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7" r:id="rId2"/>
    <p:sldId id="496" r:id="rId3"/>
    <p:sldId id="497" r:id="rId4"/>
    <p:sldId id="415" r:id="rId5"/>
    <p:sldId id="416" r:id="rId6"/>
    <p:sldId id="417" r:id="rId7"/>
    <p:sldId id="507" r:id="rId8"/>
    <p:sldId id="508" r:id="rId9"/>
    <p:sldId id="509" r:id="rId10"/>
    <p:sldId id="674" r:id="rId11"/>
    <p:sldId id="424" r:id="rId12"/>
    <p:sldId id="425" r:id="rId13"/>
    <p:sldId id="684" r:id="rId14"/>
    <p:sldId id="596" r:id="rId15"/>
    <p:sldId id="520" r:id="rId16"/>
    <p:sldId id="521" r:id="rId17"/>
    <p:sldId id="599" r:id="rId18"/>
    <p:sldId id="597" r:id="rId19"/>
    <p:sldId id="531" r:id="rId20"/>
    <p:sldId id="530" r:id="rId21"/>
    <p:sldId id="601" r:id="rId22"/>
    <p:sldId id="676" r:id="rId23"/>
    <p:sldId id="675" r:id="rId24"/>
    <p:sldId id="602" r:id="rId25"/>
    <p:sldId id="603" r:id="rId26"/>
    <p:sldId id="680" r:id="rId27"/>
    <p:sldId id="610" r:id="rId28"/>
    <p:sldId id="664" r:id="rId29"/>
    <p:sldId id="685" r:id="rId30"/>
    <p:sldId id="612" r:id="rId31"/>
    <p:sldId id="618" r:id="rId32"/>
    <p:sldId id="611" r:id="rId33"/>
    <p:sldId id="663" r:id="rId34"/>
    <p:sldId id="588" r:id="rId35"/>
    <p:sldId id="591" r:id="rId36"/>
    <p:sldId id="592" r:id="rId37"/>
    <p:sldId id="686" r:id="rId38"/>
    <p:sldId id="640" r:id="rId39"/>
    <p:sldId id="641" r:id="rId40"/>
    <p:sldId id="642" r:id="rId41"/>
    <p:sldId id="645" r:id="rId42"/>
    <p:sldId id="653" r:id="rId43"/>
    <p:sldId id="654" r:id="rId44"/>
    <p:sldId id="655" r:id="rId45"/>
    <p:sldId id="656" r:id="rId46"/>
    <p:sldId id="644" r:id="rId47"/>
    <p:sldId id="643" r:id="rId48"/>
    <p:sldId id="504" r:id="rId49"/>
    <p:sldId id="505" r:id="rId50"/>
    <p:sldId id="681" r:id="rId51"/>
    <p:sldId id="665" r:id="rId52"/>
    <p:sldId id="647" r:id="rId53"/>
    <p:sldId id="648" r:id="rId54"/>
    <p:sldId id="668" r:id="rId55"/>
    <p:sldId id="672" r:id="rId56"/>
    <p:sldId id="671" r:id="rId57"/>
    <p:sldId id="651" r:id="rId58"/>
    <p:sldId id="652" r:id="rId59"/>
    <p:sldId id="539" r:id="rId60"/>
    <p:sldId id="682" r:id="rId61"/>
    <p:sldId id="687" r:id="rId62"/>
    <p:sldId id="646" r:id="rId63"/>
    <p:sldId id="677" r:id="rId64"/>
    <p:sldId id="448" r:id="rId65"/>
    <p:sldId id="258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FF"/>
    <a:srgbClr val="CDB7DE"/>
    <a:srgbClr val="00CC00"/>
    <a:srgbClr val="F0F4FA"/>
    <a:srgbClr val="00FFFF"/>
    <a:srgbClr val="F7F3FB"/>
    <a:srgbClr val="EDEFF3"/>
    <a:srgbClr val="ECF5E7"/>
    <a:srgbClr val="FFF3F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47" autoAdjust="0"/>
    <p:restoredTop sz="96215" autoAdjust="0"/>
  </p:normalViewPr>
  <p:slideViewPr>
    <p:cSldViewPr snapToGrid="0">
      <p:cViewPr>
        <p:scale>
          <a:sx n="75" d="100"/>
          <a:sy n="75" d="100"/>
        </p:scale>
        <p:origin x="2268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AB3A8-A03D-4A32-9B39-C6788C6C3ED5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30034-F4ED-47EE-AC95-614E6A9F5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02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0034-F4ED-47EE-AC95-614E6A9F53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07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265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58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488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271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111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52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920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196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9128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C75D-8CD8-DF41-B347-A61F3C336D58}" type="datetime1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9AE-0561-4AA9-94BA-8C77CB13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2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2C81-6C4A-D94E-AD79-17613D41C575}" type="datetime1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9AE-0561-4AA9-94BA-8C77CB13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24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AF4C-D34F-1A4E-9752-F27E23C102CA}" type="datetime1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9AE-0561-4AA9-94BA-8C77CB13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2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B391-AFFA-1D46-A338-7E4B813001D3}" type="datetime1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9AE-0561-4AA9-94BA-8C77CB13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1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FDB2-DC23-CD4D-8AC2-951D19CDE793}" type="datetime1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9AE-0561-4AA9-94BA-8C77CB13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8FA4-FEF6-D54A-A0B1-BCD8D2FF29DD}" type="datetime1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9AE-0561-4AA9-94BA-8C77CB13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59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CA7C-2C2F-EA42-820A-3B34365570B5}" type="datetime1">
              <a:rPr lang="en-US" smtClean="0"/>
              <a:t>8/11/2017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9AE-0561-4AA9-94BA-8C77CB13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46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EEF6-D208-5142-914B-4BDF18F5B1F0}" type="datetime1">
              <a:rPr lang="en-US" smtClean="0"/>
              <a:t>8/11/2017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9AE-0561-4AA9-94BA-8C77CB13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4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39E01-6222-C244-B428-A9C00A6B00B4}" type="datetime1">
              <a:rPr lang="en-US" smtClean="0"/>
              <a:t>8/11/2017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9AE-0561-4AA9-94BA-8C77CB13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2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6D33-3C12-CF4F-9E57-7BE260AD9847}" type="datetime1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9AE-0561-4AA9-94BA-8C77CB13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1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6865-8364-EC44-9C07-D7E905E5E1B3}" type="datetime1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9AE-0561-4AA9-94BA-8C77CB13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8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90FEC-A71D-BE45-8F47-D2D1E659784D}" type="datetime1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4A9AE-0561-4AA9-94BA-8C77CB13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5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1.png"/><Relationship Id="rId4" Type="http://schemas.openxmlformats.org/officeDocument/2006/relationships/image" Target="../media/image9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2.png"/><Relationship Id="rId7" Type="http://schemas.openxmlformats.org/officeDocument/2006/relationships/image" Target="../media/image28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1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1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1.png"/><Relationship Id="rId18" Type="http://schemas.openxmlformats.org/officeDocument/2006/relationships/image" Target="../media/image59.png"/><Relationship Id="rId26" Type="http://schemas.openxmlformats.org/officeDocument/2006/relationships/image" Target="../media/image310.png"/><Relationship Id="rId21" Type="http://schemas.openxmlformats.org/officeDocument/2006/relationships/image" Target="../media/image260.png"/><Relationship Id="rId12" Type="http://schemas.openxmlformats.org/officeDocument/2006/relationships/image" Target="../media/image170.png"/><Relationship Id="rId17" Type="http://schemas.openxmlformats.org/officeDocument/2006/relationships/image" Target="../media/image58.png"/><Relationship Id="rId25" Type="http://schemas.openxmlformats.org/officeDocument/2006/relationships/image" Target="../media/image300.png"/><Relationship Id="rId2" Type="http://schemas.openxmlformats.org/officeDocument/2006/relationships/image" Target="../media/image53.png"/><Relationship Id="rId16" Type="http://schemas.openxmlformats.org/officeDocument/2006/relationships/image" Target="../media/image57.png"/><Relationship Id="rId20" Type="http://schemas.openxmlformats.org/officeDocument/2006/relationships/image" Target="../media/image250.png"/><Relationship Id="rId29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160.png"/><Relationship Id="rId24" Type="http://schemas.openxmlformats.org/officeDocument/2006/relationships/image" Target="../media/image290.png"/><Relationship Id="rId5" Type="http://schemas.openxmlformats.org/officeDocument/2006/relationships/image" Target="../media/image54.png"/><Relationship Id="rId15" Type="http://schemas.openxmlformats.org/officeDocument/2006/relationships/image" Target="../media/image56.png"/><Relationship Id="rId23" Type="http://schemas.openxmlformats.org/officeDocument/2006/relationships/image" Target="../media/image280.png"/><Relationship Id="rId28" Type="http://schemas.openxmlformats.org/officeDocument/2006/relationships/image" Target="../media/image61.png"/><Relationship Id="rId19" Type="http://schemas.openxmlformats.org/officeDocument/2006/relationships/image" Target="../media/image240.png"/><Relationship Id="rId31" Type="http://schemas.openxmlformats.org/officeDocument/2006/relationships/image" Target="../media/image360.png"/><Relationship Id="rId4" Type="http://schemas.openxmlformats.org/officeDocument/2006/relationships/image" Target="../media/image1420.png"/><Relationship Id="rId14" Type="http://schemas.openxmlformats.org/officeDocument/2006/relationships/image" Target="../media/image190.png"/><Relationship Id="rId22" Type="http://schemas.openxmlformats.org/officeDocument/2006/relationships/image" Target="../media/image270.png"/><Relationship Id="rId27" Type="http://schemas.openxmlformats.org/officeDocument/2006/relationships/image" Target="../media/image60.png"/><Relationship Id="rId30" Type="http://schemas.openxmlformats.org/officeDocument/2006/relationships/image" Target="../media/image35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4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0754" y="628649"/>
            <a:ext cx="12212754" cy="5934075"/>
            <a:chOff x="-20754" y="628649"/>
            <a:chExt cx="12212754" cy="5934075"/>
          </a:xfrm>
        </p:grpSpPr>
        <p:grpSp>
          <p:nvGrpSpPr>
            <p:cNvPr id="16" name="Group 15"/>
            <p:cNvGrpSpPr/>
            <p:nvPr/>
          </p:nvGrpSpPr>
          <p:grpSpPr>
            <a:xfrm>
              <a:off x="-20754" y="628649"/>
              <a:ext cx="12212754" cy="5934075"/>
              <a:chOff x="-20754" y="628649"/>
              <a:chExt cx="12212754" cy="593407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20754" y="628649"/>
                <a:ext cx="12212754" cy="5934075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0000">
                <a:off x="6561123" y="1532830"/>
                <a:ext cx="4745051" cy="2521645"/>
              </a:xfrm>
              <a:prstGeom prst="rect">
                <a:avLst/>
              </a:prstGeom>
            </p:spPr>
          </p:pic>
          <p:cxnSp>
            <p:nvCxnSpPr>
              <p:cNvPr id="8" name="Straight Connector 7"/>
              <p:cNvCxnSpPr/>
              <p:nvPr/>
            </p:nvCxnSpPr>
            <p:spPr>
              <a:xfrm>
                <a:off x="6539479" y="1491615"/>
                <a:ext cx="4788339" cy="76835"/>
              </a:xfrm>
              <a:prstGeom prst="line">
                <a:avLst/>
              </a:prstGeom>
              <a:ln w="57150">
                <a:solidFill>
                  <a:srgbClr val="181717">
                    <a:alpha val="83137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>
                <a:cxnSpLocks/>
              </p:cNvCxnSpPr>
              <p:nvPr/>
            </p:nvCxnSpPr>
            <p:spPr>
              <a:xfrm>
                <a:off x="6470650" y="4038600"/>
                <a:ext cx="4857167" cy="57090"/>
              </a:xfrm>
              <a:prstGeom prst="line">
                <a:avLst/>
              </a:prstGeom>
              <a:ln w="57150">
                <a:solidFill>
                  <a:srgbClr val="181717">
                    <a:alpha val="83137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cxnSpLocks/>
              </p:cNvCxnSpPr>
              <p:nvPr/>
            </p:nvCxnSpPr>
            <p:spPr>
              <a:xfrm flipH="1">
                <a:off x="6520429" y="1491615"/>
                <a:ext cx="24379" cy="2546985"/>
              </a:xfrm>
              <a:prstGeom prst="line">
                <a:avLst/>
              </a:prstGeom>
              <a:ln w="57150">
                <a:solidFill>
                  <a:srgbClr val="181717">
                    <a:alpha val="83137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cxnSpLocks/>
              </p:cNvCxnSpPr>
              <p:nvPr/>
            </p:nvCxnSpPr>
            <p:spPr>
              <a:xfrm flipH="1">
                <a:off x="11291249" y="1568450"/>
                <a:ext cx="24379" cy="2546985"/>
              </a:xfrm>
              <a:prstGeom prst="line">
                <a:avLst/>
              </a:prstGeom>
              <a:ln w="57150">
                <a:solidFill>
                  <a:srgbClr val="181717">
                    <a:alpha val="83137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/>
            <p:cNvSpPr/>
            <p:nvPr/>
          </p:nvSpPr>
          <p:spPr>
            <a:xfrm rot="60000">
              <a:off x="7067765" y="1571326"/>
              <a:ext cx="3626370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alatino Linotype" panose="02040502050505030304" pitchFamily="18" charset="0"/>
                </a:rPr>
                <a:t>Coffee Break</a:t>
              </a:r>
            </a:p>
          </p:txBody>
        </p:sp>
      </p:grpSp>
      <p:pic>
        <p:nvPicPr>
          <p:cNvPr id="4098" name="Picture 2" descr="http://www.kdd.org/kdd2017/images/kdd2017_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169" y="587380"/>
            <a:ext cx="1714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436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84375"/>
            <a:ext cx="10515600" cy="2892587"/>
          </a:xfrm>
        </p:spPr>
        <p:txBody>
          <a:bodyPr/>
          <a:lstStyle/>
          <a:p>
            <a:r>
              <a:rPr lang="en-US" dirty="0"/>
              <a:t>We will use the above z-Normalized Euclidean distance as the similarity measure for the rest of the presentation</a:t>
            </a:r>
          </a:p>
          <a:p>
            <a:r>
              <a:rPr lang="en-US" dirty="0"/>
              <a:t>We claim calculating Matrix Profile for Correlation Coefficient and Cosine Similarity is trivial given an algorithm for z-Normalized Euclidean distance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2468052" y="1408924"/>
                <a:ext cx="8187508" cy="28458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</m:d>
                      <m:r>
                        <a:rPr lang="en-US" sz="36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f>
                            <m:f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3600" dirty="0"/>
              </a:p>
              <a:p>
                <a:pPr marL="150876" lvl="1" indent="0" algn="ctr">
                  <a:buFont typeface="Arial" panose="020B0604020202020204" pitchFamily="34" charset="0"/>
                  <a:buNone/>
                </a:pPr>
                <a:endParaRPr lang="en-US" sz="3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052" y="1408924"/>
                <a:ext cx="8187508" cy="28458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6498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2971801" y="5357522"/>
            <a:ext cx="2141379" cy="0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kern="0"/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2950249" y="5380137"/>
            <a:ext cx="6412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 flipV="1">
            <a:off x="4006275" y="5319829"/>
            <a:ext cx="1198" cy="37692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kern="0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3955990" y="5380137"/>
            <a:ext cx="30282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>
                <a:latin typeface="Times New Roman" pitchFamily="18" charset="0"/>
                <a:cs typeface="Times New Roman" pitchFamily="18" charset="0"/>
              </a:rPr>
              <a:t>150</a:t>
            </a:r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 flipV="1">
            <a:off x="5047938" y="5319829"/>
            <a:ext cx="1198" cy="37692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kern="0"/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4976098" y="5380137"/>
            <a:ext cx="19236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>
                <a:latin typeface="Times New Roman" pitchFamily="18" charset="0"/>
                <a:cs typeface="Times New Roman" pitchFamily="18" charset="0"/>
              </a:rPr>
              <a:t>300</a:t>
            </a:r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 flipV="1">
            <a:off x="2972181" y="5317495"/>
            <a:ext cx="1198" cy="37692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kern="0"/>
          </a:p>
        </p:txBody>
      </p:sp>
      <p:grpSp>
        <p:nvGrpSpPr>
          <p:cNvPr id="12" name="Group 11"/>
          <p:cNvGrpSpPr/>
          <p:nvPr/>
        </p:nvGrpSpPr>
        <p:grpSpPr>
          <a:xfrm>
            <a:off x="3023037" y="4391025"/>
            <a:ext cx="2034123" cy="898056"/>
            <a:chOff x="813236" y="4657311"/>
            <a:chExt cx="2034123" cy="1874702"/>
          </a:xfrm>
        </p:grpSpPr>
        <p:grpSp>
          <p:nvGrpSpPr>
            <p:cNvPr id="13" name="Group 222"/>
            <p:cNvGrpSpPr/>
            <p:nvPr/>
          </p:nvGrpSpPr>
          <p:grpSpPr>
            <a:xfrm>
              <a:off x="813236" y="5026879"/>
              <a:ext cx="962056" cy="1311699"/>
              <a:chOff x="4953000" y="2356311"/>
              <a:chExt cx="2325922" cy="1657350"/>
            </a:xfrm>
          </p:grpSpPr>
          <p:sp>
            <p:nvSpPr>
              <p:cNvPr id="39" name="Freeform 57"/>
              <p:cNvSpPr>
                <a:spLocks/>
              </p:cNvSpPr>
              <p:nvPr/>
            </p:nvSpPr>
            <p:spPr bwMode="auto">
              <a:xfrm>
                <a:off x="4953000" y="2661111"/>
                <a:ext cx="1982151" cy="1038225"/>
              </a:xfrm>
              <a:custGeom>
                <a:avLst/>
                <a:gdLst/>
                <a:ahLst/>
                <a:cxnLst>
                  <a:cxn ang="0">
                    <a:pos x="36" y="546"/>
                  </a:cxn>
                  <a:cxn ang="0">
                    <a:pos x="90" y="288"/>
                  </a:cxn>
                  <a:cxn ang="0">
                    <a:pos x="144" y="102"/>
                  </a:cxn>
                  <a:cxn ang="0">
                    <a:pos x="192" y="48"/>
                  </a:cxn>
                  <a:cxn ang="0">
                    <a:pos x="246" y="6"/>
                  </a:cxn>
                  <a:cxn ang="0">
                    <a:pos x="300" y="18"/>
                  </a:cxn>
                  <a:cxn ang="0">
                    <a:pos x="348" y="12"/>
                  </a:cxn>
                  <a:cxn ang="0">
                    <a:pos x="402" y="18"/>
                  </a:cxn>
                  <a:cxn ang="0">
                    <a:pos x="456" y="6"/>
                  </a:cxn>
                  <a:cxn ang="0">
                    <a:pos x="504" y="18"/>
                  </a:cxn>
                  <a:cxn ang="0">
                    <a:pos x="558" y="6"/>
                  </a:cxn>
                  <a:cxn ang="0">
                    <a:pos x="612" y="6"/>
                  </a:cxn>
                  <a:cxn ang="0">
                    <a:pos x="660" y="24"/>
                  </a:cxn>
                  <a:cxn ang="0">
                    <a:pos x="714" y="12"/>
                  </a:cxn>
                  <a:cxn ang="0">
                    <a:pos x="768" y="6"/>
                  </a:cxn>
                  <a:cxn ang="0">
                    <a:pos x="816" y="6"/>
                  </a:cxn>
                  <a:cxn ang="0">
                    <a:pos x="870" y="12"/>
                  </a:cxn>
                  <a:cxn ang="0">
                    <a:pos x="924" y="6"/>
                  </a:cxn>
                  <a:cxn ang="0">
                    <a:pos x="972" y="0"/>
                  </a:cxn>
                  <a:cxn ang="0">
                    <a:pos x="1026" y="12"/>
                  </a:cxn>
                  <a:cxn ang="0">
                    <a:pos x="1080" y="30"/>
                  </a:cxn>
                  <a:cxn ang="0">
                    <a:pos x="1128" y="36"/>
                  </a:cxn>
                  <a:cxn ang="0">
                    <a:pos x="1182" y="54"/>
                  </a:cxn>
                  <a:cxn ang="0">
                    <a:pos x="1236" y="66"/>
                  </a:cxn>
                  <a:cxn ang="0">
                    <a:pos x="1290" y="72"/>
                  </a:cxn>
                  <a:cxn ang="0">
                    <a:pos x="1338" y="72"/>
                  </a:cxn>
                  <a:cxn ang="0">
                    <a:pos x="1392" y="78"/>
                  </a:cxn>
                  <a:cxn ang="0">
                    <a:pos x="1446" y="60"/>
                  </a:cxn>
                  <a:cxn ang="0">
                    <a:pos x="1494" y="60"/>
                  </a:cxn>
                  <a:cxn ang="0">
                    <a:pos x="1548" y="42"/>
                  </a:cxn>
                  <a:cxn ang="0">
                    <a:pos x="1602" y="24"/>
                  </a:cxn>
                  <a:cxn ang="0">
                    <a:pos x="1650" y="12"/>
                  </a:cxn>
                  <a:cxn ang="0">
                    <a:pos x="1704" y="12"/>
                  </a:cxn>
                  <a:cxn ang="0">
                    <a:pos x="1758" y="30"/>
                  </a:cxn>
                  <a:cxn ang="0">
                    <a:pos x="1806" y="36"/>
                  </a:cxn>
                  <a:cxn ang="0">
                    <a:pos x="1860" y="48"/>
                  </a:cxn>
                  <a:cxn ang="0">
                    <a:pos x="1914" y="48"/>
                  </a:cxn>
                  <a:cxn ang="0">
                    <a:pos x="1962" y="54"/>
                  </a:cxn>
                  <a:cxn ang="0">
                    <a:pos x="2016" y="48"/>
                  </a:cxn>
                  <a:cxn ang="0">
                    <a:pos x="2070" y="36"/>
                  </a:cxn>
                  <a:cxn ang="0">
                    <a:pos x="2118" y="48"/>
                  </a:cxn>
                  <a:cxn ang="0">
                    <a:pos x="2172" y="36"/>
                  </a:cxn>
                </a:cxnLst>
                <a:rect l="0" t="0" r="r" b="b"/>
                <a:pathLst>
                  <a:path w="2208" h="654">
                    <a:moveTo>
                      <a:pt x="0" y="654"/>
                    </a:moveTo>
                    <a:lnTo>
                      <a:pt x="18" y="618"/>
                    </a:lnTo>
                    <a:lnTo>
                      <a:pt x="36" y="546"/>
                    </a:lnTo>
                    <a:lnTo>
                      <a:pt x="54" y="462"/>
                    </a:lnTo>
                    <a:lnTo>
                      <a:pt x="72" y="378"/>
                    </a:lnTo>
                    <a:lnTo>
                      <a:pt x="90" y="288"/>
                    </a:lnTo>
                    <a:lnTo>
                      <a:pt x="108" y="216"/>
                    </a:lnTo>
                    <a:lnTo>
                      <a:pt x="126" y="156"/>
                    </a:lnTo>
                    <a:lnTo>
                      <a:pt x="144" y="102"/>
                    </a:lnTo>
                    <a:lnTo>
                      <a:pt x="156" y="72"/>
                    </a:lnTo>
                    <a:lnTo>
                      <a:pt x="174" y="66"/>
                    </a:lnTo>
                    <a:lnTo>
                      <a:pt x="192" y="48"/>
                    </a:lnTo>
                    <a:lnTo>
                      <a:pt x="210" y="30"/>
                    </a:lnTo>
                    <a:lnTo>
                      <a:pt x="228" y="24"/>
                    </a:lnTo>
                    <a:lnTo>
                      <a:pt x="246" y="6"/>
                    </a:lnTo>
                    <a:lnTo>
                      <a:pt x="264" y="6"/>
                    </a:lnTo>
                    <a:lnTo>
                      <a:pt x="282" y="12"/>
                    </a:lnTo>
                    <a:lnTo>
                      <a:pt x="300" y="18"/>
                    </a:lnTo>
                    <a:lnTo>
                      <a:pt x="312" y="12"/>
                    </a:lnTo>
                    <a:lnTo>
                      <a:pt x="330" y="18"/>
                    </a:lnTo>
                    <a:lnTo>
                      <a:pt x="348" y="12"/>
                    </a:lnTo>
                    <a:lnTo>
                      <a:pt x="366" y="12"/>
                    </a:lnTo>
                    <a:lnTo>
                      <a:pt x="384" y="18"/>
                    </a:lnTo>
                    <a:lnTo>
                      <a:pt x="402" y="18"/>
                    </a:lnTo>
                    <a:lnTo>
                      <a:pt x="420" y="12"/>
                    </a:lnTo>
                    <a:lnTo>
                      <a:pt x="438" y="6"/>
                    </a:lnTo>
                    <a:lnTo>
                      <a:pt x="456" y="6"/>
                    </a:lnTo>
                    <a:lnTo>
                      <a:pt x="474" y="12"/>
                    </a:lnTo>
                    <a:lnTo>
                      <a:pt x="486" y="24"/>
                    </a:lnTo>
                    <a:lnTo>
                      <a:pt x="504" y="18"/>
                    </a:lnTo>
                    <a:lnTo>
                      <a:pt x="522" y="18"/>
                    </a:lnTo>
                    <a:lnTo>
                      <a:pt x="540" y="12"/>
                    </a:lnTo>
                    <a:lnTo>
                      <a:pt x="558" y="6"/>
                    </a:lnTo>
                    <a:lnTo>
                      <a:pt x="576" y="12"/>
                    </a:lnTo>
                    <a:lnTo>
                      <a:pt x="594" y="12"/>
                    </a:lnTo>
                    <a:lnTo>
                      <a:pt x="612" y="6"/>
                    </a:lnTo>
                    <a:lnTo>
                      <a:pt x="630" y="6"/>
                    </a:lnTo>
                    <a:lnTo>
                      <a:pt x="642" y="18"/>
                    </a:lnTo>
                    <a:lnTo>
                      <a:pt x="660" y="24"/>
                    </a:lnTo>
                    <a:lnTo>
                      <a:pt x="678" y="12"/>
                    </a:lnTo>
                    <a:lnTo>
                      <a:pt x="696" y="12"/>
                    </a:lnTo>
                    <a:lnTo>
                      <a:pt x="714" y="12"/>
                    </a:lnTo>
                    <a:lnTo>
                      <a:pt x="732" y="0"/>
                    </a:lnTo>
                    <a:lnTo>
                      <a:pt x="750" y="0"/>
                    </a:lnTo>
                    <a:lnTo>
                      <a:pt x="768" y="6"/>
                    </a:lnTo>
                    <a:lnTo>
                      <a:pt x="786" y="6"/>
                    </a:lnTo>
                    <a:lnTo>
                      <a:pt x="798" y="6"/>
                    </a:lnTo>
                    <a:lnTo>
                      <a:pt x="816" y="6"/>
                    </a:lnTo>
                    <a:lnTo>
                      <a:pt x="834" y="6"/>
                    </a:lnTo>
                    <a:lnTo>
                      <a:pt x="852" y="12"/>
                    </a:lnTo>
                    <a:lnTo>
                      <a:pt x="870" y="12"/>
                    </a:lnTo>
                    <a:lnTo>
                      <a:pt x="888" y="0"/>
                    </a:lnTo>
                    <a:lnTo>
                      <a:pt x="906" y="0"/>
                    </a:lnTo>
                    <a:lnTo>
                      <a:pt x="924" y="6"/>
                    </a:lnTo>
                    <a:lnTo>
                      <a:pt x="942" y="6"/>
                    </a:lnTo>
                    <a:lnTo>
                      <a:pt x="960" y="6"/>
                    </a:lnTo>
                    <a:lnTo>
                      <a:pt x="972" y="0"/>
                    </a:lnTo>
                    <a:lnTo>
                      <a:pt x="990" y="12"/>
                    </a:lnTo>
                    <a:lnTo>
                      <a:pt x="1008" y="12"/>
                    </a:lnTo>
                    <a:lnTo>
                      <a:pt x="1026" y="12"/>
                    </a:lnTo>
                    <a:lnTo>
                      <a:pt x="1044" y="18"/>
                    </a:lnTo>
                    <a:lnTo>
                      <a:pt x="1062" y="18"/>
                    </a:lnTo>
                    <a:lnTo>
                      <a:pt x="1080" y="30"/>
                    </a:lnTo>
                    <a:lnTo>
                      <a:pt x="1098" y="36"/>
                    </a:lnTo>
                    <a:lnTo>
                      <a:pt x="1116" y="36"/>
                    </a:lnTo>
                    <a:lnTo>
                      <a:pt x="1128" y="36"/>
                    </a:lnTo>
                    <a:lnTo>
                      <a:pt x="1146" y="48"/>
                    </a:lnTo>
                    <a:lnTo>
                      <a:pt x="1164" y="48"/>
                    </a:lnTo>
                    <a:lnTo>
                      <a:pt x="1182" y="54"/>
                    </a:lnTo>
                    <a:lnTo>
                      <a:pt x="1200" y="66"/>
                    </a:lnTo>
                    <a:lnTo>
                      <a:pt x="1218" y="66"/>
                    </a:lnTo>
                    <a:lnTo>
                      <a:pt x="1236" y="66"/>
                    </a:lnTo>
                    <a:lnTo>
                      <a:pt x="1254" y="78"/>
                    </a:lnTo>
                    <a:lnTo>
                      <a:pt x="1272" y="78"/>
                    </a:lnTo>
                    <a:lnTo>
                      <a:pt x="1290" y="72"/>
                    </a:lnTo>
                    <a:lnTo>
                      <a:pt x="1302" y="72"/>
                    </a:lnTo>
                    <a:lnTo>
                      <a:pt x="1320" y="72"/>
                    </a:lnTo>
                    <a:lnTo>
                      <a:pt x="1338" y="72"/>
                    </a:lnTo>
                    <a:lnTo>
                      <a:pt x="1356" y="66"/>
                    </a:lnTo>
                    <a:lnTo>
                      <a:pt x="1374" y="66"/>
                    </a:lnTo>
                    <a:lnTo>
                      <a:pt x="1392" y="78"/>
                    </a:lnTo>
                    <a:lnTo>
                      <a:pt x="1410" y="72"/>
                    </a:lnTo>
                    <a:lnTo>
                      <a:pt x="1428" y="66"/>
                    </a:lnTo>
                    <a:lnTo>
                      <a:pt x="1446" y="60"/>
                    </a:lnTo>
                    <a:lnTo>
                      <a:pt x="1458" y="66"/>
                    </a:lnTo>
                    <a:lnTo>
                      <a:pt x="1476" y="66"/>
                    </a:lnTo>
                    <a:lnTo>
                      <a:pt x="1494" y="60"/>
                    </a:lnTo>
                    <a:lnTo>
                      <a:pt x="1512" y="54"/>
                    </a:lnTo>
                    <a:lnTo>
                      <a:pt x="1530" y="48"/>
                    </a:lnTo>
                    <a:lnTo>
                      <a:pt x="1548" y="42"/>
                    </a:lnTo>
                    <a:lnTo>
                      <a:pt x="1566" y="42"/>
                    </a:lnTo>
                    <a:lnTo>
                      <a:pt x="1584" y="30"/>
                    </a:lnTo>
                    <a:lnTo>
                      <a:pt x="1602" y="24"/>
                    </a:lnTo>
                    <a:lnTo>
                      <a:pt x="1614" y="12"/>
                    </a:lnTo>
                    <a:lnTo>
                      <a:pt x="1632" y="18"/>
                    </a:lnTo>
                    <a:lnTo>
                      <a:pt x="1650" y="12"/>
                    </a:lnTo>
                    <a:lnTo>
                      <a:pt x="1668" y="6"/>
                    </a:lnTo>
                    <a:lnTo>
                      <a:pt x="1686" y="12"/>
                    </a:lnTo>
                    <a:lnTo>
                      <a:pt x="1704" y="12"/>
                    </a:lnTo>
                    <a:lnTo>
                      <a:pt x="1722" y="24"/>
                    </a:lnTo>
                    <a:lnTo>
                      <a:pt x="1740" y="30"/>
                    </a:lnTo>
                    <a:lnTo>
                      <a:pt x="1758" y="30"/>
                    </a:lnTo>
                    <a:lnTo>
                      <a:pt x="1776" y="30"/>
                    </a:lnTo>
                    <a:lnTo>
                      <a:pt x="1788" y="36"/>
                    </a:lnTo>
                    <a:lnTo>
                      <a:pt x="1806" y="36"/>
                    </a:lnTo>
                    <a:lnTo>
                      <a:pt x="1824" y="36"/>
                    </a:lnTo>
                    <a:lnTo>
                      <a:pt x="1842" y="42"/>
                    </a:lnTo>
                    <a:lnTo>
                      <a:pt x="1860" y="48"/>
                    </a:lnTo>
                    <a:lnTo>
                      <a:pt x="1878" y="54"/>
                    </a:lnTo>
                    <a:lnTo>
                      <a:pt x="1896" y="54"/>
                    </a:lnTo>
                    <a:lnTo>
                      <a:pt x="1914" y="48"/>
                    </a:lnTo>
                    <a:lnTo>
                      <a:pt x="1932" y="42"/>
                    </a:lnTo>
                    <a:lnTo>
                      <a:pt x="1944" y="54"/>
                    </a:lnTo>
                    <a:lnTo>
                      <a:pt x="1962" y="54"/>
                    </a:lnTo>
                    <a:lnTo>
                      <a:pt x="1980" y="48"/>
                    </a:lnTo>
                    <a:lnTo>
                      <a:pt x="1998" y="42"/>
                    </a:lnTo>
                    <a:lnTo>
                      <a:pt x="2016" y="48"/>
                    </a:lnTo>
                    <a:lnTo>
                      <a:pt x="2034" y="48"/>
                    </a:lnTo>
                    <a:lnTo>
                      <a:pt x="2052" y="36"/>
                    </a:lnTo>
                    <a:lnTo>
                      <a:pt x="2070" y="36"/>
                    </a:lnTo>
                    <a:lnTo>
                      <a:pt x="2088" y="42"/>
                    </a:lnTo>
                    <a:lnTo>
                      <a:pt x="2100" y="42"/>
                    </a:lnTo>
                    <a:lnTo>
                      <a:pt x="2118" y="48"/>
                    </a:lnTo>
                    <a:lnTo>
                      <a:pt x="2136" y="48"/>
                    </a:lnTo>
                    <a:lnTo>
                      <a:pt x="2154" y="48"/>
                    </a:lnTo>
                    <a:lnTo>
                      <a:pt x="2172" y="36"/>
                    </a:lnTo>
                    <a:lnTo>
                      <a:pt x="2190" y="36"/>
                    </a:lnTo>
                    <a:lnTo>
                      <a:pt x="2208" y="42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40" name="Freeform 59"/>
              <p:cNvSpPr>
                <a:spLocks/>
              </p:cNvSpPr>
              <p:nvPr/>
            </p:nvSpPr>
            <p:spPr bwMode="auto">
              <a:xfrm>
                <a:off x="4953000" y="2356311"/>
                <a:ext cx="1982151" cy="1657350"/>
              </a:xfrm>
              <a:custGeom>
                <a:avLst/>
                <a:gdLst/>
                <a:ahLst/>
                <a:cxnLst>
                  <a:cxn ang="0">
                    <a:pos x="36" y="924"/>
                  </a:cxn>
                  <a:cxn ang="0">
                    <a:pos x="90" y="558"/>
                  </a:cxn>
                  <a:cxn ang="0">
                    <a:pos x="144" y="264"/>
                  </a:cxn>
                  <a:cxn ang="0">
                    <a:pos x="192" y="150"/>
                  </a:cxn>
                  <a:cxn ang="0">
                    <a:pos x="246" y="102"/>
                  </a:cxn>
                  <a:cxn ang="0">
                    <a:pos x="300" y="78"/>
                  </a:cxn>
                  <a:cxn ang="0">
                    <a:pos x="348" y="72"/>
                  </a:cxn>
                  <a:cxn ang="0">
                    <a:pos x="402" y="60"/>
                  </a:cxn>
                  <a:cxn ang="0">
                    <a:pos x="456" y="54"/>
                  </a:cxn>
                  <a:cxn ang="0">
                    <a:pos x="504" y="48"/>
                  </a:cxn>
                  <a:cxn ang="0">
                    <a:pos x="558" y="48"/>
                  </a:cxn>
                  <a:cxn ang="0">
                    <a:pos x="612" y="30"/>
                  </a:cxn>
                  <a:cxn ang="0">
                    <a:pos x="660" y="24"/>
                  </a:cxn>
                  <a:cxn ang="0">
                    <a:pos x="714" y="24"/>
                  </a:cxn>
                  <a:cxn ang="0">
                    <a:pos x="768" y="24"/>
                  </a:cxn>
                  <a:cxn ang="0">
                    <a:pos x="816" y="12"/>
                  </a:cxn>
                  <a:cxn ang="0">
                    <a:pos x="870" y="6"/>
                  </a:cxn>
                  <a:cxn ang="0">
                    <a:pos x="924" y="0"/>
                  </a:cxn>
                  <a:cxn ang="0">
                    <a:pos x="972" y="0"/>
                  </a:cxn>
                  <a:cxn ang="0">
                    <a:pos x="1026" y="18"/>
                  </a:cxn>
                  <a:cxn ang="0">
                    <a:pos x="1080" y="30"/>
                  </a:cxn>
                  <a:cxn ang="0">
                    <a:pos x="1128" y="48"/>
                  </a:cxn>
                  <a:cxn ang="0">
                    <a:pos x="1182" y="66"/>
                  </a:cxn>
                  <a:cxn ang="0">
                    <a:pos x="1236" y="84"/>
                  </a:cxn>
                  <a:cxn ang="0">
                    <a:pos x="1290" y="96"/>
                  </a:cxn>
                  <a:cxn ang="0">
                    <a:pos x="1338" y="108"/>
                  </a:cxn>
                  <a:cxn ang="0">
                    <a:pos x="1392" y="96"/>
                  </a:cxn>
                  <a:cxn ang="0">
                    <a:pos x="1446" y="102"/>
                  </a:cxn>
                  <a:cxn ang="0">
                    <a:pos x="1494" y="102"/>
                  </a:cxn>
                  <a:cxn ang="0">
                    <a:pos x="1548" y="90"/>
                  </a:cxn>
                  <a:cxn ang="0">
                    <a:pos x="1602" y="72"/>
                  </a:cxn>
                  <a:cxn ang="0">
                    <a:pos x="1650" y="60"/>
                  </a:cxn>
                  <a:cxn ang="0">
                    <a:pos x="1704" y="72"/>
                  </a:cxn>
                  <a:cxn ang="0">
                    <a:pos x="1758" y="84"/>
                  </a:cxn>
                  <a:cxn ang="0">
                    <a:pos x="1806" y="96"/>
                  </a:cxn>
                  <a:cxn ang="0">
                    <a:pos x="1860" y="102"/>
                  </a:cxn>
                  <a:cxn ang="0">
                    <a:pos x="1914" y="120"/>
                  </a:cxn>
                  <a:cxn ang="0">
                    <a:pos x="1962" y="120"/>
                  </a:cxn>
                  <a:cxn ang="0">
                    <a:pos x="2016" y="120"/>
                  </a:cxn>
                  <a:cxn ang="0">
                    <a:pos x="2070" y="102"/>
                  </a:cxn>
                  <a:cxn ang="0">
                    <a:pos x="2118" y="114"/>
                  </a:cxn>
                  <a:cxn ang="0">
                    <a:pos x="2172" y="114"/>
                  </a:cxn>
                </a:cxnLst>
                <a:rect l="0" t="0" r="r" b="b"/>
                <a:pathLst>
                  <a:path w="2208" h="1044">
                    <a:moveTo>
                      <a:pt x="0" y="1044"/>
                    </a:moveTo>
                    <a:lnTo>
                      <a:pt x="18" y="1014"/>
                    </a:lnTo>
                    <a:lnTo>
                      <a:pt x="36" y="924"/>
                    </a:lnTo>
                    <a:lnTo>
                      <a:pt x="54" y="804"/>
                    </a:lnTo>
                    <a:lnTo>
                      <a:pt x="72" y="678"/>
                    </a:lnTo>
                    <a:lnTo>
                      <a:pt x="90" y="558"/>
                    </a:lnTo>
                    <a:lnTo>
                      <a:pt x="108" y="438"/>
                    </a:lnTo>
                    <a:lnTo>
                      <a:pt x="126" y="342"/>
                    </a:lnTo>
                    <a:lnTo>
                      <a:pt x="144" y="264"/>
                    </a:lnTo>
                    <a:lnTo>
                      <a:pt x="156" y="210"/>
                    </a:lnTo>
                    <a:lnTo>
                      <a:pt x="174" y="174"/>
                    </a:lnTo>
                    <a:lnTo>
                      <a:pt x="192" y="150"/>
                    </a:lnTo>
                    <a:lnTo>
                      <a:pt x="210" y="126"/>
                    </a:lnTo>
                    <a:lnTo>
                      <a:pt x="228" y="108"/>
                    </a:lnTo>
                    <a:lnTo>
                      <a:pt x="246" y="102"/>
                    </a:lnTo>
                    <a:lnTo>
                      <a:pt x="264" y="90"/>
                    </a:lnTo>
                    <a:lnTo>
                      <a:pt x="282" y="78"/>
                    </a:lnTo>
                    <a:lnTo>
                      <a:pt x="300" y="78"/>
                    </a:lnTo>
                    <a:lnTo>
                      <a:pt x="312" y="72"/>
                    </a:lnTo>
                    <a:lnTo>
                      <a:pt x="330" y="72"/>
                    </a:lnTo>
                    <a:lnTo>
                      <a:pt x="348" y="72"/>
                    </a:lnTo>
                    <a:lnTo>
                      <a:pt x="366" y="66"/>
                    </a:lnTo>
                    <a:lnTo>
                      <a:pt x="384" y="60"/>
                    </a:lnTo>
                    <a:lnTo>
                      <a:pt x="402" y="60"/>
                    </a:lnTo>
                    <a:lnTo>
                      <a:pt x="420" y="54"/>
                    </a:lnTo>
                    <a:lnTo>
                      <a:pt x="438" y="54"/>
                    </a:lnTo>
                    <a:lnTo>
                      <a:pt x="456" y="54"/>
                    </a:lnTo>
                    <a:lnTo>
                      <a:pt x="474" y="54"/>
                    </a:lnTo>
                    <a:lnTo>
                      <a:pt x="486" y="48"/>
                    </a:lnTo>
                    <a:lnTo>
                      <a:pt x="504" y="48"/>
                    </a:lnTo>
                    <a:lnTo>
                      <a:pt x="522" y="42"/>
                    </a:lnTo>
                    <a:lnTo>
                      <a:pt x="540" y="48"/>
                    </a:lnTo>
                    <a:lnTo>
                      <a:pt x="558" y="48"/>
                    </a:lnTo>
                    <a:lnTo>
                      <a:pt x="576" y="42"/>
                    </a:lnTo>
                    <a:lnTo>
                      <a:pt x="594" y="30"/>
                    </a:lnTo>
                    <a:lnTo>
                      <a:pt x="612" y="30"/>
                    </a:lnTo>
                    <a:lnTo>
                      <a:pt x="630" y="30"/>
                    </a:lnTo>
                    <a:lnTo>
                      <a:pt x="642" y="30"/>
                    </a:lnTo>
                    <a:lnTo>
                      <a:pt x="660" y="24"/>
                    </a:lnTo>
                    <a:lnTo>
                      <a:pt x="678" y="30"/>
                    </a:lnTo>
                    <a:lnTo>
                      <a:pt x="696" y="30"/>
                    </a:lnTo>
                    <a:lnTo>
                      <a:pt x="714" y="24"/>
                    </a:lnTo>
                    <a:lnTo>
                      <a:pt x="732" y="18"/>
                    </a:lnTo>
                    <a:lnTo>
                      <a:pt x="750" y="30"/>
                    </a:lnTo>
                    <a:lnTo>
                      <a:pt x="768" y="24"/>
                    </a:lnTo>
                    <a:lnTo>
                      <a:pt x="786" y="18"/>
                    </a:lnTo>
                    <a:lnTo>
                      <a:pt x="798" y="18"/>
                    </a:lnTo>
                    <a:lnTo>
                      <a:pt x="816" y="12"/>
                    </a:lnTo>
                    <a:lnTo>
                      <a:pt x="834" y="12"/>
                    </a:lnTo>
                    <a:lnTo>
                      <a:pt x="852" y="12"/>
                    </a:lnTo>
                    <a:lnTo>
                      <a:pt x="870" y="6"/>
                    </a:lnTo>
                    <a:lnTo>
                      <a:pt x="888" y="6"/>
                    </a:lnTo>
                    <a:lnTo>
                      <a:pt x="906" y="6"/>
                    </a:lnTo>
                    <a:lnTo>
                      <a:pt x="924" y="0"/>
                    </a:lnTo>
                    <a:lnTo>
                      <a:pt x="942" y="6"/>
                    </a:lnTo>
                    <a:lnTo>
                      <a:pt x="960" y="0"/>
                    </a:lnTo>
                    <a:lnTo>
                      <a:pt x="972" y="0"/>
                    </a:lnTo>
                    <a:lnTo>
                      <a:pt x="990" y="12"/>
                    </a:lnTo>
                    <a:lnTo>
                      <a:pt x="1008" y="18"/>
                    </a:lnTo>
                    <a:lnTo>
                      <a:pt x="1026" y="18"/>
                    </a:lnTo>
                    <a:lnTo>
                      <a:pt x="1044" y="24"/>
                    </a:lnTo>
                    <a:lnTo>
                      <a:pt x="1062" y="24"/>
                    </a:lnTo>
                    <a:lnTo>
                      <a:pt x="1080" y="30"/>
                    </a:lnTo>
                    <a:lnTo>
                      <a:pt x="1098" y="42"/>
                    </a:lnTo>
                    <a:lnTo>
                      <a:pt x="1116" y="48"/>
                    </a:lnTo>
                    <a:lnTo>
                      <a:pt x="1128" y="48"/>
                    </a:lnTo>
                    <a:lnTo>
                      <a:pt x="1146" y="54"/>
                    </a:lnTo>
                    <a:lnTo>
                      <a:pt x="1164" y="54"/>
                    </a:lnTo>
                    <a:lnTo>
                      <a:pt x="1182" y="66"/>
                    </a:lnTo>
                    <a:lnTo>
                      <a:pt x="1200" y="72"/>
                    </a:lnTo>
                    <a:lnTo>
                      <a:pt x="1218" y="78"/>
                    </a:lnTo>
                    <a:lnTo>
                      <a:pt x="1236" y="84"/>
                    </a:lnTo>
                    <a:lnTo>
                      <a:pt x="1254" y="90"/>
                    </a:lnTo>
                    <a:lnTo>
                      <a:pt x="1272" y="96"/>
                    </a:lnTo>
                    <a:lnTo>
                      <a:pt x="1290" y="96"/>
                    </a:lnTo>
                    <a:lnTo>
                      <a:pt x="1302" y="96"/>
                    </a:lnTo>
                    <a:lnTo>
                      <a:pt x="1320" y="102"/>
                    </a:lnTo>
                    <a:lnTo>
                      <a:pt x="1338" y="108"/>
                    </a:lnTo>
                    <a:lnTo>
                      <a:pt x="1356" y="102"/>
                    </a:lnTo>
                    <a:lnTo>
                      <a:pt x="1374" y="96"/>
                    </a:lnTo>
                    <a:lnTo>
                      <a:pt x="1392" y="96"/>
                    </a:lnTo>
                    <a:lnTo>
                      <a:pt x="1410" y="102"/>
                    </a:lnTo>
                    <a:lnTo>
                      <a:pt x="1428" y="102"/>
                    </a:lnTo>
                    <a:lnTo>
                      <a:pt x="1446" y="102"/>
                    </a:lnTo>
                    <a:lnTo>
                      <a:pt x="1458" y="102"/>
                    </a:lnTo>
                    <a:lnTo>
                      <a:pt x="1476" y="102"/>
                    </a:lnTo>
                    <a:lnTo>
                      <a:pt x="1494" y="102"/>
                    </a:lnTo>
                    <a:lnTo>
                      <a:pt x="1512" y="102"/>
                    </a:lnTo>
                    <a:lnTo>
                      <a:pt x="1530" y="96"/>
                    </a:lnTo>
                    <a:lnTo>
                      <a:pt x="1548" y="90"/>
                    </a:lnTo>
                    <a:lnTo>
                      <a:pt x="1566" y="84"/>
                    </a:lnTo>
                    <a:lnTo>
                      <a:pt x="1584" y="78"/>
                    </a:lnTo>
                    <a:lnTo>
                      <a:pt x="1602" y="72"/>
                    </a:lnTo>
                    <a:lnTo>
                      <a:pt x="1614" y="72"/>
                    </a:lnTo>
                    <a:lnTo>
                      <a:pt x="1632" y="66"/>
                    </a:lnTo>
                    <a:lnTo>
                      <a:pt x="1650" y="60"/>
                    </a:lnTo>
                    <a:lnTo>
                      <a:pt x="1668" y="60"/>
                    </a:lnTo>
                    <a:lnTo>
                      <a:pt x="1686" y="66"/>
                    </a:lnTo>
                    <a:lnTo>
                      <a:pt x="1704" y="72"/>
                    </a:lnTo>
                    <a:lnTo>
                      <a:pt x="1722" y="78"/>
                    </a:lnTo>
                    <a:lnTo>
                      <a:pt x="1740" y="90"/>
                    </a:lnTo>
                    <a:lnTo>
                      <a:pt x="1758" y="84"/>
                    </a:lnTo>
                    <a:lnTo>
                      <a:pt x="1776" y="84"/>
                    </a:lnTo>
                    <a:lnTo>
                      <a:pt x="1788" y="90"/>
                    </a:lnTo>
                    <a:lnTo>
                      <a:pt x="1806" y="96"/>
                    </a:lnTo>
                    <a:lnTo>
                      <a:pt x="1824" y="96"/>
                    </a:lnTo>
                    <a:lnTo>
                      <a:pt x="1842" y="96"/>
                    </a:lnTo>
                    <a:lnTo>
                      <a:pt x="1860" y="102"/>
                    </a:lnTo>
                    <a:lnTo>
                      <a:pt x="1878" y="102"/>
                    </a:lnTo>
                    <a:lnTo>
                      <a:pt x="1896" y="108"/>
                    </a:lnTo>
                    <a:lnTo>
                      <a:pt x="1914" y="120"/>
                    </a:lnTo>
                    <a:lnTo>
                      <a:pt x="1932" y="126"/>
                    </a:lnTo>
                    <a:lnTo>
                      <a:pt x="1944" y="120"/>
                    </a:lnTo>
                    <a:lnTo>
                      <a:pt x="1962" y="120"/>
                    </a:lnTo>
                    <a:lnTo>
                      <a:pt x="1980" y="114"/>
                    </a:lnTo>
                    <a:lnTo>
                      <a:pt x="1998" y="120"/>
                    </a:lnTo>
                    <a:lnTo>
                      <a:pt x="2016" y="120"/>
                    </a:lnTo>
                    <a:lnTo>
                      <a:pt x="2034" y="114"/>
                    </a:lnTo>
                    <a:lnTo>
                      <a:pt x="2052" y="108"/>
                    </a:lnTo>
                    <a:lnTo>
                      <a:pt x="2070" y="102"/>
                    </a:lnTo>
                    <a:lnTo>
                      <a:pt x="2088" y="108"/>
                    </a:lnTo>
                    <a:lnTo>
                      <a:pt x="2100" y="120"/>
                    </a:lnTo>
                    <a:lnTo>
                      <a:pt x="2118" y="114"/>
                    </a:lnTo>
                    <a:lnTo>
                      <a:pt x="2136" y="114"/>
                    </a:lnTo>
                    <a:lnTo>
                      <a:pt x="2154" y="114"/>
                    </a:lnTo>
                    <a:lnTo>
                      <a:pt x="2172" y="114"/>
                    </a:lnTo>
                    <a:lnTo>
                      <a:pt x="2190" y="114"/>
                    </a:lnTo>
                    <a:lnTo>
                      <a:pt x="2208" y="114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41" name="Freeform 61"/>
              <p:cNvSpPr>
                <a:spLocks/>
              </p:cNvSpPr>
              <p:nvPr/>
            </p:nvSpPr>
            <p:spPr bwMode="auto">
              <a:xfrm>
                <a:off x="4953000" y="2394411"/>
                <a:ext cx="1982151" cy="1571625"/>
              </a:xfrm>
              <a:custGeom>
                <a:avLst/>
                <a:gdLst/>
                <a:ahLst/>
                <a:cxnLst>
                  <a:cxn ang="0">
                    <a:pos x="36" y="864"/>
                  </a:cxn>
                  <a:cxn ang="0">
                    <a:pos x="90" y="504"/>
                  </a:cxn>
                  <a:cxn ang="0">
                    <a:pos x="144" y="222"/>
                  </a:cxn>
                  <a:cxn ang="0">
                    <a:pos x="192" y="96"/>
                  </a:cxn>
                  <a:cxn ang="0">
                    <a:pos x="246" y="48"/>
                  </a:cxn>
                  <a:cxn ang="0">
                    <a:pos x="300" y="36"/>
                  </a:cxn>
                  <a:cxn ang="0">
                    <a:pos x="348" y="42"/>
                  </a:cxn>
                  <a:cxn ang="0">
                    <a:pos x="402" y="42"/>
                  </a:cxn>
                  <a:cxn ang="0">
                    <a:pos x="456" y="42"/>
                  </a:cxn>
                  <a:cxn ang="0">
                    <a:pos x="504" y="30"/>
                  </a:cxn>
                  <a:cxn ang="0">
                    <a:pos x="558" y="36"/>
                  </a:cxn>
                  <a:cxn ang="0">
                    <a:pos x="612" y="30"/>
                  </a:cxn>
                  <a:cxn ang="0">
                    <a:pos x="660" y="30"/>
                  </a:cxn>
                  <a:cxn ang="0">
                    <a:pos x="714" y="24"/>
                  </a:cxn>
                  <a:cxn ang="0">
                    <a:pos x="768" y="12"/>
                  </a:cxn>
                  <a:cxn ang="0">
                    <a:pos x="816" y="12"/>
                  </a:cxn>
                  <a:cxn ang="0">
                    <a:pos x="870" y="12"/>
                  </a:cxn>
                  <a:cxn ang="0">
                    <a:pos x="924" y="6"/>
                  </a:cxn>
                  <a:cxn ang="0">
                    <a:pos x="972" y="12"/>
                  </a:cxn>
                  <a:cxn ang="0">
                    <a:pos x="1026" y="24"/>
                  </a:cxn>
                  <a:cxn ang="0">
                    <a:pos x="1080" y="30"/>
                  </a:cxn>
                  <a:cxn ang="0">
                    <a:pos x="1128" y="54"/>
                  </a:cxn>
                  <a:cxn ang="0">
                    <a:pos x="1182" y="66"/>
                  </a:cxn>
                  <a:cxn ang="0">
                    <a:pos x="1236" y="84"/>
                  </a:cxn>
                  <a:cxn ang="0">
                    <a:pos x="1290" y="96"/>
                  </a:cxn>
                  <a:cxn ang="0">
                    <a:pos x="1338" y="90"/>
                  </a:cxn>
                  <a:cxn ang="0">
                    <a:pos x="1392" y="102"/>
                  </a:cxn>
                  <a:cxn ang="0">
                    <a:pos x="1446" y="90"/>
                  </a:cxn>
                  <a:cxn ang="0">
                    <a:pos x="1494" y="90"/>
                  </a:cxn>
                  <a:cxn ang="0">
                    <a:pos x="1548" y="72"/>
                  </a:cxn>
                  <a:cxn ang="0">
                    <a:pos x="1602" y="66"/>
                  </a:cxn>
                  <a:cxn ang="0">
                    <a:pos x="1650" y="48"/>
                  </a:cxn>
                  <a:cxn ang="0">
                    <a:pos x="1704" y="54"/>
                  </a:cxn>
                  <a:cxn ang="0">
                    <a:pos x="1758" y="72"/>
                  </a:cxn>
                  <a:cxn ang="0">
                    <a:pos x="1806" y="84"/>
                  </a:cxn>
                  <a:cxn ang="0">
                    <a:pos x="1860" y="96"/>
                  </a:cxn>
                  <a:cxn ang="0">
                    <a:pos x="1914" y="102"/>
                  </a:cxn>
                  <a:cxn ang="0">
                    <a:pos x="1962" y="120"/>
                  </a:cxn>
                  <a:cxn ang="0">
                    <a:pos x="2016" y="114"/>
                  </a:cxn>
                  <a:cxn ang="0">
                    <a:pos x="2070" y="114"/>
                  </a:cxn>
                  <a:cxn ang="0">
                    <a:pos x="2118" y="126"/>
                  </a:cxn>
                  <a:cxn ang="0">
                    <a:pos x="2172" y="120"/>
                  </a:cxn>
                </a:cxnLst>
                <a:rect l="0" t="0" r="r" b="b"/>
                <a:pathLst>
                  <a:path w="2208" h="990">
                    <a:moveTo>
                      <a:pt x="0" y="990"/>
                    </a:moveTo>
                    <a:lnTo>
                      <a:pt x="18" y="954"/>
                    </a:lnTo>
                    <a:lnTo>
                      <a:pt x="36" y="864"/>
                    </a:lnTo>
                    <a:lnTo>
                      <a:pt x="54" y="738"/>
                    </a:lnTo>
                    <a:lnTo>
                      <a:pt x="72" y="612"/>
                    </a:lnTo>
                    <a:lnTo>
                      <a:pt x="90" y="504"/>
                    </a:lnTo>
                    <a:lnTo>
                      <a:pt x="108" y="390"/>
                    </a:lnTo>
                    <a:lnTo>
                      <a:pt x="126" y="306"/>
                    </a:lnTo>
                    <a:lnTo>
                      <a:pt x="144" y="222"/>
                    </a:lnTo>
                    <a:lnTo>
                      <a:pt x="156" y="156"/>
                    </a:lnTo>
                    <a:lnTo>
                      <a:pt x="174" y="120"/>
                    </a:lnTo>
                    <a:lnTo>
                      <a:pt x="192" y="96"/>
                    </a:lnTo>
                    <a:lnTo>
                      <a:pt x="210" y="72"/>
                    </a:lnTo>
                    <a:lnTo>
                      <a:pt x="228" y="60"/>
                    </a:lnTo>
                    <a:lnTo>
                      <a:pt x="246" y="48"/>
                    </a:lnTo>
                    <a:lnTo>
                      <a:pt x="264" y="42"/>
                    </a:lnTo>
                    <a:lnTo>
                      <a:pt x="282" y="36"/>
                    </a:lnTo>
                    <a:lnTo>
                      <a:pt x="300" y="36"/>
                    </a:lnTo>
                    <a:lnTo>
                      <a:pt x="312" y="36"/>
                    </a:lnTo>
                    <a:lnTo>
                      <a:pt x="330" y="42"/>
                    </a:lnTo>
                    <a:lnTo>
                      <a:pt x="348" y="42"/>
                    </a:lnTo>
                    <a:lnTo>
                      <a:pt x="366" y="48"/>
                    </a:lnTo>
                    <a:lnTo>
                      <a:pt x="384" y="42"/>
                    </a:lnTo>
                    <a:lnTo>
                      <a:pt x="402" y="42"/>
                    </a:lnTo>
                    <a:lnTo>
                      <a:pt x="420" y="36"/>
                    </a:lnTo>
                    <a:lnTo>
                      <a:pt x="438" y="36"/>
                    </a:lnTo>
                    <a:lnTo>
                      <a:pt x="456" y="42"/>
                    </a:lnTo>
                    <a:lnTo>
                      <a:pt x="474" y="30"/>
                    </a:lnTo>
                    <a:lnTo>
                      <a:pt x="486" y="24"/>
                    </a:lnTo>
                    <a:lnTo>
                      <a:pt x="504" y="30"/>
                    </a:lnTo>
                    <a:lnTo>
                      <a:pt x="522" y="36"/>
                    </a:lnTo>
                    <a:lnTo>
                      <a:pt x="540" y="36"/>
                    </a:lnTo>
                    <a:lnTo>
                      <a:pt x="558" y="36"/>
                    </a:lnTo>
                    <a:lnTo>
                      <a:pt x="576" y="30"/>
                    </a:lnTo>
                    <a:lnTo>
                      <a:pt x="594" y="30"/>
                    </a:lnTo>
                    <a:lnTo>
                      <a:pt x="612" y="30"/>
                    </a:lnTo>
                    <a:lnTo>
                      <a:pt x="630" y="18"/>
                    </a:lnTo>
                    <a:lnTo>
                      <a:pt x="642" y="24"/>
                    </a:lnTo>
                    <a:lnTo>
                      <a:pt x="660" y="30"/>
                    </a:lnTo>
                    <a:lnTo>
                      <a:pt x="678" y="30"/>
                    </a:lnTo>
                    <a:lnTo>
                      <a:pt x="696" y="30"/>
                    </a:lnTo>
                    <a:lnTo>
                      <a:pt x="714" y="24"/>
                    </a:lnTo>
                    <a:lnTo>
                      <a:pt x="732" y="18"/>
                    </a:lnTo>
                    <a:lnTo>
                      <a:pt x="750" y="12"/>
                    </a:lnTo>
                    <a:lnTo>
                      <a:pt x="768" y="12"/>
                    </a:lnTo>
                    <a:lnTo>
                      <a:pt x="786" y="6"/>
                    </a:lnTo>
                    <a:lnTo>
                      <a:pt x="798" y="0"/>
                    </a:lnTo>
                    <a:lnTo>
                      <a:pt x="816" y="12"/>
                    </a:lnTo>
                    <a:lnTo>
                      <a:pt x="834" y="12"/>
                    </a:lnTo>
                    <a:lnTo>
                      <a:pt x="852" y="12"/>
                    </a:lnTo>
                    <a:lnTo>
                      <a:pt x="870" y="12"/>
                    </a:lnTo>
                    <a:lnTo>
                      <a:pt x="888" y="18"/>
                    </a:lnTo>
                    <a:lnTo>
                      <a:pt x="906" y="12"/>
                    </a:lnTo>
                    <a:lnTo>
                      <a:pt x="924" y="6"/>
                    </a:lnTo>
                    <a:lnTo>
                      <a:pt x="942" y="6"/>
                    </a:lnTo>
                    <a:lnTo>
                      <a:pt x="960" y="12"/>
                    </a:lnTo>
                    <a:lnTo>
                      <a:pt x="972" y="12"/>
                    </a:lnTo>
                    <a:lnTo>
                      <a:pt x="990" y="18"/>
                    </a:lnTo>
                    <a:lnTo>
                      <a:pt x="1008" y="18"/>
                    </a:lnTo>
                    <a:lnTo>
                      <a:pt x="1026" y="24"/>
                    </a:lnTo>
                    <a:lnTo>
                      <a:pt x="1044" y="30"/>
                    </a:lnTo>
                    <a:lnTo>
                      <a:pt x="1062" y="30"/>
                    </a:lnTo>
                    <a:lnTo>
                      <a:pt x="1080" y="30"/>
                    </a:lnTo>
                    <a:lnTo>
                      <a:pt x="1098" y="42"/>
                    </a:lnTo>
                    <a:lnTo>
                      <a:pt x="1116" y="48"/>
                    </a:lnTo>
                    <a:lnTo>
                      <a:pt x="1128" y="54"/>
                    </a:lnTo>
                    <a:lnTo>
                      <a:pt x="1146" y="60"/>
                    </a:lnTo>
                    <a:lnTo>
                      <a:pt x="1164" y="66"/>
                    </a:lnTo>
                    <a:lnTo>
                      <a:pt x="1182" y="66"/>
                    </a:lnTo>
                    <a:lnTo>
                      <a:pt x="1200" y="72"/>
                    </a:lnTo>
                    <a:lnTo>
                      <a:pt x="1218" y="84"/>
                    </a:lnTo>
                    <a:lnTo>
                      <a:pt x="1236" y="84"/>
                    </a:lnTo>
                    <a:lnTo>
                      <a:pt x="1254" y="84"/>
                    </a:lnTo>
                    <a:lnTo>
                      <a:pt x="1272" y="90"/>
                    </a:lnTo>
                    <a:lnTo>
                      <a:pt x="1290" y="96"/>
                    </a:lnTo>
                    <a:lnTo>
                      <a:pt x="1302" y="96"/>
                    </a:lnTo>
                    <a:lnTo>
                      <a:pt x="1320" y="84"/>
                    </a:lnTo>
                    <a:lnTo>
                      <a:pt x="1338" y="90"/>
                    </a:lnTo>
                    <a:lnTo>
                      <a:pt x="1356" y="96"/>
                    </a:lnTo>
                    <a:lnTo>
                      <a:pt x="1374" y="96"/>
                    </a:lnTo>
                    <a:lnTo>
                      <a:pt x="1392" y="102"/>
                    </a:lnTo>
                    <a:lnTo>
                      <a:pt x="1410" y="102"/>
                    </a:lnTo>
                    <a:lnTo>
                      <a:pt x="1428" y="96"/>
                    </a:lnTo>
                    <a:lnTo>
                      <a:pt x="1446" y="90"/>
                    </a:lnTo>
                    <a:lnTo>
                      <a:pt x="1458" y="96"/>
                    </a:lnTo>
                    <a:lnTo>
                      <a:pt x="1476" y="96"/>
                    </a:lnTo>
                    <a:lnTo>
                      <a:pt x="1494" y="90"/>
                    </a:lnTo>
                    <a:lnTo>
                      <a:pt x="1512" y="90"/>
                    </a:lnTo>
                    <a:lnTo>
                      <a:pt x="1530" y="84"/>
                    </a:lnTo>
                    <a:lnTo>
                      <a:pt x="1548" y="72"/>
                    </a:lnTo>
                    <a:lnTo>
                      <a:pt x="1566" y="72"/>
                    </a:lnTo>
                    <a:lnTo>
                      <a:pt x="1584" y="66"/>
                    </a:lnTo>
                    <a:lnTo>
                      <a:pt x="1602" y="66"/>
                    </a:lnTo>
                    <a:lnTo>
                      <a:pt x="1614" y="60"/>
                    </a:lnTo>
                    <a:lnTo>
                      <a:pt x="1632" y="54"/>
                    </a:lnTo>
                    <a:lnTo>
                      <a:pt x="1650" y="48"/>
                    </a:lnTo>
                    <a:lnTo>
                      <a:pt x="1668" y="54"/>
                    </a:lnTo>
                    <a:lnTo>
                      <a:pt x="1686" y="54"/>
                    </a:lnTo>
                    <a:lnTo>
                      <a:pt x="1704" y="54"/>
                    </a:lnTo>
                    <a:lnTo>
                      <a:pt x="1722" y="54"/>
                    </a:lnTo>
                    <a:lnTo>
                      <a:pt x="1740" y="60"/>
                    </a:lnTo>
                    <a:lnTo>
                      <a:pt x="1758" y="72"/>
                    </a:lnTo>
                    <a:lnTo>
                      <a:pt x="1776" y="66"/>
                    </a:lnTo>
                    <a:lnTo>
                      <a:pt x="1788" y="78"/>
                    </a:lnTo>
                    <a:lnTo>
                      <a:pt x="1806" y="84"/>
                    </a:lnTo>
                    <a:lnTo>
                      <a:pt x="1824" y="84"/>
                    </a:lnTo>
                    <a:lnTo>
                      <a:pt x="1842" y="84"/>
                    </a:lnTo>
                    <a:lnTo>
                      <a:pt x="1860" y="96"/>
                    </a:lnTo>
                    <a:lnTo>
                      <a:pt x="1878" y="96"/>
                    </a:lnTo>
                    <a:lnTo>
                      <a:pt x="1896" y="96"/>
                    </a:lnTo>
                    <a:lnTo>
                      <a:pt x="1914" y="102"/>
                    </a:lnTo>
                    <a:lnTo>
                      <a:pt x="1932" y="108"/>
                    </a:lnTo>
                    <a:lnTo>
                      <a:pt x="1944" y="114"/>
                    </a:lnTo>
                    <a:lnTo>
                      <a:pt x="1962" y="120"/>
                    </a:lnTo>
                    <a:lnTo>
                      <a:pt x="1980" y="120"/>
                    </a:lnTo>
                    <a:lnTo>
                      <a:pt x="1998" y="120"/>
                    </a:lnTo>
                    <a:lnTo>
                      <a:pt x="2016" y="114"/>
                    </a:lnTo>
                    <a:lnTo>
                      <a:pt x="2034" y="108"/>
                    </a:lnTo>
                    <a:lnTo>
                      <a:pt x="2052" y="108"/>
                    </a:lnTo>
                    <a:lnTo>
                      <a:pt x="2070" y="114"/>
                    </a:lnTo>
                    <a:lnTo>
                      <a:pt x="2088" y="114"/>
                    </a:lnTo>
                    <a:lnTo>
                      <a:pt x="2100" y="120"/>
                    </a:lnTo>
                    <a:lnTo>
                      <a:pt x="2118" y="126"/>
                    </a:lnTo>
                    <a:lnTo>
                      <a:pt x="2136" y="108"/>
                    </a:lnTo>
                    <a:lnTo>
                      <a:pt x="2154" y="114"/>
                    </a:lnTo>
                    <a:lnTo>
                      <a:pt x="2172" y="120"/>
                    </a:lnTo>
                    <a:lnTo>
                      <a:pt x="2190" y="120"/>
                    </a:lnTo>
                    <a:lnTo>
                      <a:pt x="2208" y="114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42" name="Freeform 63"/>
              <p:cNvSpPr>
                <a:spLocks/>
              </p:cNvSpPr>
              <p:nvPr/>
            </p:nvSpPr>
            <p:spPr bwMode="auto">
              <a:xfrm>
                <a:off x="4953000" y="2394411"/>
                <a:ext cx="1982151" cy="1304925"/>
              </a:xfrm>
              <a:custGeom>
                <a:avLst/>
                <a:gdLst/>
                <a:ahLst/>
                <a:cxnLst>
                  <a:cxn ang="0">
                    <a:pos x="36" y="762"/>
                  </a:cxn>
                  <a:cxn ang="0">
                    <a:pos x="90" y="462"/>
                  </a:cxn>
                  <a:cxn ang="0">
                    <a:pos x="144" y="216"/>
                  </a:cxn>
                  <a:cxn ang="0">
                    <a:pos x="192" y="102"/>
                  </a:cxn>
                  <a:cxn ang="0">
                    <a:pos x="246" y="60"/>
                  </a:cxn>
                  <a:cxn ang="0">
                    <a:pos x="300" y="36"/>
                  </a:cxn>
                  <a:cxn ang="0">
                    <a:pos x="348" y="42"/>
                  </a:cxn>
                  <a:cxn ang="0">
                    <a:pos x="402" y="24"/>
                  </a:cxn>
                  <a:cxn ang="0">
                    <a:pos x="456" y="18"/>
                  </a:cxn>
                  <a:cxn ang="0">
                    <a:pos x="504" y="36"/>
                  </a:cxn>
                  <a:cxn ang="0">
                    <a:pos x="558" y="30"/>
                  </a:cxn>
                  <a:cxn ang="0">
                    <a:pos x="612" y="12"/>
                  </a:cxn>
                  <a:cxn ang="0">
                    <a:pos x="660" y="24"/>
                  </a:cxn>
                  <a:cxn ang="0">
                    <a:pos x="714" y="18"/>
                  </a:cxn>
                  <a:cxn ang="0">
                    <a:pos x="768" y="18"/>
                  </a:cxn>
                  <a:cxn ang="0">
                    <a:pos x="816" y="0"/>
                  </a:cxn>
                  <a:cxn ang="0">
                    <a:pos x="870" y="6"/>
                  </a:cxn>
                  <a:cxn ang="0">
                    <a:pos x="924" y="12"/>
                  </a:cxn>
                  <a:cxn ang="0">
                    <a:pos x="972" y="12"/>
                  </a:cxn>
                  <a:cxn ang="0">
                    <a:pos x="1026" y="24"/>
                  </a:cxn>
                  <a:cxn ang="0">
                    <a:pos x="1080" y="24"/>
                  </a:cxn>
                  <a:cxn ang="0">
                    <a:pos x="1128" y="36"/>
                  </a:cxn>
                  <a:cxn ang="0">
                    <a:pos x="1182" y="54"/>
                  </a:cxn>
                  <a:cxn ang="0">
                    <a:pos x="1236" y="72"/>
                  </a:cxn>
                  <a:cxn ang="0">
                    <a:pos x="1290" y="72"/>
                  </a:cxn>
                  <a:cxn ang="0">
                    <a:pos x="1338" y="72"/>
                  </a:cxn>
                  <a:cxn ang="0">
                    <a:pos x="1392" y="66"/>
                  </a:cxn>
                  <a:cxn ang="0">
                    <a:pos x="1446" y="72"/>
                  </a:cxn>
                  <a:cxn ang="0">
                    <a:pos x="1494" y="60"/>
                  </a:cxn>
                  <a:cxn ang="0">
                    <a:pos x="1548" y="54"/>
                  </a:cxn>
                  <a:cxn ang="0">
                    <a:pos x="1602" y="42"/>
                  </a:cxn>
                  <a:cxn ang="0">
                    <a:pos x="1650" y="18"/>
                  </a:cxn>
                  <a:cxn ang="0">
                    <a:pos x="1704" y="30"/>
                  </a:cxn>
                  <a:cxn ang="0">
                    <a:pos x="1758" y="36"/>
                  </a:cxn>
                  <a:cxn ang="0">
                    <a:pos x="1806" y="66"/>
                  </a:cxn>
                  <a:cxn ang="0">
                    <a:pos x="1860" y="78"/>
                  </a:cxn>
                  <a:cxn ang="0">
                    <a:pos x="1914" y="96"/>
                  </a:cxn>
                  <a:cxn ang="0">
                    <a:pos x="1962" y="96"/>
                  </a:cxn>
                  <a:cxn ang="0">
                    <a:pos x="2016" y="102"/>
                  </a:cxn>
                  <a:cxn ang="0">
                    <a:pos x="2070" y="90"/>
                  </a:cxn>
                  <a:cxn ang="0">
                    <a:pos x="2118" y="102"/>
                  </a:cxn>
                  <a:cxn ang="0">
                    <a:pos x="2172" y="96"/>
                  </a:cxn>
                </a:cxnLst>
                <a:rect l="0" t="0" r="r" b="b"/>
                <a:pathLst>
                  <a:path w="2208" h="822">
                    <a:moveTo>
                      <a:pt x="0" y="822"/>
                    </a:moveTo>
                    <a:lnTo>
                      <a:pt x="18" y="816"/>
                    </a:lnTo>
                    <a:lnTo>
                      <a:pt x="36" y="762"/>
                    </a:lnTo>
                    <a:lnTo>
                      <a:pt x="54" y="666"/>
                    </a:lnTo>
                    <a:lnTo>
                      <a:pt x="72" y="564"/>
                    </a:lnTo>
                    <a:lnTo>
                      <a:pt x="90" y="462"/>
                    </a:lnTo>
                    <a:lnTo>
                      <a:pt x="108" y="366"/>
                    </a:lnTo>
                    <a:lnTo>
                      <a:pt x="126" y="282"/>
                    </a:lnTo>
                    <a:lnTo>
                      <a:pt x="144" y="216"/>
                    </a:lnTo>
                    <a:lnTo>
                      <a:pt x="156" y="162"/>
                    </a:lnTo>
                    <a:lnTo>
                      <a:pt x="174" y="126"/>
                    </a:lnTo>
                    <a:lnTo>
                      <a:pt x="192" y="102"/>
                    </a:lnTo>
                    <a:lnTo>
                      <a:pt x="210" y="84"/>
                    </a:lnTo>
                    <a:lnTo>
                      <a:pt x="228" y="72"/>
                    </a:lnTo>
                    <a:lnTo>
                      <a:pt x="246" y="60"/>
                    </a:lnTo>
                    <a:lnTo>
                      <a:pt x="264" y="48"/>
                    </a:lnTo>
                    <a:lnTo>
                      <a:pt x="282" y="42"/>
                    </a:lnTo>
                    <a:lnTo>
                      <a:pt x="300" y="36"/>
                    </a:lnTo>
                    <a:lnTo>
                      <a:pt x="312" y="42"/>
                    </a:lnTo>
                    <a:lnTo>
                      <a:pt x="330" y="42"/>
                    </a:lnTo>
                    <a:lnTo>
                      <a:pt x="348" y="42"/>
                    </a:lnTo>
                    <a:lnTo>
                      <a:pt x="366" y="42"/>
                    </a:lnTo>
                    <a:lnTo>
                      <a:pt x="384" y="30"/>
                    </a:lnTo>
                    <a:lnTo>
                      <a:pt x="402" y="24"/>
                    </a:lnTo>
                    <a:lnTo>
                      <a:pt x="420" y="24"/>
                    </a:lnTo>
                    <a:lnTo>
                      <a:pt x="438" y="24"/>
                    </a:lnTo>
                    <a:lnTo>
                      <a:pt x="456" y="18"/>
                    </a:lnTo>
                    <a:lnTo>
                      <a:pt x="474" y="18"/>
                    </a:lnTo>
                    <a:lnTo>
                      <a:pt x="486" y="30"/>
                    </a:lnTo>
                    <a:lnTo>
                      <a:pt x="504" y="36"/>
                    </a:lnTo>
                    <a:lnTo>
                      <a:pt x="522" y="30"/>
                    </a:lnTo>
                    <a:lnTo>
                      <a:pt x="540" y="30"/>
                    </a:lnTo>
                    <a:lnTo>
                      <a:pt x="558" y="30"/>
                    </a:lnTo>
                    <a:lnTo>
                      <a:pt x="576" y="18"/>
                    </a:lnTo>
                    <a:lnTo>
                      <a:pt x="594" y="6"/>
                    </a:lnTo>
                    <a:lnTo>
                      <a:pt x="612" y="12"/>
                    </a:lnTo>
                    <a:lnTo>
                      <a:pt x="630" y="18"/>
                    </a:lnTo>
                    <a:lnTo>
                      <a:pt x="642" y="24"/>
                    </a:lnTo>
                    <a:lnTo>
                      <a:pt x="660" y="24"/>
                    </a:lnTo>
                    <a:lnTo>
                      <a:pt x="678" y="18"/>
                    </a:lnTo>
                    <a:lnTo>
                      <a:pt x="696" y="18"/>
                    </a:lnTo>
                    <a:lnTo>
                      <a:pt x="714" y="18"/>
                    </a:lnTo>
                    <a:lnTo>
                      <a:pt x="732" y="18"/>
                    </a:lnTo>
                    <a:lnTo>
                      <a:pt x="750" y="18"/>
                    </a:lnTo>
                    <a:lnTo>
                      <a:pt x="768" y="18"/>
                    </a:lnTo>
                    <a:lnTo>
                      <a:pt x="786" y="12"/>
                    </a:lnTo>
                    <a:lnTo>
                      <a:pt x="798" y="6"/>
                    </a:lnTo>
                    <a:lnTo>
                      <a:pt x="816" y="0"/>
                    </a:lnTo>
                    <a:lnTo>
                      <a:pt x="834" y="0"/>
                    </a:lnTo>
                    <a:lnTo>
                      <a:pt x="852" y="6"/>
                    </a:lnTo>
                    <a:lnTo>
                      <a:pt x="870" y="6"/>
                    </a:lnTo>
                    <a:lnTo>
                      <a:pt x="888" y="12"/>
                    </a:lnTo>
                    <a:lnTo>
                      <a:pt x="906" y="12"/>
                    </a:lnTo>
                    <a:lnTo>
                      <a:pt x="924" y="12"/>
                    </a:lnTo>
                    <a:lnTo>
                      <a:pt x="942" y="12"/>
                    </a:lnTo>
                    <a:lnTo>
                      <a:pt x="960" y="12"/>
                    </a:lnTo>
                    <a:lnTo>
                      <a:pt x="972" y="12"/>
                    </a:lnTo>
                    <a:lnTo>
                      <a:pt x="990" y="12"/>
                    </a:lnTo>
                    <a:lnTo>
                      <a:pt x="1008" y="18"/>
                    </a:lnTo>
                    <a:lnTo>
                      <a:pt x="1026" y="24"/>
                    </a:lnTo>
                    <a:lnTo>
                      <a:pt x="1044" y="24"/>
                    </a:lnTo>
                    <a:lnTo>
                      <a:pt x="1062" y="24"/>
                    </a:lnTo>
                    <a:lnTo>
                      <a:pt x="1080" y="24"/>
                    </a:lnTo>
                    <a:lnTo>
                      <a:pt x="1098" y="30"/>
                    </a:lnTo>
                    <a:lnTo>
                      <a:pt x="1116" y="30"/>
                    </a:lnTo>
                    <a:lnTo>
                      <a:pt x="1128" y="36"/>
                    </a:lnTo>
                    <a:lnTo>
                      <a:pt x="1146" y="48"/>
                    </a:lnTo>
                    <a:lnTo>
                      <a:pt x="1164" y="54"/>
                    </a:lnTo>
                    <a:lnTo>
                      <a:pt x="1182" y="54"/>
                    </a:lnTo>
                    <a:lnTo>
                      <a:pt x="1200" y="60"/>
                    </a:lnTo>
                    <a:lnTo>
                      <a:pt x="1218" y="66"/>
                    </a:lnTo>
                    <a:lnTo>
                      <a:pt x="1236" y="72"/>
                    </a:lnTo>
                    <a:lnTo>
                      <a:pt x="1254" y="72"/>
                    </a:lnTo>
                    <a:lnTo>
                      <a:pt x="1272" y="66"/>
                    </a:lnTo>
                    <a:lnTo>
                      <a:pt x="1290" y="72"/>
                    </a:lnTo>
                    <a:lnTo>
                      <a:pt x="1302" y="72"/>
                    </a:lnTo>
                    <a:lnTo>
                      <a:pt x="1320" y="66"/>
                    </a:lnTo>
                    <a:lnTo>
                      <a:pt x="1338" y="72"/>
                    </a:lnTo>
                    <a:lnTo>
                      <a:pt x="1356" y="78"/>
                    </a:lnTo>
                    <a:lnTo>
                      <a:pt x="1374" y="72"/>
                    </a:lnTo>
                    <a:lnTo>
                      <a:pt x="1392" y="66"/>
                    </a:lnTo>
                    <a:lnTo>
                      <a:pt x="1410" y="72"/>
                    </a:lnTo>
                    <a:lnTo>
                      <a:pt x="1428" y="84"/>
                    </a:lnTo>
                    <a:lnTo>
                      <a:pt x="1446" y="72"/>
                    </a:lnTo>
                    <a:lnTo>
                      <a:pt x="1458" y="72"/>
                    </a:lnTo>
                    <a:lnTo>
                      <a:pt x="1476" y="66"/>
                    </a:lnTo>
                    <a:lnTo>
                      <a:pt x="1494" y="60"/>
                    </a:lnTo>
                    <a:lnTo>
                      <a:pt x="1512" y="66"/>
                    </a:lnTo>
                    <a:lnTo>
                      <a:pt x="1530" y="66"/>
                    </a:lnTo>
                    <a:lnTo>
                      <a:pt x="1548" y="54"/>
                    </a:lnTo>
                    <a:lnTo>
                      <a:pt x="1566" y="54"/>
                    </a:lnTo>
                    <a:lnTo>
                      <a:pt x="1584" y="48"/>
                    </a:lnTo>
                    <a:lnTo>
                      <a:pt x="1602" y="42"/>
                    </a:lnTo>
                    <a:lnTo>
                      <a:pt x="1614" y="24"/>
                    </a:lnTo>
                    <a:lnTo>
                      <a:pt x="1632" y="24"/>
                    </a:lnTo>
                    <a:lnTo>
                      <a:pt x="1650" y="18"/>
                    </a:lnTo>
                    <a:lnTo>
                      <a:pt x="1668" y="24"/>
                    </a:lnTo>
                    <a:lnTo>
                      <a:pt x="1686" y="30"/>
                    </a:lnTo>
                    <a:lnTo>
                      <a:pt x="1704" y="30"/>
                    </a:lnTo>
                    <a:lnTo>
                      <a:pt x="1722" y="30"/>
                    </a:lnTo>
                    <a:lnTo>
                      <a:pt x="1740" y="42"/>
                    </a:lnTo>
                    <a:lnTo>
                      <a:pt x="1758" y="36"/>
                    </a:lnTo>
                    <a:lnTo>
                      <a:pt x="1776" y="48"/>
                    </a:lnTo>
                    <a:lnTo>
                      <a:pt x="1788" y="60"/>
                    </a:lnTo>
                    <a:lnTo>
                      <a:pt x="1806" y="66"/>
                    </a:lnTo>
                    <a:lnTo>
                      <a:pt x="1824" y="60"/>
                    </a:lnTo>
                    <a:lnTo>
                      <a:pt x="1842" y="78"/>
                    </a:lnTo>
                    <a:lnTo>
                      <a:pt x="1860" y="78"/>
                    </a:lnTo>
                    <a:lnTo>
                      <a:pt x="1878" y="84"/>
                    </a:lnTo>
                    <a:lnTo>
                      <a:pt x="1896" y="96"/>
                    </a:lnTo>
                    <a:lnTo>
                      <a:pt x="1914" y="96"/>
                    </a:lnTo>
                    <a:lnTo>
                      <a:pt x="1932" y="102"/>
                    </a:lnTo>
                    <a:lnTo>
                      <a:pt x="1944" y="102"/>
                    </a:lnTo>
                    <a:lnTo>
                      <a:pt x="1962" y="96"/>
                    </a:lnTo>
                    <a:lnTo>
                      <a:pt x="1980" y="96"/>
                    </a:lnTo>
                    <a:lnTo>
                      <a:pt x="1998" y="102"/>
                    </a:lnTo>
                    <a:lnTo>
                      <a:pt x="2016" y="102"/>
                    </a:lnTo>
                    <a:lnTo>
                      <a:pt x="2034" y="96"/>
                    </a:lnTo>
                    <a:lnTo>
                      <a:pt x="2052" y="90"/>
                    </a:lnTo>
                    <a:lnTo>
                      <a:pt x="2070" y="90"/>
                    </a:lnTo>
                    <a:lnTo>
                      <a:pt x="2088" y="96"/>
                    </a:lnTo>
                    <a:lnTo>
                      <a:pt x="2100" y="90"/>
                    </a:lnTo>
                    <a:lnTo>
                      <a:pt x="2118" y="102"/>
                    </a:lnTo>
                    <a:lnTo>
                      <a:pt x="2136" y="90"/>
                    </a:lnTo>
                    <a:lnTo>
                      <a:pt x="2154" y="90"/>
                    </a:lnTo>
                    <a:lnTo>
                      <a:pt x="2172" y="96"/>
                    </a:lnTo>
                    <a:lnTo>
                      <a:pt x="2190" y="90"/>
                    </a:lnTo>
                    <a:lnTo>
                      <a:pt x="2208" y="96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43" name="Freeform 65"/>
              <p:cNvSpPr>
                <a:spLocks/>
              </p:cNvSpPr>
              <p:nvPr/>
            </p:nvSpPr>
            <p:spPr bwMode="auto">
              <a:xfrm>
                <a:off x="4953000" y="2470611"/>
                <a:ext cx="1982151" cy="971550"/>
              </a:xfrm>
              <a:custGeom>
                <a:avLst/>
                <a:gdLst/>
                <a:ahLst/>
                <a:cxnLst>
                  <a:cxn ang="0">
                    <a:pos x="36" y="540"/>
                  </a:cxn>
                  <a:cxn ang="0">
                    <a:pos x="90" y="318"/>
                  </a:cxn>
                  <a:cxn ang="0">
                    <a:pos x="144" y="126"/>
                  </a:cxn>
                  <a:cxn ang="0">
                    <a:pos x="192" y="48"/>
                  </a:cxn>
                  <a:cxn ang="0">
                    <a:pos x="246" y="24"/>
                  </a:cxn>
                  <a:cxn ang="0">
                    <a:pos x="300" y="18"/>
                  </a:cxn>
                  <a:cxn ang="0">
                    <a:pos x="348" y="30"/>
                  </a:cxn>
                  <a:cxn ang="0">
                    <a:pos x="402" y="30"/>
                  </a:cxn>
                  <a:cxn ang="0">
                    <a:pos x="456" y="24"/>
                  </a:cxn>
                  <a:cxn ang="0">
                    <a:pos x="504" y="24"/>
                  </a:cxn>
                  <a:cxn ang="0">
                    <a:pos x="558" y="30"/>
                  </a:cxn>
                  <a:cxn ang="0">
                    <a:pos x="612" y="30"/>
                  </a:cxn>
                  <a:cxn ang="0">
                    <a:pos x="660" y="0"/>
                  </a:cxn>
                  <a:cxn ang="0">
                    <a:pos x="714" y="30"/>
                  </a:cxn>
                  <a:cxn ang="0">
                    <a:pos x="768" y="18"/>
                  </a:cxn>
                  <a:cxn ang="0">
                    <a:pos x="816" y="18"/>
                  </a:cxn>
                  <a:cxn ang="0">
                    <a:pos x="870" y="18"/>
                  </a:cxn>
                  <a:cxn ang="0">
                    <a:pos x="924" y="18"/>
                  </a:cxn>
                  <a:cxn ang="0">
                    <a:pos x="972" y="12"/>
                  </a:cxn>
                  <a:cxn ang="0">
                    <a:pos x="1026" y="30"/>
                  </a:cxn>
                  <a:cxn ang="0">
                    <a:pos x="1080" y="48"/>
                  </a:cxn>
                  <a:cxn ang="0">
                    <a:pos x="1128" y="60"/>
                  </a:cxn>
                  <a:cxn ang="0">
                    <a:pos x="1182" y="72"/>
                  </a:cxn>
                  <a:cxn ang="0">
                    <a:pos x="1236" y="78"/>
                  </a:cxn>
                  <a:cxn ang="0">
                    <a:pos x="1290" y="84"/>
                  </a:cxn>
                  <a:cxn ang="0">
                    <a:pos x="1338" y="96"/>
                  </a:cxn>
                  <a:cxn ang="0">
                    <a:pos x="1392" y="102"/>
                  </a:cxn>
                  <a:cxn ang="0">
                    <a:pos x="1446" y="102"/>
                  </a:cxn>
                  <a:cxn ang="0">
                    <a:pos x="1494" y="96"/>
                  </a:cxn>
                  <a:cxn ang="0">
                    <a:pos x="1548" y="90"/>
                  </a:cxn>
                  <a:cxn ang="0">
                    <a:pos x="1602" y="66"/>
                  </a:cxn>
                  <a:cxn ang="0">
                    <a:pos x="1650" y="54"/>
                  </a:cxn>
                  <a:cxn ang="0">
                    <a:pos x="1704" y="66"/>
                  </a:cxn>
                  <a:cxn ang="0">
                    <a:pos x="1758" y="90"/>
                  </a:cxn>
                  <a:cxn ang="0">
                    <a:pos x="1806" y="96"/>
                  </a:cxn>
                  <a:cxn ang="0">
                    <a:pos x="1860" y="114"/>
                  </a:cxn>
                  <a:cxn ang="0">
                    <a:pos x="1914" y="120"/>
                  </a:cxn>
                  <a:cxn ang="0">
                    <a:pos x="1962" y="120"/>
                  </a:cxn>
                  <a:cxn ang="0">
                    <a:pos x="2016" y="120"/>
                  </a:cxn>
                  <a:cxn ang="0">
                    <a:pos x="2070" y="114"/>
                  </a:cxn>
                  <a:cxn ang="0">
                    <a:pos x="2118" y="126"/>
                  </a:cxn>
                  <a:cxn ang="0">
                    <a:pos x="2172" y="114"/>
                  </a:cxn>
                </a:cxnLst>
                <a:rect l="0" t="0" r="r" b="b"/>
                <a:pathLst>
                  <a:path w="2208" h="612">
                    <a:moveTo>
                      <a:pt x="0" y="612"/>
                    </a:moveTo>
                    <a:lnTo>
                      <a:pt x="18" y="588"/>
                    </a:lnTo>
                    <a:lnTo>
                      <a:pt x="36" y="540"/>
                    </a:lnTo>
                    <a:lnTo>
                      <a:pt x="54" y="474"/>
                    </a:lnTo>
                    <a:lnTo>
                      <a:pt x="72" y="396"/>
                    </a:lnTo>
                    <a:lnTo>
                      <a:pt x="90" y="318"/>
                    </a:lnTo>
                    <a:lnTo>
                      <a:pt x="108" y="246"/>
                    </a:lnTo>
                    <a:lnTo>
                      <a:pt x="126" y="180"/>
                    </a:lnTo>
                    <a:lnTo>
                      <a:pt x="144" y="126"/>
                    </a:lnTo>
                    <a:lnTo>
                      <a:pt x="156" y="90"/>
                    </a:lnTo>
                    <a:lnTo>
                      <a:pt x="174" y="60"/>
                    </a:lnTo>
                    <a:lnTo>
                      <a:pt x="192" y="48"/>
                    </a:lnTo>
                    <a:lnTo>
                      <a:pt x="210" y="30"/>
                    </a:lnTo>
                    <a:lnTo>
                      <a:pt x="228" y="18"/>
                    </a:lnTo>
                    <a:lnTo>
                      <a:pt x="246" y="24"/>
                    </a:lnTo>
                    <a:lnTo>
                      <a:pt x="264" y="24"/>
                    </a:lnTo>
                    <a:lnTo>
                      <a:pt x="282" y="18"/>
                    </a:lnTo>
                    <a:lnTo>
                      <a:pt x="300" y="18"/>
                    </a:lnTo>
                    <a:lnTo>
                      <a:pt x="312" y="24"/>
                    </a:lnTo>
                    <a:lnTo>
                      <a:pt x="330" y="24"/>
                    </a:lnTo>
                    <a:lnTo>
                      <a:pt x="348" y="30"/>
                    </a:lnTo>
                    <a:lnTo>
                      <a:pt x="366" y="42"/>
                    </a:lnTo>
                    <a:lnTo>
                      <a:pt x="384" y="36"/>
                    </a:lnTo>
                    <a:lnTo>
                      <a:pt x="402" y="30"/>
                    </a:lnTo>
                    <a:lnTo>
                      <a:pt x="420" y="24"/>
                    </a:lnTo>
                    <a:lnTo>
                      <a:pt x="438" y="24"/>
                    </a:lnTo>
                    <a:lnTo>
                      <a:pt x="456" y="24"/>
                    </a:lnTo>
                    <a:lnTo>
                      <a:pt x="474" y="24"/>
                    </a:lnTo>
                    <a:lnTo>
                      <a:pt x="486" y="30"/>
                    </a:lnTo>
                    <a:lnTo>
                      <a:pt x="504" y="24"/>
                    </a:lnTo>
                    <a:lnTo>
                      <a:pt x="522" y="18"/>
                    </a:lnTo>
                    <a:lnTo>
                      <a:pt x="540" y="24"/>
                    </a:lnTo>
                    <a:lnTo>
                      <a:pt x="558" y="30"/>
                    </a:lnTo>
                    <a:lnTo>
                      <a:pt x="576" y="30"/>
                    </a:lnTo>
                    <a:lnTo>
                      <a:pt x="594" y="36"/>
                    </a:lnTo>
                    <a:lnTo>
                      <a:pt x="612" y="30"/>
                    </a:lnTo>
                    <a:lnTo>
                      <a:pt x="630" y="24"/>
                    </a:lnTo>
                    <a:lnTo>
                      <a:pt x="642" y="12"/>
                    </a:lnTo>
                    <a:lnTo>
                      <a:pt x="660" y="0"/>
                    </a:lnTo>
                    <a:lnTo>
                      <a:pt x="678" y="18"/>
                    </a:lnTo>
                    <a:lnTo>
                      <a:pt x="696" y="30"/>
                    </a:lnTo>
                    <a:lnTo>
                      <a:pt x="714" y="30"/>
                    </a:lnTo>
                    <a:lnTo>
                      <a:pt x="732" y="18"/>
                    </a:lnTo>
                    <a:lnTo>
                      <a:pt x="750" y="18"/>
                    </a:lnTo>
                    <a:lnTo>
                      <a:pt x="768" y="18"/>
                    </a:lnTo>
                    <a:lnTo>
                      <a:pt x="786" y="18"/>
                    </a:lnTo>
                    <a:lnTo>
                      <a:pt x="798" y="18"/>
                    </a:lnTo>
                    <a:lnTo>
                      <a:pt x="816" y="18"/>
                    </a:lnTo>
                    <a:lnTo>
                      <a:pt x="834" y="12"/>
                    </a:lnTo>
                    <a:lnTo>
                      <a:pt x="852" y="18"/>
                    </a:lnTo>
                    <a:lnTo>
                      <a:pt x="870" y="18"/>
                    </a:lnTo>
                    <a:lnTo>
                      <a:pt x="888" y="18"/>
                    </a:lnTo>
                    <a:lnTo>
                      <a:pt x="906" y="18"/>
                    </a:lnTo>
                    <a:lnTo>
                      <a:pt x="924" y="18"/>
                    </a:lnTo>
                    <a:lnTo>
                      <a:pt x="942" y="18"/>
                    </a:lnTo>
                    <a:lnTo>
                      <a:pt x="960" y="12"/>
                    </a:lnTo>
                    <a:lnTo>
                      <a:pt x="972" y="12"/>
                    </a:lnTo>
                    <a:lnTo>
                      <a:pt x="990" y="24"/>
                    </a:lnTo>
                    <a:lnTo>
                      <a:pt x="1008" y="24"/>
                    </a:lnTo>
                    <a:lnTo>
                      <a:pt x="1026" y="30"/>
                    </a:lnTo>
                    <a:lnTo>
                      <a:pt x="1044" y="42"/>
                    </a:lnTo>
                    <a:lnTo>
                      <a:pt x="1062" y="42"/>
                    </a:lnTo>
                    <a:lnTo>
                      <a:pt x="1080" y="48"/>
                    </a:lnTo>
                    <a:lnTo>
                      <a:pt x="1098" y="54"/>
                    </a:lnTo>
                    <a:lnTo>
                      <a:pt x="1116" y="48"/>
                    </a:lnTo>
                    <a:lnTo>
                      <a:pt x="1128" y="60"/>
                    </a:lnTo>
                    <a:lnTo>
                      <a:pt x="1146" y="78"/>
                    </a:lnTo>
                    <a:lnTo>
                      <a:pt x="1164" y="72"/>
                    </a:lnTo>
                    <a:lnTo>
                      <a:pt x="1182" y="72"/>
                    </a:lnTo>
                    <a:lnTo>
                      <a:pt x="1200" y="72"/>
                    </a:lnTo>
                    <a:lnTo>
                      <a:pt x="1218" y="78"/>
                    </a:lnTo>
                    <a:lnTo>
                      <a:pt x="1236" y="78"/>
                    </a:lnTo>
                    <a:lnTo>
                      <a:pt x="1254" y="78"/>
                    </a:lnTo>
                    <a:lnTo>
                      <a:pt x="1272" y="78"/>
                    </a:lnTo>
                    <a:lnTo>
                      <a:pt x="1290" y="84"/>
                    </a:lnTo>
                    <a:lnTo>
                      <a:pt x="1302" y="90"/>
                    </a:lnTo>
                    <a:lnTo>
                      <a:pt x="1320" y="96"/>
                    </a:lnTo>
                    <a:lnTo>
                      <a:pt x="1338" y="96"/>
                    </a:lnTo>
                    <a:lnTo>
                      <a:pt x="1356" y="102"/>
                    </a:lnTo>
                    <a:lnTo>
                      <a:pt x="1374" y="102"/>
                    </a:lnTo>
                    <a:lnTo>
                      <a:pt x="1392" y="102"/>
                    </a:lnTo>
                    <a:lnTo>
                      <a:pt x="1410" y="108"/>
                    </a:lnTo>
                    <a:lnTo>
                      <a:pt x="1428" y="108"/>
                    </a:lnTo>
                    <a:lnTo>
                      <a:pt x="1446" y="102"/>
                    </a:lnTo>
                    <a:lnTo>
                      <a:pt x="1458" y="102"/>
                    </a:lnTo>
                    <a:lnTo>
                      <a:pt x="1476" y="102"/>
                    </a:lnTo>
                    <a:lnTo>
                      <a:pt x="1494" y="96"/>
                    </a:lnTo>
                    <a:lnTo>
                      <a:pt x="1512" y="84"/>
                    </a:lnTo>
                    <a:lnTo>
                      <a:pt x="1530" y="84"/>
                    </a:lnTo>
                    <a:lnTo>
                      <a:pt x="1548" y="90"/>
                    </a:lnTo>
                    <a:lnTo>
                      <a:pt x="1566" y="90"/>
                    </a:lnTo>
                    <a:lnTo>
                      <a:pt x="1584" y="72"/>
                    </a:lnTo>
                    <a:lnTo>
                      <a:pt x="1602" y="66"/>
                    </a:lnTo>
                    <a:lnTo>
                      <a:pt x="1614" y="54"/>
                    </a:lnTo>
                    <a:lnTo>
                      <a:pt x="1632" y="48"/>
                    </a:lnTo>
                    <a:lnTo>
                      <a:pt x="1650" y="54"/>
                    </a:lnTo>
                    <a:lnTo>
                      <a:pt x="1668" y="66"/>
                    </a:lnTo>
                    <a:lnTo>
                      <a:pt x="1686" y="72"/>
                    </a:lnTo>
                    <a:lnTo>
                      <a:pt x="1704" y="66"/>
                    </a:lnTo>
                    <a:lnTo>
                      <a:pt x="1722" y="72"/>
                    </a:lnTo>
                    <a:lnTo>
                      <a:pt x="1740" y="84"/>
                    </a:lnTo>
                    <a:lnTo>
                      <a:pt x="1758" y="90"/>
                    </a:lnTo>
                    <a:lnTo>
                      <a:pt x="1776" y="90"/>
                    </a:lnTo>
                    <a:lnTo>
                      <a:pt x="1788" y="90"/>
                    </a:lnTo>
                    <a:lnTo>
                      <a:pt x="1806" y="96"/>
                    </a:lnTo>
                    <a:lnTo>
                      <a:pt x="1824" y="102"/>
                    </a:lnTo>
                    <a:lnTo>
                      <a:pt x="1842" y="114"/>
                    </a:lnTo>
                    <a:lnTo>
                      <a:pt x="1860" y="114"/>
                    </a:lnTo>
                    <a:lnTo>
                      <a:pt x="1878" y="120"/>
                    </a:lnTo>
                    <a:lnTo>
                      <a:pt x="1896" y="120"/>
                    </a:lnTo>
                    <a:lnTo>
                      <a:pt x="1914" y="120"/>
                    </a:lnTo>
                    <a:lnTo>
                      <a:pt x="1932" y="114"/>
                    </a:lnTo>
                    <a:lnTo>
                      <a:pt x="1944" y="120"/>
                    </a:lnTo>
                    <a:lnTo>
                      <a:pt x="1962" y="120"/>
                    </a:lnTo>
                    <a:lnTo>
                      <a:pt x="1980" y="114"/>
                    </a:lnTo>
                    <a:lnTo>
                      <a:pt x="1998" y="114"/>
                    </a:lnTo>
                    <a:lnTo>
                      <a:pt x="2016" y="120"/>
                    </a:lnTo>
                    <a:lnTo>
                      <a:pt x="2034" y="120"/>
                    </a:lnTo>
                    <a:lnTo>
                      <a:pt x="2052" y="120"/>
                    </a:lnTo>
                    <a:lnTo>
                      <a:pt x="2070" y="114"/>
                    </a:lnTo>
                    <a:lnTo>
                      <a:pt x="2088" y="120"/>
                    </a:lnTo>
                    <a:lnTo>
                      <a:pt x="2100" y="126"/>
                    </a:lnTo>
                    <a:lnTo>
                      <a:pt x="2118" y="126"/>
                    </a:lnTo>
                    <a:lnTo>
                      <a:pt x="2136" y="126"/>
                    </a:lnTo>
                    <a:lnTo>
                      <a:pt x="2154" y="120"/>
                    </a:lnTo>
                    <a:lnTo>
                      <a:pt x="2172" y="114"/>
                    </a:lnTo>
                    <a:lnTo>
                      <a:pt x="2190" y="114"/>
                    </a:lnTo>
                    <a:lnTo>
                      <a:pt x="2208" y="114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44" name="Freeform 67"/>
              <p:cNvSpPr>
                <a:spLocks/>
              </p:cNvSpPr>
              <p:nvPr/>
            </p:nvSpPr>
            <p:spPr bwMode="auto">
              <a:xfrm>
                <a:off x="4953000" y="2451561"/>
                <a:ext cx="1982151" cy="1419225"/>
              </a:xfrm>
              <a:custGeom>
                <a:avLst/>
                <a:gdLst/>
                <a:ahLst/>
                <a:cxnLst>
                  <a:cxn ang="0">
                    <a:pos x="36" y="762"/>
                  </a:cxn>
                  <a:cxn ang="0">
                    <a:pos x="90" y="432"/>
                  </a:cxn>
                  <a:cxn ang="0">
                    <a:pos x="144" y="198"/>
                  </a:cxn>
                  <a:cxn ang="0">
                    <a:pos x="192" y="102"/>
                  </a:cxn>
                  <a:cxn ang="0">
                    <a:pos x="246" y="48"/>
                  </a:cxn>
                  <a:cxn ang="0">
                    <a:pos x="300" y="54"/>
                  </a:cxn>
                  <a:cxn ang="0">
                    <a:pos x="348" y="54"/>
                  </a:cxn>
                  <a:cxn ang="0">
                    <a:pos x="402" y="42"/>
                  </a:cxn>
                  <a:cxn ang="0">
                    <a:pos x="456" y="48"/>
                  </a:cxn>
                  <a:cxn ang="0">
                    <a:pos x="504" y="48"/>
                  </a:cxn>
                  <a:cxn ang="0">
                    <a:pos x="558" y="42"/>
                  </a:cxn>
                  <a:cxn ang="0">
                    <a:pos x="612" y="24"/>
                  </a:cxn>
                  <a:cxn ang="0">
                    <a:pos x="660" y="18"/>
                  </a:cxn>
                  <a:cxn ang="0">
                    <a:pos x="714" y="18"/>
                  </a:cxn>
                  <a:cxn ang="0">
                    <a:pos x="768" y="18"/>
                  </a:cxn>
                  <a:cxn ang="0">
                    <a:pos x="816" y="6"/>
                  </a:cxn>
                  <a:cxn ang="0">
                    <a:pos x="870" y="6"/>
                  </a:cxn>
                  <a:cxn ang="0">
                    <a:pos x="924" y="18"/>
                  </a:cxn>
                  <a:cxn ang="0">
                    <a:pos x="972" y="0"/>
                  </a:cxn>
                  <a:cxn ang="0">
                    <a:pos x="1026" y="0"/>
                  </a:cxn>
                  <a:cxn ang="0">
                    <a:pos x="1080" y="30"/>
                  </a:cxn>
                  <a:cxn ang="0">
                    <a:pos x="1128" y="48"/>
                  </a:cxn>
                  <a:cxn ang="0">
                    <a:pos x="1182" y="66"/>
                  </a:cxn>
                  <a:cxn ang="0">
                    <a:pos x="1236" y="78"/>
                  </a:cxn>
                  <a:cxn ang="0">
                    <a:pos x="1290" y="90"/>
                  </a:cxn>
                  <a:cxn ang="0">
                    <a:pos x="1338" y="78"/>
                  </a:cxn>
                  <a:cxn ang="0">
                    <a:pos x="1392" y="90"/>
                  </a:cxn>
                  <a:cxn ang="0">
                    <a:pos x="1446" y="84"/>
                  </a:cxn>
                  <a:cxn ang="0">
                    <a:pos x="1494" y="84"/>
                  </a:cxn>
                  <a:cxn ang="0">
                    <a:pos x="1548" y="54"/>
                  </a:cxn>
                  <a:cxn ang="0">
                    <a:pos x="1602" y="48"/>
                  </a:cxn>
                  <a:cxn ang="0">
                    <a:pos x="1650" y="36"/>
                  </a:cxn>
                  <a:cxn ang="0">
                    <a:pos x="1704" y="48"/>
                  </a:cxn>
                  <a:cxn ang="0">
                    <a:pos x="1758" y="60"/>
                  </a:cxn>
                  <a:cxn ang="0">
                    <a:pos x="1806" y="72"/>
                  </a:cxn>
                  <a:cxn ang="0">
                    <a:pos x="1860" y="78"/>
                  </a:cxn>
                  <a:cxn ang="0">
                    <a:pos x="1914" y="96"/>
                  </a:cxn>
                  <a:cxn ang="0">
                    <a:pos x="1962" y="96"/>
                  </a:cxn>
                  <a:cxn ang="0">
                    <a:pos x="2016" y="108"/>
                  </a:cxn>
                  <a:cxn ang="0">
                    <a:pos x="2070" y="102"/>
                  </a:cxn>
                  <a:cxn ang="0">
                    <a:pos x="2118" y="96"/>
                  </a:cxn>
                  <a:cxn ang="0">
                    <a:pos x="2172" y="96"/>
                  </a:cxn>
                </a:cxnLst>
                <a:rect l="0" t="0" r="r" b="b"/>
                <a:pathLst>
                  <a:path w="2208" h="894">
                    <a:moveTo>
                      <a:pt x="0" y="894"/>
                    </a:moveTo>
                    <a:lnTo>
                      <a:pt x="18" y="858"/>
                    </a:lnTo>
                    <a:lnTo>
                      <a:pt x="36" y="762"/>
                    </a:lnTo>
                    <a:lnTo>
                      <a:pt x="54" y="648"/>
                    </a:lnTo>
                    <a:lnTo>
                      <a:pt x="72" y="540"/>
                    </a:lnTo>
                    <a:lnTo>
                      <a:pt x="90" y="432"/>
                    </a:lnTo>
                    <a:lnTo>
                      <a:pt x="108" y="336"/>
                    </a:lnTo>
                    <a:lnTo>
                      <a:pt x="126" y="258"/>
                    </a:lnTo>
                    <a:lnTo>
                      <a:pt x="144" y="198"/>
                    </a:lnTo>
                    <a:lnTo>
                      <a:pt x="156" y="150"/>
                    </a:lnTo>
                    <a:lnTo>
                      <a:pt x="174" y="120"/>
                    </a:lnTo>
                    <a:lnTo>
                      <a:pt x="192" y="102"/>
                    </a:lnTo>
                    <a:lnTo>
                      <a:pt x="210" y="84"/>
                    </a:lnTo>
                    <a:lnTo>
                      <a:pt x="228" y="60"/>
                    </a:lnTo>
                    <a:lnTo>
                      <a:pt x="246" y="48"/>
                    </a:lnTo>
                    <a:lnTo>
                      <a:pt x="264" y="60"/>
                    </a:lnTo>
                    <a:lnTo>
                      <a:pt x="282" y="54"/>
                    </a:lnTo>
                    <a:lnTo>
                      <a:pt x="300" y="54"/>
                    </a:lnTo>
                    <a:lnTo>
                      <a:pt x="312" y="60"/>
                    </a:lnTo>
                    <a:lnTo>
                      <a:pt x="330" y="54"/>
                    </a:lnTo>
                    <a:lnTo>
                      <a:pt x="348" y="54"/>
                    </a:lnTo>
                    <a:lnTo>
                      <a:pt x="366" y="54"/>
                    </a:lnTo>
                    <a:lnTo>
                      <a:pt x="384" y="48"/>
                    </a:lnTo>
                    <a:lnTo>
                      <a:pt x="402" y="42"/>
                    </a:lnTo>
                    <a:lnTo>
                      <a:pt x="420" y="48"/>
                    </a:lnTo>
                    <a:lnTo>
                      <a:pt x="438" y="54"/>
                    </a:lnTo>
                    <a:lnTo>
                      <a:pt x="456" y="48"/>
                    </a:lnTo>
                    <a:lnTo>
                      <a:pt x="474" y="48"/>
                    </a:lnTo>
                    <a:lnTo>
                      <a:pt x="486" y="48"/>
                    </a:lnTo>
                    <a:lnTo>
                      <a:pt x="504" y="48"/>
                    </a:lnTo>
                    <a:lnTo>
                      <a:pt x="522" y="48"/>
                    </a:lnTo>
                    <a:lnTo>
                      <a:pt x="540" y="48"/>
                    </a:lnTo>
                    <a:lnTo>
                      <a:pt x="558" y="42"/>
                    </a:lnTo>
                    <a:lnTo>
                      <a:pt x="576" y="30"/>
                    </a:lnTo>
                    <a:lnTo>
                      <a:pt x="594" y="30"/>
                    </a:lnTo>
                    <a:lnTo>
                      <a:pt x="612" y="24"/>
                    </a:lnTo>
                    <a:lnTo>
                      <a:pt x="630" y="24"/>
                    </a:lnTo>
                    <a:lnTo>
                      <a:pt x="642" y="24"/>
                    </a:lnTo>
                    <a:lnTo>
                      <a:pt x="660" y="18"/>
                    </a:lnTo>
                    <a:lnTo>
                      <a:pt x="678" y="24"/>
                    </a:lnTo>
                    <a:lnTo>
                      <a:pt x="696" y="24"/>
                    </a:lnTo>
                    <a:lnTo>
                      <a:pt x="714" y="18"/>
                    </a:lnTo>
                    <a:lnTo>
                      <a:pt x="732" y="18"/>
                    </a:lnTo>
                    <a:lnTo>
                      <a:pt x="750" y="18"/>
                    </a:lnTo>
                    <a:lnTo>
                      <a:pt x="768" y="18"/>
                    </a:lnTo>
                    <a:lnTo>
                      <a:pt x="786" y="12"/>
                    </a:lnTo>
                    <a:lnTo>
                      <a:pt x="798" y="6"/>
                    </a:lnTo>
                    <a:lnTo>
                      <a:pt x="816" y="6"/>
                    </a:lnTo>
                    <a:lnTo>
                      <a:pt x="834" y="6"/>
                    </a:lnTo>
                    <a:lnTo>
                      <a:pt x="852" y="6"/>
                    </a:lnTo>
                    <a:lnTo>
                      <a:pt x="870" y="6"/>
                    </a:lnTo>
                    <a:lnTo>
                      <a:pt x="888" y="6"/>
                    </a:lnTo>
                    <a:lnTo>
                      <a:pt x="906" y="6"/>
                    </a:lnTo>
                    <a:lnTo>
                      <a:pt x="924" y="18"/>
                    </a:lnTo>
                    <a:lnTo>
                      <a:pt x="942" y="12"/>
                    </a:lnTo>
                    <a:lnTo>
                      <a:pt x="960" y="6"/>
                    </a:lnTo>
                    <a:lnTo>
                      <a:pt x="972" y="0"/>
                    </a:lnTo>
                    <a:lnTo>
                      <a:pt x="990" y="0"/>
                    </a:lnTo>
                    <a:lnTo>
                      <a:pt x="1008" y="6"/>
                    </a:lnTo>
                    <a:lnTo>
                      <a:pt x="1026" y="0"/>
                    </a:lnTo>
                    <a:lnTo>
                      <a:pt x="1044" y="12"/>
                    </a:lnTo>
                    <a:lnTo>
                      <a:pt x="1062" y="24"/>
                    </a:lnTo>
                    <a:lnTo>
                      <a:pt x="1080" y="30"/>
                    </a:lnTo>
                    <a:lnTo>
                      <a:pt x="1098" y="30"/>
                    </a:lnTo>
                    <a:lnTo>
                      <a:pt x="1116" y="42"/>
                    </a:lnTo>
                    <a:lnTo>
                      <a:pt x="1128" y="48"/>
                    </a:lnTo>
                    <a:lnTo>
                      <a:pt x="1146" y="54"/>
                    </a:lnTo>
                    <a:lnTo>
                      <a:pt x="1164" y="60"/>
                    </a:lnTo>
                    <a:lnTo>
                      <a:pt x="1182" y="66"/>
                    </a:lnTo>
                    <a:lnTo>
                      <a:pt x="1200" y="72"/>
                    </a:lnTo>
                    <a:lnTo>
                      <a:pt x="1218" y="78"/>
                    </a:lnTo>
                    <a:lnTo>
                      <a:pt x="1236" y="78"/>
                    </a:lnTo>
                    <a:lnTo>
                      <a:pt x="1254" y="78"/>
                    </a:lnTo>
                    <a:lnTo>
                      <a:pt x="1272" y="78"/>
                    </a:lnTo>
                    <a:lnTo>
                      <a:pt x="1290" y="90"/>
                    </a:lnTo>
                    <a:lnTo>
                      <a:pt x="1302" y="90"/>
                    </a:lnTo>
                    <a:lnTo>
                      <a:pt x="1320" y="78"/>
                    </a:lnTo>
                    <a:lnTo>
                      <a:pt x="1338" y="78"/>
                    </a:lnTo>
                    <a:lnTo>
                      <a:pt x="1356" y="78"/>
                    </a:lnTo>
                    <a:lnTo>
                      <a:pt x="1374" y="84"/>
                    </a:lnTo>
                    <a:lnTo>
                      <a:pt x="1392" y="90"/>
                    </a:lnTo>
                    <a:lnTo>
                      <a:pt x="1410" y="90"/>
                    </a:lnTo>
                    <a:lnTo>
                      <a:pt x="1428" y="84"/>
                    </a:lnTo>
                    <a:lnTo>
                      <a:pt x="1446" y="84"/>
                    </a:lnTo>
                    <a:lnTo>
                      <a:pt x="1458" y="84"/>
                    </a:lnTo>
                    <a:lnTo>
                      <a:pt x="1476" y="84"/>
                    </a:lnTo>
                    <a:lnTo>
                      <a:pt x="1494" y="84"/>
                    </a:lnTo>
                    <a:lnTo>
                      <a:pt x="1512" y="78"/>
                    </a:lnTo>
                    <a:lnTo>
                      <a:pt x="1530" y="60"/>
                    </a:lnTo>
                    <a:lnTo>
                      <a:pt x="1548" y="54"/>
                    </a:lnTo>
                    <a:lnTo>
                      <a:pt x="1566" y="54"/>
                    </a:lnTo>
                    <a:lnTo>
                      <a:pt x="1584" y="48"/>
                    </a:lnTo>
                    <a:lnTo>
                      <a:pt x="1602" y="48"/>
                    </a:lnTo>
                    <a:lnTo>
                      <a:pt x="1614" y="42"/>
                    </a:lnTo>
                    <a:lnTo>
                      <a:pt x="1632" y="36"/>
                    </a:lnTo>
                    <a:lnTo>
                      <a:pt x="1650" y="36"/>
                    </a:lnTo>
                    <a:lnTo>
                      <a:pt x="1668" y="36"/>
                    </a:lnTo>
                    <a:lnTo>
                      <a:pt x="1686" y="42"/>
                    </a:lnTo>
                    <a:lnTo>
                      <a:pt x="1704" y="48"/>
                    </a:lnTo>
                    <a:lnTo>
                      <a:pt x="1722" y="60"/>
                    </a:lnTo>
                    <a:lnTo>
                      <a:pt x="1740" y="72"/>
                    </a:lnTo>
                    <a:lnTo>
                      <a:pt x="1758" y="60"/>
                    </a:lnTo>
                    <a:lnTo>
                      <a:pt x="1776" y="66"/>
                    </a:lnTo>
                    <a:lnTo>
                      <a:pt x="1788" y="72"/>
                    </a:lnTo>
                    <a:lnTo>
                      <a:pt x="1806" y="72"/>
                    </a:lnTo>
                    <a:lnTo>
                      <a:pt x="1824" y="72"/>
                    </a:lnTo>
                    <a:lnTo>
                      <a:pt x="1842" y="78"/>
                    </a:lnTo>
                    <a:lnTo>
                      <a:pt x="1860" y="78"/>
                    </a:lnTo>
                    <a:lnTo>
                      <a:pt x="1878" y="90"/>
                    </a:lnTo>
                    <a:lnTo>
                      <a:pt x="1896" y="96"/>
                    </a:lnTo>
                    <a:lnTo>
                      <a:pt x="1914" y="96"/>
                    </a:lnTo>
                    <a:lnTo>
                      <a:pt x="1932" y="96"/>
                    </a:lnTo>
                    <a:lnTo>
                      <a:pt x="1944" y="96"/>
                    </a:lnTo>
                    <a:lnTo>
                      <a:pt x="1962" y="96"/>
                    </a:lnTo>
                    <a:lnTo>
                      <a:pt x="1980" y="96"/>
                    </a:lnTo>
                    <a:lnTo>
                      <a:pt x="1998" y="108"/>
                    </a:lnTo>
                    <a:lnTo>
                      <a:pt x="2016" y="108"/>
                    </a:lnTo>
                    <a:lnTo>
                      <a:pt x="2034" y="108"/>
                    </a:lnTo>
                    <a:lnTo>
                      <a:pt x="2052" y="108"/>
                    </a:lnTo>
                    <a:lnTo>
                      <a:pt x="2070" y="102"/>
                    </a:lnTo>
                    <a:lnTo>
                      <a:pt x="2088" y="90"/>
                    </a:lnTo>
                    <a:lnTo>
                      <a:pt x="2100" y="90"/>
                    </a:lnTo>
                    <a:lnTo>
                      <a:pt x="2118" y="96"/>
                    </a:lnTo>
                    <a:lnTo>
                      <a:pt x="2136" y="102"/>
                    </a:lnTo>
                    <a:lnTo>
                      <a:pt x="2154" y="108"/>
                    </a:lnTo>
                    <a:lnTo>
                      <a:pt x="2172" y="96"/>
                    </a:lnTo>
                    <a:lnTo>
                      <a:pt x="2190" y="108"/>
                    </a:lnTo>
                    <a:lnTo>
                      <a:pt x="2208" y="108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45" name="Freeform 69"/>
              <p:cNvSpPr>
                <a:spLocks/>
              </p:cNvSpPr>
              <p:nvPr/>
            </p:nvSpPr>
            <p:spPr bwMode="auto">
              <a:xfrm>
                <a:off x="4953000" y="2470611"/>
                <a:ext cx="1982151" cy="1381125"/>
              </a:xfrm>
              <a:custGeom>
                <a:avLst/>
                <a:gdLst/>
                <a:ahLst/>
                <a:cxnLst>
                  <a:cxn ang="0">
                    <a:pos x="36" y="702"/>
                  </a:cxn>
                  <a:cxn ang="0">
                    <a:pos x="90" y="378"/>
                  </a:cxn>
                  <a:cxn ang="0">
                    <a:pos x="144" y="162"/>
                  </a:cxn>
                  <a:cxn ang="0">
                    <a:pos x="192" y="66"/>
                  </a:cxn>
                  <a:cxn ang="0">
                    <a:pos x="246" y="42"/>
                  </a:cxn>
                  <a:cxn ang="0">
                    <a:pos x="300" y="30"/>
                  </a:cxn>
                  <a:cxn ang="0">
                    <a:pos x="348" y="18"/>
                  </a:cxn>
                  <a:cxn ang="0">
                    <a:pos x="402" y="30"/>
                  </a:cxn>
                  <a:cxn ang="0">
                    <a:pos x="456" y="30"/>
                  </a:cxn>
                  <a:cxn ang="0">
                    <a:pos x="504" y="24"/>
                  </a:cxn>
                  <a:cxn ang="0">
                    <a:pos x="558" y="18"/>
                  </a:cxn>
                  <a:cxn ang="0">
                    <a:pos x="612" y="6"/>
                  </a:cxn>
                  <a:cxn ang="0">
                    <a:pos x="660" y="6"/>
                  </a:cxn>
                  <a:cxn ang="0">
                    <a:pos x="714" y="12"/>
                  </a:cxn>
                  <a:cxn ang="0">
                    <a:pos x="768" y="12"/>
                  </a:cxn>
                  <a:cxn ang="0">
                    <a:pos x="816" y="0"/>
                  </a:cxn>
                  <a:cxn ang="0">
                    <a:pos x="870" y="0"/>
                  </a:cxn>
                  <a:cxn ang="0">
                    <a:pos x="924" y="0"/>
                  </a:cxn>
                  <a:cxn ang="0">
                    <a:pos x="972" y="0"/>
                  </a:cxn>
                  <a:cxn ang="0">
                    <a:pos x="1026" y="12"/>
                  </a:cxn>
                  <a:cxn ang="0">
                    <a:pos x="1080" y="24"/>
                  </a:cxn>
                  <a:cxn ang="0">
                    <a:pos x="1128" y="42"/>
                  </a:cxn>
                  <a:cxn ang="0">
                    <a:pos x="1182" y="48"/>
                  </a:cxn>
                  <a:cxn ang="0">
                    <a:pos x="1236" y="60"/>
                  </a:cxn>
                  <a:cxn ang="0">
                    <a:pos x="1290" y="84"/>
                  </a:cxn>
                  <a:cxn ang="0">
                    <a:pos x="1338" y="84"/>
                  </a:cxn>
                  <a:cxn ang="0">
                    <a:pos x="1392" y="96"/>
                  </a:cxn>
                  <a:cxn ang="0">
                    <a:pos x="1446" y="84"/>
                  </a:cxn>
                  <a:cxn ang="0">
                    <a:pos x="1494" y="72"/>
                  </a:cxn>
                  <a:cxn ang="0">
                    <a:pos x="1548" y="54"/>
                  </a:cxn>
                  <a:cxn ang="0">
                    <a:pos x="1602" y="42"/>
                  </a:cxn>
                  <a:cxn ang="0">
                    <a:pos x="1650" y="30"/>
                  </a:cxn>
                  <a:cxn ang="0">
                    <a:pos x="1704" y="42"/>
                  </a:cxn>
                  <a:cxn ang="0">
                    <a:pos x="1758" y="48"/>
                  </a:cxn>
                  <a:cxn ang="0">
                    <a:pos x="1806" y="60"/>
                  </a:cxn>
                  <a:cxn ang="0">
                    <a:pos x="1860" y="84"/>
                  </a:cxn>
                  <a:cxn ang="0">
                    <a:pos x="1914" y="102"/>
                  </a:cxn>
                  <a:cxn ang="0">
                    <a:pos x="1962" y="102"/>
                  </a:cxn>
                  <a:cxn ang="0">
                    <a:pos x="2016" y="96"/>
                  </a:cxn>
                  <a:cxn ang="0">
                    <a:pos x="2070" y="96"/>
                  </a:cxn>
                  <a:cxn ang="0">
                    <a:pos x="2118" y="102"/>
                  </a:cxn>
                  <a:cxn ang="0">
                    <a:pos x="2172" y="102"/>
                  </a:cxn>
                </a:cxnLst>
                <a:rect l="0" t="0" r="r" b="b"/>
                <a:pathLst>
                  <a:path w="2208" h="870">
                    <a:moveTo>
                      <a:pt x="0" y="870"/>
                    </a:moveTo>
                    <a:lnTo>
                      <a:pt x="18" y="804"/>
                    </a:lnTo>
                    <a:lnTo>
                      <a:pt x="36" y="702"/>
                    </a:lnTo>
                    <a:lnTo>
                      <a:pt x="54" y="594"/>
                    </a:lnTo>
                    <a:lnTo>
                      <a:pt x="72" y="486"/>
                    </a:lnTo>
                    <a:lnTo>
                      <a:pt x="90" y="378"/>
                    </a:lnTo>
                    <a:lnTo>
                      <a:pt x="108" y="288"/>
                    </a:lnTo>
                    <a:lnTo>
                      <a:pt x="126" y="210"/>
                    </a:lnTo>
                    <a:lnTo>
                      <a:pt x="144" y="162"/>
                    </a:lnTo>
                    <a:lnTo>
                      <a:pt x="156" y="126"/>
                    </a:lnTo>
                    <a:lnTo>
                      <a:pt x="174" y="96"/>
                    </a:lnTo>
                    <a:lnTo>
                      <a:pt x="192" y="66"/>
                    </a:lnTo>
                    <a:lnTo>
                      <a:pt x="210" y="54"/>
                    </a:lnTo>
                    <a:lnTo>
                      <a:pt x="228" y="48"/>
                    </a:lnTo>
                    <a:lnTo>
                      <a:pt x="246" y="42"/>
                    </a:lnTo>
                    <a:lnTo>
                      <a:pt x="264" y="36"/>
                    </a:lnTo>
                    <a:lnTo>
                      <a:pt x="282" y="36"/>
                    </a:lnTo>
                    <a:lnTo>
                      <a:pt x="300" y="30"/>
                    </a:lnTo>
                    <a:lnTo>
                      <a:pt x="312" y="24"/>
                    </a:lnTo>
                    <a:lnTo>
                      <a:pt x="330" y="24"/>
                    </a:lnTo>
                    <a:lnTo>
                      <a:pt x="348" y="18"/>
                    </a:lnTo>
                    <a:lnTo>
                      <a:pt x="366" y="30"/>
                    </a:lnTo>
                    <a:lnTo>
                      <a:pt x="384" y="30"/>
                    </a:lnTo>
                    <a:lnTo>
                      <a:pt x="402" y="30"/>
                    </a:lnTo>
                    <a:lnTo>
                      <a:pt x="420" y="42"/>
                    </a:lnTo>
                    <a:lnTo>
                      <a:pt x="438" y="36"/>
                    </a:lnTo>
                    <a:lnTo>
                      <a:pt x="456" y="30"/>
                    </a:lnTo>
                    <a:lnTo>
                      <a:pt x="474" y="18"/>
                    </a:lnTo>
                    <a:lnTo>
                      <a:pt x="486" y="18"/>
                    </a:lnTo>
                    <a:lnTo>
                      <a:pt x="504" y="24"/>
                    </a:lnTo>
                    <a:lnTo>
                      <a:pt x="522" y="18"/>
                    </a:lnTo>
                    <a:lnTo>
                      <a:pt x="540" y="24"/>
                    </a:lnTo>
                    <a:lnTo>
                      <a:pt x="558" y="18"/>
                    </a:lnTo>
                    <a:lnTo>
                      <a:pt x="576" y="18"/>
                    </a:lnTo>
                    <a:lnTo>
                      <a:pt x="594" y="12"/>
                    </a:lnTo>
                    <a:lnTo>
                      <a:pt x="612" y="6"/>
                    </a:lnTo>
                    <a:lnTo>
                      <a:pt x="630" y="12"/>
                    </a:lnTo>
                    <a:lnTo>
                      <a:pt x="642" y="12"/>
                    </a:lnTo>
                    <a:lnTo>
                      <a:pt x="660" y="6"/>
                    </a:lnTo>
                    <a:lnTo>
                      <a:pt x="678" y="6"/>
                    </a:lnTo>
                    <a:lnTo>
                      <a:pt x="696" y="12"/>
                    </a:lnTo>
                    <a:lnTo>
                      <a:pt x="714" y="12"/>
                    </a:lnTo>
                    <a:lnTo>
                      <a:pt x="732" y="18"/>
                    </a:lnTo>
                    <a:lnTo>
                      <a:pt x="750" y="18"/>
                    </a:lnTo>
                    <a:lnTo>
                      <a:pt x="768" y="12"/>
                    </a:lnTo>
                    <a:lnTo>
                      <a:pt x="786" y="12"/>
                    </a:lnTo>
                    <a:lnTo>
                      <a:pt x="798" y="6"/>
                    </a:lnTo>
                    <a:lnTo>
                      <a:pt x="816" y="0"/>
                    </a:lnTo>
                    <a:lnTo>
                      <a:pt x="834" y="0"/>
                    </a:lnTo>
                    <a:lnTo>
                      <a:pt x="852" y="0"/>
                    </a:lnTo>
                    <a:lnTo>
                      <a:pt x="870" y="0"/>
                    </a:lnTo>
                    <a:lnTo>
                      <a:pt x="888" y="0"/>
                    </a:lnTo>
                    <a:lnTo>
                      <a:pt x="906" y="0"/>
                    </a:lnTo>
                    <a:lnTo>
                      <a:pt x="924" y="0"/>
                    </a:lnTo>
                    <a:lnTo>
                      <a:pt x="942" y="6"/>
                    </a:lnTo>
                    <a:lnTo>
                      <a:pt x="960" y="0"/>
                    </a:lnTo>
                    <a:lnTo>
                      <a:pt x="972" y="0"/>
                    </a:lnTo>
                    <a:lnTo>
                      <a:pt x="990" y="6"/>
                    </a:lnTo>
                    <a:lnTo>
                      <a:pt x="1008" y="12"/>
                    </a:lnTo>
                    <a:lnTo>
                      <a:pt x="1026" y="12"/>
                    </a:lnTo>
                    <a:lnTo>
                      <a:pt x="1044" y="18"/>
                    </a:lnTo>
                    <a:lnTo>
                      <a:pt x="1062" y="18"/>
                    </a:lnTo>
                    <a:lnTo>
                      <a:pt x="1080" y="24"/>
                    </a:lnTo>
                    <a:lnTo>
                      <a:pt x="1098" y="24"/>
                    </a:lnTo>
                    <a:lnTo>
                      <a:pt x="1116" y="30"/>
                    </a:lnTo>
                    <a:lnTo>
                      <a:pt x="1128" y="42"/>
                    </a:lnTo>
                    <a:lnTo>
                      <a:pt x="1146" y="48"/>
                    </a:lnTo>
                    <a:lnTo>
                      <a:pt x="1164" y="48"/>
                    </a:lnTo>
                    <a:lnTo>
                      <a:pt x="1182" y="48"/>
                    </a:lnTo>
                    <a:lnTo>
                      <a:pt x="1200" y="48"/>
                    </a:lnTo>
                    <a:lnTo>
                      <a:pt x="1218" y="60"/>
                    </a:lnTo>
                    <a:lnTo>
                      <a:pt x="1236" y="60"/>
                    </a:lnTo>
                    <a:lnTo>
                      <a:pt x="1254" y="72"/>
                    </a:lnTo>
                    <a:lnTo>
                      <a:pt x="1272" y="84"/>
                    </a:lnTo>
                    <a:lnTo>
                      <a:pt x="1290" y="84"/>
                    </a:lnTo>
                    <a:lnTo>
                      <a:pt x="1302" y="78"/>
                    </a:lnTo>
                    <a:lnTo>
                      <a:pt x="1320" y="78"/>
                    </a:lnTo>
                    <a:lnTo>
                      <a:pt x="1338" y="84"/>
                    </a:lnTo>
                    <a:lnTo>
                      <a:pt x="1356" y="84"/>
                    </a:lnTo>
                    <a:lnTo>
                      <a:pt x="1374" y="90"/>
                    </a:lnTo>
                    <a:lnTo>
                      <a:pt x="1392" y="96"/>
                    </a:lnTo>
                    <a:lnTo>
                      <a:pt x="1410" y="90"/>
                    </a:lnTo>
                    <a:lnTo>
                      <a:pt x="1428" y="84"/>
                    </a:lnTo>
                    <a:lnTo>
                      <a:pt x="1446" y="84"/>
                    </a:lnTo>
                    <a:lnTo>
                      <a:pt x="1458" y="72"/>
                    </a:lnTo>
                    <a:lnTo>
                      <a:pt x="1476" y="78"/>
                    </a:lnTo>
                    <a:lnTo>
                      <a:pt x="1494" y="72"/>
                    </a:lnTo>
                    <a:lnTo>
                      <a:pt x="1512" y="66"/>
                    </a:lnTo>
                    <a:lnTo>
                      <a:pt x="1530" y="66"/>
                    </a:lnTo>
                    <a:lnTo>
                      <a:pt x="1548" y="54"/>
                    </a:lnTo>
                    <a:lnTo>
                      <a:pt x="1566" y="48"/>
                    </a:lnTo>
                    <a:lnTo>
                      <a:pt x="1584" y="48"/>
                    </a:lnTo>
                    <a:lnTo>
                      <a:pt x="1602" y="42"/>
                    </a:lnTo>
                    <a:lnTo>
                      <a:pt x="1614" y="30"/>
                    </a:lnTo>
                    <a:lnTo>
                      <a:pt x="1632" y="24"/>
                    </a:lnTo>
                    <a:lnTo>
                      <a:pt x="1650" y="30"/>
                    </a:lnTo>
                    <a:lnTo>
                      <a:pt x="1668" y="36"/>
                    </a:lnTo>
                    <a:lnTo>
                      <a:pt x="1686" y="36"/>
                    </a:lnTo>
                    <a:lnTo>
                      <a:pt x="1704" y="42"/>
                    </a:lnTo>
                    <a:lnTo>
                      <a:pt x="1722" y="48"/>
                    </a:lnTo>
                    <a:lnTo>
                      <a:pt x="1740" y="54"/>
                    </a:lnTo>
                    <a:lnTo>
                      <a:pt x="1758" y="48"/>
                    </a:lnTo>
                    <a:lnTo>
                      <a:pt x="1776" y="54"/>
                    </a:lnTo>
                    <a:lnTo>
                      <a:pt x="1788" y="60"/>
                    </a:lnTo>
                    <a:lnTo>
                      <a:pt x="1806" y="60"/>
                    </a:lnTo>
                    <a:lnTo>
                      <a:pt x="1824" y="66"/>
                    </a:lnTo>
                    <a:lnTo>
                      <a:pt x="1842" y="72"/>
                    </a:lnTo>
                    <a:lnTo>
                      <a:pt x="1860" y="84"/>
                    </a:lnTo>
                    <a:lnTo>
                      <a:pt x="1878" y="96"/>
                    </a:lnTo>
                    <a:lnTo>
                      <a:pt x="1896" y="90"/>
                    </a:lnTo>
                    <a:lnTo>
                      <a:pt x="1914" y="102"/>
                    </a:lnTo>
                    <a:lnTo>
                      <a:pt x="1932" y="102"/>
                    </a:lnTo>
                    <a:lnTo>
                      <a:pt x="1944" y="96"/>
                    </a:lnTo>
                    <a:lnTo>
                      <a:pt x="1962" y="102"/>
                    </a:lnTo>
                    <a:lnTo>
                      <a:pt x="1980" y="102"/>
                    </a:lnTo>
                    <a:lnTo>
                      <a:pt x="1998" y="90"/>
                    </a:lnTo>
                    <a:lnTo>
                      <a:pt x="2016" y="96"/>
                    </a:lnTo>
                    <a:lnTo>
                      <a:pt x="2034" y="102"/>
                    </a:lnTo>
                    <a:lnTo>
                      <a:pt x="2052" y="102"/>
                    </a:lnTo>
                    <a:lnTo>
                      <a:pt x="2070" y="96"/>
                    </a:lnTo>
                    <a:lnTo>
                      <a:pt x="2088" y="96"/>
                    </a:lnTo>
                    <a:lnTo>
                      <a:pt x="2100" y="102"/>
                    </a:lnTo>
                    <a:lnTo>
                      <a:pt x="2118" y="102"/>
                    </a:lnTo>
                    <a:lnTo>
                      <a:pt x="2136" y="102"/>
                    </a:lnTo>
                    <a:lnTo>
                      <a:pt x="2154" y="108"/>
                    </a:lnTo>
                    <a:lnTo>
                      <a:pt x="2172" y="102"/>
                    </a:lnTo>
                    <a:lnTo>
                      <a:pt x="2190" y="102"/>
                    </a:lnTo>
                    <a:lnTo>
                      <a:pt x="2208" y="96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46" name="Freeform 71"/>
              <p:cNvSpPr>
                <a:spLocks/>
              </p:cNvSpPr>
              <p:nvPr/>
            </p:nvSpPr>
            <p:spPr bwMode="auto">
              <a:xfrm>
                <a:off x="4953000" y="2461086"/>
                <a:ext cx="1982151" cy="1304925"/>
              </a:xfrm>
              <a:custGeom>
                <a:avLst/>
                <a:gdLst/>
                <a:ahLst/>
                <a:cxnLst>
                  <a:cxn ang="0">
                    <a:pos x="36" y="672"/>
                  </a:cxn>
                  <a:cxn ang="0">
                    <a:pos x="90" y="378"/>
                  </a:cxn>
                  <a:cxn ang="0">
                    <a:pos x="144" y="156"/>
                  </a:cxn>
                  <a:cxn ang="0">
                    <a:pos x="192" y="72"/>
                  </a:cxn>
                  <a:cxn ang="0">
                    <a:pos x="246" y="48"/>
                  </a:cxn>
                  <a:cxn ang="0">
                    <a:pos x="300" y="36"/>
                  </a:cxn>
                  <a:cxn ang="0">
                    <a:pos x="348" y="48"/>
                  </a:cxn>
                  <a:cxn ang="0">
                    <a:pos x="402" y="48"/>
                  </a:cxn>
                  <a:cxn ang="0">
                    <a:pos x="456" y="36"/>
                  </a:cxn>
                  <a:cxn ang="0">
                    <a:pos x="504" y="42"/>
                  </a:cxn>
                  <a:cxn ang="0">
                    <a:pos x="558" y="42"/>
                  </a:cxn>
                  <a:cxn ang="0">
                    <a:pos x="612" y="24"/>
                  </a:cxn>
                  <a:cxn ang="0">
                    <a:pos x="660" y="24"/>
                  </a:cxn>
                  <a:cxn ang="0">
                    <a:pos x="714" y="30"/>
                  </a:cxn>
                  <a:cxn ang="0">
                    <a:pos x="768" y="12"/>
                  </a:cxn>
                  <a:cxn ang="0">
                    <a:pos x="816" y="12"/>
                  </a:cxn>
                  <a:cxn ang="0">
                    <a:pos x="870" y="6"/>
                  </a:cxn>
                  <a:cxn ang="0">
                    <a:pos x="924" y="6"/>
                  </a:cxn>
                  <a:cxn ang="0">
                    <a:pos x="972" y="6"/>
                  </a:cxn>
                  <a:cxn ang="0">
                    <a:pos x="1026" y="12"/>
                  </a:cxn>
                  <a:cxn ang="0">
                    <a:pos x="1080" y="24"/>
                  </a:cxn>
                  <a:cxn ang="0">
                    <a:pos x="1128" y="42"/>
                  </a:cxn>
                  <a:cxn ang="0">
                    <a:pos x="1182" y="54"/>
                  </a:cxn>
                  <a:cxn ang="0">
                    <a:pos x="1236" y="54"/>
                  </a:cxn>
                  <a:cxn ang="0">
                    <a:pos x="1290" y="72"/>
                  </a:cxn>
                  <a:cxn ang="0">
                    <a:pos x="1338" y="72"/>
                  </a:cxn>
                  <a:cxn ang="0">
                    <a:pos x="1392" y="78"/>
                  </a:cxn>
                  <a:cxn ang="0">
                    <a:pos x="1446" y="66"/>
                  </a:cxn>
                  <a:cxn ang="0">
                    <a:pos x="1494" y="54"/>
                  </a:cxn>
                  <a:cxn ang="0">
                    <a:pos x="1548" y="60"/>
                  </a:cxn>
                  <a:cxn ang="0">
                    <a:pos x="1602" y="30"/>
                  </a:cxn>
                  <a:cxn ang="0">
                    <a:pos x="1650" y="18"/>
                  </a:cxn>
                  <a:cxn ang="0">
                    <a:pos x="1704" y="42"/>
                  </a:cxn>
                  <a:cxn ang="0">
                    <a:pos x="1758" y="48"/>
                  </a:cxn>
                  <a:cxn ang="0">
                    <a:pos x="1806" y="48"/>
                  </a:cxn>
                  <a:cxn ang="0">
                    <a:pos x="1860" y="72"/>
                  </a:cxn>
                  <a:cxn ang="0">
                    <a:pos x="1914" y="90"/>
                  </a:cxn>
                  <a:cxn ang="0">
                    <a:pos x="1962" y="96"/>
                  </a:cxn>
                  <a:cxn ang="0">
                    <a:pos x="2016" y="102"/>
                  </a:cxn>
                  <a:cxn ang="0">
                    <a:pos x="2070" y="90"/>
                  </a:cxn>
                  <a:cxn ang="0">
                    <a:pos x="2118" y="102"/>
                  </a:cxn>
                  <a:cxn ang="0">
                    <a:pos x="2172" y="102"/>
                  </a:cxn>
                </a:cxnLst>
                <a:rect l="0" t="0" r="r" b="b"/>
                <a:pathLst>
                  <a:path w="2208" h="822">
                    <a:moveTo>
                      <a:pt x="0" y="822"/>
                    </a:moveTo>
                    <a:lnTo>
                      <a:pt x="18" y="762"/>
                    </a:lnTo>
                    <a:lnTo>
                      <a:pt x="36" y="672"/>
                    </a:lnTo>
                    <a:lnTo>
                      <a:pt x="54" y="570"/>
                    </a:lnTo>
                    <a:lnTo>
                      <a:pt x="72" y="462"/>
                    </a:lnTo>
                    <a:lnTo>
                      <a:pt x="90" y="378"/>
                    </a:lnTo>
                    <a:lnTo>
                      <a:pt x="108" y="294"/>
                    </a:lnTo>
                    <a:lnTo>
                      <a:pt x="126" y="216"/>
                    </a:lnTo>
                    <a:lnTo>
                      <a:pt x="144" y="156"/>
                    </a:lnTo>
                    <a:lnTo>
                      <a:pt x="156" y="120"/>
                    </a:lnTo>
                    <a:lnTo>
                      <a:pt x="174" y="96"/>
                    </a:lnTo>
                    <a:lnTo>
                      <a:pt x="192" y="72"/>
                    </a:lnTo>
                    <a:lnTo>
                      <a:pt x="210" y="60"/>
                    </a:lnTo>
                    <a:lnTo>
                      <a:pt x="228" y="54"/>
                    </a:lnTo>
                    <a:lnTo>
                      <a:pt x="246" y="48"/>
                    </a:lnTo>
                    <a:lnTo>
                      <a:pt x="264" y="54"/>
                    </a:lnTo>
                    <a:lnTo>
                      <a:pt x="282" y="36"/>
                    </a:lnTo>
                    <a:lnTo>
                      <a:pt x="300" y="36"/>
                    </a:lnTo>
                    <a:lnTo>
                      <a:pt x="312" y="42"/>
                    </a:lnTo>
                    <a:lnTo>
                      <a:pt x="330" y="54"/>
                    </a:lnTo>
                    <a:lnTo>
                      <a:pt x="348" y="48"/>
                    </a:lnTo>
                    <a:lnTo>
                      <a:pt x="366" y="42"/>
                    </a:lnTo>
                    <a:lnTo>
                      <a:pt x="384" y="42"/>
                    </a:lnTo>
                    <a:lnTo>
                      <a:pt x="402" y="48"/>
                    </a:lnTo>
                    <a:lnTo>
                      <a:pt x="420" y="48"/>
                    </a:lnTo>
                    <a:lnTo>
                      <a:pt x="438" y="36"/>
                    </a:lnTo>
                    <a:lnTo>
                      <a:pt x="456" y="36"/>
                    </a:lnTo>
                    <a:lnTo>
                      <a:pt x="474" y="36"/>
                    </a:lnTo>
                    <a:lnTo>
                      <a:pt x="486" y="36"/>
                    </a:lnTo>
                    <a:lnTo>
                      <a:pt x="504" y="42"/>
                    </a:lnTo>
                    <a:lnTo>
                      <a:pt x="522" y="42"/>
                    </a:lnTo>
                    <a:lnTo>
                      <a:pt x="540" y="48"/>
                    </a:lnTo>
                    <a:lnTo>
                      <a:pt x="558" y="42"/>
                    </a:lnTo>
                    <a:lnTo>
                      <a:pt x="576" y="36"/>
                    </a:lnTo>
                    <a:lnTo>
                      <a:pt x="594" y="30"/>
                    </a:lnTo>
                    <a:lnTo>
                      <a:pt x="612" y="24"/>
                    </a:lnTo>
                    <a:lnTo>
                      <a:pt x="630" y="36"/>
                    </a:lnTo>
                    <a:lnTo>
                      <a:pt x="642" y="36"/>
                    </a:lnTo>
                    <a:lnTo>
                      <a:pt x="660" y="24"/>
                    </a:lnTo>
                    <a:lnTo>
                      <a:pt x="678" y="18"/>
                    </a:lnTo>
                    <a:lnTo>
                      <a:pt x="696" y="24"/>
                    </a:lnTo>
                    <a:lnTo>
                      <a:pt x="714" y="30"/>
                    </a:lnTo>
                    <a:lnTo>
                      <a:pt x="732" y="30"/>
                    </a:lnTo>
                    <a:lnTo>
                      <a:pt x="750" y="24"/>
                    </a:lnTo>
                    <a:lnTo>
                      <a:pt x="768" y="12"/>
                    </a:lnTo>
                    <a:lnTo>
                      <a:pt x="786" y="18"/>
                    </a:lnTo>
                    <a:lnTo>
                      <a:pt x="798" y="18"/>
                    </a:lnTo>
                    <a:lnTo>
                      <a:pt x="816" y="12"/>
                    </a:lnTo>
                    <a:lnTo>
                      <a:pt x="834" y="6"/>
                    </a:lnTo>
                    <a:lnTo>
                      <a:pt x="852" y="12"/>
                    </a:lnTo>
                    <a:lnTo>
                      <a:pt x="870" y="6"/>
                    </a:lnTo>
                    <a:lnTo>
                      <a:pt x="888" y="6"/>
                    </a:lnTo>
                    <a:lnTo>
                      <a:pt x="906" y="6"/>
                    </a:lnTo>
                    <a:lnTo>
                      <a:pt x="924" y="6"/>
                    </a:lnTo>
                    <a:lnTo>
                      <a:pt x="942" y="6"/>
                    </a:lnTo>
                    <a:lnTo>
                      <a:pt x="960" y="12"/>
                    </a:lnTo>
                    <a:lnTo>
                      <a:pt x="972" y="6"/>
                    </a:lnTo>
                    <a:lnTo>
                      <a:pt x="990" y="6"/>
                    </a:lnTo>
                    <a:lnTo>
                      <a:pt x="1008" y="6"/>
                    </a:lnTo>
                    <a:lnTo>
                      <a:pt x="1026" y="12"/>
                    </a:lnTo>
                    <a:lnTo>
                      <a:pt x="1044" y="0"/>
                    </a:lnTo>
                    <a:lnTo>
                      <a:pt x="1062" y="18"/>
                    </a:lnTo>
                    <a:lnTo>
                      <a:pt x="1080" y="24"/>
                    </a:lnTo>
                    <a:lnTo>
                      <a:pt x="1098" y="30"/>
                    </a:lnTo>
                    <a:lnTo>
                      <a:pt x="1116" y="42"/>
                    </a:lnTo>
                    <a:lnTo>
                      <a:pt x="1128" y="42"/>
                    </a:lnTo>
                    <a:lnTo>
                      <a:pt x="1146" y="42"/>
                    </a:lnTo>
                    <a:lnTo>
                      <a:pt x="1164" y="48"/>
                    </a:lnTo>
                    <a:lnTo>
                      <a:pt x="1182" y="54"/>
                    </a:lnTo>
                    <a:lnTo>
                      <a:pt x="1200" y="60"/>
                    </a:lnTo>
                    <a:lnTo>
                      <a:pt x="1218" y="48"/>
                    </a:lnTo>
                    <a:lnTo>
                      <a:pt x="1236" y="54"/>
                    </a:lnTo>
                    <a:lnTo>
                      <a:pt x="1254" y="60"/>
                    </a:lnTo>
                    <a:lnTo>
                      <a:pt x="1272" y="66"/>
                    </a:lnTo>
                    <a:lnTo>
                      <a:pt x="1290" y="72"/>
                    </a:lnTo>
                    <a:lnTo>
                      <a:pt x="1302" y="78"/>
                    </a:lnTo>
                    <a:lnTo>
                      <a:pt x="1320" y="72"/>
                    </a:lnTo>
                    <a:lnTo>
                      <a:pt x="1338" y="72"/>
                    </a:lnTo>
                    <a:lnTo>
                      <a:pt x="1356" y="72"/>
                    </a:lnTo>
                    <a:lnTo>
                      <a:pt x="1374" y="72"/>
                    </a:lnTo>
                    <a:lnTo>
                      <a:pt x="1392" y="78"/>
                    </a:lnTo>
                    <a:lnTo>
                      <a:pt x="1410" y="78"/>
                    </a:lnTo>
                    <a:lnTo>
                      <a:pt x="1428" y="72"/>
                    </a:lnTo>
                    <a:lnTo>
                      <a:pt x="1446" y="66"/>
                    </a:lnTo>
                    <a:lnTo>
                      <a:pt x="1458" y="60"/>
                    </a:lnTo>
                    <a:lnTo>
                      <a:pt x="1476" y="60"/>
                    </a:lnTo>
                    <a:lnTo>
                      <a:pt x="1494" y="54"/>
                    </a:lnTo>
                    <a:lnTo>
                      <a:pt x="1512" y="54"/>
                    </a:lnTo>
                    <a:lnTo>
                      <a:pt x="1530" y="54"/>
                    </a:lnTo>
                    <a:lnTo>
                      <a:pt x="1548" y="60"/>
                    </a:lnTo>
                    <a:lnTo>
                      <a:pt x="1566" y="42"/>
                    </a:lnTo>
                    <a:lnTo>
                      <a:pt x="1584" y="36"/>
                    </a:lnTo>
                    <a:lnTo>
                      <a:pt x="1602" y="30"/>
                    </a:lnTo>
                    <a:lnTo>
                      <a:pt x="1614" y="18"/>
                    </a:lnTo>
                    <a:lnTo>
                      <a:pt x="1632" y="12"/>
                    </a:lnTo>
                    <a:lnTo>
                      <a:pt x="1650" y="18"/>
                    </a:lnTo>
                    <a:lnTo>
                      <a:pt x="1668" y="30"/>
                    </a:lnTo>
                    <a:lnTo>
                      <a:pt x="1686" y="36"/>
                    </a:lnTo>
                    <a:lnTo>
                      <a:pt x="1704" y="42"/>
                    </a:lnTo>
                    <a:lnTo>
                      <a:pt x="1722" y="42"/>
                    </a:lnTo>
                    <a:lnTo>
                      <a:pt x="1740" y="42"/>
                    </a:lnTo>
                    <a:lnTo>
                      <a:pt x="1758" y="48"/>
                    </a:lnTo>
                    <a:lnTo>
                      <a:pt x="1776" y="54"/>
                    </a:lnTo>
                    <a:lnTo>
                      <a:pt x="1788" y="54"/>
                    </a:lnTo>
                    <a:lnTo>
                      <a:pt x="1806" y="48"/>
                    </a:lnTo>
                    <a:lnTo>
                      <a:pt x="1824" y="60"/>
                    </a:lnTo>
                    <a:lnTo>
                      <a:pt x="1842" y="72"/>
                    </a:lnTo>
                    <a:lnTo>
                      <a:pt x="1860" y="72"/>
                    </a:lnTo>
                    <a:lnTo>
                      <a:pt x="1878" y="72"/>
                    </a:lnTo>
                    <a:lnTo>
                      <a:pt x="1896" y="84"/>
                    </a:lnTo>
                    <a:lnTo>
                      <a:pt x="1914" y="90"/>
                    </a:lnTo>
                    <a:lnTo>
                      <a:pt x="1932" y="96"/>
                    </a:lnTo>
                    <a:lnTo>
                      <a:pt x="1944" y="96"/>
                    </a:lnTo>
                    <a:lnTo>
                      <a:pt x="1962" y="96"/>
                    </a:lnTo>
                    <a:lnTo>
                      <a:pt x="1980" y="90"/>
                    </a:lnTo>
                    <a:lnTo>
                      <a:pt x="1998" y="102"/>
                    </a:lnTo>
                    <a:lnTo>
                      <a:pt x="2016" y="102"/>
                    </a:lnTo>
                    <a:lnTo>
                      <a:pt x="2034" y="96"/>
                    </a:lnTo>
                    <a:lnTo>
                      <a:pt x="2052" y="90"/>
                    </a:lnTo>
                    <a:lnTo>
                      <a:pt x="2070" y="90"/>
                    </a:lnTo>
                    <a:lnTo>
                      <a:pt x="2088" y="102"/>
                    </a:lnTo>
                    <a:lnTo>
                      <a:pt x="2100" y="102"/>
                    </a:lnTo>
                    <a:lnTo>
                      <a:pt x="2118" y="102"/>
                    </a:lnTo>
                    <a:lnTo>
                      <a:pt x="2136" y="102"/>
                    </a:lnTo>
                    <a:lnTo>
                      <a:pt x="2154" y="102"/>
                    </a:lnTo>
                    <a:lnTo>
                      <a:pt x="2172" y="102"/>
                    </a:lnTo>
                    <a:lnTo>
                      <a:pt x="2190" y="102"/>
                    </a:lnTo>
                    <a:lnTo>
                      <a:pt x="2208" y="102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47" name="Freeform 73"/>
              <p:cNvSpPr>
                <a:spLocks/>
              </p:cNvSpPr>
              <p:nvPr/>
            </p:nvSpPr>
            <p:spPr bwMode="auto">
              <a:xfrm>
                <a:off x="4953000" y="2480136"/>
                <a:ext cx="1982151" cy="1181100"/>
              </a:xfrm>
              <a:custGeom>
                <a:avLst/>
                <a:gdLst/>
                <a:ahLst/>
                <a:cxnLst>
                  <a:cxn ang="0">
                    <a:pos x="36" y="618"/>
                  </a:cxn>
                  <a:cxn ang="0">
                    <a:pos x="90" y="348"/>
                  </a:cxn>
                  <a:cxn ang="0">
                    <a:pos x="144" y="138"/>
                  </a:cxn>
                  <a:cxn ang="0">
                    <a:pos x="192" y="60"/>
                  </a:cxn>
                  <a:cxn ang="0">
                    <a:pos x="246" y="30"/>
                  </a:cxn>
                  <a:cxn ang="0">
                    <a:pos x="300" y="36"/>
                  </a:cxn>
                  <a:cxn ang="0">
                    <a:pos x="348" y="30"/>
                  </a:cxn>
                  <a:cxn ang="0">
                    <a:pos x="402" y="30"/>
                  </a:cxn>
                  <a:cxn ang="0">
                    <a:pos x="456" y="30"/>
                  </a:cxn>
                  <a:cxn ang="0">
                    <a:pos x="504" y="24"/>
                  </a:cxn>
                  <a:cxn ang="0">
                    <a:pos x="558" y="24"/>
                  </a:cxn>
                  <a:cxn ang="0">
                    <a:pos x="612" y="24"/>
                  </a:cxn>
                  <a:cxn ang="0">
                    <a:pos x="660" y="18"/>
                  </a:cxn>
                  <a:cxn ang="0">
                    <a:pos x="714" y="6"/>
                  </a:cxn>
                  <a:cxn ang="0">
                    <a:pos x="768" y="18"/>
                  </a:cxn>
                  <a:cxn ang="0">
                    <a:pos x="816" y="6"/>
                  </a:cxn>
                  <a:cxn ang="0">
                    <a:pos x="870" y="0"/>
                  </a:cxn>
                  <a:cxn ang="0">
                    <a:pos x="924" y="6"/>
                  </a:cxn>
                  <a:cxn ang="0">
                    <a:pos x="972" y="6"/>
                  </a:cxn>
                  <a:cxn ang="0">
                    <a:pos x="1026" y="18"/>
                  </a:cxn>
                  <a:cxn ang="0">
                    <a:pos x="1080" y="30"/>
                  </a:cxn>
                  <a:cxn ang="0">
                    <a:pos x="1128" y="42"/>
                  </a:cxn>
                  <a:cxn ang="0">
                    <a:pos x="1182" y="48"/>
                  </a:cxn>
                  <a:cxn ang="0">
                    <a:pos x="1236" y="72"/>
                  </a:cxn>
                  <a:cxn ang="0">
                    <a:pos x="1290" y="84"/>
                  </a:cxn>
                  <a:cxn ang="0">
                    <a:pos x="1338" y="66"/>
                  </a:cxn>
                  <a:cxn ang="0">
                    <a:pos x="1392" y="84"/>
                  </a:cxn>
                  <a:cxn ang="0">
                    <a:pos x="1446" y="78"/>
                  </a:cxn>
                  <a:cxn ang="0">
                    <a:pos x="1494" y="72"/>
                  </a:cxn>
                  <a:cxn ang="0">
                    <a:pos x="1548" y="60"/>
                  </a:cxn>
                  <a:cxn ang="0">
                    <a:pos x="1602" y="42"/>
                  </a:cxn>
                  <a:cxn ang="0">
                    <a:pos x="1650" y="24"/>
                  </a:cxn>
                  <a:cxn ang="0">
                    <a:pos x="1704" y="42"/>
                  </a:cxn>
                  <a:cxn ang="0">
                    <a:pos x="1758" y="60"/>
                  </a:cxn>
                  <a:cxn ang="0">
                    <a:pos x="1806" y="60"/>
                  </a:cxn>
                  <a:cxn ang="0">
                    <a:pos x="1860" y="78"/>
                  </a:cxn>
                  <a:cxn ang="0">
                    <a:pos x="1914" y="96"/>
                  </a:cxn>
                  <a:cxn ang="0">
                    <a:pos x="1962" y="102"/>
                  </a:cxn>
                  <a:cxn ang="0">
                    <a:pos x="2016" y="90"/>
                  </a:cxn>
                  <a:cxn ang="0">
                    <a:pos x="2070" y="102"/>
                  </a:cxn>
                  <a:cxn ang="0">
                    <a:pos x="2118" y="102"/>
                  </a:cxn>
                  <a:cxn ang="0">
                    <a:pos x="2172" y="90"/>
                  </a:cxn>
                </a:cxnLst>
                <a:rect l="0" t="0" r="r" b="b"/>
                <a:pathLst>
                  <a:path w="2208" h="744">
                    <a:moveTo>
                      <a:pt x="0" y="744"/>
                    </a:moveTo>
                    <a:lnTo>
                      <a:pt x="18" y="696"/>
                    </a:lnTo>
                    <a:lnTo>
                      <a:pt x="36" y="618"/>
                    </a:lnTo>
                    <a:lnTo>
                      <a:pt x="54" y="528"/>
                    </a:lnTo>
                    <a:lnTo>
                      <a:pt x="72" y="438"/>
                    </a:lnTo>
                    <a:lnTo>
                      <a:pt x="90" y="348"/>
                    </a:lnTo>
                    <a:lnTo>
                      <a:pt x="108" y="270"/>
                    </a:lnTo>
                    <a:lnTo>
                      <a:pt x="126" y="198"/>
                    </a:lnTo>
                    <a:lnTo>
                      <a:pt x="144" y="138"/>
                    </a:lnTo>
                    <a:lnTo>
                      <a:pt x="156" y="102"/>
                    </a:lnTo>
                    <a:lnTo>
                      <a:pt x="174" y="78"/>
                    </a:lnTo>
                    <a:lnTo>
                      <a:pt x="192" y="60"/>
                    </a:lnTo>
                    <a:lnTo>
                      <a:pt x="210" y="48"/>
                    </a:lnTo>
                    <a:lnTo>
                      <a:pt x="228" y="36"/>
                    </a:lnTo>
                    <a:lnTo>
                      <a:pt x="246" y="30"/>
                    </a:lnTo>
                    <a:lnTo>
                      <a:pt x="264" y="30"/>
                    </a:lnTo>
                    <a:lnTo>
                      <a:pt x="282" y="30"/>
                    </a:lnTo>
                    <a:lnTo>
                      <a:pt x="300" y="36"/>
                    </a:lnTo>
                    <a:lnTo>
                      <a:pt x="312" y="30"/>
                    </a:lnTo>
                    <a:lnTo>
                      <a:pt x="330" y="30"/>
                    </a:lnTo>
                    <a:lnTo>
                      <a:pt x="348" y="30"/>
                    </a:lnTo>
                    <a:lnTo>
                      <a:pt x="366" y="36"/>
                    </a:lnTo>
                    <a:lnTo>
                      <a:pt x="384" y="36"/>
                    </a:lnTo>
                    <a:lnTo>
                      <a:pt x="402" y="30"/>
                    </a:lnTo>
                    <a:lnTo>
                      <a:pt x="420" y="24"/>
                    </a:lnTo>
                    <a:lnTo>
                      <a:pt x="438" y="36"/>
                    </a:lnTo>
                    <a:lnTo>
                      <a:pt x="456" y="30"/>
                    </a:lnTo>
                    <a:lnTo>
                      <a:pt x="474" y="24"/>
                    </a:lnTo>
                    <a:lnTo>
                      <a:pt x="486" y="24"/>
                    </a:lnTo>
                    <a:lnTo>
                      <a:pt x="504" y="24"/>
                    </a:lnTo>
                    <a:lnTo>
                      <a:pt x="522" y="24"/>
                    </a:lnTo>
                    <a:lnTo>
                      <a:pt x="540" y="24"/>
                    </a:lnTo>
                    <a:lnTo>
                      <a:pt x="558" y="24"/>
                    </a:lnTo>
                    <a:lnTo>
                      <a:pt x="576" y="24"/>
                    </a:lnTo>
                    <a:lnTo>
                      <a:pt x="594" y="30"/>
                    </a:lnTo>
                    <a:lnTo>
                      <a:pt x="612" y="24"/>
                    </a:lnTo>
                    <a:lnTo>
                      <a:pt x="630" y="18"/>
                    </a:lnTo>
                    <a:lnTo>
                      <a:pt x="642" y="18"/>
                    </a:lnTo>
                    <a:lnTo>
                      <a:pt x="660" y="18"/>
                    </a:lnTo>
                    <a:lnTo>
                      <a:pt x="678" y="18"/>
                    </a:lnTo>
                    <a:lnTo>
                      <a:pt x="696" y="12"/>
                    </a:lnTo>
                    <a:lnTo>
                      <a:pt x="714" y="6"/>
                    </a:lnTo>
                    <a:lnTo>
                      <a:pt x="732" y="12"/>
                    </a:lnTo>
                    <a:lnTo>
                      <a:pt x="750" y="12"/>
                    </a:lnTo>
                    <a:lnTo>
                      <a:pt x="768" y="18"/>
                    </a:lnTo>
                    <a:lnTo>
                      <a:pt x="786" y="12"/>
                    </a:lnTo>
                    <a:lnTo>
                      <a:pt x="798" y="6"/>
                    </a:lnTo>
                    <a:lnTo>
                      <a:pt x="816" y="6"/>
                    </a:lnTo>
                    <a:lnTo>
                      <a:pt x="834" y="6"/>
                    </a:lnTo>
                    <a:lnTo>
                      <a:pt x="852" y="0"/>
                    </a:lnTo>
                    <a:lnTo>
                      <a:pt x="870" y="0"/>
                    </a:lnTo>
                    <a:lnTo>
                      <a:pt x="888" y="6"/>
                    </a:lnTo>
                    <a:lnTo>
                      <a:pt x="906" y="6"/>
                    </a:lnTo>
                    <a:lnTo>
                      <a:pt x="924" y="6"/>
                    </a:lnTo>
                    <a:lnTo>
                      <a:pt x="942" y="12"/>
                    </a:lnTo>
                    <a:lnTo>
                      <a:pt x="960" y="6"/>
                    </a:lnTo>
                    <a:lnTo>
                      <a:pt x="972" y="6"/>
                    </a:lnTo>
                    <a:lnTo>
                      <a:pt x="990" y="18"/>
                    </a:lnTo>
                    <a:lnTo>
                      <a:pt x="1008" y="24"/>
                    </a:lnTo>
                    <a:lnTo>
                      <a:pt x="1026" y="18"/>
                    </a:lnTo>
                    <a:lnTo>
                      <a:pt x="1044" y="24"/>
                    </a:lnTo>
                    <a:lnTo>
                      <a:pt x="1062" y="30"/>
                    </a:lnTo>
                    <a:lnTo>
                      <a:pt x="1080" y="30"/>
                    </a:lnTo>
                    <a:lnTo>
                      <a:pt x="1098" y="36"/>
                    </a:lnTo>
                    <a:lnTo>
                      <a:pt x="1116" y="42"/>
                    </a:lnTo>
                    <a:lnTo>
                      <a:pt x="1128" y="42"/>
                    </a:lnTo>
                    <a:lnTo>
                      <a:pt x="1146" y="48"/>
                    </a:lnTo>
                    <a:lnTo>
                      <a:pt x="1164" y="48"/>
                    </a:lnTo>
                    <a:lnTo>
                      <a:pt x="1182" y="48"/>
                    </a:lnTo>
                    <a:lnTo>
                      <a:pt x="1200" y="60"/>
                    </a:lnTo>
                    <a:lnTo>
                      <a:pt x="1218" y="66"/>
                    </a:lnTo>
                    <a:lnTo>
                      <a:pt x="1236" y="72"/>
                    </a:lnTo>
                    <a:lnTo>
                      <a:pt x="1254" y="78"/>
                    </a:lnTo>
                    <a:lnTo>
                      <a:pt x="1272" y="72"/>
                    </a:lnTo>
                    <a:lnTo>
                      <a:pt x="1290" y="84"/>
                    </a:lnTo>
                    <a:lnTo>
                      <a:pt x="1302" y="78"/>
                    </a:lnTo>
                    <a:lnTo>
                      <a:pt x="1320" y="66"/>
                    </a:lnTo>
                    <a:lnTo>
                      <a:pt x="1338" y="66"/>
                    </a:lnTo>
                    <a:lnTo>
                      <a:pt x="1356" y="72"/>
                    </a:lnTo>
                    <a:lnTo>
                      <a:pt x="1374" y="84"/>
                    </a:lnTo>
                    <a:lnTo>
                      <a:pt x="1392" y="84"/>
                    </a:lnTo>
                    <a:lnTo>
                      <a:pt x="1410" y="78"/>
                    </a:lnTo>
                    <a:lnTo>
                      <a:pt x="1428" y="78"/>
                    </a:lnTo>
                    <a:lnTo>
                      <a:pt x="1446" y="78"/>
                    </a:lnTo>
                    <a:lnTo>
                      <a:pt x="1458" y="78"/>
                    </a:lnTo>
                    <a:lnTo>
                      <a:pt x="1476" y="72"/>
                    </a:lnTo>
                    <a:lnTo>
                      <a:pt x="1494" y="72"/>
                    </a:lnTo>
                    <a:lnTo>
                      <a:pt x="1512" y="72"/>
                    </a:lnTo>
                    <a:lnTo>
                      <a:pt x="1530" y="60"/>
                    </a:lnTo>
                    <a:lnTo>
                      <a:pt x="1548" y="60"/>
                    </a:lnTo>
                    <a:lnTo>
                      <a:pt x="1566" y="54"/>
                    </a:lnTo>
                    <a:lnTo>
                      <a:pt x="1584" y="48"/>
                    </a:lnTo>
                    <a:lnTo>
                      <a:pt x="1602" y="42"/>
                    </a:lnTo>
                    <a:lnTo>
                      <a:pt x="1614" y="42"/>
                    </a:lnTo>
                    <a:lnTo>
                      <a:pt x="1632" y="30"/>
                    </a:lnTo>
                    <a:lnTo>
                      <a:pt x="1650" y="24"/>
                    </a:lnTo>
                    <a:lnTo>
                      <a:pt x="1668" y="36"/>
                    </a:lnTo>
                    <a:lnTo>
                      <a:pt x="1686" y="42"/>
                    </a:lnTo>
                    <a:lnTo>
                      <a:pt x="1704" y="42"/>
                    </a:lnTo>
                    <a:lnTo>
                      <a:pt x="1722" y="42"/>
                    </a:lnTo>
                    <a:lnTo>
                      <a:pt x="1740" y="54"/>
                    </a:lnTo>
                    <a:lnTo>
                      <a:pt x="1758" y="60"/>
                    </a:lnTo>
                    <a:lnTo>
                      <a:pt x="1776" y="54"/>
                    </a:lnTo>
                    <a:lnTo>
                      <a:pt x="1788" y="54"/>
                    </a:lnTo>
                    <a:lnTo>
                      <a:pt x="1806" y="60"/>
                    </a:lnTo>
                    <a:lnTo>
                      <a:pt x="1824" y="72"/>
                    </a:lnTo>
                    <a:lnTo>
                      <a:pt x="1842" y="72"/>
                    </a:lnTo>
                    <a:lnTo>
                      <a:pt x="1860" y="78"/>
                    </a:lnTo>
                    <a:lnTo>
                      <a:pt x="1878" y="90"/>
                    </a:lnTo>
                    <a:lnTo>
                      <a:pt x="1896" y="96"/>
                    </a:lnTo>
                    <a:lnTo>
                      <a:pt x="1914" y="96"/>
                    </a:lnTo>
                    <a:lnTo>
                      <a:pt x="1932" y="102"/>
                    </a:lnTo>
                    <a:lnTo>
                      <a:pt x="1944" y="96"/>
                    </a:lnTo>
                    <a:lnTo>
                      <a:pt x="1962" y="102"/>
                    </a:lnTo>
                    <a:lnTo>
                      <a:pt x="1980" y="102"/>
                    </a:lnTo>
                    <a:lnTo>
                      <a:pt x="1998" y="96"/>
                    </a:lnTo>
                    <a:lnTo>
                      <a:pt x="2016" y="90"/>
                    </a:lnTo>
                    <a:lnTo>
                      <a:pt x="2034" y="96"/>
                    </a:lnTo>
                    <a:lnTo>
                      <a:pt x="2052" y="102"/>
                    </a:lnTo>
                    <a:lnTo>
                      <a:pt x="2070" y="102"/>
                    </a:lnTo>
                    <a:lnTo>
                      <a:pt x="2088" y="102"/>
                    </a:lnTo>
                    <a:lnTo>
                      <a:pt x="2100" y="96"/>
                    </a:lnTo>
                    <a:lnTo>
                      <a:pt x="2118" y="102"/>
                    </a:lnTo>
                    <a:lnTo>
                      <a:pt x="2136" y="102"/>
                    </a:lnTo>
                    <a:lnTo>
                      <a:pt x="2154" y="96"/>
                    </a:lnTo>
                    <a:lnTo>
                      <a:pt x="2172" y="90"/>
                    </a:lnTo>
                    <a:lnTo>
                      <a:pt x="2190" y="84"/>
                    </a:lnTo>
                    <a:lnTo>
                      <a:pt x="2208" y="96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48" name="Freeform 75"/>
              <p:cNvSpPr>
                <a:spLocks/>
              </p:cNvSpPr>
              <p:nvPr/>
            </p:nvSpPr>
            <p:spPr bwMode="auto">
              <a:xfrm>
                <a:off x="4953000" y="2461086"/>
                <a:ext cx="1982151" cy="1057275"/>
              </a:xfrm>
              <a:custGeom>
                <a:avLst/>
                <a:gdLst/>
                <a:ahLst/>
                <a:cxnLst>
                  <a:cxn ang="0">
                    <a:pos x="36" y="588"/>
                  </a:cxn>
                  <a:cxn ang="0">
                    <a:pos x="90" y="348"/>
                  </a:cxn>
                  <a:cxn ang="0">
                    <a:pos x="144" y="174"/>
                  </a:cxn>
                  <a:cxn ang="0">
                    <a:pos x="192" y="84"/>
                  </a:cxn>
                  <a:cxn ang="0">
                    <a:pos x="246" y="54"/>
                  </a:cxn>
                  <a:cxn ang="0">
                    <a:pos x="300" y="48"/>
                  </a:cxn>
                  <a:cxn ang="0">
                    <a:pos x="348" y="48"/>
                  </a:cxn>
                  <a:cxn ang="0">
                    <a:pos x="402" y="48"/>
                  </a:cxn>
                  <a:cxn ang="0">
                    <a:pos x="456" y="48"/>
                  </a:cxn>
                  <a:cxn ang="0">
                    <a:pos x="504" y="36"/>
                  </a:cxn>
                  <a:cxn ang="0">
                    <a:pos x="558" y="30"/>
                  </a:cxn>
                  <a:cxn ang="0">
                    <a:pos x="612" y="30"/>
                  </a:cxn>
                  <a:cxn ang="0">
                    <a:pos x="660" y="24"/>
                  </a:cxn>
                  <a:cxn ang="0">
                    <a:pos x="714" y="24"/>
                  </a:cxn>
                  <a:cxn ang="0">
                    <a:pos x="768" y="18"/>
                  </a:cxn>
                  <a:cxn ang="0">
                    <a:pos x="816" y="18"/>
                  </a:cxn>
                  <a:cxn ang="0">
                    <a:pos x="870" y="12"/>
                  </a:cxn>
                  <a:cxn ang="0">
                    <a:pos x="924" y="0"/>
                  </a:cxn>
                  <a:cxn ang="0">
                    <a:pos x="972" y="0"/>
                  </a:cxn>
                  <a:cxn ang="0">
                    <a:pos x="1026" y="12"/>
                  </a:cxn>
                  <a:cxn ang="0">
                    <a:pos x="1080" y="18"/>
                  </a:cxn>
                  <a:cxn ang="0">
                    <a:pos x="1128" y="30"/>
                  </a:cxn>
                  <a:cxn ang="0">
                    <a:pos x="1182" y="42"/>
                  </a:cxn>
                  <a:cxn ang="0">
                    <a:pos x="1236" y="42"/>
                  </a:cxn>
                  <a:cxn ang="0">
                    <a:pos x="1290" y="60"/>
                  </a:cxn>
                  <a:cxn ang="0">
                    <a:pos x="1338" y="54"/>
                  </a:cxn>
                  <a:cxn ang="0">
                    <a:pos x="1392" y="60"/>
                  </a:cxn>
                  <a:cxn ang="0">
                    <a:pos x="1446" y="54"/>
                  </a:cxn>
                  <a:cxn ang="0">
                    <a:pos x="1494" y="54"/>
                  </a:cxn>
                  <a:cxn ang="0">
                    <a:pos x="1548" y="30"/>
                  </a:cxn>
                  <a:cxn ang="0">
                    <a:pos x="1602" y="6"/>
                  </a:cxn>
                  <a:cxn ang="0">
                    <a:pos x="1650" y="12"/>
                  </a:cxn>
                  <a:cxn ang="0">
                    <a:pos x="1704" y="30"/>
                  </a:cxn>
                  <a:cxn ang="0">
                    <a:pos x="1758" y="36"/>
                  </a:cxn>
                  <a:cxn ang="0">
                    <a:pos x="1806" y="36"/>
                  </a:cxn>
                  <a:cxn ang="0">
                    <a:pos x="1860" y="60"/>
                  </a:cxn>
                  <a:cxn ang="0">
                    <a:pos x="1914" y="78"/>
                  </a:cxn>
                  <a:cxn ang="0">
                    <a:pos x="1962" y="78"/>
                  </a:cxn>
                  <a:cxn ang="0">
                    <a:pos x="2016" y="84"/>
                  </a:cxn>
                  <a:cxn ang="0">
                    <a:pos x="2070" y="78"/>
                  </a:cxn>
                  <a:cxn ang="0">
                    <a:pos x="2118" y="84"/>
                  </a:cxn>
                  <a:cxn ang="0">
                    <a:pos x="2172" y="84"/>
                  </a:cxn>
                </a:cxnLst>
                <a:rect l="0" t="0" r="r" b="b"/>
                <a:pathLst>
                  <a:path w="2208" h="666">
                    <a:moveTo>
                      <a:pt x="0" y="666"/>
                    </a:moveTo>
                    <a:lnTo>
                      <a:pt x="18" y="636"/>
                    </a:lnTo>
                    <a:lnTo>
                      <a:pt x="36" y="588"/>
                    </a:lnTo>
                    <a:lnTo>
                      <a:pt x="54" y="522"/>
                    </a:lnTo>
                    <a:lnTo>
                      <a:pt x="72" y="444"/>
                    </a:lnTo>
                    <a:lnTo>
                      <a:pt x="90" y="348"/>
                    </a:lnTo>
                    <a:lnTo>
                      <a:pt x="108" y="276"/>
                    </a:lnTo>
                    <a:lnTo>
                      <a:pt x="126" y="222"/>
                    </a:lnTo>
                    <a:lnTo>
                      <a:pt x="144" y="174"/>
                    </a:lnTo>
                    <a:lnTo>
                      <a:pt x="156" y="126"/>
                    </a:lnTo>
                    <a:lnTo>
                      <a:pt x="174" y="96"/>
                    </a:lnTo>
                    <a:lnTo>
                      <a:pt x="192" y="84"/>
                    </a:lnTo>
                    <a:lnTo>
                      <a:pt x="210" y="78"/>
                    </a:lnTo>
                    <a:lnTo>
                      <a:pt x="228" y="66"/>
                    </a:lnTo>
                    <a:lnTo>
                      <a:pt x="246" y="54"/>
                    </a:lnTo>
                    <a:lnTo>
                      <a:pt x="264" y="54"/>
                    </a:lnTo>
                    <a:lnTo>
                      <a:pt x="282" y="54"/>
                    </a:lnTo>
                    <a:lnTo>
                      <a:pt x="300" y="48"/>
                    </a:lnTo>
                    <a:lnTo>
                      <a:pt x="312" y="48"/>
                    </a:lnTo>
                    <a:lnTo>
                      <a:pt x="330" y="54"/>
                    </a:lnTo>
                    <a:lnTo>
                      <a:pt x="348" y="48"/>
                    </a:lnTo>
                    <a:lnTo>
                      <a:pt x="366" y="54"/>
                    </a:lnTo>
                    <a:lnTo>
                      <a:pt x="384" y="54"/>
                    </a:lnTo>
                    <a:lnTo>
                      <a:pt x="402" y="48"/>
                    </a:lnTo>
                    <a:lnTo>
                      <a:pt x="420" y="36"/>
                    </a:lnTo>
                    <a:lnTo>
                      <a:pt x="438" y="36"/>
                    </a:lnTo>
                    <a:lnTo>
                      <a:pt x="456" y="48"/>
                    </a:lnTo>
                    <a:lnTo>
                      <a:pt x="474" y="42"/>
                    </a:lnTo>
                    <a:lnTo>
                      <a:pt x="486" y="36"/>
                    </a:lnTo>
                    <a:lnTo>
                      <a:pt x="504" y="36"/>
                    </a:lnTo>
                    <a:lnTo>
                      <a:pt x="522" y="42"/>
                    </a:lnTo>
                    <a:lnTo>
                      <a:pt x="540" y="30"/>
                    </a:lnTo>
                    <a:lnTo>
                      <a:pt x="558" y="30"/>
                    </a:lnTo>
                    <a:lnTo>
                      <a:pt x="576" y="30"/>
                    </a:lnTo>
                    <a:lnTo>
                      <a:pt x="594" y="30"/>
                    </a:lnTo>
                    <a:lnTo>
                      <a:pt x="612" y="30"/>
                    </a:lnTo>
                    <a:lnTo>
                      <a:pt x="630" y="24"/>
                    </a:lnTo>
                    <a:lnTo>
                      <a:pt x="642" y="24"/>
                    </a:lnTo>
                    <a:lnTo>
                      <a:pt x="660" y="24"/>
                    </a:lnTo>
                    <a:lnTo>
                      <a:pt x="678" y="18"/>
                    </a:lnTo>
                    <a:lnTo>
                      <a:pt x="696" y="30"/>
                    </a:lnTo>
                    <a:lnTo>
                      <a:pt x="714" y="24"/>
                    </a:lnTo>
                    <a:lnTo>
                      <a:pt x="732" y="18"/>
                    </a:lnTo>
                    <a:lnTo>
                      <a:pt x="750" y="18"/>
                    </a:lnTo>
                    <a:lnTo>
                      <a:pt x="768" y="18"/>
                    </a:lnTo>
                    <a:lnTo>
                      <a:pt x="786" y="12"/>
                    </a:lnTo>
                    <a:lnTo>
                      <a:pt x="798" y="12"/>
                    </a:lnTo>
                    <a:lnTo>
                      <a:pt x="816" y="18"/>
                    </a:lnTo>
                    <a:lnTo>
                      <a:pt x="834" y="12"/>
                    </a:lnTo>
                    <a:lnTo>
                      <a:pt x="852" y="6"/>
                    </a:lnTo>
                    <a:lnTo>
                      <a:pt x="870" y="12"/>
                    </a:lnTo>
                    <a:lnTo>
                      <a:pt x="888" y="12"/>
                    </a:lnTo>
                    <a:lnTo>
                      <a:pt x="906" y="6"/>
                    </a:lnTo>
                    <a:lnTo>
                      <a:pt x="924" y="0"/>
                    </a:lnTo>
                    <a:lnTo>
                      <a:pt x="942" y="12"/>
                    </a:lnTo>
                    <a:lnTo>
                      <a:pt x="960" y="0"/>
                    </a:lnTo>
                    <a:lnTo>
                      <a:pt x="972" y="0"/>
                    </a:lnTo>
                    <a:lnTo>
                      <a:pt x="990" y="6"/>
                    </a:lnTo>
                    <a:lnTo>
                      <a:pt x="1008" y="6"/>
                    </a:lnTo>
                    <a:lnTo>
                      <a:pt x="1026" y="12"/>
                    </a:lnTo>
                    <a:lnTo>
                      <a:pt x="1044" y="12"/>
                    </a:lnTo>
                    <a:lnTo>
                      <a:pt x="1062" y="18"/>
                    </a:lnTo>
                    <a:lnTo>
                      <a:pt x="1080" y="18"/>
                    </a:lnTo>
                    <a:lnTo>
                      <a:pt x="1098" y="24"/>
                    </a:lnTo>
                    <a:lnTo>
                      <a:pt x="1116" y="30"/>
                    </a:lnTo>
                    <a:lnTo>
                      <a:pt x="1128" y="30"/>
                    </a:lnTo>
                    <a:lnTo>
                      <a:pt x="1146" y="36"/>
                    </a:lnTo>
                    <a:lnTo>
                      <a:pt x="1164" y="36"/>
                    </a:lnTo>
                    <a:lnTo>
                      <a:pt x="1182" y="42"/>
                    </a:lnTo>
                    <a:lnTo>
                      <a:pt x="1200" y="36"/>
                    </a:lnTo>
                    <a:lnTo>
                      <a:pt x="1218" y="42"/>
                    </a:lnTo>
                    <a:lnTo>
                      <a:pt x="1236" y="42"/>
                    </a:lnTo>
                    <a:lnTo>
                      <a:pt x="1254" y="42"/>
                    </a:lnTo>
                    <a:lnTo>
                      <a:pt x="1272" y="54"/>
                    </a:lnTo>
                    <a:lnTo>
                      <a:pt x="1290" y="60"/>
                    </a:lnTo>
                    <a:lnTo>
                      <a:pt x="1302" y="54"/>
                    </a:lnTo>
                    <a:lnTo>
                      <a:pt x="1320" y="60"/>
                    </a:lnTo>
                    <a:lnTo>
                      <a:pt x="1338" y="54"/>
                    </a:lnTo>
                    <a:lnTo>
                      <a:pt x="1356" y="54"/>
                    </a:lnTo>
                    <a:lnTo>
                      <a:pt x="1374" y="60"/>
                    </a:lnTo>
                    <a:lnTo>
                      <a:pt x="1392" y="60"/>
                    </a:lnTo>
                    <a:lnTo>
                      <a:pt x="1410" y="60"/>
                    </a:lnTo>
                    <a:lnTo>
                      <a:pt x="1428" y="54"/>
                    </a:lnTo>
                    <a:lnTo>
                      <a:pt x="1446" y="54"/>
                    </a:lnTo>
                    <a:lnTo>
                      <a:pt x="1458" y="48"/>
                    </a:lnTo>
                    <a:lnTo>
                      <a:pt x="1476" y="48"/>
                    </a:lnTo>
                    <a:lnTo>
                      <a:pt x="1494" y="54"/>
                    </a:lnTo>
                    <a:lnTo>
                      <a:pt x="1512" y="42"/>
                    </a:lnTo>
                    <a:lnTo>
                      <a:pt x="1530" y="30"/>
                    </a:lnTo>
                    <a:lnTo>
                      <a:pt x="1548" y="30"/>
                    </a:lnTo>
                    <a:lnTo>
                      <a:pt x="1566" y="24"/>
                    </a:lnTo>
                    <a:lnTo>
                      <a:pt x="1584" y="18"/>
                    </a:lnTo>
                    <a:lnTo>
                      <a:pt x="1602" y="6"/>
                    </a:lnTo>
                    <a:lnTo>
                      <a:pt x="1614" y="6"/>
                    </a:lnTo>
                    <a:lnTo>
                      <a:pt x="1632" y="6"/>
                    </a:lnTo>
                    <a:lnTo>
                      <a:pt x="1650" y="12"/>
                    </a:lnTo>
                    <a:lnTo>
                      <a:pt x="1668" y="18"/>
                    </a:lnTo>
                    <a:lnTo>
                      <a:pt x="1686" y="24"/>
                    </a:lnTo>
                    <a:lnTo>
                      <a:pt x="1704" y="30"/>
                    </a:lnTo>
                    <a:lnTo>
                      <a:pt x="1722" y="30"/>
                    </a:lnTo>
                    <a:lnTo>
                      <a:pt x="1740" y="30"/>
                    </a:lnTo>
                    <a:lnTo>
                      <a:pt x="1758" y="36"/>
                    </a:lnTo>
                    <a:lnTo>
                      <a:pt x="1776" y="36"/>
                    </a:lnTo>
                    <a:lnTo>
                      <a:pt x="1788" y="36"/>
                    </a:lnTo>
                    <a:lnTo>
                      <a:pt x="1806" y="36"/>
                    </a:lnTo>
                    <a:lnTo>
                      <a:pt x="1824" y="42"/>
                    </a:lnTo>
                    <a:lnTo>
                      <a:pt x="1842" y="48"/>
                    </a:lnTo>
                    <a:lnTo>
                      <a:pt x="1860" y="60"/>
                    </a:lnTo>
                    <a:lnTo>
                      <a:pt x="1878" y="66"/>
                    </a:lnTo>
                    <a:lnTo>
                      <a:pt x="1896" y="72"/>
                    </a:lnTo>
                    <a:lnTo>
                      <a:pt x="1914" y="78"/>
                    </a:lnTo>
                    <a:lnTo>
                      <a:pt x="1932" y="72"/>
                    </a:lnTo>
                    <a:lnTo>
                      <a:pt x="1944" y="72"/>
                    </a:lnTo>
                    <a:lnTo>
                      <a:pt x="1962" y="78"/>
                    </a:lnTo>
                    <a:lnTo>
                      <a:pt x="1980" y="66"/>
                    </a:lnTo>
                    <a:lnTo>
                      <a:pt x="1998" y="78"/>
                    </a:lnTo>
                    <a:lnTo>
                      <a:pt x="2016" y="84"/>
                    </a:lnTo>
                    <a:lnTo>
                      <a:pt x="2034" y="72"/>
                    </a:lnTo>
                    <a:lnTo>
                      <a:pt x="2052" y="66"/>
                    </a:lnTo>
                    <a:lnTo>
                      <a:pt x="2070" y="78"/>
                    </a:lnTo>
                    <a:lnTo>
                      <a:pt x="2088" y="78"/>
                    </a:lnTo>
                    <a:lnTo>
                      <a:pt x="2100" y="78"/>
                    </a:lnTo>
                    <a:lnTo>
                      <a:pt x="2118" y="84"/>
                    </a:lnTo>
                    <a:lnTo>
                      <a:pt x="2136" y="78"/>
                    </a:lnTo>
                    <a:lnTo>
                      <a:pt x="2154" y="78"/>
                    </a:lnTo>
                    <a:lnTo>
                      <a:pt x="2172" y="84"/>
                    </a:lnTo>
                    <a:lnTo>
                      <a:pt x="2190" y="84"/>
                    </a:lnTo>
                    <a:lnTo>
                      <a:pt x="2208" y="84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49" name="Freeform 77"/>
              <p:cNvSpPr>
                <a:spLocks/>
              </p:cNvSpPr>
              <p:nvPr/>
            </p:nvSpPr>
            <p:spPr bwMode="auto">
              <a:xfrm>
                <a:off x="4953000" y="2451561"/>
                <a:ext cx="1982151" cy="1000125"/>
              </a:xfrm>
              <a:custGeom>
                <a:avLst/>
                <a:gdLst/>
                <a:ahLst/>
                <a:cxnLst>
                  <a:cxn ang="0">
                    <a:pos x="36" y="510"/>
                  </a:cxn>
                  <a:cxn ang="0">
                    <a:pos x="90" y="276"/>
                  </a:cxn>
                  <a:cxn ang="0">
                    <a:pos x="144" y="120"/>
                  </a:cxn>
                  <a:cxn ang="0">
                    <a:pos x="192" y="54"/>
                  </a:cxn>
                  <a:cxn ang="0">
                    <a:pos x="246" y="36"/>
                  </a:cxn>
                  <a:cxn ang="0">
                    <a:pos x="300" y="42"/>
                  </a:cxn>
                  <a:cxn ang="0">
                    <a:pos x="348" y="36"/>
                  </a:cxn>
                  <a:cxn ang="0">
                    <a:pos x="402" y="30"/>
                  </a:cxn>
                  <a:cxn ang="0">
                    <a:pos x="456" y="30"/>
                  </a:cxn>
                  <a:cxn ang="0">
                    <a:pos x="504" y="36"/>
                  </a:cxn>
                  <a:cxn ang="0">
                    <a:pos x="558" y="36"/>
                  </a:cxn>
                  <a:cxn ang="0">
                    <a:pos x="612" y="30"/>
                  </a:cxn>
                  <a:cxn ang="0">
                    <a:pos x="660" y="18"/>
                  </a:cxn>
                  <a:cxn ang="0">
                    <a:pos x="714" y="12"/>
                  </a:cxn>
                  <a:cxn ang="0">
                    <a:pos x="768" y="6"/>
                  </a:cxn>
                  <a:cxn ang="0">
                    <a:pos x="816" y="12"/>
                  </a:cxn>
                  <a:cxn ang="0">
                    <a:pos x="870" y="0"/>
                  </a:cxn>
                  <a:cxn ang="0">
                    <a:pos x="924" y="6"/>
                  </a:cxn>
                  <a:cxn ang="0">
                    <a:pos x="972" y="0"/>
                  </a:cxn>
                  <a:cxn ang="0">
                    <a:pos x="1026" y="12"/>
                  </a:cxn>
                  <a:cxn ang="0">
                    <a:pos x="1080" y="42"/>
                  </a:cxn>
                  <a:cxn ang="0">
                    <a:pos x="1128" y="48"/>
                  </a:cxn>
                  <a:cxn ang="0">
                    <a:pos x="1182" y="66"/>
                  </a:cxn>
                  <a:cxn ang="0">
                    <a:pos x="1236" y="60"/>
                  </a:cxn>
                  <a:cxn ang="0">
                    <a:pos x="1290" y="66"/>
                  </a:cxn>
                  <a:cxn ang="0">
                    <a:pos x="1338" y="72"/>
                  </a:cxn>
                  <a:cxn ang="0">
                    <a:pos x="1392" y="84"/>
                  </a:cxn>
                  <a:cxn ang="0">
                    <a:pos x="1446" y="66"/>
                  </a:cxn>
                  <a:cxn ang="0">
                    <a:pos x="1494" y="54"/>
                  </a:cxn>
                  <a:cxn ang="0">
                    <a:pos x="1548" y="42"/>
                  </a:cxn>
                  <a:cxn ang="0">
                    <a:pos x="1602" y="30"/>
                  </a:cxn>
                  <a:cxn ang="0">
                    <a:pos x="1650" y="12"/>
                  </a:cxn>
                  <a:cxn ang="0">
                    <a:pos x="1704" y="36"/>
                  </a:cxn>
                  <a:cxn ang="0">
                    <a:pos x="1758" y="48"/>
                  </a:cxn>
                  <a:cxn ang="0">
                    <a:pos x="1806" y="54"/>
                  </a:cxn>
                  <a:cxn ang="0">
                    <a:pos x="1860" y="72"/>
                  </a:cxn>
                  <a:cxn ang="0">
                    <a:pos x="1914" y="78"/>
                  </a:cxn>
                  <a:cxn ang="0">
                    <a:pos x="1962" y="96"/>
                  </a:cxn>
                  <a:cxn ang="0">
                    <a:pos x="2016" y="78"/>
                  </a:cxn>
                  <a:cxn ang="0">
                    <a:pos x="2070" y="78"/>
                  </a:cxn>
                  <a:cxn ang="0">
                    <a:pos x="2118" y="90"/>
                  </a:cxn>
                  <a:cxn ang="0">
                    <a:pos x="2172" y="84"/>
                  </a:cxn>
                </a:cxnLst>
                <a:rect l="0" t="0" r="r" b="b"/>
                <a:pathLst>
                  <a:path w="2208" h="630">
                    <a:moveTo>
                      <a:pt x="0" y="630"/>
                    </a:moveTo>
                    <a:lnTo>
                      <a:pt x="18" y="576"/>
                    </a:lnTo>
                    <a:lnTo>
                      <a:pt x="36" y="510"/>
                    </a:lnTo>
                    <a:lnTo>
                      <a:pt x="54" y="438"/>
                    </a:lnTo>
                    <a:lnTo>
                      <a:pt x="72" y="360"/>
                    </a:lnTo>
                    <a:lnTo>
                      <a:pt x="90" y="276"/>
                    </a:lnTo>
                    <a:lnTo>
                      <a:pt x="108" y="210"/>
                    </a:lnTo>
                    <a:lnTo>
                      <a:pt x="126" y="156"/>
                    </a:lnTo>
                    <a:lnTo>
                      <a:pt x="144" y="120"/>
                    </a:lnTo>
                    <a:lnTo>
                      <a:pt x="156" y="90"/>
                    </a:lnTo>
                    <a:lnTo>
                      <a:pt x="174" y="66"/>
                    </a:lnTo>
                    <a:lnTo>
                      <a:pt x="192" y="54"/>
                    </a:lnTo>
                    <a:lnTo>
                      <a:pt x="210" y="48"/>
                    </a:lnTo>
                    <a:lnTo>
                      <a:pt x="228" y="42"/>
                    </a:lnTo>
                    <a:lnTo>
                      <a:pt x="246" y="36"/>
                    </a:lnTo>
                    <a:lnTo>
                      <a:pt x="264" y="48"/>
                    </a:lnTo>
                    <a:lnTo>
                      <a:pt x="282" y="42"/>
                    </a:lnTo>
                    <a:lnTo>
                      <a:pt x="300" y="42"/>
                    </a:lnTo>
                    <a:lnTo>
                      <a:pt x="312" y="42"/>
                    </a:lnTo>
                    <a:lnTo>
                      <a:pt x="330" y="42"/>
                    </a:lnTo>
                    <a:lnTo>
                      <a:pt x="348" y="36"/>
                    </a:lnTo>
                    <a:lnTo>
                      <a:pt x="366" y="30"/>
                    </a:lnTo>
                    <a:lnTo>
                      <a:pt x="384" y="30"/>
                    </a:lnTo>
                    <a:lnTo>
                      <a:pt x="402" y="30"/>
                    </a:lnTo>
                    <a:lnTo>
                      <a:pt x="420" y="36"/>
                    </a:lnTo>
                    <a:lnTo>
                      <a:pt x="438" y="30"/>
                    </a:lnTo>
                    <a:lnTo>
                      <a:pt x="456" y="30"/>
                    </a:lnTo>
                    <a:lnTo>
                      <a:pt x="474" y="30"/>
                    </a:lnTo>
                    <a:lnTo>
                      <a:pt x="486" y="30"/>
                    </a:lnTo>
                    <a:lnTo>
                      <a:pt x="504" y="36"/>
                    </a:lnTo>
                    <a:lnTo>
                      <a:pt x="522" y="24"/>
                    </a:lnTo>
                    <a:lnTo>
                      <a:pt x="540" y="24"/>
                    </a:lnTo>
                    <a:lnTo>
                      <a:pt x="558" y="36"/>
                    </a:lnTo>
                    <a:lnTo>
                      <a:pt x="576" y="36"/>
                    </a:lnTo>
                    <a:lnTo>
                      <a:pt x="594" y="30"/>
                    </a:lnTo>
                    <a:lnTo>
                      <a:pt x="612" y="30"/>
                    </a:lnTo>
                    <a:lnTo>
                      <a:pt x="630" y="30"/>
                    </a:lnTo>
                    <a:lnTo>
                      <a:pt x="642" y="24"/>
                    </a:lnTo>
                    <a:lnTo>
                      <a:pt x="660" y="18"/>
                    </a:lnTo>
                    <a:lnTo>
                      <a:pt x="678" y="24"/>
                    </a:lnTo>
                    <a:lnTo>
                      <a:pt x="696" y="18"/>
                    </a:lnTo>
                    <a:lnTo>
                      <a:pt x="714" y="12"/>
                    </a:lnTo>
                    <a:lnTo>
                      <a:pt x="732" y="12"/>
                    </a:lnTo>
                    <a:lnTo>
                      <a:pt x="750" y="12"/>
                    </a:lnTo>
                    <a:lnTo>
                      <a:pt x="768" y="6"/>
                    </a:lnTo>
                    <a:lnTo>
                      <a:pt x="786" y="12"/>
                    </a:lnTo>
                    <a:lnTo>
                      <a:pt x="798" y="18"/>
                    </a:lnTo>
                    <a:lnTo>
                      <a:pt x="816" y="12"/>
                    </a:lnTo>
                    <a:lnTo>
                      <a:pt x="834" y="12"/>
                    </a:lnTo>
                    <a:lnTo>
                      <a:pt x="852" y="6"/>
                    </a:lnTo>
                    <a:lnTo>
                      <a:pt x="870" y="0"/>
                    </a:lnTo>
                    <a:lnTo>
                      <a:pt x="888" y="6"/>
                    </a:lnTo>
                    <a:lnTo>
                      <a:pt x="906" y="12"/>
                    </a:lnTo>
                    <a:lnTo>
                      <a:pt x="924" y="6"/>
                    </a:lnTo>
                    <a:lnTo>
                      <a:pt x="942" y="0"/>
                    </a:lnTo>
                    <a:lnTo>
                      <a:pt x="960" y="6"/>
                    </a:lnTo>
                    <a:lnTo>
                      <a:pt x="972" y="0"/>
                    </a:lnTo>
                    <a:lnTo>
                      <a:pt x="990" y="6"/>
                    </a:lnTo>
                    <a:lnTo>
                      <a:pt x="1008" y="12"/>
                    </a:lnTo>
                    <a:lnTo>
                      <a:pt x="1026" y="12"/>
                    </a:lnTo>
                    <a:lnTo>
                      <a:pt x="1044" y="12"/>
                    </a:lnTo>
                    <a:lnTo>
                      <a:pt x="1062" y="30"/>
                    </a:lnTo>
                    <a:lnTo>
                      <a:pt x="1080" y="42"/>
                    </a:lnTo>
                    <a:lnTo>
                      <a:pt x="1098" y="48"/>
                    </a:lnTo>
                    <a:lnTo>
                      <a:pt x="1116" y="48"/>
                    </a:lnTo>
                    <a:lnTo>
                      <a:pt x="1128" y="48"/>
                    </a:lnTo>
                    <a:lnTo>
                      <a:pt x="1146" y="54"/>
                    </a:lnTo>
                    <a:lnTo>
                      <a:pt x="1164" y="60"/>
                    </a:lnTo>
                    <a:lnTo>
                      <a:pt x="1182" y="66"/>
                    </a:lnTo>
                    <a:lnTo>
                      <a:pt x="1200" y="60"/>
                    </a:lnTo>
                    <a:lnTo>
                      <a:pt x="1218" y="48"/>
                    </a:lnTo>
                    <a:lnTo>
                      <a:pt x="1236" y="60"/>
                    </a:lnTo>
                    <a:lnTo>
                      <a:pt x="1254" y="66"/>
                    </a:lnTo>
                    <a:lnTo>
                      <a:pt x="1272" y="60"/>
                    </a:lnTo>
                    <a:lnTo>
                      <a:pt x="1290" y="66"/>
                    </a:lnTo>
                    <a:lnTo>
                      <a:pt x="1302" y="72"/>
                    </a:lnTo>
                    <a:lnTo>
                      <a:pt x="1320" y="72"/>
                    </a:lnTo>
                    <a:lnTo>
                      <a:pt x="1338" y="72"/>
                    </a:lnTo>
                    <a:lnTo>
                      <a:pt x="1356" y="72"/>
                    </a:lnTo>
                    <a:lnTo>
                      <a:pt x="1374" y="78"/>
                    </a:lnTo>
                    <a:lnTo>
                      <a:pt x="1392" y="84"/>
                    </a:lnTo>
                    <a:lnTo>
                      <a:pt x="1410" y="72"/>
                    </a:lnTo>
                    <a:lnTo>
                      <a:pt x="1428" y="66"/>
                    </a:lnTo>
                    <a:lnTo>
                      <a:pt x="1446" y="66"/>
                    </a:lnTo>
                    <a:lnTo>
                      <a:pt x="1458" y="66"/>
                    </a:lnTo>
                    <a:lnTo>
                      <a:pt x="1476" y="60"/>
                    </a:lnTo>
                    <a:lnTo>
                      <a:pt x="1494" y="54"/>
                    </a:lnTo>
                    <a:lnTo>
                      <a:pt x="1512" y="48"/>
                    </a:lnTo>
                    <a:lnTo>
                      <a:pt x="1530" y="48"/>
                    </a:lnTo>
                    <a:lnTo>
                      <a:pt x="1548" y="42"/>
                    </a:lnTo>
                    <a:lnTo>
                      <a:pt x="1566" y="36"/>
                    </a:lnTo>
                    <a:lnTo>
                      <a:pt x="1584" y="36"/>
                    </a:lnTo>
                    <a:lnTo>
                      <a:pt x="1602" y="30"/>
                    </a:lnTo>
                    <a:lnTo>
                      <a:pt x="1614" y="18"/>
                    </a:lnTo>
                    <a:lnTo>
                      <a:pt x="1632" y="12"/>
                    </a:lnTo>
                    <a:lnTo>
                      <a:pt x="1650" y="12"/>
                    </a:lnTo>
                    <a:lnTo>
                      <a:pt x="1668" y="24"/>
                    </a:lnTo>
                    <a:lnTo>
                      <a:pt x="1686" y="36"/>
                    </a:lnTo>
                    <a:lnTo>
                      <a:pt x="1704" y="36"/>
                    </a:lnTo>
                    <a:lnTo>
                      <a:pt x="1722" y="42"/>
                    </a:lnTo>
                    <a:lnTo>
                      <a:pt x="1740" y="48"/>
                    </a:lnTo>
                    <a:lnTo>
                      <a:pt x="1758" y="48"/>
                    </a:lnTo>
                    <a:lnTo>
                      <a:pt x="1776" y="48"/>
                    </a:lnTo>
                    <a:lnTo>
                      <a:pt x="1788" y="48"/>
                    </a:lnTo>
                    <a:lnTo>
                      <a:pt x="1806" y="54"/>
                    </a:lnTo>
                    <a:lnTo>
                      <a:pt x="1824" y="60"/>
                    </a:lnTo>
                    <a:lnTo>
                      <a:pt x="1842" y="66"/>
                    </a:lnTo>
                    <a:lnTo>
                      <a:pt x="1860" y="72"/>
                    </a:lnTo>
                    <a:lnTo>
                      <a:pt x="1878" y="78"/>
                    </a:lnTo>
                    <a:lnTo>
                      <a:pt x="1896" y="84"/>
                    </a:lnTo>
                    <a:lnTo>
                      <a:pt x="1914" y="78"/>
                    </a:lnTo>
                    <a:lnTo>
                      <a:pt x="1932" y="84"/>
                    </a:lnTo>
                    <a:lnTo>
                      <a:pt x="1944" y="90"/>
                    </a:lnTo>
                    <a:lnTo>
                      <a:pt x="1962" y="96"/>
                    </a:lnTo>
                    <a:lnTo>
                      <a:pt x="1980" y="84"/>
                    </a:lnTo>
                    <a:lnTo>
                      <a:pt x="1998" y="84"/>
                    </a:lnTo>
                    <a:lnTo>
                      <a:pt x="2016" y="78"/>
                    </a:lnTo>
                    <a:lnTo>
                      <a:pt x="2034" y="78"/>
                    </a:lnTo>
                    <a:lnTo>
                      <a:pt x="2052" y="78"/>
                    </a:lnTo>
                    <a:lnTo>
                      <a:pt x="2070" y="78"/>
                    </a:lnTo>
                    <a:lnTo>
                      <a:pt x="2088" y="78"/>
                    </a:lnTo>
                    <a:lnTo>
                      <a:pt x="2100" y="84"/>
                    </a:lnTo>
                    <a:lnTo>
                      <a:pt x="2118" y="90"/>
                    </a:lnTo>
                    <a:lnTo>
                      <a:pt x="2136" y="84"/>
                    </a:lnTo>
                    <a:lnTo>
                      <a:pt x="2154" y="84"/>
                    </a:lnTo>
                    <a:lnTo>
                      <a:pt x="2172" y="84"/>
                    </a:lnTo>
                    <a:lnTo>
                      <a:pt x="2190" y="90"/>
                    </a:lnTo>
                    <a:lnTo>
                      <a:pt x="2208" y="102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50" name="Freeform 79"/>
              <p:cNvSpPr>
                <a:spLocks/>
              </p:cNvSpPr>
              <p:nvPr/>
            </p:nvSpPr>
            <p:spPr bwMode="auto">
              <a:xfrm>
                <a:off x="4953000" y="2442036"/>
                <a:ext cx="1982151" cy="885825"/>
              </a:xfrm>
              <a:custGeom>
                <a:avLst/>
                <a:gdLst/>
                <a:ahLst/>
                <a:cxnLst>
                  <a:cxn ang="0">
                    <a:pos x="36" y="486"/>
                  </a:cxn>
                  <a:cxn ang="0">
                    <a:pos x="90" y="300"/>
                  </a:cxn>
                  <a:cxn ang="0">
                    <a:pos x="144" y="132"/>
                  </a:cxn>
                  <a:cxn ang="0">
                    <a:pos x="192" y="72"/>
                  </a:cxn>
                  <a:cxn ang="0">
                    <a:pos x="246" y="48"/>
                  </a:cxn>
                  <a:cxn ang="0">
                    <a:pos x="300" y="48"/>
                  </a:cxn>
                  <a:cxn ang="0">
                    <a:pos x="348" y="30"/>
                  </a:cxn>
                  <a:cxn ang="0">
                    <a:pos x="402" y="36"/>
                  </a:cxn>
                  <a:cxn ang="0">
                    <a:pos x="456" y="36"/>
                  </a:cxn>
                  <a:cxn ang="0">
                    <a:pos x="504" y="30"/>
                  </a:cxn>
                  <a:cxn ang="0">
                    <a:pos x="558" y="24"/>
                  </a:cxn>
                  <a:cxn ang="0">
                    <a:pos x="612" y="12"/>
                  </a:cxn>
                  <a:cxn ang="0">
                    <a:pos x="660" y="18"/>
                  </a:cxn>
                  <a:cxn ang="0">
                    <a:pos x="714" y="18"/>
                  </a:cxn>
                  <a:cxn ang="0">
                    <a:pos x="768" y="6"/>
                  </a:cxn>
                  <a:cxn ang="0">
                    <a:pos x="816" y="12"/>
                  </a:cxn>
                  <a:cxn ang="0">
                    <a:pos x="870" y="0"/>
                  </a:cxn>
                  <a:cxn ang="0">
                    <a:pos x="924" y="12"/>
                  </a:cxn>
                  <a:cxn ang="0">
                    <a:pos x="972" y="6"/>
                  </a:cxn>
                  <a:cxn ang="0">
                    <a:pos x="1026" y="6"/>
                  </a:cxn>
                  <a:cxn ang="0">
                    <a:pos x="1080" y="12"/>
                  </a:cxn>
                  <a:cxn ang="0">
                    <a:pos x="1128" y="24"/>
                  </a:cxn>
                  <a:cxn ang="0">
                    <a:pos x="1182" y="36"/>
                  </a:cxn>
                  <a:cxn ang="0">
                    <a:pos x="1236" y="48"/>
                  </a:cxn>
                  <a:cxn ang="0">
                    <a:pos x="1290" y="60"/>
                  </a:cxn>
                  <a:cxn ang="0">
                    <a:pos x="1338" y="48"/>
                  </a:cxn>
                  <a:cxn ang="0">
                    <a:pos x="1392" y="54"/>
                  </a:cxn>
                  <a:cxn ang="0">
                    <a:pos x="1446" y="54"/>
                  </a:cxn>
                  <a:cxn ang="0">
                    <a:pos x="1494" y="42"/>
                  </a:cxn>
                  <a:cxn ang="0">
                    <a:pos x="1548" y="18"/>
                  </a:cxn>
                  <a:cxn ang="0">
                    <a:pos x="1602" y="12"/>
                  </a:cxn>
                  <a:cxn ang="0">
                    <a:pos x="1650" y="0"/>
                  </a:cxn>
                  <a:cxn ang="0">
                    <a:pos x="1704" y="6"/>
                  </a:cxn>
                  <a:cxn ang="0">
                    <a:pos x="1758" y="24"/>
                  </a:cxn>
                  <a:cxn ang="0">
                    <a:pos x="1806" y="30"/>
                  </a:cxn>
                  <a:cxn ang="0">
                    <a:pos x="1860" y="48"/>
                  </a:cxn>
                  <a:cxn ang="0">
                    <a:pos x="1914" y="66"/>
                  </a:cxn>
                  <a:cxn ang="0">
                    <a:pos x="1962" y="72"/>
                  </a:cxn>
                  <a:cxn ang="0">
                    <a:pos x="2016" y="66"/>
                  </a:cxn>
                  <a:cxn ang="0">
                    <a:pos x="2070" y="60"/>
                  </a:cxn>
                  <a:cxn ang="0">
                    <a:pos x="2118" y="66"/>
                  </a:cxn>
                  <a:cxn ang="0">
                    <a:pos x="2172" y="78"/>
                  </a:cxn>
                </a:cxnLst>
                <a:rect l="0" t="0" r="r" b="b"/>
                <a:pathLst>
                  <a:path w="2208" h="558">
                    <a:moveTo>
                      <a:pt x="0" y="558"/>
                    </a:moveTo>
                    <a:lnTo>
                      <a:pt x="18" y="534"/>
                    </a:lnTo>
                    <a:lnTo>
                      <a:pt x="36" y="486"/>
                    </a:lnTo>
                    <a:lnTo>
                      <a:pt x="54" y="432"/>
                    </a:lnTo>
                    <a:lnTo>
                      <a:pt x="72" y="372"/>
                    </a:lnTo>
                    <a:lnTo>
                      <a:pt x="90" y="300"/>
                    </a:lnTo>
                    <a:lnTo>
                      <a:pt x="108" y="234"/>
                    </a:lnTo>
                    <a:lnTo>
                      <a:pt x="126" y="174"/>
                    </a:lnTo>
                    <a:lnTo>
                      <a:pt x="144" y="132"/>
                    </a:lnTo>
                    <a:lnTo>
                      <a:pt x="156" y="108"/>
                    </a:lnTo>
                    <a:lnTo>
                      <a:pt x="174" y="90"/>
                    </a:lnTo>
                    <a:lnTo>
                      <a:pt x="192" y="72"/>
                    </a:lnTo>
                    <a:lnTo>
                      <a:pt x="210" y="60"/>
                    </a:lnTo>
                    <a:lnTo>
                      <a:pt x="228" y="54"/>
                    </a:lnTo>
                    <a:lnTo>
                      <a:pt x="246" y="48"/>
                    </a:lnTo>
                    <a:lnTo>
                      <a:pt x="264" y="36"/>
                    </a:lnTo>
                    <a:lnTo>
                      <a:pt x="282" y="48"/>
                    </a:lnTo>
                    <a:lnTo>
                      <a:pt x="300" y="48"/>
                    </a:lnTo>
                    <a:lnTo>
                      <a:pt x="312" y="42"/>
                    </a:lnTo>
                    <a:lnTo>
                      <a:pt x="330" y="36"/>
                    </a:lnTo>
                    <a:lnTo>
                      <a:pt x="348" y="30"/>
                    </a:lnTo>
                    <a:lnTo>
                      <a:pt x="366" y="30"/>
                    </a:lnTo>
                    <a:lnTo>
                      <a:pt x="384" y="30"/>
                    </a:lnTo>
                    <a:lnTo>
                      <a:pt x="402" y="36"/>
                    </a:lnTo>
                    <a:lnTo>
                      <a:pt x="420" y="42"/>
                    </a:lnTo>
                    <a:lnTo>
                      <a:pt x="438" y="36"/>
                    </a:lnTo>
                    <a:lnTo>
                      <a:pt x="456" y="36"/>
                    </a:lnTo>
                    <a:lnTo>
                      <a:pt x="474" y="30"/>
                    </a:lnTo>
                    <a:lnTo>
                      <a:pt x="486" y="24"/>
                    </a:lnTo>
                    <a:lnTo>
                      <a:pt x="504" y="30"/>
                    </a:lnTo>
                    <a:lnTo>
                      <a:pt x="522" y="36"/>
                    </a:lnTo>
                    <a:lnTo>
                      <a:pt x="540" y="24"/>
                    </a:lnTo>
                    <a:lnTo>
                      <a:pt x="558" y="24"/>
                    </a:lnTo>
                    <a:lnTo>
                      <a:pt x="576" y="18"/>
                    </a:lnTo>
                    <a:lnTo>
                      <a:pt x="594" y="18"/>
                    </a:lnTo>
                    <a:lnTo>
                      <a:pt x="612" y="12"/>
                    </a:lnTo>
                    <a:lnTo>
                      <a:pt x="630" y="12"/>
                    </a:lnTo>
                    <a:lnTo>
                      <a:pt x="642" y="18"/>
                    </a:lnTo>
                    <a:lnTo>
                      <a:pt x="660" y="18"/>
                    </a:lnTo>
                    <a:lnTo>
                      <a:pt x="678" y="18"/>
                    </a:lnTo>
                    <a:lnTo>
                      <a:pt x="696" y="18"/>
                    </a:lnTo>
                    <a:lnTo>
                      <a:pt x="714" y="18"/>
                    </a:lnTo>
                    <a:lnTo>
                      <a:pt x="732" y="12"/>
                    </a:lnTo>
                    <a:lnTo>
                      <a:pt x="750" y="12"/>
                    </a:lnTo>
                    <a:lnTo>
                      <a:pt x="768" y="6"/>
                    </a:lnTo>
                    <a:lnTo>
                      <a:pt x="786" y="6"/>
                    </a:lnTo>
                    <a:lnTo>
                      <a:pt x="798" y="12"/>
                    </a:lnTo>
                    <a:lnTo>
                      <a:pt x="816" y="12"/>
                    </a:lnTo>
                    <a:lnTo>
                      <a:pt x="834" y="12"/>
                    </a:lnTo>
                    <a:lnTo>
                      <a:pt x="852" y="6"/>
                    </a:lnTo>
                    <a:lnTo>
                      <a:pt x="870" y="0"/>
                    </a:lnTo>
                    <a:lnTo>
                      <a:pt x="888" y="0"/>
                    </a:lnTo>
                    <a:lnTo>
                      <a:pt x="906" y="6"/>
                    </a:lnTo>
                    <a:lnTo>
                      <a:pt x="924" y="12"/>
                    </a:lnTo>
                    <a:lnTo>
                      <a:pt x="942" y="6"/>
                    </a:lnTo>
                    <a:lnTo>
                      <a:pt x="960" y="6"/>
                    </a:lnTo>
                    <a:lnTo>
                      <a:pt x="972" y="6"/>
                    </a:lnTo>
                    <a:lnTo>
                      <a:pt x="990" y="0"/>
                    </a:lnTo>
                    <a:lnTo>
                      <a:pt x="1008" y="6"/>
                    </a:lnTo>
                    <a:lnTo>
                      <a:pt x="1026" y="6"/>
                    </a:lnTo>
                    <a:lnTo>
                      <a:pt x="1044" y="6"/>
                    </a:lnTo>
                    <a:lnTo>
                      <a:pt x="1062" y="6"/>
                    </a:lnTo>
                    <a:lnTo>
                      <a:pt x="1080" y="12"/>
                    </a:lnTo>
                    <a:lnTo>
                      <a:pt x="1098" y="18"/>
                    </a:lnTo>
                    <a:lnTo>
                      <a:pt x="1116" y="18"/>
                    </a:lnTo>
                    <a:lnTo>
                      <a:pt x="1128" y="24"/>
                    </a:lnTo>
                    <a:lnTo>
                      <a:pt x="1146" y="36"/>
                    </a:lnTo>
                    <a:lnTo>
                      <a:pt x="1164" y="30"/>
                    </a:lnTo>
                    <a:lnTo>
                      <a:pt x="1182" y="36"/>
                    </a:lnTo>
                    <a:lnTo>
                      <a:pt x="1200" y="42"/>
                    </a:lnTo>
                    <a:lnTo>
                      <a:pt x="1218" y="48"/>
                    </a:lnTo>
                    <a:lnTo>
                      <a:pt x="1236" y="48"/>
                    </a:lnTo>
                    <a:lnTo>
                      <a:pt x="1254" y="54"/>
                    </a:lnTo>
                    <a:lnTo>
                      <a:pt x="1272" y="60"/>
                    </a:lnTo>
                    <a:lnTo>
                      <a:pt x="1290" y="60"/>
                    </a:lnTo>
                    <a:lnTo>
                      <a:pt x="1302" y="60"/>
                    </a:lnTo>
                    <a:lnTo>
                      <a:pt x="1320" y="54"/>
                    </a:lnTo>
                    <a:lnTo>
                      <a:pt x="1338" y="48"/>
                    </a:lnTo>
                    <a:lnTo>
                      <a:pt x="1356" y="54"/>
                    </a:lnTo>
                    <a:lnTo>
                      <a:pt x="1374" y="54"/>
                    </a:lnTo>
                    <a:lnTo>
                      <a:pt x="1392" y="54"/>
                    </a:lnTo>
                    <a:lnTo>
                      <a:pt x="1410" y="54"/>
                    </a:lnTo>
                    <a:lnTo>
                      <a:pt x="1428" y="54"/>
                    </a:lnTo>
                    <a:lnTo>
                      <a:pt x="1446" y="54"/>
                    </a:lnTo>
                    <a:lnTo>
                      <a:pt x="1458" y="48"/>
                    </a:lnTo>
                    <a:lnTo>
                      <a:pt x="1476" y="42"/>
                    </a:lnTo>
                    <a:lnTo>
                      <a:pt x="1494" y="42"/>
                    </a:lnTo>
                    <a:lnTo>
                      <a:pt x="1512" y="36"/>
                    </a:lnTo>
                    <a:lnTo>
                      <a:pt x="1530" y="24"/>
                    </a:lnTo>
                    <a:lnTo>
                      <a:pt x="1548" y="18"/>
                    </a:lnTo>
                    <a:lnTo>
                      <a:pt x="1566" y="24"/>
                    </a:lnTo>
                    <a:lnTo>
                      <a:pt x="1584" y="24"/>
                    </a:lnTo>
                    <a:lnTo>
                      <a:pt x="1602" y="12"/>
                    </a:lnTo>
                    <a:lnTo>
                      <a:pt x="1614" y="0"/>
                    </a:lnTo>
                    <a:lnTo>
                      <a:pt x="1632" y="0"/>
                    </a:lnTo>
                    <a:lnTo>
                      <a:pt x="1650" y="0"/>
                    </a:lnTo>
                    <a:lnTo>
                      <a:pt x="1668" y="6"/>
                    </a:lnTo>
                    <a:lnTo>
                      <a:pt x="1686" y="12"/>
                    </a:lnTo>
                    <a:lnTo>
                      <a:pt x="1704" y="6"/>
                    </a:lnTo>
                    <a:lnTo>
                      <a:pt x="1722" y="12"/>
                    </a:lnTo>
                    <a:lnTo>
                      <a:pt x="1740" y="18"/>
                    </a:lnTo>
                    <a:lnTo>
                      <a:pt x="1758" y="24"/>
                    </a:lnTo>
                    <a:lnTo>
                      <a:pt x="1776" y="24"/>
                    </a:lnTo>
                    <a:lnTo>
                      <a:pt x="1788" y="24"/>
                    </a:lnTo>
                    <a:lnTo>
                      <a:pt x="1806" y="30"/>
                    </a:lnTo>
                    <a:lnTo>
                      <a:pt x="1824" y="36"/>
                    </a:lnTo>
                    <a:lnTo>
                      <a:pt x="1842" y="42"/>
                    </a:lnTo>
                    <a:lnTo>
                      <a:pt x="1860" y="48"/>
                    </a:lnTo>
                    <a:lnTo>
                      <a:pt x="1878" y="54"/>
                    </a:lnTo>
                    <a:lnTo>
                      <a:pt x="1896" y="66"/>
                    </a:lnTo>
                    <a:lnTo>
                      <a:pt x="1914" y="66"/>
                    </a:lnTo>
                    <a:lnTo>
                      <a:pt x="1932" y="60"/>
                    </a:lnTo>
                    <a:lnTo>
                      <a:pt x="1944" y="60"/>
                    </a:lnTo>
                    <a:lnTo>
                      <a:pt x="1962" y="72"/>
                    </a:lnTo>
                    <a:lnTo>
                      <a:pt x="1980" y="60"/>
                    </a:lnTo>
                    <a:lnTo>
                      <a:pt x="1998" y="66"/>
                    </a:lnTo>
                    <a:lnTo>
                      <a:pt x="2016" y="66"/>
                    </a:lnTo>
                    <a:lnTo>
                      <a:pt x="2034" y="60"/>
                    </a:lnTo>
                    <a:lnTo>
                      <a:pt x="2052" y="60"/>
                    </a:lnTo>
                    <a:lnTo>
                      <a:pt x="2070" y="60"/>
                    </a:lnTo>
                    <a:lnTo>
                      <a:pt x="2088" y="60"/>
                    </a:lnTo>
                    <a:lnTo>
                      <a:pt x="2100" y="66"/>
                    </a:lnTo>
                    <a:lnTo>
                      <a:pt x="2118" y="66"/>
                    </a:lnTo>
                    <a:lnTo>
                      <a:pt x="2136" y="78"/>
                    </a:lnTo>
                    <a:lnTo>
                      <a:pt x="2154" y="78"/>
                    </a:lnTo>
                    <a:lnTo>
                      <a:pt x="2172" y="78"/>
                    </a:lnTo>
                    <a:lnTo>
                      <a:pt x="2190" y="72"/>
                    </a:lnTo>
                    <a:lnTo>
                      <a:pt x="2208" y="72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51" name="Freeform 81"/>
              <p:cNvSpPr>
                <a:spLocks/>
              </p:cNvSpPr>
              <p:nvPr/>
            </p:nvSpPr>
            <p:spPr bwMode="auto">
              <a:xfrm>
                <a:off x="4953000" y="2451561"/>
                <a:ext cx="1982151" cy="923925"/>
              </a:xfrm>
              <a:custGeom>
                <a:avLst/>
                <a:gdLst/>
                <a:ahLst/>
                <a:cxnLst>
                  <a:cxn ang="0">
                    <a:pos x="36" y="498"/>
                  </a:cxn>
                  <a:cxn ang="0">
                    <a:pos x="90" y="318"/>
                  </a:cxn>
                  <a:cxn ang="0">
                    <a:pos x="144" y="132"/>
                  </a:cxn>
                  <a:cxn ang="0">
                    <a:pos x="192" y="60"/>
                  </a:cxn>
                  <a:cxn ang="0">
                    <a:pos x="246" y="30"/>
                  </a:cxn>
                  <a:cxn ang="0">
                    <a:pos x="300" y="30"/>
                  </a:cxn>
                  <a:cxn ang="0">
                    <a:pos x="348" y="24"/>
                  </a:cxn>
                  <a:cxn ang="0">
                    <a:pos x="402" y="24"/>
                  </a:cxn>
                  <a:cxn ang="0">
                    <a:pos x="456" y="18"/>
                  </a:cxn>
                  <a:cxn ang="0">
                    <a:pos x="504" y="12"/>
                  </a:cxn>
                  <a:cxn ang="0">
                    <a:pos x="558" y="12"/>
                  </a:cxn>
                  <a:cxn ang="0">
                    <a:pos x="612" y="12"/>
                  </a:cxn>
                  <a:cxn ang="0">
                    <a:pos x="660" y="12"/>
                  </a:cxn>
                  <a:cxn ang="0">
                    <a:pos x="714" y="18"/>
                  </a:cxn>
                  <a:cxn ang="0">
                    <a:pos x="768" y="12"/>
                  </a:cxn>
                  <a:cxn ang="0">
                    <a:pos x="816" y="12"/>
                  </a:cxn>
                  <a:cxn ang="0">
                    <a:pos x="870" y="6"/>
                  </a:cxn>
                  <a:cxn ang="0">
                    <a:pos x="924" y="6"/>
                  </a:cxn>
                  <a:cxn ang="0">
                    <a:pos x="972" y="6"/>
                  </a:cxn>
                  <a:cxn ang="0">
                    <a:pos x="1026" y="12"/>
                  </a:cxn>
                  <a:cxn ang="0">
                    <a:pos x="1080" y="24"/>
                  </a:cxn>
                  <a:cxn ang="0">
                    <a:pos x="1128" y="42"/>
                  </a:cxn>
                  <a:cxn ang="0">
                    <a:pos x="1182" y="42"/>
                  </a:cxn>
                  <a:cxn ang="0">
                    <a:pos x="1236" y="54"/>
                  </a:cxn>
                  <a:cxn ang="0">
                    <a:pos x="1290" y="66"/>
                  </a:cxn>
                  <a:cxn ang="0">
                    <a:pos x="1338" y="60"/>
                  </a:cxn>
                  <a:cxn ang="0">
                    <a:pos x="1392" y="60"/>
                  </a:cxn>
                  <a:cxn ang="0">
                    <a:pos x="1446" y="66"/>
                  </a:cxn>
                  <a:cxn ang="0">
                    <a:pos x="1494" y="66"/>
                  </a:cxn>
                  <a:cxn ang="0">
                    <a:pos x="1548" y="42"/>
                  </a:cxn>
                  <a:cxn ang="0">
                    <a:pos x="1602" y="30"/>
                  </a:cxn>
                  <a:cxn ang="0">
                    <a:pos x="1650" y="12"/>
                  </a:cxn>
                  <a:cxn ang="0">
                    <a:pos x="1704" y="24"/>
                  </a:cxn>
                  <a:cxn ang="0">
                    <a:pos x="1758" y="42"/>
                  </a:cxn>
                  <a:cxn ang="0">
                    <a:pos x="1806" y="54"/>
                  </a:cxn>
                  <a:cxn ang="0">
                    <a:pos x="1860" y="78"/>
                  </a:cxn>
                  <a:cxn ang="0">
                    <a:pos x="1914" y="84"/>
                  </a:cxn>
                  <a:cxn ang="0">
                    <a:pos x="1962" y="90"/>
                  </a:cxn>
                  <a:cxn ang="0">
                    <a:pos x="2016" y="72"/>
                  </a:cxn>
                  <a:cxn ang="0">
                    <a:pos x="2070" y="78"/>
                  </a:cxn>
                  <a:cxn ang="0">
                    <a:pos x="2118" y="90"/>
                  </a:cxn>
                  <a:cxn ang="0">
                    <a:pos x="2172" y="90"/>
                  </a:cxn>
                </a:cxnLst>
                <a:rect l="0" t="0" r="r" b="b"/>
                <a:pathLst>
                  <a:path w="2208" h="582">
                    <a:moveTo>
                      <a:pt x="0" y="582"/>
                    </a:moveTo>
                    <a:lnTo>
                      <a:pt x="18" y="552"/>
                    </a:lnTo>
                    <a:lnTo>
                      <a:pt x="36" y="498"/>
                    </a:lnTo>
                    <a:lnTo>
                      <a:pt x="54" y="438"/>
                    </a:lnTo>
                    <a:lnTo>
                      <a:pt x="72" y="384"/>
                    </a:lnTo>
                    <a:lnTo>
                      <a:pt x="90" y="318"/>
                    </a:lnTo>
                    <a:lnTo>
                      <a:pt x="108" y="240"/>
                    </a:lnTo>
                    <a:lnTo>
                      <a:pt x="126" y="180"/>
                    </a:lnTo>
                    <a:lnTo>
                      <a:pt x="144" y="132"/>
                    </a:lnTo>
                    <a:lnTo>
                      <a:pt x="156" y="96"/>
                    </a:lnTo>
                    <a:lnTo>
                      <a:pt x="174" y="72"/>
                    </a:lnTo>
                    <a:lnTo>
                      <a:pt x="192" y="60"/>
                    </a:lnTo>
                    <a:lnTo>
                      <a:pt x="210" y="48"/>
                    </a:lnTo>
                    <a:lnTo>
                      <a:pt x="228" y="42"/>
                    </a:lnTo>
                    <a:lnTo>
                      <a:pt x="246" y="30"/>
                    </a:lnTo>
                    <a:lnTo>
                      <a:pt x="264" y="24"/>
                    </a:lnTo>
                    <a:lnTo>
                      <a:pt x="282" y="12"/>
                    </a:lnTo>
                    <a:lnTo>
                      <a:pt x="300" y="30"/>
                    </a:lnTo>
                    <a:lnTo>
                      <a:pt x="312" y="30"/>
                    </a:lnTo>
                    <a:lnTo>
                      <a:pt x="330" y="30"/>
                    </a:lnTo>
                    <a:lnTo>
                      <a:pt x="348" y="24"/>
                    </a:lnTo>
                    <a:lnTo>
                      <a:pt x="366" y="24"/>
                    </a:lnTo>
                    <a:lnTo>
                      <a:pt x="384" y="24"/>
                    </a:lnTo>
                    <a:lnTo>
                      <a:pt x="402" y="24"/>
                    </a:lnTo>
                    <a:lnTo>
                      <a:pt x="420" y="18"/>
                    </a:lnTo>
                    <a:lnTo>
                      <a:pt x="438" y="12"/>
                    </a:lnTo>
                    <a:lnTo>
                      <a:pt x="456" y="18"/>
                    </a:lnTo>
                    <a:lnTo>
                      <a:pt x="474" y="12"/>
                    </a:lnTo>
                    <a:lnTo>
                      <a:pt x="486" y="12"/>
                    </a:lnTo>
                    <a:lnTo>
                      <a:pt x="504" y="12"/>
                    </a:lnTo>
                    <a:lnTo>
                      <a:pt x="522" y="12"/>
                    </a:lnTo>
                    <a:lnTo>
                      <a:pt x="540" y="12"/>
                    </a:lnTo>
                    <a:lnTo>
                      <a:pt x="558" y="12"/>
                    </a:lnTo>
                    <a:lnTo>
                      <a:pt x="576" y="12"/>
                    </a:lnTo>
                    <a:lnTo>
                      <a:pt x="594" y="6"/>
                    </a:lnTo>
                    <a:lnTo>
                      <a:pt x="612" y="12"/>
                    </a:lnTo>
                    <a:lnTo>
                      <a:pt x="630" y="12"/>
                    </a:lnTo>
                    <a:lnTo>
                      <a:pt x="642" y="12"/>
                    </a:lnTo>
                    <a:lnTo>
                      <a:pt x="660" y="12"/>
                    </a:lnTo>
                    <a:lnTo>
                      <a:pt x="678" y="18"/>
                    </a:lnTo>
                    <a:lnTo>
                      <a:pt x="696" y="18"/>
                    </a:lnTo>
                    <a:lnTo>
                      <a:pt x="714" y="18"/>
                    </a:lnTo>
                    <a:lnTo>
                      <a:pt x="732" y="12"/>
                    </a:lnTo>
                    <a:lnTo>
                      <a:pt x="750" y="12"/>
                    </a:lnTo>
                    <a:lnTo>
                      <a:pt x="768" y="12"/>
                    </a:lnTo>
                    <a:lnTo>
                      <a:pt x="786" y="12"/>
                    </a:lnTo>
                    <a:lnTo>
                      <a:pt x="798" y="12"/>
                    </a:lnTo>
                    <a:lnTo>
                      <a:pt x="816" y="12"/>
                    </a:lnTo>
                    <a:lnTo>
                      <a:pt x="834" y="12"/>
                    </a:lnTo>
                    <a:lnTo>
                      <a:pt x="852" y="12"/>
                    </a:lnTo>
                    <a:lnTo>
                      <a:pt x="870" y="6"/>
                    </a:lnTo>
                    <a:lnTo>
                      <a:pt x="888" y="0"/>
                    </a:lnTo>
                    <a:lnTo>
                      <a:pt x="906" y="0"/>
                    </a:lnTo>
                    <a:lnTo>
                      <a:pt x="924" y="6"/>
                    </a:lnTo>
                    <a:lnTo>
                      <a:pt x="942" y="0"/>
                    </a:lnTo>
                    <a:lnTo>
                      <a:pt x="960" y="0"/>
                    </a:lnTo>
                    <a:lnTo>
                      <a:pt x="972" y="6"/>
                    </a:lnTo>
                    <a:lnTo>
                      <a:pt x="990" y="12"/>
                    </a:lnTo>
                    <a:lnTo>
                      <a:pt x="1008" y="12"/>
                    </a:lnTo>
                    <a:lnTo>
                      <a:pt x="1026" y="12"/>
                    </a:lnTo>
                    <a:lnTo>
                      <a:pt x="1044" y="12"/>
                    </a:lnTo>
                    <a:lnTo>
                      <a:pt x="1062" y="18"/>
                    </a:lnTo>
                    <a:lnTo>
                      <a:pt x="1080" y="24"/>
                    </a:lnTo>
                    <a:lnTo>
                      <a:pt x="1098" y="30"/>
                    </a:lnTo>
                    <a:lnTo>
                      <a:pt x="1116" y="30"/>
                    </a:lnTo>
                    <a:lnTo>
                      <a:pt x="1128" y="42"/>
                    </a:lnTo>
                    <a:lnTo>
                      <a:pt x="1146" y="36"/>
                    </a:lnTo>
                    <a:lnTo>
                      <a:pt x="1164" y="36"/>
                    </a:lnTo>
                    <a:lnTo>
                      <a:pt x="1182" y="42"/>
                    </a:lnTo>
                    <a:lnTo>
                      <a:pt x="1200" y="48"/>
                    </a:lnTo>
                    <a:lnTo>
                      <a:pt x="1218" y="54"/>
                    </a:lnTo>
                    <a:lnTo>
                      <a:pt x="1236" y="54"/>
                    </a:lnTo>
                    <a:lnTo>
                      <a:pt x="1254" y="54"/>
                    </a:lnTo>
                    <a:lnTo>
                      <a:pt x="1272" y="60"/>
                    </a:lnTo>
                    <a:lnTo>
                      <a:pt x="1290" y="66"/>
                    </a:lnTo>
                    <a:lnTo>
                      <a:pt x="1302" y="66"/>
                    </a:lnTo>
                    <a:lnTo>
                      <a:pt x="1320" y="60"/>
                    </a:lnTo>
                    <a:lnTo>
                      <a:pt x="1338" y="60"/>
                    </a:lnTo>
                    <a:lnTo>
                      <a:pt x="1356" y="66"/>
                    </a:lnTo>
                    <a:lnTo>
                      <a:pt x="1374" y="60"/>
                    </a:lnTo>
                    <a:lnTo>
                      <a:pt x="1392" y="60"/>
                    </a:lnTo>
                    <a:lnTo>
                      <a:pt x="1410" y="60"/>
                    </a:lnTo>
                    <a:lnTo>
                      <a:pt x="1428" y="66"/>
                    </a:lnTo>
                    <a:lnTo>
                      <a:pt x="1446" y="66"/>
                    </a:lnTo>
                    <a:lnTo>
                      <a:pt x="1458" y="66"/>
                    </a:lnTo>
                    <a:lnTo>
                      <a:pt x="1476" y="66"/>
                    </a:lnTo>
                    <a:lnTo>
                      <a:pt x="1494" y="66"/>
                    </a:lnTo>
                    <a:lnTo>
                      <a:pt x="1512" y="54"/>
                    </a:lnTo>
                    <a:lnTo>
                      <a:pt x="1530" y="42"/>
                    </a:lnTo>
                    <a:lnTo>
                      <a:pt x="1548" y="42"/>
                    </a:lnTo>
                    <a:lnTo>
                      <a:pt x="1566" y="42"/>
                    </a:lnTo>
                    <a:lnTo>
                      <a:pt x="1584" y="36"/>
                    </a:lnTo>
                    <a:lnTo>
                      <a:pt x="1602" y="30"/>
                    </a:lnTo>
                    <a:lnTo>
                      <a:pt x="1614" y="18"/>
                    </a:lnTo>
                    <a:lnTo>
                      <a:pt x="1632" y="12"/>
                    </a:lnTo>
                    <a:lnTo>
                      <a:pt x="1650" y="12"/>
                    </a:lnTo>
                    <a:lnTo>
                      <a:pt x="1668" y="18"/>
                    </a:lnTo>
                    <a:lnTo>
                      <a:pt x="1686" y="18"/>
                    </a:lnTo>
                    <a:lnTo>
                      <a:pt x="1704" y="24"/>
                    </a:lnTo>
                    <a:lnTo>
                      <a:pt x="1722" y="36"/>
                    </a:lnTo>
                    <a:lnTo>
                      <a:pt x="1740" y="42"/>
                    </a:lnTo>
                    <a:lnTo>
                      <a:pt x="1758" y="42"/>
                    </a:lnTo>
                    <a:lnTo>
                      <a:pt x="1776" y="48"/>
                    </a:lnTo>
                    <a:lnTo>
                      <a:pt x="1788" y="48"/>
                    </a:lnTo>
                    <a:lnTo>
                      <a:pt x="1806" y="54"/>
                    </a:lnTo>
                    <a:lnTo>
                      <a:pt x="1824" y="60"/>
                    </a:lnTo>
                    <a:lnTo>
                      <a:pt x="1842" y="72"/>
                    </a:lnTo>
                    <a:lnTo>
                      <a:pt x="1860" y="78"/>
                    </a:lnTo>
                    <a:lnTo>
                      <a:pt x="1878" y="84"/>
                    </a:lnTo>
                    <a:lnTo>
                      <a:pt x="1896" y="84"/>
                    </a:lnTo>
                    <a:lnTo>
                      <a:pt x="1914" y="84"/>
                    </a:lnTo>
                    <a:lnTo>
                      <a:pt x="1932" y="90"/>
                    </a:lnTo>
                    <a:lnTo>
                      <a:pt x="1944" y="96"/>
                    </a:lnTo>
                    <a:lnTo>
                      <a:pt x="1962" y="90"/>
                    </a:lnTo>
                    <a:lnTo>
                      <a:pt x="1980" y="78"/>
                    </a:lnTo>
                    <a:lnTo>
                      <a:pt x="1998" y="72"/>
                    </a:lnTo>
                    <a:lnTo>
                      <a:pt x="2016" y="72"/>
                    </a:lnTo>
                    <a:lnTo>
                      <a:pt x="2034" y="90"/>
                    </a:lnTo>
                    <a:lnTo>
                      <a:pt x="2052" y="84"/>
                    </a:lnTo>
                    <a:lnTo>
                      <a:pt x="2070" y="78"/>
                    </a:lnTo>
                    <a:lnTo>
                      <a:pt x="2088" y="84"/>
                    </a:lnTo>
                    <a:lnTo>
                      <a:pt x="2100" y="96"/>
                    </a:lnTo>
                    <a:lnTo>
                      <a:pt x="2118" y="90"/>
                    </a:lnTo>
                    <a:lnTo>
                      <a:pt x="2136" y="96"/>
                    </a:lnTo>
                    <a:lnTo>
                      <a:pt x="2154" y="90"/>
                    </a:lnTo>
                    <a:lnTo>
                      <a:pt x="2172" y="90"/>
                    </a:lnTo>
                    <a:lnTo>
                      <a:pt x="2190" y="90"/>
                    </a:lnTo>
                    <a:lnTo>
                      <a:pt x="2208" y="84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52" name="Freeform 83"/>
              <p:cNvSpPr>
                <a:spLocks/>
              </p:cNvSpPr>
              <p:nvPr/>
            </p:nvSpPr>
            <p:spPr bwMode="auto">
              <a:xfrm>
                <a:off x="4953000" y="2489661"/>
                <a:ext cx="1982151" cy="828675"/>
              </a:xfrm>
              <a:custGeom>
                <a:avLst/>
                <a:gdLst/>
                <a:ahLst/>
                <a:cxnLst>
                  <a:cxn ang="0">
                    <a:pos x="36" y="450"/>
                  </a:cxn>
                  <a:cxn ang="0">
                    <a:pos x="90" y="276"/>
                  </a:cxn>
                  <a:cxn ang="0">
                    <a:pos x="144" y="120"/>
                  </a:cxn>
                  <a:cxn ang="0">
                    <a:pos x="192" y="60"/>
                  </a:cxn>
                  <a:cxn ang="0">
                    <a:pos x="246" y="42"/>
                  </a:cxn>
                  <a:cxn ang="0">
                    <a:pos x="300" y="30"/>
                  </a:cxn>
                  <a:cxn ang="0">
                    <a:pos x="348" y="24"/>
                  </a:cxn>
                  <a:cxn ang="0">
                    <a:pos x="402" y="36"/>
                  </a:cxn>
                  <a:cxn ang="0">
                    <a:pos x="456" y="30"/>
                  </a:cxn>
                  <a:cxn ang="0">
                    <a:pos x="504" y="18"/>
                  </a:cxn>
                  <a:cxn ang="0">
                    <a:pos x="558" y="18"/>
                  </a:cxn>
                  <a:cxn ang="0">
                    <a:pos x="612" y="18"/>
                  </a:cxn>
                  <a:cxn ang="0">
                    <a:pos x="660" y="24"/>
                  </a:cxn>
                  <a:cxn ang="0">
                    <a:pos x="714" y="12"/>
                  </a:cxn>
                  <a:cxn ang="0">
                    <a:pos x="768" y="18"/>
                  </a:cxn>
                  <a:cxn ang="0">
                    <a:pos x="816" y="6"/>
                  </a:cxn>
                  <a:cxn ang="0">
                    <a:pos x="870" y="6"/>
                  </a:cxn>
                  <a:cxn ang="0">
                    <a:pos x="924" y="12"/>
                  </a:cxn>
                  <a:cxn ang="0">
                    <a:pos x="972" y="18"/>
                  </a:cxn>
                  <a:cxn ang="0">
                    <a:pos x="1026" y="18"/>
                  </a:cxn>
                  <a:cxn ang="0">
                    <a:pos x="1080" y="30"/>
                  </a:cxn>
                  <a:cxn ang="0">
                    <a:pos x="1128" y="42"/>
                  </a:cxn>
                  <a:cxn ang="0">
                    <a:pos x="1182" y="42"/>
                  </a:cxn>
                  <a:cxn ang="0">
                    <a:pos x="1236" y="54"/>
                  </a:cxn>
                  <a:cxn ang="0">
                    <a:pos x="1290" y="54"/>
                  </a:cxn>
                  <a:cxn ang="0">
                    <a:pos x="1338" y="60"/>
                  </a:cxn>
                  <a:cxn ang="0">
                    <a:pos x="1392" y="60"/>
                  </a:cxn>
                  <a:cxn ang="0">
                    <a:pos x="1446" y="66"/>
                  </a:cxn>
                  <a:cxn ang="0">
                    <a:pos x="1494" y="48"/>
                  </a:cxn>
                  <a:cxn ang="0">
                    <a:pos x="1548" y="42"/>
                  </a:cxn>
                  <a:cxn ang="0">
                    <a:pos x="1602" y="24"/>
                  </a:cxn>
                  <a:cxn ang="0">
                    <a:pos x="1650" y="6"/>
                  </a:cxn>
                  <a:cxn ang="0">
                    <a:pos x="1704" y="12"/>
                  </a:cxn>
                  <a:cxn ang="0">
                    <a:pos x="1758" y="36"/>
                  </a:cxn>
                  <a:cxn ang="0">
                    <a:pos x="1806" y="48"/>
                  </a:cxn>
                  <a:cxn ang="0">
                    <a:pos x="1860" y="60"/>
                  </a:cxn>
                  <a:cxn ang="0">
                    <a:pos x="1914" y="78"/>
                  </a:cxn>
                  <a:cxn ang="0">
                    <a:pos x="1962" y="72"/>
                  </a:cxn>
                  <a:cxn ang="0">
                    <a:pos x="2016" y="60"/>
                  </a:cxn>
                  <a:cxn ang="0">
                    <a:pos x="2070" y="78"/>
                  </a:cxn>
                  <a:cxn ang="0">
                    <a:pos x="2118" y="72"/>
                  </a:cxn>
                  <a:cxn ang="0">
                    <a:pos x="2172" y="78"/>
                  </a:cxn>
                </a:cxnLst>
                <a:rect l="0" t="0" r="r" b="b"/>
                <a:pathLst>
                  <a:path w="2208" h="522">
                    <a:moveTo>
                      <a:pt x="0" y="522"/>
                    </a:moveTo>
                    <a:lnTo>
                      <a:pt x="18" y="492"/>
                    </a:lnTo>
                    <a:lnTo>
                      <a:pt x="36" y="450"/>
                    </a:lnTo>
                    <a:lnTo>
                      <a:pt x="54" y="396"/>
                    </a:lnTo>
                    <a:lnTo>
                      <a:pt x="72" y="342"/>
                    </a:lnTo>
                    <a:lnTo>
                      <a:pt x="90" y="276"/>
                    </a:lnTo>
                    <a:lnTo>
                      <a:pt x="108" y="204"/>
                    </a:lnTo>
                    <a:lnTo>
                      <a:pt x="126" y="156"/>
                    </a:lnTo>
                    <a:lnTo>
                      <a:pt x="144" y="120"/>
                    </a:lnTo>
                    <a:lnTo>
                      <a:pt x="156" y="90"/>
                    </a:lnTo>
                    <a:lnTo>
                      <a:pt x="174" y="72"/>
                    </a:lnTo>
                    <a:lnTo>
                      <a:pt x="192" y="60"/>
                    </a:lnTo>
                    <a:lnTo>
                      <a:pt x="210" y="54"/>
                    </a:lnTo>
                    <a:lnTo>
                      <a:pt x="228" y="48"/>
                    </a:lnTo>
                    <a:lnTo>
                      <a:pt x="246" y="42"/>
                    </a:lnTo>
                    <a:lnTo>
                      <a:pt x="264" y="36"/>
                    </a:lnTo>
                    <a:lnTo>
                      <a:pt x="282" y="30"/>
                    </a:lnTo>
                    <a:lnTo>
                      <a:pt x="300" y="30"/>
                    </a:lnTo>
                    <a:lnTo>
                      <a:pt x="312" y="24"/>
                    </a:lnTo>
                    <a:lnTo>
                      <a:pt x="330" y="18"/>
                    </a:lnTo>
                    <a:lnTo>
                      <a:pt x="348" y="24"/>
                    </a:lnTo>
                    <a:lnTo>
                      <a:pt x="366" y="42"/>
                    </a:lnTo>
                    <a:lnTo>
                      <a:pt x="384" y="42"/>
                    </a:lnTo>
                    <a:lnTo>
                      <a:pt x="402" y="36"/>
                    </a:lnTo>
                    <a:lnTo>
                      <a:pt x="420" y="30"/>
                    </a:lnTo>
                    <a:lnTo>
                      <a:pt x="438" y="18"/>
                    </a:lnTo>
                    <a:lnTo>
                      <a:pt x="456" y="30"/>
                    </a:lnTo>
                    <a:lnTo>
                      <a:pt x="474" y="24"/>
                    </a:lnTo>
                    <a:lnTo>
                      <a:pt x="486" y="18"/>
                    </a:lnTo>
                    <a:lnTo>
                      <a:pt x="504" y="18"/>
                    </a:lnTo>
                    <a:lnTo>
                      <a:pt x="522" y="24"/>
                    </a:lnTo>
                    <a:lnTo>
                      <a:pt x="540" y="30"/>
                    </a:lnTo>
                    <a:lnTo>
                      <a:pt x="558" y="18"/>
                    </a:lnTo>
                    <a:lnTo>
                      <a:pt x="576" y="18"/>
                    </a:lnTo>
                    <a:lnTo>
                      <a:pt x="594" y="18"/>
                    </a:lnTo>
                    <a:lnTo>
                      <a:pt x="612" y="18"/>
                    </a:lnTo>
                    <a:lnTo>
                      <a:pt x="630" y="24"/>
                    </a:lnTo>
                    <a:lnTo>
                      <a:pt x="642" y="24"/>
                    </a:lnTo>
                    <a:lnTo>
                      <a:pt x="660" y="24"/>
                    </a:lnTo>
                    <a:lnTo>
                      <a:pt x="678" y="18"/>
                    </a:lnTo>
                    <a:lnTo>
                      <a:pt x="696" y="18"/>
                    </a:lnTo>
                    <a:lnTo>
                      <a:pt x="714" y="12"/>
                    </a:lnTo>
                    <a:lnTo>
                      <a:pt x="732" y="12"/>
                    </a:lnTo>
                    <a:lnTo>
                      <a:pt x="750" y="12"/>
                    </a:lnTo>
                    <a:lnTo>
                      <a:pt x="768" y="18"/>
                    </a:lnTo>
                    <a:lnTo>
                      <a:pt x="786" y="24"/>
                    </a:lnTo>
                    <a:lnTo>
                      <a:pt x="798" y="12"/>
                    </a:lnTo>
                    <a:lnTo>
                      <a:pt x="816" y="6"/>
                    </a:lnTo>
                    <a:lnTo>
                      <a:pt x="834" y="6"/>
                    </a:lnTo>
                    <a:lnTo>
                      <a:pt x="852" y="6"/>
                    </a:lnTo>
                    <a:lnTo>
                      <a:pt x="870" y="6"/>
                    </a:lnTo>
                    <a:lnTo>
                      <a:pt x="888" y="0"/>
                    </a:lnTo>
                    <a:lnTo>
                      <a:pt x="906" y="0"/>
                    </a:lnTo>
                    <a:lnTo>
                      <a:pt x="924" y="12"/>
                    </a:lnTo>
                    <a:lnTo>
                      <a:pt x="942" y="12"/>
                    </a:lnTo>
                    <a:lnTo>
                      <a:pt x="960" y="12"/>
                    </a:lnTo>
                    <a:lnTo>
                      <a:pt x="972" y="18"/>
                    </a:lnTo>
                    <a:lnTo>
                      <a:pt x="990" y="12"/>
                    </a:lnTo>
                    <a:lnTo>
                      <a:pt x="1008" y="6"/>
                    </a:lnTo>
                    <a:lnTo>
                      <a:pt x="1026" y="18"/>
                    </a:lnTo>
                    <a:lnTo>
                      <a:pt x="1044" y="24"/>
                    </a:lnTo>
                    <a:lnTo>
                      <a:pt x="1062" y="18"/>
                    </a:lnTo>
                    <a:lnTo>
                      <a:pt x="1080" y="30"/>
                    </a:lnTo>
                    <a:lnTo>
                      <a:pt x="1098" y="36"/>
                    </a:lnTo>
                    <a:lnTo>
                      <a:pt x="1116" y="36"/>
                    </a:lnTo>
                    <a:lnTo>
                      <a:pt x="1128" y="42"/>
                    </a:lnTo>
                    <a:lnTo>
                      <a:pt x="1146" y="42"/>
                    </a:lnTo>
                    <a:lnTo>
                      <a:pt x="1164" y="30"/>
                    </a:lnTo>
                    <a:lnTo>
                      <a:pt x="1182" y="42"/>
                    </a:lnTo>
                    <a:lnTo>
                      <a:pt x="1200" y="42"/>
                    </a:lnTo>
                    <a:lnTo>
                      <a:pt x="1218" y="42"/>
                    </a:lnTo>
                    <a:lnTo>
                      <a:pt x="1236" y="54"/>
                    </a:lnTo>
                    <a:lnTo>
                      <a:pt x="1254" y="60"/>
                    </a:lnTo>
                    <a:lnTo>
                      <a:pt x="1272" y="54"/>
                    </a:lnTo>
                    <a:lnTo>
                      <a:pt x="1290" y="54"/>
                    </a:lnTo>
                    <a:lnTo>
                      <a:pt x="1302" y="60"/>
                    </a:lnTo>
                    <a:lnTo>
                      <a:pt x="1320" y="60"/>
                    </a:lnTo>
                    <a:lnTo>
                      <a:pt x="1338" y="60"/>
                    </a:lnTo>
                    <a:lnTo>
                      <a:pt x="1356" y="60"/>
                    </a:lnTo>
                    <a:lnTo>
                      <a:pt x="1374" y="60"/>
                    </a:lnTo>
                    <a:lnTo>
                      <a:pt x="1392" y="60"/>
                    </a:lnTo>
                    <a:lnTo>
                      <a:pt x="1410" y="54"/>
                    </a:lnTo>
                    <a:lnTo>
                      <a:pt x="1428" y="54"/>
                    </a:lnTo>
                    <a:lnTo>
                      <a:pt x="1446" y="66"/>
                    </a:lnTo>
                    <a:lnTo>
                      <a:pt x="1458" y="66"/>
                    </a:lnTo>
                    <a:lnTo>
                      <a:pt x="1476" y="60"/>
                    </a:lnTo>
                    <a:lnTo>
                      <a:pt x="1494" y="48"/>
                    </a:lnTo>
                    <a:lnTo>
                      <a:pt x="1512" y="54"/>
                    </a:lnTo>
                    <a:lnTo>
                      <a:pt x="1530" y="48"/>
                    </a:lnTo>
                    <a:lnTo>
                      <a:pt x="1548" y="42"/>
                    </a:lnTo>
                    <a:lnTo>
                      <a:pt x="1566" y="36"/>
                    </a:lnTo>
                    <a:lnTo>
                      <a:pt x="1584" y="24"/>
                    </a:lnTo>
                    <a:lnTo>
                      <a:pt x="1602" y="24"/>
                    </a:lnTo>
                    <a:lnTo>
                      <a:pt x="1614" y="12"/>
                    </a:lnTo>
                    <a:lnTo>
                      <a:pt x="1632" y="12"/>
                    </a:lnTo>
                    <a:lnTo>
                      <a:pt x="1650" y="6"/>
                    </a:lnTo>
                    <a:lnTo>
                      <a:pt x="1668" y="12"/>
                    </a:lnTo>
                    <a:lnTo>
                      <a:pt x="1686" y="18"/>
                    </a:lnTo>
                    <a:lnTo>
                      <a:pt x="1704" y="12"/>
                    </a:lnTo>
                    <a:lnTo>
                      <a:pt x="1722" y="18"/>
                    </a:lnTo>
                    <a:lnTo>
                      <a:pt x="1740" y="30"/>
                    </a:lnTo>
                    <a:lnTo>
                      <a:pt x="1758" y="36"/>
                    </a:lnTo>
                    <a:lnTo>
                      <a:pt x="1776" y="36"/>
                    </a:lnTo>
                    <a:lnTo>
                      <a:pt x="1788" y="42"/>
                    </a:lnTo>
                    <a:lnTo>
                      <a:pt x="1806" y="48"/>
                    </a:lnTo>
                    <a:lnTo>
                      <a:pt x="1824" y="42"/>
                    </a:lnTo>
                    <a:lnTo>
                      <a:pt x="1842" y="48"/>
                    </a:lnTo>
                    <a:lnTo>
                      <a:pt x="1860" y="60"/>
                    </a:lnTo>
                    <a:lnTo>
                      <a:pt x="1878" y="72"/>
                    </a:lnTo>
                    <a:lnTo>
                      <a:pt x="1896" y="78"/>
                    </a:lnTo>
                    <a:lnTo>
                      <a:pt x="1914" y="78"/>
                    </a:lnTo>
                    <a:lnTo>
                      <a:pt x="1932" y="78"/>
                    </a:lnTo>
                    <a:lnTo>
                      <a:pt x="1944" y="78"/>
                    </a:lnTo>
                    <a:lnTo>
                      <a:pt x="1962" y="72"/>
                    </a:lnTo>
                    <a:lnTo>
                      <a:pt x="1980" y="66"/>
                    </a:lnTo>
                    <a:lnTo>
                      <a:pt x="1998" y="66"/>
                    </a:lnTo>
                    <a:lnTo>
                      <a:pt x="2016" y="60"/>
                    </a:lnTo>
                    <a:lnTo>
                      <a:pt x="2034" y="54"/>
                    </a:lnTo>
                    <a:lnTo>
                      <a:pt x="2052" y="72"/>
                    </a:lnTo>
                    <a:lnTo>
                      <a:pt x="2070" y="78"/>
                    </a:lnTo>
                    <a:lnTo>
                      <a:pt x="2088" y="78"/>
                    </a:lnTo>
                    <a:lnTo>
                      <a:pt x="2100" y="72"/>
                    </a:lnTo>
                    <a:lnTo>
                      <a:pt x="2118" y="72"/>
                    </a:lnTo>
                    <a:lnTo>
                      <a:pt x="2136" y="84"/>
                    </a:lnTo>
                    <a:lnTo>
                      <a:pt x="2154" y="84"/>
                    </a:lnTo>
                    <a:lnTo>
                      <a:pt x="2172" y="78"/>
                    </a:lnTo>
                    <a:lnTo>
                      <a:pt x="2190" y="78"/>
                    </a:lnTo>
                    <a:lnTo>
                      <a:pt x="2208" y="78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4953000" y="2489661"/>
                <a:ext cx="1982151" cy="923925"/>
              </a:xfrm>
              <a:custGeom>
                <a:avLst/>
                <a:gdLst/>
                <a:ahLst/>
                <a:cxnLst>
                  <a:cxn ang="0">
                    <a:pos x="36" y="522"/>
                  </a:cxn>
                  <a:cxn ang="0">
                    <a:pos x="90" y="318"/>
                  </a:cxn>
                  <a:cxn ang="0">
                    <a:pos x="144" y="138"/>
                  </a:cxn>
                  <a:cxn ang="0">
                    <a:pos x="192" y="66"/>
                  </a:cxn>
                  <a:cxn ang="0">
                    <a:pos x="246" y="30"/>
                  </a:cxn>
                  <a:cxn ang="0">
                    <a:pos x="300" y="42"/>
                  </a:cxn>
                  <a:cxn ang="0">
                    <a:pos x="348" y="24"/>
                  </a:cxn>
                  <a:cxn ang="0">
                    <a:pos x="402" y="36"/>
                  </a:cxn>
                  <a:cxn ang="0">
                    <a:pos x="456" y="12"/>
                  </a:cxn>
                  <a:cxn ang="0">
                    <a:pos x="504" y="24"/>
                  </a:cxn>
                  <a:cxn ang="0">
                    <a:pos x="558" y="18"/>
                  </a:cxn>
                  <a:cxn ang="0">
                    <a:pos x="612" y="18"/>
                  </a:cxn>
                  <a:cxn ang="0">
                    <a:pos x="660" y="18"/>
                  </a:cxn>
                  <a:cxn ang="0">
                    <a:pos x="714" y="12"/>
                  </a:cxn>
                  <a:cxn ang="0">
                    <a:pos x="768" y="12"/>
                  </a:cxn>
                  <a:cxn ang="0">
                    <a:pos x="816" y="0"/>
                  </a:cxn>
                  <a:cxn ang="0">
                    <a:pos x="870" y="6"/>
                  </a:cxn>
                  <a:cxn ang="0">
                    <a:pos x="924" y="6"/>
                  </a:cxn>
                  <a:cxn ang="0">
                    <a:pos x="972" y="6"/>
                  </a:cxn>
                  <a:cxn ang="0">
                    <a:pos x="1026" y="6"/>
                  </a:cxn>
                  <a:cxn ang="0">
                    <a:pos x="1080" y="18"/>
                  </a:cxn>
                  <a:cxn ang="0">
                    <a:pos x="1128" y="42"/>
                  </a:cxn>
                  <a:cxn ang="0">
                    <a:pos x="1182" y="48"/>
                  </a:cxn>
                  <a:cxn ang="0">
                    <a:pos x="1236" y="60"/>
                  </a:cxn>
                  <a:cxn ang="0">
                    <a:pos x="1290" y="54"/>
                  </a:cxn>
                  <a:cxn ang="0">
                    <a:pos x="1338" y="78"/>
                  </a:cxn>
                  <a:cxn ang="0">
                    <a:pos x="1392" y="66"/>
                  </a:cxn>
                  <a:cxn ang="0">
                    <a:pos x="1446" y="78"/>
                  </a:cxn>
                  <a:cxn ang="0">
                    <a:pos x="1494" y="54"/>
                  </a:cxn>
                  <a:cxn ang="0">
                    <a:pos x="1548" y="42"/>
                  </a:cxn>
                  <a:cxn ang="0">
                    <a:pos x="1602" y="30"/>
                  </a:cxn>
                  <a:cxn ang="0">
                    <a:pos x="1650" y="12"/>
                  </a:cxn>
                  <a:cxn ang="0">
                    <a:pos x="1704" y="36"/>
                  </a:cxn>
                  <a:cxn ang="0">
                    <a:pos x="1758" y="42"/>
                  </a:cxn>
                  <a:cxn ang="0">
                    <a:pos x="1806" y="54"/>
                  </a:cxn>
                  <a:cxn ang="0">
                    <a:pos x="1860" y="66"/>
                  </a:cxn>
                  <a:cxn ang="0">
                    <a:pos x="1914" y="78"/>
                  </a:cxn>
                  <a:cxn ang="0">
                    <a:pos x="1962" y="90"/>
                  </a:cxn>
                  <a:cxn ang="0">
                    <a:pos x="2016" y="84"/>
                  </a:cxn>
                  <a:cxn ang="0">
                    <a:pos x="2070" y="66"/>
                  </a:cxn>
                  <a:cxn ang="0">
                    <a:pos x="2118" y="78"/>
                  </a:cxn>
                  <a:cxn ang="0">
                    <a:pos x="2172" y="84"/>
                  </a:cxn>
                </a:cxnLst>
                <a:rect l="0" t="0" r="r" b="b"/>
                <a:pathLst>
                  <a:path w="2208" h="582">
                    <a:moveTo>
                      <a:pt x="0" y="582"/>
                    </a:moveTo>
                    <a:lnTo>
                      <a:pt x="18" y="564"/>
                    </a:lnTo>
                    <a:lnTo>
                      <a:pt x="36" y="522"/>
                    </a:lnTo>
                    <a:lnTo>
                      <a:pt x="54" y="462"/>
                    </a:lnTo>
                    <a:lnTo>
                      <a:pt x="72" y="396"/>
                    </a:lnTo>
                    <a:lnTo>
                      <a:pt x="90" y="318"/>
                    </a:lnTo>
                    <a:lnTo>
                      <a:pt x="108" y="252"/>
                    </a:lnTo>
                    <a:lnTo>
                      <a:pt x="126" y="186"/>
                    </a:lnTo>
                    <a:lnTo>
                      <a:pt x="144" y="138"/>
                    </a:lnTo>
                    <a:lnTo>
                      <a:pt x="156" y="102"/>
                    </a:lnTo>
                    <a:lnTo>
                      <a:pt x="174" y="84"/>
                    </a:lnTo>
                    <a:lnTo>
                      <a:pt x="192" y="66"/>
                    </a:lnTo>
                    <a:lnTo>
                      <a:pt x="210" y="48"/>
                    </a:lnTo>
                    <a:lnTo>
                      <a:pt x="228" y="36"/>
                    </a:lnTo>
                    <a:lnTo>
                      <a:pt x="246" y="30"/>
                    </a:lnTo>
                    <a:lnTo>
                      <a:pt x="264" y="42"/>
                    </a:lnTo>
                    <a:lnTo>
                      <a:pt x="282" y="36"/>
                    </a:lnTo>
                    <a:lnTo>
                      <a:pt x="300" y="42"/>
                    </a:lnTo>
                    <a:lnTo>
                      <a:pt x="312" y="42"/>
                    </a:lnTo>
                    <a:lnTo>
                      <a:pt x="330" y="36"/>
                    </a:lnTo>
                    <a:lnTo>
                      <a:pt x="348" y="24"/>
                    </a:lnTo>
                    <a:lnTo>
                      <a:pt x="366" y="24"/>
                    </a:lnTo>
                    <a:lnTo>
                      <a:pt x="384" y="30"/>
                    </a:lnTo>
                    <a:lnTo>
                      <a:pt x="402" y="36"/>
                    </a:lnTo>
                    <a:lnTo>
                      <a:pt x="420" y="36"/>
                    </a:lnTo>
                    <a:lnTo>
                      <a:pt x="438" y="18"/>
                    </a:lnTo>
                    <a:lnTo>
                      <a:pt x="456" y="12"/>
                    </a:lnTo>
                    <a:lnTo>
                      <a:pt x="474" y="18"/>
                    </a:lnTo>
                    <a:lnTo>
                      <a:pt x="486" y="24"/>
                    </a:lnTo>
                    <a:lnTo>
                      <a:pt x="504" y="24"/>
                    </a:lnTo>
                    <a:lnTo>
                      <a:pt x="522" y="18"/>
                    </a:lnTo>
                    <a:lnTo>
                      <a:pt x="540" y="12"/>
                    </a:lnTo>
                    <a:lnTo>
                      <a:pt x="558" y="18"/>
                    </a:lnTo>
                    <a:lnTo>
                      <a:pt x="576" y="18"/>
                    </a:lnTo>
                    <a:lnTo>
                      <a:pt x="594" y="12"/>
                    </a:lnTo>
                    <a:lnTo>
                      <a:pt x="612" y="18"/>
                    </a:lnTo>
                    <a:lnTo>
                      <a:pt x="630" y="18"/>
                    </a:lnTo>
                    <a:lnTo>
                      <a:pt x="642" y="18"/>
                    </a:lnTo>
                    <a:lnTo>
                      <a:pt x="660" y="18"/>
                    </a:lnTo>
                    <a:lnTo>
                      <a:pt x="678" y="12"/>
                    </a:lnTo>
                    <a:lnTo>
                      <a:pt x="696" y="12"/>
                    </a:lnTo>
                    <a:lnTo>
                      <a:pt x="714" y="12"/>
                    </a:lnTo>
                    <a:lnTo>
                      <a:pt x="732" y="6"/>
                    </a:lnTo>
                    <a:lnTo>
                      <a:pt x="750" y="0"/>
                    </a:lnTo>
                    <a:lnTo>
                      <a:pt x="768" y="12"/>
                    </a:lnTo>
                    <a:lnTo>
                      <a:pt x="786" y="12"/>
                    </a:lnTo>
                    <a:lnTo>
                      <a:pt x="798" y="6"/>
                    </a:lnTo>
                    <a:lnTo>
                      <a:pt x="816" y="0"/>
                    </a:lnTo>
                    <a:lnTo>
                      <a:pt x="834" y="0"/>
                    </a:lnTo>
                    <a:lnTo>
                      <a:pt x="852" y="0"/>
                    </a:lnTo>
                    <a:lnTo>
                      <a:pt x="870" y="6"/>
                    </a:lnTo>
                    <a:lnTo>
                      <a:pt x="888" y="0"/>
                    </a:lnTo>
                    <a:lnTo>
                      <a:pt x="906" y="0"/>
                    </a:lnTo>
                    <a:lnTo>
                      <a:pt x="924" y="6"/>
                    </a:lnTo>
                    <a:lnTo>
                      <a:pt x="942" y="6"/>
                    </a:lnTo>
                    <a:lnTo>
                      <a:pt x="960" y="6"/>
                    </a:lnTo>
                    <a:lnTo>
                      <a:pt x="972" y="6"/>
                    </a:lnTo>
                    <a:lnTo>
                      <a:pt x="990" y="6"/>
                    </a:lnTo>
                    <a:lnTo>
                      <a:pt x="1008" y="6"/>
                    </a:lnTo>
                    <a:lnTo>
                      <a:pt x="1026" y="6"/>
                    </a:lnTo>
                    <a:lnTo>
                      <a:pt x="1044" y="18"/>
                    </a:lnTo>
                    <a:lnTo>
                      <a:pt x="1062" y="12"/>
                    </a:lnTo>
                    <a:lnTo>
                      <a:pt x="1080" y="18"/>
                    </a:lnTo>
                    <a:lnTo>
                      <a:pt x="1098" y="30"/>
                    </a:lnTo>
                    <a:lnTo>
                      <a:pt x="1116" y="30"/>
                    </a:lnTo>
                    <a:lnTo>
                      <a:pt x="1128" y="42"/>
                    </a:lnTo>
                    <a:lnTo>
                      <a:pt x="1146" y="48"/>
                    </a:lnTo>
                    <a:lnTo>
                      <a:pt x="1164" y="48"/>
                    </a:lnTo>
                    <a:lnTo>
                      <a:pt x="1182" y="48"/>
                    </a:lnTo>
                    <a:lnTo>
                      <a:pt x="1200" y="54"/>
                    </a:lnTo>
                    <a:lnTo>
                      <a:pt x="1218" y="54"/>
                    </a:lnTo>
                    <a:lnTo>
                      <a:pt x="1236" y="60"/>
                    </a:lnTo>
                    <a:lnTo>
                      <a:pt x="1254" y="54"/>
                    </a:lnTo>
                    <a:lnTo>
                      <a:pt x="1272" y="54"/>
                    </a:lnTo>
                    <a:lnTo>
                      <a:pt x="1290" y="54"/>
                    </a:lnTo>
                    <a:lnTo>
                      <a:pt x="1302" y="60"/>
                    </a:lnTo>
                    <a:lnTo>
                      <a:pt x="1320" y="72"/>
                    </a:lnTo>
                    <a:lnTo>
                      <a:pt x="1338" y="78"/>
                    </a:lnTo>
                    <a:lnTo>
                      <a:pt x="1356" y="72"/>
                    </a:lnTo>
                    <a:lnTo>
                      <a:pt x="1374" y="66"/>
                    </a:lnTo>
                    <a:lnTo>
                      <a:pt x="1392" y="66"/>
                    </a:lnTo>
                    <a:lnTo>
                      <a:pt x="1410" y="72"/>
                    </a:lnTo>
                    <a:lnTo>
                      <a:pt x="1428" y="78"/>
                    </a:lnTo>
                    <a:lnTo>
                      <a:pt x="1446" y="78"/>
                    </a:lnTo>
                    <a:lnTo>
                      <a:pt x="1458" y="78"/>
                    </a:lnTo>
                    <a:lnTo>
                      <a:pt x="1476" y="66"/>
                    </a:lnTo>
                    <a:lnTo>
                      <a:pt x="1494" y="54"/>
                    </a:lnTo>
                    <a:lnTo>
                      <a:pt x="1512" y="48"/>
                    </a:lnTo>
                    <a:lnTo>
                      <a:pt x="1530" y="48"/>
                    </a:lnTo>
                    <a:lnTo>
                      <a:pt x="1548" y="42"/>
                    </a:lnTo>
                    <a:lnTo>
                      <a:pt x="1566" y="36"/>
                    </a:lnTo>
                    <a:lnTo>
                      <a:pt x="1584" y="36"/>
                    </a:lnTo>
                    <a:lnTo>
                      <a:pt x="1602" y="30"/>
                    </a:lnTo>
                    <a:lnTo>
                      <a:pt x="1614" y="24"/>
                    </a:lnTo>
                    <a:lnTo>
                      <a:pt x="1632" y="24"/>
                    </a:lnTo>
                    <a:lnTo>
                      <a:pt x="1650" y="12"/>
                    </a:lnTo>
                    <a:lnTo>
                      <a:pt x="1668" y="18"/>
                    </a:lnTo>
                    <a:lnTo>
                      <a:pt x="1686" y="24"/>
                    </a:lnTo>
                    <a:lnTo>
                      <a:pt x="1704" y="36"/>
                    </a:lnTo>
                    <a:lnTo>
                      <a:pt x="1722" y="48"/>
                    </a:lnTo>
                    <a:lnTo>
                      <a:pt x="1740" y="48"/>
                    </a:lnTo>
                    <a:lnTo>
                      <a:pt x="1758" y="42"/>
                    </a:lnTo>
                    <a:lnTo>
                      <a:pt x="1776" y="42"/>
                    </a:lnTo>
                    <a:lnTo>
                      <a:pt x="1788" y="48"/>
                    </a:lnTo>
                    <a:lnTo>
                      <a:pt x="1806" y="54"/>
                    </a:lnTo>
                    <a:lnTo>
                      <a:pt x="1824" y="54"/>
                    </a:lnTo>
                    <a:lnTo>
                      <a:pt x="1842" y="66"/>
                    </a:lnTo>
                    <a:lnTo>
                      <a:pt x="1860" y="66"/>
                    </a:lnTo>
                    <a:lnTo>
                      <a:pt x="1878" y="66"/>
                    </a:lnTo>
                    <a:lnTo>
                      <a:pt x="1896" y="72"/>
                    </a:lnTo>
                    <a:lnTo>
                      <a:pt x="1914" y="78"/>
                    </a:lnTo>
                    <a:lnTo>
                      <a:pt x="1932" y="84"/>
                    </a:lnTo>
                    <a:lnTo>
                      <a:pt x="1944" y="90"/>
                    </a:lnTo>
                    <a:lnTo>
                      <a:pt x="1962" y="90"/>
                    </a:lnTo>
                    <a:lnTo>
                      <a:pt x="1980" y="90"/>
                    </a:lnTo>
                    <a:lnTo>
                      <a:pt x="1998" y="90"/>
                    </a:lnTo>
                    <a:lnTo>
                      <a:pt x="2016" y="84"/>
                    </a:lnTo>
                    <a:lnTo>
                      <a:pt x="2034" y="72"/>
                    </a:lnTo>
                    <a:lnTo>
                      <a:pt x="2052" y="66"/>
                    </a:lnTo>
                    <a:lnTo>
                      <a:pt x="2070" y="66"/>
                    </a:lnTo>
                    <a:lnTo>
                      <a:pt x="2088" y="84"/>
                    </a:lnTo>
                    <a:lnTo>
                      <a:pt x="2100" y="78"/>
                    </a:lnTo>
                    <a:lnTo>
                      <a:pt x="2118" y="78"/>
                    </a:lnTo>
                    <a:lnTo>
                      <a:pt x="2136" y="78"/>
                    </a:lnTo>
                    <a:lnTo>
                      <a:pt x="2154" y="84"/>
                    </a:lnTo>
                    <a:lnTo>
                      <a:pt x="2172" y="84"/>
                    </a:lnTo>
                    <a:lnTo>
                      <a:pt x="2190" y="84"/>
                    </a:lnTo>
                    <a:lnTo>
                      <a:pt x="2208" y="84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54" name="Freeform 87"/>
              <p:cNvSpPr>
                <a:spLocks/>
              </p:cNvSpPr>
              <p:nvPr/>
            </p:nvSpPr>
            <p:spPr bwMode="auto">
              <a:xfrm>
                <a:off x="4953000" y="2442036"/>
                <a:ext cx="1982151" cy="1419225"/>
              </a:xfrm>
              <a:custGeom>
                <a:avLst/>
                <a:gdLst/>
                <a:ahLst/>
                <a:cxnLst>
                  <a:cxn ang="0">
                    <a:pos x="36" y="738"/>
                  </a:cxn>
                  <a:cxn ang="0">
                    <a:pos x="90" y="420"/>
                  </a:cxn>
                  <a:cxn ang="0">
                    <a:pos x="144" y="180"/>
                  </a:cxn>
                  <a:cxn ang="0">
                    <a:pos x="192" y="90"/>
                  </a:cxn>
                  <a:cxn ang="0">
                    <a:pos x="246" y="48"/>
                  </a:cxn>
                  <a:cxn ang="0">
                    <a:pos x="300" y="48"/>
                  </a:cxn>
                  <a:cxn ang="0">
                    <a:pos x="348" y="36"/>
                  </a:cxn>
                  <a:cxn ang="0">
                    <a:pos x="402" y="42"/>
                  </a:cxn>
                  <a:cxn ang="0">
                    <a:pos x="456" y="48"/>
                  </a:cxn>
                  <a:cxn ang="0">
                    <a:pos x="504" y="36"/>
                  </a:cxn>
                  <a:cxn ang="0">
                    <a:pos x="558" y="36"/>
                  </a:cxn>
                  <a:cxn ang="0">
                    <a:pos x="612" y="42"/>
                  </a:cxn>
                  <a:cxn ang="0">
                    <a:pos x="660" y="24"/>
                  </a:cxn>
                  <a:cxn ang="0">
                    <a:pos x="714" y="18"/>
                  </a:cxn>
                  <a:cxn ang="0">
                    <a:pos x="768" y="18"/>
                  </a:cxn>
                  <a:cxn ang="0">
                    <a:pos x="816" y="18"/>
                  </a:cxn>
                  <a:cxn ang="0">
                    <a:pos x="870" y="6"/>
                  </a:cxn>
                  <a:cxn ang="0">
                    <a:pos x="924" y="6"/>
                  </a:cxn>
                  <a:cxn ang="0">
                    <a:pos x="972" y="12"/>
                  </a:cxn>
                  <a:cxn ang="0">
                    <a:pos x="1026" y="6"/>
                  </a:cxn>
                  <a:cxn ang="0">
                    <a:pos x="1080" y="30"/>
                  </a:cxn>
                  <a:cxn ang="0">
                    <a:pos x="1128" y="36"/>
                  </a:cxn>
                  <a:cxn ang="0">
                    <a:pos x="1182" y="54"/>
                  </a:cxn>
                  <a:cxn ang="0">
                    <a:pos x="1236" y="66"/>
                  </a:cxn>
                  <a:cxn ang="0">
                    <a:pos x="1290" y="72"/>
                  </a:cxn>
                  <a:cxn ang="0">
                    <a:pos x="1338" y="84"/>
                  </a:cxn>
                  <a:cxn ang="0">
                    <a:pos x="1392" y="96"/>
                  </a:cxn>
                  <a:cxn ang="0">
                    <a:pos x="1446" y="90"/>
                  </a:cxn>
                  <a:cxn ang="0">
                    <a:pos x="1494" y="72"/>
                  </a:cxn>
                  <a:cxn ang="0">
                    <a:pos x="1548" y="60"/>
                  </a:cxn>
                  <a:cxn ang="0">
                    <a:pos x="1602" y="42"/>
                  </a:cxn>
                  <a:cxn ang="0">
                    <a:pos x="1650" y="30"/>
                  </a:cxn>
                  <a:cxn ang="0">
                    <a:pos x="1704" y="48"/>
                  </a:cxn>
                  <a:cxn ang="0">
                    <a:pos x="1758" y="54"/>
                  </a:cxn>
                  <a:cxn ang="0">
                    <a:pos x="1806" y="54"/>
                  </a:cxn>
                  <a:cxn ang="0">
                    <a:pos x="1860" y="78"/>
                  </a:cxn>
                  <a:cxn ang="0">
                    <a:pos x="1914" y="84"/>
                  </a:cxn>
                  <a:cxn ang="0">
                    <a:pos x="1962" y="90"/>
                  </a:cxn>
                  <a:cxn ang="0">
                    <a:pos x="2016" y="78"/>
                  </a:cxn>
                  <a:cxn ang="0">
                    <a:pos x="2070" y="78"/>
                  </a:cxn>
                  <a:cxn ang="0">
                    <a:pos x="2118" y="78"/>
                  </a:cxn>
                  <a:cxn ang="0">
                    <a:pos x="2172" y="78"/>
                  </a:cxn>
                </a:cxnLst>
                <a:rect l="0" t="0" r="r" b="b"/>
                <a:pathLst>
                  <a:path w="2208" h="894">
                    <a:moveTo>
                      <a:pt x="0" y="894"/>
                    </a:moveTo>
                    <a:lnTo>
                      <a:pt x="18" y="822"/>
                    </a:lnTo>
                    <a:lnTo>
                      <a:pt x="36" y="738"/>
                    </a:lnTo>
                    <a:lnTo>
                      <a:pt x="54" y="636"/>
                    </a:lnTo>
                    <a:lnTo>
                      <a:pt x="72" y="522"/>
                    </a:lnTo>
                    <a:lnTo>
                      <a:pt x="90" y="420"/>
                    </a:lnTo>
                    <a:lnTo>
                      <a:pt x="108" y="318"/>
                    </a:lnTo>
                    <a:lnTo>
                      <a:pt x="126" y="240"/>
                    </a:lnTo>
                    <a:lnTo>
                      <a:pt x="144" y="180"/>
                    </a:lnTo>
                    <a:lnTo>
                      <a:pt x="156" y="138"/>
                    </a:lnTo>
                    <a:lnTo>
                      <a:pt x="174" y="114"/>
                    </a:lnTo>
                    <a:lnTo>
                      <a:pt x="192" y="90"/>
                    </a:lnTo>
                    <a:lnTo>
                      <a:pt x="210" y="78"/>
                    </a:lnTo>
                    <a:lnTo>
                      <a:pt x="228" y="60"/>
                    </a:lnTo>
                    <a:lnTo>
                      <a:pt x="246" y="48"/>
                    </a:lnTo>
                    <a:lnTo>
                      <a:pt x="264" y="42"/>
                    </a:lnTo>
                    <a:lnTo>
                      <a:pt x="282" y="48"/>
                    </a:lnTo>
                    <a:lnTo>
                      <a:pt x="300" y="48"/>
                    </a:lnTo>
                    <a:lnTo>
                      <a:pt x="312" y="48"/>
                    </a:lnTo>
                    <a:lnTo>
                      <a:pt x="330" y="48"/>
                    </a:lnTo>
                    <a:lnTo>
                      <a:pt x="348" y="36"/>
                    </a:lnTo>
                    <a:lnTo>
                      <a:pt x="366" y="30"/>
                    </a:lnTo>
                    <a:lnTo>
                      <a:pt x="384" y="36"/>
                    </a:lnTo>
                    <a:lnTo>
                      <a:pt x="402" y="42"/>
                    </a:lnTo>
                    <a:lnTo>
                      <a:pt x="420" y="48"/>
                    </a:lnTo>
                    <a:lnTo>
                      <a:pt x="438" y="54"/>
                    </a:lnTo>
                    <a:lnTo>
                      <a:pt x="456" y="48"/>
                    </a:lnTo>
                    <a:lnTo>
                      <a:pt x="474" y="42"/>
                    </a:lnTo>
                    <a:lnTo>
                      <a:pt x="486" y="36"/>
                    </a:lnTo>
                    <a:lnTo>
                      <a:pt x="504" y="36"/>
                    </a:lnTo>
                    <a:lnTo>
                      <a:pt x="522" y="36"/>
                    </a:lnTo>
                    <a:lnTo>
                      <a:pt x="540" y="36"/>
                    </a:lnTo>
                    <a:lnTo>
                      <a:pt x="558" y="36"/>
                    </a:lnTo>
                    <a:lnTo>
                      <a:pt x="576" y="30"/>
                    </a:lnTo>
                    <a:lnTo>
                      <a:pt x="594" y="36"/>
                    </a:lnTo>
                    <a:lnTo>
                      <a:pt x="612" y="42"/>
                    </a:lnTo>
                    <a:lnTo>
                      <a:pt x="630" y="36"/>
                    </a:lnTo>
                    <a:lnTo>
                      <a:pt x="642" y="24"/>
                    </a:lnTo>
                    <a:lnTo>
                      <a:pt x="660" y="24"/>
                    </a:lnTo>
                    <a:lnTo>
                      <a:pt x="678" y="24"/>
                    </a:lnTo>
                    <a:lnTo>
                      <a:pt x="696" y="24"/>
                    </a:lnTo>
                    <a:lnTo>
                      <a:pt x="714" y="18"/>
                    </a:lnTo>
                    <a:lnTo>
                      <a:pt x="732" y="18"/>
                    </a:lnTo>
                    <a:lnTo>
                      <a:pt x="750" y="18"/>
                    </a:lnTo>
                    <a:lnTo>
                      <a:pt x="768" y="18"/>
                    </a:lnTo>
                    <a:lnTo>
                      <a:pt x="786" y="18"/>
                    </a:lnTo>
                    <a:lnTo>
                      <a:pt x="798" y="18"/>
                    </a:lnTo>
                    <a:lnTo>
                      <a:pt x="816" y="18"/>
                    </a:lnTo>
                    <a:lnTo>
                      <a:pt x="834" y="18"/>
                    </a:lnTo>
                    <a:lnTo>
                      <a:pt x="852" y="12"/>
                    </a:lnTo>
                    <a:lnTo>
                      <a:pt x="870" y="6"/>
                    </a:lnTo>
                    <a:lnTo>
                      <a:pt x="888" y="6"/>
                    </a:lnTo>
                    <a:lnTo>
                      <a:pt x="906" y="6"/>
                    </a:lnTo>
                    <a:lnTo>
                      <a:pt x="924" y="6"/>
                    </a:lnTo>
                    <a:lnTo>
                      <a:pt x="942" y="0"/>
                    </a:lnTo>
                    <a:lnTo>
                      <a:pt x="960" y="6"/>
                    </a:lnTo>
                    <a:lnTo>
                      <a:pt x="972" y="12"/>
                    </a:lnTo>
                    <a:lnTo>
                      <a:pt x="990" y="6"/>
                    </a:lnTo>
                    <a:lnTo>
                      <a:pt x="1008" y="6"/>
                    </a:lnTo>
                    <a:lnTo>
                      <a:pt x="1026" y="6"/>
                    </a:lnTo>
                    <a:lnTo>
                      <a:pt x="1044" y="12"/>
                    </a:lnTo>
                    <a:lnTo>
                      <a:pt x="1062" y="24"/>
                    </a:lnTo>
                    <a:lnTo>
                      <a:pt x="1080" y="30"/>
                    </a:lnTo>
                    <a:lnTo>
                      <a:pt x="1098" y="36"/>
                    </a:lnTo>
                    <a:lnTo>
                      <a:pt x="1116" y="36"/>
                    </a:lnTo>
                    <a:lnTo>
                      <a:pt x="1128" y="36"/>
                    </a:lnTo>
                    <a:lnTo>
                      <a:pt x="1146" y="42"/>
                    </a:lnTo>
                    <a:lnTo>
                      <a:pt x="1164" y="48"/>
                    </a:lnTo>
                    <a:lnTo>
                      <a:pt x="1182" y="54"/>
                    </a:lnTo>
                    <a:lnTo>
                      <a:pt x="1200" y="54"/>
                    </a:lnTo>
                    <a:lnTo>
                      <a:pt x="1218" y="60"/>
                    </a:lnTo>
                    <a:lnTo>
                      <a:pt x="1236" y="66"/>
                    </a:lnTo>
                    <a:lnTo>
                      <a:pt x="1254" y="78"/>
                    </a:lnTo>
                    <a:lnTo>
                      <a:pt x="1272" y="72"/>
                    </a:lnTo>
                    <a:lnTo>
                      <a:pt x="1290" y="72"/>
                    </a:lnTo>
                    <a:lnTo>
                      <a:pt x="1302" y="78"/>
                    </a:lnTo>
                    <a:lnTo>
                      <a:pt x="1320" y="84"/>
                    </a:lnTo>
                    <a:lnTo>
                      <a:pt x="1338" y="84"/>
                    </a:lnTo>
                    <a:lnTo>
                      <a:pt x="1356" y="96"/>
                    </a:lnTo>
                    <a:lnTo>
                      <a:pt x="1374" y="96"/>
                    </a:lnTo>
                    <a:lnTo>
                      <a:pt x="1392" y="96"/>
                    </a:lnTo>
                    <a:lnTo>
                      <a:pt x="1410" y="90"/>
                    </a:lnTo>
                    <a:lnTo>
                      <a:pt x="1428" y="90"/>
                    </a:lnTo>
                    <a:lnTo>
                      <a:pt x="1446" y="90"/>
                    </a:lnTo>
                    <a:lnTo>
                      <a:pt x="1458" y="84"/>
                    </a:lnTo>
                    <a:lnTo>
                      <a:pt x="1476" y="78"/>
                    </a:lnTo>
                    <a:lnTo>
                      <a:pt x="1494" y="72"/>
                    </a:lnTo>
                    <a:lnTo>
                      <a:pt x="1512" y="72"/>
                    </a:lnTo>
                    <a:lnTo>
                      <a:pt x="1530" y="66"/>
                    </a:lnTo>
                    <a:lnTo>
                      <a:pt x="1548" y="60"/>
                    </a:lnTo>
                    <a:lnTo>
                      <a:pt x="1566" y="48"/>
                    </a:lnTo>
                    <a:lnTo>
                      <a:pt x="1584" y="48"/>
                    </a:lnTo>
                    <a:lnTo>
                      <a:pt x="1602" y="42"/>
                    </a:lnTo>
                    <a:lnTo>
                      <a:pt x="1614" y="36"/>
                    </a:lnTo>
                    <a:lnTo>
                      <a:pt x="1632" y="30"/>
                    </a:lnTo>
                    <a:lnTo>
                      <a:pt x="1650" y="30"/>
                    </a:lnTo>
                    <a:lnTo>
                      <a:pt x="1668" y="42"/>
                    </a:lnTo>
                    <a:lnTo>
                      <a:pt x="1686" y="48"/>
                    </a:lnTo>
                    <a:lnTo>
                      <a:pt x="1704" y="48"/>
                    </a:lnTo>
                    <a:lnTo>
                      <a:pt x="1722" y="48"/>
                    </a:lnTo>
                    <a:lnTo>
                      <a:pt x="1740" y="54"/>
                    </a:lnTo>
                    <a:lnTo>
                      <a:pt x="1758" y="54"/>
                    </a:lnTo>
                    <a:lnTo>
                      <a:pt x="1776" y="60"/>
                    </a:lnTo>
                    <a:lnTo>
                      <a:pt x="1788" y="54"/>
                    </a:lnTo>
                    <a:lnTo>
                      <a:pt x="1806" y="54"/>
                    </a:lnTo>
                    <a:lnTo>
                      <a:pt x="1824" y="66"/>
                    </a:lnTo>
                    <a:lnTo>
                      <a:pt x="1842" y="72"/>
                    </a:lnTo>
                    <a:lnTo>
                      <a:pt x="1860" y="78"/>
                    </a:lnTo>
                    <a:lnTo>
                      <a:pt x="1878" y="84"/>
                    </a:lnTo>
                    <a:lnTo>
                      <a:pt x="1896" y="84"/>
                    </a:lnTo>
                    <a:lnTo>
                      <a:pt x="1914" y="84"/>
                    </a:lnTo>
                    <a:lnTo>
                      <a:pt x="1932" y="96"/>
                    </a:lnTo>
                    <a:lnTo>
                      <a:pt x="1944" y="96"/>
                    </a:lnTo>
                    <a:lnTo>
                      <a:pt x="1962" y="90"/>
                    </a:lnTo>
                    <a:lnTo>
                      <a:pt x="1980" y="90"/>
                    </a:lnTo>
                    <a:lnTo>
                      <a:pt x="1998" y="96"/>
                    </a:lnTo>
                    <a:lnTo>
                      <a:pt x="2016" y="78"/>
                    </a:lnTo>
                    <a:lnTo>
                      <a:pt x="2034" y="84"/>
                    </a:lnTo>
                    <a:lnTo>
                      <a:pt x="2052" y="84"/>
                    </a:lnTo>
                    <a:lnTo>
                      <a:pt x="2070" y="78"/>
                    </a:lnTo>
                    <a:lnTo>
                      <a:pt x="2088" y="90"/>
                    </a:lnTo>
                    <a:lnTo>
                      <a:pt x="2100" y="78"/>
                    </a:lnTo>
                    <a:lnTo>
                      <a:pt x="2118" y="78"/>
                    </a:lnTo>
                    <a:lnTo>
                      <a:pt x="2136" y="78"/>
                    </a:lnTo>
                    <a:lnTo>
                      <a:pt x="2154" y="78"/>
                    </a:lnTo>
                    <a:lnTo>
                      <a:pt x="2172" y="78"/>
                    </a:lnTo>
                    <a:lnTo>
                      <a:pt x="2190" y="78"/>
                    </a:lnTo>
                    <a:lnTo>
                      <a:pt x="2208" y="78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55" name="Freeform 89"/>
              <p:cNvSpPr>
                <a:spLocks/>
              </p:cNvSpPr>
              <p:nvPr/>
            </p:nvSpPr>
            <p:spPr bwMode="auto">
              <a:xfrm>
                <a:off x="4953000" y="2451561"/>
                <a:ext cx="1982151" cy="1228725"/>
              </a:xfrm>
              <a:custGeom>
                <a:avLst/>
                <a:gdLst/>
                <a:ahLst/>
                <a:cxnLst>
                  <a:cxn ang="0">
                    <a:pos x="36" y="636"/>
                  </a:cxn>
                  <a:cxn ang="0">
                    <a:pos x="90" y="348"/>
                  </a:cxn>
                  <a:cxn ang="0">
                    <a:pos x="144" y="144"/>
                  </a:cxn>
                  <a:cxn ang="0">
                    <a:pos x="192" y="54"/>
                  </a:cxn>
                  <a:cxn ang="0">
                    <a:pos x="246" y="18"/>
                  </a:cxn>
                  <a:cxn ang="0">
                    <a:pos x="300" y="24"/>
                  </a:cxn>
                  <a:cxn ang="0">
                    <a:pos x="348" y="24"/>
                  </a:cxn>
                  <a:cxn ang="0">
                    <a:pos x="402" y="18"/>
                  </a:cxn>
                  <a:cxn ang="0">
                    <a:pos x="456" y="24"/>
                  </a:cxn>
                  <a:cxn ang="0">
                    <a:pos x="504" y="12"/>
                  </a:cxn>
                  <a:cxn ang="0">
                    <a:pos x="558" y="12"/>
                  </a:cxn>
                  <a:cxn ang="0">
                    <a:pos x="612" y="18"/>
                  </a:cxn>
                  <a:cxn ang="0">
                    <a:pos x="660" y="18"/>
                  </a:cxn>
                  <a:cxn ang="0">
                    <a:pos x="714" y="12"/>
                  </a:cxn>
                  <a:cxn ang="0">
                    <a:pos x="768" y="12"/>
                  </a:cxn>
                  <a:cxn ang="0">
                    <a:pos x="816" y="6"/>
                  </a:cxn>
                  <a:cxn ang="0">
                    <a:pos x="870" y="6"/>
                  </a:cxn>
                  <a:cxn ang="0">
                    <a:pos x="924" y="0"/>
                  </a:cxn>
                  <a:cxn ang="0">
                    <a:pos x="972" y="12"/>
                  </a:cxn>
                  <a:cxn ang="0">
                    <a:pos x="1026" y="18"/>
                  </a:cxn>
                  <a:cxn ang="0">
                    <a:pos x="1080" y="30"/>
                  </a:cxn>
                  <a:cxn ang="0">
                    <a:pos x="1128" y="42"/>
                  </a:cxn>
                  <a:cxn ang="0">
                    <a:pos x="1182" y="60"/>
                  </a:cxn>
                  <a:cxn ang="0">
                    <a:pos x="1236" y="72"/>
                  </a:cxn>
                  <a:cxn ang="0">
                    <a:pos x="1290" y="78"/>
                  </a:cxn>
                  <a:cxn ang="0">
                    <a:pos x="1338" y="72"/>
                  </a:cxn>
                  <a:cxn ang="0">
                    <a:pos x="1392" y="84"/>
                  </a:cxn>
                  <a:cxn ang="0">
                    <a:pos x="1446" y="84"/>
                  </a:cxn>
                  <a:cxn ang="0">
                    <a:pos x="1494" y="66"/>
                  </a:cxn>
                  <a:cxn ang="0">
                    <a:pos x="1548" y="48"/>
                  </a:cxn>
                  <a:cxn ang="0">
                    <a:pos x="1602" y="30"/>
                  </a:cxn>
                  <a:cxn ang="0">
                    <a:pos x="1650" y="36"/>
                  </a:cxn>
                  <a:cxn ang="0">
                    <a:pos x="1704" y="48"/>
                  </a:cxn>
                  <a:cxn ang="0">
                    <a:pos x="1758" y="54"/>
                  </a:cxn>
                  <a:cxn ang="0">
                    <a:pos x="1806" y="60"/>
                  </a:cxn>
                  <a:cxn ang="0">
                    <a:pos x="1860" y="78"/>
                  </a:cxn>
                  <a:cxn ang="0">
                    <a:pos x="1914" y="96"/>
                  </a:cxn>
                  <a:cxn ang="0">
                    <a:pos x="1962" y="102"/>
                  </a:cxn>
                  <a:cxn ang="0">
                    <a:pos x="2016" y="84"/>
                  </a:cxn>
                  <a:cxn ang="0">
                    <a:pos x="2070" y="84"/>
                  </a:cxn>
                  <a:cxn ang="0">
                    <a:pos x="2118" y="102"/>
                  </a:cxn>
                  <a:cxn ang="0">
                    <a:pos x="2172" y="102"/>
                  </a:cxn>
                </a:cxnLst>
                <a:rect l="0" t="0" r="r" b="b"/>
                <a:pathLst>
                  <a:path w="2208" h="774">
                    <a:moveTo>
                      <a:pt x="0" y="774"/>
                    </a:moveTo>
                    <a:lnTo>
                      <a:pt x="18" y="720"/>
                    </a:lnTo>
                    <a:lnTo>
                      <a:pt x="36" y="636"/>
                    </a:lnTo>
                    <a:lnTo>
                      <a:pt x="54" y="540"/>
                    </a:lnTo>
                    <a:lnTo>
                      <a:pt x="72" y="450"/>
                    </a:lnTo>
                    <a:lnTo>
                      <a:pt x="90" y="348"/>
                    </a:lnTo>
                    <a:lnTo>
                      <a:pt x="108" y="264"/>
                    </a:lnTo>
                    <a:lnTo>
                      <a:pt x="126" y="198"/>
                    </a:lnTo>
                    <a:lnTo>
                      <a:pt x="144" y="144"/>
                    </a:lnTo>
                    <a:lnTo>
                      <a:pt x="156" y="102"/>
                    </a:lnTo>
                    <a:lnTo>
                      <a:pt x="174" y="72"/>
                    </a:lnTo>
                    <a:lnTo>
                      <a:pt x="192" y="54"/>
                    </a:lnTo>
                    <a:lnTo>
                      <a:pt x="210" y="42"/>
                    </a:lnTo>
                    <a:lnTo>
                      <a:pt x="228" y="30"/>
                    </a:lnTo>
                    <a:lnTo>
                      <a:pt x="246" y="18"/>
                    </a:lnTo>
                    <a:lnTo>
                      <a:pt x="264" y="18"/>
                    </a:lnTo>
                    <a:lnTo>
                      <a:pt x="282" y="24"/>
                    </a:lnTo>
                    <a:lnTo>
                      <a:pt x="300" y="24"/>
                    </a:lnTo>
                    <a:lnTo>
                      <a:pt x="312" y="24"/>
                    </a:lnTo>
                    <a:lnTo>
                      <a:pt x="330" y="30"/>
                    </a:lnTo>
                    <a:lnTo>
                      <a:pt x="348" y="24"/>
                    </a:lnTo>
                    <a:lnTo>
                      <a:pt x="366" y="18"/>
                    </a:lnTo>
                    <a:lnTo>
                      <a:pt x="384" y="18"/>
                    </a:lnTo>
                    <a:lnTo>
                      <a:pt x="402" y="18"/>
                    </a:lnTo>
                    <a:lnTo>
                      <a:pt x="420" y="12"/>
                    </a:lnTo>
                    <a:lnTo>
                      <a:pt x="438" y="18"/>
                    </a:lnTo>
                    <a:lnTo>
                      <a:pt x="456" y="24"/>
                    </a:lnTo>
                    <a:lnTo>
                      <a:pt x="474" y="24"/>
                    </a:lnTo>
                    <a:lnTo>
                      <a:pt x="486" y="18"/>
                    </a:lnTo>
                    <a:lnTo>
                      <a:pt x="504" y="12"/>
                    </a:lnTo>
                    <a:lnTo>
                      <a:pt x="522" y="12"/>
                    </a:lnTo>
                    <a:lnTo>
                      <a:pt x="540" y="12"/>
                    </a:lnTo>
                    <a:lnTo>
                      <a:pt x="558" y="12"/>
                    </a:lnTo>
                    <a:lnTo>
                      <a:pt x="576" y="12"/>
                    </a:lnTo>
                    <a:lnTo>
                      <a:pt x="594" y="12"/>
                    </a:lnTo>
                    <a:lnTo>
                      <a:pt x="612" y="18"/>
                    </a:lnTo>
                    <a:lnTo>
                      <a:pt x="630" y="24"/>
                    </a:lnTo>
                    <a:lnTo>
                      <a:pt x="642" y="18"/>
                    </a:lnTo>
                    <a:lnTo>
                      <a:pt x="660" y="18"/>
                    </a:lnTo>
                    <a:lnTo>
                      <a:pt x="678" y="12"/>
                    </a:lnTo>
                    <a:lnTo>
                      <a:pt x="696" y="12"/>
                    </a:lnTo>
                    <a:lnTo>
                      <a:pt x="714" y="12"/>
                    </a:lnTo>
                    <a:lnTo>
                      <a:pt x="732" y="12"/>
                    </a:lnTo>
                    <a:lnTo>
                      <a:pt x="750" y="12"/>
                    </a:lnTo>
                    <a:lnTo>
                      <a:pt x="768" y="12"/>
                    </a:lnTo>
                    <a:lnTo>
                      <a:pt x="786" y="6"/>
                    </a:lnTo>
                    <a:lnTo>
                      <a:pt x="798" y="6"/>
                    </a:lnTo>
                    <a:lnTo>
                      <a:pt x="816" y="6"/>
                    </a:lnTo>
                    <a:lnTo>
                      <a:pt x="834" y="0"/>
                    </a:lnTo>
                    <a:lnTo>
                      <a:pt x="852" y="12"/>
                    </a:lnTo>
                    <a:lnTo>
                      <a:pt x="870" y="6"/>
                    </a:lnTo>
                    <a:lnTo>
                      <a:pt x="888" y="6"/>
                    </a:lnTo>
                    <a:lnTo>
                      <a:pt x="906" y="6"/>
                    </a:lnTo>
                    <a:lnTo>
                      <a:pt x="924" y="0"/>
                    </a:lnTo>
                    <a:lnTo>
                      <a:pt x="942" y="12"/>
                    </a:lnTo>
                    <a:lnTo>
                      <a:pt x="960" y="12"/>
                    </a:lnTo>
                    <a:lnTo>
                      <a:pt x="972" y="12"/>
                    </a:lnTo>
                    <a:lnTo>
                      <a:pt x="990" y="18"/>
                    </a:lnTo>
                    <a:lnTo>
                      <a:pt x="1008" y="18"/>
                    </a:lnTo>
                    <a:lnTo>
                      <a:pt x="1026" y="18"/>
                    </a:lnTo>
                    <a:lnTo>
                      <a:pt x="1044" y="24"/>
                    </a:lnTo>
                    <a:lnTo>
                      <a:pt x="1062" y="30"/>
                    </a:lnTo>
                    <a:lnTo>
                      <a:pt x="1080" y="30"/>
                    </a:lnTo>
                    <a:lnTo>
                      <a:pt x="1098" y="30"/>
                    </a:lnTo>
                    <a:lnTo>
                      <a:pt x="1116" y="30"/>
                    </a:lnTo>
                    <a:lnTo>
                      <a:pt x="1128" y="42"/>
                    </a:lnTo>
                    <a:lnTo>
                      <a:pt x="1146" y="54"/>
                    </a:lnTo>
                    <a:lnTo>
                      <a:pt x="1164" y="54"/>
                    </a:lnTo>
                    <a:lnTo>
                      <a:pt x="1182" y="60"/>
                    </a:lnTo>
                    <a:lnTo>
                      <a:pt x="1200" y="60"/>
                    </a:lnTo>
                    <a:lnTo>
                      <a:pt x="1218" y="66"/>
                    </a:lnTo>
                    <a:lnTo>
                      <a:pt x="1236" y="72"/>
                    </a:lnTo>
                    <a:lnTo>
                      <a:pt x="1254" y="78"/>
                    </a:lnTo>
                    <a:lnTo>
                      <a:pt x="1272" y="78"/>
                    </a:lnTo>
                    <a:lnTo>
                      <a:pt x="1290" y="78"/>
                    </a:lnTo>
                    <a:lnTo>
                      <a:pt x="1302" y="72"/>
                    </a:lnTo>
                    <a:lnTo>
                      <a:pt x="1320" y="72"/>
                    </a:lnTo>
                    <a:lnTo>
                      <a:pt x="1338" y="72"/>
                    </a:lnTo>
                    <a:lnTo>
                      <a:pt x="1356" y="84"/>
                    </a:lnTo>
                    <a:lnTo>
                      <a:pt x="1374" y="84"/>
                    </a:lnTo>
                    <a:lnTo>
                      <a:pt x="1392" y="84"/>
                    </a:lnTo>
                    <a:lnTo>
                      <a:pt x="1410" y="90"/>
                    </a:lnTo>
                    <a:lnTo>
                      <a:pt x="1428" y="84"/>
                    </a:lnTo>
                    <a:lnTo>
                      <a:pt x="1446" y="84"/>
                    </a:lnTo>
                    <a:lnTo>
                      <a:pt x="1458" y="78"/>
                    </a:lnTo>
                    <a:lnTo>
                      <a:pt x="1476" y="72"/>
                    </a:lnTo>
                    <a:lnTo>
                      <a:pt x="1494" y="66"/>
                    </a:lnTo>
                    <a:lnTo>
                      <a:pt x="1512" y="66"/>
                    </a:lnTo>
                    <a:lnTo>
                      <a:pt x="1530" y="54"/>
                    </a:lnTo>
                    <a:lnTo>
                      <a:pt x="1548" y="48"/>
                    </a:lnTo>
                    <a:lnTo>
                      <a:pt x="1566" y="42"/>
                    </a:lnTo>
                    <a:lnTo>
                      <a:pt x="1584" y="36"/>
                    </a:lnTo>
                    <a:lnTo>
                      <a:pt x="1602" y="30"/>
                    </a:lnTo>
                    <a:lnTo>
                      <a:pt x="1614" y="30"/>
                    </a:lnTo>
                    <a:lnTo>
                      <a:pt x="1632" y="30"/>
                    </a:lnTo>
                    <a:lnTo>
                      <a:pt x="1650" y="36"/>
                    </a:lnTo>
                    <a:lnTo>
                      <a:pt x="1668" y="48"/>
                    </a:lnTo>
                    <a:lnTo>
                      <a:pt x="1686" y="48"/>
                    </a:lnTo>
                    <a:lnTo>
                      <a:pt x="1704" y="48"/>
                    </a:lnTo>
                    <a:lnTo>
                      <a:pt x="1722" y="48"/>
                    </a:lnTo>
                    <a:lnTo>
                      <a:pt x="1740" y="54"/>
                    </a:lnTo>
                    <a:lnTo>
                      <a:pt x="1758" y="54"/>
                    </a:lnTo>
                    <a:lnTo>
                      <a:pt x="1776" y="54"/>
                    </a:lnTo>
                    <a:lnTo>
                      <a:pt x="1788" y="54"/>
                    </a:lnTo>
                    <a:lnTo>
                      <a:pt x="1806" y="60"/>
                    </a:lnTo>
                    <a:lnTo>
                      <a:pt x="1824" y="66"/>
                    </a:lnTo>
                    <a:lnTo>
                      <a:pt x="1842" y="66"/>
                    </a:lnTo>
                    <a:lnTo>
                      <a:pt x="1860" y="78"/>
                    </a:lnTo>
                    <a:lnTo>
                      <a:pt x="1878" y="90"/>
                    </a:lnTo>
                    <a:lnTo>
                      <a:pt x="1896" y="96"/>
                    </a:lnTo>
                    <a:lnTo>
                      <a:pt x="1914" y="96"/>
                    </a:lnTo>
                    <a:lnTo>
                      <a:pt x="1932" y="96"/>
                    </a:lnTo>
                    <a:lnTo>
                      <a:pt x="1944" y="102"/>
                    </a:lnTo>
                    <a:lnTo>
                      <a:pt x="1962" y="102"/>
                    </a:lnTo>
                    <a:lnTo>
                      <a:pt x="1980" y="96"/>
                    </a:lnTo>
                    <a:lnTo>
                      <a:pt x="1998" y="96"/>
                    </a:lnTo>
                    <a:lnTo>
                      <a:pt x="2016" y="84"/>
                    </a:lnTo>
                    <a:lnTo>
                      <a:pt x="2034" y="90"/>
                    </a:lnTo>
                    <a:lnTo>
                      <a:pt x="2052" y="90"/>
                    </a:lnTo>
                    <a:lnTo>
                      <a:pt x="2070" y="84"/>
                    </a:lnTo>
                    <a:lnTo>
                      <a:pt x="2088" y="96"/>
                    </a:lnTo>
                    <a:lnTo>
                      <a:pt x="2100" y="90"/>
                    </a:lnTo>
                    <a:lnTo>
                      <a:pt x="2118" y="102"/>
                    </a:lnTo>
                    <a:lnTo>
                      <a:pt x="2136" y="108"/>
                    </a:lnTo>
                    <a:lnTo>
                      <a:pt x="2154" y="102"/>
                    </a:lnTo>
                    <a:lnTo>
                      <a:pt x="2172" y="102"/>
                    </a:lnTo>
                    <a:lnTo>
                      <a:pt x="2190" y="102"/>
                    </a:lnTo>
                    <a:lnTo>
                      <a:pt x="2208" y="102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56" name="Freeform 91"/>
              <p:cNvSpPr>
                <a:spLocks/>
              </p:cNvSpPr>
              <p:nvPr/>
            </p:nvSpPr>
            <p:spPr bwMode="auto">
              <a:xfrm>
                <a:off x="4953000" y="2480136"/>
                <a:ext cx="1982151" cy="1104900"/>
              </a:xfrm>
              <a:custGeom>
                <a:avLst/>
                <a:gdLst/>
                <a:ahLst/>
                <a:cxnLst>
                  <a:cxn ang="0">
                    <a:pos x="36" y="564"/>
                  </a:cxn>
                  <a:cxn ang="0">
                    <a:pos x="90" y="318"/>
                  </a:cxn>
                  <a:cxn ang="0">
                    <a:pos x="144" y="126"/>
                  </a:cxn>
                  <a:cxn ang="0">
                    <a:pos x="192" y="54"/>
                  </a:cxn>
                  <a:cxn ang="0">
                    <a:pos x="246" y="36"/>
                  </a:cxn>
                  <a:cxn ang="0">
                    <a:pos x="300" y="24"/>
                  </a:cxn>
                  <a:cxn ang="0">
                    <a:pos x="348" y="30"/>
                  </a:cxn>
                  <a:cxn ang="0">
                    <a:pos x="402" y="30"/>
                  </a:cxn>
                  <a:cxn ang="0">
                    <a:pos x="456" y="30"/>
                  </a:cxn>
                  <a:cxn ang="0">
                    <a:pos x="504" y="18"/>
                  </a:cxn>
                  <a:cxn ang="0">
                    <a:pos x="558" y="12"/>
                  </a:cxn>
                  <a:cxn ang="0">
                    <a:pos x="612" y="12"/>
                  </a:cxn>
                  <a:cxn ang="0">
                    <a:pos x="660" y="6"/>
                  </a:cxn>
                  <a:cxn ang="0">
                    <a:pos x="714" y="12"/>
                  </a:cxn>
                  <a:cxn ang="0">
                    <a:pos x="768" y="18"/>
                  </a:cxn>
                  <a:cxn ang="0">
                    <a:pos x="816" y="6"/>
                  </a:cxn>
                  <a:cxn ang="0">
                    <a:pos x="870" y="0"/>
                  </a:cxn>
                  <a:cxn ang="0">
                    <a:pos x="924" y="12"/>
                  </a:cxn>
                  <a:cxn ang="0">
                    <a:pos x="972" y="12"/>
                  </a:cxn>
                  <a:cxn ang="0">
                    <a:pos x="1026" y="12"/>
                  </a:cxn>
                  <a:cxn ang="0">
                    <a:pos x="1080" y="18"/>
                  </a:cxn>
                  <a:cxn ang="0">
                    <a:pos x="1128" y="30"/>
                  </a:cxn>
                  <a:cxn ang="0">
                    <a:pos x="1182" y="42"/>
                  </a:cxn>
                  <a:cxn ang="0">
                    <a:pos x="1236" y="66"/>
                  </a:cxn>
                  <a:cxn ang="0">
                    <a:pos x="1290" y="60"/>
                  </a:cxn>
                  <a:cxn ang="0">
                    <a:pos x="1338" y="66"/>
                  </a:cxn>
                  <a:cxn ang="0">
                    <a:pos x="1392" y="60"/>
                  </a:cxn>
                  <a:cxn ang="0">
                    <a:pos x="1446" y="60"/>
                  </a:cxn>
                  <a:cxn ang="0">
                    <a:pos x="1494" y="54"/>
                  </a:cxn>
                  <a:cxn ang="0">
                    <a:pos x="1548" y="36"/>
                  </a:cxn>
                  <a:cxn ang="0">
                    <a:pos x="1602" y="12"/>
                  </a:cxn>
                  <a:cxn ang="0">
                    <a:pos x="1650" y="12"/>
                  </a:cxn>
                  <a:cxn ang="0">
                    <a:pos x="1704" y="30"/>
                  </a:cxn>
                  <a:cxn ang="0">
                    <a:pos x="1758" y="30"/>
                  </a:cxn>
                  <a:cxn ang="0">
                    <a:pos x="1806" y="48"/>
                  </a:cxn>
                  <a:cxn ang="0">
                    <a:pos x="1860" y="60"/>
                  </a:cxn>
                  <a:cxn ang="0">
                    <a:pos x="1914" y="60"/>
                  </a:cxn>
                  <a:cxn ang="0">
                    <a:pos x="1962" y="72"/>
                  </a:cxn>
                  <a:cxn ang="0">
                    <a:pos x="2016" y="60"/>
                  </a:cxn>
                  <a:cxn ang="0">
                    <a:pos x="2070" y="60"/>
                  </a:cxn>
                  <a:cxn ang="0">
                    <a:pos x="2118" y="60"/>
                  </a:cxn>
                  <a:cxn ang="0">
                    <a:pos x="2172" y="60"/>
                  </a:cxn>
                </a:cxnLst>
                <a:rect l="0" t="0" r="r" b="b"/>
                <a:pathLst>
                  <a:path w="2208" h="696">
                    <a:moveTo>
                      <a:pt x="0" y="696"/>
                    </a:moveTo>
                    <a:lnTo>
                      <a:pt x="18" y="642"/>
                    </a:lnTo>
                    <a:lnTo>
                      <a:pt x="36" y="564"/>
                    </a:lnTo>
                    <a:lnTo>
                      <a:pt x="54" y="486"/>
                    </a:lnTo>
                    <a:lnTo>
                      <a:pt x="72" y="402"/>
                    </a:lnTo>
                    <a:lnTo>
                      <a:pt x="90" y="318"/>
                    </a:lnTo>
                    <a:lnTo>
                      <a:pt x="108" y="234"/>
                    </a:lnTo>
                    <a:lnTo>
                      <a:pt x="126" y="168"/>
                    </a:lnTo>
                    <a:lnTo>
                      <a:pt x="144" y="126"/>
                    </a:lnTo>
                    <a:lnTo>
                      <a:pt x="156" y="90"/>
                    </a:lnTo>
                    <a:lnTo>
                      <a:pt x="174" y="84"/>
                    </a:lnTo>
                    <a:lnTo>
                      <a:pt x="192" y="54"/>
                    </a:lnTo>
                    <a:lnTo>
                      <a:pt x="210" y="48"/>
                    </a:lnTo>
                    <a:lnTo>
                      <a:pt x="228" y="48"/>
                    </a:lnTo>
                    <a:lnTo>
                      <a:pt x="246" y="36"/>
                    </a:lnTo>
                    <a:lnTo>
                      <a:pt x="264" y="42"/>
                    </a:lnTo>
                    <a:lnTo>
                      <a:pt x="282" y="24"/>
                    </a:lnTo>
                    <a:lnTo>
                      <a:pt x="300" y="24"/>
                    </a:lnTo>
                    <a:lnTo>
                      <a:pt x="312" y="24"/>
                    </a:lnTo>
                    <a:lnTo>
                      <a:pt x="330" y="24"/>
                    </a:lnTo>
                    <a:lnTo>
                      <a:pt x="348" y="30"/>
                    </a:lnTo>
                    <a:lnTo>
                      <a:pt x="366" y="30"/>
                    </a:lnTo>
                    <a:lnTo>
                      <a:pt x="384" y="30"/>
                    </a:lnTo>
                    <a:lnTo>
                      <a:pt x="402" y="30"/>
                    </a:lnTo>
                    <a:lnTo>
                      <a:pt x="420" y="24"/>
                    </a:lnTo>
                    <a:lnTo>
                      <a:pt x="438" y="30"/>
                    </a:lnTo>
                    <a:lnTo>
                      <a:pt x="456" y="30"/>
                    </a:lnTo>
                    <a:lnTo>
                      <a:pt x="474" y="24"/>
                    </a:lnTo>
                    <a:lnTo>
                      <a:pt x="486" y="24"/>
                    </a:lnTo>
                    <a:lnTo>
                      <a:pt x="504" y="18"/>
                    </a:lnTo>
                    <a:lnTo>
                      <a:pt x="522" y="24"/>
                    </a:lnTo>
                    <a:lnTo>
                      <a:pt x="540" y="18"/>
                    </a:lnTo>
                    <a:lnTo>
                      <a:pt x="558" y="12"/>
                    </a:lnTo>
                    <a:lnTo>
                      <a:pt x="576" y="6"/>
                    </a:lnTo>
                    <a:lnTo>
                      <a:pt x="594" y="12"/>
                    </a:lnTo>
                    <a:lnTo>
                      <a:pt x="612" y="12"/>
                    </a:lnTo>
                    <a:lnTo>
                      <a:pt x="630" y="12"/>
                    </a:lnTo>
                    <a:lnTo>
                      <a:pt x="642" y="6"/>
                    </a:lnTo>
                    <a:lnTo>
                      <a:pt x="660" y="6"/>
                    </a:lnTo>
                    <a:lnTo>
                      <a:pt x="678" y="6"/>
                    </a:lnTo>
                    <a:lnTo>
                      <a:pt x="696" y="6"/>
                    </a:lnTo>
                    <a:lnTo>
                      <a:pt x="714" y="12"/>
                    </a:lnTo>
                    <a:lnTo>
                      <a:pt x="732" y="12"/>
                    </a:lnTo>
                    <a:lnTo>
                      <a:pt x="750" y="6"/>
                    </a:lnTo>
                    <a:lnTo>
                      <a:pt x="768" y="18"/>
                    </a:lnTo>
                    <a:lnTo>
                      <a:pt x="786" y="12"/>
                    </a:lnTo>
                    <a:lnTo>
                      <a:pt x="798" y="6"/>
                    </a:lnTo>
                    <a:lnTo>
                      <a:pt x="816" y="6"/>
                    </a:lnTo>
                    <a:lnTo>
                      <a:pt x="834" y="6"/>
                    </a:lnTo>
                    <a:lnTo>
                      <a:pt x="852" y="0"/>
                    </a:lnTo>
                    <a:lnTo>
                      <a:pt x="870" y="0"/>
                    </a:lnTo>
                    <a:lnTo>
                      <a:pt x="888" y="6"/>
                    </a:lnTo>
                    <a:lnTo>
                      <a:pt x="906" y="12"/>
                    </a:lnTo>
                    <a:lnTo>
                      <a:pt x="924" y="12"/>
                    </a:lnTo>
                    <a:lnTo>
                      <a:pt x="942" y="6"/>
                    </a:lnTo>
                    <a:lnTo>
                      <a:pt x="960" y="12"/>
                    </a:lnTo>
                    <a:lnTo>
                      <a:pt x="972" y="12"/>
                    </a:lnTo>
                    <a:lnTo>
                      <a:pt x="990" y="12"/>
                    </a:lnTo>
                    <a:lnTo>
                      <a:pt x="1008" y="6"/>
                    </a:lnTo>
                    <a:lnTo>
                      <a:pt x="1026" y="12"/>
                    </a:lnTo>
                    <a:lnTo>
                      <a:pt x="1044" y="12"/>
                    </a:lnTo>
                    <a:lnTo>
                      <a:pt x="1062" y="12"/>
                    </a:lnTo>
                    <a:lnTo>
                      <a:pt x="1080" y="18"/>
                    </a:lnTo>
                    <a:lnTo>
                      <a:pt x="1098" y="18"/>
                    </a:lnTo>
                    <a:lnTo>
                      <a:pt x="1116" y="30"/>
                    </a:lnTo>
                    <a:lnTo>
                      <a:pt x="1128" y="30"/>
                    </a:lnTo>
                    <a:lnTo>
                      <a:pt x="1146" y="36"/>
                    </a:lnTo>
                    <a:lnTo>
                      <a:pt x="1164" y="42"/>
                    </a:lnTo>
                    <a:lnTo>
                      <a:pt x="1182" y="42"/>
                    </a:lnTo>
                    <a:lnTo>
                      <a:pt x="1200" y="54"/>
                    </a:lnTo>
                    <a:lnTo>
                      <a:pt x="1218" y="60"/>
                    </a:lnTo>
                    <a:lnTo>
                      <a:pt x="1236" y="66"/>
                    </a:lnTo>
                    <a:lnTo>
                      <a:pt x="1254" y="78"/>
                    </a:lnTo>
                    <a:lnTo>
                      <a:pt x="1272" y="60"/>
                    </a:lnTo>
                    <a:lnTo>
                      <a:pt x="1290" y="60"/>
                    </a:lnTo>
                    <a:lnTo>
                      <a:pt x="1302" y="60"/>
                    </a:lnTo>
                    <a:lnTo>
                      <a:pt x="1320" y="66"/>
                    </a:lnTo>
                    <a:lnTo>
                      <a:pt x="1338" y="66"/>
                    </a:lnTo>
                    <a:lnTo>
                      <a:pt x="1356" y="66"/>
                    </a:lnTo>
                    <a:lnTo>
                      <a:pt x="1374" y="66"/>
                    </a:lnTo>
                    <a:lnTo>
                      <a:pt x="1392" y="60"/>
                    </a:lnTo>
                    <a:lnTo>
                      <a:pt x="1410" y="60"/>
                    </a:lnTo>
                    <a:lnTo>
                      <a:pt x="1428" y="66"/>
                    </a:lnTo>
                    <a:lnTo>
                      <a:pt x="1446" y="60"/>
                    </a:lnTo>
                    <a:lnTo>
                      <a:pt x="1458" y="54"/>
                    </a:lnTo>
                    <a:lnTo>
                      <a:pt x="1476" y="54"/>
                    </a:lnTo>
                    <a:lnTo>
                      <a:pt x="1494" y="54"/>
                    </a:lnTo>
                    <a:lnTo>
                      <a:pt x="1512" y="48"/>
                    </a:lnTo>
                    <a:lnTo>
                      <a:pt x="1530" y="42"/>
                    </a:lnTo>
                    <a:lnTo>
                      <a:pt x="1548" y="36"/>
                    </a:lnTo>
                    <a:lnTo>
                      <a:pt x="1566" y="30"/>
                    </a:lnTo>
                    <a:lnTo>
                      <a:pt x="1584" y="18"/>
                    </a:lnTo>
                    <a:lnTo>
                      <a:pt x="1602" y="12"/>
                    </a:lnTo>
                    <a:lnTo>
                      <a:pt x="1614" y="12"/>
                    </a:lnTo>
                    <a:lnTo>
                      <a:pt x="1632" y="12"/>
                    </a:lnTo>
                    <a:lnTo>
                      <a:pt x="1650" y="12"/>
                    </a:lnTo>
                    <a:lnTo>
                      <a:pt x="1668" y="18"/>
                    </a:lnTo>
                    <a:lnTo>
                      <a:pt x="1686" y="30"/>
                    </a:lnTo>
                    <a:lnTo>
                      <a:pt x="1704" y="30"/>
                    </a:lnTo>
                    <a:lnTo>
                      <a:pt x="1722" y="30"/>
                    </a:lnTo>
                    <a:lnTo>
                      <a:pt x="1740" y="30"/>
                    </a:lnTo>
                    <a:lnTo>
                      <a:pt x="1758" y="30"/>
                    </a:lnTo>
                    <a:lnTo>
                      <a:pt x="1776" y="36"/>
                    </a:lnTo>
                    <a:lnTo>
                      <a:pt x="1788" y="48"/>
                    </a:lnTo>
                    <a:lnTo>
                      <a:pt x="1806" y="48"/>
                    </a:lnTo>
                    <a:lnTo>
                      <a:pt x="1824" y="48"/>
                    </a:lnTo>
                    <a:lnTo>
                      <a:pt x="1842" y="54"/>
                    </a:lnTo>
                    <a:lnTo>
                      <a:pt x="1860" y="60"/>
                    </a:lnTo>
                    <a:lnTo>
                      <a:pt x="1878" y="60"/>
                    </a:lnTo>
                    <a:lnTo>
                      <a:pt x="1896" y="60"/>
                    </a:lnTo>
                    <a:lnTo>
                      <a:pt x="1914" y="60"/>
                    </a:lnTo>
                    <a:lnTo>
                      <a:pt x="1932" y="72"/>
                    </a:lnTo>
                    <a:lnTo>
                      <a:pt x="1944" y="78"/>
                    </a:lnTo>
                    <a:lnTo>
                      <a:pt x="1962" y="72"/>
                    </a:lnTo>
                    <a:lnTo>
                      <a:pt x="1980" y="66"/>
                    </a:lnTo>
                    <a:lnTo>
                      <a:pt x="1998" y="66"/>
                    </a:lnTo>
                    <a:lnTo>
                      <a:pt x="2016" y="60"/>
                    </a:lnTo>
                    <a:lnTo>
                      <a:pt x="2034" y="66"/>
                    </a:lnTo>
                    <a:lnTo>
                      <a:pt x="2052" y="66"/>
                    </a:lnTo>
                    <a:lnTo>
                      <a:pt x="2070" y="60"/>
                    </a:lnTo>
                    <a:lnTo>
                      <a:pt x="2088" y="66"/>
                    </a:lnTo>
                    <a:lnTo>
                      <a:pt x="2100" y="60"/>
                    </a:lnTo>
                    <a:lnTo>
                      <a:pt x="2118" y="60"/>
                    </a:lnTo>
                    <a:lnTo>
                      <a:pt x="2136" y="66"/>
                    </a:lnTo>
                    <a:lnTo>
                      <a:pt x="2154" y="66"/>
                    </a:lnTo>
                    <a:lnTo>
                      <a:pt x="2172" y="60"/>
                    </a:lnTo>
                    <a:lnTo>
                      <a:pt x="2190" y="72"/>
                    </a:lnTo>
                    <a:lnTo>
                      <a:pt x="2208" y="72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57" name="Freeform 93"/>
              <p:cNvSpPr>
                <a:spLocks/>
              </p:cNvSpPr>
              <p:nvPr/>
            </p:nvSpPr>
            <p:spPr bwMode="auto">
              <a:xfrm>
                <a:off x="4953000" y="2451561"/>
                <a:ext cx="1982151" cy="1028700"/>
              </a:xfrm>
              <a:custGeom>
                <a:avLst/>
                <a:gdLst/>
                <a:ahLst/>
                <a:cxnLst>
                  <a:cxn ang="0">
                    <a:pos x="36" y="552"/>
                  </a:cxn>
                  <a:cxn ang="0">
                    <a:pos x="90" y="330"/>
                  </a:cxn>
                  <a:cxn ang="0">
                    <a:pos x="144" y="138"/>
                  </a:cxn>
                  <a:cxn ang="0">
                    <a:pos x="192" y="66"/>
                  </a:cxn>
                  <a:cxn ang="0">
                    <a:pos x="246" y="36"/>
                  </a:cxn>
                  <a:cxn ang="0">
                    <a:pos x="300" y="36"/>
                  </a:cxn>
                  <a:cxn ang="0">
                    <a:pos x="348" y="18"/>
                  </a:cxn>
                  <a:cxn ang="0">
                    <a:pos x="402" y="24"/>
                  </a:cxn>
                  <a:cxn ang="0">
                    <a:pos x="456" y="18"/>
                  </a:cxn>
                  <a:cxn ang="0">
                    <a:pos x="504" y="24"/>
                  </a:cxn>
                  <a:cxn ang="0">
                    <a:pos x="558" y="24"/>
                  </a:cxn>
                  <a:cxn ang="0">
                    <a:pos x="612" y="12"/>
                  </a:cxn>
                  <a:cxn ang="0">
                    <a:pos x="660" y="18"/>
                  </a:cxn>
                  <a:cxn ang="0">
                    <a:pos x="714" y="12"/>
                  </a:cxn>
                  <a:cxn ang="0">
                    <a:pos x="768" y="0"/>
                  </a:cxn>
                  <a:cxn ang="0">
                    <a:pos x="816" y="6"/>
                  </a:cxn>
                  <a:cxn ang="0">
                    <a:pos x="870" y="0"/>
                  </a:cxn>
                  <a:cxn ang="0">
                    <a:pos x="924" y="0"/>
                  </a:cxn>
                  <a:cxn ang="0">
                    <a:pos x="972" y="0"/>
                  </a:cxn>
                  <a:cxn ang="0">
                    <a:pos x="1026" y="12"/>
                  </a:cxn>
                  <a:cxn ang="0">
                    <a:pos x="1080" y="12"/>
                  </a:cxn>
                  <a:cxn ang="0">
                    <a:pos x="1128" y="24"/>
                  </a:cxn>
                  <a:cxn ang="0">
                    <a:pos x="1182" y="42"/>
                  </a:cxn>
                  <a:cxn ang="0">
                    <a:pos x="1236" y="48"/>
                  </a:cxn>
                  <a:cxn ang="0">
                    <a:pos x="1290" y="54"/>
                  </a:cxn>
                  <a:cxn ang="0">
                    <a:pos x="1338" y="54"/>
                  </a:cxn>
                  <a:cxn ang="0">
                    <a:pos x="1392" y="60"/>
                  </a:cxn>
                  <a:cxn ang="0">
                    <a:pos x="1446" y="72"/>
                  </a:cxn>
                  <a:cxn ang="0">
                    <a:pos x="1494" y="60"/>
                  </a:cxn>
                  <a:cxn ang="0">
                    <a:pos x="1548" y="48"/>
                  </a:cxn>
                  <a:cxn ang="0">
                    <a:pos x="1602" y="30"/>
                  </a:cxn>
                  <a:cxn ang="0">
                    <a:pos x="1650" y="12"/>
                  </a:cxn>
                  <a:cxn ang="0">
                    <a:pos x="1704" y="30"/>
                  </a:cxn>
                  <a:cxn ang="0">
                    <a:pos x="1758" y="42"/>
                  </a:cxn>
                  <a:cxn ang="0">
                    <a:pos x="1806" y="48"/>
                  </a:cxn>
                  <a:cxn ang="0">
                    <a:pos x="1860" y="60"/>
                  </a:cxn>
                  <a:cxn ang="0">
                    <a:pos x="1914" y="84"/>
                  </a:cxn>
                  <a:cxn ang="0">
                    <a:pos x="1962" y="84"/>
                  </a:cxn>
                  <a:cxn ang="0">
                    <a:pos x="2016" y="72"/>
                  </a:cxn>
                  <a:cxn ang="0">
                    <a:pos x="2070" y="78"/>
                  </a:cxn>
                  <a:cxn ang="0">
                    <a:pos x="2118" y="84"/>
                  </a:cxn>
                  <a:cxn ang="0">
                    <a:pos x="2172" y="84"/>
                  </a:cxn>
                </a:cxnLst>
                <a:rect l="0" t="0" r="r" b="b"/>
                <a:pathLst>
                  <a:path w="2208" h="648">
                    <a:moveTo>
                      <a:pt x="0" y="648"/>
                    </a:moveTo>
                    <a:lnTo>
                      <a:pt x="18" y="606"/>
                    </a:lnTo>
                    <a:lnTo>
                      <a:pt x="36" y="552"/>
                    </a:lnTo>
                    <a:lnTo>
                      <a:pt x="54" y="486"/>
                    </a:lnTo>
                    <a:lnTo>
                      <a:pt x="72" y="408"/>
                    </a:lnTo>
                    <a:lnTo>
                      <a:pt x="90" y="330"/>
                    </a:lnTo>
                    <a:lnTo>
                      <a:pt x="108" y="252"/>
                    </a:lnTo>
                    <a:lnTo>
                      <a:pt x="126" y="192"/>
                    </a:lnTo>
                    <a:lnTo>
                      <a:pt x="144" y="138"/>
                    </a:lnTo>
                    <a:lnTo>
                      <a:pt x="156" y="96"/>
                    </a:lnTo>
                    <a:lnTo>
                      <a:pt x="174" y="84"/>
                    </a:lnTo>
                    <a:lnTo>
                      <a:pt x="192" y="66"/>
                    </a:lnTo>
                    <a:lnTo>
                      <a:pt x="210" y="48"/>
                    </a:lnTo>
                    <a:lnTo>
                      <a:pt x="228" y="36"/>
                    </a:lnTo>
                    <a:lnTo>
                      <a:pt x="246" y="36"/>
                    </a:lnTo>
                    <a:lnTo>
                      <a:pt x="264" y="42"/>
                    </a:lnTo>
                    <a:lnTo>
                      <a:pt x="282" y="42"/>
                    </a:lnTo>
                    <a:lnTo>
                      <a:pt x="300" y="36"/>
                    </a:lnTo>
                    <a:lnTo>
                      <a:pt x="312" y="30"/>
                    </a:lnTo>
                    <a:lnTo>
                      <a:pt x="330" y="30"/>
                    </a:lnTo>
                    <a:lnTo>
                      <a:pt x="348" y="18"/>
                    </a:lnTo>
                    <a:lnTo>
                      <a:pt x="366" y="18"/>
                    </a:lnTo>
                    <a:lnTo>
                      <a:pt x="384" y="18"/>
                    </a:lnTo>
                    <a:lnTo>
                      <a:pt x="402" y="24"/>
                    </a:lnTo>
                    <a:lnTo>
                      <a:pt x="420" y="18"/>
                    </a:lnTo>
                    <a:lnTo>
                      <a:pt x="438" y="18"/>
                    </a:lnTo>
                    <a:lnTo>
                      <a:pt x="456" y="18"/>
                    </a:lnTo>
                    <a:lnTo>
                      <a:pt x="474" y="18"/>
                    </a:lnTo>
                    <a:lnTo>
                      <a:pt x="486" y="18"/>
                    </a:lnTo>
                    <a:lnTo>
                      <a:pt x="504" y="24"/>
                    </a:lnTo>
                    <a:lnTo>
                      <a:pt x="522" y="24"/>
                    </a:lnTo>
                    <a:lnTo>
                      <a:pt x="540" y="24"/>
                    </a:lnTo>
                    <a:lnTo>
                      <a:pt x="558" y="24"/>
                    </a:lnTo>
                    <a:lnTo>
                      <a:pt x="576" y="24"/>
                    </a:lnTo>
                    <a:lnTo>
                      <a:pt x="594" y="18"/>
                    </a:lnTo>
                    <a:lnTo>
                      <a:pt x="612" y="12"/>
                    </a:lnTo>
                    <a:lnTo>
                      <a:pt x="630" y="18"/>
                    </a:lnTo>
                    <a:lnTo>
                      <a:pt x="642" y="12"/>
                    </a:lnTo>
                    <a:lnTo>
                      <a:pt x="660" y="18"/>
                    </a:lnTo>
                    <a:lnTo>
                      <a:pt x="678" y="12"/>
                    </a:lnTo>
                    <a:lnTo>
                      <a:pt x="696" y="6"/>
                    </a:lnTo>
                    <a:lnTo>
                      <a:pt x="714" y="12"/>
                    </a:lnTo>
                    <a:lnTo>
                      <a:pt x="732" y="6"/>
                    </a:lnTo>
                    <a:lnTo>
                      <a:pt x="750" y="0"/>
                    </a:lnTo>
                    <a:lnTo>
                      <a:pt x="768" y="0"/>
                    </a:lnTo>
                    <a:lnTo>
                      <a:pt x="786" y="0"/>
                    </a:lnTo>
                    <a:lnTo>
                      <a:pt x="798" y="0"/>
                    </a:lnTo>
                    <a:lnTo>
                      <a:pt x="816" y="6"/>
                    </a:lnTo>
                    <a:lnTo>
                      <a:pt x="834" y="0"/>
                    </a:lnTo>
                    <a:lnTo>
                      <a:pt x="852" y="0"/>
                    </a:lnTo>
                    <a:lnTo>
                      <a:pt x="870" y="0"/>
                    </a:lnTo>
                    <a:lnTo>
                      <a:pt x="888" y="6"/>
                    </a:lnTo>
                    <a:lnTo>
                      <a:pt x="906" y="0"/>
                    </a:lnTo>
                    <a:lnTo>
                      <a:pt x="924" y="0"/>
                    </a:lnTo>
                    <a:lnTo>
                      <a:pt x="942" y="0"/>
                    </a:lnTo>
                    <a:lnTo>
                      <a:pt x="960" y="0"/>
                    </a:lnTo>
                    <a:lnTo>
                      <a:pt x="972" y="0"/>
                    </a:lnTo>
                    <a:lnTo>
                      <a:pt x="990" y="6"/>
                    </a:lnTo>
                    <a:lnTo>
                      <a:pt x="1008" y="12"/>
                    </a:lnTo>
                    <a:lnTo>
                      <a:pt x="1026" y="12"/>
                    </a:lnTo>
                    <a:lnTo>
                      <a:pt x="1044" y="6"/>
                    </a:lnTo>
                    <a:lnTo>
                      <a:pt x="1062" y="12"/>
                    </a:lnTo>
                    <a:lnTo>
                      <a:pt x="1080" y="12"/>
                    </a:lnTo>
                    <a:lnTo>
                      <a:pt x="1098" y="18"/>
                    </a:lnTo>
                    <a:lnTo>
                      <a:pt x="1116" y="24"/>
                    </a:lnTo>
                    <a:lnTo>
                      <a:pt x="1128" y="24"/>
                    </a:lnTo>
                    <a:lnTo>
                      <a:pt x="1146" y="30"/>
                    </a:lnTo>
                    <a:lnTo>
                      <a:pt x="1164" y="36"/>
                    </a:lnTo>
                    <a:lnTo>
                      <a:pt x="1182" y="42"/>
                    </a:lnTo>
                    <a:lnTo>
                      <a:pt x="1200" y="48"/>
                    </a:lnTo>
                    <a:lnTo>
                      <a:pt x="1218" y="48"/>
                    </a:lnTo>
                    <a:lnTo>
                      <a:pt x="1236" y="48"/>
                    </a:lnTo>
                    <a:lnTo>
                      <a:pt x="1254" y="48"/>
                    </a:lnTo>
                    <a:lnTo>
                      <a:pt x="1272" y="54"/>
                    </a:lnTo>
                    <a:lnTo>
                      <a:pt x="1290" y="54"/>
                    </a:lnTo>
                    <a:lnTo>
                      <a:pt x="1302" y="60"/>
                    </a:lnTo>
                    <a:lnTo>
                      <a:pt x="1320" y="54"/>
                    </a:lnTo>
                    <a:lnTo>
                      <a:pt x="1338" y="54"/>
                    </a:lnTo>
                    <a:lnTo>
                      <a:pt x="1356" y="60"/>
                    </a:lnTo>
                    <a:lnTo>
                      <a:pt x="1374" y="66"/>
                    </a:lnTo>
                    <a:lnTo>
                      <a:pt x="1392" y="60"/>
                    </a:lnTo>
                    <a:lnTo>
                      <a:pt x="1410" y="66"/>
                    </a:lnTo>
                    <a:lnTo>
                      <a:pt x="1428" y="72"/>
                    </a:lnTo>
                    <a:lnTo>
                      <a:pt x="1446" y="72"/>
                    </a:lnTo>
                    <a:lnTo>
                      <a:pt x="1458" y="78"/>
                    </a:lnTo>
                    <a:lnTo>
                      <a:pt x="1476" y="66"/>
                    </a:lnTo>
                    <a:lnTo>
                      <a:pt x="1494" y="60"/>
                    </a:lnTo>
                    <a:lnTo>
                      <a:pt x="1512" y="54"/>
                    </a:lnTo>
                    <a:lnTo>
                      <a:pt x="1530" y="48"/>
                    </a:lnTo>
                    <a:lnTo>
                      <a:pt x="1548" y="48"/>
                    </a:lnTo>
                    <a:lnTo>
                      <a:pt x="1566" y="30"/>
                    </a:lnTo>
                    <a:lnTo>
                      <a:pt x="1584" y="30"/>
                    </a:lnTo>
                    <a:lnTo>
                      <a:pt x="1602" y="30"/>
                    </a:lnTo>
                    <a:lnTo>
                      <a:pt x="1614" y="24"/>
                    </a:lnTo>
                    <a:lnTo>
                      <a:pt x="1632" y="12"/>
                    </a:lnTo>
                    <a:lnTo>
                      <a:pt x="1650" y="12"/>
                    </a:lnTo>
                    <a:lnTo>
                      <a:pt x="1668" y="12"/>
                    </a:lnTo>
                    <a:lnTo>
                      <a:pt x="1686" y="18"/>
                    </a:lnTo>
                    <a:lnTo>
                      <a:pt x="1704" y="30"/>
                    </a:lnTo>
                    <a:lnTo>
                      <a:pt x="1722" y="42"/>
                    </a:lnTo>
                    <a:lnTo>
                      <a:pt x="1740" y="42"/>
                    </a:lnTo>
                    <a:lnTo>
                      <a:pt x="1758" y="42"/>
                    </a:lnTo>
                    <a:lnTo>
                      <a:pt x="1776" y="42"/>
                    </a:lnTo>
                    <a:lnTo>
                      <a:pt x="1788" y="42"/>
                    </a:lnTo>
                    <a:lnTo>
                      <a:pt x="1806" y="48"/>
                    </a:lnTo>
                    <a:lnTo>
                      <a:pt x="1824" y="48"/>
                    </a:lnTo>
                    <a:lnTo>
                      <a:pt x="1842" y="54"/>
                    </a:lnTo>
                    <a:lnTo>
                      <a:pt x="1860" y="60"/>
                    </a:lnTo>
                    <a:lnTo>
                      <a:pt x="1878" y="66"/>
                    </a:lnTo>
                    <a:lnTo>
                      <a:pt x="1896" y="78"/>
                    </a:lnTo>
                    <a:lnTo>
                      <a:pt x="1914" y="84"/>
                    </a:lnTo>
                    <a:lnTo>
                      <a:pt x="1932" y="84"/>
                    </a:lnTo>
                    <a:lnTo>
                      <a:pt x="1944" y="84"/>
                    </a:lnTo>
                    <a:lnTo>
                      <a:pt x="1962" y="84"/>
                    </a:lnTo>
                    <a:lnTo>
                      <a:pt x="1980" y="84"/>
                    </a:lnTo>
                    <a:lnTo>
                      <a:pt x="1998" y="78"/>
                    </a:lnTo>
                    <a:lnTo>
                      <a:pt x="2016" y="72"/>
                    </a:lnTo>
                    <a:lnTo>
                      <a:pt x="2034" y="72"/>
                    </a:lnTo>
                    <a:lnTo>
                      <a:pt x="2052" y="78"/>
                    </a:lnTo>
                    <a:lnTo>
                      <a:pt x="2070" y="78"/>
                    </a:lnTo>
                    <a:lnTo>
                      <a:pt x="2088" y="78"/>
                    </a:lnTo>
                    <a:lnTo>
                      <a:pt x="2100" y="78"/>
                    </a:lnTo>
                    <a:lnTo>
                      <a:pt x="2118" y="84"/>
                    </a:lnTo>
                    <a:lnTo>
                      <a:pt x="2136" y="90"/>
                    </a:lnTo>
                    <a:lnTo>
                      <a:pt x="2154" y="84"/>
                    </a:lnTo>
                    <a:lnTo>
                      <a:pt x="2172" y="84"/>
                    </a:lnTo>
                    <a:lnTo>
                      <a:pt x="2190" y="90"/>
                    </a:lnTo>
                    <a:lnTo>
                      <a:pt x="2208" y="96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58" name="Freeform 95"/>
              <p:cNvSpPr>
                <a:spLocks/>
              </p:cNvSpPr>
              <p:nvPr/>
            </p:nvSpPr>
            <p:spPr bwMode="auto">
              <a:xfrm>
                <a:off x="4953000" y="2470611"/>
                <a:ext cx="1982151" cy="1000125"/>
              </a:xfrm>
              <a:custGeom>
                <a:avLst/>
                <a:gdLst/>
                <a:ahLst/>
                <a:cxnLst>
                  <a:cxn ang="0">
                    <a:pos x="36" y="588"/>
                  </a:cxn>
                  <a:cxn ang="0">
                    <a:pos x="90" y="366"/>
                  </a:cxn>
                  <a:cxn ang="0">
                    <a:pos x="144" y="156"/>
                  </a:cxn>
                  <a:cxn ang="0">
                    <a:pos x="192" y="60"/>
                  </a:cxn>
                  <a:cxn ang="0">
                    <a:pos x="246" y="36"/>
                  </a:cxn>
                  <a:cxn ang="0">
                    <a:pos x="300" y="36"/>
                  </a:cxn>
                  <a:cxn ang="0">
                    <a:pos x="348" y="24"/>
                  </a:cxn>
                  <a:cxn ang="0">
                    <a:pos x="402" y="30"/>
                  </a:cxn>
                  <a:cxn ang="0">
                    <a:pos x="456" y="30"/>
                  </a:cxn>
                  <a:cxn ang="0">
                    <a:pos x="504" y="24"/>
                  </a:cxn>
                  <a:cxn ang="0">
                    <a:pos x="558" y="24"/>
                  </a:cxn>
                  <a:cxn ang="0">
                    <a:pos x="612" y="18"/>
                  </a:cxn>
                  <a:cxn ang="0">
                    <a:pos x="660" y="30"/>
                  </a:cxn>
                  <a:cxn ang="0">
                    <a:pos x="714" y="6"/>
                  </a:cxn>
                  <a:cxn ang="0">
                    <a:pos x="768" y="18"/>
                  </a:cxn>
                  <a:cxn ang="0">
                    <a:pos x="816" y="6"/>
                  </a:cxn>
                  <a:cxn ang="0">
                    <a:pos x="870" y="6"/>
                  </a:cxn>
                  <a:cxn ang="0">
                    <a:pos x="924" y="0"/>
                  </a:cxn>
                  <a:cxn ang="0">
                    <a:pos x="972" y="12"/>
                  </a:cxn>
                  <a:cxn ang="0">
                    <a:pos x="1026" y="18"/>
                  </a:cxn>
                  <a:cxn ang="0">
                    <a:pos x="1080" y="30"/>
                  </a:cxn>
                  <a:cxn ang="0">
                    <a:pos x="1128" y="42"/>
                  </a:cxn>
                  <a:cxn ang="0">
                    <a:pos x="1182" y="48"/>
                  </a:cxn>
                  <a:cxn ang="0">
                    <a:pos x="1236" y="60"/>
                  </a:cxn>
                  <a:cxn ang="0">
                    <a:pos x="1290" y="66"/>
                  </a:cxn>
                  <a:cxn ang="0">
                    <a:pos x="1338" y="54"/>
                  </a:cxn>
                  <a:cxn ang="0">
                    <a:pos x="1392" y="66"/>
                  </a:cxn>
                  <a:cxn ang="0">
                    <a:pos x="1446" y="54"/>
                  </a:cxn>
                  <a:cxn ang="0">
                    <a:pos x="1494" y="48"/>
                  </a:cxn>
                  <a:cxn ang="0">
                    <a:pos x="1548" y="54"/>
                  </a:cxn>
                  <a:cxn ang="0">
                    <a:pos x="1602" y="18"/>
                  </a:cxn>
                  <a:cxn ang="0">
                    <a:pos x="1650" y="24"/>
                  </a:cxn>
                  <a:cxn ang="0">
                    <a:pos x="1704" y="24"/>
                  </a:cxn>
                  <a:cxn ang="0">
                    <a:pos x="1758" y="42"/>
                  </a:cxn>
                  <a:cxn ang="0">
                    <a:pos x="1806" y="60"/>
                  </a:cxn>
                  <a:cxn ang="0">
                    <a:pos x="1860" y="78"/>
                  </a:cxn>
                  <a:cxn ang="0">
                    <a:pos x="1914" y="72"/>
                  </a:cxn>
                  <a:cxn ang="0">
                    <a:pos x="1962" y="78"/>
                  </a:cxn>
                  <a:cxn ang="0">
                    <a:pos x="2016" y="84"/>
                  </a:cxn>
                  <a:cxn ang="0">
                    <a:pos x="2070" y="84"/>
                  </a:cxn>
                  <a:cxn ang="0">
                    <a:pos x="2118" y="90"/>
                  </a:cxn>
                  <a:cxn ang="0">
                    <a:pos x="2172" y="84"/>
                  </a:cxn>
                </a:cxnLst>
                <a:rect l="0" t="0" r="r" b="b"/>
                <a:pathLst>
                  <a:path w="2208" h="630">
                    <a:moveTo>
                      <a:pt x="0" y="630"/>
                    </a:moveTo>
                    <a:lnTo>
                      <a:pt x="18" y="630"/>
                    </a:lnTo>
                    <a:lnTo>
                      <a:pt x="36" y="588"/>
                    </a:lnTo>
                    <a:lnTo>
                      <a:pt x="54" y="528"/>
                    </a:lnTo>
                    <a:lnTo>
                      <a:pt x="72" y="450"/>
                    </a:lnTo>
                    <a:lnTo>
                      <a:pt x="90" y="366"/>
                    </a:lnTo>
                    <a:lnTo>
                      <a:pt x="108" y="282"/>
                    </a:lnTo>
                    <a:lnTo>
                      <a:pt x="126" y="216"/>
                    </a:lnTo>
                    <a:lnTo>
                      <a:pt x="144" y="156"/>
                    </a:lnTo>
                    <a:lnTo>
                      <a:pt x="156" y="114"/>
                    </a:lnTo>
                    <a:lnTo>
                      <a:pt x="174" y="84"/>
                    </a:lnTo>
                    <a:lnTo>
                      <a:pt x="192" y="60"/>
                    </a:lnTo>
                    <a:lnTo>
                      <a:pt x="210" y="54"/>
                    </a:lnTo>
                    <a:lnTo>
                      <a:pt x="228" y="48"/>
                    </a:lnTo>
                    <a:lnTo>
                      <a:pt x="246" y="36"/>
                    </a:lnTo>
                    <a:lnTo>
                      <a:pt x="264" y="30"/>
                    </a:lnTo>
                    <a:lnTo>
                      <a:pt x="282" y="30"/>
                    </a:lnTo>
                    <a:lnTo>
                      <a:pt x="300" y="36"/>
                    </a:lnTo>
                    <a:lnTo>
                      <a:pt x="312" y="36"/>
                    </a:lnTo>
                    <a:lnTo>
                      <a:pt x="330" y="30"/>
                    </a:lnTo>
                    <a:lnTo>
                      <a:pt x="348" y="24"/>
                    </a:lnTo>
                    <a:lnTo>
                      <a:pt x="366" y="30"/>
                    </a:lnTo>
                    <a:lnTo>
                      <a:pt x="384" y="30"/>
                    </a:lnTo>
                    <a:lnTo>
                      <a:pt x="402" y="30"/>
                    </a:lnTo>
                    <a:lnTo>
                      <a:pt x="420" y="30"/>
                    </a:lnTo>
                    <a:lnTo>
                      <a:pt x="438" y="24"/>
                    </a:lnTo>
                    <a:lnTo>
                      <a:pt x="456" y="30"/>
                    </a:lnTo>
                    <a:lnTo>
                      <a:pt x="474" y="24"/>
                    </a:lnTo>
                    <a:lnTo>
                      <a:pt x="486" y="24"/>
                    </a:lnTo>
                    <a:lnTo>
                      <a:pt x="504" y="24"/>
                    </a:lnTo>
                    <a:lnTo>
                      <a:pt x="522" y="18"/>
                    </a:lnTo>
                    <a:lnTo>
                      <a:pt x="540" y="18"/>
                    </a:lnTo>
                    <a:lnTo>
                      <a:pt x="558" y="24"/>
                    </a:lnTo>
                    <a:lnTo>
                      <a:pt x="576" y="24"/>
                    </a:lnTo>
                    <a:lnTo>
                      <a:pt x="594" y="18"/>
                    </a:lnTo>
                    <a:lnTo>
                      <a:pt x="612" y="18"/>
                    </a:lnTo>
                    <a:lnTo>
                      <a:pt x="630" y="24"/>
                    </a:lnTo>
                    <a:lnTo>
                      <a:pt x="642" y="30"/>
                    </a:lnTo>
                    <a:lnTo>
                      <a:pt x="660" y="30"/>
                    </a:lnTo>
                    <a:lnTo>
                      <a:pt x="678" y="24"/>
                    </a:lnTo>
                    <a:lnTo>
                      <a:pt x="696" y="18"/>
                    </a:lnTo>
                    <a:lnTo>
                      <a:pt x="714" y="6"/>
                    </a:lnTo>
                    <a:lnTo>
                      <a:pt x="732" y="18"/>
                    </a:lnTo>
                    <a:lnTo>
                      <a:pt x="750" y="24"/>
                    </a:lnTo>
                    <a:lnTo>
                      <a:pt x="768" y="18"/>
                    </a:lnTo>
                    <a:lnTo>
                      <a:pt x="786" y="12"/>
                    </a:lnTo>
                    <a:lnTo>
                      <a:pt x="798" y="18"/>
                    </a:lnTo>
                    <a:lnTo>
                      <a:pt x="816" y="6"/>
                    </a:lnTo>
                    <a:lnTo>
                      <a:pt x="834" y="6"/>
                    </a:lnTo>
                    <a:lnTo>
                      <a:pt x="852" y="6"/>
                    </a:lnTo>
                    <a:lnTo>
                      <a:pt x="870" y="6"/>
                    </a:lnTo>
                    <a:lnTo>
                      <a:pt x="888" y="12"/>
                    </a:lnTo>
                    <a:lnTo>
                      <a:pt x="906" y="6"/>
                    </a:lnTo>
                    <a:lnTo>
                      <a:pt x="924" y="0"/>
                    </a:lnTo>
                    <a:lnTo>
                      <a:pt x="942" y="0"/>
                    </a:lnTo>
                    <a:lnTo>
                      <a:pt x="960" y="6"/>
                    </a:lnTo>
                    <a:lnTo>
                      <a:pt x="972" y="12"/>
                    </a:lnTo>
                    <a:lnTo>
                      <a:pt x="990" y="18"/>
                    </a:lnTo>
                    <a:lnTo>
                      <a:pt x="1008" y="12"/>
                    </a:lnTo>
                    <a:lnTo>
                      <a:pt x="1026" y="18"/>
                    </a:lnTo>
                    <a:lnTo>
                      <a:pt x="1044" y="24"/>
                    </a:lnTo>
                    <a:lnTo>
                      <a:pt x="1062" y="24"/>
                    </a:lnTo>
                    <a:lnTo>
                      <a:pt x="1080" y="30"/>
                    </a:lnTo>
                    <a:lnTo>
                      <a:pt x="1098" y="36"/>
                    </a:lnTo>
                    <a:lnTo>
                      <a:pt x="1116" y="42"/>
                    </a:lnTo>
                    <a:lnTo>
                      <a:pt x="1128" y="42"/>
                    </a:lnTo>
                    <a:lnTo>
                      <a:pt x="1146" y="42"/>
                    </a:lnTo>
                    <a:lnTo>
                      <a:pt x="1164" y="42"/>
                    </a:lnTo>
                    <a:lnTo>
                      <a:pt x="1182" y="48"/>
                    </a:lnTo>
                    <a:lnTo>
                      <a:pt x="1200" y="54"/>
                    </a:lnTo>
                    <a:lnTo>
                      <a:pt x="1218" y="54"/>
                    </a:lnTo>
                    <a:lnTo>
                      <a:pt x="1236" y="60"/>
                    </a:lnTo>
                    <a:lnTo>
                      <a:pt x="1254" y="60"/>
                    </a:lnTo>
                    <a:lnTo>
                      <a:pt x="1272" y="60"/>
                    </a:lnTo>
                    <a:lnTo>
                      <a:pt x="1290" y="66"/>
                    </a:lnTo>
                    <a:lnTo>
                      <a:pt x="1302" y="66"/>
                    </a:lnTo>
                    <a:lnTo>
                      <a:pt x="1320" y="66"/>
                    </a:lnTo>
                    <a:lnTo>
                      <a:pt x="1338" y="54"/>
                    </a:lnTo>
                    <a:lnTo>
                      <a:pt x="1356" y="60"/>
                    </a:lnTo>
                    <a:lnTo>
                      <a:pt x="1374" y="66"/>
                    </a:lnTo>
                    <a:lnTo>
                      <a:pt x="1392" y="66"/>
                    </a:lnTo>
                    <a:lnTo>
                      <a:pt x="1410" y="66"/>
                    </a:lnTo>
                    <a:lnTo>
                      <a:pt x="1428" y="72"/>
                    </a:lnTo>
                    <a:lnTo>
                      <a:pt x="1446" y="54"/>
                    </a:lnTo>
                    <a:lnTo>
                      <a:pt x="1458" y="48"/>
                    </a:lnTo>
                    <a:lnTo>
                      <a:pt x="1476" y="48"/>
                    </a:lnTo>
                    <a:lnTo>
                      <a:pt x="1494" y="48"/>
                    </a:lnTo>
                    <a:lnTo>
                      <a:pt x="1512" y="48"/>
                    </a:lnTo>
                    <a:lnTo>
                      <a:pt x="1530" y="54"/>
                    </a:lnTo>
                    <a:lnTo>
                      <a:pt x="1548" y="54"/>
                    </a:lnTo>
                    <a:lnTo>
                      <a:pt x="1566" y="42"/>
                    </a:lnTo>
                    <a:lnTo>
                      <a:pt x="1584" y="30"/>
                    </a:lnTo>
                    <a:lnTo>
                      <a:pt x="1602" y="18"/>
                    </a:lnTo>
                    <a:lnTo>
                      <a:pt x="1614" y="12"/>
                    </a:lnTo>
                    <a:lnTo>
                      <a:pt x="1632" y="18"/>
                    </a:lnTo>
                    <a:lnTo>
                      <a:pt x="1650" y="24"/>
                    </a:lnTo>
                    <a:lnTo>
                      <a:pt x="1668" y="24"/>
                    </a:lnTo>
                    <a:lnTo>
                      <a:pt x="1686" y="30"/>
                    </a:lnTo>
                    <a:lnTo>
                      <a:pt x="1704" y="24"/>
                    </a:lnTo>
                    <a:lnTo>
                      <a:pt x="1722" y="36"/>
                    </a:lnTo>
                    <a:lnTo>
                      <a:pt x="1740" y="42"/>
                    </a:lnTo>
                    <a:lnTo>
                      <a:pt x="1758" y="42"/>
                    </a:lnTo>
                    <a:lnTo>
                      <a:pt x="1776" y="42"/>
                    </a:lnTo>
                    <a:lnTo>
                      <a:pt x="1788" y="60"/>
                    </a:lnTo>
                    <a:lnTo>
                      <a:pt x="1806" y="60"/>
                    </a:lnTo>
                    <a:lnTo>
                      <a:pt x="1824" y="66"/>
                    </a:lnTo>
                    <a:lnTo>
                      <a:pt x="1842" y="78"/>
                    </a:lnTo>
                    <a:lnTo>
                      <a:pt x="1860" y="78"/>
                    </a:lnTo>
                    <a:lnTo>
                      <a:pt x="1878" y="72"/>
                    </a:lnTo>
                    <a:lnTo>
                      <a:pt x="1896" y="72"/>
                    </a:lnTo>
                    <a:lnTo>
                      <a:pt x="1914" y="72"/>
                    </a:lnTo>
                    <a:lnTo>
                      <a:pt x="1932" y="78"/>
                    </a:lnTo>
                    <a:lnTo>
                      <a:pt x="1944" y="84"/>
                    </a:lnTo>
                    <a:lnTo>
                      <a:pt x="1962" y="78"/>
                    </a:lnTo>
                    <a:lnTo>
                      <a:pt x="1980" y="72"/>
                    </a:lnTo>
                    <a:lnTo>
                      <a:pt x="1998" y="78"/>
                    </a:lnTo>
                    <a:lnTo>
                      <a:pt x="2016" y="84"/>
                    </a:lnTo>
                    <a:lnTo>
                      <a:pt x="2034" y="84"/>
                    </a:lnTo>
                    <a:lnTo>
                      <a:pt x="2052" y="84"/>
                    </a:lnTo>
                    <a:lnTo>
                      <a:pt x="2070" y="84"/>
                    </a:lnTo>
                    <a:lnTo>
                      <a:pt x="2088" y="84"/>
                    </a:lnTo>
                    <a:lnTo>
                      <a:pt x="2100" y="90"/>
                    </a:lnTo>
                    <a:lnTo>
                      <a:pt x="2118" y="90"/>
                    </a:lnTo>
                    <a:lnTo>
                      <a:pt x="2136" y="84"/>
                    </a:lnTo>
                    <a:lnTo>
                      <a:pt x="2154" y="78"/>
                    </a:lnTo>
                    <a:lnTo>
                      <a:pt x="2172" y="84"/>
                    </a:lnTo>
                    <a:lnTo>
                      <a:pt x="2190" y="90"/>
                    </a:lnTo>
                    <a:lnTo>
                      <a:pt x="2208" y="84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grpSp>
            <p:nvGrpSpPr>
              <p:cNvPr id="59" name="Group 221"/>
              <p:cNvGrpSpPr/>
              <p:nvPr/>
            </p:nvGrpSpPr>
            <p:grpSpPr>
              <a:xfrm>
                <a:off x="6934200" y="2537286"/>
                <a:ext cx="344722" cy="1343025"/>
                <a:chOff x="8186100" y="2537286"/>
                <a:chExt cx="344722" cy="1343025"/>
              </a:xfrm>
            </p:grpSpPr>
            <p:sp>
              <p:nvSpPr>
                <p:cNvPr id="60" name="Freeform 58"/>
                <p:cNvSpPr>
                  <a:spLocks/>
                </p:cNvSpPr>
                <p:nvPr/>
              </p:nvSpPr>
              <p:spPr bwMode="auto">
                <a:xfrm>
                  <a:off x="8186100" y="2680161"/>
                  <a:ext cx="344722" cy="1200150"/>
                </a:xfrm>
                <a:custGeom>
                  <a:avLst/>
                  <a:gdLst/>
                  <a:ahLst/>
                  <a:cxnLst>
                    <a:cxn ang="0">
                      <a:pos x="0" y="30"/>
                    </a:cxn>
                    <a:cxn ang="0">
                      <a:pos x="18" y="30"/>
                    </a:cxn>
                    <a:cxn ang="0">
                      <a:pos x="36" y="24"/>
                    </a:cxn>
                    <a:cxn ang="0">
                      <a:pos x="54" y="18"/>
                    </a:cxn>
                    <a:cxn ang="0">
                      <a:pos x="66" y="18"/>
                    </a:cxn>
                    <a:cxn ang="0">
                      <a:pos x="84" y="18"/>
                    </a:cxn>
                    <a:cxn ang="0">
                      <a:pos x="102" y="18"/>
                    </a:cxn>
                    <a:cxn ang="0">
                      <a:pos x="120" y="18"/>
                    </a:cxn>
                    <a:cxn ang="0">
                      <a:pos x="138" y="12"/>
                    </a:cxn>
                    <a:cxn ang="0">
                      <a:pos x="156" y="6"/>
                    </a:cxn>
                    <a:cxn ang="0">
                      <a:pos x="174" y="0"/>
                    </a:cxn>
                    <a:cxn ang="0">
                      <a:pos x="192" y="6"/>
                    </a:cxn>
                    <a:cxn ang="0">
                      <a:pos x="210" y="6"/>
                    </a:cxn>
                    <a:cxn ang="0">
                      <a:pos x="222" y="0"/>
                    </a:cxn>
                    <a:cxn ang="0">
                      <a:pos x="240" y="0"/>
                    </a:cxn>
                    <a:cxn ang="0">
                      <a:pos x="258" y="6"/>
                    </a:cxn>
                    <a:cxn ang="0">
                      <a:pos x="276" y="30"/>
                    </a:cxn>
                    <a:cxn ang="0">
                      <a:pos x="294" y="78"/>
                    </a:cxn>
                    <a:cxn ang="0">
                      <a:pos x="312" y="186"/>
                    </a:cxn>
                    <a:cxn ang="0">
                      <a:pos x="330" y="312"/>
                    </a:cxn>
                    <a:cxn ang="0">
                      <a:pos x="348" y="456"/>
                    </a:cxn>
                    <a:cxn ang="0">
                      <a:pos x="366" y="612"/>
                    </a:cxn>
                    <a:cxn ang="0">
                      <a:pos x="384" y="756"/>
                    </a:cxn>
                  </a:cxnLst>
                  <a:rect l="0" t="0" r="r" b="b"/>
                  <a:pathLst>
                    <a:path w="384" h="756">
                      <a:moveTo>
                        <a:pt x="0" y="30"/>
                      </a:moveTo>
                      <a:lnTo>
                        <a:pt x="18" y="30"/>
                      </a:lnTo>
                      <a:lnTo>
                        <a:pt x="36" y="24"/>
                      </a:lnTo>
                      <a:lnTo>
                        <a:pt x="54" y="18"/>
                      </a:lnTo>
                      <a:lnTo>
                        <a:pt x="66" y="18"/>
                      </a:lnTo>
                      <a:lnTo>
                        <a:pt x="84" y="18"/>
                      </a:lnTo>
                      <a:lnTo>
                        <a:pt x="102" y="18"/>
                      </a:lnTo>
                      <a:lnTo>
                        <a:pt x="120" y="18"/>
                      </a:lnTo>
                      <a:lnTo>
                        <a:pt x="138" y="12"/>
                      </a:lnTo>
                      <a:lnTo>
                        <a:pt x="156" y="6"/>
                      </a:lnTo>
                      <a:lnTo>
                        <a:pt x="174" y="0"/>
                      </a:lnTo>
                      <a:lnTo>
                        <a:pt x="192" y="6"/>
                      </a:lnTo>
                      <a:lnTo>
                        <a:pt x="210" y="6"/>
                      </a:lnTo>
                      <a:lnTo>
                        <a:pt x="222" y="0"/>
                      </a:lnTo>
                      <a:lnTo>
                        <a:pt x="240" y="0"/>
                      </a:lnTo>
                      <a:lnTo>
                        <a:pt x="258" y="6"/>
                      </a:lnTo>
                      <a:lnTo>
                        <a:pt x="276" y="30"/>
                      </a:lnTo>
                      <a:lnTo>
                        <a:pt x="294" y="78"/>
                      </a:lnTo>
                      <a:lnTo>
                        <a:pt x="312" y="186"/>
                      </a:lnTo>
                      <a:lnTo>
                        <a:pt x="330" y="312"/>
                      </a:lnTo>
                      <a:lnTo>
                        <a:pt x="348" y="456"/>
                      </a:lnTo>
                      <a:lnTo>
                        <a:pt x="366" y="612"/>
                      </a:lnTo>
                      <a:lnTo>
                        <a:pt x="384" y="756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61" name="Freeform 60"/>
                <p:cNvSpPr>
                  <a:spLocks/>
                </p:cNvSpPr>
                <p:nvPr/>
              </p:nvSpPr>
              <p:spPr bwMode="auto">
                <a:xfrm>
                  <a:off x="8186100" y="2537286"/>
                  <a:ext cx="344722" cy="12858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0"/>
                    </a:cxn>
                    <a:cxn ang="0">
                      <a:pos x="36" y="0"/>
                    </a:cxn>
                    <a:cxn ang="0">
                      <a:pos x="54" y="0"/>
                    </a:cxn>
                    <a:cxn ang="0">
                      <a:pos x="66" y="0"/>
                    </a:cxn>
                    <a:cxn ang="0">
                      <a:pos x="84" y="0"/>
                    </a:cxn>
                    <a:cxn ang="0">
                      <a:pos x="102" y="6"/>
                    </a:cxn>
                    <a:cxn ang="0">
                      <a:pos x="120" y="0"/>
                    </a:cxn>
                    <a:cxn ang="0">
                      <a:pos x="138" y="6"/>
                    </a:cxn>
                    <a:cxn ang="0">
                      <a:pos x="156" y="6"/>
                    </a:cxn>
                    <a:cxn ang="0">
                      <a:pos x="174" y="12"/>
                    </a:cxn>
                    <a:cxn ang="0">
                      <a:pos x="192" y="18"/>
                    </a:cxn>
                    <a:cxn ang="0">
                      <a:pos x="210" y="12"/>
                    </a:cxn>
                    <a:cxn ang="0">
                      <a:pos x="222" y="12"/>
                    </a:cxn>
                    <a:cxn ang="0">
                      <a:pos x="240" y="6"/>
                    </a:cxn>
                    <a:cxn ang="0">
                      <a:pos x="258" y="12"/>
                    </a:cxn>
                    <a:cxn ang="0">
                      <a:pos x="276" y="36"/>
                    </a:cxn>
                    <a:cxn ang="0">
                      <a:pos x="294" y="78"/>
                    </a:cxn>
                    <a:cxn ang="0">
                      <a:pos x="312" y="186"/>
                    </a:cxn>
                    <a:cxn ang="0">
                      <a:pos x="330" y="336"/>
                    </a:cxn>
                    <a:cxn ang="0">
                      <a:pos x="348" y="504"/>
                    </a:cxn>
                    <a:cxn ang="0">
                      <a:pos x="366" y="666"/>
                    </a:cxn>
                    <a:cxn ang="0">
                      <a:pos x="384" y="810"/>
                    </a:cxn>
                  </a:cxnLst>
                  <a:rect l="0" t="0" r="r" b="b"/>
                  <a:pathLst>
                    <a:path w="384" h="810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36" y="0"/>
                      </a:lnTo>
                      <a:lnTo>
                        <a:pt x="54" y="0"/>
                      </a:lnTo>
                      <a:lnTo>
                        <a:pt x="66" y="0"/>
                      </a:lnTo>
                      <a:lnTo>
                        <a:pt x="84" y="0"/>
                      </a:lnTo>
                      <a:lnTo>
                        <a:pt x="102" y="6"/>
                      </a:lnTo>
                      <a:lnTo>
                        <a:pt x="120" y="0"/>
                      </a:lnTo>
                      <a:lnTo>
                        <a:pt x="138" y="6"/>
                      </a:lnTo>
                      <a:lnTo>
                        <a:pt x="156" y="6"/>
                      </a:lnTo>
                      <a:lnTo>
                        <a:pt x="174" y="12"/>
                      </a:lnTo>
                      <a:lnTo>
                        <a:pt x="192" y="18"/>
                      </a:lnTo>
                      <a:lnTo>
                        <a:pt x="210" y="12"/>
                      </a:lnTo>
                      <a:lnTo>
                        <a:pt x="222" y="12"/>
                      </a:lnTo>
                      <a:lnTo>
                        <a:pt x="240" y="6"/>
                      </a:lnTo>
                      <a:lnTo>
                        <a:pt x="258" y="12"/>
                      </a:lnTo>
                      <a:lnTo>
                        <a:pt x="276" y="36"/>
                      </a:lnTo>
                      <a:lnTo>
                        <a:pt x="294" y="78"/>
                      </a:lnTo>
                      <a:lnTo>
                        <a:pt x="312" y="186"/>
                      </a:lnTo>
                      <a:lnTo>
                        <a:pt x="330" y="336"/>
                      </a:lnTo>
                      <a:lnTo>
                        <a:pt x="348" y="504"/>
                      </a:lnTo>
                      <a:lnTo>
                        <a:pt x="366" y="666"/>
                      </a:lnTo>
                      <a:lnTo>
                        <a:pt x="384" y="810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62" name="Freeform 62"/>
                <p:cNvSpPr>
                  <a:spLocks/>
                </p:cNvSpPr>
                <p:nvPr/>
              </p:nvSpPr>
              <p:spPr bwMode="auto">
                <a:xfrm>
                  <a:off x="8186100" y="2575386"/>
                  <a:ext cx="344722" cy="1000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6"/>
                    </a:cxn>
                    <a:cxn ang="0">
                      <a:pos x="36" y="12"/>
                    </a:cxn>
                    <a:cxn ang="0">
                      <a:pos x="54" y="12"/>
                    </a:cxn>
                    <a:cxn ang="0">
                      <a:pos x="66" y="6"/>
                    </a:cxn>
                    <a:cxn ang="0">
                      <a:pos x="84" y="12"/>
                    </a:cxn>
                    <a:cxn ang="0">
                      <a:pos x="102" y="18"/>
                    </a:cxn>
                    <a:cxn ang="0">
                      <a:pos x="120" y="18"/>
                    </a:cxn>
                    <a:cxn ang="0">
                      <a:pos x="138" y="12"/>
                    </a:cxn>
                    <a:cxn ang="0">
                      <a:pos x="156" y="6"/>
                    </a:cxn>
                    <a:cxn ang="0">
                      <a:pos x="174" y="6"/>
                    </a:cxn>
                    <a:cxn ang="0">
                      <a:pos x="192" y="6"/>
                    </a:cxn>
                    <a:cxn ang="0">
                      <a:pos x="210" y="18"/>
                    </a:cxn>
                    <a:cxn ang="0">
                      <a:pos x="222" y="12"/>
                    </a:cxn>
                    <a:cxn ang="0">
                      <a:pos x="240" y="12"/>
                    </a:cxn>
                    <a:cxn ang="0">
                      <a:pos x="258" y="12"/>
                    </a:cxn>
                    <a:cxn ang="0">
                      <a:pos x="276" y="36"/>
                    </a:cxn>
                    <a:cxn ang="0">
                      <a:pos x="294" y="78"/>
                    </a:cxn>
                    <a:cxn ang="0">
                      <a:pos x="312" y="150"/>
                    </a:cxn>
                    <a:cxn ang="0">
                      <a:pos x="330" y="258"/>
                    </a:cxn>
                    <a:cxn ang="0">
                      <a:pos x="348" y="384"/>
                    </a:cxn>
                    <a:cxn ang="0">
                      <a:pos x="366" y="510"/>
                    </a:cxn>
                    <a:cxn ang="0">
                      <a:pos x="384" y="630"/>
                    </a:cxn>
                  </a:cxnLst>
                  <a:rect l="0" t="0" r="r" b="b"/>
                  <a:pathLst>
                    <a:path w="384" h="630">
                      <a:moveTo>
                        <a:pt x="0" y="0"/>
                      </a:moveTo>
                      <a:lnTo>
                        <a:pt x="18" y="6"/>
                      </a:lnTo>
                      <a:lnTo>
                        <a:pt x="36" y="12"/>
                      </a:lnTo>
                      <a:lnTo>
                        <a:pt x="54" y="12"/>
                      </a:lnTo>
                      <a:lnTo>
                        <a:pt x="66" y="6"/>
                      </a:lnTo>
                      <a:lnTo>
                        <a:pt x="84" y="12"/>
                      </a:lnTo>
                      <a:lnTo>
                        <a:pt x="102" y="18"/>
                      </a:lnTo>
                      <a:lnTo>
                        <a:pt x="120" y="18"/>
                      </a:lnTo>
                      <a:lnTo>
                        <a:pt x="138" y="12"/>
                      </a:lnTo>
                      <a:lnTo>
                        <a:pt x="156" y="6"/>
                      </a:lnTo>
                      <a:lnTo>
                        <a:pt x="174" y="6"/>
                      </a:lnTo>
                      <a:lnTo>
                        <a:pt x="192" y="6"/>
                      </a:lnTo>
                      <a:lnTo>
                        <a:pt x="210" y="18"/>
                      </a:lnTo>
                      <a:lnTo>
                        <a:pt x="222" y="12"/>
                      </a:lnTo>
                      <a:lnTo>
                        <a:pt x="240" y="12"/>
                      </a:lnTo>
                      <a:lnTo>
                        <a:pt x="258" y="12"/>
                      </a:lnTo>
                      <a:lnTo>
                        <a:pt x="276" y="36"/>
                      </a:lnTo>
                      <a:lnTo>
                        <a:pt x="294" y="78"/>
                      </a:lnTo>
                      <a:lnTo>
                        <a:pt x="312" y="150"/>
                      </a:lnTo>
                      <a:lnTo>
                        <a:pt x="330" y="258"/>
                      </a:lnTo>
                      <a:lnTo>
                        <a:pt x="348" y="384"/>
                      </a:lnTo>
                      <a:lnTo>
                        <a:pt x="366" y="510"/>
                      </a:lnTo>
                      <a:lnTo>
                        <a:pt x="384" y="630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63" name="Freeform 64"/>
                <p:cNvSpPr>
                  <a:spLocks/>
                </p:cNvSpPr>
                <p:nvPr/>
              </p:nvSpPr>
              <p:spPr bwMode="auto">
                <a:xfrm>
                  <a:off x="8186100" y="2546811"/>
                  <a:ext cx="344722" cy="819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0"/>
                    </a:cxn>
                    <a:cxn ang="0">
                      <a:pos x="36" y="0"/>
                    </a:cxn>
                    <a:cxn ang="0">
                      <a:pos x="54" y="0"/>
                    </a:cxn>
                    <a:cxn ang="0">
                      <a:pos x="66" y="0"/>
                    </a:cxn>
                    <a:cxn ang="0">
                      <a:pos x="84" y="6"/>
                    </a:cxn>
                    <a:cxn ang="0">
                      <a:pos x="102" y="6"/>
                    </a:cxn>
                    <a:cxn ang="0">
                      <a:pos x="120" y="12"/>
                    </a:cxn>
                    <a:cxn ang="0">
                      <a:pos x="138" y="18"/>
                    </a:cxn>
                    <a:cxn ang="0">
                      <a:pos x="156" y="12"/>
                    </a:cxn>
                    <a:cxn ang="0">
                      <a:pos x="174" y="6"/>
                    </a:cxn>
                    <a:cxn ang="0">
                      <a:pos x="192" y="18"/>
                    </a:cxn>
                    <a:cxn ang="0">
                      <a:pos x="210" y="12"/>
                    </a:cxn>
                    <a:cxn ang="0">
                      <a:pos x="222" y="6"/>
                    </a:cxn>
                    <a:cxn ang="0">
                      <a:pos x="240" y="6"/>
                    </a:cxn>
                    <a:cxn ang="0">
                      <a:pos x="258" y="24"/>
                    </a:cxn>
                    <a:cxn ang="0">
                      <a:pos x="276" y="60"/>
                    </a:cxn>
                    <a:cxn ang="0">
                      <a:pos x="294" y="108"/>
                    </a:cxn>
                    <a:cxn ang="0">
                      <a:pos x="312" y="174"/>
                    </a:cxn>
                    <a:cxn ang="0">
                      <a:pos x="330" y="264"/>
                    </a:cxn>
                    <a:cxn ang="0">
                      <a:pos x="348" y="360"/>
                    </a:cxn>
                    <a:cxn ang="0">
                      <a:pos x="366" y="450"/>
                    </a:cxn>
                    <a:cxn ang="0">
                      <a:pos x="384" y="516"/>
                    </a:cxn>
                  </a:cxnLst>
                  <a:rect l="0" t="0" r="r" b="b"/>
                  <a:pathLst>
                    <a:path w="384" h="516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36" y="0"/>
                      </a:lnTo>
                      <a:lnTo>
                        <a:pt x="54" y="0"/>
                      </a:lnTo>
                      <a:lnTo>
                        <a:pt x="66" y="0"/>
                      </a:lnTo>
                      <a:lnTo>
                        <a:pt x="84" y="6"/>
                      </a:lnTo>
                      <a:lnTo>
                        <a:pt x="102" y="6"/>
                      </a:lnTo>
                      <a:lnTo>
                        <a:pt x="120" y="12"/>
                      </a:lnTo>
                      <a:lnTo>
                        <a:pt x="138" y="18"/>
                      </a:lnTo>
                      <a:lnTo>
                        <a:pt x="156" y="12"/>
                      </a:lnTo>
                      <a:lnTo>
                        <a:pt x="174" y="6"/>
                      </a:lnTo>
                      <a:lnTo>
                        <a:pt x="192" y="18"/>
                      </a:lnTo>
                      <a:lnTo>
                        <a:pt x="210" y="12"/>
                      </a:lnTo>
                      <a:lnTo>
                        <a:pt x="222" y="6"/>
                      </a:lnTo>
                      <a:lnTo>
                        <a:pt x="240" y="6"/>
                      </a:lnTo>
                      <a:lnTo>
                        <a:pt x="258" y="24"/>
                      </a:lnTo>
                      <a:lnTo>
                        <a:pt x="276" y="60"/>
                      </a:lnTo>
                      <a:lnTo>
                        <a:pt x="294" y="108"/>
                      </a:lnTo>
                      <a:lnTo>
                        <a:pt x="312" y="174"/>
                      </a:lnTo>
                      <a:lnTo>
                        <a:pt x="330" y="264"/>
                      </a:lnTo>
                      <a:lnTo>
                        <a:pt x="348" y="360"/>
                      </a:lnTo>
                      <a:lnTo>
                        <a:pt x="366" y="450"/>
                      </a:lnTo>
                      <a:lnTo>
                        <a:pt x="384" y="516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64" name="Freeform 66"/>
                <p:cNvSpPr>
                  <a:spLocks/>
                </p:cNvSpPr>
                <p:nvPr/>
              </p:nvSpPr>
              <p:spPr bwMode="auto">
                <a:xfrm>
                  <a:off x="8186100" y="2651586"/>
                  <a:ext cx="344722" cy="11239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6"/>
                    </a:cxn>
                    <a:cxn ang="0">
                      <a:pos x="36" y="6"/>
                    </a:cxn>
                    <a:cxn ang="0">
                      <a:pos x="54" y="0"/>
                    </a:cxn>
                    <a:cxn ang="0">
                      <a:pos x="66" y="0"/>
                    </a:cxn>
                    <a:cxn ang="0">
                      <a:pos x="84" y="0"/>
                    </a:cxn>
                    <a:cxn ang="0">
                      <a:pos x="102" y="6"/>
                    </a:cxn>
                    <a:cxn ang="0">
                      <a:pos x="120" y="12"/>
                    </a:cxn>
                    <a:cxn ang="0">
                      <a:pos x="138" y="6"/>
                    </a:cxn>
                    <a:cxn ang="0">
                      <a:pos x="156" y="6"/>
                    </a:cxn>
                    <a:cxn ang="0">
                      <a:pos x="174" y="6"/>
                    </a:cxn>
                    <a:cxn ang="0">
                      <a:pos x="192" y="6"/>
                    </a:cxn>
                    <a:cxn ang="0">
                      <a:pos x="210" y="18"/>
                    </a:cxn>
                    <a:cxn ang="0">
                      <a:pos x="222" y="18"/>
                    </a:cxn>
                    <a:cxn ang="0">
                      <a:pos x="240" y="0"/>
                    </a:cxn>
                    <a:cxn ang="0">
                      <a:pos x="258" y="0"/>
                    </a:cxn>
                    <a:cxn ang="0">
                      <a:pos x="276" y="24"/>
                    </a:cxn>
                    <a:cxn ang="0">
                      <a:pos x="294" y="72"/>
                    </a:cxn>
                    <a:cxn ang="0">
                      <a:pos x="312" y="174"/>
                    </a:cxn>
                    <a:cxn ang="0">
                      <a:pos x="330" y="300"/>
                    </a:cxn>
                    <a:cxn ang="0">
                      <a:pos x="348" y="438"/>
                    </a:cxn>
                    <a:cxn ang="0">
                      <a:pos x="366" y="582"/>
                    </a:cxn>
                    <a:cxn ang="0">
                      <a:pos x="384" y="708"/>
                    </a:cxn>
                  </a:cxnLst>
                  <a:rect l="0" t="0" r="r" b="b"/>
                  <a:pathLst>
                    <a:path w="384" h="708">
                      <a:moveTo>
                        <a:pt x="0" y="0"/>
                      </a:moveTo>
                      <a:lnTo>
                        <a:pt x="18" y="6"/>
                      </a:lnTo>
                      <a:lnTo>
                        <a:pt x="36" y="6"/>
                      </a:lnTo>
                      <a:lnTo>
                        <a:pt x="54" y="0"/>
                      </a:lnTo>
                      <a:lnTo>
                        <a:pt x="66" y="0"/>
                      </a:lnTo>
                      <a:lnTo>
                        <a:pt x="84" y="0"/>
                      </a:lnTo>
                      <a:lnTo>
                        <a:pt x="102" y="6"/>
                      </a:lnTo>
                      <a:lnTo>
                        <a:pt x="120" y="12"/>
                      </a:lnTo>
                      <a:lnTo>
                        <a:pt x="138" y="6"/>
                      </a:lnTo>
                      <a:lnTo>
                        <a:pt x="156" y="6"/>
                      </a:lnTo>
                      <a:lnTo>
                        <a:pt x="174" y="6"/>
                      </a:lnTo>
                      <a:lnTo>
                        <a:pt x="192" y="6"/>
                      </a:lnTo>
                      <a:lnTo>
                        <a:pt x="210" y="18"/>
                      </a:lnTo>
                      <a:lnTo>
                        <a:pt x="222" y="18"/>
                      </a:lnTo>
                      <a:lnTo>
                        <a:pt x="240" y="0"/>
                      </a:lnTo>
                      <a:lnTo>
                        <a:pt x="258" y="0"/>
                      </a:lnTo>
                      <a:lnTo>
                        <a:pt x="276" y="24"/>
                      </a:lnTo>
                      <a:lnTo>
                        <a:pt x="294" y="72"/>
                      </a:lnTo>
                      <a:lnTo>
                        <a:pt x="312" y="174"/>
                      </a:lnTo>
                      <a:lnTo>
                        <a:pt x="330" y="300"/>
                      </a:lnTo>
                      <a:lnTo>
                        <a:pt x="348" y="438"/>
                      </a:lnTo>
                      <a:lnTo>
                        <a:pt x="366" y="582"/>
                      </a:lnTo>
                      <a:lnTo>
                        <a:pt x="384" y="708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65" name="Freeform 68"/>
                <p:cNvSpPr>
                  <a:spLocks/>
                </p:cNvSpPr>
                <p:nvPr/>
              </p:nvSpPr>
              <p:spPr bwMode="auto">
                <a:xfrm>
                  <a:off x="8186100" y="2613486"/>
                  <a:ext cx="344722" cy="120967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8" y="0"/>
                    </a:cxn>
                    <a:cxn ang="0">
                      <a:pos x="36" y="0"/>
                    </a:cxn>
                    <a:cxn ang="0">
                      <a:pos x="54" y="6"/>
                    </a:cxn>
                    <a:cxn ang="0">
                      <a:pos x="66" y="6"/>
                    </a:cxn>
                    <a:cxn ang="0">
                      <a:pos x="84" y="6"/>
                    </a:cxn>
                    <a:cxn ang="0">
                      <a:pos x="102" y="6"/>
                    </a:cxn>
                    <a:cxn ang="0">
                      <a:pos x="120" y="6"/>
                    </a:cxn>
                    <a:cxn ang="0">
                      <a:pos x="138" y="6"/>
                    </a:cxn>
                    <a:cxn ang="0">
                      <a:pos x="156" y="12"/>
                    </a:cxn>
                    <a:cxn ang="0">
                      <a:pos x="174" y="6"/>
                    </a:cxn>
                    <a:cxn ang="0">
                      <a:pos x="192" y="0"/>
                    </a:cxn>
                    <a:cxn ang="0">
                      <a:pos x="210" y="6"/>
                    </a:cxn>
                    <a:cxn ang="0">
                      <a:pos x="222" y="6"/>
                    </a:cxn>
                    <a:cxn ang="0">
                      <a:pos x="240" y="6"/>
                    </a:cxn>
                    <a:cxn ang="0">
                      <a:pos x="258" y="18"/>
                    </a:cxn>
                    <a:cxn ang="0">
                      <a:pos x="276" y="48"/>
                    </a:cxn>
                    <a:cxn ang="0">
                      <a:pos x="294" y="120"/>
                    </a:cxn>
                    <a:cxn ang="0">
                      <a:pos x="312" y="252"/>
                    </a:cxn>
                    <a:cxn ang="0">
                      <a:pos x="330" y="384"/>
                    </a:cxn>
                    <a:cxn ang="0">
                      <a:pos x="348" y="528"/>
                    </a:cxn>
                    <a:cxn ang="0">
                      <a:pos x="366" y="666"/>
                    </a:cxn>
                    <a:cxn ang="0">
                      <a:pos x="384" y="762"/>
                    </a:cxn>
                  </a:cxnLst>
                  <a:rect l="0" t="0" r="r" b="b"/>
                  <a:pathLst>
                    <a:path w="384" h="762">
                      <a:moveTo>
                        <a:pt x="0" y="6"/>
                      </a:moveTo>
                      <a:lnTo>
                        <a:pt x="18" y="0"/>
                      </a:lnTo>
                      <a:lnTo>
                        <a:pt x="36" y="0"/>
                      </a:lnTo>
                      <a:lnTo>
                        <a:pt x="54" y="6"/>
                      </a:lnTo>
                      <a:lnTo>
                        <a:pt x="66" y="6"/>
                      </a:lnTo>
                      <a:lnTo>
                        <a:pt x="84" y="6"/>
                      </a:lnTo>
                      <a:lnTo>
                        <a:pt x="102" y="6"/>
                      </a:lnTo>
                      <a:lnTo>
                        <a:pt x="120" y="6"/>
                      </a:lnTo>
                      <a:lnTo>
                        <a:pt x="138" y="6"/>
                      </a:lnTo>
                      <a:lnTo>
                        <a:pt x="156" y="12"/>
                      </a:lnTo>
                      <a:lnTo>
                        <a:pt x="174" y="6"/>
                      </a:lnTo>
                      <a:lnTo>
                        <a:pt x="192" y="0"/>
                      </a:lnTo>
                      <a:lnTo>
                        <a:pt x="210" y="6"/>
                      </a:lnTo>
                      <a:lnTo>
                        <a:pt x="222" y="6"/>
                      </a:lnTo>
                      <a:lnTo>
                        <a:pt x="240" y="6"/>
                      </a:lnTo>
                      <a:lnTo>
                        <a:pt x="258" y="18"/>
                      </a:lnTo>
                      <a:lnTo>
                        <a:pt x="276" y="48"/>
                      </a:lnTo>
                      <a:lnTo>
                        <a:pt x="294" y="120"/>
                      </a:lnTo>
                      <a:lnTo>
                        <a:pt x="312" y="252"/>
                      </a:lnTo>
                      <a:lnTo>
                        <a:pt x="330" y="384"/>
                      </a:lnTo>
                      <a:lnTo>
                        <a:pt x="348" y="528"/>
                      </a:lnTo>
                      <a:lnTo>
                        <a:pt x="366" y="666"/>
                      </a:lnTo>
                      <a:lnTo>
                        <a:pt x="384" y="762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66" name="Freeform 70"/>
                <p:cNvSpPr>
                  <a:spLocks/>
                </p:cNvSpPr>
                <p:nvPr/>
              </p:nvSpPr>
              <p:spPr bwMode="auto">
                <a:xfrm>
                  <a:off x="8186100" y="2623011"/>
                  <a:ext cx="344722" cy="10858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6"/>
                    </a:cxn>
                    <a:cxn ang="0">
                      <a:pos x="36" y="6"/>
                    </a:cxn>
                    <a:cxn ang="0">
                      <a:pos x="54" y="6"/>
                    </a:cxn>
                    <a:cxn ang="0">
                      <a:pos x="66" y="12"/>
                    </a:cxn>
                    <a:cxn ang="0">
                      <a:pos x="84" y="12"/>
                    </a:cxn>
                    <a:cxn ang="0">
                      <a:pos x="102" y="6"/>
                    </a:cxn>
                    <a:cxn ang="0">
                      <a:pos x="120" y="6"/>
                    </a:cxn>
                    <a:cxn ang="0">
                      <a:pos x="138" y="6"/>
                    </a:cxn>
                    <a:cxn ang="0">
                      <a:pos x="156" y="6"/>
                    </a:cxn>
                    <a:cxn ang="0">
                      <a:pos x="174" y="12"/>
                    </a:cxn>
                    <a:cxn ang="0">
                      <a:pos x="192" y="12"/>
                    </a:cxn>
                    <a:cxn ang="0">
                      <a:pos x="210" y="18"/>
                    </a:cxn>
                    <a:cxn ang="0">
                      <a:pos x="222" y="6"/>
                    </a:cxn>
                    <a:cxn ang="0">
                      <a:pos x="240" y="0"/>
                    </a:cxn>
                    <a:cxn ang="0">
                      <a:pos x="258" y="12"/>
                    </a:cxn>
                    <a:cxn ang="0">
                      <a:pos x="276" y="48"/>
                    </a:cxn>
                    <a:cxn ang="0">
                      <a:pos x="294" y="108"/>
                    </a:cxn>
                    <a:cxn ang="0">
                      <a:pos x="312" y="216"/>
                    </a:cxn>
                    <a:cxn ang="0">
                      <a:pos x="330" y="330"/>
                    </a:cxn>
                    <a:cxn ang="0">
                      <a:pos x="348" y="462"/>
                    </a:cxn>
                    <a:cxn ang="0">
                      <a:pos x="366" y="594"/>
                    </a:cxn>
                    <a:cxn ang="0">
                      <a:pos x="384" y="684"/>
                    </a:cxn>
                  </a:cxnLst>
                  <a:rect l="0" t="0" r="r" b="b"/>
                  <a:pathLst>
                    <a:path w="384" h="684">
                      <a:moveTo>
                        <a:pt x="0" y="0"/>
                      </a:moveTo>
                      <a:lnTo>
                        <a:pt x="18" y="6"/>
                      </a:lnTo>
                      <a:lnTo>
                        <a:pt x="36" y="6"/>
                      </a:lnTo>
                      <a:lnTo>
                        <a:pt x="54" y="6"/>
                      </a:lnTo>
                      <a:lnTo>
                        <a:pt x="66" y="12"/>
                      </a:lnTo>
                      <a:lnTo>
                        <a:pt x="84" y="12"/>
                      </a:lnTo>
                      <a:lnTo>
                        <a:pt x="102" y="6"/>
                      </a:lnTo>
                      <a:lnTo>
                        <a:pt x="120" y="6"/>
                      </a:lnTo>
                      <a:lnTo>
                        <a:pt x="138" y="6"/>
                      </a:lnTo>
                      <a:lnTo>
                        <a:pt x="156" y="6"/>
                      </a:lnTo>
                      <a:lnTo>
                        <a:pt x="174" y="12"/>
                      </a:lnTo>
                      <a:lnTo>
                        <a:pt x="192" y="12"/>
                      </a:lnTo>
                      <a:lnTo>
                        <a:pt x="210" y="18"/>
                      </a:lnTo>
                      <a:lnTo>
                        <a:pt x="222" y="6"/>
                      </a:lnTo>
                      <a:lnTo>
                        <a:pt x="240" y="0"/>
                      </a:lnTo>
                      <a:lnTo>
                        <a:pt x="258" y="12"/>
                      </a:lnTo>
                      <a:lnTo>
                        <a:pt x="276" y="48"/>
                      </a:lnTo>
                      <a:lnTo>
                        <a:pt x="294" y="108"/>
                      </a:lnTo>
                      <a:lnTo>
                        <a:pt x="312" y="216"/>
                      </a:lnTo>
                      <a:lnTo>
                        <a:pt x="330" y="330"/>
                      </a:lnTo>
                      <a:lnTo>
                        <a:pt x="348" y="462"/>
                      </a:lnTo>
                      <a:lnTo>
                        <a:pt x="366" y="594"/>
                      </a:lnTo>
                      <a:lnTo>
                        <a:pt x="384" y="684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67" name="Freeform 72"/>
                <p:cNvSpPr>
                  <a:spLocks/>
                </p:cNvSpPr>
                <p:nvPr/>
              </p:nvSpPr>
              <p:spPr bwMode="auto">
                <a:xfrm>
                  <a:off x="8186100" y="2594436"/>
                  <a:ext cx="344722" cy="1019175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8" y="18"/>
                    </a:cxn>
                    <a:cxn ang="0">
                      <a:pos x="36" y="6"/>
                    </a:cxn>
                    <a:cxn ang="0">
                      <a:pos x="54" y="6"/>
                    </a:cxn>
                    <a:cxn ang="0">
                      <a:pos x="66" y="12"/>
                    </a:cxn>
                    <a:cxn ang="0">
                      <a:pos x="84" y="18"/>
                    </a:cxn>
                    <a:cxn ang="0">
                      <a:pos x="102" y="18"/>
                    </a:cxn>
                    <a:cxn ang="0">
                      <a:pos x="120" y="0"/>
                    </a:cxn>
                    <a:cxn ang="0">
                      <a:pos x="138" y="0"/>
                    </a:cxn>
                    <a:cxn ang="0">
                      <a:pos x="156" y="12"/>
                    </a:cxn>
                    <a:cxn ang="0">
                      <a:pos x="174" y="12"/>
                    </a:cxn>
                    <a:cxn ang="0">
                      <a:pos x="192" y="12"/>
                    </a:cxn>
                    <a:cxn ang="0">
                      <a:pos x="210" y="18"/>
                    </a:cxn>
                    <a:cxn ang="0">
                      <a:pos x="222" y="18"/>
                    </a:cxn>
                    <a:cxn ang="0">
                      <a:pos x="240" y="18"/>
                    </a:cxn>
                    <a:cxn ang="0">
                      <a:pos x="258" y="24"/>
                    </a:cxn>
                    <a:cxn ang="0">
                      <a:pos x="276" y="54"/>
                    </a:cxn>
                    <a:cxn ang="0">
                      <a:pos x="294" y="114"/>
                    </a:cxn>
                    <a:cxn ang="0">
                      <a:pos x="312" y="210"/>
                    </a:cxn>
                    <a:cxn ang="0">
                      <a:pos x="330" y="318"/>
                    </a:cxn>
                    <a:cxn ang="0">
                      <a:pos x="348" y="438"/>
                    </a:cxn>
                    <a:cxn ang="0">
                      <a:pos x="366" y="558"/>
                    </a:cxn>
                    <a:cxn ang="0">
                      <a:pos x="384" y="642"/>
                    </a:cxn>
                  </a:cxnLst>
                  <a:rect l="0" t="0" r="r" b="b"/>
                  <a:pathLst>
                    <a:path w="384" h="642">
                      <a:moveTo>
                        <a:pt x="0" y="18"/>
                      </a:moveTo>
                      <a:lnTo>
                        <a:pt x="18" y="18"/>
                      </a:lnTo>
                      <a:lnTo>
                        <a:pt x="36" y="6"/>
                      </a:lnTo>
                      <a:lnTo>
                        <a:pt x="54" y="6"/>
                      </a:lnTo>
                      <a:lnTo>
                        <a:pt x="66" y="12"/>
                      </a:lnTo>
                      <a:lnTo>
                        <a:pt x="84" y="18"/>
                      </a:lnTo>
                      <a:lnTo>
                        <a:pt x="102" y="18"/>
                      </a:lnTo>
                      <a:lnTo>
                        <a:pt x="120" y="0"/>
                      </a:lnTo>
                      <a:lnTo>
                        <a:pt x="138" y="0"/>
                      </a:lnTo>
                      <a:lnTo>
                        <a:pt x="156" y="12"/>
                      </a:lnTo>
                      <a:lnTo>
                        <a:pt x="174" y="12"/>
                      </a:lnTo>
                      <a:lnTo>
                        <a:pt x="192" y="12"/>
                      </a:lnTo>
                      <a:lnTo>
                        <a:pt x="210" y="18"/>
                      </a:lnTo>
                      <a:lnTo>
                        <a:pt x="222" y="18"/>
                      </a:lnTo>
                      <a:lnTo>
                        <a:pt x="240" y="18"/>
                      </a:lnTo>
                      <a:lnTo>
                        <a:pt x="258" y="24"/>
                      </a:lnTo>
                      <a:lnTo>
                        <a:pt x="276" y="54"/>
                      </a:lnTo>
                      <a:lnTo>
                        <a:pt x="294" y="114"/>
                      </a:lnTo>
                      <a:lnTo>
                        <a:pt x="312" y="210"/>
                      </a:lnTo>
                      <a:lnTo>
                        <a:pt x="330" y="318"/>
                      </a:lnTo>
                      <a:lnTo>
                        <a:pt x="348" y="438"/>
                      </a:lnTo>
                      <a:lnTo>
                        <a:pt x="366" y="558"/>
                      </a:lnTo>
                      <a:lnTo>
                        <a:pt x="384" y="642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68" name="Freeform 74"/>
                <p:cNvSpPr>
                  <a:spLocks/>
                </p:cNvSpPr>
                <p:nvPr/>
              </p:nvSpPr>
              <p:spPr bwMode="auto">
                <a:xfrm>
                  <a:off x="8186100" y="2632536"/>
                  <a:ext cx="344722" cy="819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6"/>
                    </a:cxn>
                    <a:cxn ang="0">
                      <a:pos x="36" y="12"/>
                    </a:cxn>
                    <a:cxn ang="0">
                      <a:pos x="54" y="0"/>
                    </a:cxn>
                    <a:cxn ang="0">
                      <a:pos x="66" y="0"/>
                    </a:cxn>
                    <a:cxn ang="0">
                      <a:pos x="84" y="0"/>
                    </a:cxn>
                    <a:cxn ang="0">
                      <a:pos x="102" y="0"/>
                    </a:cxn>
                    <a:cxn ang="0">
                      <a:pos x="120" y="0"/>
                    </a:cxn>
                    <a:cxn ang="0">
                      <a:pos x="138" y="6"/>
                    </a:cxn>
                    <a:cxn ang="0">
                      <a:pos x="156" y="6"/>
                    </a:cxn>
                    <a:cxn ang="0">
                      <a:pos x="174" y="0"/>
                    </a:cxn>
                    <a:cxn ang="0">
                      <a:pos x="192" y="0"/>
                    </a:cxn>
                    <a:cxn ang="0">
                      <a:pos x="210" y="0"/>
                    </a:cxn>
                    <a:cxn ang="0">
                      <a:pos x="222" y="6"/>
                    </a:cxn>
                    <a:cxn ang="0">
                      <a:pos x="240" y="0"/>
                    </a:cxn>
                    <a:cxn ang="0">
                      <a:pos x="258" y="6"/>
                    </a:cxn>
                    <a:cxn ang="0">
                      <a:pos x="276" y="30"/>
                    </a:cxn>
                    <a:cxn ang="0">
                      <a:pos x="294" y="72"/>
                    </a:cxn>
                    <a:cxn ang="0">
                      <a:pos x="312" y="150"/>
                    </a:cxn>
                    <a:cxn ang="0">
                      <a:pos x="330" y="246"/>
                    </a:cxn>
                    <a:cxn ang="0">
                      <a:pos x="348" y="342"/>
                    </a:cxn>
                    <a:cxn ang="0">
                      <a:pos x="366" y="438"/>
                    </a:cxn>
                    <a:cxn ang="0">
                      <a:pos x="384" y="516"/>
                    </a:cxn>
                  </a:cxnLst>
                  <a:rect l="0" t="0" r="r" b="b"/>
                  <a:pathLst>
                    <a:path w="384" h="516">
                      <a:moveTo>
                        <a:pt x="0" y="0"/>
                      </a:moveTo>
                      <a:lnTo>
                        <a:pt x="18" y="6"/>
                      </a:lnTo>
                      <a:lnTo>
                        <a:pt x="36" y="12"/>
                      </a:lnTo>
                      <a:lnTo>
                        <a:pt x="54" y="0"/>
                      </a:lnTo>
                      <a:lnTo>
                        <a:pt x="66" y="0"/>
                      </a:lnTo>
                      <a:lnTo>
                        <a:pt x="84" y="0"/>
                      </a:lnTo>
                      <a:lnTo>
                        <a:pt x="102" y="0"/>
                      </a:lnTo>
                      <a:lnTo>
                        <a:pt x="120" y="0"/>
                      </a:lnTo>
                      <a:lnTo>
                        <a:pt x="138" y="6"/>
                      </a:lnTo>
                      <a:lnTo>
                        <a:pt x="156" y="6"/>
                      </a:lnTo>
                      <a:lnTo>
                        <a:pt x="174" y="0"/>
                      </a:lnTo>
                      <a:lnTo>
                        <a:pt x="192" y="0"/>
                      </a:lnTo>
                      <a:lnTo>
                        <a:pt x="210" y="0"/>
                      </a:lnTo>
                      <a:lnTo>
                        <a:pt x="222" y="6"/>
                      </a:lnTo>
                      <a:lnTo>
                        <a:pt x="240" y="0"/>
                      </a:lnTo>
                      <a:lnTo>
                        <a:pt x="258" y="6"/>
                      </a:lnTo>
                      <a:lnTo>
                        <a:pt x="276" y="30"/>
                      </a:lnTo>
                      <a:lnTo>
                        <a:pt x="294" y="72"/>
                      </a:lnTo>
                      <a:lnTo>
                        <a:pt x="312" y="150"/>
                      </a:lnTo>
                      <a:lnTo>
                        <a:pt x="330" y="246"/>
                      </a:lnTo>
                      <a:lnTo>
                        <a:pt x="348" y="342"/>
                      </a:lnTo>
                      <a:lnTo>
                        <a:pt x="366" y="438"/>
                      </a:lnTo>
                      <a:lnTo>
                        <a:pt x="384" y="516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69" name="Freeform 76"/>
                <p:cNvSpPr>
                  <a:spLocks/>
                </p:cNvSpPr>
                <p:nvPr/>
              </p:nvSpPr>
              <p:spPr bwMode="auto">
                <a:xfrm>
                  <a:off x="8186100" y="2584911"/>
                  <a:ext cx="344722" cy="86677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8" y="6"/>
                    </a:cxn>
                    <a:cxn ang="0">
                      <a:pos x="36" y="6"/>
                    </a:cxn>
                    <a:cxn ang="0">
                      <a:pos x="54" y="6"/>
                    </a:cxn>
                    <a:cxn ang="0">
                      <a:pos x="66" y="0"/>
                    </a:cxn>
                    <a:cxn ang="0">
                      <a:pos x="84" y="0"/>
                    </a:cxn>
                    <a:cxn ang="0">
                      <a:pos x="102" y="0"/>
                    </a:cxn>
                    <a:cxn ang="0">
                      <a:pos x="120" y="6"/>
                    </a:cxn>
                    <a:cxn ang="0">
                      <a:pos x="138" y="6"/>
                    </a:cxn>
                    <a:cxn ang="0">
                      <a:pos x="156" y="6"/>
                    </a:cxn>
                    <a:cxn ang="0">
                      <a:pos x="174" y="6"/>
                    </a:cxn>
                    <a:cxn ang="0">
                      <a:pos x="192" y="6"/>
                    </a:cxn>
                    <a:cxn ang="0">
                      <a:pos x="210" y="6"/>
                    </a:cxn>
                    <a:cxn ang="0">
                      <a:pos x="222" y="6"/>
                    </a:cxn>
                    <a:cxn ang="0">
                      <a:pos x="240" y="6"/>
                    </a:cxn>
                    <a:cxn ang="0">
                      <a:pos x="258" y="24"/>
                    </a:cxn>
                    <a:cxn ang="0">
                      <a:pos x="276" y="66"/>
                    </a:cxn>
                    <a:cxn ang="0">
                      <a:pos x="294" y="132"/>
                    </a:cxn>
                    <a:cxn ang="0">
                      <a:pos x="312" y="210"/>
                    </a:cxn>
                    <a:cxn ang="0">
                      <a:pos x="330" y="318"/>
                    </a:cxn>
                    <a:cxn ang="0">
                      <a:pos x="348" y="420"/>
                    </a:cxn>
                    <a:cxn ang="0">
                      <a:pos x="366" y="492"/>
                    </a:cxn>
                    <a:cxn ang="0">
                      <a:pos x="384" y="546"/>
                    </a:cxn>
                  </a:cxnLst>
                  <a:rect l="0" t="0" r="r" b="b"/>
                  <a:pathLst>
                    <a:path w="384" h="546">
                      <a:moveTo>
                        <a:pt x="0" y="6"/>
                      </a:moveTo>
                      <a:lnTo>
                        <a:pt x="18" y="6"/>
                      </a:lnTo>
                      <a:lnTo>
                        <a:pt x="36" y="6"/>
                      </a:lnTo>
                      <a:lnTo>
                        <a:pt x="54" y="6"/>
                      </a:lnTo>
                      <a:lnTo>
                        <a:pt x="66" y="0"/>
                      </a:lnTo>
                      <a:lnTo>
                        <a:pt x="84" y="0"/>
                      </a:lnTo>
                      <a:lnTo>
                        <a:pt x="102" y="0"/>
                      </a:lnTo>
                      <a:lnTo>
                        <a:pt x="120" y="6"/>
                      </a:lnTo>
                      <a:lnTo>
                        <a:pt x="138" y="6"/>
                      </a:lnTo>
                      <a:lnTo>
                        <a:pt x="156" y="6"/>
                      </a:lnTo>
                      <a:lnTo>
                        <a:pt x="174" y="6"/>
                      </a:lnTo>
                      <a:lnTo>
                        <a:pt x="192" y="6"/>
                      </a:lnTo>
                      <a:lnTo>
                        <a:pt x="210" y="6"/>
                      </a:lnTo>
                      <a:lnTo>
                        <a:pt x="222" y="6"/>
                      </a:lnTo>
                      <a:lnTo>
                        <a:pt x="240" y="6"/>
                      </a:lnTo>
                      <a:lnTo>
                        <a:pt x="258" y="24"/>
                      </a:lnTo>
                      <a:lnTo>
                        <a:pt x="276" y="66"/>
                      </a:lnTo>
                      <a:lnTo>
                        <a:pt x="294" y="132"/>
                      </a:lnTo>
                      <a:lnTo>
                        <a:pt x="312" y="210"/>
                      </a:lnTo>
                      <a:lnTo>
                        <a:pt x="330" y="318"/>
                      </a:lnTo>
                      <a:lnTo>
                        <a:pt x="348" y="420"/>
                      </a:lnTo>
                      <a:lnTo>
                        <a:pt x="366" y="492"/>
                      </a:lnTo>
                      <a:lnTo>
                        <a:pt x="384" y="546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70" name="Freeform 78"/>
                <p:cNvSpPr>
                  <a:spLocks/>
                </p:cNvSpPr>
                <p:nvPr/>
              </p:nvSpPr>
              <p:spPr bwMode="auto">
                <a:xfrm>
                  <a:off x="8186100" y="2584911"/>
                  <a:ext cx="344722" cy="723900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8" y="18"/>
                    </a:cxn>
                    <a:cxn ang="0">
                      <a:pos x="36" y="12"/>
                    </a:cxn>
                    <a:cxn ang="0">
                      <a:pos x="54" y="0"/>
                    </a:cxn>
                    <a:cxn ang="0">
                      <a:pos x="66" y="0"/>
                    </a:cxn>
                    <a:cxn ang="0">
                      <a:pos x="84" y="0"/>
                    </a:cxn>
                    <a:cxn ang="0">
                      <a:pos x="102" y="6"/>
                    </a:cxn>
                    <a:cxn ang="0">
                      <a:pos x="120" y="6"/>
                    </a:cxn>
                    <a:cxn ang="0">
                      <a:pos x="138" y="6"/>
                    </a:cxn>
                    <a:cxn ang="0">
                      <a:pos x="156" y="6"/>
                    </a:cxn>
                    <a:cxn ang="0">
                      <a:pos x="174" y="6"/>
                    </a:cxn>
                    <a:cxn ang="0">
                      <a:pos x="192" y="0"/>
                    </a:cxn>
                    <a:cxn ang="0">
                      <a:pos x="210" y="0"/>
                    </a:cxn>
                    <a:cxn ang="0">
                      <a:pos x="222" y="0"/>
                    </a:cxn>
                    <a:cxn ang="0">
                      <a:pos x="240" y="12"/>
                    </a:cxn>
                    <a:cxn ang="0">
                      <a:pos x="258" y="30"/>
                    </a:cxn>
                    <a:cxn ang="0">
                      <a:pos x="276" y="48"/>
                    </a:cxn>
                    <a:cxn ang="0">
                      <a:pos x="294" y="96"/>
                    </a:cxn>
                    <a:cxn ang="0">
                      <a:pos x="312" y="156"/>
                    </a:cxn>
                    <a:cxn ang="0">
                      <a:pos x="330" y="234"/>
                    </a:cxn>
                    <a:cxn ang="0">
                      <a:pos x="348" y="312"/>
                    </a:cxn>
                    <a:cxn ang="0">
                      <a:pos x="366" y="390"/>
                    </a:cxn>
                    <a:cxn ang="0">
                      <a:pos x="384" y="456"/>
                    </a:cxn>
                  </a:cxnLst>
                  <a:rect l="0" t="0" r="r" b="b"/>
                  <a:pathLst>
                    <a:path w="384" h="456">
                      <a:moveTo>
                        <a:pt x="0" y="18"/>
                      </a:moveTo>
                      <a:lnTo>
                        <a:pt x="18" y="18"/>
                      </a:lnTo>
                      <a:lnTo>
                        <a:pt x="36" y="12"/>
                      </a:lnTo>
                      <a:lnTo>
                        <a:pt x="54" y="0"/>
                      </a:lnTo>
                      <a:lnTo>
                        <a:pt x="66" y="0"/>
                      </a:lnTo>
                      <a:lnTo>
                        <a:pt x="84" y="0"/>
                      </a:lnTo>
                      <a:lnTo>
                        <a:pt x="102" y="6"/>
                      </a:lnTo>
                      <a:lnTo>
                        <a:pt x="120" y="6"/>
                      </a:lnTo>
                      <a:lnTo>
                        <a:pt x="138" y="6"/>
                      </a:lnTo>
                      <a:lnTo>
                        <a:pt x="156" y="6"/>
                      </a:lnTo>
                      <a:lnTo>
                        <a:pt x="174" y="6"/>
                      </a:lnTo>
                      <a:lnTo>
                        <a:pt x="192" y="0"/>
                      </a:lnTo>
                      <a:lnTo>
                        <a:pt x="210" y="0"/>
                      </a:lnTo>
                      <a:lnTo>
                        <a:pt x="222" y="0"/>
                      </a:lnTo>
                      <a:lnTo>
                        <a:pt x="240" y="12"/>
                      </a:lnTo>
                      <a:lnTo>
                        <a:pt x="258" y="30"/>
                      </a:lnTo>
                      <a:lnTo>
                        <a:pt x="276" y="48"/>
                      </a:lnTo>
                      <a:lnTo>
                        <a:pt x="294" y="96"/>
                      </a:lnTo>
                      <a:lnTo>
                        <a:pt x="312" y="156"/>
                      </a:lnTo>
                      <a:lnTo>
                        <a:pt x="330" y="234"/>
                      </a:lnTo>
                      <a:lnTo>
                        <a:pt x="348" y="312"/>
                      </a:lnTo>
                      <a:lnTo>
                        <a:pt x="366" y="390"/>
                      </a:lnTo>
                      <a:lnTo>
                        <a:pt x="384" y="456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71" name="Freeform 80"/>
                <p:cNvSpPr>
                  <a:spLocks/>
                </p:cNvSpPr>
                <p:nvPr/>
              </p:nvSpPr>
              <p:spPr bwMode="auto">
                <a:xfrm>
                  <a:off x="8186100" y="2546811"/>
                  <a:ext cx="344722" cy="7715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8" y="0"/>
                    </a:cxn>
                    <a:cxn ang="0">
                      <a:pos x="36" y="12"/>
                    </a:cxn>
                    <a:cxn ang="0">
                      <a:pos x="54" y="6"/>
                    </a:cxn>
                    <a:cxn ang="0">
                      <a:pos x="66" y="12"/>
                    </a:cxn>
                    <a:cxn ang="0">
                      <a:pos x="84" y="12"/>
                    </a:cxn>
                    <a:cxn ang="0">
                      <a:pos x="102" y="12"/>
                    </a:cxn>
                    <a:cxn ang="0">
                      <a:pos x="120" y="12"/>
                    </a:cxn>
                    <a:cxn ang="0">
                      <a:pos x="138" y="6"/>
                    </a:cxn>
                    <a:cxn ang="0">
                      <a:pos x="156" y="0"/>
                    </a:cxn>
                    <a:cxn ang="0">
                      <a:pos x="174" y="6"/>
                    </a:cxn>
                    <a:cxn ang="0">
                      <a:pos x="192" y="12"/>
                    </a:cxn>
                    <a:cxn ang="0">
                      <a:pos x="210" y="18"/>
                    </a:cxn>
                    <a:cxn ang="0">
                      <a:pos x="222" y="18"/>
                    </a:cxn>
                    <a:cxn ang="0">
                      <a:pos x="240" y="18"/>
                    </a:cxn>
                    <a:cxn ang="0">
                      <a:pos x="258" y="30"/>
                    </a:cxn>
                    <a:cxn ang="0">
                      <a:pos x="276" y="60"/>
                    </a:cxn>
                    <a:cxn ang="0">
                      <a:pos x="294" y="108"/>
                    </a:cxn>
                    <a:cxn ang="0">
                      <a:pos x="312" y="174"/>
                    </a:cxn>
                    <a:cxn ang="0">
                      <a:pos x="330" y="258"/>
                    </a:cxn>
                    <a:cxn ang="0">
                      <a:pos x="348" y="342"/>
                    </a:cxn>
                    <a:cxn ang="0">
                      <a:pos x="366" y="414"/>
                    </a:cxn>
                    <a:cxn ang="0">
                      <a:pos x="384" y="486"/>
                    </a:cxn>
                  </a:cxnLst>
                  <a:rect l="0" t="0" r="r" b="b"/>
                  <a:pathLst>
                    <a:path w="384" h="486">
                      <a:moveTo>
                        <a:pt x="0" y="6"/>
                      </a:moveTo>
                      <a:lnTo>
                        <a:pt x="18" y="0"/>
                      </a:lnTo>
                      <a:lnTo>
                        <a:pt x="36" y="12"/>
                      </a:lnTo>
                      <a:lnTo>
                        <a:pt x="54" y="6"/>
                      </a:lnTo>
                      <a:lnTo>
                        <a:pt x="66" y="12"/>
                      </a:lnTo>
                      <a:lnTo>
                        <a:pt x="84" y="12"/>
                      </a:lnTo>
                      <a:lnTo>
                        <a:pt x="102" y="12"/>
                      </a:lnTo>
                      <a:lnTo>
                        <a:pt x="120" y="12"/>
                      </a:lnTo>
                      <a:lnTo>
                        <a:pt x="138" y="6"/>
                      </a:lnTo>
                      <a:lnTo>
                        <a:pt x="156" y="0"/>
                      </a:lnTo>
                      <a:lnTo>
                        <a:pt x="174" y="6"/>
                      </a:lnTo>
                      <a:lnTo>
                        <a:pt x="192" y="12"/>
                      </a:lnTo>
                      <a:lnTo>
                        <a:pt x="210" y="18"/>
                      </a:lnTo>
                      <a:lnTo>
                        <a:pt x="222" y="18"/>
                      </a:lnTo>
                      <a:lnTo>
                        <a:pt x="240" y="18"/>
                      </a:lnTo>
                      <a:lnTo>
                        <a:pt x="258" y="30"/>
                      </a:lnTo>
                      <a:lnTo>
                        <a:pt x="276" y="60"/>
                      </a:lnTo>
                      <a:lnTo>
                        <a:pt x="294" y="108"/>
                      </a:lnTo>
                      <a:lnTo>
                        <a:pt x="312" y="174"/>
                      </a:lnTo>
                      <a:lnTo>
                        <a:pt x="330" y="258"/>
                      </a:lnTo>
                      <a:lnTo>
                        <a:pt x="348" y="342"/>
                      </a:lnTo>
                      <a:lnTo>
                        <a:pt x="366" y="414"/>
                      </a:lnTo>
                      <a:lnTo>
                        <a:pt x="384" y="486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72" name="Freeform 82"/>
                <p:cNvSpPr>
                  <a:spLocks/>
                </p:cNvSpPr>
                <p:nvPr/>
              </p:nvSpPr>
              <p:spPr bwMode="auto">
                <a:xfrm>
                  <a:off x="8186100" y="2584911"/>
                  <a:ext cx="344722" cy="7048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0"/>
                    </a:cxn>
                    <a:cxn ang="0">
                      <a:pos x="36" y="0"/>
                    </a:cxn>
                    <a:cxn ang="0">
                      <a:pos x="54" y="6"/>
                    </a:cxn>
                    <a:cxn ang="0">
                      <a:pos x="66" y="6"/>
                    </a:cxn>
                    <a:cxn ang="0">
                      <a:pos x="84" y="6"/>
                    </a:cxn>
                    <a:cxn ang="0">
                      <a:pos x="102" y="12"/>
                    </a:cxn>
                    <a:cxn ang="0">
                      <a:pos x="120" y="6"/>
                    </a:cxn>
                    <a:cxn ang="0">
                      <a:pos x="138" y="6"/>
                    </a:cxn>
                    <a:cxn ang="0">
                      <a:pos x="156" y="6"/>
                    </a:cxn>
                    <a:cxn ang="0">
                      <a:pos x="174" y="12"/>
                    </a:cxn>
                    <a:cxn ang="0">
                      <a:pos x="192" y="6"/>
                    </a:cxn>
                    <a:cxn ang="0">
                      <a:pos x="210" y="6"/>
                    </a:cxn>
                    <a:cxn ang="0">
                      <a:pos x="222" y="6"/>
                    </a:cxn>
                    <a:cxn ang="0">
                      <a:pos x="240" y="6"/>
                    </a:cxn>
                    <a:cxn ang="0">
                      <a:pos x="258" y="24"/>
                    </a:cxn>
                    <a:cxn ang="0">
                      <a:pos x="276" y="60"/>
                    </a:cxn>
                    <a:cxn ang="0">
                      <a:pos x="294" y="90"/>
                    </a:cxn>
                    <a:cxn ang="0">
                      <a:pos x="312" y="156"/>
                    </a:cxn>
                    <a:cxn ang="0">
                      <a:pos x="330" y="234"/>
                    </a:cxn>
                    <a:cxn ang="0">
                      <a:pos x="348" y="312"/>
                    </a:cxn>
                    <a:cxn ang="0">
                      <a:pos x="366" y="384"/>
                    </a:cxn>
                    <a:cxn ang="0">
                      <a:pos x="384" y="444"/>
                    </a:cxn>
                  </a:cxnLst>
                  <a:rect l="0" t="0" r="r" b="b"/>
                  <a:pathLst>
                    <a:path w="384" h="444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36" y="0"/>
                      </a:lnTo>
                      <a:lnTo>
                        <a:pt x="54" y="6"/>
                      </a:lnTo>
                      <a:lnTo>
                        <a:pt x="66" y="6"/>
                      </a:lnTo>
                      <a:lnTo>
                        <a:pt x="84" y="6"/>
                      </a:lnTo>
                      <a:lnTo>
                        <a:pt x="102" y="12"/>
                      </a:lnTo>
                      <a:lnTo>
                        <a:pt x="120" y="6"/>
                      </a:lnTo>
                      <a:lnTo>
                        <a:pt x="138" y="6"/>
                      </a:lnTo>
                      <a:lnTo>
                        <a:pt x="156" y="6"/>
                      </a:lnTo>
                      <a:lnTo>
                        <a:pt x="174" y="12"/>
                      </a:lnTo>
                      <a:lnTo>
                        <a:pt x="192" y="6"/>
                      </a:lnTo>
                      <a:lnTo>
                        <a:pt x="210" y="6"/>
                      </a:lnTo>
                      <a:lnTo>
                        <a:pt x="222" y="6"/>
                      </a:lnTo>
                      <a:lnTo>
                        <a:pt x="240" y="6"/>
                      </a:lnTo>
                      <a:lnTo>
                        <a:pt x="258" y="24"/>
                      </a:lnTo>
                      <a:lnTo>
                        <a:pt x="276" y="60"/>
                      </a:lnTo>
                      <a:lnTo>
                        <a:pt x="294" y="90"/>
                      </a:lnTo>
                      <a:lnTo>
                        <a:pt x="312" y="156"/>
                      </a:lnTo>
                      <a:lnTo>
                        <a:pt x="330" y="234"/>
                      </a:lnTo>
                      <a:lnTo>
                        <a:pt x="348" y="312"/>
                      </a:lnTo>
                      <a:lnTo>
                        <a:pt x="366" y="384"/>
                      </a:lnTo>
                      <a:lnTo>
                        <a:pt x="384" y="444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73" name="Freeform 84"/>
                <p:cNvSpPr>
                  <a:spLocks/>
                </p:cNvSpPr>
                <p:nvPr/>
              </p:nvSpPr>
              <p:spPr bwMode="auto">
                <a:xfrm>
                  <a:off x="8186100" y="2594436"/>
                  <a:ext cx="344722" cy="742950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8" y="0"/>
                    </a:cxn>
                    <a:cxn ang="0">
                      <a:pos x="36" y="6"/>
                    </a:cxn>
                    <a:cxn ang="0">
                      <a:pos x="54" y="12"/>
                    </a:cxn>
                    <a:cxn ang="0">
                      <a:pos x="66" y="18"/>
                    </a:cxn>
                    <a:cxn ang="0">
                      <a:pos x="84" y="18"/>
                    </a:cxn>
                    <a:cxn ang="0">
                      <a:pos x="102" y="24"/>
                    </a:cxn>
                    <a:cxn ang="0">
                      <a:pos x="120" y="18"/>
                    </a:cxn>
                    <a:cxn ang="0">
                      <a:pos x="138" y="18"/>
                    </a:cxn>
                    <a:cxn ang="0">
                      <a:pos x="156" y="18"/>
                    </a:cxn>
                    <a:cxn ang="0">
                      <a:pos x="174" y="18"/>
                    </a:cxn>
                    <a:cxn ang="0">
                      <a:pos x="192" y="24"/>
                    </a:cxn>
                    <a:cxn ang="0">
                      <a:pos x="210" y="18"/>
                    </a:cxn>
                    <a:cxn ang="0">
                      <a:pos x="222" y="18"/>
                    </a:cxn>
                    <a:cxn ang="0">
                      <a:pos x="240" y="12"/>
                    </a:cxn>
                    <a:cxn ang="0">
                      <a:pos x="258" y="18"/>
                    </a:cxn>
                    <a:cxn ang="0">
                      <a:pos x="276" y="54"/>
                    </a:cxn>
                    <a:cxn ang="0">
                      <a:pos x="294" y="84"/>
                    </a:cxn>
                    <a:cxn ang="0">
                      <a:pos x="312" y="162"/>
                    </a:cxn>
                    <a:cxn ang="0">
                      <a:pos x="330" y="240"/>
                    </a:cxn>
                    <a:cxn ang="0">
                      <a:pos x="348" y="312"/>
                    </a:cxn>
                    <a:cxn ang="0">
                      <a:pos x="366" y="390"/>
                    </a:cxn>
                    <a:cxn ang="0">
                      <a:pos x="384" y="468"/>
                    </a:cxn>
                  </a:cxnLst>
                  <a:rect l="0" t="0" r="r" b="b"/>
                  <a:pathLst>
                    <a:path w="384" h="468">
                      <a:moveTo>
                        <a:pt x="0" y="12"/>
                      </a:moveTo>
                      <a:lnTo>
                        <a:pt x="18" y="0"/>
                      </a:lnTo>
                      <a:lnTo>
                        <a:pt x="36" y="6"/>
                      </a:lnTo>
                      <a:lnTo>
                        <a:pt x="54" y="12"/>
                      </a:lnTo>
                      <a:lnTo>
                        <a:pt x="66" y="18"/>
                      </a:lnTo>
                      <a:lnTo>
                        <a:pt x="84" y="18"/>
                      </a:lnTo>
                      <a:lnTo>
                        <a:pt x="102" y="24"/>
                      </a:lnTo>
                      <a:lnTo>
                        <a:pt x="120" y="18"/>
                      </a:lnTo>
                      <a:lnTo>
                        <a:pt x="138" y="18"/>
                      </a:lnTo>
                      <a:lnTo>
                        <a:pt x="156" y="18"/>
                      </a:lnTo>
                      <a:lnTo>
                        <a:pt x="174" y="18"/>
                      </a:lnTo>
                      <a:lnTo>
                        <a:pt x="192" y="24"/>
                      </a:lnTo>
                      <a:lnTo>
                        <a:pt x="210" y="18"/>
                      </a:lnTo>
                      <a:lnTo>
                        <a:pt x="222" y="18"/>
                      </a:lnTo>
                      <a:lnTo>
                        <a:pt x="240" y="12"/>
                      </a:lnTo>
                      <a:lnTo>
                        <a:pt x="258" y="18"/>
                      </a:lnTo>
                      <a:lnTo>
                        <a:pt x="276" y="54"/>
                      </a:lnTo>
                      <a:lnTo>
                        <a:pt x="294" y="84"/>
                      </a:lnTo>
                      <a:lnTo>
                        <a:pt x="312" y="162"/>
                      </a:lnTo>
                      <a:lnTo>
                        <a:pt x="330" y="240"/>
                      </a:lnTo>
                      <a:lnTo>
                        <a:pt x="348" y="312"/>
                      </a:lnTo>
                      <a:lnTo>
                        <a:pt x="366" y="390"/>
                      </a:lnTo>
                      <a:lnTo>
                        <a:pt x="384" y="468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74" name="Freeform 86"/>
                <p:cNvSpPr>
                  <a:spLocks/>
                </p:cNvSpPr>
                <p:nvPr/>
              </p:nvSpPr>
              <p:spPr bwMode="auto">
                <a:xfrm>
                  <a:off x="8186100" y="2613486"/>
                  <a:ext cx="344722" cy="1162050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8" y="0"/>
                    </a:cxn>
                    <a:cxn ang="0">
                      <a:pos x="36" y="6"/>
                    </a:cxn>
                    <a:cxn ang="0">
                      <a:pos x="54" y="6"/>
                    </a:cxn>
                    <a:cxn ang="0">
                      <a:pos x="66" y="6"/>
                    </a:cxn>
                    <a:cxn ang="0">
                      <a:pos x="84" y="0"/>
                    </a:cxn>
                    <a:cxn ang="0">
                      <a:pos x="102" y="0"/>
                    </a:cxn>
                    <a:cxn ang="0">
                      <a:pos x="120" y="12"/>
                    </a:cxn>
                    <a:cxn ang="0">
                      <a:pos x="138" y="12"/>
                    </a:cxn>
                    <a:cxn ang="0">
                      <a:pos x="156" y="6"/>
                    </a:cxn>
                    <a:cxn ang="0">
                      <a:pos x="174" y="6"/>
                    </a:cxn>
                    <a:cxn ang="0">
                      <a:pos x="192" y="12"/>
                    </a:cxn>
                    <a:cxn ang="0">
                      <a:pos x="210" y="18"/>
                    </a:cxn>
                    <a:cxn ang="0">
                      <a:pos x="222" y="12"/>
                    </a:cxn>
                    <a:cxn ang="0">
                      <a:pos x="240" y="12"/>
                    </a:cxn>
                    <a:cxn ang="0">
                      <a:pos x="258" y="24"/>
                    </a:cxn>
                    <a:cxn ang="0">
                      <a:pos x="276" y="60"/>
                    </a:cxn>
                    <a:cxn ang="0">
                      <a:pos x="294" y="132"/>
                    </a:cxn>
                    <a:cxn ang="0">
                      <a:pos x="312" y="240"/>
                    </a:cxn>
                    <a:cxn ang="0">
                      <a:pos x="330" y="366"/>
                    </a:cxn>
                    <a:cxn ang="0">
                      <a:pos x="348" y="504"/>
                    </a:cxn>
                    <a:cxn ang="0">
                      <a:pos x="366" y="636"/>
                    </a:cxn>
                    <a:cxn ang="0">
                      <a:pos x="384" y="732"/>
                    </a:cxn>
                  </a:cxnLst>
                  <a:rect l="0" t="0" r="r" b="b"/>
                  <a:pathLst>
                    <a:path w="384" h="732">
                      <a:moveTo>
                        <a:pt x="0" y="6"/>
                      </a:moveTo>
                      <a:lnTo>
                        <a:pt x="18" y="0"/>
                      </a:lnTo>
                      <a:lnTo>
                        <a:pt x="36" y="6"/>
                      </a:lnTo>
                      <a:lnTo>
                        <a:pt x="54" y="6"/>
                      </a:lnTo>
                      <a:lnTo>
                        <a:pt x="66" y="6"/>
                      </a:lnTo>
                      <a:lnTo>
                        <a:pt x="84" y="0"/>
                      </a:lnTo>
                      <a:lnTo>
                        <a:pt x="102" y="0"/>
                      </a:lnTo>
                      <a:lnTo>
                        <a:pt x="120" y="12"/>
                      </a:lnTo>
                      <a:lnTo>
                        <a:pt x="138" y="12"/>
                      </a:lnTo>
                      <a:lnTo>
                        <a:pt x="156" y="6"/>
                      </a:lnTo>
                      <a:lnTo>
                        <a:pt x="174" y="6"/>
                      </a:lnTo>
                      <a:lnTo>
                        <a:pt x="192" y="12"/>
                      </a:lnTo>
                      <a:lnTo>
                        <a:pt x="210" y="18"/>
                      </a:lnTo>
                      <a:lnTo>
                        <a:pt x="222" y="12"/>
                      </a:lnTo>
                      <a:lnTo>
                        <a:pt x="240" y="12"/>
                      </a:lnTo>
                      <a:lnTo>
                        <a:pt x="258" y="24"/>
                      </a:lnTo>
                      <a:lnTo>
                        <a:pt x="276" y="60"/>
                      </a:lnTo>
                      <a:lnTo>
                        <a:pt x="294" y="132"/>
                      </a:lnTo>
                      <a:lnTo>
                        <a:pt x="312" y="240"/>
                      </a:lnTo>
                      <a:lnTo>
                        <a:pt x="330" y="366"/>
                      </a:lnTo>
                      <a:lnTo>
                        <a:pt x="348" y="504"/>
                      </a:lnTo>
                      <a:lnTo>
                        <a:pt x="366" y="636"/>
                      </a:lnTo>
                      <a:lnTo>
                        <a:pt x="384" y="732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75" name="Freeform 88"/>
                <p:cNvSpPr>
                  <a:spLocks/>
                </p:cNvSpPr>
                <p:nvPr/>
              </p:nvSpPr>
              <p:spPr bwMode="auto">
                <a:xfrm>
                  <a:off x="8186100" y="2565861"/>
                  <a:ext cx="344722" cy="10858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6"/>
                    </a:cxn>
                    <a:cxn ang="0">
                      <a:pos x="36" y="6"/>
                    </a:cxn>
                    <a:cxn ang="0">
                      <a:pos x="54" y="6"/>
                    </a:cxn>
                    <a:cxn ang="0">
                      <a:pos x="66" y="12"/>
                    </a:cxn>
                    <a:cxn ang="0">
                      <a:pos x="84" y="6"/>
                    </a:cxn>
                    <a:cxn ang="0">
                      <a:pos x="102" y="6"/>
                    </a:cxn>
                    <a:cxn ang="0">
                      <a:pos x="120" y="6"/>
                    </a:cxn>
                    <a:cxn ang="0">
                      <a:pos x="138" y="6"/>
                    </a:cxn>
                    <a:cxn ang="0">
                      <a:pos x="156" y="12"/>
                    </a:cxn>
                    <a:cxn ang="0">
                      <a:pos x="174" y="12"/>
                    </a:cxn>
                    <a:cxn ang="0">
                      <a:pos x="192" y="12"/>
                    </a:cxn>
                    <a:cxn ang="0">
                      <a:pos x="210" y="0"/>
                    </a:cxn>
                    <a:cxn ang="0">
                      <a:pos x="222" y="0"/>
                    </a:cxn>
                    <a:cxn ang="0">
                      <a:pos x="240" y="0"/>
                    </a:cxn>
                    <a:cxn ang="0">
                      <a:pos x="258" y="18"/>
                    </a:cxn>
                    <a:cxn ang="0">
                      <a:pos x="276" y="60"/>
                    </a:cxn>
                    <a:cxn ang="0">
                      <a:pos x="294" y="132"/>
                    </a:cxn>
                    <a:cxn ang="0">
                      <a:pos x="312" y="228"/>
                    </a:cxn>
                    <a:cxn ang="0">
                      <a:pos x="330" y="342"/>
                    </a:cxn>
                    <a:cxn ang="0">
                      <a:pos x="348" y="468"/>
                    </a:cxn>
                    <a:cxn ang="0">
                      <a:pos x="366" y="588"/>
                    </a:cxn>
                    <a:cxn ang="0">
                      <a:pos x="384" y="684"/>
                    </a:cxn>
                  </a:cxnLst>
                  <a:rect l="0" t="0" r="r" b="b"/>
                  <a:pathLst>
                    <a:path w="384" h="684">
                      <a:moveTo>
                        <a:pt x="0" y="0"/>
                      </a:moveTo>
                      <a:lnTo>
                        <a:pt x="18" y="6"/>
                      </a:lnTo>
                      <a:lnTo>
                        <a:pt x="36" y="6"/>
                      </a:lnTo>
                      <a:lnTo>
                        <a:pt x="54" y="6"/>
                      </a:lnTo>
                      <a:lnTo>
                        <a:pt x="66" y="12"/>
                      </a:lnTo>
                      <a:lnTo>
                        <a:pt x="84" y="6"/>
                      </a:lnTo>
                      <a:lnTo>
                        <a:pt x="102" y="6"/>
                      </a:lnTo>
                      <a:lnTo>
                        <a:pt x="120" y="6"/>
                      </a:lnTo>
                      <a:lnTo>
                        <a:pt x="138" y="6"/>
                      </a:lnTo>
                      <a:lnTo>
                        <a:pt x="156" y="12"/>
                      </a:lnTo>
                      <a:lnTo>
                        <a:pt x="174" y="12"/>
                      </a:lnTo>
                      <a:lnTo>
                        <a:pt x="192" y="12"/>
                      </a:lnTo>
                      <a:lnTo>
                        <a:pt x="210" y="0"/>
                      </a:lnTo>
                      <a:lnTo>
                        <a:pt x="222" y="0"/>
                      </a:lnTo>
                      <a:lnTo>
                        <a:pt x="240" y="0"/>
                      </a:lnTo>
                      <a:lnTo>
                        <a:pt x="258" y="18"/>
                      </a:lnTo>
                      <a:lnTo>
                        <a:pt x="276" y="60"/>
                      </a:lnTo>
                      <a:lnTo>
                        <a:pt x="294" y="132"/>
                      </a:lnTo>
                      <a:lnTo>
                        <a:pt x="312" y="228"/>
                      </a:lnTo>
                      <a:lnTo>
                        <a:pt x="330" y="342"/>
                      </a:lnTo>
                      <a:lnTo>
                        <a:pt x="348" y="468"/>
                      </a:lnTo>
                      <a:lnTo>
                        <a:pt x="366" y="588"/>
                      </a:lnTo>
                      <a:lnTo>
                        <a:pt x="384" y="684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76" name="Freeform 90"/>
                <p:cNvSpPr>
                  <a:spLocks/>
                </p:cNvSpPr>
                <p:nvPr/>
              </p:nvSpPr>
              <p:spPr bwMode="auto">
                <a:xfrm>
                  <a:off x="8186100" y="2603961"/>
                  <a:ext cx="344722" cy="9620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8" y="12"/>
                    </a:cxn>
                    <a:cxn ang="0">
                      <a:pos x="36" y="12"/>
                    </a:cxn>
                    <a:cxn ang="0">
                      <a:pos x="54" y="6"/>
                    </a:cxn>
                    <a:cxn ang="0">
                      <a:pos x="66" y="0"/>
                    </a:cxn>
                    <a:cxn ang="0">
                      <a:pos x="84" y="6"/>
                    </a:cxn>
                    <a:cxn ang="0">
                      <a:pos x="102" y="6"/>
                    </a:cxn>
                    <a:cxn ang="0">
                      <a:pos x="120" y="12"/>
                    </a:cxn>
                    <a:cxn ang="0">
                      <a:pos x="138" y="12"/>
                    </a:cxn>
                    <a:cxn ang="0">
                      <a:pos x="156" y="6"/>
                    </a:cxn>
                    <a:cxn ang="0">
                      <a:pos x="174" y="6"/>
                    </a:cxn>
                    <a:cxn ang="0">
                      <a:pos x="192" y="12"/>
                    </a:cxn>
                    <a:cxn ang="0">
                      <a:pos x="210" y="12"/>
                    </a:cxn>
                    <a:cxn ang="0">
                      <a:pos x="222" y="12"/>
                    </a:cxn>
                    <a:cxn ang="0">
                      <a:pos x="240" y="6"/>
                    </a:cxn>
                    <a:cxn ang="0">
                      <a:pos x="258" y="24"/>
                    </a:cxn>
                    <a:cxn ang="0">
                      <a:pos x="276" y="72"/>
                    </a:cxn>
                    <a:cxn ang="0">
                      <a:pos x="294" y="138"/>
                    </a:cxn>
                    <a:cxn ang="0">
                      <a:pos x="312" y="228"/>
                    </a:cxn>
                    <a:cxn ang="0">
                      <a:pos x="330" y="336"/>
                    </a:cxn>
                    <a:cxn ang="0">
                      <a:pos x="348" y="444"/>
                    </a:cxn>
                    <a:cxn ang="0">
                      <a:pos x="366" y="540"/>
                    </a:cxn>
                    <a:cxn ang="0">
                      <a:pos x="384" y="606"/>
                    </a:cxn>
                  </a:cxnLst>
                  <a:rect l="0" t="0" r="r" b="b"/>
                  <a:pathLst>
                    <a:path w="384" h="606">
                      <a:moveTo>
                        <a:pt x="0" y="6"/>
                      </a:moveTo>
                      <a:lnTo>
                        <a:pt x="18" y="12"/>
                      </a:lnTo>
                      <a:lnTo>
                        <a:pt x="36" y="12"/>
                      </a:lnTo>
                      <a:lnTo>
                        <a:pt x="54" y="6"/>
                      </a:lnTo>
                      <a:lnTo>
                        <a:pt x="66" y="0"/>
                      </a:lnTo>
                      <a:lnTo>
                        <a:pt x="84" y="6"/>
                      </a:lnTo>
                      <a:lnTo>
                        <a:pt x="102" y="6"/>
                      </a:lnTo>
                      <a:lnTo>
                        <a:pt x="120" y="12"/>
                      </a:lnTo>
                      <a:lnTo>
                        <a:pt x="138" y="12"/>
                      </a:lnTo>
                      <a:lnTo>
                        <a:pt x="156" y="6"/>
                      </a:lnTo>
                      <a:lnTo>
                        <a:pt x="174" y="6"/>
                      </a:lnTo>
                      <a:lnTo>
                        <a:pt x="192" y="12"/>
                      </a:lnTo>
                      <a:lnTo>
                        <a:pt x="210" y="12"/>
                      </a:lnTo>
                      <a:lnTo>
                        <a:pt x="222" y="12"/>
                      </a:lnTo>
                      <a:lnTo>
                        <a:pt x="240" y="6"/>
                      </a:lnTo>
                      <a:lnTo>
                        <a:pt x="258" y="24"/>
                      </a:lnTo>
                      <a:lnTo>
                        <a:pt x="276" y="72"/>
                      </a:lnTo>
                      <a:lnTo>
                        <a:pt x="294" y="138"/>
                      </a:lnTo>
                      <a:lnTo>
                        <a:pt x="312" y="228"/>
                      </a:lnTo>
                      <a:lnTo>
                        <a:pt x="330" y="336"/>
                      </a:lnTo>
                      <a:lnTo>
                        <a:pt x="348" y="444"/>
                      </a:lnTo>
                      <a:lnTo>
                        <a:pt x="366" y="540"/>
                      </a:lnTo>
                      <a:lnTo>
                        <a:pt x="384" y="606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77" name="Freeform 92"/>
                <p:cNvSpPr>
                  <a:spLocks/>
                </p:cNvSpPr>
                <p:nvPr/>
              </p:nvSpPr>
              <p:spPr bwMode="auto">
                <a:xfrm>
                  <a:off x="8186100" y="2575386"/>
                  <a:ext cx="344722" cy="84772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8" y="12"/>
                    </a:cxn>
                    <a:cxn ang="0">
                      <a:pos x="36" y="6"/>
                    </a:cxn>
                    <a:cxn ang="0">
                      <a:pos x="54" y="12"/>
                    </a:cxn>
                    <a:cxn ang="0">
                      <a:pos x="66" y="0"/>
                    </a:cxn>
                    <a:cxn ang="0">
                      <a:pos x="84" y="6"/>
                    </a:cxn>
                    <a:cxn ang="0">
                      <a:pos x="102" y="18"/>
                    </a:cxn>
                    <a:cxn ang="0">
                      <a:pos x="120" y="18"/>
                    </a:cxn>
                    <a:cxn ang="0">
                      <a:pos x="138" y="12"/>
                    </a:cxn>
                    <a:cxn ang="0">
                      <a:pos x="156" y="12"/>
                    </a:cxn>
                    <a:cxn ang="0">
                      <a:pos x="174" y="18"/>
                    </a:cxn>
                    <a:cxn ang="0">
                      <a:pos x="192" y="24"/>
                    </a:cxn>
                    <a:cxn ang="0">
                      <a:pos x="210" y="12"/>
                    </a:cxn>
                    <a:cxn ang="0">
                      <a:pos x="222" y="12"/>
                    </a:cxn>
                    <a:cxn ang="0">
                      <a:pos x="240" y="12"/>
                    </a:cxn>
                    <a:cxn ang="0">
                      <a:pos x="258" y="18"/>
                    </a:cxn>
                    <a:cxn ang="0">
                      <a:pos x="276" y="42"/>
                    </a:cxn>
                    <a:cxn ang="0">
                      <a:pos x="294" y="102"/>
                    </a:cxn>
                    <a:cxn ang="0">
                      <a:pos x="312" y="162"/>
                    </a:cxn>
                    <a:cxn ang="0">
                      <a:pos x="330" y="252"/>
                    </a:cxn>
                    <a:cxn ang="0">
                      <a:pos x="348" y="354"/>
                    </a:cxn>
                    <a:cxn ang="0">
                      <a:pos x="366" y="456"/>
                    </a:cxn>
                    <a:cxn ang="0">
                      <a:pos x="384" y="534"/>
                    </a:cxn>
                  </a:cxnLst>
                  <a:rect l="0" t="0" r="r" b="b"/>
                  <a:pathLst>
                    <a:path w="384" h="534">
                      <a:moveTo>
                        <a:pt x="0" y="12"/>
                      </a:moveTo>
                      <a:lnTo>
                        <a:pt x="18" y="12"/>
                      </a:lnTo>
                      <a:lnTo>
                        <a:pt x="36" y="6"/>
                      </a:lnTo>
                      <a:lnTo>
                        <a:pt x="54" y="12"/>
                      </a:lnTo>
                      <a:lnTo>
                        <a:pt x="66" y="0"/>
                      </a:lnTo>
                      <a:lnTo>
                        <a:pt x="84" y="6"/>
                      </a:lnTo>
                      <a:lnTo>
                        <a:pt x="102" y="18"/>
                      </a:lnTo>
                      <a:lnTo>
                        <a:pt x="120" y="18"/>
                      </a:lnTo>
                      <a:lnTo>
                        <a:pt x="138" y="12"/>
                      </a:lnTo>
                      <a:lnTo>
                        <a:pt x="156" y="12"/>
                      </a:lnTo>
                      <a:lnTo>
                        <a:pt x="174" y="18"/>
                      </a:lnTo>
                      <a:lnTo>
                        <a:pt x="192" y="24"/>
                      </a:lnTo>
                      <a:lnTo>
                        <a:pt x="210" y="12"/>
                      </a:lnTo>
                      <a:lnTo>
                        <a:pt x="222" y="12"/>
                      </a:lnTo>
                      <a:lnTo>
                        <a:pt x="240" y="12"/>
                      </a:lnTo>
                      <a:lnTo>
                        <a:pt x="258" y="18"/>
                      </a:lnTo>
                      <a:lnTo>
                        <a:pt x="276" y="42"/>
                      </a:lnTo>
                      <a:lnTo>
                        <a:pt x="294" y="102"/>
                      </a:lnTo>
                      <a:lnTo>
                        <a:pt x="312" y="162"/>
                      </a:lnTo>
                      <a:lnTo>
                        <a:pt x="330" y="252"/>
                      </a:lnTo>
                      <a:lnTo>
                        <a:pt x="348" y="354"/>
                      </a:lnTo>
                      <a:lnTo>
                        <a:pt x="366" y="456"/>
                      </a:lnTo>
                      <a:lnTo>
                        <a:pt x="384" y="534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78" name="Freeform 94"/>
                <p:cNvSpPr>
                  <a:spLocks/>
                </p:cNvSpPr>
                <p:nvPr/>
              </p:nvSpPr>
              <p:spPr bwMode="auto">
                <a:xfrm>
                  <a:off x="8186100" y="2584911"/>
                  <a:ext cx="344722" cy="77152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8" y="12"/>
                    </a:cxn>
                    <a:cxn ang="0">
                      <a:pos x="36" y="6"/>
                    </a:cxn>
                    <a:cxn ang="0">
                      <a:pos x="54" y="0"/>
                    </a:cxn>
                    <a:cxn ang="0">
                      <a:pos x="66" y="0"/>
                    </a:cxn>
                    <a:cxn ang="0">
                      <a:pos x="84" y="6"/>
                    </a:cxn>
                    <a:cxn ang="0">
                      <a:pos x="102" y="6"/>
                    </a:cxn>
                    <a:cxn ang="0">
                      <a:pos x="120" y="12"/>
                    </a:cxn>
                    <a:cxn ang="0">
                      <a:pos x="138" y="6"/>
                    </a:cxn>
                    <a:cxn ang="0">
                      <a:pos x="156" y="12"/>
                    </a:cxn>
                    <a:cxn ang="0">
                      <a:pos x="174" y="6"/>
                    </a:cxn>
                    <a:cxn ang="0">
                      <a:pos x="192" y="6"/>
                    </a:cxn>
                    <a:cxn ang="0">
                      <a:pos x="210" y="12"/>
                    </a:cxn>
                    <a:cxn ang="0">
                      <a:pos x="222" y="6"/>
                    </a:cxn>
                    <a:cxn ang="0">
                      <a:pos x="240" y="12"/>
                    </a:cxn>
                    <a:cxn ang="0">
                      <a:pos x="258" y="18"/>
                    </a:cxn>
                    <a:cxn ang="0">
                      <a:pos x="276" y="36"/>
                    </a:cxn>
                    <a:cxn ang="0">
                      <a:pos x="294" y="84"/>
                    </a:cxn>
                    <a:cxn ang="0">
                      <a:pos x="312" y="144"/>
                    </a:cxn>
                    <a:cxn ang="0">
                      <a:pos x="330" y="222"/>
                    </a:cxn>
                    <a:cxn ang="0">
                      <a:pos x="348" y="312"/>
                    </a:cxn>
                    <a:cxn ang="0">
                      <a:pos x="366" y="408"/>
                    </a:cxn>
                    <a:cxn ang="0">
                      <a:pos x="384" y="486"/>
                    </a:cxn>
                  </a:cxnLst>
                  <a:rect l="0" t="0" r="r" b="b"/>
                  <a:pathLst>
                    <a:path w="384" h="486">
                      <a:moveTo>
                        <a:pt x="0" y="12"/>
                      </a:moveTo>
                      <a:lnTo>
                        <a:pt x="18" y="12"/>
                      </a:lnTo>
                      <a:lnTo>
                        <a:pt x="36" y="6"/>
                      </a:lnTo>
                      <a:lnTo>
                        <a:pt x="54" y="0"/>
                      </a:lnTo>
                      <a:lnTo>
                        <a:pt x="66" y="0"/>
                      </a:lnTo>
                      <a:lnTo>
                        <a:pt x="84" y="6"/>
                      </a:lnTo>
                      <a:lnTo>
                        <a:pt x="102" y="6"/>
                      </a:lnTo>
                      <a:lnTo>
                        <a:pt x="120" y="12"/>
                      </a:lnTo>
                      <a:lnTo>
                        <a:pt x="138" y="6"/>
                      </a:lnTo>
                      <a:lnTo>
                        <a:pt x="156" y="12"/>
                      </a:lnTo>
                      <a:lnTo>
                        <a:pt x="174" y="6"/>
                      </a:lnTo>
                      <a:lnTo>
                        <a:pt x="192" y="6"/>
                      </a:lnTo>
                      <a:lnTo>
                        <a:pt x="210" y="12"/>
                      </a:lnTo>
                      <a:lnTo>
                        <a:pt x="222" y="6"/>
                      </a:lnTo>
                      <a:lnTo>
                        <a:pt x="240" y="12"/>
                      </a:lnTo>
                      <a:lnTo>
                        <a:pt x="258" y="18"/>
                      </a:lnTo>
                      <a:lnTo>
                        <a:pt x="276" y="36"/>
                      </a:lnTo>
                      <a:lnTo>
                        <a:pt x="294" y="84"/>
                      </a:lnTo>
                      <a:lnTo>
                        <a:pt x="312" y="144"/>
                      </a:lnTo>
                      <a:lnTo>
                        <a:pt x="330" y="222"/>
                      </a:lnTo>
                      <a:lnTo>
                        <a:pt x="348" y="312"/>
                      </a:lnTo>
                      <a:lnTo>
                        <a:pt x="366" y="408"/>
                      </a:lnTo>
                      <a:lnTo>
                        <a:pt x="384" y="486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79" name="Freeform 96"/>
                <p:cNvSpPr>
                  <a:spLocks/>
                </p:cNvSpPr>
                <p:nvPr/>
              </p:nvSpPr>
              <p:spPr bwMode="auto">
                <a:xfrm>
                  <a:off x="8186100" y="2584911"/>
                  <a:ext cx="344722" cy="762000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8" y="12"/>
                    </a:cxn>
                    <a:cxn ang="0">
                      <a:pos x="36" y="6"/>
                    </a:cxn>
                    <a:cxn ang="0">
                      <a:pos x="54" y="18"/>
                    </a:cxn>
                    <a:cxn ang="0">
                      <a:pos x="66" y="18"/>
                    </a:cxn>
                    <a:cxn ang="0">
                      <a:pos x="84" y="12"/>
                    </a:cxn>
                    <a:cxn ang="0">
                      <a:pos x="102" y="0"/>
                    </a:cxn>
                    <a:cxn ang="0">
                      <a:pos x="120" y="12"/>
                    </a:cxn>
                    <a:cxn ang="0">
                      <a:pos x="138" y="18"/>
                    </a:cxn>
                    <a:cxn ang="0">
                      <a:pos x="156" y="18"/>
                    </a:cxn>
                    <a:cxn ang="0">
                      <a:pos x="174" y="12"/>
                    </a:cxn>
                    <a:cxn ang="0">
                      <a:pos x="192" y="12"/>
                    </a:cxn>
                    <a:cxn ang="0">
                      <a:pos x="210" y="12"/>
                    </a:cxn>
                    <a:cxn ang="0">
                      <a:pos x="222" y="12"/>
                    </a:cxn>
                    <a:cxn ang="0">
                      <a:pos x="240" y="18"/>
                    </a:cxn>
                    <a:cxn ang="0">
                      <a:pos x="258" y="36"/>
                    </a:cxn>
                    <a:cxn ang="0">
                      <a:pos x="276" y="78"/>
                    </a:cxn>
                    <a:cxn ang="0">
                      <a:pos x="294" y="132"/>
                    </a:cxn>
                    <a:cxn ang="0">
                      <a:pos x="312" y="204"/>
                    </a:cxn>
                    <a:cxn ang="0">
                      <a:pos x="330" y="288"/>
                    </a:cxn>
                    <a:cxn ang="0">
                      <a:pos x="348" y="366"/>
                    </a:cxn>
                    <a:cxn ang="0">
                      <a:pos x="366" y="432"/>
                    </a:cxn>
                    <a:cxn ang="0">
                      <a:pos x="384" y="480"/>
                    </a:cxn>
                  </a:cxnLst>
                  <a:rect l="0" t="0" r="r" b="b"/>
                  <a:pathLst>
                    <a:path w="384" h="480">
                      <a:moveTo>
                        <a:pt x="0" y="12"/>
                      </a:moveTo>
                      <a:lnTo>
                        <a:pt x="18" y="12"/>
                      </a:lnTo>
                      <a:lnTo>
                        <a:pt x="36" y="6"/>
                      </a:lnTo>
                      <a:lnTo>
                        <a:pt x="54" y="18"/>
                      </a:lnTo>
                      <a:lnTo>
                        <a:pt x="66" y="18"/>
                      </a:lnTo>
                      <a:lnTo>
                        <a:pt x="84" y="12"/>
                      </a:lnTo>
                      <a:lnTo>
                        <a:pt x="102" y="0"/>
                      </a:lnTo>
                      <a:lnTo>
                        <a:pt x="120" y="12"/>
                      </a:lnTo>
                      <a:lnTo>
                        <a:pt x="138" y="18"/>
                      </a:lnTo>
                      <a:lnTo>
                        <a:pt x="156" y="18"/>
                      </a:lnTo>
                      <a:lnTo>
                        <a:pt x="174" y="12"/>
                      </a:lnTo>
                      <a:lnTo>
                        <a:pt x="192" y="12"/>
                      </a:lnTo>
                      <a:lnTo>
                        <a:pt x="210" y="12"/>
                      </a:lnTo>
                      <a:lnTo>
                        <a:pt x="222" y="12"/>
                      </a:lnTo>
                      <a:lnTo>
                        <a:pt x="240" y="18"/>
                      </a:lnTo>
                      <a:lnTo>
                        <a:pt x="258" y="36"/>
                      </a:lnTo>
                      <a:lnTo>
                        <a:pt x="276" y="78"/>
                      </a:lnTo>
                      <a:lnTo>
                        <a:pt x="294" y="132"/>
                      </a:lnTo>
                      <a:lnTo>
                        <a:pt x="312" y="204"/>
                      </a:lnTo>
                      <a:lnTo>
                        <a:pt x="330" y="288"/>
                      </a:lnTo>
                      <a:lnTo>
                        <a:pt x="348" y="366"/>
                      </a:lnTo>
                      <a:lnTo>
                        <a:pt x="366" y="432"/>
                      </a:lnTo>
                      <a:lnTo>
                        <a:pt x="384" y="480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</p:grpSp>
        </p:grpSp>
        <p:sp>
          <p:nvSpPr>
            <p:cNvPr id="14" name="Freeform 97"/>
            <p:cNvSpPr>
              <a:spLocks/>
            </p:cNvSpPr>
            <p:nvPr/>
          </p:nvSpPr>
          <p:spPr bwMode="auto">
            <a:xfrm>
              <a:off x="1870600" y="4838235"/>
              <a:ext cx="819865" cy="1281545"/>
            </a:xfrm>
            <a:custGeom>
              <a:avLst/>
              <a:gdLst/>
              <a:ahLst/>
              <a:cxnLst>
                <a:cxn ang="0">
                  <a:pos x="36" y="972"/>
                </a:cxn>
                <a:cxn ang="0">
                  <a:pos x="90" y="852"/>
                </a:cxn>
                <a:cxn ang="0">
                  <a:pos x="144" y="714"/>
                </a:cxn>
                <a:cxn ang="0">
                  <a:pos x="192" y="564"/>
                </a:cxn>
                <a:cxn ang="0">
                  <a:pos x="246" y="456"/>
                </a:cxn>
                <a:cxn ang="0">
                  <a:pos x="300" y="378"/>
                </a:cxn>
                <a:cxn ang="0">
                  <a:pos x="348" y="288"/>
                </a:cxn>
                <a:cxn ang="0">
                  <a:pos x="402" y="228"/>
                </a:cxn>
                <a:cxn ang="0">
                  <a:pos x="456" y="174"/>
                </a:cxn>
                <a:cxn ang="0">
                  <a:pos x="504" y="114"/>
                </a:cxn>
                <a:cxn ang="0">
                  <a:pos x="558" y="96"/>
                </a:cxn>
                <a:cxn ang="0">
                  <a:pos x="612" y="78"/>
                </a:cxn>
                <a:cxn ang="0">
                  <a:pos x="660" y="66"/>
                </a:cxn>
                <a:cxn ang="0">
                  <a:pos x="714" y="48"/>
                </a:cxn>
                <a:cxn ang="0">
                  <a:pos x="768" y="30"/>
                </a:cxn>
                <a:cxn ang="0">
                  <a:pos x="816" y="24"/>
                </a:cxn>
                <a:cxn ang="0">
                  <a:pos x="870" y="12"/>
                </a:cxn>
                <a:cxn ang="0">
                  <a:pos x="924" y="0"/>
                </a:cxn>
                <a:cxn ang="0">
                  <a:pos x="972" y="6"/>
                </a:cxn>
                <a:cxn ang="0">
                  <a:pos x="1026" y="0"/>
                </a:cxn>
                <a:cxn ang="0">
                  <a:pos x="1080" y="18"/>
                </a:cxn>
                <a:cxn ang="0">
                  <a:pos x="1128" y="36"/>
                </a:cxn>
                <a:cxn ang="0">
                  <a:pos x="1182" y="72"/>
                </a:cxn>
                <a:cxn ang="0">
                  <a:pos x="1236" y="108"/>
                </a:cxn>
                <a:cxn ang="0">
                  <a:pos x="1290" y="132"/>
                </a:cxn>
                <a:cxn ang="0">
                  <a:pos x="1338" y="150"/>
                </a:cxn>
                <a:cxn ang="0">
                  <a:pos x="1392" y="162"/>
                </a:cxn>
                <a:cxn ang="0">
                  <a:pos x="1446" y="180"/>
                </a:cxn>
                <a:cxn ang="0">
                  <a:pos x="1494" y="198"/>
                </a:cxn>
                <a:cxn ang="0">
                  <a:pos x="1548" y="192"/>
                </a:cxn>
                <a:cxn ang="0">
                  <a:pos x="1602" y="186"/>
                </a:cxn>
                <a:cxn ang="0">
                  <a:pos x="1650" y="192"/>
                </a:cxn>
                <a:cxn ang="0">
                  <a:pos x="1704" y="192"/>
                </a:cxn>
                <a:cxn ang="0">
                  <a:pos x="1758" y="198"/>
                </a:cxn>
                <a:cxn ang="0">
                  <a:pos x="1806" y="210"/>
                </a:cxn>
                <a:cxn ang="0">
                  <a:pos x="1860" y="216"/>
                </a:cxn>
                <a:cxn ang="0">
                  <a:pos x="1914" y="228"/>
                </a:cxn>
                <a:cxn ang="0">
                  <a:pos x="1962" y="216"/>
                </a:cxn>
                <a:cxn ang="0">
                  <a:pos x="2016" y="210"/>
                </a:cxn>
                <a:cxn ang="0">
                  <a:pos x="2070" y="210"/>
                </a:cxn>
                <a:cxn ang="0">
                  <a:pos x="2118" y="204"/>
                </a:cxn>
                <a:cxn ang="0">
                  <a:pos x="2172" y="216"/>
                </a:cxn>
              </a:cxnLst>
              <a:rect l="0" t="0" r="r" b="b"/>
              <a:pathLst>
                <a:path w="2208" h="1020">
                  <a:moveTo>
                    <a:pt x="0" y="1020"/>
                  </a:moveTo>
                  <a:lnTo>
                    <a:pt x="18" y="1002"/>
                  </a:lnTo>
                  <a:lnTo>
                    <a:pt x="36" y="972"/>
                  </a:lnTo>
                  <a:lnTo>
                    <a:pt x="54" y="930"/>
                  </a:lnTo>
                  <a:lnTo>
                    <a:pt x="72" y="894"/>
                  </a:lnTo>
                  <a:lnTo>
                    <a:pt x="90" y="852"/>
                  </a:lnTo>
                  <a:lnTo>
                    <a:pt x="108" y="810"/>
                  </a:lnTo>
                  <a:lnTo>
                    <a:pt x="126" y="774"/>
                  </a:lnTo>
                  <a:lnTo>
                    <a:pt x="144" y="714"/>
                  </a:lnTo>
                  <a:lnTo>
                    <a:pt x="156" y="660"/>
                  </a:lnTo>
                  <a:lnTo>
                    <a:pt x="174" y="606"/>
                  </a:lnTo>
                  <a:lnTo>
                    <a:pt x="192" y="564"/>
                  </a:lnTo>
                  <a:lnTo>
                    <a:pt x="210" y="522"/>
                  </a:lnTo>
                  <a:lnTo>
                    <a:pt x="228" y="486"/>
                  </a:lnTo>
                  <a:lnTo>
                    <a:pt x="246" y="456"/>
                  </a:lnTo>
                  <a:lnTo>
                    <a:pt x="264" y="426"/>
                  </a:lnTo>
                  <a:lnTo>
                    <a:pt x="282" y="396"/>
                  </a:lnTo>
                  <a:lnTo>
                    <a:pt x="300" y="378"/>
                  </a:lnTo>
                  <a:lnTo>
                    <a:pt x="312" y="354"/>
                  </a:lnTo>
                  <a:lnTo>
                    <a:pt x="330" y="318"/>
                  </a:lnTo>
                  <a:lnTo>
                    <a:pt x="348" y="288"/>
                  </a:lnTo>
                  <a:lnTo>
                    <a:pt x="366" y="264"/>
                  </a:lnTo>
                  <a:lnTo>
                    <a:pt x="384" y="252"/>
                  </a:lnTo>
                  <a:lnTo>
                    <a:pt x="402" y="228"/>
                  </a:lnTo>
                  <a:lnTo>
                    <a:pt x="420" y="210"/>
                  </a:lnTo>
                  <a:lnTo>
                    <a:pt x="438" y="192"/>
                  </a:lnTo>
                  <a:lnTo>
                    <a:pt x="456" y="174"/>
                  </a:lnTo>
                  <a:lnTo>
                    <a:pt x="474" y="150"/>
                  </a:lnTo>
                  <a:lnTo>
                    <a:pt x="486" y="132"/>
                  </a:lnTo>
                  <a:lnTo>
                    <a:pt x="504" y="114"/>
                  </a:lnTo>
                  <a:lnTo>
                    <a:pt x="522" y="114"/>
                  </a:lnTo>
                  <a:lnTo>
                    <a:pt x="540" y="96"/>
                  </a:lnTo>
                  <a:lnTo>
                    <a:pt x="558" y="96"/>
                  </a:lnTo>
                  <a:lnTo>
                    <a:pt x="576" y="84"/>
                  </a:lnTo>
                  <a:lnTo>
                    <a:pt x="594" y="78"/>
                  </a:lnTo>
                  <a:lnTo>
                    <a:pt x="612" y="78"/>
                  </a:lnTo>
                  <a:lnTo>
                    <a:pt x="630" y="72"/>
                  </a:lnTo>
                  <a:lnTo>
                    <a:pt x="642" y="66"/>
                  </a:lnTo>
                  <a:lnTo>
                    <a:pt x="660" y="66"/>
                  </a:lnTo>
                  <a:lnTo>
                    <a:pt x="678" y="54"/>
                  </a:lnTo>
                  <a:lnTo>
                    <a:pt x="696" y="54"/>
                  </a:lnTo>
                  <a:lnTo>
                    <a:pt x="714" y="48"/>
                  </a:lnTo>
                  <a:lnTo>
                    <a:pt x="732" y="42"/>
                  </a:lnTo>
                  <a:lnTo>
                    <a:pt x="750" y="36"/>
                  </a:lnTo>
                  <a:lnTo>
                    <a:pt x="768" y="30"/>
                  </a:lnTo>
                  <a:lnTo>
                    <a:pt x="786" y="24"/>
                  </a:lnTo>
                  <a:lnTo>
                    <a:pt x="798" y="30"/>
                  </a:lnTo>
                  <a:lnTo>
                    <a:pt x="816" y="24"/>
                  </a:lnTo>
                  <a:lnTo>
                    <a:pt x="834" y="24"/>
                  </a:lnTo>
                  <a:lnTo>
                    <a:pt x="852" y="18"/>
                  </a:lnTo>
                  <a:lnTo>
                    <a:pt x="870" y="12"/>
                  </a:lnTo>
                  <a:lnTo>
                    <a:pt x="888" y="12"/>
                  </a:lnTo>
                  <a:lnTo>
                    <a:pt x="906" y="6"/>
                  </a:lnTo>
                  <a:lnTo>
                    <a:pt x="924" y="0"/>
                  </a:lnTo>
                  <a:lnTo>
                    <a:pt x="942" y="6"/>
                  </a:lnTo>
                  <a:lnTo>
                    <a:pt x="960" y="0"/>
                  </a:lnTo>
                  <a:lnTo>
                    <a:pt x="972" y="6"/>
                  </a:lnTo>
                  <a:lnTo>
                    <a:pt x="990" y="0"/>
                  </a:lnTo>
                  <a:lnTo>
                    <a:pt x="1008" y="0"/>
                  </a:lnTo>
                  <a:lnTo>
                    <a:pt x="1026" y="0"/>
                  </a:lnTo>
                  <a:lnTo>
                    <a:pt x="1044" y="12"/>
                  </a:lnTo>
                  <a:lnTo>
                    <a:pt x="1062" y="18"/>
                  </a:lnTo>
                  <a:lnTo>
                    <a:pt x="1080" y="18"/>
                  </a:lnTo>
                  <a:lnTo>
                    <a:pt x="1098" y="18"/>
                  </a:lnTo>
                  <a:lnTo>
                    <a:pt x="1116" y="30"/>
                  </a:lnTo>
                  <a:lnTo>
                    <a:pt x="1128" y="36"/>
                  </a:lnTo>
                  <a:lnTo>
                    <a:pt x="1146" y="54"/>
                  </a:lnTo>
                  <a:lnTo>
                    <a:pt x="1164" y="66"/>
                  </a:lnTo>
                  <a:lnTo>
                    <a:pt x="1182" y="72"/>
                  </a:lnTo>
                  <a:lnTo>
                    <a:pt x="1200" y="84"/>
                  </a:lnTo>
                  <a:lnTo>
                    <a:pt x="1218" y="90"/>
                  </a:lnTo>
                  <a:lnTo>
                    <a:pt x="1236" y="108"/>
                  </a:lnTo>
                  <a:lnTo>
                    <a:pt x="1254" y="120"/>
                  </a:lnTo>
                  <a:lnTo>
                    <a:pt x="1272" y="120"/>
                  </a:lnTo>
                  <a:lnTo>
                    <a:pt x="1290" y="132"/>
                  </a:lnTo>
                  <a:lnTo>
                    <a:pt x="1302" y="138"/>
                  </a:lnTo>
                  <a:lnTo>
                    <a:pt x="1320" y="138"/>
                  </a:lnTo>
                  <a:lnTo>
                    <a:pt x="1338" y="150"/>
                  </a:lnTo>
                  <a:lnTo>
                    <a:pt x="1356" y="156"/>
                  </a:lnTo>
                  <a:lnTo>
                    <a:pt x="1374" y="162"/>
                  </a:lnTo>
                  <a:lnTo>
                    <a:pt x="1392" y="162"/>
                  </a:lnTo>
                  <a:lnTo>
                    <a:pt x="1410" y="174"/>
                  </a:lnTo>
                  <a:lnTo>
                    <a:pt x="1428" y="180"/>
                  </a:lnTo>
                  <a:lnTo>
                    <a:pt x="1446" y="180"/>
                  </a:lnTo>
                  <a:lnTo>
                    <a:pt x="1458" y="186"/>
                  </a:lnTo>
                  <a:lnTo>
                    <a:pt x="1476" y="192"/>
                  </a:lnTo>
                  <a:lnTo>
                    <a:pt x="1494" y="198"/>
                  </a:lnTo>
                  <a:lnTo>
                    <a:pt x="1512" y="204"/>
                  </a:lnTo>
                  <a:lnTo>
                    <a:pt x="1530" y="192"/>
                  </a:lnTo>
                  <a:lnTo>
                    <a:pt x="1548" y="192"/>
                  </a:lnTo>
                  <a:lnTo>
                    <a:pt x="1566" y="192"/>
                  </a:lnTo>
                  <a:lnTo>
                    <a:pt x="1584" y="186"/>
                  </a:lnTo>
                  <a:lnTo>
                    <a:pt x="1602" y="186"/>
                  </a:lnTo>
                  <a:lnTo>
                    <a:pt x="1614" y="186"/>
                  </a:lnTo>
                  <a:lnTo>
                    <a:pt x="1632" y="198"/>
                  </a:lnTo>
                  <a:lnTo>
                    <a:pt x="1650" y="192"/>
                  </a:lnTo>
                  <a:lnTo>
                    <a:pt x="1668" y="192"/>
                  </a:lnTo>
                  <a:lnTo>
                    <a:pt x="1686" y="192"/>
                  </a:lnTo>
                  <a:lnTo>
                    <a:pt x="1704" y="192"/>
                  </a:lnTo>
                  <a:lnTo>
                    <a:pt x="1722" y="192"/>
                  </a:lnTo>
                  <a:lnTo>
                    <a:pt x="1740" y="192"/>
                  </a:lnTo>
                  <a:lnTo>
                    <a:pt x="1758" y="198"/>
                  </a:lnTo>
                  <a:lnTo>
                    <a:pt x="1776" y="210"/>
                  </a:lnTo>
                  <a:lnTo>
                    <a:pt x="1788" y="210"/>
                  </a:lnTo>
                  <a:lnTo>
                    <a:pt x="1806" y="210"/>
                  </a:lnTo>
                  <a:lnTo>
                    <a:pt x="1824" y="216"/>
                  </a:lnTo>
                  <a:lnTo>
                    <a:pt x="1842" y="216"/>
                  </a:lnTo>
                  <a:lnTo>
                    <a:pt x="1860" y="216"/>
                  </a:lnTo>
                  <a:lnTo>
                    <a:pt x="1878" y="216"/>
                  </a:lnTo>
                  <a:lnTo>
                    <a:pt x="1896" y="222"/>
                  </a:lnTo>
                  <a:lnTo>
                    <a:pt x="1914" y="228"/>
                  </a:lnTo>
                  <a:lnTo>
                    <a:pt x="1932" y="222"/>
                  </a:lnTo>
                  <a:lnTo>
                    <a:pt x="1944" y="216"/>
                  </a:lnTo>
                  <a:lnTo>
                    <a:pt x="1962" y="216"/>
                  </a:lnTo>
                  <a:lnTo>
                    <a:pt x="1980" y="216"/>
                  </a:lnTo>
                  <a:lnTo>
                    <a:pt x="1998" y="216"/>
                  </a:lnTo>
                  <a:lnTo>
                    <a:pt x="2016" y="210"/>
                  </a:lnTo>
                  <a:lnTo>
                    <a:pt x="2034" y="216"/>
                  </a:lnTo>
                  <a:lnTo>
                    <a:pt x="2052" y="210"/>
                  </a:lnTo>
                  <a:lnTo>
                    <a:pt x="2070" y="210"/>
                  </a:lnTo>
                  <a:lnTo>
                    <a:pt x="2088" y="198"/>
                  </a:lnTo>
                  <a:lnTo>
                    <a:pt x="2100" y="204"/>
                  </a:lnTo>
                  <a:lnTo>
                    <a:pt x="2118" y="204"/>
                  </a:lnTo>
                  <a:lnTo>
                    <a:pt x="2136" y="210"/>
                  </a:lnTo>
                  <a:lnTo>
                    <a:pt x="2154" y="210"/>
                  </a:lnTo>
                  <a:lnTo>
                    <a:pt x="2172" y="216"/>
                  </a:lnTo>
                  <a:lnTo>
                    <a:pt x="2190" y="210"/>
                  </a:lnTo>
                  <a:lnTo>
                    <a:pt x="2208" y="216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15" name="Freeform 98"/>
            <p:cNvSpPr>
              <a:spLocks/>
            </p:cNvSpPr>
            <p:nvPr/>
          </p:nvSpPr>
          <p:spPr bwMode="auto">
            <a:xfrm>
              <a:off x="2690575" y="5102083"/>
              <a:ext cx="142585" cy="107046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8" y="6"/>
                </a:cxn>
                <a:cxn ang="0">
                  <a:pos x="36" y="6"/>
                </a:cxn>
                <a:cxn ang="0">
                  <a:pos x="54" y="12"/>
                </a:cxn>
                <a:cxn ang="0">
                  <a:pos x="66" y="18"/>
                </a:cxn>
                <a:cxn ang="0">
                  <a:pos x="84" y="24"/>
                </a:cxn>
                <a:cxn ang="0">
                  <a:pos x="102" y="18"/>
                </a:cxn>
                <a:cxn ang="0">
                  <a:pos x="120" y="24"/>
                </a:cxn>
                <a:cxn ang="0">
                  <a:pos x="138" y="18"/>
                </a:cxn>
                <a:cxn ang="0">
                  <a:pos x="156" y="12"/>
                </a:cxn>
                <a:cxn ang="0">
                  <a:pos x="174" y="6"/>
                </a:cxn>
                <a:cxn ang="0">
                  <a:pos x="192" y="0"/>
                </a:cxn>
                <a:cxn ang="0">
                  <a:pos x="210" y="0"/>
                </a:cxn>
                <a:cxn ang="0">
                  <a:pos x="222" y="18"/>
                </a:cxn>
                <a:cxn ang="0">
                  <a:pos x="240" y="84"/>
                </a:cxn>
                <a:cxn ang="0">
                  <a:pos x="258" y="192"/>
                </a:cxn>
                <a:cxn ang="0">
                  <a:pos x="276" y="318"/>
                </a:cxn>
                <a:cxn ang="0">
                  <a:pos x="294" y="438"/>
                </a:cxn>
                <a:cxn ang="0">
                  <a:pos x="312" y="558"/>
                </a:cxn>
                <a:cxn ang="0">
                  <a:pos x="330" y="660"/>
                </a:cxn>
                <a:cxn ang="0">
                  <a:pos x="348" y="744"/>
                </a:cxn>
                <a:cxn ang="0">
                  <a:pos x="366" y="810"/>
                </a:cxn>
                <a:cxn ang="0">
                  <a:pos x="384" y="852"/>
                </a:cxn>
              </a:cxnLst>
              <a:rect l="0" t="0" r="r" b="b"/>
              <a:pathLst>
                <a:path w="384" h="852">
                  <a:moveTo>
                    <a:pt x="0" y="6"/>
                  </a:moveTo>
                  <a:lnTo>
                    <a:pt x="18" y="6"/>
                  </a:lnTo>
                  <a:lnTo>
                    <a:pt x="36" y="6"/>
                  </a:lnTo>
                  <a:lnTo>
                    <a:pt x="54" y="12"/>
                  </a:lnTo>
                  <a:lnTo>
                    <a:pt x="66" y="18"/>
                  </a:lnTo>
                  <a:lnTo>
                    <a:pt x="84" y="24"/>
                  </a:lnTo>
                  <a:lnTo>
                    <a:pt x="102" y="18"/>
                  </a:lnTo>
                  <a:lnTo>
                    <a:pt x="120" y="24"/>
                  </a:lnTo>
                  <a:lnTo>
                    <a:pt x="138" y="18"/>
                  </a:lnTo>
                  <a:lnTo>
                    <a:pt x="156" y="12"/>
                  </a:lnTo>
                  <a:lnTo>
                    <a:pt x="174" y="6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2" y="18"/>
                  </a:lnTo>
                  <a:lnTo>
                    <a:pt x="240" y="84"/>
                  </a:lnTo>
                  <a:lnTo>
                    <a:pt x="258" y="192"/>
                  </a:lnTo>
                  <a:lnTo>
                    <a:pt x="276" y="318"/>
                  </a:lnTo>
                  <a:lnTo>
                    <a:pt x="294" y="438"/>
                  </a:lnTo>
                  <a:lnTo>
                    <a:pt x="312" y="558"/>
                  </a:lnTo>
                  <a:lnTo>
                    <a:pt x="330" y="660"/>
                  </a:lnTo>
                  <a:lnTo>
                    <a:pt x="348" y="744"/>
                  </a:lnTo>
                  <a:lnTo>
                    <a:pt x="366" y="810"/>
                  </a:lnTo>
                  <a:lnTo>
                    <a:pt x="384" y="852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16" name="Freeform 99"/>
            <p:cNvSpPr>
              <a:spLocks/>
            </p:cNvSpPr>
            <p:nvPr/>
          </p:nvSpPr>
          <p:spPr bwMode="auto">
            <a:xfrm>
              <a:off x="1870600" y="4913620"/>
              <a:ext cx="819865" cy="1266468"/>
            </a:xfrm>
            <a:custGeom>
              <a:avLst/>
              <a:gdLst/>
              <a:ahLst/>
              <a:cxnLst>
                <a:cxn ang="0">
                  <a:pos x="36" y="954"/>
                </a:cxn>
                <a:cxn ang="0">
                  <a:pos x="90" y="834"/>
                </a:cxn>
                <a:cxn ang="0">
                  <a:pos x="144" y="696"/>
                </a:cxn>
                <a:cxn ang="0">
                  <a:pos x="192" y="552"/>
                </a:cxn>
                <a:cxn ang="0">
                  <a:pos x="246" y="438"/>
                </a:cxn>
                <a:cxn ang="0">
                  <a:pos x="300" y="360"/>
                </a:cxn>
                <a:cxn ang="0">
                  <a:pos x="348" y="300"/>
                </a:cxn>
                <a:cxn ang="0">
                  <a:pos x="402" y="222"/>
                </a:cxn>
                <a:cxn ang="0">
                  <a:pos x="456" y="168"/>
                </a:cxn>
                <a:cxn ang="0">
                  <a:pos x="504" y="138"/>
                </a:cxn>
                <a:cxn ang="0">
                  <a:pos x="558" y="102"/>
                </a:cxn>
                <a:cxn ang="0">
                  <a:pos x="612" y="84"/>
                </a:cxn>
                <a:cxn ang="0">
                  <a:pos x="660" y="72"/>
                </a:cxn>
                <a:cxn ang="0">
                  <a:pos x="714" y="72"/>
                </a:cxn>
                <a:cxn ang="0">
                  <a:pos x="768" y="48"/>
                </a:cxn>
                <a:cxn ang="0">
                  <a:pos x="816" y="36"/>
                </a:cxn>
                <a:cxn ang="0">
                  <a:pos x="870" y="24"/>
                </a:cxn>
                <a:cxn ang="0">
                  <a:pos x="924" y="12"/>
                </a:cxn>
                <a:cxn ang="0">
                  <a:pos x="972" y="6"/>
                </a:cxn>
                <a:cxn ang="0">
                  <a:pos x="1026" y="12"/>
                </a:cxn>
                <a:cxn ang="0">
                  <a:pos x="1080" y="30"/>
                </a:cxn>
                <a:cxn ang="0">
                  <a:pos x="1128" y="54"/>
                </a:cxn>
                <a:cxn ang="0">
                  <a:pos x="1182" y="72"/>
                </a:cxn>
                <a:cxn ang="0">
                  <a:pos x="1236" y="108"/>
                </a:cxn>
                <a:cxn ang="0">
                  <a:pos x="1290" y="132"/>
                </a:cxn>
                <a:cxn ang="0">
                  <a:pos x="1338" y="156"/>
                </a:cxn>
                <a:cxn ang="0">
                  <a:pos x="1392" y="180"/>
                </a:cxn>
                <a:cxn ang="0">
                  <a:pos x="1446" y="192"/>
                </a:cxn>
                <a:cxn ang="0">
                  <a:pos x="1494" y="204"/>
                </a:cxn>
                <a:cxn ang="0">
                  <a:pos x="1548" y="204"/>
                </a:cxn>
                <a:cxn ang="0">
                  <a:pos x="1602" y="210"/>
                </a:cxn>
                <a:cxn ang="0">
                  <a:pos x="1650" y="204"/>
                </a:cxn>
                <a:cxn ang="0">
                  <a:pos x="1704" y="198"/>
                </a:cxn>
                <a:cxn ang="0">
                  <a:pos x="1758" y="210"/>
                </a:cxn>
                <a:cxn ang="0">
                  <a:pos x="1806" y="228"/>
                </a:cxn>
                <a:cxn ang="0">
                  <a:pos x="1860" y="246"/>
                </a:cxn>
                <a:cxn ang="0">
                  <a:pos x="1914" y="246"/>
                </a:cxn>
                <a:cxn ang="0">
                  <a:pos x="1962" y="228"/>
                </a:cxn>
                <a:cxn ang="0">
                  <a:pos x="2016" y="228"/>
                </a:cxn>
                <a:cxn ang="0">
                  <a:pos x="2070" y="216"/>
                </a:cxn>
                <a:cxn ang="0">
                  <a:pos x="2118" y="222"/>
                </a:cxn>
                <a:cxn ang="0">
                  <a:pos x="2172" y="246"/>
                </a:cxn>
              </a:cxnLst>
              <a:rect l="0" t="0" r="r" b="b"/>
              <a:pathLst>
                <a:path w="2208" h="1008">
                  <a:moveTo>
                    <a:pt x="0" y="1008"/>
                  </a:moveTo>
                  <a:lnTo>
                    <a:pt x="18" y="984"/>
                  </a:lnTo>
                  <a:lnTo>
                    <a:pt x="36" y="954"/>
                  </a:lnTo>
                  <a:lnTo>
                    <a:pt x="54" y="912"/>
                  </a:lnTo>
                  <a:lnTo>
                    <a:pt x="72" y="876"/>
                  </a:lnTo>
                  <a:lnTo>
                    <a:pt x="90" y="834"/>
                  </a:lnTo>
                  <a:lnTo>
                    <a:pt x="108" y="792"/>
                  </a:lnTo>
                  <a:lnTo>
                    <a:pt x="126" y="744"/>
                  </a:lnTo>
                  <a:lnTo>
                    <a:pt x="144" y="696"/>
                  </a:lnTo>
                  <a:lnTo>
                    <a:pt x="156" y="642"/>
                  </a:lnTo>
                  <a:lnTo>
                    <a:pt x="174" y="594"/>
                  </a:lnTo>
                  <a:lnTo>
                    <a:pt x="192" y="552"/>
                  </a:lnTo>
                  <a:lnTo>
                    <a:pt x="210" y="516"/>
                  </a:lnTo>
                  <a:lnTo>
                    <a:pt x="228" y="474"/>
                  </a:lnTo>
                  <a:lnTo>
                    <a:pt x="246" y="438"/>
                  </a:lnTo>
                  <a:lnTo>
                    <a:pt x="264" y="408"/>
                  </a:lnTo>
                  <a:lnTo>
                    <a:pt x="282" y="390"/>
                  </a:lnTo>
                  <a:lnTo>
                    <a:pt x="300" y="360"/>
                  </a:lnTo>
                  <a:lnTo>
                    <a:pt x="312" y="348"/>
                  </a:lnTo>
                  <a:lnTo>
                    <a:pt x="330" y="330"/>
                  </a:lnTo>
                  <a:lnTo>
                    <a:pt x="348" y="300"/>
                  </a:lnTo>
                  <a:lnTo>
                    <a:pt x="366" y="270"/>
                  </a:lnTo>
                  <a:lnTo>
                    <a:pt x="384" y="240"/>
                  </a:lnTo>
                  <a:lnTo>
                    <a:pt x="402" y="222"/>
                  </a:lnTo>
                  <a:lnTo>
                    <a:pt x="420" y="216"/>
                  </a:lnTo>
                  <a:lnTo>
                    <a:pt x="438" y="186"/>
                  </a:lnTo>
                  <a:lnTo>
                    <a:pt x="456" y="168"/>
                  </a:lnTo>
                  <a:lnTo>
                    <a:pt x="474" y="150"/>
                  </a:lnTo>
                  <a:lnTo>
                    <a:pt x="486" y="138"/>
                  </a:lnTo>
                  <a:lnTo>
                    <a:pt x="504" y="138"/>
                  </a:lnTo>
                  <a:lnTo>
                    <a:pt x="522" y="120"/>
                  </a:lnTo>
                  <a:lnTo>
                    <a:pt x="540" y="108"/>
                  </a:lnTo>
                  <a:lnTo>
                    <a:pt x="558" y="102"/>
                  </a:lnTo>
                  <a:lnTo>
                    <a:pt x="576" y="96"/>
                  </a:lnTo>
                  <a:lnTo>
                    <a:pt x="594" y="90"/>
                  </a:lnTo>
                  <a:lnTo>
                    <a:pt x="612" y="84"/>
                  </a:lnTo>
                  <a:lnTo>
                    <a:pt x="630" y="84"/>
                  </a:lnTo>
                  <a:lnTo>
                    <a:pt x="642" y="84"/>
                  </a:lnTo>
                  <a:lnTo>
                    <a:pt x="660" y="72"/>
                  </a:lnTo>
                  <a:lnTo>
                    <a:pt x="678" y="72"/>
                  </a:lnTo>
                  <a:lnTo>
                    <a:pt x="696" y="72"/>
                  </a:lnTo>
                  <a:lnTo>
                    <a:pt x="714" y="72"/>
                  </a:lnTo>
                  <a:lnTo>
                    <a:pt x="732" y="66"/>
                  </a:lnTo>
                  <a:lnTo>
                    <a:pt x="750" y="54"/>
                  </a:lnTo>
                  <a:lnTo>
                    <a:pt x="768" y="48"/>
                  </a:lnTo>
                  <a:lnTo>
                    <a:pt x="786" y="48"/>
                  </a:lnTo>
                  <a:lnTo>
                    <a:pt x="798" y="36"/>
                  </a:lnTo>
                  <a:lnTo>
                    <a:pt x="816" y="36"/>
                  </a:lnTo>
                  <a:lnTo>
                    <a:pt x="834" y="36"/>
                  </a:lnTo>
                  <a:lnTo>
                    <a:pt x="852" y="24"/>
                  </a:lnTo>
                  <a:lnTo>
                    <a:pt x="870" y="24"/>
                  </a:lnTo>
                  <a:lnTo>
                    <a:pt x="888" y="24"/>
                  </a:lnTo>
                  <a:lnTo>
                    <a:pt x="906" y="18"/>
                  </a:lnTo>
                  <a:lnTo>
                    <a:pt x="924" y="12"/>
                  </a:lnTo>
                  <a:lnTo>
                    <a:pt x="942" y="6"/>
                  </a:lnTo>
                  <a:lnTo>
                    <a:pt x="960" y="0"/>
                  </a:lnTo>
                  <a:lnTo>
                    <a:pt x="972" y="6"/>
                  </a:lnTo>
                  <a:lnTo>
                    <a:pt x="990" y="12"/>
                  </a:lnTo>
                  <a:lnTo>
                    <a:pt x="1008" y="12"/>
                  </a:lnTo>
                  <a:lnTo>
                    <a:pt x="1026" y="12"/>
                  </a:lnTo>
                  <a:lnTo>
                    <a:pt x="1044" y="18"/>
                  </a:lnTo>
                  <a:lnTo>
                    <a:pt x="1062" y="24"/>
                  </a:lnTo>
                  <a:lnTo>
                    <a:pt x="1080" y="30"/>
                  </a:lnTo>
                  <a:lnTo>
                    <a:pt x="1098" y="42"/>
                  </a:lnTo>
                  <a:lnTo>
                    <a:pt x="1116" y="48"/>
                  </a:lnTo>
                  <a:lnTo>
                    <a:pt x="1128" y="54"/>
                  </a:lnTo>
                  <a:lnTo>
                    <a:pt x="1146" y="54"/>
                  </a:lnTo>
                  <a:lnTo>
                    <a:pt x="1164" y="60"/>
                  </a:lnTo>
                  <a:lnTo>
                    <a:pt x="1182" y="72"/>
                  </a:lnTo>
                  <a:lnTo>
                    <a:pt x="1200" y="84"/>
                  </a:lnTo>
                  <a:lnTo>
                    <a:pt x="1218" y="96"/>
                  </a:lnTo>
                  <a:lnTo>
                    <a:pt x="1236" y="108"/>
                  </a:lnTo>
                  <a:lnTo>
                    <a:pt x="1254" y="114"/>
                  </a:lnTo>
                  <a:lnTo>
                    <a:pt x="1272" y="126"/>
                  </a:lnTo>
                  <a:lnTo>
                    <a:pt x="1290" y="132"/>
                  </a:lnTo>
                  <a:lnTo>
                    <a:pt x="1302" y="144"/>
                  </a:lnTo>
                  <a:lnTo>
                    <a:pt x="1320" y="150"/>
                  </a:lnTo>
                  <a:lnTo>
                    <a:pt x="1338" y="156"/>
                  </a:lnTo>
                  <a:lnTo>
                    <a:pt x="1356" y="162"/>
                  </a:lnTo>
                  <a:lnTo>
                    <a:pt x="1374" y="180"/>
                  </a:lnTo>
                  <a:lnTo>
                    <a:pt x="1392" y="180"/>
                  </a:lnTo>
                  <a:lnTo>
                    <a:pt x="1410" y="180"/>
                  </a:lnTo>
                  <a:lnTo>
                    <a:pt x="1428" y="186"/>
                  </a:lnTo>
                  <a:lnTo>
                    <a:pt x="1446" y="192"/>
                  </a:lnTo>
                  <a:lnTo>
                    <a:pt x="1458" y="204"/>
                  </a:lnTo>
                  <a:lnTo>
                    <a:pt x="1476" y="204"/>
                  </a:lnTo>
                  <a:lnTo>
                    <a:pt x="1494" y="204"/>
                  </a:lnTo>
                  <a:lnTo>
                    <a:pt x="1512" y="210"/>
                  </a:lnTo>
                  <a:lnTo>
                    <a:pt x="1530" y="204"/>
                  </a:lnTo>
                  <a:lnTo>
                    <a:pt x="1548" y="204"/>
                  </a:lnTo>
                  <a:lnTo>
                    <a:pt x="1566" y="210"/>
                  </a:lnTo>
                  <a:lnTo>
                    <a:pt x="1584" y="210"/>
                  </a:lnTo>
                  <a:lnTo>
                    <a:pt x="1602" y="210"/>
                  </a:lnTo>
                  <a:lnTo>
                    <a:pt x="1614" y="210"/>
                  </a:lnTo>
                  <a:lnTo>
                    <a:pt x="1632" y="192"/>
                  </a:lnTo>
                  <a:lnTo>
                    <a:pt x="1650" y="204"/>
                  </a:lnTo>
                  <a:lnTo>
                    <a:pt x="1668" y="198"/>
                  </a:lnTo>
                  <a:lnTo>
                    <a:pt x="1686" y="192"/>
                  </a:lnTo>
                  <a:lnTo>
                    <a:pt x="1704" y="198"/>
                  </a:lnTo>
                  <a:lnTo>
                    <a:pt x="1722" y="210"/>
                  </a:lnTo>
                  <a:lnTo>
                    <a:pt x="1740" y="216"/>
                  </a:lnTo>
                  <a:lnTo>
                    <a:pt x="1758" y="210"/>
                  </a:lnTo>
                  <a:lnTo>
                    <a:pt x="1776" y="216"/>
                  </a:lnTo>
                  <a:lnTo>
                    <a:pt x="1788" y="228"/>
                  </a:lnTo>
                  <a:lnTo>
                    <a:pt x="1806" y="228"/>
                  </a:lnTo>
                  <a:lnTo>
                    <a:pt x="1824" y="228"/>
                  </a:lnTo>
                  <a:lnTo>
                    <a:pt x="1842" y="234"/>
                  </a:lnTo>
                  <a:lnTo>
                    <a:pt x="1860" y="246"/>
                  </a:lnTo>
                  <a:lnTo>
                    <a:pt x="1878" y="252"/>
                  </a:lnTo>
                  <a:lnTo>
                    <a:pt x="1896" y="246"/>
                  </a:lnTo>
                  <a:lnTo>
                    <a:pt x="1914" y="246"/>
                  </a:lnTo>
                  <a:lnTo>
                    <a:pt x="1932" y="234"/>
                  </a:lnTo>
                  <a:lnTo>
                    <a:pt x="1944" y="234"/>
                  </a:lnTo>
                  <a:lnTo>
                    <a:pt x="1962" y="228"/>
                  </a:lnTo>
                  <a:lnTo>
                    <a:pt x="1980" y="228"/>
                  </a:lnTo>
                  <a:lnTo>
                    <a:pt x="1998" y="234"/>
                  </a:lnTo>
                  <a:lnTo>
                    <a:pt x="2016" y="228"/>
                  </a:lnTo>
                  <a:lnTo>
                    <a:pt x="2034" y="222"/>
                  </a:lnTo>
                  <a:lnTo>
                    <a:pt x="2052" y="222"/>
                  </a:lnTo>
                  <a:lnTo>
                    <a:pt x="2070" y="216"/>
                  </a:lnTo>
                  <a:lnTo>
                    <a:pt x="2088" y="222"/>
                  </a:lnTo>
                  <a:lnTo>
                    <a:pt x="2100" y="222"/>
                  </a:lnTo>
                  <a:lnTo>
                    <a:pt x="2118" y="222"/>
                  </a:lnTo>
                  <a:lnTo>
                    <a:pt x="2136" y="228"/>
                  </a:lnTo>
                  <a:lnTo>
                    <a:pt x="2154" y="228"/>
                  </a:lnTo>
                  <a:lnTo>
                    <a:pt x="2172" y="246"/>
                  </a:lnTo>
                  <a:lnTo>
                    <a:pt x="2190" y="240"/>
                  </a:lnTo>
                  <a:lnTo>
                    <a:pt x="2208" y="246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17" name="Freeform 100"/>
            <p:cNvSpPr>
              <a:spLocks/>
            </p:cNvSpPr>
            <p:nvPr/>
          </p:nvSpPr>
          <p:spPr bwMode="auto">
            <a:xfrm>
              <a:off x="2686635" y="5207622"/>
              <a:ext cx="142585" cy="107046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8" y="12"/>
                </a:cxn>
                <a:cxn ang="0">
                  <a:pos x="36" y="6"/>
                </a:cxn>
                <a:cxn ang="0">
                  <a:pos x="54" y="6"/>
                </a:cxn>
                <a:cxn ang="0">
                  <a:pos x="66" y="12"/>
                </a:cxn>
                <a:cxn ang="0">
                  <a:pos x="84" y="12"/>
                </a:cxn>
                <a:cxn ang="0">
                  <a:pos x="102" y="24"/>
                </a:cxn>
                <a:cxn ang="0">
                  <a:pos x="120" y="12"/>
                </a:cxn>
                <a:cxn ang="0">
                  <a:pos x="138" y="12"/>
                </a:cxn>
                <a:cxn ang="0">
                  <a:pos x="156" y="18"/>
                </a:cxn>
                <a:cxn ang="0">
                  <a:pos x="174" y="12"/>
                </a:cxn>
                <a:cxn ang="0">
                  <a:pos x="192" y="6"/>
                </a:cxn>
                <a:cxn ang="0">
                  <a:pos x="210" y="0"/>
                </a:cxn>
                <a:cxn ang="0">
                  <a:pos x="222" y="12"/>
                </a:cxn>
                <a:cxn ang="0">
                  <a:pos x="240" y="72"/>
                </a:cxn>
                <a:cxn ang="0">
                  <a:pos x="258" y="162"/>
                </a:cxn>
                <a:cxn ang="0">
                  <a:pos x="276" y="276"/>
                </a:cxn>
                <a:cxn ang="0">
                  <a:pos x="294" y="408"/>
                </a:cxn>
                <a:cxn ang="0">
                  <a:pos x="312" y="534"/>
                </a:cxn>
                <a:cxn ang="0">
                  <a:pos x="330" y="642"/>
                </a:cxn>
                <a:cxn ang="0">
                  <a:pos x="348" y="732"/>
                </a:cxn>
                <a:cxn ang="0">
                  <a:pos x="366" y="792"/>
                </a:cxn>
                <a:cxn ang="0">
                  <a:pos x="384" y="852"/>
                </a:cxn>
              </a:cxnLst>
              <a:rect l="0" t="0" r="r" b="b"/>
              <a:pathLst>
                <a:path w="384" h="852">
                  <a:moveTo>
                    <a:pt x="0" y="12"/>
                  </a:moveTo>
                  <a:lnTo>
                    <a:pt x="18" y="12"/>
                  </a:lnTo>
                  <a:lnTo>
                    <a:pt x="36" y="6"/>
                  </a:lnTo>
                  <a:lnTo>
                    <a:pt x="54" y="6"/>
                  </a:lnTo>
                  <a:lnTo>
                    <a:pt x="66" y="12"/>
                  </a:lnTo>
                  <a:lnTo>
                    <a:pt x="84" y="12"/>
                  </a:lnTo>
                  <a:lnTo>
                    <a:pt x="102" y="24"/>
                  </a:lnTo>
                  <a:lnTo>
                    <a:pt x="120" y="12"/>
                  </a:lnTo>
                  <a:lnTo>
                    <a:pt x="138" y="12"/>
                  </a:lnTo>
                  <a:lnTo>
                    <a:pt x="156" y="18"/>
                  </a:lnTo>
                  <a:lnTo>
                    <a:pt x="174" y="12"/>
                  </a:lnTo>
                  <a:lnTo>
                    <a:pt x="192" y="6"/>
                  </a:lnTo>
                  <a:lnTo>
                    <a:pt x="210" y="0"/>
                  </a:lnTo>
                  <a:lnTo>
                    <a:pt x="222" y="12"/>
                  </a:lnTo>
                  <a:lnTo>
                    <a:pt x="240" y="72"/>
                  </a:lnTo>
                  <a:lnTo>
                    <a:pt x="258" y="162"/>
                  </a:lnTo>
                  <a:lnTo>
                    <a:pt x="276" y="276"/>
                  </a:lnTo>
                  <a:lnTo>
                    <a:pt x="294" y="408"/>
                  </a:lnTo>
                  <a:lnTo>
                    <a:pt x="312" y="534"/>
                  </a:lnTo>
                  <a:lnTo>
                    <a:pt x="330" y="642"/>
                  </a:lnTo>
                  <a:lnTo>
                    <a:pt x="348" y="732"/>
                  </a:lnTo>
                  <a:lnTo>
                    <a:pt x="366" y="792"/>
                  </a:lnTo>
                  <a:lnTo>
                    <a:pt x="384" y="852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18" name="Freeform 101"/>
            <p:cNvSpPr>
              <a:spLocks/>
            </p:cNvSpPr>
            <p:nvPr/>
          </p:nvSpPr>
          <p:spPr bwMode="auto">
            <a:xfrm>
              <a:off x="1870600" y="4989005"/>
              <a:ext cx="819865" cy="1296622"/>
            </a:xfrm>
            <a:custGeom>
              <a:avLst/>
              <a:gdLst/>
              <a:ahLst/>
              <a:cxnLst>
                <a:cxn ang="0">
                  <a:pos x="36" y="978"/>
                </a:cxn>
                <a:cxn ang="0">
                  <a:pos x="90" y="870"/>
                </a:cxn>
                <a:cxn ang="0">
                  <a:pos x="144" y="732"/>
                </a:cxn>
                <a:cxn ang="0">
                  <a:pos x="192" y="588"/>
                </a:cxn>
                <a:cxn ang="0">
                  <a:pos x="246" y="474"/>
                </a:cxn>
                <a:cxn ang="0">
                  <a:pos x="300" y="384"/>
                </a:cxn>
                <a:cxn ang="0">
                  <a:pos x="348" y="306"/>
                </a:cxn>
                <a:cxn ang="0">
                  <a:pos x="402" y="240"/>
                </a:cxn>
                <a:cxn ang="0">
                  <a:pos x="456" y="180"/>
                </a:cxn>
                <a:cxn ang="0">
                  <a:pos x="504" y="126"/>
                </a:cxn>
                <a:cxn ang="0">
                  <a:pos x="558" y="102"/>
                </a:cxn>
                <a:cxn ang="0">
                  <a:pos x="612" y="78"/>
                </a:cxn>
                <a:cxn ang="0">
                  <a:pos x="660" y="66"/>
                </a:cxn>
                <a:cxn ang="0">
                  <a:pos x="714" y="60"/>
                </a:cxn>
                <a:cxn ang="0">
                  <a:pos x="768" y="48"/>
                </a:cxn>
                <a:cxn ang="0">
                  <a:pos x="816" y="30"/>
                </a:cxn>
                <a:cxn ang="0">
                  <a:pos x="870" y="12"/>
                </a:cxn>
                <a:cxn ang="0">
                  <a:pos x="924" y="6"/>
                </a:cxn>
                <a:cxn ang="0">
                  <a:pos x="972" y="6"/>
                </a:cxn>
                <a:cxn ang="0">
                  <a:pos x="1026" y="12"/>
                </a:cxn>
                <a:cxn ang="0">
                  <a:pos x="1080" y="18"/>
                </a:cxn>
                <a:cxn ang="0">
                  <a:pos x="1128" y="42"/>
                </a:cxn>
                <a:cxn ang="0">
                  <a:pos x="1182" y="66"/>
                </a:cxn>
                <a:cxn ang="0">
                  <a:pos x="1236" y="90"/>
                </a:cxn>
                <a:cxn ang="0">
                  <a:pos x="1290" y="126"/>
                </a:cxn>
                <a:cxn ang="0">
                  <a:pos x="1338" y="150"/>
                </a:cxn>
                <a:cxn ang="0">
                  <a:pos x="1392" y="156"/>
                </a:cxn>
                <a:cxn ang="0">
                  <a:pos x="1446" y="168"/>
                </a:cxn>
                <a:cxn ang="0">
                  <a:pos x="1494" y="192"/>
                </a:cxn>
                <a:cxn ang="0">
                  <a:pos x="1548" y="192"/>
                </a:cxn>
                <a:cxn ang="0">
                  <a:pos x="1602" y="186"/>
                </a:cxn>
                <a:cxn ang="0">
                  <a:pos x="1650" y="180"/>
                </a:cxn>
                <a:cxn ang="0">
                  <a:pos x="1704" y="186"/>
                </a:cxn>
                <a:cxn ang="0">
                  <a:pos x="1758" y="198"/>
                </a:cxn>
                <a:cxn ang="0">
                  <a:pos x="1806" y="198"/>
                </a:cxn>
                <a:cxn ang="0">
                  <a:pos x="1860" y="204"/>
                </a:cxn>
                <a:cxn ang="0">
                  <a:pos x="1914" y="222"/>
                </a:cxn>
                <a:cxn ang="0">
                  <a:pos x="1962" y="204"/>
                </a:cxn>
                <a:cxn ang="0">
                  <a:pos x="2016" y="210"/>
                </a:cxn>
                <a:cxn ang="0">
                  <a:pos x="2070" y="198"/>
                </a:cxn>
                <a:cxn ang="0">
                  <a:pos x="2118" y="204"/>
                </a:cxn>
                <a:cxn ang="0">
                  <a:pos x="2172" y="204"/>
                </a:cxn>
              </a:cxnLst>
              <a:rect l="0" t="0" r="r" b="b"/>
              <a:pathLst>
                <a:path w="2208" h="1032">
                  <a:moveTo>
                    <a:pt x="0" y="1032"/>
                  </a:moveTo>
                  <a:lnTo>
                    <a:pt x="18" y="1008"/>
                  </a:lnTo>
                  <a:lnTo>
                    <a:pt x="36" y="978"/>
                  </a:lnTo>
                  <a:lnTo>
                    <a:pt x="54" y="948"/>
                  </a:lnTo>
                  <a:lnTo>
                    <a:pt x="72" y="912"/>
                  </a:lnTo>
                  <a:lnTo>
                    <a:pt x="90" y="870"/>
                  </a:lnTo>
                  <a:lnTo>
                    <a:pt x="108" y="828"/>
                  </a:lnTo>
                  <a:lnTo>
                    <a:pt x="126" y="774"/>
                  </a:lnTo>
                  <a:lnTo>
                    <a:pt x="144" y="732"/>
                  </a:lnTo>
                  <a:lnTo>
                    <a:pt x="156" y="678"/>
                  </a:lnTo>
                  <a:lnTo>
                    <a:pt x="174" y="636"/>
                  </a:lnTo>
                  <a:lnTo>
                    <a:pt x="192" y="588"/>
                  </a:lnTo>
                  <a:lnTo>
                    <a:pt x="210" y="546"/>
                  </a:lnTo>
                  <a:lnTo>
                    <a:pt x="228" y="504"/>
                  </a:lnTo>
                  <a:lnTo>
                    <a:pt x="246" y="474"/>
                  </a:lnTo>
                  <a:lnTo>
                    <a:pt x="264" y="432"/>
                  </a:lnTo>
                  <a:lnTo>
                    <a:pt x="282" y="408"/>
                  </a:lnTo>
                  <a:lnTo>
                    <a:pt x="300" y="384"/>
                  </a:lnTo>
                  <a:lnTo>
                    <a:pt x="312" y="360"/>
                  </a:lnTo>
                  <a:lnTo>
                    <a:pt x="330" y="336"/>
                  </a:lnTo>
                  <a:lnTo>
                    <a:pt x="348" y="306"/>
                  </a:lnTo>
                  <a:lnTo>
                    <a:pt x="366" y="288"/>
                  </a:lnTo>
                  <a:lnTo>
                    <a:pt x="384" y="270"/>
                  </a:lnTo>
                  <a:lnTo>
                    <a:pt x="402" y="240"/>
                  </a:lnTo>
                  <a:lnTo>
                    <a:pt x="420" y="216"/>
                  </a:lnTo>
                  <a:lnTo>
                    <a:pt x="438" y="198"/>
                  </a:lnTo>
                  <a:lnTo>
                    <a:pt x="456" y="180"/>
                  </a:lnTo>
                  <a:lnTo>
                    <a:pt x="474" y="162"/>
                  </a:lnTo>
                  <a:lnTo>
                    <a:pt x="486" y="138"/>
                  </a:lnTo>
                  <a:lnTo>
                    <a:pt x="504" y="126"/>
                  </a:lnTo>
                  <a:lnTo>
                    <a:pt x="522" y="126"/>
                  </a:lnTo>
                  <a:lnTo>
                    <a:pt x="540" y="114"/>
                  </a:lnTo>
                  <a:lnTo>
                    <a:pt x="558" y="102"/>
                  </a:lnTo>
                  <a:lnTo>
                    <a:pt x="576" y="84"/>
                  </a:lnTo>
                  <a:lnTo>
                    <a:pt x="594" y="84"/>
                  </a:lnTo>
                  <a:lnTo>
                    <a:pt x="612" y="78"/>
                  </a:lnTo>
                  <a:lnTo>
                    <a:pt x="630" y="72"/>
                  </a:lnTo>
                  <a:lnTo>
                    <a:pt x="642" y="72"/>
                  </a:lnTo>
                  <a:lnTo>
                    <a:pt x="660" y="66"/>
                  </a:lnTo>
                  <a:lnTo>
                    <a:pt x="678" y="60"/>
                  </a:lnTo>
                  <a:lnTo>
                    <a:pt x="696" y="60"/>
                  </a:lnTo>
                  <a:lnTo>
                    <a:pt x="714" y="60"/>
                  </a:lnTo>
                  <a:lnTo>
                    <a:pt x="732" y="54"/>
                  </a:lnTo>
                  <a:lnTo>
                    <a:pt x="750" y="54"/>
                  </a:lnTo>
                  <a:lnTo>
                    <a:pt x="768" y="48"/>
                  </a:lnTo>
                  <a:lnTo>
                    <a:pt x="786" y="42"/>
                  </a:lnTo>
                  <a:lnTo>
                    <a:pt x="798" y="30"/>
                  </a:lnTo>
                  <a:lnTo>
                    <a:pt x="816" y="30"/>
                  </a:lnTo>
                  <a:lnTo>
                    <a:pt x="834" y="30"/>
                  </a:lnTo>
                  <a:lnTo>
                    <a:pt x="852" y="18"/>
                  </a:lnTo>
                  <a:lnTo>
                    <a:pt x="870" y="12"/>
                  </a:lnTo>
                  <a:lnTo>
                    <a:pt x="888" y="12"/>
                  </a:lnTo>
                  <a:lnTo>
                    <a:pt x="906" y="12"/>
                  </a:lnTo>
                  <a:lnTo>
                    <a:pt x="924" y="6"/>
                  </a:lnTo>
                  <a:lnTo>
                    <a:pt x="942" y="6"/>
                  </a:lnTo>
                  <a:lnTo>
                    <a:pt x="960" y="0"/>
                  </a:lnTo>
                  <a:lnTo>
                    <a:pt x="972" y="6"/>
                  </a:lnTo>
                  <a:lnTo>
                    <a:pt x="990" y="6"/>
                  </a:lnTo>
                  <a:lnTo>
                    <a:pt x="1008" y="6"/>
                  </a:lnTo>
                  <a:lnTo>
                    <a:pt x="1026" y="12"/>
                  </a:lnTo>
                  <a:lnTo>
                    <a:pt x="1044" y="18"/>
                  </a:lnTo>
                  <a:lnTo>
                    <a:pt x="1062" y="12"/>
                  </a:lnTo>
                  <a:lnTo>
                    <a:pt x="1080" y="18"/>
                  </a:lnTo>
                  <a:lnTo>
                    <a:pt x="1098" y="24"/>
                  </a:lnTo>
                  <a:lnTo>
                    <a:pt x="1116" y="24"/>
                  </a:lnTo>
                  <a:lnTo>
                    <a:pt x="1128" y="42"/>
                  </a:lnTo>
                  <a:lnTo>
                    <a:pt x="1146" y="60"/>
                  </a:lnTo>
                  <a:lnTo>
                    <a:pt x="1164" y="60"/>
                  </a:lnTo>
                  <a:lnTo>
                    <a:pt x="1182" y="66"/>
                  </a:lnTo>
                  <a:lnTo>
                    <a:pt x="1200" y="84"/>
                  </a:lnTo>
                  <a:lnTo>
                    <a:pt x="1218" y="90"/>
                  </a:lnTo>
                  <a:lnTo>
                    <a:pt x="1236" y="90"/>
                  </a:lnTo>
                  <a:lnTo>
                    <a:pt x="1254" y="102"/>
                  </a:lnTo>
                  <a:lnTo>
                    <a:pt x="1272" y="114"/>
                  </a:lnTo>
                  <a:lnTo>
                    <a:pt x="1290" y="126"/>
                  </a:lnTo>
                  <a:lnTo>
                    <a:pt x="1302" y="138"/>
                  </a:lnTo>
                  <a:lnTo>
                    <a:pt x="1320" y="150"/>
                  </a:lnTo>
                  <a:lnTo>
                    <a:pt x="1338" y="150"/>
                  </a:lnTo>
                  <a:lnTo>
                    <a:pt x="1356" y="156"/>
                  </a:lnTo>
                  <a:lnTo>
                    <a:pt x="1374" y="162"/>
                  </a:lnTo>
                  <a:lnTo>
                    <a:pt x="1392" y="156"/>
                  </a:lnTo>
                  <a:lnTo>
                    <a:pt x="1410" y="162"/>
                  </a:lnTo>
                  <a:lnTo>
                    <a:pt x="1428" y="168"/>
                  </a:lnTo>
                  <a:lnTo>
                    <a:pt x="1446" y="168"/>
                  </a:lnTo>
                  <a:lnTo>
                    <a:pt x="1458" y="180"/>
                  </a:lnTo>
                  <a:lnTo>
                    <a:pt x="1476" y="192"/>
                  </a:lnTo>
                  <a:lnTo>
                    <a:pt x="1494" y="192"/>
                  </a:lnTo>
                  <a:lnTo>
                    <a:pt x="1512" y="192"/>
                  </a:lnTo>
                  <a:lnTo>
                    <a:pt x="1530" y="192"/>
                  </a:lnTo>
                  <a:lnTo>
                    <a:pt x="1548" y="192"/>
                  </a:lnTo>
                  <a:lnTo>
                    <a:pt x="1566" y="192"/>
                  </a:lnTo>
                  <a:lnTo>
                    <a:pt x="1584" y="186"/>
                  </a:lnTo>
                  <a:lnTo>
                    <a:pt x="1602" y="186"/>
                  </a:lnTo>
                  <a:lnTo>
                    <a:pt x="1614" y="186"/>
                  </a:lnTo>
                  <a:lnTo>
                    <a:pt x="1632" y="180"/>
                  </a:lnTo>
                  <a:lnTo>
                    <a:pt x="1650" y="180"/>
                  </a:lnTo>
                  <a:lnTo>
                    <a:pt x="1668" y="180"/>
                  </a:lnTo>
                  <a:lnTo>
                    <a:pt x="1686" y="186"/>
                  </a:lnTo>
                  <a:lnTo>
                    <a:pt x="1704" y="186"/>
                  </a:lnTo>
                  <a:lnTo>
                    <a:pt x="1722" y="192"/>
                  </a:lnTo>
                  <a:lnTo>
                    <a:pt x="1740" y="192"/>
                  </a:lnTo>
                  <a:lnTo>
                    <a:pt x="1758" y="198"/>
                  </a:lnTo>
                  <a:lnTo>
                    <a:pt x="1776" y="204"/>
                  </a:lnTo>
                  <a:lnTo>
                    <a:pt x="1788" y="198"/>
                  </a:lnTo>
                  <a:lnTo>
                    <a:pt x="1806" y="198"/>
                  </a:lnTo>
                  <a:lnTo>
                    <a:pt x="1824" y="204"/>
                  </a:lnTo>
                  <a:lnTo>
                    <a:pt x="1842" y="204"/>
                  </a:lnTo>
                  <a:lnTo>
                    <a:pt x="1860" y="204"/>
                  </a:lnTo>
                  <a:lnTo>
                    <a:pt x="1878" y="210"/>
                  </a:lnTo>
                  <a:lnTo>
                    <a:pt x="1896" y="216"/>
                  </a:lnTo>
                  <a:lnTo>
                    <a:pt x="1914" y="222"/>
                  </a:lnTo>
                  <a:lnTo>
                    <a:pt x="1932" y="216"/>
                  </a:lnTo>
                  <a:lnTo>
                    <a:pt x="1944" y="210"/>
                  </a:lnTo>
                  <a:lnTo>
                    <a:pt x="1962" y="204"/>
                  </a:lnTo>
                  <a:lnTo>
                    <a:pt x="1980" y="210"/>
                  </a:lnTo>
                  <a:lnTo>
                    <a:pt x="1998" y="210"/>
                  </a:lnTo>
                  <a:lnTo>
                    <a:pt x="2016" y="210"/>
                  </a:lnTo>
                  <a:lnTo>
                    <a:pt x="2034" y="198"/>
                  </a:lnTo>
                  <a:lnTo>
                    <a:pt x="2052" y="192"/>
                  </a:lnTo>
                  <a:lnTo>
                    <a:pt x="2070" y="198"/>
                  </a:lnTo>
                  <a:lnTo>
                    <a:pt x="2088" y="198"/>
                  </a:lnTo>
                  <a:lnTo>
                    <a:pt x="2100" y="198"/>
                  </a:lnTo>
                  <a:lnTo>
                    <a:pt x="2118" y="204"/>
                  </a:lnTo>
                  <a:lnTo>
                    <a:pt x="2136" y="210"/>
                  </a:lnTo>
                  <a:lnTo>
                    <a:pt x="2154" y="204"/>
                  </a:lnTo>
                  <a:lnTo>
                    <a:pt x="2172" y="204"/>
                  </a:lnTo>
                  <a:lnTo>
                    <a:pt x="2190" y="210"/>
                  </a:lnTo>
                  <a:lnTo>
                    <a:pt x="2208" y="198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19" name="Freeform 103"/>
            <p:cNvSpPr>
              <a:spLocks/>
            </p:cNvSpPr>
            <p:nvPr/>
          </p:nvSpPr>
          <p:spPr bwMode="auto">
            <a:xfrm>
              <a:off x="1870600" y="4958851"/>
              <a:ext cx="819865" cy="1372007"/>
            </a:xfrm>
            <a:custGeom>
              <a:avLst/>
              <a:gdLst/>
              <a:ahLst/>
              <a:cxnLst>
                <a:cxn ang="0">
                  <a:pos x="36" y="1038"/>
                </a:cxn>
                <a:cxn ang="0">
                  <a:pos x="90" y="906"/>
                </a:cxn>
                <a:cxn ang="0">
                  <a:pos x="144" y="756"/>
                </a:cxn>
                <a:cxn ang="0">
                  <a:pos x="192" y="600"/>
                </a:cxn>
                <a:cxn ang="0">
                  <a:pos x="246" y="492"/>
                </a:cxn>
                <a:cxn ang="0">
                  <a:pos x="300" y="408"/>
                </a:cxn>
                <a:cxn ang="0">
                  <a:pos x="348" y="342"/>
                </a:cxn>
                <a:cxn ang="0">
                  <a:pos x="402" y="276"/>
                </a:cxn>
                <a:cxn ang="0">
                  <a:pos x="456" y="204"/>
                </a:cxn>
                <a:cxn ang="0">
                  <a:pos x="504" y="156"/>
                </a:cxn>
                <a:cxn ang="0">
                  <a:pos x="558" y="120"/>
                </a:cxn>
                <a:cxn ang="0">
                  <a:pos x="612" y="90"/>
                </a:cxn>
                <a:cxn ang="0">
                  <a:pos x="660" y="84"/>
                </a:cxn>
                <a:cxn ang="0">
                  <a:pos x="714" y="72"/>
                </a:cxn>
                <a:cxn ang="0">
                  <a:pos x="768" y="60"/>
                </a:cxn>
                <a:cxn ang="0">
                  <a:pos x="816" y="36"/>
                </a:cxn>
                <a:cxn ang="0">
                  <a:pos x="870" y="30"/>
                </a:cxn>
                <a:cxn ang="0">
                  <a:pos x="924" y="12"/>
                </a:cxn>
                <a:cxn ang="0">
                  <a:pos x="972" y="6"/>
                </a:cxn>
                <a:cxn ang="0">
                  <a:pos x="1026" y="12"/>
                </a:cxn>
                <a:cxn ang="0">
                  <a:pos x="1080" y="12"/>
                </a:cxn>
                <a:cxn ang="0">
                  <a:pos x="1128" y="24"/>
                </a:cxn>
                <a:cxn ang="0">
                  <a:pos x="1182" y="54"/>
                </a:cxn>
                <a:cxn ang="0">
                  <a:pos x="1236" y="84"/>
                </a:cxn>
                <a:cxn ang="0">
                  <a:pos x="1290" y="108"/>
                </a:cxn>
                <a:cxn ang="0">
                  <a:pos x="1338" y="138"/>
                </a:cxn>
                <a:cxn ang="0">
                  <a:pos x="1392" y="150"/>
                </a:cxn>
                <a:cxn ang="0">
                  <a:pos x="1446" y="162"/>
                </a:cxn>
                <a:cxn ang="0">
                  <a:pos x="1494" y="162"/>
                </a:cxn>
                <a:cxn ang="0">
                  <a:pos x="1548" y="168"/>
                </a:cxn>
                <a:cxn ang="0">
                  <a:pos x="1602" y="162"/>
                </a:cxn>
                <a:cxn ang="0">
                  <a:pos x="1650" y="156"/>
                </a:cxn>
                <a:cxn ang="0">
                  <a:pos x="1704" y="162"/>
                </a:cxn>
                <a:cxn ang="0">
                  <a:pos x="1758" y="168"/>
                </a:cxn>
                <a:cxn ang="0">
                  <a:pos x="1806" y="162"/>
                </a:cxn>
                <a:cxn ang="0">
                  <a:pos x="1860" y="168"/>
                </a:cxn>
                <a:cxn ang="0">
                  <a:pos x="1914" y="174"/>
                </a:cxn>
                <a:cxn ang="0">
                  <a:pos x="1962" y="168"/>
                </a:cxn>
                <a:cxn ang="0">
                  <a:pos x="2016" y="168"/>
                </a:cxn>
                <a:cxn ang="0">
                  <a:pos x="2070" y="168"/>
                </a:cxn>
                <a:cxn ang="0">
                  <a:pos x="2118" y="162"/>
                </a:cxn>
                <a:cxn ang="0">
                  <a:pos x="2172" y="162"/>
                </a:cxn>
              </a:cxnLst>
              <a:rect l="0" t="0" r="r" b="b"/>
              <a:pathLst>
                <a:path w="2208" h="1092">
                  <a:moveTo>
                    <a:pt x="0" y="1092"/>
                  </a:moveTo>
                  <a:lnTo>
                    <a:pt x="18" y="1074"/>
                  </a:lnTo>
                  <a:lnTo>
                    <a:pt x="36" y="1038"/>
                  </a:lnTo>
                  <a:lnTo>
                    <a:pt x="54" y="996"/>
                  </a:lnTo>
                  <a:lnTo>
                    <a:pt x="72" y="954"/>
                  </a:lnTo>
                  <a:lnTo>
                    <a:pt x="90" y="906"/>
                  </a:lnTo>
                  <a:lnTo>
                    <a:pt x="108" y="858"/>
                  </a:lnTo>
                  <a:lnTo>
                    <a:pt x="126" y="798"/>
                  </a:lnTo>
                  <a:lnTo>
                    <a:pt x="144" y="756"/>
                  </a:lnTo>
                  <a:lnTo>
                    <a:pt x="156" y="690"/>
                  </a:lnTo>
                  <a:lnTo>
                    <a:pt x="174" y="642"/>
                  </a:lnTo>
                  <a:lnTo>
                    <a:pt x="192" y="600"/>
                  </a:lnTo>
                  <a:lnTo>
                    <a:pt x="210" y="558"/>
                  </a:lnTo>
                  <a:lnTo>
                    <a:pt x="228" y="522"/>
                  </a:lnTo>
                  <a:lnTo>
                    <a:pt x="246" y="492"/>
                  </a:lnTo>
                  <a:lnTo>
                    <a:pt x="264" y="456"/>
                  </a:lnTo>
                  <a:lnTo>
                    <a:pt x="282" y="432"/>
                  </a:lnTo>
                  <a:lnTo>
                    <a:pt x="300" y="408"/>
                  </a:lnTo>
                  <a:lnTo>
                    <a:pt x="312" y="378"/>
                  </a:lnTo>
                  <a:lnTo>
                    <a:pt x="330" y="354"/>
                  </a:lnTo>
                  <a:lnTo>
                    <a:pt x="348" y="342"/>
                  </a:lnTo>
                  <a:lnTo>
                    <a:pt x="366" y="324"/>
                  </a:lnTo>
                  <a:lnTo>
                    <a:pt x="384" y="294"/>
                  </a:lnTo>
                  <a:lnTo>
                    <a:pt x="402" y="276"/>
                  </a:lnTo>
                  <a:lnTo>
                    <a:pt x="420" y="252"/>
                  </a:lnTo>
                  <a:lnTo>
                    <a:pt x="438" y="228"/>
                  </a:lnTo>
                  <a:lnTo>
                    <a:pt x="456" y="204"/>
                  </a:lnTo>
                  <a:lnTo>
                    <a:pt x="474" y="186"/>
                  </a:lnTo>
                  <a:lnTo>
                    <a:pt x="486" y="174"/>
                  </a:lnTo>
                  <a:lnTo>
                    <a:pt x="504" y="156"/>
                  </a:lnTo>
                  <a:lnTo>
                    <a:pt x="522" y="138"/>
                  </a:lnTo>
                  <a:lnTo>
                    <a:pt x="540" y="126"/>
                  </a:lnTo>
                  <a:lnTo>
                    <a:pt x="558" y="120"/>
                  </a:lnTo>
                  <a:lnTo>
                    <a:pt x="576" y="114"/>
                  </a:lnTo>
                  <a:lnTo>
                    <a:pt x="594" y="96"/>
                  </a:lnTo>
                  <a:lnTo>
                    <a:pt x="612" y="90"/>
                  </a:lnTo>
                  <a:lnTo>
                    <a:pt x="630" y="90"/>
                  </a:lnTo>
                  <a:lnTo>
                    <a:pt x="642" y="90"/>
                  </a:lnTo>
                  <a:lnTo>
                    <a:pt x="660" y="84"/>
                  </a:lnTo>
                  <a:lnTo>
                    <a:pt x="678" y="78"/>
                  </a:lnTo>
                  <a:lnTo>
                    <a:pt x="696" y="72"/>
                  </a:lnTo>
                  <a:lnTo>
                    <a:pt x="714" y="72"/>
                  </a:lnTo>
                  <a:lnTo>
                    <a:pt x="732" y="60"/>
                  </a:lnTo>
                  <a:lnTo>
                    <a:pt x="750" y="60"/>
                  </a:lnTo>
                  <a:lnTo>
                    <a:pt x="768" y="60"/>
                  </a:lnTo>
                  <a:lnTo>
                    <a:pt x="786" y="54"/>
                  </a:lnTo>
                  <a:lnTo>
                    <a:pt x="798" y="42"/>
                  </a:lnTo>
                  <a:lnTo>
                    <a:pt x="816" y="36"/>
                  </a:lnTo>
                  <a:lnTo>
                    <a:pt x="834" y="42"/>
                  </a:lnTo>
                  <a:lnTo>
                    <a:pt x="852" y="36"/>
                  </a:lnTo>
                  <a:lnTo>
                    <a:pt x="870" y="30"/>
                  </a:lnTo>
                  <a:lnTo>
                    <a:pt x="888" y="18"/>
                  </a:lnTo>
                  <a:lnTo>
                    <a:pt x="906" y="18"/>
                  </a:lnTo>
                  <a:lnTo>
                    <a:pt x="924" y="12"/>
                  </a:lnTo>
                  <a:lnTo>
                    <a:pt x="942" y="6"/>
                  </a:lnTo>
                  <a:lnTo>
                    <a:pt x="960" y="0"/>
                  </a:lnTo>
                  <a:lnTo>
                    <a:pt x="972" y="6"/>
                  </a:lnTo>
                  <a:lnTo>
                    <a:pt x="990" y="12"/>
                  </a:lnTo>
                  <a:lnTo>
                    <a:pt x="1008" y="6"/>
                  </a:lnTo>
                  <a:lnTo>
                    <a:pt x="1026" y="12"/>
                  </a:lnTo>
                  <a:lnTo>
                    <a:pt x="1044" y="12"/>
                  </a:lnTo>
                  <a:lnTo>
                    <a:pt x="1062" y="12"/>
                  </a:lnTo>
                  <a:lnTo>
                    <a:pt x="1080" y="12"/>
                  </a:lnTo>
                  <a:lnTo>
                    <a:pt x="1098" y="18"/>
                  </a:lnTo>
                  <a:lnTo>
                    <a:pt x="1116" y="24"/>
                  </a:lnTo>
                  <a:lnTo>
                    <a:pt x="1128" y="24"/>
                  </a:lnTo>
                  <a:lnTo>
                    <a:pt x="1146" y="24"/>
                  </a:lnTo>
                  <a:lnTo>
                    <a:pt x="1164" y="42"/>
                  </a:lnTo>
                  <a:lnTo>
                    <a:pt x="1182" y="54"/>
                  </a:lnTo>
                  <a:lnTo>
                    <a:pt x="1200" y="60"/>
                  </a:lnTo>
                  <a:lnTo>
                    <a:pt x="1218" y="72"/>
                  </a:lnTo>
                  <a:lnTo>
                    <a:pt x="1236" y="84"/>
                  </a:lnTo>
                  <a:lnTo>
                    <a:pt x="1254" y="96"/>
                  </a:lnTo>
                  <a:lnTo>
                    <a:pt x="1272" y="102"/>
                  </a:lnTo>
                  <a:lnTo>
                    <a:pt x="1290" y="108"/>
                  </a:lnTo>
                  <a:lnTo>
                    <a:pt x="1302" y="120"/>
                  </a:lnTo>
                  <a:lnTo>
                    <a:pt x="1320" y="126"/>
                  </a:lnTo>
                  <a:lnTo>
                    <a:pt x="1338" y="138"/>
                  </a:lnTo>
                  <a:lnTo>
                    <a:pt x="1356" y="138"/>
                  </a:lnTo>
                  <a:lnTo>
                    <a:pt x="1374" y="144"/>
                  </a:lnTo>
                  <a:lnTo>
                    <a:pt x="1392" y="150"/>
                  </a:lnTo>
                  <a:lnTo>
                    <a:pt x="1410" y="150"/>
                  </a:lnTo>
                  <a:lnTo>
                    <a:pt x="1428" y="162"/>
                  </a:lnTo>
                  <a:lnTo>
                    <a:pt x="1446" y="162"/>
                  </a:lnTo>
                  <a:lnTo>
                    <a:pt x="1458" y="156"/>
                  </a:lnTo>
                  <a:lnTo>
                    <a:pt x="1476" y="162"/>
                  </a:lnTo>
                  <a:lnTo>
                    <a:pt x="1494" y="162"/>
                  </a:lnTo>
                  <a:lnTo>
                    <a:pt x="1512" y="162"/>
                  </a:lnTo>
                  <a:lnTo>
                    <a:pt x="1530" y="168"/>
                  </a:lnTo>
                  <a:lnTo>
                    <a:pt x="1548" y="168"/>
                  </a:lnTo>
                  <a:lnTo>
                    <a:pt x="1566" y="162"/>
                  </a:lnTo>
                  <a:lnTo>
                    <a:pt x="1584" y="162"/>
                  </a:lnTo>
                  <a:lnTo>
                    <a:pt x="1602" y="162"/>
                  </a:lnTo>
                  <a:lnTo>
                    <a:pt x="1614" y="150"/>
                  </a:lnTo>
                  <a:lnTo>
                    <a:pt x="1632" y="156"/>
                  </a:lnTo>
                  <a:lnTo>
                    <a:pt x="1650" y="156"/>
                  </a:lnTo>
                  <a:lnTo>
                    <a:pt x="1668" y="156"/>
                  </a:lnTo>
                  <a:lnTo>
                    <a:pt x="1686" y="156"/>
                  </a:lnTo>
                  <a:lnTo>
                    <a:pt x="1704" y="162"/>
                  </a:lnTo>
                  <a:lnTo>
                    <a:pt x="1722" y="162"/>
                  </a:lnTo>
                  <a:lnTo>
                    <a:pt x="1740" y="168"/>
                  </a:lnTo>
                  <a:lnTo>
                    <a:pt x="1758" y="168"/>
                  </a:lnTo>
                  <a:lnTo>
                    <a:pt x="1776" y="162"/>
                  </a:lnTo>
                  <a:lnTo>
                    <a:pt x="1788" y="162"/>
                  </a:lnTo>
                  <a:lnTo>
                    <a:pt x="1806" y="162"/>
                  </a:lnTo>
                  <a:lnTo>
                    <a:pt x="1824" y="168"/>
                  </a:lnTo>
                  <a:lnTo>
                    <a:pt x="1842" y="168"/>
                  </a:lnTo>
                  <a:lnTo>
                    <a:pt x="1860" y="168"/>
                  </a:lnTo>
                  <a:lnTo>
                    <a:pt x="1878" y="180"/>
                  </a:lnTo>
                  <a:lnTo>
                    <a:pt x="1896" y="180"/>
                  </a:lnTo>
                  <a:lnTo>
                    <a:pt x="1914" y="174"/>
                  </a:lnTo>
                  <a:lnTo>
                    <a:pt x="1932" y="174"/>
                  </a:lnTo>
                  <a:lnTo>
                    <a:pt x="1944" y="174"/>
                  </a:lnTo>
                  <a:lnTo>
                    <a:pt x="1962" y="168"/>
                  </a:lnTo>
                  <a:lnTo>
                    <a:pt x="1980" y="180"/>
                  </a:lnTo>
                  <a:lnTo>
                    <a:pt x="1998" y="174"/>
                  </a:lnTo>
                  <a:lnTo>
                    <a:pt x="2016" y="168"/>
                  </a:lnTo>
                  <a:lnTo>
                    <a:pt x="2034" y="162"/>
                  </a:lnTo>
                  <a:lnTo>
                    <a:pt x="2052" y="162"/>
                  </a:lnTo>
                  <a:lnTo>
                    <a:pt x="2070" y="168"/>
                  </a:lnTo>
                  <a:lnTo>
                    <a:pt x="2088" y="156"/>
                  </a:lnTo>
                  <a:lnTo>
                    <a:pt x="2100" y="156"/>
                  </a:lnTo>
                  <a:lnTo>
                    <a:pt x="2118" y="162"/>
                  </a:lnTo>
                  <a:lnTo>
                    <a:pt x="2136" y="162"/>
                  </a:lnTo>
                  <a:lnTo>
                    <a:pt x="2154" y="162"/>
                  </a:lnTo>
                  <a:lnTo>
                    <a:pt x="2172" y="162"/>
                  </a:lnTo>
                  <a:lnTo>
                    <a:pt x="2190" y="156"/>
                  </a:lnTo>
                  <a:lnTo>
                    <a:pt x="2208" y="150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20" name="Freeform 104"/>
            <p:cNvSpPr>
              <a:spLocks/>
            </p:cNvSpPr>
            <p:nvPr/>
          </p:nvSpPr>
          <p:spPr bwMode="auto">
            <a:xfrm>
              <a:off x="2699768" y="5132237"/>
              <a:ext cx="142585" cy="987544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8" y="12"/>
                </a:cxn>
                <a:cxn ang="0">
                  <a:pos x="36" y="12"/>
                </a:cxn>
                <a:cxn ang="0">
                  <a:pos x="54" y="12"/>
                </a:cxn>
                <a:cxn ang="0">
                  <a:pos x="66" y="12"/>
                </a:cxn>
                <a:cxn ang="0">
                  <a:pos x="84" y="18"/>
                </a:cxn>
                <a:cxn ang="0">
                  <a:pos x="102" y="24"/>
                </a:cxn>
                <a:cxn ang="0">
                  <a:pos x="120" y="24"/>
                </a:cxn>
                <a:cxn ang="0">
                  <a:pos x="138" y="30"/>
                </a:cxn>
                <a:cxn ang="0">
                  <a:pos x="156" y="24"/>
                </a:cxn>
                <a:cxn ang="0">
                  <a:pos x="174" y="24"/>
                </a:cxn>
                <a:cxn ang="0">
                  <a:pos x="192" y="12"/>
                </a:cxn>
                <a:cxn ang="0">
                  <a:pos x="210" y="0"/>
                </a:cxn>
                <a:cxn ang="0">
                  <a:pos x="222" y="6"/>
                </a:cxn>
                <a:cxn ang="0">
                  <a:pos x="240" y="42"/>
                </a:cxn>
                <a:cxn ang="0">
                  <a:pos x="258" y="120"/>
                </a:cxn>
                <a:cxn ang="0">
                  <a:pos x="276" y="228"/>
                </a:cxn>
                <a:cxn ang="0">
                  <a:pos x="294" y="348"/>
                </a:cxn>
                <a:cxn ang="0">
                  <a:pos x="312" y="462"/>
                </a:cxn>
                <a:cxn ang="0">
                  <a:pos x="330" y="570"/>
                </a:cxn>
                <a:cxn ang="0">
                  <a:pos x="348" y="660"/>
                </a:cxn>
                <a:cxn ang="0">
                  <a:pos x="366" y="732"/>
                </a:cxn>
                <a:cxn ang="0">
                  <a:pos x="384" y="786"/>
                </a:cxn>
              </a:cxnLst>
              <a:rect l="0" t="0" r="r" b="b"/>
              <a:pathLst>
                <a:path w="384" h="786">
                  <a:moveTo>
                    <a:pt x="0" y="12"/>
                  </a:moveTo>
                  <a:lnTo>
                    <a:pt x="18" y="12"/>
                  </a:lnTo>
                  <a:lnTo>
                    <a:pt x="36" y="12"/>
                  </a:lnTo>
                  <a:lnTo>
                    <a:pt x="54" y="12"/>
                  </a:lnTo>
                  <a:lnTo>
                    <a:pt x="66" y="12"/>
                  </a:lnTo>
                  <a:lnTo>
                    <a:pt x="84" y="18"/>
                  </a:lnTo>
                  <a:lnTo>
                    <a:pt x="102" y="24"/>
                  </a:lnTo>
                  <a:lnTo>
                    <a:pt x="120" y="24"/>
                  </a:lnTo>
                  <a:lnTo>
                    <a:pt x="138" y="30"/>
                  </a:lnTo>
                  <a:lnTo>
                    <a:pt x="156" y="24"/>
                  </a:lnTo>
                  <a:lnTo>
                    <a:pt x="174" y="24"/>
                  </a:lnTo>
                  <a:lnTo>
                    <a:pt x="192" y="12"/>
                  </a:lnTo>
                  <a:lnTo>
                    <a:pt x="210" y="0"/>
                  </a:lnTo>
                  <a:lnTo>
                    <a:pt x="222" y="6"/>
                  </a:lnTo>
                  <a:lnTo>
                    <a:pt x="240" y="42"/>
                  </a:lnTo>
                  <a:lnTo>
                    <a:pt x="258" y="120"/>
                  </a:lnTo>
                  <a:lnTo>
                    <a:pt x="276" y="228"/>
                  </a:lnTo>
                  <a:lnTo>
                    <a:pt x="294" y="348"/>
                  </a:lnTo>
                  <a:lnTo>
                    <a:pt x="312" y="462"/>
                  </a:lnTo>
                  <a:lnTo>
                    <a:pt x="330" y="570"/>
                  </a:lnTo>
                  <a:lnTo>
                    <a:pt x="348" y="660"/>
                  </a:lnTo>
                  <a:lnTo>
                    <a:pt x="366" y="732"/>
                  </a:lnTo>
                  <a:lnTo>
                    <a:pt x="384" y="786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21" name="Freeform 105"/>
            <p:cNvSpPr>
              <a:spLocks/>
            </p:cNvSpPr>
            <p:nvPr/>
          </p:nvSpPr>
          <p:spPr bwMode="auto">
            <a:xfrm>
              <a:off x="1870600" y="4906082"/>
              <a:ext cx="819865" cy="1266468"/>
            </a:xfrm>
            <a:custGeom>
              <a:avLst/>
              <a:gdLst/>
              <a:ahLst/>
              <a:cxnLst>
                <a:cxn ang="0">
                  <a:pos x="36" y="972"/>
                </a:cxn>
                <a:cxn ang="0">
                  <a:pos x="90" y="846"/>
                </a:cxn>
                <a:cxn ang="0">
                  <a:pos x="144" y="702"/>
                </a:cxn>
                <a:cxn ang="0">
                  <a:pos x="192" y="552"/>
                </a:cxn>
                <a:cxn ang="0">
                  <a:pos x="246" y="444"/>
                </a:cxn>
                <a:cxn ang="0">
                  <a:pos x="300" y="348"/>
                </a:cxn>
                <a:cxn ang="0">
                  <a:pos x="348" y="276"/>
                </a:cxn>
                <a:cxn ang="0">
                  <a:pos x="402" y="210"/>
                </a:cxn>
                <a:cxn ang="0">
                  <a:pos x="456" y="168"/>
                </a:cxn>
                <a:cxn ang="0">
                  <a:pos x="504" y="132"/>
                </a:cxn>
                <a:cxn ang="0">
                  <a:pos x="558" y="90"/>
                </a:cxn>
                <a:cxn ang="0">
                  <a:pos x="612" y="72"/>
                </a:cxn>
                <a:cxn ang="0">
                  <a:pos x="660" y="60"/>
                </a:cxn>
                <a:cxn ang="0">
                  <a:pos x="714" y="66"/>
                </a:cxn>
                <a:cxn ang="0">
                  <a:pos x="768" y="36"/>
                </a:cxn>
                <a:cxn ang="0">
                  <a:pos x="816" y="24"/>
                </a:cxn>
                <a:cxn ang="0">
                  <a:pos x="870" y="18"/>
                </a:cxn>
                <a:cxn ang="0">
                  <a:pos x="924" y="12"/>
                </a:cxn>
                <a:cxn ang="0">
                  <a:pos x="972" y="0"/>
                </a:cxn>
                <a:cxn ang="0">
                  <a:pos x="1026" y="0"/>
                </a:cxn>
                <a:cxn ang="0">
                  <a:pos x="1080" y="18"/>
                </a:cxn>
                <a:cxn ang="0">
                  <a:pos x="1128" y="18"/>
                </a:cxn>
                <a:cxn ang="0">
                  <a:pos x="1182" y="36"/>
                </a:cxn>
                <a:cxn ang="0">
                  <a:pos x="1236" y="60"/>
                </a:cxn>
                <a:cxn ang="0">
                  <a:pos x="1290" y="84"/>
                </a:cxn>
                <a:cxn ang="0">
                  <a:pos x="1338" y="108"/>
                </a:cxn>
                <a:cxn ang="0">
                  <a:pos x="1392" y="120"/>
                </a:cxn>
                <a:cxn ang="0">
                  <a:pos x="1446" y="138"/>
                </a:cxn>
                <a:cxn ang="0">
                  <a:pos x="1494" y="150"/>
                </a:cxn>
                <a:cxn ang="0">
                  <a:pos x="1548" y="144"/>
                </a:cxn>
                <a:cxn ang="0">
                  <a:pos x="1602" y="150"/>
                </a:cxn>
                <a:cxn ang="0">
                  <a:pos x="1650" y="138"/>
                </a:cxn>
                <a:cxn ang="0">
                  <a:pos x="1704" y="150"/>
                </a:cxn>
                <a:cxn ang="0">
                  <a:pos x="1758" y="150"/>
                </a:cxn>
                <a:cxn ang="0">
                  <a:pos x="1806" y="156"/>
                </a:cxn>
                <a:cxn ang="0">
                  <a:pos x="1860" y="162"/>
                </a:cxn>
                <a:cxn ang="0">
                  <a:pos x="1914" y="180"/>
                </a:cxn>
                <a:cxn ang="0">
                  <a:pos x="1962" y="168"/>
                </a:cxn>
                <a:cxn ang="0">
                  <a:pos x="2016" y="162"/>
                </a:cxn>
                <a:cxn ang="0">
                  <a:pos x="2070" y="156"/>
                </a:cxn>
                <a:cxn ang="0">
                  <a:pos x="2118" y="162"/>
                </a:cxn>
                <a:cxn ang="0">
                  <a:pos x="2172" y="162"/>
                </a:cxn>
              </a:cxnLst>
              <a:rect l="0" t="0" r="r" b="b"/>
              <a:pathLst>
                <a:path w="2208" h="1008">
                  <a:moveTo>
                    <a:pt x="0" y="1008"/>
                  </a:moveTo>
                  <a:lnTo>
                    <a:pt x="18" y="996"/>
                  </a:lnTo>
                  <a:lnTo>
                    <a:pt x="36" y="972"/>
                  </a:lnTo>
                  <a:lnTo>
                    <a:pt x="54" y="924"/>
                  </a:lnTo>
                  <a:lnTo>
                    <a:pt x="72" y="882"/>
                  </a:lnTo>
                  <a:lnTo>
                    <a:pt x="90" y="846"/>
                  </a:lnTo>
                  <a:lnTo>
                    <a:pt x="108" y="810"/>
                  </a:lnTo>
                  <a:lnTo>
                    <a:pt x="126" y="750"/>
                  </a:lnTo>
                  <a:lnTo>
                    <a:pt x="144" y="702"/>
                  </a:lnTo>
                  <a:lnTo>
                    <a:pt x="156" y="648"/>
                  </a:lnTo>
                  <a:lnTo>
                    <a:pt x="174" y="600"/>
                  </a:lnTo>
                  <a:lnTo>
                    <a:pt x="192" y="552"/>
                  </a:lnTo>
                  <a:lnTo>
                    <a:pt x="210" y="504"/>
                  </a:lnTo>
                  <a:lnTo>
                    <a:pt x="228" y="468"/>
                  </a:lnTo>
                  <a:lnTo>
                    <a:pt x="246" y="444"/>
                  </a:lnTo>
                  <a:lnTo>
                    <a:pt x="264" y="390"/>
                  </a:lnTo>
                  <a:lnTo>
                    <a:pt x="282" y="366"/>
                  </a:lnTo>
                  <a:lnTo>
                    <a:pt x="300" y="348"/>
                  </a:lnTo>
                  <a:lnTo>
                    <a:pt x="312" y="330"/>
                  </a:lnTo>
                  <a:lnTo>
                    <a:pt x="330" y="306"/>
                  </a:lnTo>
                  <a:lnTo>
                    <a:pt x="348" y="276"/>
                  </a:lnTo>
                  <a:lnTo>
                    <a:pt x="366" y="252"/>
                  </a:lnTo>
                  <a:lnTo>
                    <a:pt x="384" y="240"/>
                  </a:lnTo>
                  <a:lnTo>
                    <a:pt x="402" y="210"/>
                  </a:lnTo>
                  <a:lnTo>
                    <a:pt x="420" y="192"/>
                  </a:lnTo>
                  <a:lnTo>
                    <a:pt x="438" y="180"/>
                  </a:lnTo>
                  <a:lnTo>
                    <a:pt x="456" y="168"/>
                  </a:lnTo>
                  <a:lnTo>
                    <a:pt x="474" y="150"/>
                  </a:lnTo>
                  <a:lnTo>
                    <a:pt x="486" y="138"/>
                  </a:lnTo>
                  <a:lnTo>
                    <a:pt x="504" y="132"/>
                  </a:lnTo>
                  <a:lnTo>
                    <a:pt x="522" y="108"/>
                  </a:lnTo>
                  <a:lnTo>
                    <a:pt x="540" y="96"/>
                  </a:lnTo>
                  <a:lnTo>
                    <a:pt x="558" y="90"/>
                  </a:lnTo>
                  <a:lnTo>
                    <a:pt x="576" y="84"/>
                  </a:lnTo>
                  <a:lnTo>
                    <a:pt x="594" y="78"/>
                  </a:lnTo>
                  <a:lnTo>
                    <a:pt x="612" y="72"/>
                  </a:lnTo>
                  <a:lnTo>
                    <a:pt x="630" y="66"/>
                  </a:lnTo>
                  <a:lnTo>
                    <a:pt x="642" y="60"/>
                  </a:lnTo>
                  <a:lnTo>
                    <a:pt x="660" y="60"/>
                  </a:lnTo>
                  <a:lnTo>
                    <a:pt x="678" y="54"/>
                  </a:lnTo>
                  <a:lnTo>
                    <a:pt x="696" y="54"/>
                  </a:lnTo>
                  <a:lnTo>
                    <a:pt x="714" y="66"/>
                  </a:lnTo>
                  <a:lnTo>
                    <a:pt x="732" y="60"/>
                  </a:lnTo>
                  <a:lnTo>
                    <a:pt x="750" y="42"/>
                  </a:lnTo>
                  <a:lnTo>
                    <a:pt x="768" y="36"/>
                  </a:lnTo>
                  <a:lnTo>
                    <a:pt x="786" y="30"/>
                  </a:lnTo>
                  <a:lnTo>
                    <a:pt x="798" y="30"/>
                  </a:lnTo>
                  <a:lnTo>
                    <a:pt x="816" y="24"/>
                  </a:lnTo>
                  <a:lnTo>
                    <a:pt x="834" y="24"/>
                  </a:lnTo>
                  <a:lnTo>
                    <a:pt x="852" y="24"/>
                  </a:lnTo>
                  <a:lnTo>
                    <a:pt x="870" y="18"/>
                  </a:lnTo>
                  <a:lnTo>
                    <a:pt x="888" y="12"/>
                  </a:lnTo>
                  <a:lnTo>
                    <a:pt x="906" y="18"/>
                  </a:lnTo>
                  <a:lnTo>
                    <a:pt x="924" y="12"/>
                  </a:lnTo>
                  <a:lnTo>
                    <a:pt x="942" y="0"/>
                  </a:lnTo>
                  <a:lnTo>
                    <a:pt x="960" y="0"/>
                  </a:lnTo>
                  <a:lnTo>
                    <a:pt x="972" y="0"/>
                  </a:lnTo>
                  <a:lnTo>
                    <a:pt x="990" y="0"/>
                  </a:lnTo>
                  <a:lnTo>
                    <a:pt x="1008" y="0"/>
                  </a:lnTo>
                  <a:lnTo>
                    <a:pt x="1026" y="0"/>
                  </a:lnTo>
                  <a:lnTo>
                    <a:pt x="1044" y="6"/>
                  </a:lnTo>
                  <a:lnTo>
                    <a:pt x="1062" y="12"/>
                  </a:lnTo>
                  <a:lnTo>
                    <a:pt x="1080" y="18"/>
                  </a:lnTo>
                  <a:lnTo>
                    <a:pt x="1098" y="12"/>
                  </a:lnTo>
                  <a:lnTo>
                    <a:pt x="1116" y="18"/>
                  </a:lnTo>
                  <a:lnTo>
                    <a:pt x="1128" y="18"/>
                  </a:lnTo>
                  <a:lnTo>
                    <a:pt x="1146" y="30"/>
                  </a:lnTo>
                  <a:lnTo>
                    <a:pt x="1164" y="36"/>
                  </a:lnTo>
                  <a:lnTo>
                    <a:pt x="1182" y="36"/>
                  </a:lnTo>
                  <a:lnTo>
                    <a:pt x="1200" y="48"/>
                  </a:lnTo>
                  <a:lnTo>
                    <a:pt x="1218" y="54"/>
                  </a:lnTo>
                  <a:lnTo>
                    <a:pt x="1236" y="60"/>
                  </a:lnTo>
                  <a:lnTo>
                    <a:pt x="1254" y="66"/>
                  </a:lnTo>
                  <a:lnTo>
                    <a:pt x="1272" y="78"/>
                  </a:lnTo>
                  <a:lnTo>
                    <a:pt x="1290" y="84"/>
                  </a:lnTo>
                  <a:lnTo>
                    <a:pt x="1302" y="96"/>
                  </a:lnTo>
                  <a:lnTo>
                    <a:pt x="1320" y="102"/>
                  </a:lnTo>
                  <a:lnTo>
                    <a:pt x="1338" y="108"/>
                  </a:lnTo>
                  <a:lnTo>
                    <a:pt x="1356" y="114"/>
                  </a:lnTo>
                  <a:lnTo>
                    <a:pt x="1374" y="114"/>
                  </a:lnTo>
                  <a:lnTo>
                    <a:pt x="1392" y="120"/>
                  </a:lnTo>
                  <a:lnTo>
                    <a:pt x="1410" y="132"/>
                  </a:lnTo>
                  <a:lnTo>
                    <a:pt x="1428" y="132"/>
                  </a:lnTo>
                  <a:lnTo>
                    <a:pt x="1446" y="138"/>
                  </a:lnTo>
                  <a:lnTo>
                    <a:pt x="1458" y="144"/>
                  </a:lnTo>
                  <a:lnTo>
                    <a:pt x="1476" y="150"/>
                  </a:lnTo>
                  <a:lnTo>
                    <a:pt x="1494" y="150"/>
                  </a:lnTo>
                  <a:lnTo>
                    <a:pt x="1512" y="150"/>
                  </a:lnTo>
                  <a:lnTo>
                    <a:pt x="1530" y="144"/>
                  </a:lnTo>
                  <a:lnTo>
                    <a:pt x="1548" y="144"/>
                  </a:lnTo>
                  <a:lnTo>
                    <a:pt x="1566" y="144"/>
                  </a:lnTo>
                  <a:lnTo>
                    <a:pt x="1584" y="144"/>
                  </a:lnTo>
                  <a:lnTo>
                    <a:pt x="1602" y="150"/>
                  </a:lnTo>
                  <a:lnTo>
                    <a:pt x="1614" y="144"/>
                  </a:lnTo>
                  <a:lnTo>
                    <a:pt x="1632" y="144"/>
                  </a:lnTo>
                  <a:lnTo>
                    <a:pt x="1650" y="138"/>
                  </a:lnTo>
                  <a:lnTo>
                    <a:pt x="1668" y="144"/>
                  </a:lnTo>
                  <a:lnTo>
                    <a:pt x="1686" y="144"/>
                  </a:lnTo>
                  <a:lnTo>
                    <a:pt x="1704" y="150"/>
                  </a:lnTo>
                  <a:lnTo>
                    <a:pt x="1722" y="150"/>
                  </a:lnTo>
                  <a:lnTo>
                    <a:pt x="1740" y="150"/>
                  </a:lnTo>
                  <a:lnTo>
                    <a:pt x="1758" y="150"/>
                  </a:lnTo>
                  <a:lnTo>
                    <a:pt x="1776" y="150"/>
                  </a:lnTo>
                  <a:lnTo>
                    <a:pt x="1788" y="156"/>
                  </a:lnTo>
                  <a:lnTo>
                    <a:pt x="1806" y="156"/>
                  </a:lnTo>
                  <a:lnTo>
                    <a:pt x="1824" y="162"/>
                  </a:lnTo>
                  <a:lnTo>
                    <a:pt x="1842" y="162"/>
                  </a:lnTo>
                  <a:lnTo>
                    <a:pt x="1860" y="162"/>
                  </a:lnTo>
                  <a:lnTo>
                    <a:pt x="1878" y="168"/>
                  </a:lnTo>
                  <a:lnTo>
                    <a:pt x="1896" y="180"/>
                  </a:lnTo>
                  <a:lnTo>
                    <a:pt x="1914" y="180"/>
                  </a:lnTo>
                  <a:lnTo>
                    <a:pt x="1932" y="174"/>
                  </a:lnTo>
                  <a:lnTo>
                    <a:pt x="1944" y="174"/>
                  </a:lnTo>
                  <a:lnTo>
                    <a:pt x="1962" y="168"/>
                  </a:lnTo>
                  <a:lnTo>
                    <a:pt x="1980" y="168"/>
                  </a:lnTo>
                  <a:lnTo>
                    <a:pt x="1998" y="162"/>
                  </a:lnTo>
                  <a:lnTo>
                    <a:pt x="2016" y="162"/>
                  </a:lnTo>
                  <a:lnTo>
                    <a:pt x="2034" y="168"/>
                  </a:lnTo>
                  <a:lnTo>
                    <a:pt x="2052" y="156"/>
                  </a:lnTo>
                  <a:lnTo>
                    <a:pt x="2070" y="156"/>
                  </a:lnTo>
                  <a:lnTo>
                    <a:pt x="2088" y="156"/>
                  </a:lnTo>
                  <a:lnTo>
                    <a:pt x="2100" y="156"/>
                  </a:lnTo>
                  <a:lnTo>
                    <a:pt x="2118" y="162"/>
                  </a:lnTo>
                  <a:lnTo>
                    <a:pt x="2136" y="162"/>
                  </a:lnTo>
                  <a:lnTo>
                    <a:pt x="2154" y="162"/>
                  </a:lnTo>
                  <a:lnTo>
                    <a:pt x="2172" y="162"/>
                  </a:lnTo>
                  <a:lnTo>
                    <a:pt x="2190" y="162"/>
                  </a:lnTo>
                  <a:lnTo>
                    <a:pt x="2208" y="156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22" name="Freeform 106"/>
            <p:cNvSpPr>
              <a:spLocks/>
            </p:cNvSpPr>
            <p:nvPr/>
          </p:nvSpPr>
          <p:spPr bwMode="auto">
            <a:xfrm>
              <a:off x="2686635" y="5094544"/>
              <a:ext cx="142585" cy="101015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8" y="12"/>
                </a:cxn>
                <a:cxn ang="0">
                  <a:pos x="36" y="18"/>
                </a:cxn>
                <a:cxn ang="0">
                  <a:pos x="54" y="18"/>
                </a:cxn>
                <a:cxn ang="0">
                  <a:pos x="66" y="12"/>
                </a:cxn>
                <a:cxn ang="0">
                  <a:pos x="84" y="18"/>
                </a:cxn>
                <a:cxn ang="0">
                  <a:pos x="102" y="30"/>
                </a:cxn>
                <a:cxn ang="0">
                  <a:pos x="120" y="30"/>
                </a:cxn>
                <a:cxn ang="0">
                  <a:pos x="138" y="30"/>
                </a:cxn>
                <a:cxn ang="0">
                  <a:pos x="156" y="24"/>
                </a:cxn>
                <a:cxn ang="0">
                  <a:pos x="174" y="24"/>
                </a:cxn>
                <a:cxn ang="0">
                  <a:pos x="192" y="12"/>
                </a:cxn>
                <a:cxn ang="0">
                  <a:pos x="210" y="0"/>
                </a:cxn>
                <a:cxn ang="0">
                  <a:pos x="222" y="6"/>
                </a:cxn>
                <a:cxn ang="0">
                  <a:pos x="240" y="42"/>
                </a:cxn>
                <a:cxn ang="0">
                  <a:pos x="258" y="120"/>
                </a:cxn>
                <a:cxn ang="0">
                  <a:pos x="276" y="234"/>
                </a:cxn>
                <a:cxn ang="0">
                  <a:pos x="294" y="348"/>
                </a:cxn>
                <a:cxn ang="0">
                  <a:pos x="312" y="468"/>
                </a:cxn>
                <a:cxn ang="0">
                  <a:pos x="330" y="582"/>
                </a:cxn>
                <a:cxn ang="0">
                  <a:pos x="348" y="666"/>
                </a:cxn>
                <a:cxn ang="0">
                  <a:pos x="366" y="738"/>
                </a:cxn>
                <a:cxn ang="0">
                  <a:pos x="384" y="804"/>
                </a:cxn>
              </a:cxnLst>
              <a:rect l="0" t="0" r="r" b="b"/>
              <a:pathLst>
                <a:path w="384" h="804">
                  <a:moveTo>
                    <a:pt x="0" y="6"/>
                  </a:moveTo>
                  <a:lnTo>
                    <a:pt x="18" y="12"/>
                  </a:lnTo>
                  <a:lnTo>
                    <a:pt x="36" y="18"/>
                  </a:lnTo>
                  <a:lnTo>
                    <a:pt x="54" y="18"/>
                  </a:lnTo>
                  <a:lnTo>
                    <a:pt x="66" y="12"/>
                  </a:lnTo>
                  <a:lnTo>
                    <a:pt x="84" y="18"/>
                  </a:lnTo>
                  <a:lnTo>
                    <a:pt x="102" y="30"/>
                  </a:lnTo>
                  <a:lnTo>
                    <a:pt x="120" y="30"/>
                  </a:lnTo>
                  <a:lnTo>
                    <a:pt x="138" y="30"/>
                  </a:lnTo>
                  <a:lnTo>
                    <a:pt x="156" y="24"/>
                  </a:lnTo>
                  <a:lnTo>
                    <a:pt x="174" y="24"/>
                  </a:lnTo>
                  <a:lnTo>
                    <a:pt x="192" y="12"/>
                  </a:lnTo>
                  <a:lnTo>
                    <a:pt x="210" y="0"/>
                  </a:lnTo>
                  <a:lnTo>
                    <a:pt x="222" y="6"/>
                  </a:lnTo>
                  <a:lnTo>
                    <a:pt x="240" y="42"/>
                  </a:lnTo>
                  <a:lnTo>
                    <a:pt x="258" y="120"/>
                  </a:lnTo>
                  <a:lnTo>
                    <a:pt x="276" y="234"/>
                  </a:lnTo>
                  <a:lnTo>
                    <a:pt x="294" y="348"/>
                  </a:lnTo>
                  <a:lnTo>
                    <a:pt x="312" y="468"/>
                  </a:lnTo>
                  <a:lnTo>
                    <a:pt x="330" y="582"/>
                  </a:lnTo>
                  <a:lnTo>
                    <a:pt x="348" y="666"/>
                  </a:lnTo>
                  <a:lnTo>
                    <a:pt x="366" y="738"/>
                  </a:lnTo>
                  <a:lnTo>
                    <a:pt x="384" y="804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23" name="Freeform 107"/>
            <p:cNvSpPr>
              <a:spLocks/>
            </p:cNvSpPr>
            <p:nvPr/>
          </p:nvSpPr>
          <p:spPr bwMode="auto">
            <a:xfrm>
              <a:off x="1870600" y="4921159"/>
              <a:ext cx="819865" cy="1213699"/>
            </a:xfrm>
            <a:custGeom>
              <a:avLst/>
              <a:gdLst/>
              <a:ahLst/>
              <a:cxnLst>
                <a:cxn ang="0">
                  <a:pos x="36" y="930"/>
                </a:cxn>
                <a:cxn ang="0">
                  <a:pos x="90" y="822"/>
                </a:cxn>
                <a:cxn ang="0">
                  <a:pos x="144" y="696"/>
                </a:cxn>
                <a:cxn ang="0">
                  <a:pos x="192" y="558"/>
                </a:cxn>
                <a:cxn ang="0">
                  <a:pos x="246" y="438"/>
                </a:cxn>
                <a:cxn ang="0">
                  <a:pos x="300" y="360"/>
                </a:cxn>
                <a:cxn ang="0">
                  <a:pos x="348" y="282"/>
                </a:cxn>
                <a:cxn ang="0">
                  <a:pos x="402" y="216"/>
                </a:cxn>
                <a:cxn ang="0">
                  <a:pos x="456" y="168"/>
                </a:cxn>
                <a:cxn ang="0">
                  <a:pos x="504" y="132"/>
                </a:cxn>
                <a:cxn ang="0">
                  <a:pos x="558" y="96"/>
                </a:cxn>
                <a:cxn ang="0">
                  <a:pos x="612" y="78"/>
                </a:cxn>
                <a:cxn ang="0">
                  <a:pos x="660" y="66"/>
                </a:cxn>
                <a:cxn ang="0">
                  <a:pos x="714" y="60"/>
                </a:cxn>
                <a:cxn ang="0">
                  <a:pos x="768" y="60"/>
                </a:cxn>
                <a:cxn ang="0">
                  <a:pos x="816" y="30"/>
                </a:cxn>
                <a:cxn ang="0">
                  <a:pos x="870" y="18"/>
                </a:cxn>
                <a:cxn ang="0">
                  <a:pos x="924" y="12"/>
                </a:cxn>
                <a:cxn ang="0">
                  <a:pos x="972" y="6"/>
                </a:cxn>
                <a:cxn ang="0">
                  <a:pos x="1026" y="6"/>
                </a:cxn>
                <a:cxn ang="0">
                  <a:pos x="1080" y="0"/>
                </a:cxn>
                <a:cxn ang="0">
                  <a:pos x="1128" y="30"/>
                </a:cxn>
                <a:cxn ang="0">
                  <a:pos x="1182" y="48"/>
                </a:cxn>
                <a:cxn ang="0">
                  <a:pos x="1236" y="78"/>
                </a:cxn>
                <a:cxn ang="0">
                  <a:pos x="1290" y="108"/>
                </a:cxn>
                <a:cxn ang="0">
                  <a:pos x="1338" y="132"/>
                </a:cxn>
                <a:cxn ang="0">
                  <a:pos x="1392" y="156"/>
                </a:cxn>
                <a:cxn ang="0">
                  <a:pos x="1446" y="162"/>
                </a:cxn>
                <a:cxn ang="0">
                  <a:pos x="1494" y="174"/>
                </a:cxn>
                <a:cxn ang="0">
                  <a:pos x="1548" y="174"/>
                </a:cxn>
                <a:cxn ang="0">
                  <a:pos x="1602" y="180"/>
                </a:cxn>
                <a:cxn ang="0">
                  <a:pos x="1650" y="174"/>
                </a:cxn>
                <a:cxn ang="0">
                  <a:pos x="1704" y="180"/>
                </a:cxn>
                <a:cxn ang="0">
                  <a:pos x="1758" y="192"/>
                </a:cxn>
                <a:cxn ang="0">
                  <a:pos x="1806" y="198"/>
                </a:cxn>
                <a:cxn ang="0">
                  <a:pos x="1860" y="204"/>
                </a:cxn>
                <a:cxn ang="0">
                  <a:pos x="1914" y="210"/>
                </a:cxn>
                <a:cxn ang="0">
                  <a:pos x="1962" y="198"/>
                </a:cxn>
                <a:cxn ang="0">
                  <a:pos x="2016" y="192"/>
                </a:cxn>
                <a:cxn ang="0">
                  <a:pos x="2070" y="186"/>
                </a:cxn>
                <a:cxn ang="0">
                  <a:pos x="2118" y="186"/>
                </a:cxn>
                <a:cxn ang="0">
                  <a:pos x="2172" y="186"/>
                </a:cxn>
              </a:cxnLst>
              <a:rect l="0" t="0" r="r" b="b"/>
              <a:pathLst>
                <a:path w="2208" h="966">
                  <a:moveTo>
                    <a:pt x="0" y="966"/>
                  </a:moveTo>
                  <a:lnTo>
                    <a:pt x="18" y="954"/>
                  </a:lnTo>
                  <a:lnTo>
                    <a:pt x="36" y="930"/>
                  </a:lnTo>
                  <a:lnTo>
                    <a:pt x="54" y="900"/>
                  </a:lnTo>
                  <a:lnTo>
                    <a:pt x="72" y="864"/>
                  </a:lnTo>
                  <a:lnTo>
                    <a:pt x="90" y="822"/>
                  </a:lnTo>
                  <a:lnTo>
                    <a:pt x="108" y="780"/>
                  </a:lnTo>
                  <a:lnTo>
                    <a:pt x="126" y="732"/>
                  </a:lnTo>
                  <a:lnTo>
                    <a:pt x="144" y="696"/>
                  </a:lnTo>
                  <a:lnTo>
                    <a:pt x="156" y="648"/>
                  </a:lnTo>
                  <a:lnTo>
                    <a:pt x="174" y="606"/>
                  </a:lnTo>
                  <a:lnTo>
                    <a:pt x="192" y="558"/>
                  </a:lnTo>
                  <a:lnTo>
                    <a:pt x="210" y="516"/>
                  </a:lnTo>
                  <a:lnTo>
                    <a:pt x="228" y="474"/>
                  </a:lnTo>
                  <a:lnTo>
                    <a:pt x="246" y="438"/>
                  </a:lnTo>
                  <a:lnTo>
                    <a:pt x="264" y="408"/>
                  </a:lnTo>
                  <a:lnTo>
                    <a:pt x="282" y="390"/>
                  </a:lnTo>
                  <a:lnTo>
                    <a:pt x="300" y="360"/>
                  </a:lnTo>
                  <a:lnTo>
                    <a:pt x="312" y="330"/>
                  </a:lnTo>
                  <a:lnTo>
                    <a:pt x="330" y="312"/>
                  </a:lnTo>
                  <a:lnTo>
                    <a:pt x="348" y="282"/>
                  </a:lnTo>
                  <a:lnTo>
                    <a:pt x="366" y="258"/>
                  </a:lnTo>
                  <a:lnTo>
                    <a:pt x="384" y="228"/>
                  </a:lnTo>
                  <a:lnTo>
                    <a:pt x="402" y="216"/>
                  </a:lnTo>
                  <a:lnTo>
                    <a:pt x="420" y="204"/>
                  </a:lnTo>
                  <a:lnTo>
                    <a:pt x="438" y="186"/>
                  </a:lnTo>
                  <a:lnTo>
                    <a:pt x="456" y="168"/>
                  </a:lnTo>
                  <a:lnTo>
                    <a:pt x="474" y="150"/>
                  </a:lnTo>
                  <a:lnTo>
                    <a:pt x="486" y="138"/>
                  </a:lnTo>
                  <a:lnTo>
                    <a:pt x="504" y="132"/>
                  </a:lnTo>
                  <a:lnTo>
                    <a:pt x="522" y="114"/>
                  </a:lnTo>
                  <a:lnTo>
                    <a:pt x="540" y="114"/>
                  </a:lnTo>
                  <a:lnTo>
                    <a:pt x="558" y="96"/>
                  </a:lnTo>
                  <a:lnTo>
                    <a:pt x="576" y="84"/>
                  </a:lnTo>
                  <a:lnTo>
                    <a:pt x="594" y="78"/>
                  </a:lnTo>
                  <a:lnTo>
                    <a:pt x="612" y="78"/>
                  </a:lnTo>
                  <a:lnTo>
                    <a:pt x="630" y="78"/>
                  </a:lnTo>
                  <a:lnTo>
                    <a:pt x="642" y="78"/>
                  </a:lnTo>
                  <a:lnTo>
                    <a:pt x="660" y="66"/>
                  </a:lnTo>
                  <a:lnTo>
                    <a:pt x="678" y="66"/>
                  </a:lnTo>
                  <a:lnTo>
                    <a:pt x="696" y="66"/>
                  </a:lnTo>
                  <a:lnTo>
                    <a:pt x="714" y="60"/>
                  </a:lnTo>
                  <a:lnTo>
                    <a:pt x="732" y="54"/>
                  </a:lnTo>
                  <a:lnTo>
                    <a:pt x="750" y="54"/>
                  </a:lnTo>
                  <a:lnTo>
                    <a:pt x="768" y="60"/>
                  </a:lnTo>
                  <a:lnTo>
                    <a:pt x="786" y="48"/>
                  </a:lnTo>
                  <a:lnTo>
                    <a:pt x="798" y="42"/>
                  </a:lnTo>
                  <a:lnTo>
                    <a:pt x="816" y="30"/>
                  </a:lnTo>
                  <a:lnTo>
                    <a:pt x="834" y="24"/>
                  </a:lnTo>
                  <a:lnTo>
                    <a:pt x="852" y="18"/>
                  </a:lnTo>
                  <a:lnTo>
                    <a:pt x="870" y="18"/>
                  </a:lnTo>
                  <a:lnTo>
                    <a:pt x="888" y="12"/>
                  </a:lnTo>
                  <a:lnTo>
                    <a:pt x="906" y="12"/>
                  </a:lnTo>
                  <a:lnTo>
                    <a:pt x="924" y="12"/>
                  </a:lnTo>
                  <a:lnTo>
                    <a:pt x="942" y="12"/>
                  </a:lnTo>
                  <a:lnTo>
                    <a:pt x="960" y="6"/>
                  </a:lnTo>
                  <a:lnTo>
                    <a:pt x="972" y="6"/>
                  </a:lnTo>
                  <a:lnTo>
                    <a:pt x="990" y="6"/>
                  </a:lnTo>
                  <a:lnTo>
                    <a:pt x="1008" y="0"/>
                  </a:lnTo>
                  <a:lnTo>
                    <a:pt x="1026" y="6"/>
                  </a:lnTo>
                  <a:lnTo>
                    <a:pt x="1044" y="12"/>
                  </a:lnTo>
                  <a:lnTo>
                    <a:pt x="1062" y="0"/>
                  </a:lnTo>
                  <a:lnTo>
                    <a:pt x="1080" y="0"/>
                  </a:lnTo>
                  <a:lnTo>
                    <a:pt x="1098" y="12"/>
                  </a:lnTo>
                  <a:lnTo>
                    <a:pt x="1116" y="24"/>
                  </a:lnTo>
                  <a:lnTo>
                    <a:pt x="1128" y="30"/>
                  </a:lnTo>
                  <a:lnTo>
                    <a:pt x="1146" y="24"/>
                  </a:lnTo>
                  <a:lnTo>
                    <a:pt x="1164" y="42"/>
                  </a:lnTo>
                  <a:lnTo>
                    <a:pt x="1182" y="48"/>
                  </a:lnTo>
                  <a:lnTo>
                    <a:pt x="1200" y="60"/>
                  </a:lnTo>
                  <a:lnTo>
                    <a:pt x="1218" y="66"/>
                  </a:lnTo>
                  <a:lnTo>
                    <a:pt x="1236" y="78"/>
                  </a:lnTo>
                  <a:lnTo>
                    <a:pt x="1254" y="90"/>
                  </a:lnTo>
                  <a:lnTo>
                    <a:pt x="1272" y="96"/>
                  </a:lnTo>
                  <a:lnTo>
                    <a:pt x="1290" y="108"/>
                  </a:lnTo>
                  <a:lnTo>
                    <a:pt x="1302" y="108"/>
                  </a:lnTo>
                  <a:lnTo>
                    <a:pt x="1320" y="126"/>
                  </a:lnTo>
                  <a:lnTo>
                    <a:pt x="1338" y="132"/>
                  </a:lnTo>
                  <a:lnTo>
                    <a:pt x="1356" y="138"/>
                  </a:lnTo>
                  <a:lnTo>
                    <a:pt x="1374" y="144"/>
                  </a:lnTo>
                  <a:lnTo>
                    <a:pt x="1392" y="156"/>
                  </a:lnTo>
                  <a:lnTo>
                    <a:pt x="1410" y="156"/>
                  </a:lnTo>
                  <a:lnTo>
                    <a:pt x="1428" y="162"/>
                  </a:lnTo>
                  <a:lnTo>
                    <a:pt x="1446" y="162"/>
                  </a:lnTo>
                  <a:lnTo>
                    <a:pt x="1458" y="174"/>
                  </a:lnTo>
                  <a:lnTo>
                    <a:pt x="1476" y="174"/>
                  </a:lnTo>
                  <a:lnTo>
                    <a:pt x="1494" y="174"/>
                  </a:lnTo>
                  <a:lnTo>
                    <a:pt x="1512" y="180"/>
                  </a:lnTo>
                  <a:lnTo>
                    <a:pt x="1530" y="180"/>
                  </a:lnTo>
                  <a:lnTo>
                    <a:pt x="1548" y="174"/>
                  </a:lnTo>
                  <a:lnTo>
                    <a:pt x="1566" y="168"/>
                  </a:lnTo>
                  <a:lnTo>
                    <a:pt x="1584" y="180"/>
                  </a:lnTo>
                  <a:lnTo>
                    <a:pt x="1602" y="180"/>
                  </a:lnTo>
                  <a:lnTo>
                    <a:pt x="1614" y="180"/>
                  </a:lnTo>
                  <a:lnTo>
                    <a:pt x="1632" y="174"/>
                  </a:lnTo>
                  <a:lnTo>
                    <a:pt x="1650" y="174"/>
                  </a:lnTo>
                  <a:lnTo>
                    <a:pt x="1668" y="180"/>
                  </a:lnTo>
                  <a:lnTo>
                    <a:pt x="1686" y="174"/>
                  </a:lnTo>
                  <a:lnTo>
                    <a:pt x="1704" y="180"/>
                  </a:lnTo>
                  <a:lnTo>
                    <a:pt x="1722" y="180"/>
                  </a:lnTo>
                  <a:lnTo>
                    <a:pt x="1740" y="186"/>
                  </a:lnTo>
                  <a:lnTo>
                    <a:pt x="1758" y="192"/>
                  </a:lnTo>
                  <a:lnTo>
                    <a:pt x="1776" y="186"/>
                  </a:lnTo>
                  <a:lnTo>
                    <a:pt x="1788" y="192"/>
                  </a:lnTo>
                  <a:lnTo>
                    <a:pt x="1806" y="198"/>
                  </a:lnTo>
                  <a:lnTo>
                    <a:pt x="1824" y="198"/>
                  </a:lnTo>
                  <a:lnTo>
                    <a:pt x="1842" y="198"/>
                  </a:lnTo>
                  <a:lnTo>
                    <a:pt x="1860" y="204"/>
                  </a:lnTo>
                  <a:lnTo>
                    <a:pt x="1878" y="210"/>
                  </a:lnTo>
                  <a:lnTo>
                    <a:pt x="1896" y="210"/>
                  </a:lnTo>
                  <a:lnTo>
                    <a:pt x="1914" y="210"/>
                  </a:lnTo>
                  <a:lnTo>
                    <a:pt x="1932" y="216"/>
                  </a:lnTo>
                  <a:lnTo>
                    <a:pt x="1944" y="204"/>
                  </a:lnTo>
                  <a:lnTo>
                    <a:pt x="1962" y="198"/>
                  </a:lnTo>
                  <a:lnTo>
                    <a:pt x="1980" y="198"/>
                  </a:lnTo>
                  <a:lnTo>
                    <a:pt x="1998" y="198"/>
                  </a:lnTo>
                  <a:lnTo>
                    <a:pt x="2016" y="192"/>
                  </a:lnTo>
                  <a:lnTo>
                    <a:pt x="2034" y="192"/>
                  </a:lnTo>
                  <a:lnTo>
                    <a:pt x="2052" y="186"/>
                  </a:lnTo>
                  <a:lnTo>
                    <a:pt x="2070" y="186"/>
                  </a:lnTo>
                  <a:lnTo>
                    <a:pt x="2088" y="198"/>
                  </a:lnTo>
                  <a:lnTo>
                    <a:pt x="2100" y="186"/>
                  </a:lnTo>
                  <a:lnTo>
                    <a:pt x="2118" y="186"/>
                  </a:lnTo>
                  <a:lnTo>
                    <a:pt x="2136" y="186"/>
                  </a:lnTo>
                  <a:lnTo>
                    <a:pt x="2154" y="180"/>
                  </a:lnTo>
                  <a:lnTo>
                    <a:pt x="2172" y="186"/>
                  </a:lnTo>
                  <a:lnTo>
                    <a:pt x="2190" y="186"/>
                  </a:lnTo>
                  <a:lnTo>
                    <a:pt x="2208" y="192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24" name="Freeform 108"/>
            <p:cNvSpPr>
              <a:spLocks/>
            </p:cNvSpPr>
            <p:nvPr/>
          </p:nvSpPr>
          <p:spPr bwMode="auto">
            <a:xfrm>
              <a:off x="2690575" y="5109621"/>
              <a:ext cx="142585" cy="104785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8" y="42"/>
                </a:cxn>
                <a:cxn ang="0">
                  <a:pos x="36" y="42"/>
                </a:cxn>
                <a:cxn ang="0">
                  <a:pos x="54" y="42"/>
                </a:cxn>
                <a:cxn ang="0">
                  <a:pos x="66" y="36"/>
                </a:cxn>
                <a:cxn ang="0">
                  <a:pos x="84" y="42"/>
                </a:cxn>
                <a:cxn ang="0">
                  <a:pos x="102" y="54"/>
                </a:cxn>
                <a:cxn ang="0">
                  <a:pos x="120" y="42"/>
                </a:cxn>
                <a:cxn ang="0">
                  <a:pos x="138" y="42"/>
                </a:cxn>
                <a:cxn ang="0">
                  <a:pos x="156" y="42"/>
                </a:cxn>
                <a:cxn ang="0">
                  <a:pos x="174" y="36"/>
                </a:cxn>
                <a:cxn ang="0">
                  <a:pos x="192" y="12"/>
                </a:cxn>
                <a:cxn ang="0">
                  <a:pos x="210" y="0"/>
                </a:cxn>
                <a:cxn ang="0">
                  <a:pos x="222" y="24"/>
                </a:cxn>
                <a:cxn ang="0">
                  <a:pos x="240" y="66"/>
                </a:cxn>
                <a:cxn ang="0">
                  <a:pos x="258" y="144"/>
                </a:cxn>
                <a:cxn ang="0">
                  <a:pos x="276" y="252"/>
                </a:cxn>
                <a:cxn ang="0">
                  <a:pos x="294" y="378"/>
                </a:cxn>
                <a:cxn ang="0">
                  <a:pos x="312" y="504"/>
                </a:cxn>
                <a:cxn ang="0">
                  <a:pos x="330" y="618"/>
                </a:cxn>
                <a:cxn ang="0">
                  <a:pos x="348" y="708"/>
                </a:cxn>
                <a:cxn ang="0">
                  <a:pos x="366" y="774"/>
                </a:cxn>
                <a:cxn ang="0">
                  <a:pos x="384" y="834"/>
                </a:cxn>
              </a:cxnLst>
              <a:rect l="0" t="0" r="r" b="b"/>
              <a:pathLst>
                <a:path w="384" h="834">
                  <a:moveTo>
                    <a:pt x="0" y="42"/>
                  </a:moveTo>
                  <a:lnTo>
                    <a:pt x="18" y="42"/>
                  </a:lnTo>
                  <a:lnTo>
                    <a:pt x="36" y="42"/>
                  </a:lnTo>
                  <a:lnTo>
                    <a:pt x="54" y="42"/>
                  </a:lnTo>
                  <a:lnTo>
                    <a:pt x="66" y="36"/>
                  </a:lnTo>
                  <a:lnTo>
                    <a:pt x="84" y="42"/>
                  </a:lnTo>
                  <a:lnTo>
                    <a:pt x="102" y="54"/>
                  </a:lnTo>
                  <a:lnTo>
                    <a:pt x="120" y="42"/>
                  </a:lnTo>
                  <a:lnTo>
                    <a:pt x="138" y="42"/>
                  </a:lnTo>
                  <a:lnTo>
                    <a:pt x="156" y="42"/>
                  </a:lnTo>
                  <a:lnTo>
                    <a:pt x="174" y="36"/>
                  </a:lnTo>
                  <a:lnTo>
                    <a:pt x="192" y="12"/>
                  </a:lnTo>
                  <a:lnTo>
                    <a:pt x="210" y="0"/>
                  </a:lnTo>
                  <a:lnTo>
                    <a:pt x="222" y="24"/>
                  </a:lnTo>
                  <a:lnTo>
                    <a:pt x="240" y="66"/>
                  </a:lnTo>
                  <a:lnTo>
                    <a:pt x="258" y="144"/>
                  </a:lnTo>
                  <a:lnTo>
                    <a:pt x="276" y="252"/>
                  </a:lnTo>
                  <a:lnTo>
                    <a:pt x="294" y="378"/>
                  </a:lnTo>
                  <a:lnTo>
                    <a:pt x="312" y="504"/>
                  </a:lnTo>
                  <a:lnTo>
                    <a:pt x="330" y="618"/>
                  </a:lnTo>
                  <a:lnTo>
                    <a:pt x="348" y="708"/>
                  </a:lnTo>
                  <a:lnTo>
                    <a:pt x="366" y="774"/>
                  </a:lnTo>
                  <a:lnTo>
                    <a:pt x="384" y="834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25" name="Freeform 109"/>
            <p:cNvSpPr>
              <a:spLocks/>
            </p:cNvSpPr>
            <p:nvPr/>
          </p:nvSpPr>
          <p:spPr bwMode="auto">
            <a:xfrm>
              <a:off x="1870600" y="4898543"/>
              <a:ext cx="819865" cy="1281545"/>
            </a:xfrm>
            <a:custGeom>
              <a:avLst/>
              <a:gdLst/>
              <a:ahLst/>
              <a:cxnLst>
                <a:cxn ang="0">
                  <a:pos x="36" y="990"/>
                </a:cxn>
                <a:cxn ang="0">
                  <a:pos x="90" y="882"/>
                </a:cxn>
                <a:cxn ang="0">
                  <a:pos x="144" y="744"/>
                </a:cxn>
                <a:cxn ang="0">
                  <a:pos x="192" y="606"/>
                </a:cxn>
                <a:cxn ang="0">
                  <a:pos x="246" y="498"/>
                </a:cxn>
                <a:cxn ang="0">
                  <a:pos x="300" y="414"/>
                </a:cxn>
                <a:cxn ang="0">
                  <a:pos x="348" y="342"/>
                </a:cxn>
                <a:cxn ang="0">
                  <a:pos x="402" y="264"/>
                </a:cxn>
                <a:cxn ang="0">
                  <a:pos x="456" y="198"/>
                </a:cxn>
                <a:cxn ang="0">
                  <a:pos x="504" y="150"/>
                </a:cxn>
                <a:cxn ang="0">
                  <a:pos x="558" y="126"/>
                </a:cxn>
                <a:cxn ang="0">
                  <a:pos x="612" y="90"/>
                </a:cxn>
                <a:cxn ang="0">
                  <a:pos x="660" y="90"/>
                </a:cxn>
                <a:cxn ang="0">
                  <a:pos x="714" y="78"/>
                </a:cxn>
                <a:cxn ang="0">
                  <a:pos x="768" y="54"/>
                </a:cxn>
                <a:cxn ang="0">
                  <a:pos x="816" y="48"/>
                </a:cxn>
                <a:cxn ang="0">
                  <a:pos x="870" y="42"/>
                </a:cxn>
                <a:cxn ang="0">
                  <a:pos x="924" y="18"/>
                </a:cxn>
                <a:cxn ang="0">
                  <a:pos x="972" y="12"/>
                </a:cxn>
                <a:cxn ang="0">
                  <a:pos x="1026" y="6"/>
                </a:cxn>
                <a:cxn ang="0">
                  <a:pos x="1080" y="6"/>
                </a:cxn>
                <a:cxn ang="0">
                  <a:pos x="1128" y="24"/>
                </a:cxn>
                <a:cxn ang="0">
                  <a:pos x="1182" y="48"/>
                </a:cxn>
                <a:cxn ang="0">
                  <a:pos x="1236" y="78"/>
                </a:cxn>
                <a:cxn ang="0">
                  <a:pos x="1290" y="108"/>
                </a:cxn>
                <a:cxn ang="0">
                  <a:pos x="1338" y="126"/>
                </a:cxn>
                <a:cxn ang="0">
                  <a:pos x="1392" y="156"/>
                </a:cxn>
                <a:cxn ang="0">
                  <a:pos x="1446" y="168"/>
                </a:cxn>
                <a:cxn ang="0">
                  <a:pos x="1494" y="174"/>
                </a:cxn>
                <a:cxn ang="0">
                  <a:pos x="1548" y="174"/>
                </a:cxn>
                <a:cxn ang="0">
                  <a:pos x="1602" y="162"/>
                </a:cxn>
                <a:cxn ang="0">
                  <a:pos x="1650" y="168"/>
                </a:cxn>
                <a:cxn ang="0">
                  <a:pos x="1704" y="180"/>
                </a:cxn>
                <a:cxn ang="0">
                  <a:pos x="1758" y="180"/>
                </a:cxn>
                <a:cxn ang="0">
                  <a:pos x="1806" y="186"/>
                </a:cxn>
                <a:cxn ang="0">
                  <a:pos x="1860" y="204"/>
                </a:cxn>
                <a:cxn ang="0">
                  <a:pos x="1914" y="198"/>
                </a:cxn>
                <a:cxn ang="0">
                  <a:pos x="1962" y="180"/>
                </a:cxn>
                <a:cxn ang="0">
                  <a:pos x="2016" y="168"/>
                </a:cxn>
                <a:cxn ang="0">
                  <a:pos x="2070" y="162"/>
                </a:cxn>
                <a:cxn ang="0">
                  <a:pos x="2118" y="174"/>
                </a:cxn>
                <a:cxn ang="0">
                  <a:pos x="2172" y="168"/>
                </a:cxn>
              </a:cxnLst>
              <a:rect l="0" t="0" r="r" b="b"/>
              <a:pathLst>
                <a:path w="2208" h="1020">
                  <a:moveTo>
                    <a:pt x="0" y="1020"/>
                  </a:moveTo>
                  <a:lnTo>
                    <a:pt x="18" y="1014"/>
                  </a:lnTo>
                  <a:lnTo>
                    <a:pt x="36" y="990"/>
                  </a:lnTo>
                  <a:lnTo>
                    <a:pt x="54" y="960"/>
                  </a:lnTo>
                  <a:lnTo>
                    <a:pt x="72" y="924"/>
                  </a:lnTo>
                  <a:lnTo>
                    <a:pt x="90" y="882"/>
                  </a:lnTo>
                  <a:lnTo>
                    <a:pt x="108" y="840"/>
                  </a:lnTo>
                  <a:lnTo>
                    <a:pt x="126" y="792"/>
                  </a:lnTo>
                  <a:lnTo>
                    <a:pt x="144" y="744"/>
                  </a:lnTo>
                  <a:lnTo>
                    <a:pt x="156" y="690"/>
                  </a:lnTo>
                  <a:lnTo>
                    <a:pt x="174" y="648"/>
                  </a:lnTo>
                  <a:lnTo>
                    <a:pt x="192" y="606"/>
                  </a:lnTo>
                  <a:lnTo>
                    <a:pt x="210" y="564"/>
                  </a:lnTo>
                  <a:lnTo>
                    <a:pt x="228" y="522"/>
                  </a:lnTo>
                  <a:lnTo>
                    <a:pt x="246" y="498"/>
                  </a:lnTo>
                  <a:lnTo>
                    <a:pt x="264" y="462"/>
                  </a:lnTo>
                  <a:lnTo>
                    <a:pt x="282" y="426"/>
                  </a:lnTo>
                  <a:lnTo>
                    <a:pt x="300" y="414"/>
                  </a:lnTo>
                  <a:lnTo>
                    <a:pt x="312" y="390"/>
                  </a:lnTo>
                  <a:lnTo>
                    <a:pt x="330" y="372"/>
                  </a:lnTo>
                  <a:lnTo>
                    <a:pt x="348" y="342"/>
                  </a:lnTo>
                  <a:lnTo>
                    <a:pt x="366" y="312"/>
                  </a:lnTo>
                  <a:lnTo>
                    <a:pt x="384" y="288"/>
                  </a:lnTo>
                  <a:lnTo>
                    <a:pt x="402" y="264"/>
                  </a:lnTo>
                  <a:lnTo>
                    <a:pt x="420" y="234"/>
                  </a:lnTo>
                  <a:lnTo>
                    <a:pt x="438" y="216"/>
                  </a:lnTo>
                  <a:lnTo>
                    <a:pt x="456" y="198"/>
                  </a:lnTo>
                  <a:lnTo>
                    <a:pt x="474" y="180"/>
                  </a:lnTo>
                  <a:lnTo>
                    <a:pt x="486" y="168"/>
                  </a:lnTo>
                  <a:lnTo>
                    <a:pt x="504" y="150"/>
                  </a:lnTo>
                  <a:lnTo>
                    <a:pt x="522" y="138"/>
                  </a:lnTo>
                  <a:lnTo>
                    <a:pt x="540" y="138"/>
                  </a:lnTo>
                  <a:lnTo>
                    <a:pt x="558" y="126"/>
                  </a:lnTo>
                  <a:lnTo>
                    <a:pt x="576" y="108"/>
                  </a:lnTo>
                  <a:lnTo>
                    <a:pt x="594" y="96"/>
                  </a:lnTo>
                  <a:lnTo>
                    <a:pt x="612" y="90"/>
                  </a:lnTo>
                  <a:lnTo>
                    <a:pt x="630" y="90"/>
                  </a:lnTo>
                  <a:lnTo>
                    <a:pt x="642" y="84"/>
                  </a:lnTo>
                  <a:lnTo>
                    <a:pt x="660" y="90"/>
                  </a:lnTo>
                  <a:lnTo>
                    <a:pt x="678" y="84"/>
                  </a:lnTo>
                  <a:lnTo>
                    <a:pt x="696" y="84"/>
                  </a:lnTo>
                  <a:lnTo>
                    <a:pt x="714" y="78"/>
                  </a:lnTo>
                  <a:lnTo>
                    <a:pt x="732" y="72"/>
                  </a:lnTo>
                  <a:lnTo>
                    <a:pt x="750" y="66"/>
                  </a:lnTo>
                  <a:lnTo>
                    <a:pt x="768" y="54"/>
                  </a:lnTo>
                  <a:lnTo>
                    <a:pt x="786" y="54"/>
                  </a:lnTo>
                  <a:lnTo>
                    <a:pt x="798" y="54"/>
                  </a:lnTo>
                  <a:lnTo>
                    <a:pt x="816" y="48"/>
                  </a:lnTo>
                  <a:lnTo>
                    <a:pt x="834" y="36"/>
                  </a:lnTo>
                  <a:lnTo>
                    <a:pt x="852" y="36"/>
                  </a:lnTo>
                  <a:lnTo>
                    <a:pt x="870" y="42"/>
                  </a:lnTo>
                  <a:lnTo>
                    <a:pt x="888" y="36"/>
                  </a:lnTo>
                  <a:lnTo>
                    <a:pt x="906" y="24"/>
                  </a:lnTo>
                  <a:lnTo>
                    <a:pt x="924" y="18"/>
                  </a:lnTo>
                  <a:lnTo>
                    <a:pt x="942" y="18"/>
                  </a:lnTo>
                  <a:lnTo>
                    <a:pt x="960" y="12"/>
                  </a:lnTo>
                  <a:lnTo>
                    <a:pt x="972" y="12"/>
                  </a:lnTo>
                  <a:lnTo>
                    <a:pt x="990" y="6"/>
                  </a:lnTo>
                  <a:lnTo>
                    <a:pt x="1008" y="6"/>
                  </a:lnTo>
                  <a:lnTo>
                    <a:pt x="1026" y="6"/>
                  </a:lnTo>
                  <a:lnTo>
                    <a:pt x="1044" y="0"/>
                  </a:lnTo>
                  <a:lnTo>
                    <a:pt x="1062" y="6"/>
                  </a:lnTo>
                  <a:lnTo>
                    <a:pt x="1080" y="6"/>
                  </a:lnTo>
                  <a:lnTo>
                    <a:pt x="1098" y="12"/>
                  </a:lnTo>
                  <a:lnTo>
                    <a:pt x="1116" y="18"/>
                  </a:lnTo>
                  <a:lnTo>
                    <a:pt x="1128" y="24"/>
                  </a:lnTo>
                  <a:lnTo>
                    <a:pt x="1146" y="36"/>
                  </a:lnTo>
                  <a:lnTo>
                    <a:pt x="1164" y="48"/>
                  </a:lnTo>
                  <a:lnTo>
                    <a:pt x="1182" y="48"/>
                  </a:lnTo>
                  <a:lnTo>
                    <a:pt x="1200" y="54"/>
                  </a:lnTo>
                  <a:lnTo>
                    <a:pt x="1218" y="60"/>
                  </a:lnTo>
                  <a:lnTo>
                    <a:pt x="1236" y="78"/>
                  </a:lnTo>
                  <a:lnTo>
                    <a:pt x="1254" y="84"/>
                  </a:lnTo>
                  <a:lnTo>
                    <a:pt x="1272" y="96"/>
                  </a:lnTo>
                  <a:lnTo>
                    <a:pt x="1290" y="108"/>
                  </a:lnTo>
                  <a:lnTo>
                    <a:pt x="1302" y="114"/>
                  </a:lnTo>
                  <a:lnTo>
                    <a:pt x="1320" y="114"/>
                  </a:lnTo>
                  <a:lnTo>
                    <a:pt x="1338" y="126"/>
                  </a:lnTo>
                  <a:lnTo>
                    <a:pt x="1356" y="138"/>
                  </a:lnTo>
                  <a:lnTo>
                    <a:pt x="1374" y="150"/>
                  </a:lnTo>
                  <a:lnTo>
                    <a:pt x="1392" y="156"/>
                  </a:lnTo>
                  <a:lnTo>
                    <a:pt x="1410" y="162"/>
                  </a:lnTo>
                  <a:lnTo>
                    <a:pt x="1428" y="162"/>
                  </a:lnTo>
                  <a:lnTo>
                    <a:pt x="1446" y="168"/>
                  </a:lnTo>
                  <a:lnTo>
                    <a:pt x="1458" y="174"/>
                  </a:lnTo>
                  <a:lnTo>
                    <a:pt x="1476" y="174"/>
                  </a:lnTo>
                  <a:lnTo>
                    <a:pt x="1494" y="174"/>
                  </a:lnTo>
                  <a:lnTo>
                    <a:pt x="1512" y="180"/>
                  </a:lnTo>
                  <a:lnTo>
                    <a:pt x="1530" y="180"/>
                  </a:lnTo>
                  <a:lnTo>
                    <a:pt x="1548" y="174"/>
                  </a:lnTo>
                  <a:lnTo>
                    <a:pt x="1566" y="174"/>
                  </a:lnTo>
                  <a:lnTo>
                    <a:pt x="1584" y="168"/>
                  </a:lnTo>
                  <a:lnTo>
                    <a:pt x="1602" y="162"/>
                  </a:lnTo>
                  <a:lnTo>
                    <a:pt x="1614" y="162"/>
                  </a:lnTo>
                  <a:lnTo>
                    <a:pt x="1632" y="168"/>
                  </a:lnTo>
                  <a:lnTo>
                    <a:pt x="1650" y="168"/>
                  </a:lnTo>
                  <a:lnTo>
                    <a:pt x="1668" y="174"/>
                  </a:lnTo>
                  <a:lnTo>
                    <a:pt x="1686" y="174"/>
                  </a:lnTo>
                  <a:lnTo>
                    <a:pt x="1704" y="180"/>
                  </a:lnTo>
                  <a:lnTo>
                    <a:pt x="1722" y="186"/>
                  </a:lnTo>
                  <a:lnTo>
                    <a:pt x="1740" y="186"/>
                  </a:lnTo>
                  <a:lnTo>
                    <a:pt x="1758" y="180"/>
                  </a:lnTo>
                  <a:lnTo>
                    <a:pt x="1776" y="180"/>
                  </a:lnTo>
                  <a:lnTo>
                    <a:pt x="1788" y="192"/>
                  </a:lnTo>
                  <a:lnTo>
                    <a:pt x="1806" y="186"/>
                  </a:lnTo>
                  <a:lnTo>
                    <a:pt x="1824" y="192"/>
                  </a:lnTo>
                  <a:lnTo>
                    <a:pt x="1842" y="198"/>
                  </a:lnTo>
                  <a:lnTo>
                    <a:pt x="1860" y="204"/>
                  </a:lnTo>
                  <a:lnTo>
                    <a:pt x="1878" y="198"/>
                  </a:lnTo>
                  <a:lnTo>
                    <a:pt x="1896" y="198"/>
                  </a:lnTo>
                  <a:lnTo>
                    <a:pt x="1914" y="198"/>
                  </a:lnTo>
                  <a:lnTo>
                    <a:pt x="1932" y="198"/>
                  </a:lnTo>
                  <a:lnTo>
                    <a:pt x="1944" y="192"/>
                  </a:lnTo>
                  <a:lnTo>
                    <a:pt x="1962" y="180"/>
                  </a:lnTo>
                  <a:lnTo>
                    <a:pt x="1980" y="174"/>
                  </a:lnTo>
                  <a:lnTo>
                    <a:pt x="1998" y="168"/>
                  </a:lnTo>
                  <a:lnTo>
                    <a:pt x="2016" y="168"/>
                  </a:lnTo>
                  <a:lnTo>
                    <a:pt x="2034" y="174"/>
                  </a:lnTo>
                  <a:lnTo>
                    <a:pt x="2052" y="174"/>
                  </a:lnTo>
                  <a:lnTo>
                    <a:pt x="2070" y="162"/>
                  </a:lnTo>
                  <a:lnTo>
                    <a:pt x="2088" y="162"/>
                  </a:lnTo>
                  <a:lnTo>
                    <a:pt x="2100" y="174"/>
                  </a:lnTo>
                  <a:lnTo>
                    <a:pt x="2118" y="174"/>
                  </a:lnTo>
                  <a:lnTo>
                    <a:pt x="2136" y="174"/>
                  </a:lnTo>
                  <a:lnTo>
                    <a:pt x="2154" y="174"/>
                  </a:lnTo>
                  <a:lnTo>
                    <a:pt x="2172" y="168"/>
                  </a:lnTo>
                  <a:lnTo>
                    <a:pt x="2190" y="180"/>
                  </a:lnTo>
                  <a:lnTo>
                    <a:pt x="2208" y="174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26" name="Freeform 110"/>
            <p:cNvSpPr>
              <a:spLocks/>
            </p:cNvSpPr>
            <p:nvPr/>
          </p:nvSpPr>
          <p:spPr bwMode="auto">
            <a:xfrm>
              <a:off x="2686635" y="5079467"/>
              <a:ext cx="142585" cy="1032775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8" y="30"/>
                </a:cxn>
                <a:cxn ang="0">
                  <a:pos x="36" y="36"/>
                </a:cxn>
                <a:cxn ang="0">
                  <a:pos x="54" y="36"/>
                </a:cxn>
                <a:cxn ang="0">
                  <a:pos x="66" y="30"/>
                </a:cxn>
                <a:cxn ang="0">
                  <a:pos x="84" y="30"/>
                </a:cxn>
                <a:cxn ang="0">
                  <a:pos x="102" y="36"/>
                </a:cxn>
                <a:cxn ang="0">
                  <a:pos x="120" y="36"/>
                </a:cxn>
                <a:cxn ang="0">
                  <a:pos x="138" y="30"/>
                </a:cxn>
                <a:cxn ang="0">
                  <a:pos x="156" y="18"/>
                </a:cxn>
                <a:cxn ang="0">
                  <a:pos x="174" y="6"/>
                </a:cxn>
                <a:cxn ang="0">
                  <a:pos x="192" y="0"/>
                </a:cxn>
                <a:cxn ang="0">
                  <a:pos x="210" y="18"/>
                </a:cxn>
                <a:cxn ang="0">
                  <a:pos x="222" y="54"/>
                </a:cxn>
                <a:cxn ang="0">
                  <a:pos x="240" y="120"/>
                </a:cxn>
                <a:cxn ang="0">
                  <a:pos x="258" y="228"/>
                </a:cxn>
                <a:cxn ang="0">
                  <a:pos x="276" y="354"/>
                </a:cxn>
                <a:cxn ang="0">
                  <a:pos x="294" y="474"/>
                </a:cxn>
                <a:cxn ang="0">
                  <a:pos x="312" y="582"/>
                </a:cxn>
                <a:cxn ang="0">
                  <a:pos x="330" y="672"/>
                </a:cxn>
                <a:cxn ang="0">
                  <a:pos x="348" y="744"/>
                </a:cxn>
                <a:cxn ang="0">
                  <a:pos x="366" y="792"/>
                </a:cxn>
                <a:cxn ang="0">
                  <a:pos x="384" y="822"/>
                </a:cxn>
              </a:cxnLst>
              <a:rect l="0" t="0" r="r" b="b"/>
              <a:pathLst>
                <a:path w="384" h="822">
                  <a:moveTo>
                    <a:pt x="0" y="30"/>
                  </a:moveTo>
                  <a:lnTo>
                    <a:pt x="18" y="30"/>
                  </a:lnTo>
                  <a:lnTo>
                    <a:pt x="36" y="36"/>
                  </a:lnTo>
                  <a:lnTo>
                    <a:pt x="54" y="36"/>
                  </a:lnTo>
                  <a:lnTo>
                    <a:pt x="66" y="30"/>
                  </a:lnTo>
                  <a:lnTo>
                    <a:pt x="84" y="30"/>
                  </a:lnTo>
                  <a:lnTo>
                    <a:pt x="102" y="36"/>
                  </a:lnTo>
                  <a:lnTo>
                    <a:pt x="120" y="36"/>
                  </a:lnTo>
                  <a:lnTo>
                    <a:pt x="138" y="30"/>
                  </a:lnTo>
                  <a:lnTo>
                    <a:pt x="156" y="18"/>
                  </a:lnTo>
                  <a:lnTo>
                    <a:pt x="174" y="6"/>
                  </a:lnTo>
                  <a:lnTo>
                    <a:pt x="192" y="0"/>
                  </a:lnTo>
                  <a:lnTo>
                    <a:pt x="210" y="18"/>
                  </a:lnTo>
                  <a:lnTo>
                    <a:pt x="222" y="54"/>
                  </a:lnTo>
                  <a:lnTo>
                    <a:pt x="240" y="120"/>
                  </a:lnTo>
                  <a:lnTo>
                    <a:pt x="258" y="228"/>
                  </a:lnTo>
                  <a:lnTo>
                    <a:pt x="276" y="354"/>
                  </a:lnTo>
                  <a:lnTo>
                    <a:pt x="294" y="474"/>
                  </a:lnTo>
                  <a:lnTo>
                    <a:pt x="312" y="582"/>
                  </a:lnTo>
                  <a:lnTo>
                    <a:pt x="330" y="672"/>
                  </a:lnTo>
                  <a:lnTo>
                    <a:pt x="348" y="744"/>
                  </a:lnTo>
                  <a:lnTo>
                    <a:pt x="366" y="792"/>
                  </a:lnTo>
                  <a:lnTo>
                    <a:pt x="384" y="822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27" name="Freeform 111"/>
            <p:cNvSpPr>
              <a:spLocks/>
            </p:cNvSpPr>
            <p:nvPr/>
          </p:nvSpPr>
          <p:spPr bwMode="auto">
            <a:xfrm>
              <a:off x="1870600" y="4777927"/>
              <a:ext cx="819865" cy="1341853"/>
            </a:xfrm>
            <a:custGeom>
              <a:avLst/>
              <a:gdLst/>
              <a:ahLst/>
              <a:cxnLst>
                <a:cxn ang="0">
                  <a:pos x="36" y="1014"/>
                </a:cxn>
                <a:cxn ang="0">
                  <a:pos x="90" y="900"/>
                </a:cxn>
                <a:cxn ang="0">
                  <a:pos x="144" y="762"/>
                </a:cxn>
                <a:cxn ang="0">
                  <a:pos x="192" y="618"/>
                </a:cxn>
                <a:cxn ang="0">
                  <a:pos x="246" y="510"/>
                </a:cxn>
                <a:cxn ang="0">
                  <a:pos x="300" y="420"/>
                </a:cxn>
                <a:cxn ang="0">
                  <a:pos x="348" y="354"/>
                </a:cxn>
                <a:cxn ang="0">
                  <a:pos x="402" y="276"/>
                </a:cxn>
                <a:cxn ang="0">
                  <a:pos x="456" y="210"/>
                </a:cxn>
                <a:cxn ang="0">
                  <a:pos x="504" y="180"/>
                </a:cxn>
                <a:cxn ang="0">
                  <a:pos x="558" y="126"/>
                </a:cxn>
                <a:cxn ang="0">
                  <a:pos x="612" y="114"/>
                </a:cxn>
                <a:cxn ang="0">
                  <a:pos x="660" y="90"/>
                </a:cxn>
                <a:cxn ang="0">
                  <a:pos x="714" y="78"/>
                </a:cxn>
                <a:cxn ang="0">
                  <a:pos x="768" y="66"/>
                </a:cxn>
                <a:cxn ang="0">
                  <a:pos x="816" y="42"/>
                </a:cxn>
                <a:cxn ang="0">
                  <a:pos x="870" y="18"/>
                </a:cxn>
                <a:cxn ang="0">
                  <a:pos x="924" y="18"/>
                </a:cxn>
                <a:cxn ang="0">
                  <a:pos x="972" y="0"/>
                </a:cxn>
                <a:cxn ang="0">
                  <a:pos x="1026" y="0"/>
                </a:cxn>
                <a:cxn ang="0">
                  <a:pos x="1080" y="0"/>
                </a:cxn>
                <a:cxn ang="0">
                  <a:pos x="1128" y="18"/>
                </a:cxn>
                <a:cxn ang="0">
                  <a:pos x="1182" y="42"/>
                </a:cxn>
                <a:cxn ang="0">
                  <a:pos x="1236" y="48"/>
                </a:cxn>
                <a:cxn ang="0">
                  <a:pos x="1290" y="84"/>
                </a:cxn>
                <a:cxn ang="0">
                  <a:pos x="1338" y="108"/>
                </a:cxn>
                <a:cxn ang="0">
                  <a:pos x="1392" y="126"/>
                </a:cxn>
                <a:cxn ang="0">
                  <a:pos x="1446" y="138"/>
                </a:cxn>
                <a:cxn ang="0">
                  <a:pos x="1494" y="144"/>
                </a:cxn>
                <a:cxn ang="0">
                  <a:pos x="1548" y="144"/>
                </a:cxn>
                <a:cxn ang="0">
                  <a:pos x="1602" y="144"/>
                </a:cxn>
                <a:cxn ang="0">
                  <a:pos x="1650" y="138"/>
                </a:cxn>
                <a:cxn ang="0">
                  <a:pos x="1704" y="150"/>
                </a:cxn>
                <a:cxn ang="0">
                  <a:pos x="1758" y="144"/>
                </a:cxn>
                <a:cxn ang="0">
                  <a:pos x="1806" y="144"/>
                </a:cxn>
                <a:cxn ang="0">
                  <a:pos x="1860" y="162"/>
                </a:cxn>
                <a:cxn ang="0">
                  <a:pos x="1914" y="156"/>
                </a:cxn>
                <a:cxn ang="0">
                  <a:pos x="1962" y="156"/>
                </a:cxn>
                <a:cxn ang="0">
                  <a:pos x="2016" y="132"/>
                </a:cxn>
                <a:cxn ang="0">
                  <a:pos x="2070" y="132"/>
                </a:cxn>
                <a:cxn ang="0">
                  <a:pos x="2118" y="132"/>
                </a:cxn>
                <a:cxn ang="0">
                  <a:pos x="2172" y="126"/>
                </a:cxn>
              </a:cxnLst>
              <a:rect l="0" t="0" r="r" b="b"/>
              <a:pathLst>
                <a:path w="2208" h="1068">
                  <a:moveTo>
                    <a:pt x="0" y="1068"/>
                  </a:moveTo>
                  <a:lnTo>
                    <a:pt x="18" y="1050"/>
                  </a:lnTo>
                  <a:lnTo>
                    <a:pt x="36" y="1014"/>
                  </a:lnTo>
                  <a:lnTo>
                    <a:pt x="54" y="978"/>
                  </a:lnTo>
                  <a:lnTo>
                    <a:pt x="72" y="936"/>
                  </a:lnTo>
                  <a:lnTo>
                    <a:pt x="90" y="900"/>
                  </a:lnTo>
                  <a:lnTo>
                    <a:pt x="108" y="858"/>
                  </a:lnTo>
                  <a:lnTo>
                    <a:pt x="126" y="798"/>
                  </a:lnTo>
                  <a:lnTo>
                    <a:pt x="144" y="762"/>
                  </a:lnTo>
                  <a:lnTo>
                    <a:pt x="156" y="714"/>
                  </a:lnTo>
                  <a:lnTo>
                    <a:pt x="174" y="666"/>
                  </a:lnTo>
                  <a:lnTo>
                    <a:pt x="192" y="618"/>
                  </a:lnTo>
                  <a:lnTo>
                    <a:pt x="210" y="576"/>
                  </a:lnTo>
                  <a:lnTo>
                    <a:pt x="228" y="534"/>
                  </a:lnTo>
                  <a:lnTo>
                    <a:pt x="246" y="510"/>
                  </a:lnTo>
                  <a:lnTo>
                    <a:pt x="264" y="468"/>
                  </a:lnTo>
                  <a:lnTo>
                    <a:pt x="282" y="438"/>
                  </a:lnTo>
                  <a:lnTo>
                    <a:pt x="300" y="420"/>
                  </a:lnTo>
                  <a:lnTo>
                    <a:pt x="312" y="408"/>
                  </a:lnTo>
                  <a:lnTo>
                    <a:pt x="330" y="384"/>
                  </a:lnTo>
                  <a:lnTo>
                    <a:pt x="348" y="354"/>
                  </a:lnTo>
                  <a:lnTo>
                    <a:pt x="366" y="318"/>
                  </a:lnTo>
                  <a:lnTo>
                    <a:pt x="384" y="300"/>
                  </a:lnTo>
                  <a:lnTo>
                    <a:pt x="402" y="276"/>
                  </a:lnTo>
                  <a:lnTo>
                    <a:pt x="420" y="252"/>
                  </a:lnTo>
                  <a:lnTo>
                    <a:pt x="438" y="234"/>
                  </a:lnTo>
                  <a:lnTo>
                    <a:pt x="456" y="210"/>
                  </a:lnTo>
                  <a:lnTo>
                    <a:pt x="474" y="192"/>
                  </a:lnTo>
                  <a:lnTo>
                    <a:pt x="486" y="186"/>
                  </a:lnTo>
                  <a:lnTo>
                    <a:pt x="504" y="180"/>
                  </a:lnTo>
                  <a:lnTo>
                    <a:pt x="522" y="162"/>
                  </a:lnTo>
                  <a:lnTo>
                    <a:pt x="540" y="138"/>
                  </a:lnTo>
                  <a:lnTo>
                    <a:pt x="558" y="126"/>
                  </a:lnTo>
                  <a:lnTo>
                    <a:pt x="576" y="120"/>
                  </a:lnTo>
                  <a:lnTo>
                    <a:pt x="594" y="114"/>
                  </a:lnTo>
                  <a:lnTo>
                    <a:pt x="612" y="114"/>
                  </a:lnTo>
                  <a:lnTo>
                    <a:pt x="630" y="96"/>
                  </a:lnTo>
                  <a:lnTo>
                    <a:pt x="642" y="90"/>
                  </a:lnTo>
                  <a:lnTo>
                    <a:pt x="660" y="90"/>
                  </a:lnTo>
                  <a:lnTo>
                    <a:pt x="678" y="84"/>
                  </a:lnTo>
                  <a:lnTo>
                    <a:pt x="696" y="78"/>
                  </a:lnTo>
                  <a:lnTo>
                    <a:pt x="714" y="78"/>
                  </a:lnTo>
                  <a:lnTo>
                    <a:pt x="732" y="78"/>
                  </a:lnTo>
                  <a:lnTo>
                    <a:pt x="750" y="72"/>
                  </a:lnTo>
                  <a:lnTo>
                    <a:pt x="768" y="66"/>
                  </a:lnTo>
                  <a:lnTo>
                    <a:pt x="786" y="66"/>
                  </a:lnTo>
                  <a:lnTo>
                    <a:pt x="798" y="54"/>
                  </a:lnTo>
                  <a:lnTo>
                    <a:pt x="816" y="42"/>
                  </a:lnTo>
                  <a:lnTo>
                    <a:pt x="834" y="42"/>
                  </a:lnTo>
                  <a:lnTo>
                    <a:pt x="852" y="42"/>
                  </a:lnTo>
                  <a:lnTo>
                    <a:pt x="870" y="18"/>
                  </a:lnTo>
                  <a:lnTo>
                    <a:pt x="888" y="24"/>
                  </a:lnTo>
                  <a:lnTo>
                    <a:pt x="906" y="18"/>
                  </a:lnTo>
                  <a:lnTo>
                    <a:pt x="924" y="18"/>
                  </a:lnTo>
                  <a:lnTo>
                    <a:pt x="942" y="6"/>
                  </a:lnTo>
                  <a:lnTo>
                    <a:pt x="960" y="0"/>
                  </a:lnTo>
                  <a:lnTo>
                    <a:pt x="972" y="0"/>
                  </a:lnTo>
                  <a:lnTo>
                    <a:pt x="990" y="12"/>
                  </a:lnTo>
                  <a:lnTo>
                    <a:pt x="1008" y="6"/>
                  </a:lnTo>
                  <a:lnTo>
                    <a:pt x="1026" y="0"/>
                  </a:lnTo>
                  <a:lnTo>
                    <a:pt x="1044" y="0"/>
                  </a:lnTo>
                  <a:lnTo>
                    <a:pt x="1062" y="0"/>
                  </a:lnTo>
                  <a:lnTo>
                    <a:pt x="1080" y="0"/>
                  </a:lnTo>
                  <a:lnTo>
                    <a:pt x="1098" y="6"/>
                  </a:lnTo>
                  <a:lnTo>
                    <a:pt x="1116" y="6"/>
                  </a:lnTo>
                  <a:lnTo>
                    <a:pt x="1128" y="18"/>
                  </a:lnTo>
                  <a:lnTo>
                    <a:pt x="1146" y="18"/>
                  </a:lnTo>
                  <a:lnTo>
                    <a:pt x="1164" y="30"/>
                  </a:lnTo>
                  <a:lnTo>
                    <a:pt x="1182" y="42"/>
                  </a:lnTo>
                  <a:lnTo>
                    <a:pt x="1200" y="48"/>
                  </a:lnTo>
                  <a:lnTo>
                    <a:pt x="1218" y="42"/>
                  </a:lnTo>
                  <a:lnTo>
                    <a:pt x="1236" y="48"/>
                  </a:lnTo>
                  <a:lnTo>
                    <a:pt x="1254" y="54"/>
                  </a:lnTo>
                  <a:lnTo>
                    <a:pt x="1272" y="78"/>
                  </a:lnTo>
                  <a:lnTo>
                    <a:pt x="1290" y="84"/>
                  </a:lnTo>
                  <a:lnTo>
                    <a:pt x="1302" y="96"/>
                  </a:lnTo>
                  <a:lnTo>
                    <a:pt x="1320" y="108"/>
                  </a:lnTo>
                  <a:lnTo>
                    <a:pt x="1338" y="108"/>
                  </a:lnTo>
                  <a:lnTo>
                    <a:pt x="1356" y="108"/>
                  </a:lnTo>
                  <a:lnTo>
                    <a:pt x="1374" y="120"/>
                  </a:lnTo>
                  <a:lnTo>
                    <a:pt x="1392" y="126"/>
                  </a:lnTo>
                  <a:lnTo>
                    <a:pt x="1410" y="132"/>
                  </a:lnTo>
                  <a:lnTo>
                    <a:pt x="1428" y="138"/>
                  </a:lnTo>
                  <a:lnTo>
                    <a:pt x="1446" y="138"/>
                  </a:lnTo>
                  <a:lnTo>
                    <a:pt x="1458" y="138"/>
                  </a:lnTo>
                  <a:lnTo>
                    <a:pt x="1476" y="144"/>
                  </a:lnTo>
                  <a:lnTo>
                    <a:pt x="1494" y="144"/>
                  </a:lnTo>
                  <a:lnTo>
                    <a:pt x="1512" y="150"/>
                  </a:lnTo>
                  <a:lnTo>
                    <a:pt x="1530" y="150"/>
                  </a:lnTo>
                  <a:lnTo>
                    <a:pt x="1548" y="144"/>
                  </a:lnTo>
                  <a:lnTo>
                    <a:pt x="1566" y="144"/>
                  </a:lnTo>
                  <a:lnTo>
                    <a:pt x="1584" y="138"/>
                  </a:lnTo>
                  <a:lnTo>
                    <a:pt x="1602" y="144"/>
                  </a:lnTo>
                  <a:lnTo>
                    <a:pt x="1614" y="144"/>
                  </a:lnTo>
                  <a:lnTo>
                    <a:pt x="1632" y="138"/>
                  </a:lnTo>
                  <a:lnTo>
                    <a:pt x="1650" y="138"/>
                  </a:lnTo>
                  <a:lnTo>
                    <a:pt x="1668" y="138"/>
                  </a:lnTo>
                  <a:lnTo>
                    <a:pt x="1686" y="150"/>
                  </a:lnTo>
                  <a:lnTo>
                    <a:pt x="1704" y="150"/>
                  </a:lnTo>
                  <a:lnTo>
                    <a:pt x="1722" y="144"/>
                  </a:lnTo>
                  <a:lnTo>
                    <a:pt x="1740" y="144"/>
                  </a:lnTo>
                  <a:lnTo>
                    <a:pt x="1758" y="144"/>
                  </a:lnTo>
                  <a:lnTo>
                    <a:pt x="1776" y="150"/>
                  </a:lnTo>
                  <a:lnTo>
                    <a:pt x="1788" y="150"/>
                  </a:lnTo>
                  <a:lnTo>
                    <a:pt x="1806" y="144"/>
                  </a:lnTo>
                  <a:lnTo>
                    <a:pt x="1824" y="150"/>
                  </a:lnTo>
                  <a:lnTo>
                    <a:pt x="1842" y="156"/>
                  </a:lnTo>
                  <a:lnTo>
                    <a:pt x="1860" y="162"/>
                  </a:lnTo>
                  <a:lnTo>
                    <a:pt x="1878" y="150"/>
                  </a:lnTo>
                  <a:lnTo>
                    <a:pt x="1896" y="150"/>
                  </a:lnTo>
                  <a:lnTo>
                    <a:pt x="1914" y="156"/>
                  </a:lnTo>
                  <a:lnTo>
                    <a:pt x="1932" y="156"/>
                  </a:lnTo>
                  <a:lnTo>
                    <a:pt x="1944" y="150"/>
                  </a:lnTo>
                  <a:lnTo>
                    <a:pt x="1962" y="156"/>
                  </a:lnTo>
                  <a:lnTo>
                    <a:pt x="1980" y="144"/>
                  </a:lnTo>
                  <a:lnTo>
                    <a:pt x="1998" y="144"/>
                  </a:lnTo>
                  <a:lnTo>
                    <a:pt x="2016" y="132"/>
                  </a:lnTo>
                  <a:lnTo>
                    <a:pt x="2034" y="132"/>
                  </a:lnTo>
                  <a:lnTo>
                    <a:pt x="2052" y="132"/>
                  </a:lnTo>
                  <a:lnTo>
                    <a:pt x="2070" y="132"/>
                  </a:lnTo>
                  <a:lnTo>
                    <a:pt x="2088" y="132"/>
                  </a:lnTo>
                  <a:lnTo>
                    <a:pt x="2100" y="138"/>
                  </a:lnTo>
                  <a:lnTo>
                    <a:pt x="2118" y="132"/>
                  </a:lnTo>
                  <a:lnTo>
                    <a:pt x="2136" y="126"/>
                  </a:lnTo>
                  <a:lnTo>
                    <a:pt x="2154" y="126"/>
                  </a:lnTo>
                  <a:lnTo>
                    <a:pt x="2172" y="126"/>
                  </a:lnTo>
                  <a:lnTo>
                    <a:pt x="2190" y="120"/>
                  </a:lnTo>
                  <a:lnTo>
                    <a:pt x="2208" y="126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28" name="Freeform 112"/>
            <p:cNvSpPr>
              <a:spLocks/>
            </p:cNvSpPr>
            <p:nvPr/>
          </p:nvSpPr>
          <p:spPr bwMode="auto">
            <a:xfrm>
              <a:off x="2690465" y="4906082"/>
              <a:ext cx="142585" cy="1025236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8" y="18"/>
                </a:cxn>
                <a:cxn ang="0">
                  <a:pos x="36" y="24"/>
                </a:cxn>
                <a:cxn ang="0">
                  <a:pos x="54" y="30"/>
                </a:cxn>
                <a:cxn ang="0">
                  <a:pos x="66" y="36"/>
                </a:cxn>
                <a:cxn ang="0">
                  <a:pos x="84" y="36"/>
                </a:cxn>
                <a:cxn ang="0">
                  <a:pos x="102" y="30"/>
                </a:cxn>
                <a:cxn ang="0">
                  <a:pos x="120" y="30"/>
                </a:cxn>
                <a:cxn ang="0">
                  <a:pos x="138" y="30"/>
                </a:cxn>
                <a:cxn ang="0">
                  <a:pos x="156" y="24"/>
                </a:cxn>
                <a:cxn ang="0">
                  <a:pos x="174" y="12"/>
                </a:cxn>
                <a:cxn ang="0">
                  <a:pos x="192" y="0"/>
                </a:cxn>
                <a:cxn ang="0">
                  <a:pos x="210" y="0"/>
                </a:cxn>
                <a:cxn ang="0">
                  <a:pos x="222" y="36"/>
                </a:cxn>
                <a:cxn ang="0">
                  <a:pos x="240" y="102"/>
                </a:cxn>
                <a:cxn ang="0">
                  <a:pos x="258" y="204"/>
                </a:cxn>
                <a:cxn ang="0">
                  <a:pos x="276" y="336"/>
                </a:cxn>
                <a:cxn ang="0">
                  <a:pos x="294" y="456"/>
                </a:cxn>
                <a:cxn ang="0">
                  <a:pos x="312" y="570"/>
                </a:cxn>
                <a:cxn ang="0">
                  <a:pos x="330" y="666"/>
                </a:cxn>
                <a:cxn ang="0">
                  <a:pos x="348" y="738"/>
                </a:cxn>
                <a:cxn ang="0">
                  <a:pos x="366" y="780"/>
                </a:cxn>
                <a:cxn ang="0">
                  <a:pos x="384" y="816"/>
                </a:cxn>
              </a:cxnLst>
              <a:rect l="0" t="0" r="r" b="b"/>
              <a:pathLst>
                <a:path w="384" h="816">
                  <a:moveTo>
                    <a:pt x="0" y="24"/>
                  </a:moveTo>
                  <a:lnTo>
                    <a:pt x="18" y="18"/>
                  </a:lnTo>
                  <a:lnTo>
                    <a:pt x="36" y="24"/>
                  </a:lnTo>
                  <a:lnTo>
                    <a:pt x="54" y="30"/>
                  </a:lnTo>
                  <a:lnTo>
                    <a:pt x="66" y="36"/>
                  </a:lnTo>
                  <a:lnTo>
                    <a:pt x="84" y="36"/>
                  </a:lnTo>
                  <a:lnTo>
                    <a:pt x="102" y="30"/>
                  </a:lnTo>
                  <a:lnTo>
                    <a:pt x="120" y="30"/>
                  </a:lnTo>
                  <a:lnTo>
                    <a:pt x="138" y="30"/>
                  </a:lnTo>
                  <a:lnTo>
                    <a:pt x="156" y="24"/>
                  </a:lnTo>
                  <a:lnTo>
                    <a:pt x="174" y="12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2" y="36"/>
                  </a:lnTo>
                  <a:lnTo>
                    <a:pt x="240" y="102"/>
                  </a:lnTo>
                  <a:lnTo>
                    <a:pt x="258" y="204"/>
                  </a:lnTo>
                  <a:lnTo>
                    <a:pt x="276" y="336"/>
                  </a:lnTo>
                  <a:lnTo>
                    <a:pt x="294" y="456"/>
                  </a:lnTo>
                  <a:lnTo>
                    <a:pt x="312" y="570"/>
                  </a:lnTo>
                  <a:lnTo>
                    <a:pt x="330" y="666"/>
                  </a:lnTo>
                  <a:lnTo>
                    <a:pt x="348" y="738"/>
                  </a:lnTo>
                  <a:lnTo>
                    <a:pt x="366" y="780"/>
                  </a:lnTo>
                  <a:lnTo>
                    <a:pt x="384" y="816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29" name="Freeform 113"/>
            <p:cNvSpPr>
              <a:spLocks/>
            </p:cNvSpPr>
            <p:nvPr/>
          </p:nvSpPr>
          <p:spPr bwMode="auto">
            <a:xfrm>
              <a:off x="1870600" y="4657311"/>
              <a:ext cx="819865" cy="1281545"/>
            </a:xfrm>
            <a:custGeom>
              <a:avLst/>
              <a:gdLst/>
              <a:ahLst/>
              <a:cxnLst>
                <a:cxn ang="0">
                  <a:pos x="36" y="966"/>
                </a:cxn>
                <a:cxn ang="0">
                  <a:pos x="90" y="864"/>
                </a:cxn>
                <a:cxn ang="0">
                  <a:pos x="144" y="726"/>
                </a:cxn>
                <a:cxn ang="0">
                  <a:pos x="192" y="576"/>
                </a:cxn>
                <a:cxn ang="0">
                  <a:pos x="246" y="462"/>
                </a:cxn>
                <a:cxn ang="0">
                  <a:pos x="300" y="390"/>
                </a:cxn>
                <a:cxn ang="0">
                  <a:pos x="348" y="318"/>
                </a:cxn>
                <a:cxn ang="0">
                  <a:pos x="402" y="246"/>
                </a:cxn>
                <a:cxn ang="0">
                  <a:pos x="456" y="180"/>
                </a:cxn>
                <a:cxn ang="0">
                  <a:pos x="504" y="126"/>
                </a:cxn>
                <a:cxn ang="0">
                  <a:pos x="558" y="114"/>
                </a:cxn>
                <a:cxn ang="0">
                  <a:pos x="612" y="84"/>
                </a:cxn>
                <a:cxn ang="0">
                  <a:pos x="660" y="72"/>
                </a:cxn>
                <a:cxn ang="0">
                  <a:pos x="714" y="60"/>
                </a:cxn>
                <a:cxn ang="0">
                  <a:pos x="768" y="48"/>
                </a:cxn>
                <a:cxn ang="0">
                  <a:pos x="816" y="30"/>
                </a:cxn>
                <a:cxn ang="0">
                  <a:pos x="870" y="30"/>
                </a:cxn>
                <a:cxn ang="0">
                  <a:pos x="924" y="12"/>
                </a:cxn>
                <a:cxn ang="0">
                  <a:pos x="972" y="0"/>
                </a:cxn>
                <a:cxn ang="0">
                  <a:pos x="1026" y="6"/>
                </a:cxn>
                <a:cxn ang="0">
                  <a:pos x="1080" y="6"/>
                </a:cxn>
                <a:cxn ang="0">
                  <a:pos x="1128" y="24"/>
                </a:cxn>
                <a:cxn ang="0">
                  <a:pos x="1182" y="42"/>
                </a:cxn>
                <a:cxn ang="0">
                  <a:pos x="1236" y="78"/>
                </a:cxn>
                <a:cxn ang="0">
                  <a:pos x="1290" y="102"/>
                </a:cxn>
                <a:cxn ang="0">
                  <a:pos x="1338" y="108"/>
                </a:cxn>
                <a:cxn ang="0">
                  <a:pos x="1392" y="138"/>
                </a:cxn>
                <a:cxn ang="0">
                  <a:pos x="1446" y="138"/>
                </a:cxn>
                <a:cxn ang="0">
                  <a:pos x="1494" y="156"/>
                </a:cxn>
                <a:cxn ang="0">
                  <a:pos x="1548" y="156"/>
                </a:cxn>
                <a:cxn ang="0">
                  <a:pos x="1602" y="150"/>
                </a:cxn>
                <a:cxn ang="0">
                  <a:pos x="1650" y="150"/>
                </a:cxn>
                <a:cxn ang="0">
                  <a:pos x="1704" y="156"/>
                </a:cxn>
                <a:cxn ang="0">
                  <a:pos x="1758" y="162"/>
                </a:cxn>
                <a:cxn ang="0">
                  <a:pos x="1806" y="174"/>
                </a:cxn>
                <a:cxn ang="0">
                  <a:pos x="1860" y="180"/>
                </a:cxn>
                <a:cxn ang="0">
                  <a:pos x="1914" y="186"/>
                </a:cxn>
                <a:cxn ang="0">
                  <a:pos x="1962" y="174"/>
                </a:cxn>
                <a:cxn ang="0">
                  <a:pos x="2016" y="162"/>
                </a:cxn>
                <a:cxn ang="0">
                  <a:pos x="2070" y="162"/>
                </a:cxn>
                <a:cxn ang="0">
                  <a:pos x="2118" y="168"/>
                </a:cxn>
                <a:cxn ang="0">
                  <a:pos x="2172" y="168"/>
                </a:cxn>
              </a:cxnLst>
              <a:rect l="0" t="0" r="r" b="b"/>
              <a:pathLst>
                <a:path w="2208" h="1020">
                  <a:moveTo>
                    <a:pt x="0" y="1020"/>
                  </a:moveTo>
                  <a:lnTo>
                    <a:pt x="18" y="996"/>
                  </a:lnTo>
                  <a:lnTo>
                    <a:pt x="36" y="966"/>
                  </a:lnTo>
                  <a:lnTo>
                    <a:pt x="54" y="936"/>
                  </a:lnTo>
                  <a:lnTo>
                    <a:pt x="72" y="900"/>
                  </a:lnTo>
                  <a:lnTo>
                    <a:pt x="90" y="864"/>
                  </a:lnTo>
                  <a:lnTo>
                    <a:pt x="108" y="828"/>
                  </a:lnTo>
                  <a:lnTo>
                    <a:pt x="126" y="780"/>
                  </a:lnTo>
                  <a:lnTo>
                    <a:pt x="144" y="726"/>
                  </a:lnTo>
                  <a:lnTo>
                    <a:pt x="156" y="672"/>
                  </a:lnTo>
                  <a:lnTo>
                    <a:pt x="174" y="624"/>
                  </a:lnTo>
                  <a:lnTo>
                    <a:pt x="192" y="576"/>
                  </a:lnTo>
                  <a:lnTo>
                    <a:pt x="210" y="540"/>
                  </a:lnTo>
                  <a:lnTo>
                    <a:pt x="228" y="498"/>
                  </a:lnTo>
                  <a:lnTo>
                    <a:pt x="246" y="462"/>
                  </a:lnTo>
                  <a:lnTo>
                    <a:pt x="264" y="432"/>
                  </a:lnTo>
                  <a:lnTo>
                    <a:pt x="282" y="408"/>
                  </a:lnTo>
                  <a:lnTo>
                    <a:pt x="300" y="390"/>
                  </a:lnTo>
                  <a:lnTo>
                    <a:pt x="312" y="366"/>
                  </a:lnTo>
                  <a:lnTo>
                    <a:pt x="330" y="336"/>
                  </a:lnTo>
                  <a:lnTo>
                    <a:pt x="348" y="318"/>
                  </a:lnTo>
                  <a:lnTo>
                    <a:pt x="366" y="294"/>
                  </a:lnTo>
                  <a:lnTo>
                    <a:pt x="384" y="276"/>
                  </a:lnTo>
                  <a:lnTo>
                    <a:pt x="402" y="246"/>
                  </a:lnTo>
                  <a:lnTo>
                    <a:pt x="420" y="222"/>
                  </a:lnTo>
                  <a:lnTo>
                    <a:pt x="438" y="198"/>
                  </a:lnTo>
                  <a:lnTo>
                    <a:pt x="456" y="180"/>
                  </a:lnTo>
                  <a:lnTo>
                    <a:pt x="474" y="180"/>
                  </a:lnTo>
                  <a:lnTo>
                    <a:pt x="486" y="150"/>
                  </a:lnTo>
                  <a:lnTo>
                    <a:pt x="504" y="126"/>
                  </a:lnTo>
                  <a:lnTo>
                    <a:pt x="522" y="120"/>
                  </a:lnTo>
                  <a:lnTo>
                    <a:pt x="540" y="120"/>
                  </a:lnTo>
                  <a:lnTo>
                    <a:pt x="558" y="114"/>
                  </a:lnTo>
                  <a:lnTo>
                    <a:pt x="576" y="102"/>
                  </a:lnTo>
                  <a:lnTo>
                    <a:pt x="594" y="90"/>
                  </a:lnTo>
                  <a:lnTo>
                    <a:pt x="612" y="84"/>
                  </a:lnTo>
                  <a:lnTo>
                    <a:pt x="630" y="84"/>
                  </a:lnTo>
                  <a:lnTo>
                    <a:pt x="642" y="78"/>
                  </a:lnTo>
                  <a:lnTo>
                    <a:pt x="660" y="72"/>
                  </a:lnTo>
                  <a:lnTo>
                    <a:pt x="678" y="60"/>
                  </a:lnTo>
                  <a:lnTo>
                    <a:pt x="696" y="66"/>
                  </a:lnTo>
                  <a:lnTo>
                    <a:pt x="714" y="60"/>
                  </a:lnTo>
                  <a:lnTo>
                    <a:pt x="732" y="60"/>
                  </a:lnTo>
                  <a:lnTo>
                    <a:pt x="750" y="54"/>
                  </a:lnTo>
                  <a:lnTo>
                    <a:pt x="768" y="48"/>
                  </a:lnTo>
                  <a:lnTo>
                    <a:pt x="786" y="42"/>
                  </a:lnTo>
                  <a:lnTo>
                    <a:pt x="798" y="36"/>
                  </a:lnTo>
                  <a:lnTo>
                    <a:pt x="816" y="30"/>
                  </a:lnTo>
                  <a:lnTo>
                    <a:pt x="834" y="24"/>
                  </a:lnTo>
                  <a:lnTo>
                    <a:pt x="852" y="24"/>
                  </a:lnTo>
                  <a:lnTo>
                    <a:pt x="870" y="30"/>
                  </a:lnTo>
                  <a:lnTo>
                    <a:pt x="888" y="24"/>
                  </a:lnTo>
                  <a:lnTo>
                    <a:pt x="906" y="12"/>
                  </a:lnTo>
                  <a:lnTo>
                    <a:pt x="924" y="12"/>
                  </a:lnTo>
                  <a:lnTo>
                    <a:pt x="942" y="12"/>
                  </a:lnTo>
                  <a:lnTo>
                    <a:pt x="960" y="0"/>
                  </a:lnTo>
                  <a:lnTo>
                    <a:pt x="972" y="0"/>
                  </a:lnTo>
                  <a:lnTo>
                    <a:pt x="990" y="6"/>
                  </a:lnTo>
                  <a:lnTo>
                    <a:pt x="1008" y="6"/>
                  </a:lnTo>
                  <a:lnTo>
                    <a:pt x="1026" y="6"/>
                  </a:lnTo>
                  <a:lnTo>
                    <a:pt x="1044" y="0"/>
                  </a:lnTo>
                  <a:lnTo>
                    <a:pt x="1062" y="6"/>
                  </a:lnTo>
                  <a:lnTo>
                    <a:pt x="1080" y="6"/>
                  </a:lnTo>
                  <a:lnTo>
                    <a:pt x="1098" y="18"/>
                  </a:lnTo>
                  <a:lnTo>
                    <a:pt x="1116" y="24"/>
                  </a:lnTo>
                  <a:lnTo>
                    <a:pt x="1128" y="24"/>
                  </a:lnTo>
                  <a:lnTo>
                    <a:pt x="1146" y="30"/>
                  </a:lnTo>
                  <a:lnTo>
                    <a:pt x="1164" y="36"/>
                  </a:lnTo>
                  <a:lnTo>
                    <a:pt x="1182" y="42"/>
                  </a:lnTo>
                  <a:lnTo>
                    <a:pt x="1200" y="54"/>
                  </a:lnTo>
                  <a:lnTo>
                    <a:pt x="1218" y="60"/>
                  </a:lnTo>
                  <a:lnTo>
                    <a:pt x="1236" y="78"/>
                  </a:lnTo>
                  <a:lnTo>
                    <a:pt x="1254" y="84"/>
                  </a:lnTo>
                  <a:lnTo>
                    <a:pt x="1272" y="90"/>
                  </a:lnTo>
                  <a:lnTo>
                    <a:pt x="1290" y="102"/>
                  </a:lnTo>
                  <a:lnTo>
                    <a:pt x="1302" y="102"/>
                  </a:lnTo>
                  <a:lnTo>
                    <a:pt x="1320" y="108"/>
                  </a:lnTo>
                  <a:lnTo>
                    <a:pt x="1338" y="108"/>
                  </a:lnTo>
                  <a:lnTo>
                    <a:pt x="1356" y="114"/>
                  </a:lnTo>
                  <a:lnTo>
                    <a:pt x="1374" y="126"/>
                  </a:lnTo>
                  <a:lnTo>
                    <a:pt x="1392" y="138"/>
                  </a:lnTo>
                  <a:lnTo>
                    <a:pt x="1410" y="138"/>
                  </a:lnTo>
                  <a:lnTo>
                    <a:pt x="1428" y="138"/>
                  </a:lnTo>
                  <a:lnTo>
                    <a:pt x="1446" y="138"/>
                  </a:lnTo>
                  <a:lnTo>
                    <a:pt x="1458" y="150"/>
                  </a:lnTo>
                  <a:lnTo>
                    <a:pt x="1476" y="156"/>
                  </a:lnTo>
                  <a:lnTo>
                    <a:pt x="1494" y="156"/>
                  </a:lnTo>
                  <a:lnTo>
                    <a:pt x="1512" y="156"/>
                  </a:lnTo>
                  <a:lnTo>
                    <a:pt x="1530" y="162"/>
                  </a:lnTo>
                  <a:lnTo>
                    <a:pt x="1548" y="156"/>
                  </a:lnTo>
                  <a:lnTo>
                    <a:pt x="1566" y="150"/>
                  </a:lnTo>
                  <a:lnTo>
                    <a:pt x="1584" y="150"/>
                  </a:lnTo>
                  <a:lnTo>
                    <a:pt x="1602" y="150"/>
                  </a:lnTo>
                  <a:lnTo>
                    <a:pt x="1614" y="156"/>
                  </a:lnTo>
                  <a:lnTo>
                    <a:pt x="1632" y="168"/>
                  </a:lnTo>
                  <a:lnTo>
                    <a:pt x="1650" y="150"/>
                  </a:lnTo>
                  <a:lnTo>
                    <a:pt x="1668" y="156"/>
                  </a:lnTo>
                  <a:lnTo>
                    <a:pt x="1686" y="156"/>
                  </a:lnTo>
                  <a:lnTo>
                    <a:pt x="1704" y="156"/>
                  </a:lnTo>
                  <a:lnTo>
                    <a:pt x="1722" y="156"/>
                  </a:lnTo>
                  <a:lnTo>
                    <a:pt x="1740" y="162"/>
                  </a:lnTo>
                  <a:lnTo>
                    <a:pt x="1758" y="162"/>
                  </a:lnTo>
                  <a:lnTo>
                    <a:pt x="1776" y="156"/>
                  </a:lnTo>
                  <a:lnTo>
                    <a:pt x="1788" y="168"/>
                  </a:lnTo>
                  <a:lnTo>
                    <a:pt x="1806" y="174"/>
                  </a:lnTo>
                  <a:lnTo>
                    <a:pt x="1824" y="174"/>
                  </a:lnTo>
                  <a:lnTo>
                    <a:pt x="1842" y="174"/>
                  </a:lnTo>
                  <a:lnTo>
                    <a:pt x="1860" y="180"/>
                  </a:lnTo>
                  <a:lnTo>
                    <a:pt x="1878" y="192"/>
                  </a:lnTo>
                  <a:lnTo>
                    <a:pt x="1896" y="186"/>
                  </a:lnTo>
                  <a:lnTo>
                    <a:pt x="1914" y="186"/>
                  </a:lnTo>
                  <a:lnTo>
                    <a:pt x="1932" y="186"/>
                  </a:lnTo>
                  <a:lnTo>
                    <a:pt x="1944" y="174"/>
                  </a:lnTo>
                  <a:lnTo>
                    <a:pt x="1962" y="174"/>
                  </a:lnTo>
                  <a:lnTo>
                    <a:pt x="1980" y="168"/>
                  </a:lnTo>
                  <a:lnTo>
                    <a:pt x="1998" y="162"/>
                  </a:lnTo>
                  <a:lnTo>
                    <a:pt x="2016" y="162"/>
                  </a:lnTo>
                  <a:lnTo>
                    <a:pt x="2034" y="168"/>
                  </a:lnTo>
                  <a:lnTo>
                    <a:pt x="2052" y="162"/>
                  </a:lnTo>
                  <a:lnTo>
                    <a:pt x="2070" y="162"/>
                  </a:lnTo>
                  <a:lnTo>
                    <a:pt x="2088" y="162"/>
                  </a:lnTo>
                  <a:lnTo>
                    <a:pt x="2100" y="168"/>
                  </a:lnTo>
                  <a:lnTo>
                    <a:pt x="2118" y="168"/>
                  </a:lnTo>
                  <a:lnTo>
                    <a:pt x="2136" y="174"/>
                  </a:lnTo>
                  <a:lnTo>
                    <a:pt x="2154" y="174"/>
                  </a:lnTo>
                  <a:lnTo>
                    <a:pt x="2172" y="168"/>
                  </a:lnTo>
                  <a:lnTo>
                    <a:pt x="2190" y="168"/>
                  </a:lnTo>
                  <a:lnTo>
                    <a:pt x="2208" y="168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30" name="Freeform 114"/>
            <p:cNvSpPr>
              <a:spLocks/>
            </p:cNvSpPr>
            <p:nvPr/>
          </p:nvSpPr>
          <p:spPr bwMode="auto">
            <a:xfrm>
              <a:off x="2690465" y="4860851"/>
              <a:ext cx="142585" cy="101015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8" y="18"/>
                </a:cxn>
                <a:cxn ang="0">
                  <a:pos x="36" y="18"/>
                </a:cxn>
                <a:cxn ang="0">
                  <a:pos x="54" y="12"/>
                </a:cxn>
                <a:cxn ang="0">
                  <a:pos x="66" y="18"/>
                </a:cxn>
                <a:cxn ang="0">
                  <a:pos x="84" y="18"/>
                </a:cxn>
                <a:cxn ang="0">
                  <a:pos x="102" y="12"/>
                </a:cxn>
                <a:cxn ang="0">
                  <a:pos x="120" y="12"/>
                </a:cxn>
                <a:cxn ang="0">
                  <a:pos x="138" y="24"/>
                </a:cxn>
                <a:cxn ang="0">
                  <a:pos x="156" y="12"/>
                </a:cxn>
                <a:cxn ang="0">
                  <a:pos x="174" y="18"/>
                </a:cxn>
                <a:cxn ang="0">
                  <a:pos x="192" y="0"/>
                </a:cxn>
                <a:cxn ang="0">
                  <a:pos x="210" y="0"/>
                </a:cxn>
                <a:cxn ang="0">
                  <a:pos x="222" y="24"/>
                </a:cxn>
                <a:cxn ang="0">
                  <a:pos x="240" y="66"/>
                </a:cxn>
                <a:cxn ang="0">
                  <a:pos x="258" y="144"/>
                </a:cxn>
                <a:cxn ang="0">
                  <a:pos x="276" y="246"/>
                </a:cxn>
                <a:cxn ang="0">
                  <a:pos x="294" y="372"/>
                </a:cxn>
                <a:cxn ang="0">
                  <a:pos x="312" y="492"/>
                </a:cxn>
                <a:cxn ang="0">
                  <a:pos x="330" y="600"/>
                </a:cxn>
                <a:cxn ang="0">
                  <a:pos x="348" y="696"/>
                </a:cxn>
                <a:cxn ang="0">
                  <a:pos x="366" y="756"/>
                </a:cxn>
                <a:cxn ang="0">
                  <a:pos x="384" y="804"/>
                </a:cxn>
              </a:cxnLst>
              <a:rect l="0" t="0" r="r" b="b"/>
              <a:pathLst>
                <a:path w="384" h="804">
                  <a:moveTo>
                    <a:pt x="0" y="6"/>
                  </a:moveTo>
                  <a:lnTo>
                    <a:pt x="18" y="18"/>
                  </a:lnTo>
                  <a:lnTo>
                    <a:pt x="36" y="18"/>
                  </a:lnTo>
                  <a:lnTo>
                    <a:pt x="54" y="12"/>
                  </a:lnTo>
                  <a:lnTo>
                    <a:pt x="66" y="18"/>
                  </a:lnTo>
                  <a:lnTo>
                    <a:pt x="84" y="18"/>
                  </a:lnTo>
                  <a:lnTo>
                    <a:pt x="102" y="12"/>
                  </a:lnTo>
                  <a:lnTo>
                    <a:pt x="120" y="12"/>
                  </a:lnTo>
                  <a:lnTo>
                    <a:pt x="138" y="24"/>
                  </a:lnTo>
                  <a:lnTo>
                    <a:pt x="156" y="12"/>
                  </a:lnTo>
                  <a:lnTo>
                    <a:pt x="174" y="18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2" y="24"/>
                  </a:lnTo>
                  <a:lnTo>
                    <a:pt x="240" y="66"/>
                  </a:lnTo>
                  <a:lnTo>
                    <a:pt x="258" y="144"/>
                  </a:lnTo>
                  <a:lnTo>
                    <a:pt x="276" y="246"/>
                  </a:lnTo>
                  <a:lnTo>
                    <a:pt x="294" y="372"/>
                  </a:lnTo>
                  <a:lnTo>
                    <a:pt x="312" y="492"/>
                  </a:lnTo>
                  <a:lnTo>
                    <a:pt x="330" y="600"/>
                  </a:lnTo>
                  <a:lnTo>
                    <a:pt x="348" y="696"/>
                  </a:lnTo>
                  <a:lnTo>
                    <a:pt x="366" y="756"/>
                  </a:lnTo>
                  <a:lnTo>
                    <a:pt x="384" y="804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31" name="Freeform 115"/>
            <p:cNvSpPr>
              <a:spLocks/>
            </p:cNvSpPr>
            <p:nvPr/>
          </p:nvSpPr>
          <p:spPr bwMode="auto">
            <a:xfrm>
              <a:off x="1870600" y="4657311"/>
              <a:ext cx="819865" cy="1228776"/>
            </a:xfrm>
            <a:custGeom>
              <a:avLst/>
              <a:gdLst/>
              <a:ahLst/>
              <a:cxnLst>
                <a:cxn ang="0">
                  <a:pos x="36" y="948"/>
                </a:cxn>
                <a:cxn ang="0">
                  <a:pos x="90" y="828"/>
                </a:cxn>
                <a:cxn ang="0">
                  <a:pos x="144" y="696"/>
                </a:cxn>
                <a:cxn ang="0">
                  <a:pos x="192" y="546"/>
                </a:cxn>
                <a:cxn ang="0">
                  <a:pos x="246" y="426"/>
                </a:cxn>
                <a:cxn ang="0">
                  <a:pos x="300" y="342"/>
                </a:cxn>
                <a:cxn ang="0">
                  <a:pos x="348" y="294"/>
                </a:cxn>
                <a:cxn ang="0">
                  <a:pos x="402" y="228"/>
                </a:cxn>
                <a:cxn ang="0">
                  <a:pos x="456" y="162"/>
                </a:cxn>
                <a:cxn ang="0">
                  <a:pos x="504" y="120"/>
                </a:cxn>
                <a:cxn ang="0">
                  <a:pos x="558" y="84"/>
                </a:cxn>
                <a:cxn ang="0">
                  <a:pos x="612" y="78"/>
                </a:cxn>
                <a:cxn ang="0">
                  <a:pos x="660" y="60"/>
                </a:cxn>
                <a:cxn ang="0">
                  <a:pos x="714" y="60"/>
                </a:cxn>
                <a:cxn ang="0">
                  <a:pos x="768" y="48"/>
                </a:cxn>
                <a:cxn ang="0">
                  <a:pos x="816" y="24"/>
                </a:cxn>
                <a:cxn ang="0">
                  <a:pos x="870" y="18"/>
                </a:cxn>
                <a:cxn ang="0">
                  <a:pos x="924" y="12"/>
                </a:cxn>
                <a:cxn ang="0">
                  <a:pos x="972" y="6"/>
                </a:cxn>
                <a:cxn ang="0">
                  <a:pos x="1026" y="0"/>
                </a:cxn>
                <a:cxn ang="0">
                  <a:pos x="1080" y="6"/>
                </a:cxn>
                <a:cxn ang="0">
                  <a:pos x="1128" y="18"/>
                </a:cxn>
                <a:cxn ang="0">
                  <a:pos x="1182" y="42"/>
                </a:cxn>
                <a:cxn ang="0">
                  <a:pos x="1236" y="66"/>
                </a:cxn>
                <a:cxn ang="0">
                  <a:pos x="1290" y="96"/>
                </a:cxn>
                <a:cxn ang="0">
                  <a:pos x="1338" y="120"/>
                </a:cxn>
                <a:cxn ang="0">
                  <a:pos x="1392" y="126"/>
                </a:cxn>
                <a:cxn ang="0">
                  <a:pos x="1446" y="150"/>
                </a:cxn>
                <a:cxn ang="0">
                  <a:pos x="1494" y="162"/>
                </a:cxn>
                <a:cxn ang="0">
                  <a:pos x="1548" y="162"/>
                </a:cxn>
                <a:cxn ang="0">
                  <a:pos x="1602" y="168"/>
                </a:cxn>
                <a:cxn ang="0">
                  <a:pos x="1650" y="162"/>
                </a:cxn>
                <a:cxn ang="0">
                  <a:pos x="1704" y="168"/>
                </a:cxn>
                <a:cxn ang="0">
                  <a:pos x="1758" y="180"/>
                </a:cxn>
                <a:cxn ang="0">
                  <a:pos x="1806" y="186"/>
                </a:cxn>
                <a:cxn ang="0">
                  <a:pos x="1860" y="192"/>
                </a:cxn>
                <a:cxn ang="0">
                  <a:pos x="1914" y="198"/>
                </a:cxn>
                <a:cxn ang="0">
                  <a:pos x="1962" y="186"/>
                </a:cxn>
                <a:cxn ang="0">
                  <a:pos x="2016" y="174"/>
                </a:cxn>
                <a:cxn ang="0">
                  <a:pos x="2070" y="180"/>
                </a:cxn>
                <a:cxn ang="0">
                  <a:pos x="2118" y="180"/>
                </a:cxn>
                <a:cxn ang="0">
                  <a:pos x="2172" y="174"/>
                </a:cxn>
              </a:cxnLst>
              <a:rect l="0" t="0" r="r" b="b"/>
              <a:pathLst>
                <a:path w="2208" h="978">
                  <a:moveTo>
                    <a:pt x="0" y="978"/>
                  </a:moveTo>
                  <a:lnTo>
                    <a:pt x="18" y="978"/>
                  </a:lnTo>
                  <a:lnTo>
                    <a:pt x="36" y="948"/>
                  </a:lnTo>
                  <a:lnTo>
                    <a:pt x="54" y="912"/>
                  </a:lnTo>
                  <a:lnTo>
                    <a:pt x="72" y="870"/>
                  </a:lnTo>
                  <a:lnTo>
                    <a:pt x="90" y="828"/>
                  </a:lnTo>
                  <a:lnTo>
                    <a:pt x="108" y="786"/>
                  </a:lnTo>
                  <a:lnTo>
                    <a:pt x="126" y="744"/>
                  </a:lnTo>
                  <a:lnTo>
                    <a:pt x="144" y="696"/>
                  </a:lnTo>
                  <a:lnTo>
                    <a:pt x="156" y="642"/>
                  </a:lnTo>
                  <a:lnTo>
                    <a:pt x="174" y="594"/>
                  </a:lnTo>
                  <a:lnTo>
                    <a:pt x="192" y="546"/>
                  </a:lnTo>
                  <a:lnTo>
                    <a:pt x="210" y="498"/>
                  </a:lnTo>
                  <a:lnTo>
                    <a:pt x="228" y="468"/>
                  </a:lnTo>
                  <a:lnTo>
                    <a:pt x="246" y="426"/>
                  </a:lnTo>
                  <a:lnTo>
                    <a:pt x="264" y="396"/>
                  </a:lnTo>
                  <a:lnTo>
                    <a:pt x="282" y="366"/>
                  </a:lnTo>
                  <a:lnTo>
                    <a:pt x="300" y="342"/>
                  </a:lnTo>
                  <a:lnTo>
                    <a:pt x="312" y="330"/>
                  </a:lnTo>
                  <a:lnTo>
                    <a:pt x="330" y="318"/>
                  </a:lnTo>
                  <a:lnTo>
                    <a:pt x="348" y="294"/>
                  </a:lnTo>
                  <a:lnTo>
                    <a:pt x="366" y="270"/>
                  </a:lnTo>
                  <a:lnTo>
                    <a:pt x="384" y="246"/>
                  </a:lnTo>
                  <a:lnTo>
                    <a:pt x="402" y="228"/>
                  </a:lnTo>
                  <a:lnTo>
                    <a:pt x="420" y="204"/>
                  </a:lnTo>
                  <a:lnTo>
                    <a:pt x="438" y="174"/>
                  </a:lnTo>
                  <a:lnTo>
                    <a:pt x="456" y="162"/>
                  </a:lnTo>
                  <a:lnTo>
                    <a:pt x="474" y="150"/>
                  </a:lnTo>
                  <a:lnTo>
                    <a:pt x="486" y="132"/>
                  </a:lnTo>
                  <a:lnTo>
                    <a:pt x="504" y="120"/>
                  </a:lnTo>
                  <a:lnTo>
                    <a:pt x="522" y="108"/>
                  </a:lnTo>
                  <a:lnTo>
                    <a:pt x="540" y="96"/>
                  </a:lnTo>
                  <a:lnTo>
                    <a:pt x="558" y="84"/>
                  </a:lnTo>
                  <a:lnTo>
                    <a:pt x="576" y="72"/>
                  </a:lnTo>
                  <a:lnTo>
                    <a:pt x="594" y="78"/>
                  </a:lnTo>
                  <a:lnTo>
                    <a:pt x="612" y="78"/>
                  </a:lnTo>
                  <a:lnTo>
                    <a:pt x="630" y="72"/>
                  </a:lnTo>
                  <a:lnTo>
                    <a:pt x="642" y="66"/>
                  </a:lnTo>
                  <a:lnTo>
                    <a:pt x="660" y="60"/>
                  </a:lnTo>
                  <a:lnTo>
                    <a:pt x="678" y="54"/>
                  </a:lnTo>
                  <a:lnTo>
                    <a:pt x="696" y="60"/>
                  </a:lnTo>
                  <a:lnTo>
                    <a:pt x="714" y="60"/>
                  </a:lnTo>
                  <a:lnTo>
                    <a:pt x="732" y="54"/>
                  </a:lnTo>
                  <a:lnTo>
                    <a:pt x="750" y="54"/>
                  </a:lnTo>
                  <a:lnTo>
                    <a:pt x="768" y="48"/>
                  </a:lnTo>
                  <a:lnTo>
                    <a:pt x="786" y="42"/>
                  </a:lnTo>
                  <a:lnTo>
                    <a:pt x="798" y="30"/>
                  </a:lnTo>
                  <a:lnTo>
                    <a:pt x="816" y="24"/>
                  </a:lnTo>
                  <a:lnTo>
                    <a:pt x="834" y="24"/>
                  </a:lnTo>
                  <a:lnTo>
                    <a:pt x="852" y="24"/>
                  </a:lnTo>
                  <a:lnTo>
                    <a:pt x="870" y="18"/>
                  </a:lnTo>
                  <a:lnTo>
                    <a:pt x="888" y="18"/>
                  </a:lnTo>
                  <a:lnTo>
                    <a:pt x="906" y="12"/>
                  </a:lnTo>
                  <a:lnTo>
                    <a:pt x="924" y="12"/>
                  </a:lnTo>
                  <a:lnTo>
                    <a:pt x="942" y="6"/>
                  </a:lnTo>
                  <a:lnTo>
                    <a:pt x="960" y="6"/>
                  </a:lnTo>
                  <a:lnTo>
                    <a:pt x="972" y="6"/>
                  </a:lnTo>
                  <a:lnTo>
                    <a:pt x="990" y="6"/>
                  </a:lnTo>
                  <a:lnTo>
                    <a:pt x="1008" y="6"/>
                  </a:lnTo>
                  <a:lnTo>
                    <a:pt x="1026" y="0"/>
                  </a:lnTo>
                  <a:lnTo>
                    <a:pt x="1044" y="6"/>
                  </a:lnTo>
                  <a:lnTo>
                    <a:pt x="1062" y="6"/>
                  </a:lnTo>
                  <a:lnTo>
                    <a:pt x="1080" y="6"/>
                  </a:lnTo>
                  <a:lnTo>
                    <a:pt x="1098" y="18"/>
                  </a:lnTo>
                  <a:lnTo>
                    <a:pt x="1116" y="24"/>
                  </a:lnTo>
                  <a:lnTo>
                    <a:pt x="1128" y="18"/>
                  </a:lnTo>
                  <a:lnTo>
                    <a:pt x="1146" y="24"/>
                  </a:lnTo>
                  <a:lnTo>
                    <a:pt x="1164" y="36"/>
                  </a:lnTo>
                  <a:lnTo>
                    <a:pt x="1182" y="42"/>
                  </a:lnTo>
                  <a:lnTo>
                    <a:pt x="1200" y="48"/>
                  </a:lnTo>
                  <a:lnTo>
                    <a:pt x="1218" y="66"/>
                  </a:lnTo>
                  <a:lnTo>
                    <a:pt x="1236" y="66"/>
                  </a:lnTo>
                  <a:lnTo>
                    <a:pt x="1254" y="78"/>
                  </a:lnTo>
                  <a:lnTo>
                    <a:pt x="1272" y="90"/>
                  </a:lnTo>
                  <a:lnTo>
                    <a:pt x="1290" y="96"/>
                  </a:lnTo>
                  <a:lnTo>
                    <a:pt x="1302" y="102"/>
                  </a:lnTo>
                  <a:lnTo>
                    <a:pt x="1320" y="114"/>
                  </a:lnTo>
                  <a:lnTo>
                    <a:pt x="1338" y="120"/>
                  </a:lnTo>
                  <a:lnTo>
                    <a:pt x="1356" y="120"/>
                  </a:lnTo>
                  <a:lnTo>
                    <a:pt x="1374" y="132"/>
                  </a:lnTo>
                  <a:lnTo>
                    <a:pt x="1392" y="126"/>
                  </a:lnTo>
                  <a:lnTo>
                    <a:pt x="1410" y="132"/>
                  </a:lnTo>
                  <a:lnTo>
                    <a:pt x="1428" y="144"/>
                  </a:lnTo>
                  <a:lnTo>
                    <a:pt x="1446" y="150"/>
                  </a:lnTo>
                  <a:lnTo>
                    <a:pt x="1458" y="156"/>
                  </a:lnTo>
                  <a:lnTo>
                    <a:pt x="1476" y="162"/>
                  </a:lnTo>
                  <a:lnTo>
                    <a:pt x="1494" y="162"/>
                  </a:lnTo>
                  <a:lnTo>
                    <a:pt x="1512" y="162"/>
                  </a:lnTo>
                  <a:lnTo>
                    <a:pt x="1530" y="162"/>
                  </a:lnTo>
                  <a:lnTo>
                    <a:pt x="1548" y="162"/>
                  </a:lnTo>
                  <a:lnTo>
                    <a:pt x="1566" y="174"/>
                  </a:lnTo>
                  <a:lnTo>
                    <a:pt x="1584" y="174"/>
                  </a:lnTo>
                  <a:lnTo>
                    <a:pt x="1602" y="168"/>
                  </a:lnTo>
                  <a:lnTo>
                    <a:pt x="1614" y="168"/>
                  </a:lnTo>
                  <a:lnTo>
                    <a:pt x="1632" y="168"/>
                  </a:lnTo>
                  <a:lnTo>
                    <a:pt x="1650" y="162"/>
                  </a:lnTo>
                  <a:lnTo>
                    <a:pt x="1668" y="162"/>
                  </a:lnTo>
                  <a:lnTo>
                    <a:pt x="1686" y="162"/>
                  </a:lnTo>
                  <a:lnTo>
                    <a:pt x="1704" y="168"/>
                  </a:lnTo>
                  <a:lnTo>
                    <a:pt x="1722" y="180"/>
                  </a:lnTo>
                  <a:lnTo>
                    <a:pt x="1740" y="180"/>
                  </a:lnTo>
                  <a:lnTo>
                    <a:pt x="1758" y="180"/>
                  </a:lnTo>
                  <a:lnTo>
                    <a:pt x="1776" y="186"/>
                  </a:lnTo>
                  <a:lnTo>
                    <a:pt x="1788" y="186"/>
                  </a:lnTo>
                  <a:lnTo>
                    <a:pt x="1806" y="186"/>
                  </a:lnTo>
                  <a:lnTo>
                    <a:pt x="1824" y="198"/>
                  </a:lnTo>
                  <a:lnTo>
                    <a:pt x="1842" y="192"/>
                  </a:lnTo>
                  <a:lnTo>
                    <a:pt x="1860" y="192"/>
                  </a:lnTo>
                  <a:lnTo>
                    <a:pt x="1878" y="198"/>
                  </a:lnTo>
                  <a:lnTo>
                    <a:pt x="1896" y="198"/>
                  </a:lnTo>
                  <a:lnTo>
                    <a:pt x="1914" y="198"/>
                  </a:lnTo>
                  <a:lnTo>
                    <a:pt x="1932" y="186"/>
                  </a:lnTo>
                  <a:lnTo>
                    <a:pt x="1944" y="186"/>
                  </a:lnTo>
                  <a:lnTo>
                    <a:pt x="1962" y="186"/>
                  </a:lnTo>
                  <a:lnTo>
                    <a:pt x="1980" y="180"/>
                  </a:lnTo>
                  <a:lnTo>
                    <a:pt x="1998" y="174"/>
                  </a:lnTo>
                  <a:lnTo>
                    <a:pt x="2016" y="174"/>
                  </a:lnTo>
                  <a:lnTo>
                    <a:pt x="2034" y="174"/>
                  </a:lnTo>
                  <a:lnTo>
                    <a:pt x="2052" y="186"/>
                  </a:lnTo>
                  <a:lnTo>
                    <a:pt x="2070" y="180"/>
                  </a:lnTo>
                  <a:lnTo>
                    <a:pt x="2088" y="180"/>
                  </a:lnTo>
                  <a:lnTo>
                    <a:pt x="2100" y="186"/>
                  </a:lnTo>
                  <a:lnTo>
                    <a:pt x="2118" y="180"/>
                  </a:lnTo>
                  <a:lnTo>
                    <a:pt x="2136" y="180"/>
                  </a:lnTo>
                  <a:lnTo>
                    <a:pt x="2154" y="174"/>
                  </a:lnTo>
                  <a:lnTo>
                    <a:pt x="2172" y="174"/>
                  </a:lnTo>
                  <a:lnTo>
                    <a:pt x="2190" y="180"/>
                  </a:lnTo>
                  <a:lnTo>
                    <a:pt x="2208" y="180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32" name="Freeform 116"/>
            <p:cNvSpPr>
              <a:spLocks/>
            </p:cNvSpPr>
            <p:nvPr/>
          </p:nvSpPr>
          <p:spPr bwMode="auto">
            <a:xfrm>
              <a:off x="2690465" y="4868389"/>
              <a:ext cx="142585" cy="104785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8" y="12"/>
                </a:cxn>
                <a:cxn ang="0">
                  <a:pos x="36" y="12"/>
                </a:cxn>
                <a:cxn ang="0">
                  <a:pos x="54" y="12"/>
                </a:cxn>
                <a:cxn ang="0">
                  <a:pos x="66" y="6"/>
                </a:cxn>
                <a:cxn ang="0">
                  <a:pos x="84" y="6"/>
                </a:cxn>
                <a:cxn ang="0">
                  <a:pos x="102" y="12"/>
                </a:cxn>
                <a:cxn ang="0">
                  <a:pos x="120" y="18"/>
                </a:cxn>
                <a:cxn ang="0">
                  <a:pos x="138" y="18"/>
                </a:cxn>
                <a:cxn ang="0">
                  <a:pos x="156" y="18"/>
                </a:cxn>
                <a:cxn ang="0">
                  <a:pos x="174" y="6"/>
                </a:cxn>
                <a:cxn ang="0">
                  <a:pos x="192" y="0"/>
                </a:cxn>
                <a:cxn ang="0">
                  <a:pos x="210" y="0"/>
                </a:cxn>
                <a:cxn ang="0">
                  <a:pos x="222" y="18"/>
                </a:cxn>
                <a:cxn ang="0">
                  <a:pos x="240" y="60"/>
                </a:cxn>
                <a:cxn ang="0">
                  <a:pos x="258" y="150"/>
                </a:cxn>
                <a:cxn ang="0">
                  <a:pos x="276" y="276"/>
                </a:cxn>
                <a:cxn ang="0">
                  <a:pos x="294" y="384"/>
                </a:cxn>
                <a:cxn ang="0">
                  <a:pos x="312" y="510"/>
                </a:cxn>
                <a:cxn ang="0">
                  <a:pos x="330" y="630"/>
                </a:cxn>
                <a:cxn ang="0">
                  <a:pos x="348" y="720"/>
                </a:cxn>
                <a:cxn ang="0">
                  <a:pos x="366" y="786"/>
                </a:cxn>
                <a:cxn ang="0">
                  <a:pos x="384" y="834"/>
                </a:cxn>
              </a:cxnLst>
              <a:rect l="0" t="0" r="r" b="b"/>
              <a:pathLst>
                <a:path w="384" h="834">
                  <a:moveTo>
                    <a:pt x="0" y="12"/>
                  </a:moveTo>
                  <a:lnTo>
                    <a:pt x="18" y="12"/>
                  </a:lnTo>
                  <a:lnTo>
                    <a:pt x="36" y="12"/>
                  </a:lnTo>
                  <a:lnTo>
                    <a:pt x="54" y="12"/>
                  </a:lnTo>
                  <a:lnTo>
                    <a:pt x="66" y="6"/>
                  </a:lnTo>
                  <a:lnTo>
                    <a:pt x="84" y="6"/>
                  </a:lnTo>
                  <a:lnTo>
                    <a:pt x="102" y="12"/>
                  </a:lnTo>
                  <a:lnTo>
                    <a:pt x="120" y="18"/>
                  </a:lnTo>
                  <a:lnTo>
                    <a:pt x="138" y="18"/>
                  </a:lnTo>
                  <a:lnTo>
                    <a:pt x="156" y="18"/>
                  </a:lnTo>
                  <a:lnTo>
                    <a:pt x="174" y="6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2" y="18"/>
                  </a:lnTo>
                  <a:lnTo>
                    <a:pt x="240" y="60"/>
                  </a:lnTo>
                  <a:lnTo>
                    <a:pt x="258" y="150"/>
                  </a:lnTo>
                  <a:lnTo>
                    <a:pt x="276" y="276"/>
                  </a:lnTo>
                  <a:lnTo>
                    <a:pt x="294" y="384"/>
                  </a:lnTo>
                  <a:lnTo>
                    <a:pt x="312" y="510"/>
                  </a:lnTo>
                  <a:lnTo>
                    <a:pt x="330" y="630"/>
                  </a:lnTo>
                  <a:lnTo>
                    <a:pt x="348" y="720"/>
                  </a:lnTo>
                  <a:lnTo>
                    <a:pt x="366" y="786"/>
                  </a:lnTo>
                  <a:lnTo>
                    <a:pt x="384" y="834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33" name="Freeform 117"/>
            <p:cNvSpPr>
              <a:spLocks/>
            </p:cNvSpPr>
            <p:nvPr/>
          </p:nvSpPr>
          <p:spPr bwMode="auto">
            <a:xfrm>
              <a:off x="1870600" y="4717619"/>
              <a:ext cx="819865" cy="1228776"/>
            </a:xfrm>
            <a:custGeom>
              <a:avLst/>
              <a:gdLst/>
              <a:ahLst/>
              <a:cxnLst>
                <a:cxn ang="0">
                  <a:pos x="36" y="936"/>
                </a:cxn>
                <a:cxn ang="0">
                  <a:pos x="90" y="816"/>
                </a:cxn>
                <a:cxn ang="0">
                  <a:pos x="144" y="672"/>
                </a:cxn>
                <a:cxn ang="0">
                  <a:pos x="192" y="522"/>
                </a:cxn>
                <a:cxn ang="0">
                  <a:pos x="246" y="402"/>
                </a:cxn>
                <a:cxn ang="0">
                  <a:pos x="300" y="330"/>
                </a:cxn>
                <a:cxn ang="0">
                  <a:pos x="348" y="264"/>
                </a:cxn>
                <a:cxn ang="0">
                  <a:pos x="402" y="192"/>
                </a:cxn>
                <a:cxn ang="0">
                  <a:pos x="456" y="150"/>
                </a:cxn>
                <a:cxn ang="0">
                  <a:pos x="504" y="102"/>
                </a:cxn>
                <a:cxn ang="0">
                  <a:pos x="558" y="78"/>
                </a:cxn>
                <a:cxn ang="0">
                  <a:pos x="612" y="66"/>
                </a:cxn>
                <a:cxn ang="0">
                  <a:pos x="660" y="60"/>
                </a:cxn>
                <a:cxn ang="0">
                  <a:pos x="714" y="54"/>
                </a:cxn>
                <a:cxn ang="0">
                  <a:pos x="768" y="36"/>
                </a:cxn>
                <a:cxn ang="0">
                  <a:pos x="816" y="18"/>
                </a:cxn>
                <a:cxn ang="0">
                  <a:pos x="870" y="24"/>
                </a:cxn>
                <a:cxn ang="0">
                  <a:pos x="924" y="12"/>
                </a:cxn>
                <a:cxn ang="0">
                  <a:pos x="972" y="0"/>
                </a:cxn>
                <a:cxn ang="0">
                  <a:pos x="1026" y="12"/>
                </a:cxn>
                <a:cxn ang="0">
                  <a:pos x="1080" y="24"/>
                </a:cxn>
                <a:cxn ang="0">
                  <a:pos x="1128" y="48"/>
                </a:cxn>
                <a:cxn ang="0">
                  <a:pos x="1182" y="72"/>
                </a:cxn>
                <a:cxn ang="0">
                  <a:pos x="1236" y="102"/>
                </a:cxn>
                <a:cxn ang="0">
                  <a:pos x="1290" y="126"/>
                </a:cxn>
                <a:cxn ang="0">
                  <a:pos x="1338" y="144"/>
                </a:cxn>
                <a:cxn ang="0">
                  <a:pos x="1392" y="168"/>
                </a:cxn>
                <a:cxn ang="0">
                  <a:pos x="1446" y="192"/>
                </a:cxn>
                <a:cxn ang="0">
                  <a:pos x="1494" y="198"/>
                </a:cxn>
                <a:cxn ang="0">
                  <a:pos x="1548" y="192"/>
                </a:cxn>
                <a:cxn ang="0">
                  <a:pos x="1602" y="192"/>
                </a:cxn>
                <a:cxn ang="0">
                  <a:pos x="1650" y="192"/>
                </a:cxn>
                <a:cxn ang="0">
                  <a:pos x="1704" y="198"/>
                </a:cxn>
                <a:cxn ang="0">
                  <a:pos x="1758" y="210"/>
                </a:cxn>
                <a:cxn ang="0">
                  <a:pos x="1806" y="222"/>
                </a:cxn>
                <a:cxn ang="0">
                  <a:pos x="1860" y="234"/>
                </a:cxn>
                <a:cxn ang="0">
                  <a:pos x="1914" y="222"/>
                </a:cxn>
                <a:cxn ang="0">
                  <a:pos x="1962" y="228"/>
                </a:cxn>
                <a:cxn ang="0">
                  <a:pos x="2016" y="228"/>
                </a:cxn>
                <a:cxn ang="0">
                  <a:pos x="2070" y="228"/>
                </a:cxn>
                <a:cxn ang="0">
                  <a:pos x="2118" y="228"/>
                </a:cxn>
                <a:cxn ang="0">
                  <a:pos x="2172" y="246"/>
                </a:cxn>
              </a:cxnLst>
              <a:rect l="0" t="0" r="r" b="b"/>
              <a:pathLst>
                <a:path w="2208" h="978">
                  <a:moveTo>
                    <a:pt x="0" y="978"/>
                  </a:moveTo>
                  <a:lnTo>
                    <a:pt x="18" y="960"/>
                  </a:lnTo>
                  <a:lnTo>
                    <a:pt x="36" y="936"/>
                  </a:lnTo>
                  <a:lnTo>
                    <a:pt x="54" y="894"/>
                  </a:lnTo>
                  <a:lnTo>
                    <a:pt x="72" y="852"/>
                  </a:lnTo>
                  <a:lnTo>
                    <a:pt x="90" y="816"/>
                  </a:lnTo>
                  <a:lnTo>
                    <a:pt x="108" y="768"/>
                  </a:lnTo>
                  <a:lnTo>
                    <a:pt x="126" y="720"/>
                  </a:lnTo>
                  <a:lnTo>
                    <a:pt x="144" y="672"/>
                  </a:lnTo>
                  <a:lnTo>
                    <a:pt x="156" y="618"/>
                  </a:lnTo>
                  <a:lnTo>
                    <a:pt x="174" y="564"/>
                  </a:lnTo>
                  <a:lnTo>
                    <a:pt x="192" y="522"/>
                  </a:lnTo>
                  <a:lnTo>
                    <a:pt x="210" y="474"/>
                  </a:lnTo>
                  <a:lnTo>
                    <a:pt x="228" y="426"/>
                  </a:lnTo>
                  <a:lnTo>
                    <a:pt x="246" y="402"/>
                  </a:lnTo>
                  <a:lnTo>
                    <a:pt x="264" y="366"/>
                  </a:lnTo>
                  <a:lnTo>
                    <a:pt x="282" y="354"/>
                  </a:lnTo>
                  <a:lnTo>
                    <a:pt x="300" y="330"/>
                  </a:lnTo>
                  <a:lnTo>
                    <a:pt x="312" y="312"/>
                  </a:lnTo>
                  <a:lnTo>
                    <a:pt x="330" y="288"/>
                  </a:lnTo>
                  <a:lnTo>
                    <a:pt x="348" y="264"/>
                  </a:lnTo>
                  <a:lnTo>
                    <a:pt x="366" y="234"/>
                  </a:lnTo>
                  <a:lnTo>
                    <a:pt x="384" y="222"/>
                  </a:lnTo>
                  <a:lnTo>
                    <a:pt x="402" y="192"/>
                  </a:lnTo>
                  <a:lnTo>
                    <a:pt x="420" y="180"/>
                  </a:lnTo>
                  <a:lnTo>
                    <a:pt x="438" y="162"/>
                  </a:lnTo>
                  <a:lnTo>
                    <a:pt x="456" y="150"/>
                  </a:lnTo>
                  <a:lnTo>
                    <a:pt x="474" y="138"/>
                  </a:lnTo>
                  <a:lnTo>
                    <a:pt x="486" y="120"/>
                  </a:lnTo>
                  <a:lnTo>
                    <a:pt x="504" y="102"/>
                  </a:lnTo>
                  <a:lnTo>
                    <a:pt x="522" y="96"/>
                  </a:lnTo>
                  <a:lnTo>
                    <a:pt x="540" y="84"/>
                  </a:lnTo>
                  <a:lnTo>
                    <a:pt x="558" y="78"/>
                  </a:lnTo>
                  <a:lnTo>
                    <a:pt x="576" y="72"/>
                  </a:lnTo>
                  <a:lnTo>
                    <a:pt x="594" y="72"/>
                  </a:lnTo>
                  <a:lnTo>
                    <a:pt x="612" y="66"/>
                  </a:lnTo>
                  <a:lnTo>
                    <a:pt x="630" y="72"/>
                  </a:lnTo>
                  <a:lnTo>
                    <a:pt x="642" y="60"/>
                  </a:lnTo>
                  <a:lnTo>
                    <a:pt x="660" y="60"/>
                  </a:lnTo>
                  <a:lnTo>
                    <a:pt x="678" y="54"/>
                  </a:lnTo>
                  <a:lnTo>
                    <a:pt x="696" y="48"/>
                  </a:lnTo>
                  <a:lnTo>
                    <a:pt x="714" y="54"/>
                  </a:lnTo>
                  <a:lnTo>
                    <a:pt x="732" y="42"/>
                  </a:lnTo>
                  <a:lnTo>
                    <a:pt x="750" y="30"/>
                  </a:lnTo>
                  <a:lnTo>
                    <a:pt x="768" y="36"/>
                  </a:lnTo>
                  <a:lnTo>
                    <a:pt x="786" y="36"/>
                  </a:lnTo>
                  <a:lnTo>
                    <a:pt x="798" y="30"/>
                  </a:lnTo>
                  <a:lnTo>
                    <a:pt x="816" y="18"/>
                  </a:lnTo>
                  <a:lnTo>
                    <a:pt x="834" y="18"/>
                  </a:lnTo>
                  <a:lnTo>
                    <a:pt x="852" y="12"/>
                  </a:lnTo>
                  <a:lnTo>
                    <a:pt x="870" y="24"/>
                  </a:lnTo>
                  <a:lnTo>
                    <a:pt x="888" y="12"/>
                  </a:lnTo>
                  <a:lnTo>
                    <a:pt x="906" y="12"/>
                  </a:lnTo>
                  <a:lnTo>
                    <a:pt x="924" y="12"/>
                  </a:lnTo>
                  <a:lnTo>
                    <a:pt x="942" y="12"/>
                  </a:lnTo>
                  <a:lnTo>
                    <a:pt x="960" y="12"/>
                  </a:lnTo>
                  <a:lnTo>
                    <a:pt x="972" y="0"/>
                  </a:lnTo>
                  <a:lnTo>
                    <a:pt x="990" y="12"/>
                  </a:lnTo>
                  <a:lnTo>
                    <a:pt x="1008" y="12"/>
                  </a:lnTo>
                  <a:lnTo>
                    <a:pt x="1026" y="12"/>
                  </a:lnTo>
                  <a:lnTo>
                    <a:pt x="1044" y="6"/>
                  </a:lnTo>
                  <a:lnTo>
                    <a:pt x="1062" y="12"/>
                  </a:lnTo>
                  <a:lnTo>
                    <a:pt x="1080" y="24"/>
                  </a:lnTo>
                  <a:lnTo>
                    <a:pt x="1098" y="24"/>
                  </a:lnTo>
                  <a:lnTo>
                    <a:pt x="1116" y="30"/>
                  </a:lnTo>
                  <a:lnTo>
                    <a:pt x="1128" y="48"/>
                  </a:lnTo>
                  <a:lnTo>
                    <a:pt x="1146" y="54"/>
                  </a:lnTo>
                  <a:lnTo>
                    <a:pt x="1164" y="60"/>
                  </a:lnTo>
                  <a:lnTo>
                    <a:pt x="1182" y="72"/>
                  </a:lnTo>
                  <a:lnTo>
                    <a:pt x="1200" y="84"/>
                  </a:lnTo>
                  <a:lnTo>
                    <a:pt x="1218" y="96"/>
                  </a:lnTo>
                  <a:lnTo>
                    <a:pt x="1236" y="102"/>
                  </a:lnTo>
                  <a:lnTo>
                    <a:pt x="1254" y="108"/>
                  </a:lnTo>
                  <a:lnTo>
                    <a:pt x="1272" y="120"/>
                  </a:lnTo>
                  <a:lnTo>
                    <a:pt x="1290" y="126"/>
                  </a:lnTo>
                  <a:lnTo>
                    <a:pt x="1302" y="126"/>
                  </a:lnTo>
                  <a:lnTo>
                    <a:pt x="1320" y="132"/>
                  </a:lnTo>
                  <a:lnTo>
                    <a:pt x="1338" y="144"/>
                  </a:lnTo>
                  <a:lnTo>
                    <a:pt x="1356" y="150"/>
                  </a:lnTo>
                  <a:lnTo>
                    <a:pt x="1374" y="162"/>
                  </a:lnTo>
                  <a:lnTo>
                    <a:pt x="1392" y="168"/>
                  </a:lnTo>
                  <a:lnTo>
                    <a:pt x="1410" y="174"/>
                  </a:lnTo>
                  <a:lnTo>
                    <a:pt x="1428" y="186"/>
                  </a:lnTo>
                  <a:lnTo>
                    <a:pt x="1446" y="192"/>
                  </a:lnTo>
                  <a:lnTo>
                    <a:pt x="1458" y="192"/>
                  </a:lnTo>
                  <a:lnTo>
                    <a:pt x="1476" y="192"/>
                  </a:lnTo>
                  <a:lnTo>
                    <a:pt x="1494" y="198"/>
                  </a:lnTo>
                  <a:lnTo>
                    <a:pt x="1512" y="192"/>
                  </a:lnTo>
                  <a:lnTo>
                    <a:pt x="1530" y="192"/>
                  </a:lnTo>
                  <a:lnTo>
                    <a:pt x="1548" y="192"/>
                  </a:lnTo>
                  <a:lnTo>
                    <a:pt x="1566" y="192"/>
                  </a:lnTo>
                  <a:lnTo>
                    <a:pt x="1584" y="198"/>
                  </a:lnTo>
                  <a:lnTo>
                    <a:pt x="1602" y="192"/>
                  </a:lnTo>
                  <a:lnTo>
                    <a:pt x="1614" y="192"/>
                  </a:lnTo>
                  <a:lnTo>
                    <a:pt x="1632" y="192"/>
                  </a:lnTo>
                  <a:lnTo>
                    <a:pt x="1650" y="192"/>
                  </a:lnTo>
                  <a:lnTo>
                    <a:pt x="1668" y="192"/>
                  </a:lnTo>
                  <a:lnTo>
                    <a:pt x="1686" y="192"/>
                  </a:lnTo>
                  <a:lnTo>
                    <a:pt x="1704" y="198"/>
                  </a:lnTo>
                  <a:lnTo>
                    <a:pt x="1722" y="198"/>
                  </a:lnTo>
                  <a:lnTo>
                    <a:pt x="1740" y="198"/>
                  </a:lnTo>
                  <a:lnTo>
                    <a:pt x="1758" y="210"/>
                  </a:lnTo>
                  <a:lnTo>
                    <a:pt x="1776" y="216"/>
                  </a:lnTo>
                  <a:lnTo>
                    <a:pt x="1788" y="216"/>
                  </a:lnTo>
                  <a:lnTo>
                    <a:pt x="1806" y="222"/>
                  </a:lnTo>
                  <a:lnTo>
                    <a:pt x="1824" y="228"/>
                  </a:lnTo>
                  <a:lnTo>
                    <a:pt x="1842" y="234"/>
                  </a:lnTo>
                  <a:lnTo>
                    <a:pt x="1860" y="234"/>
                  </a:lnTo>
                  <a:lnTo>
                    <a:pt x="1878" y="234"/>
                  </a:lnTo>
                  <a:lnTo>
                    <a:pt x="1896" y="228"/>
                  </a:lnTo>
                  <a:lnTo>
                    <a:pt x="1914" y="222"/>
                  </a:lnTo>
                  <a:lnTo>
                    <a:pt x="1932" y="222"/>
                  </a:lnTo>
                  <a:lnTo>
                    <a:pt x="1944" y="228"/>
                  </a:lnTo>
                  <a:lnTo>
                    <a:pt x="1962" y="228"/>
                  </a:lnTo>
                  <a:lnTo>
                    <a:pt x="1980" y="240"/>
                  </a:lnTo>
                  <a:lnTo>
                    <a:pt x="1998" y="234"/>
                  </a:lnTo>
                  <a:lnTo>
                    <a:pt x="2016" y="228"/>
                  </a:lnTo>
                  <a:lnTo>
                    <a:pt x="2034" y="228"/>
                  </a:lnTo>
                  <a:lnTo>
                    <a:pt x="2052" y="228"/>
                  </a:lnTo>
                  <a:lnTo>
                    <a:pt x="2070" y="228"/>
                  </a:lnTo>
                  <a:lnTo>
                    <a:pt x="2088" y="228"/>
                  </a:lnTo>
                  <a:lnTo>
                    <a:pt x="2100" y="228"/>
                  </a:lnTo>
                  <a:lnTo>
                    <a:pt x="2118" y="228"/>
                  </a:lnTo>
                  <a:lnTo>
                    <a:pt x="2136" y="234"/>
                  </a:lnTo>
                  <a:lnTo>
                    <a:pt x="2154" y="240"/>
                  </a:lnTo>
                  <a:lnTo>
                    <a:pt x="2172" y="246"/>
                  </a:lnTo>
                  <a:lnTo>
                    <a:pt x="2190" y="246"/>
                  </a:lnTo>
                  <a:lnTo>
                    <a:pt x="2208" y="246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34" name="Freeform 118"/>
            <p:cNvSpPr>
              <a:spLocks/>
            </p:cNvSpPr>
            <p:nvPr/>
          </p:nvSpPr>
          <p:spPr bwMode="auto">
            <a:xfrm>
              <a:off x="2686635" y="5026698"/>
              <a:ext cx="142585" cy="10403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36" y="0"/>
                </a:cxn>
                <a:cxn ang="0">
                  <a:pos x="54" y="6"/>
                </a:cxn>
                <a:cxn ang="0">
                  <a:pos x="66" y="6"/>
                </a:cxn>
                <a:cxn ang="0">
                  <a:pos x="84" y="6"/>
                </a:cxn>
                <a:cxn ang="0">
                  <a:pos x="102" y="12"/>
                </a:cxn>
                <a:cxn ang="0">
                  <a:pos x="120" y="18"/>
                </a:cxn>
                <a:cxn ang="0">
                  <a:pos x="138" y="18"/>
                </a:cxn>
                <a:cxn ang="0">
                  <a:pos x="156" y="18"/>
                </a:cxn>
                <a:cxn ang="0">
                  <a:pos x="174" y="12"/>
                </a:cxn>
                <a:cxn ang="0">
                  <a:pos x="192" y="6"/>
                </a:cxn>
                <a:cxn ang="0">
                  <a:pos x="210" y="6"/>
                </a:cxn>
                <a:cxn ang="0">
                  <a:pos x="222" y="30"/>
                </a:cxn>
                <a:cxn ang="0">
                  <a:pos x="240" y="108"/>
                </a:cxn>
                <a:cxn ang="0">
                  <a:pos x="258" y="198"/>
                </a:cxn>
                <a:cxn ang="0">
                  <a:pos x="276" y="330"/>
                </a:cxn>
                <a:cxn ang="0">
                  <a:pos x="294" y="456"/>
                </a:cxn>
                <a:cxn ang="0">
                  <a:pos x="312" y="564"/>
                </a:cxn>
                <a:cxn ang="0">
                  <a:pos x="330" y="660"/>
                </a:cxn>
                <a:cxn ang="0">
                  <a:pos x="348" y="744"/>
                </a:cxn>
                <a:cxn ang="0">
                  <a:pos x="366" y="804"/>
                </a:cxn>
                <a:cxn ang="0">
                  <a:pos x="384" y="828"/>
                </a:cxn>
              </a:cxnLst>
              <a:rect l="0" t="0" r="r" b="b"/>
              <a:pathLst>
                <a:path w="384" h="828">
                  <a:moveTo>
                    <a:pt x="0" y="0"/>
                  </a:moveTo>
                  <a:lnTo>
                    <a:pt x="18" y="0"/>
                  </a:lnTo>
                  <a:lnTo>
                    <a:pt x="36" y="0"/>
                  </a:lnTo>
                  <a:lnTo>
                    <a:pt x="54" y="6"/>
                  </a:lnTo>
                  <a:lnTo>
                    <a:pt x="66" y="6"/>
                  </a:lnTo>
                  <a:lnTo>
                    <a:pt x="84" y="6"/>
                  </a:lnTo>
                  <a:lnTo>
                    <a:pt x="102" y="12"/>
                  </a:lnTo>
                  <a:lnTo>
                    <a:pt x="120" y="18"/>
                  </a:lnTo>
                  <a:lnTo>
                    <a:pt x="138" y="18"/>
                  </a:lnTo>
                  <a:lnTo>
                    <a:pt x="156" y="18"/>
                  </a:lnTo>
                  <a:lnTo>
                    <a:pt x="174" y="12"/>
                  </a:lnTo>
                  <a:lnTo>
                    <a:pt x="192" y="6"/>
                  </a:lnTo>
                  <a:lnTo>
                    <a:pt x="210" y="6"/>
                  </a:lnTo>
                  <a:lnTo>
                    <a:pt x="222" y="30"/>
                  </a:lnTo>
                  <a:lnTo>
                    <a:pt x="240" y="108"/>
                  </a:lnTo>
                  <a:lnTo>
                    <a:pt x="258" y="198"/>
                  </a:lnTo>
                  <a:lnTo>
                    <a:pt x="276" y="330"/>
                  </a:lnTo>
                  <a:lnTo>
                    <a:pt x="294" y="456"/>
                  </a:lnTo>
                  <a:lnTo>
                    <a:pt x="312" y="564"/>
                  </a:lnTo>
                  <a:lnTo>
                    <a:pt x="330" y="660"/>
                  </a:lnTo>
                  <a:lnTo>
                    <a:pt x="348" y="744"/>
                  </a:lnTo>
                  <a:lnTo>
                    <a:pt x="366" y="804"/>
                  </a:lnTo>
                  <a:lnTo>
                    <a:pt x="384" y="828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35" name="Freeform 119"/>
            <p:cNvSpPr>
              <a:spLocks/>
            </p:cNvSpPr>
            <p:nvPr/>
          </p:nvSpPr>
          <p:spPr bwMode="auto">
            <a:xfrm>
              <a:off x="1870600" y="4906082"/>
              <a:ext cx="819865" cy="1176006"/>
            </a:xfrm>
            <a:custGeom>
              <a:avLst/>
              <a:gdLst/>
              <a:ahLst/>
              <a:cxnLst>
                <a:cxn ang="0">
                  <a:pos x="36" y="876"/>
                </a:cxn>
                <a:cxn ang="0">
                  <a:pos x="90" y="750"/>
                </a:cxn>
                <a:cxn ang="0">
                  <a:pos x="144" y="588"/>
                </a:cxn>
                <a:cxn ang="0">
                  <a:pos x="192" y="450"/>
                </a:cxn>
                <a:cxn ang="0">
                  <a:pos x="246" y="342"/>
                </a:cxn>
                <a:cxn ang="0">
                  <a:pos x="300" y="282"/>
                </a:cxn>
                <a:cxn ang="0">
                  <a:pos x="348" y="228"/>
                </a:cxn>
                <a:cxn ang="0">
                  <a:pos x="402" y="174"/>
                </a:cxn>
                <a:cxn ang="0">
                  <a:pos x="456" y="132"/>
                </a:cxn>
                <a:cxn ang="0">
                  <a:pos x="504" y="84"/>
                </a:cxn>
                <a:cxn ang="0">
                  <a:pos x="558" y="72"/>
                </a:cxn>
                <a:cxn ang="0">
                  <a:pos x="612" y="48"/>
                </a:cxn>
                <a:cxn ang="0">
                  <a:pos x="660" y="48"/>
                </a:cxn>
                <a:cxn ang="0">
                  <a:pos x="714" y="54"/>
                </a:cxn>
                <a:cxn ang="0">
                  <a:pos x="768" y="42"/>
                </a:cxn>
                <a:cxn ang="0">
                  <a:pos x="816" y="30"/>
                </a:cxn>
                <a:cxn ang="0">
                  <a:pos x="870" y="12"/>
                </a:cxn>
                <a:cxn ang="0">
                  <a:pos x="924" y="0"/>
                </a:cxn>
                <a:cxn ang="0">
                  <a:pos x="972" y="6"/>
                </a:cxn>
                <a:cxn ang="0">
                  <a:pos x="1026" y="6"/>
                </a:cxn>
                <a:cxn ang="0">
                  <a:pos x="1080" y="12"/>
                </a:cxn>
                <a:cxn ang="0">
                  <a:pos x="1128" y="18"/>
                </a:cxn>
                <a:cxn ang="0">
                  <a:pos x="1182" y="48"/>
                </a:cxn>
                <a:cxn ang="0">
                  <a:pos x="1236" y="72"/>
                </a:cxn>
                <a:cxn ang="0">
                  <a:pos x="1290" y="78"/>
                </a:cxn>
                <a:cxn ang="0">
                  <a:pos x="1338" y="114"/>
                </a:cxn>
                <a:cxn ang="0">
                  <a:pos x="1392" y="138"/>
                </a:cxn>
                <a:cxn ang="0">
                  <a:pos x="1446" y="156"/>
                </a:cxn>
                <a:cxn ang="0">
                  <a:pos x="1494" y="156"/>
                </a:cxn>
                <a:cxn ang="0">
                  <a:pos x="1548" y="174"/>
                </a:cxn>
                <a:cxn ang="0">
                  <a:pos x="1602" y="162"/>
                </a:cxn>
                <a:cxn ang="0">
                  <a:pos x="1650" y="150"/>
                </a:cxn>
                <a:cxn ang="0">
                  <a:pos x="1704" y="174"/>
                </a:cxn>
                <a:cxn ang="0">
                  <a:pos x="1758" y="168"/>
                </a:cxn>
                <a:cxn ang="0">
                  <a:pos x="1806" y="186"/>
                </a:cxn>
                <a:cxn ang="0">
                  <a:pos x="1860" y="192"/>
                </a:cxn>
                <a:cxn ang="0">
                  <a:pos x="1914" y="198"/>
                </a:cxn>
                <a:cxn ang="0">
                  <a:pos x="1962" y="180"/>
                </a:cxn>
                <a:cxn ang="0">
                  <a:pos x="2016" y="180"/>
                </a:cxn>
                <a:cxn ang="0">
                  <a:pos x="2070" y="174"/>
                </a:cxn>
                <a:cxn ang="0">
                  <a:pos x="2118" y="168"/>
                </a:cxn>
                <a:cxn ang="0">
                  <a:pos x="2172" y="180"/>
                </a:cxn>
              </a:cxnLst>
              <a:rect l="0" t="0" r="r" b="b"/>
              <a:pathLst>
                <a:path w="2208" h="936">
                  <a:moveTo>
                    <a:pt x="0" y="936"/>
                  </a:moveTo>
                  <a:lnTo>
                    <a:pt x="18" y="912"/>
                  </a:lnTo>
                  <a:lnTo>
                    <a:pt x="36" y="876"/>
                  </a:lnTo>
                  <a:lnTo>
                    <a:pt x="54" y="834"/>
                  </a:lnTo>
                  <a:lnTo>
                    <a:pt x="72" y="786"/>
                  </a:lnTo>
                  <a:lnTo>
                    <a:pt x="90" y="750"/>
                  </a:lnTo>
                  <a:lnTo>
                    <a:pt x="108" y="702"/>
                  </a:lnTo>
                  <a:lnTo>
                    <a:pt x="126" y="654"/>
                  </a:lnTo>
                  <a:lnTo>
                    <a:pt x="144" y="588"/>
                  </a:lnTo>
                  <a:lnTo>
                    <a:pt x="156" y="540"/>
                  </a:lnTo>
                  <a:lnTo>
                    <a:pt x="174" y="492"/>
                  </a:lnTo>
                  <a:lnTo>
                    <a:pt x="192" y="450"/>
                  </a:lnTo>
                  <a:lnTo>
                    <a:pt x="210" y="420"/>
                  </a:lnTo>
                  <a:lnTo>
                    <a:pt x="228" y="390"/>
                  </a:lnTo>
                  <a:lnTo>
                    <a:pt x="246" y="342"/>
                  </a:lnTo>
                  <a:lnTo>
                    <a:pt x="264" y="318"/>
                  </a:lnTo>
                  <a:lnTo>
                    <a:pt x="282" y="300"/>
                  </a:lnTo>
                  <a:lnTo>
                    <a:pt x="300" y="282"/>
                  </a:lnTo>
                  <a:lnTo>
                    <a:pt x="312" y="270"/>
                  </a:lnTo>
                  <a:lnTo>
                    <a:pt x="330" y="252"/>
                  </a:lnTo>
                  <a:lnTo>
                    <a:pt x="348" y="228"/>
                  </a:lnTo>
                  <a:lnTo>
                    <a:pt x="366" y="204"/>
                  </a:lnTo>
                  <a:lnTo>
                    <a:pt x="384" y="192"/>
                  </a:lnTo>
                  <a:lnTo>
                    <a:pt x="402" y="174"/>
                  </a:lnTo>
                  <a:lnTo>
                    <a:pt x="420" y="162"/>
                  </a:lnTo>
                  <a:lnTo>
                    <a:pt x="438" y="150"/>
                  </a:lnTo>
                  <a:lnTo>
                    <a:pt x="456" y="132"/>
                  </a:lnTo>
                  <a:lnTo>
                    <a:pt x="474" y="120"/>
                  </a:lnTo>
                  <a:lnTo>
                    <a:pt x="486" y="108"/>
                  </a:lnTo>
                  <a:lnTo>
                    <a:pt x="504" y="84"/>
                  </a:lnTo>
                  <a:lnTo>
                    <a:pt x="522" y="78"/>
                  </a:lnTo>
                  <a:lnTo>
                    <a:pt x="540" y="78"/>
                  </a:lnTo>
                  <a:lnTo>
                    <a:pt x="558" y="72"/>
                  </a:lnTo>
                  <a:lnTo>
                    <a:pt x="576" y="60"/>
                  </a:lnTo>
                  <a:lnTo>
                    <a:pt x="594" y="54"/>
                  </a:lnTo>
                  <a:lnTo>
                    <a:pt x="612" y="48"/>
                  </a:lnTo>
                  <a:lnTo>
                    <a:pt x="630" y="48"/>
                  </a:lnTo>
                  <a:lnTo>
                    <a:pt x="642" y="48"/>
                  </a:lnTo>
                  <a:lnTo>
                    <a:pt x="660" y="48"/>
                  </a:lnTo>
                  <a:lnTo>
                    <a:pt x="678" y="42"/>
                  </a:lnTo>
                  <a:lnTo>
                    <a:pt x="696" y="42"/>
                  </a:lnTo>
                  <a:lnTo>
                    <a:pt x="714" y="54"/>
                  </a:lnTo>
                  <a:lnTo>
                    <a:pt x="732" y="48"/>
                  </a:lnTo>
                  <a:lnTo>
                    <a:pt x="750" y="48"/>
                  </a:lnTo>
                  <a:lnTo>
                    <a:pt x="768" y="42"/>
                  </a:lnTo>
                  <a:lnTo>
                    <a:pt x="786" y="36"/>
                  </a:lnTo>
                  <a:lnTo>
                    <a:pt x="798" y="42"/>
                  </a:lnTo>
                  <a:lnTo>
                    <a:pt x="816" y="30"/>
                  </a:lnTo>
                  <a:lnTo>
                    <a:pt x="834" y="18"/>
                  </a:lnTo>
                  <a:lnTo>
                    <a:pt x="852" y="18"/>
                  </a:lnTo>
                  <a:lnTo>
                    <a:pt x="870" y="12"/>
                  </a:lnTo>
                  <a:lnTo>
                    <a:pt x="888" y="6"/>
                  </a:lnTo>
                  <a:lnTo>
                    <a:pt x="906" y="0"/>
                  </a:lnTo>
                  <a:lnTo>
                    <a:pt x="924" y="0"/>
                  </a:lnTo>
                  <a:lnTo>
                    <a:pt x="942" y="0"/>
                  </a:lnTo>
                  <a:lnTo>
                    <a:pt x="960" y="6"/>
                  </a:lnTo>
                  <a:lnTo>
                    <a:pt x="972" y="6"/>
                  </a:lnTo>
                  <a:lnTo>
                    <a:pt x="990" y="6"/>
                  </a:lnTo>
                  <a:lnTo>
                    <a:pt x="1008" y="12"/>
                  </a:lnTo>
                  <a:lnTo>
                    <a:pt x="1026" y="6"/>
                  </a:lnTo>
                  <a:lnTo>
                    <a:pt x="1044" y="6"/>
                  </a:lnTo>
                  <a:lnTo>
                    <a:pt x="1062" y="6"/>
                  </a:lnTo>
                  <a:lnTo>
                    <a:pt x="1080" y="12"/>
                  </a:lnTo>
                  <a:lnTo>
                    <a:pt x="1098" y="18"/>
                  </a:lnTo>
                  <a:lnTo>
                    <a:pt x="1116" y="18"/>
                  </a:lnTo>
                  <a:lnTo>
                    <a:pt x="1128" y="18"/>
                  </a:lnTo>
                  <a:lnTo>
                    <a:pt x="1146" y="24"/>
                  </a:lnTo>
                  <a:lnTo>
                    <a:pt x="1164" y="36"/>
                  </a:lnTo>
                  <a:lnTo>
                    <a:pt x="1182" y="48"/>
                  </a:lnTo>
                  <a:lnTo>
                    <a:pt x="1200" y="48"/>
                  </a:lnTo>
                  <a:lnTo>
                    <a:pt x="1218" y="60"/>
                  </a:lnTo>
                  <a:lnTo>
                    <a:pt x="1236" y="72"/>
                  </a:lnTo>
                  <a:lnTo>
                    <a:pt x="1254" y="78"/>
                  </a:lnTo>
                  <a:lnTo>
                    <a:pt x="1272" y="84"/>
                  </a:lnTo>
                  <a:lnTo>
                    <a:pt x="1290" y="78"/>
                  </a:lnTo>
                  <a:lnTo>
                    <a:pt x="1302" y="96"/>
                  </a:lnTo>
                  <a:lnTo>
                    <a:pt x="1320" y="102"/>
                  </a:lnTo>
                  <a:lnTo>
                    <a:pt x="1338" y="114"/>
                  </a:lnTo>
                  <a:lnTo>
                    <a:pt x="1356" y="120"/>
                  </a:lnTo>
                  <a:lnTo>
                    <a:pt x="1374" y="132"/>
                  </a:lnTo>
                  <a:lnTo>
                    <a:pt x="1392" y="138"/>
                  </a:lnTo>
                  <a:lnTo>
                    <a:pt x="1410" y="138"/>
                  </a:lnTo>
                  <a:lnTo>
                    <a:pt x="1428" y="150"/>
                  </a:lnTo>
                  <a:lnTo>
                    <a:pt x="1446" y="156"/>
                  </a:lnTo>
                  <a:lnTo>
                    <a:pt x="1458" y="150"/>
                  </a:lnTo>
                  <a:lnTo>
                    <a:pt x="1476" y="150"/>
                  </a:lnTo>
                  <a:lnTo>
                    <a:pt x="1494" y="156"/>
                  </a:lnTo>
                  <a:lnTo>
                    <a:pt x="1512" y="162"/>
                  </a:lnTo>
                  <a:lnTo>
                    <a:pt x="1530" y="168"/>
                  </a:lnTo>
                  <a:lnTo>
                    <a:pt x="1548" y="174"/>
                  </a:lnTo>
                  <a:lnTo>
                    <a:pt x="1566" y="162"/>
                  </a:lnTo>
                  <a:lnTo>
                    <a:pt x="1584" y="162"/>
                  </a:lnTo>
                  <a:lnTo>
                    <a:pt x="1602" y="162"/>
                  </a:lnTo>
                  <a:lnTo>
                    <a:pt x="1614" y="162"/>
                  </a:lnTo>
                  <a:lnTo>
                    <a:pt x="1632" y="162"/>
                  </a:lnTo>
                  <a:lnTo>
                    <a:pt x="1650" y="150"/>
                  </a:lnTo>
                  <a:lnTo>
                    <a:pt x="1668" y="156"/>
                  </a:lnTo>
                  <a:lnTo>
                    <a:pt x="1686" y="162"/>
                  </a:lnTo>
                  <a:lnTo>
                    <a:pt x="1704" y="174"/>
                  </a:lnTo>
                  <a:lnTo>
                    <a:pt x="1722" y="180"/>
                  </a:lnTo>
                  <a:lnTo>
                    <a:pt x="1740" y="174"/>
                  </a:lnTo>
                  <a:lnTo>
                    <a:pt x="1758" y="168"/>
                  </a:lnTo>
                  <a:lnTo>
                    <a:pt x="1776" y="180"/>
                  </a:lnTo>
                  <a:lnTo>
                    <a:pt x="1788" y="180"/>
                  </a:lnTo>
                  <a:lnTo>
                    <a:pt x="1806" y="186"/>
                  </a:lnTo>
                  <a:lnTo>
                    <a:pt x="1824" y="192"/>
                  </a:lnTo>
                  <a:lnTo>
                    <a:pt x="1842" y="186"/>
                  </a:lnTo>
                  <a:lnTo>
                    <a:pt x="1860" y="192"/>
                  </a:lnTo>
                  <a:lnTo>
                    <a:pt x="1878" y="198"/>
                  </a:lnTo>
                  <a:lnTo>
                    <a:pt x="1896" y="198"/>
                  </a:lnTo>
                  <a:lnTo>
                    <a:pt x="1914" y="198"/>
                  </a:lnTo>
                  <a:lnTo>
                    <a:pt x="1932" y="192"/>
                  </a:lnTo>
                  <a:lnTo>
                    <a:pt x="1944" y="186"/>
                  </a:lnTo>
                  <a:lnTo>
                    <a:pt x="1962" y="180"/>
                  </a:lnTo>
                  <a:lnTo>
                    <a:pt x="1980" y="174"/>
                  </a:lnTo>
                  <a:lnTo>
                    <a:pt x="1998" y="174"/>
                  </a:lnTo>
                  <a:lnTo>
                    <a:pt x="2016" y="180"/>
                  </a:lnTo>
                  <a:lnTo>
                    <a:pt x="2034" y="180"/>
                  </a:lnTo>
                  <a:lnTo>
                    <a:pt x="2052" y="174"/>
                  </a:lnTo>
                  <a:lnTo>
                    <a:pt x="2070" y="174"/>
                  </a:lnTo>
                  <a:lnTo>
                    <a:pt x="2088" y="174"/>
                  </a:lnTo>
                  <a:lnTo>
                    <a:pt x="2100" y="174"/>
                  </a:lnTo>
                  <a:lnTo>
                    <a:pt x="2118" y="168"/>
                  </a:lnTo>
                  <a:lnTo>
                    <a:pt x="2136" y="180"/>
                  </a:lnTo>
                  <a:lnTo>
                    <a:pt x="2154" y="180"/>
                  </a:lnTo>
                  <a:lnTo>
                    <a:pt x="2172" y="180"/>
                  </a:lnTo>
                  <a:lnTo>
                    <a:pt x="2190" y="186"/>
                  </a:lnTo>
                  <a:lnTo>
                    <a:pt x="2208" y="192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36" name="Freeform 120"/>
            <p:cNvSpPr>
              <a:spLocks/>
            </p:cNvSpPr>
            <p:nvPr/>
          </p:nvSpPr>
          <p:spPr bwMode="auto">
            <a:xfrm>
              <a:off x="2690575" y="5124698"/>
              <a:ext cx="142585" cy="100262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8" y="12"/>
                </a:cxn>
                <a:cxn ang="0">
                  <a:pos x="36" y="0"/>
                </a:cxn>
                <a:cxn ang="0">
                  <a:pos x="54" y="18"/>
                </a:cxn>
                <a:cxn ang="0">
                  <a:pos x="66" y="18"/>
                </a:cxn>
                <a:cxn ang="0">
                  <a:pos x="84" y="24"/>
                </a:cxn>
                <a:cxn ang="0">
                  <a:pos x="102" y="30"/>
                </a:cxn>
                <a:cxn ang="0">
                  <a:pos x="120" y="30"/>
                </a:cxn>
                <a:cxn ang="0">
                  <a:pos x="138" y="24"/>
                </a:cxn>
                <a:cxn ang="0">
                  <a:pos x="156" y="24"/>
                </a:cxn>
                <a:cxn ang="0">
                  <a:pos x="174" y="12"/>
                </a:cxn>
                <a:cxn ang="0">
                  <a:pos x="192" y="0"/>
                </a:cxn>
                <a:cxn ang="0">
                  <a:pos x="210" y="6"/>
                </a:cxn>
                <a:cxn ang="0">
                  <a:pos x="222" y="24"/>
                </a:cxn>
                <a:cxn ang="0">
                  <a:pos x="240" y="72"/>
                </a:cxn>
                <a:cxn ang="0">
                  <a:pos x="258" y="156"/>
                </a:cxn>
                <a:cxn ang="0">
                  <a:pos x="276" y="282"/>
                </a:cxn>
                <a:cxn ang="0">
                  <a:pos x="294" y="390"/>
                </a:cxn>
                <a:cxn ang="0">
                  <a:pos x="312" y="498"/>
                </a:cxn>
                <a:cxn ang="0">
                  <a:pos x="330" y="594"/>
                </a:cxn>
                <a:cxn ang="0">
                  <a:pos x="348" y="672"/>
                </a:cxn>
                <a:cxn ang="0">
                  <a:pos x="366" y="738"/>
                </a:cxn>
                <a:cxn ang="0">
                  <a:pos x="384" y="798"/>
                </a:cxn>
              </a:cxnLst>
              <a:rect l="0" t="0" r="r" b="b"/>
              <a:pathLst>
                <a:path w="384" h="798">
                  <a:moveTo>
                    <a:pt x="0" y="18"/>
                  </a:moveTo>
                  <a:lnTo>
                    <a:pt x="18" y="12"/>
                  </a:lnTo>
                  <a:lnTo>
                    <a:pt x="36" y="0"/>
                  </a:lnTo>
                  <a:lnTo>
                    <a:pt x="54" y="18"/>
                  </a:lnTo>
                  <a:lnTo>
                    <a:pt x="66" y="18"/>
                  </a:lnTo>
                  <a:lnTo>
                    <a:pt x="84" y="24"/>
                  </a:lnTo>
                  <a:lnTo>
                    <a:pt x="102" y="30"/>
                  </a:lnTo>
                  <a:lnTo>
                    <a:pt x="120" y="30"/>
                  </a:lnTo>
                  <a:lnTo>
                    <a:pt x="138" y="24"/>
                  </a:lnTo>
                  <a:lnTo>
                    <a:pt x="156" y="24"/>
                  </a:lnTo>
                  <a:lnTo>
                    <a:pt x="174" y="12"/>
                  </a:lnTo>
                  <a:lnTo>
                    <a:pt x="192" y="0"/>
                  </a:lnTo>
                  <a:lnTo>
                    <a:pt x="210" y="6"/>
                  </a:lnTo>
                  <a:lnTo>
                    <a:pt x="222" y="24"/>
                  </a:lnTo>
                  <a:lnTo>
                    <a:pt x="240" y="72"/>
                  </a:lnTo>
                  <a:lnTo>
                    <a:pt x="258" y="156"/>
                  </a:lnTo>
                  <a:lnTo>
                    <a:pt x="276" y="282"/>
                  </a:lnTo>
                  <a:lnTo>
                    <a:pt x="294" y="390"/>
                  </a:lnTo>
                  <a:lnTo>
                    <a:pt x="312" y="498"/>
                  </a:lnTo>
                  <a:lnTo>
                    <a:pt x="330" y="594"/>
                  </a:lnTo>
                  <a:lnTo>
                    <a:pt x="348" y="672"/>
                  </a:lnTo>
                  <a:lnTo>
                    <a:pt x="366" y="738"/>
                  </a:lnTo>
                  <a:lnTo>
                    <a:pt x="384" y="798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018286" y="5696779"/>
              <a:ext cx="829073" cy="8352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kern="0" dirty="0">
                  <a:solidFill>
                    <a:srgbClr val="0000FF"/>
                  </a:solidFill>
                </a:rPr>
                <a:t>chf11 </a:t>
              </a:r>
              <a:endParaRPr lang="en-US" sz="5400" kern="0" dirty="0">
                <a:solidFill>
                  <a:srgbClr val="0000FF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81685" y="5696779"/>
              <a:ext cx="829073" cy="8352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kern="0" dirty="0">
                  <a:solidFill>
                    <a:srgbClr val="FF0000"/>
                  </a:solidFill>
                </a:rPr>
                <a:t>chf10</a:t>
              </a:r>
              <a:r>
                <a:rPr lang="en-US" sz="2000" b="1" kern="0" dirty="0"/>
                <a:t> </a:t>
              </a:r>
              <a:endParaRPr lang="en-US" sz="5400" kern="0" dirty="0"/>
            </a:p>
          </p:txBody>
        </p:sp>
      </p:grpSp>
      <p:sp>
        <p:nvSpPr>
          <p:cNvPr id="80" name="Line 144"/>
          <p:cNvSpPr>
            <a:spLocks noChangeShapeType="1"/>
          </p:cNvSpPr>
          <p:nvPr/>
        </p:nvSpPr>
        <p:spPr bwMode="auto">
          <a:xfrm>
            <a:off x="2057686" y="3719068"/>
            <a:ext cx="3085815" cy="0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1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Line 146"/>
          <p:cNvSpPr>
            <a:spLocks noChangeShapeType="1"/>
          </p:cNvSpPr>
          <p:nvPr/>
        </p:nvSpPr>
        <p:spPr bwMode="auto">
          <a:xfrm flipV="1">
            <a:off x="1758328" y="1695168"/>
            <a:ext cx="2117" cy="2023900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Line 150"/>
          <p:cNvSpPr>
            <a:spLocks noChangeShapeType="1"/>
          </p:cNvSpPr>
          <p:nvPr/>
        </p:nvSpPr>
        <p:spPr bwMode="auto">
          <a:xfrm>
            <a:off x="1758328" y="1695169"/>
            <a:ext cx="2117" cy="23671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151"/>
          <p:cNvSpPr>
            <a:spLocks noChangeArrowheads="1"/>
          </p:cNvSpPr>
          <p:nvPr/>
        </p:nvSpPr>
        <p:spPr bwMode="auto">
          <a:xfrm>
            <a:off x="2019573" y="3736821"/>
            <a:ext cx="12802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4" name="Line 152"/>
          <p:cNvSpPr>
            <a:spLocks noChangeShapeType="1"/>
          </p:cNvSpPr>
          <p:nvPr/>
        </p:nvSpPr>
        <p:spPr bwMode="auto">
          <a:xfrm flipV="1">
            <a:off x="2972360" y="3689478"/>
            <a:ext cx="2117" cy="29589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0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Line 155"/>
          <p:cNvSpPr>
            <a:spLocks noChangeShapeType="1"/>
          </p:cNvSpPr>
          <p:nvPr/>
        </p:nvSpPr>
        <p:spPr bwMode="auto">
          <a:xfrm flipV="1">
            <a:off x="3887035" y="3689478"/>
            <a:ext cx="2117" cy="29589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0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157"/>
          <p:cNvSpPr>
            <a:spLocks noChangeArrowheads="1"/>
          </p:cNvSpPr>
          <p:nvPr/>
        </p:nvSpPr>
        <p:spPr bwMode="auto">
          <a:xfrm>
            <a:off x="3709181" y="3736821"/>
            <a:ext cx="51211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>
                <a:latin typeface="Times New Roman" pitchFamily="18" charset="0"/>
                <a:cs typeface="Times New Roman" pitchFamily="18" charset="0"/>
              </a:rPr>
              <a:t>1000</a:t>
            </a:r>
          </a:p>
        </p:txBody>
      </p:sp>
      <p:sp>
        <p:nvSpPr>
          <p:cNvPr id="87" name="Line 158"/>
          <p:cNvSpPr>
            <a:spLocks noChangeShapeType="1"/>
          </p:cNvSpPr>
          <p:nvPr/>
        </p:nvSpPr>
        <p:spPr bwMode="auto">
          <a:xfrm flipV="1">
            <a:off x="4814413" y="3689478"/>
            <a:ext cx="2117" cy="29589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0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Line 170"/>
          <p:cNvSpPr>
            <a:spLocks noChangeShapeType="1"/>
          </p:cNvSpPr>
          <p:nvPr/>
        </p:nvSpPr>
        <p:spPr bwMode="auto">
          <a:xfrm>
            <a:off x="1758328" y="3719067"/>
            <a:ext cx="50815" cy="987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1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172"/>
          <p:cNvSpPr>
            <a:spLocks noChangeArrowheads="1"/>
          </p:cNvSpPr>
          <p:nvPr/>
        </p:nvSpPr>
        <p:spPr bwMode="auto">
          <a:xfrm>
            <a:off x="1567769" y="3671726"/>
            <a:ext cx="357076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>
                <a:latin typeface="Times New Roman" pitchFamily="18" charset="0"/>
                <a:cs typeface="Times New Roman" pitchFamily="18" charset="0"/>
              </a:rPr>
              <a:t>-3</a:t>
            </a:r>
          </a:p>
        </p:txBody>
      </p:sp>
      <p:sp>
        <p:nvSpPr>
          <p:cNvPr id="90" name="Line 173"/>
          <p:cNvSpPr>
            <a:spLocks noChangeShapeType="1"/>
          </p:cNvSpPr>
          <p:nvPr/>
        </p:nvSpPr>
        <p:spPr bwMode="auto">
          <a:xfrm>
            <a:off x="1758328" y="3464601"/>
            <a:ext cx="50815" cy="987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1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Line 176"/>
          <p:cNvSpPr>
            <a:spLocks noChangeShapeType="1"/>
          </p:cNvSpPr>
          <p:nvPr/>
        </p:nvSpPr>
        <p:spPr bwMode="auto">
          <a:xfrm>
            <a:off x="1758328" y="3210135"/>
            <a:ext cx="50815" cy="987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178"/>
          <p:cNvSpPr>
            <a:spLocks noChangeArrowheads="1"/>
          </p:cNvSpPr>
          <p:nvPr/>
        </p:nvSpPr>
        <p:spPr bwMode="auto">
          <a:xfrm>
            <a:off x="1567769" y="3162791"/>
            <a:ext cx="357076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>
                <a:latin typeface="Times New Roman" pitchFamily="18" charset="0"/>
                <a:cs typeface="Times New Roman" pitchFamily="18" charset="0"/>
              </a:rPr>
              <a:t>-2</a:t>
            </a:r>
          </a:p>
        </p:txBody>
      </p:sp>
      <p:sp>
        <p:nvSpPr>
          <p:cNvPr id="93" name="Line 179"/>
          <p:cNvSpPr>
            <a:spLocks noChangeShapeType="1"/>
          </p:cNvSpPr>
          <p:nvPr/>
        </p:nvSpPr>
        <p:spPr bwMode="auto">
          <a:xfrm>
            <a:off x="1758328" y="2955668"/>
            <a:ext cx="50815" cy="987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Line 182"/>
          <p:cNvSpPr>
            <a:spLocks noChangeShapeType="1"/>
          </p:cNvSpPr>
          <p:nvPr/>
        </p:nvSpPr>
        <p:spPr bwMode="auto">
          <a:xfrm>
            <a:off x="1758328" y="2707118"/>
            <a:ext cx="50815" cy="987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184"/>
          <p:cNvSpPr>
            <a:spLocks noChangeArrowheads="1"/>
          </p:cNvSpPr>
          <p:nvPr/>
        </p:nvSpPr>
        <p:spPr bwMode="auto">
          <a:xfrm>
            <a:off x="1567769" y="2659776"/>
            <a:ext cx="357076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96" name="Line 185"/>
          <p:cNvSpPr>
            <a:spLocks noChangeShapeType="1"/>
          </p:cNvSpPr>
          <p:nvPr/>
        </p:nvSpPr>
        <p:spPr bwMode="auto">
          <a:xfrm>
            <a:off x="1758328" y="2452652"/>
            <a:ext cx="50815" cy="987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Line 188"/>
          <p:cNvSpPr>
            <a:spLocks noChangeShapeType="1"/>
          </p:cNvSpPr>
          <p:nvPr/>
        </p:nvSpPr>
        <p:spPr bwMode="auto">
          <a:xfrm>
            <a:off x="1758328" y="2198185"/>
            <a:ext cx="50815" cy="987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190"/>
          <p:cNvSpPr>
            <a:spLocks noChangeArrowheads="1"/>
          </p:cNvSpPr>
          <p:nvPr/>
        </p:nvSpPr>
        <p:spPr bwMode="auto">
          <a:xfrm>
            <a:off x="1618585" y="2150841"/>
            <a:ext cx="215589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9" name="Line 191"/>
          <p:cNvSpPr>
            <a:spLocks noChangeShapeType="1"/>
          </p:cNvSpPr>
          <p:nvPr/>
        </p:nvSpPr>
        <p:spPr bwMode="auto">
          <a:xfrm>
            <a:off x="1758328" y="1943718"/>
            <a:ext cx="50815" cy="987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Line 194"/>
          <p:cNvSpPr>
            <a:spLocks noChangeShapeType="1"/>
          </p:cNvSpPr>
          <p:nvPr/>
        </p:nvSpPr>
        <p:spPr bwMode="auto">
          <a:xfrm>
            <a:off x="1758328" y="1695169"/>
            <a:ext cx="50815" cy="987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196"/>
          <p:cNvSpPr>
            <a:spLocks noChangeArrowheads="1"/>
          </p:cNvSpPr>
          <p:nvPr/>
        </p:nvSpPr>
        <p:spPr bwMode="auto">
          <a:xfrm>
            <a:off x="1618585" y="1647826"/>
            <a:ext cx="215589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2" name="Freeform 201"/>
          <p:cNvSpPr>
            <a:spLocks/>
          </p:cNvSpPr>
          <p:nvPr/>
        </p:nvSpPr>
        <p:spPr bwMode="auto">
          <a:xfrm>
            <a:off x="2057685" y="1991059"/>
            <a:ext cx="673302" cy="1130306"/>
          </a:xfrm>
          <a:custGeom>
            <a:avLst/>
            <a:gdLst/>
            <a:ahLst/>
            <a:cxnLst>
              <a:cxn ang="0">
                <a:pos x="6" y="78"/>
              </a:cxn>
              <a:cxn ang="0">
                <a:pos x="12" y="168"/>
              </a:cxn>
              <a:cxn ang="0">
                <a:pos x="24" y="174"/>
              </a:cxn>
              <a:cxn ang="0">
                <a:pos x="30" y="186"/>
              </a:cxn>
              <a:cxn ang="0">
                <a:pos x="36" y="210"/>
              </a:cxn>
              <a:cxn ang="0">
                <a:pos x="42" y="174"/>
              </a:cxn>
              <a:cxn ang="0">
                <a:pos x="48" y="186"/>
              </a:cxn>
              <a:cxn ang="0">
                <a:pos x="54" y="180"/>
              </a:cxn>
              <a:cxn ang="0">
                <a:pos x="60" y="1002"/>
              </a:cxn>
              <a:cxn ang="0">
                <a:pos x="72" y="774"/>
              </a:cxn>
              <a:cxn ang="0">
                <a:pos x="78" y="252"/>
              </a:cxn>
              <a:cxn ang="0">
                <a:pos x="90" y="102"/>
              </a:cxn>
              <a:cxn ang="0">
                <a:pos x="96" y="24"/>
              </a:cxn>
              <a:cxn ang="0">
                <a:pos x="102" y="30"/>
              </a:cxn>
              <a:cxn ang="0">
                <a:pos x="108" y="0"/>
              </a:cxn>
              <a:cxn ang="0">
                <a:pos x="114" y="90"/>
              </a:cxn>
              <a:cxn ang="0">
                <a:pos x="126" y="162"/>
              </a:cxn>
              <a:cxn ang="0">
                <a:pos x="132" y="186"/>
              </a:cxn>
              <a:cxn ang="0">
                <a:pos x="138" y="198"/>
              </a:cxn>
              <a:cxn ang="0">
                <a:pos x="150" y="228"/>
              </a:cxn>
              <a:cxn ang="0">
                <a:pos x="156" y="210"/>
              </a:cxn>
              <a:cxn ang="0">
                <a:pos x="162" y="210"/>
              </a:cxn>
              <a:cxn ang="0">
                <a:pos x="168" y="234"/>
              </a:cxn>
              <a:cxn ang="0">
                <a:pos x="174" y="414"/>
              </a:cxn>
              <a:cxn ang="0">
                <a:pos x="180" y="804"/>
              </a:cxn>
              <a:cxn ang="0">
                <a:pos x="192" y="444"/>
              </a:cxn>
              <a:cxn ang="0">
                <a:pos x="198" y="174"/>
              </a:cxn>
              <a:cxn ang="0">
                <a:pos x="210" y="132"/>
              </a:cxn>
              <a:cxn ang="0">
                <a:pos x="216" y="66"/>
              </a:cxn>
              <a:cxn ang="0">
                <a:pos x="222" y="90"/>
              </a:cxn>
              <a:cxn ang="0">
                <a:pos x="234" y="168"/>
              </a:cxn>
              <a:cxn ang="0">
                <a:pos x="240" y="264"/>
              </a:cxn>
              <a:cxn ang="0">
                <a:pos x="246" y="252"/>
              </a:cxn>
              <a:cxn ang="0">
                <a:pos x="252" y="252"/>
              </a:cxn>
              <a:cxn ang="0">
                <a:pos x="258" y="312"/>
              </a:cxn>
              <a:cxn ang="0">
                <a:pos x="264" y="294"/>
              </a:cxn>
              <a:cxn ang="0">
                <a:pos x="270" y="300"/>
              </a:cxn>
              <a:cxn ang="0">
                <a:pos x="276" y="318"/>
              </a:cxn>
              <a:cxn ang="0">
                <a:pos x="282" y="360"/>
              </a:cxn>
              <a:cxn ang="0">
                <a:pos x="294" y="1146"/>
              </a:cxn>
              <a:cxn ang="0">
                <a:pos x="300" y="546"/>
              </a:cxn>
              <a:cxn ang="0">
                <a:pos x="312" y="330"/>
              </a:cxn>
            </a:cxnLst>
            <a:rect l="0" t="0" r="r" b="b"/>
            <a:pathLst>
              <a:path w="318" h="1146">
                <a:moveTo>
                  <a:pt x="0" y="12"/>
                </a:moveTo>
                <a:lnTo>
                  <a:pt x="0" y="66"/>
                </a:lnTo>
                <a:lnTo>
                  <a:pt x="6" y="78"/>
                </a:lnTo>
                <a:lnTo>
                  <a:pt x="6" y="132"/>
                </a:lnTo>
                <a:lnTo>
                  <a:pt x="12" y="150"/>
                </a:lnTo>
                <a:lnTo>
                  <a:pt x="12" y="168"/>
                </a:lnTo>
                <a:lnTo>
                  <a:pt x="18" y="174"/>
                </a:lnTo>
                <a:lnTo>
                  <a:pt x="18" y="192"/>
                </a:lnTo>
                <a:lnTo>
                  <a:pt x="24" y="174"/>
                </a:lnTo>
                <a:lnTo>
                  <a:pt x="24" y="162"/>
                </a:lnTo>
                <a:lnTo>
                  <a:pt x="24" y="180"/>
                </a:lnTo>
                <a:lnTo>
                  <a:pt x="30" y="186"/>
                </a:lnTo>
                <a:lnTo>
                  <a:pt x="30" y="210"/>
                </a:lnTo>
                <a:lnTo>
                  <a:pt x="36" y="198"/>
                </a:lnTo>
                <a:lnTo>
                  <a:pt x="36" y="210"/>
                </a:lnTo>
                <a:lnTo>
                  <a:pt x="36" y="186"/>
                </a:lnTo>
                <a:lnTo>
                  <a:pt x="42" y="180"/>
                </a:lnTo>
                <a:lnTo>
                  <a:pt x="42" y="174"/>
                </a:lnTo>
                <a:lnTo>
                  <a:pt x="42" y="186"/>
                </a:lnTo>
                <a:lnTo>
                  <a:pt x="48" y="192"/>
                </a:lnTo>
                <a:lnTo>
                  <a:pt x="48" y="186"/>
                </a:lnTo>
                <a:lnTo>
                  <a:pt x="48" y="198"/>
                </a:lnTo>
                <a:lnTo>
                  <a:pt x="54" y="204"/>
                </a:lnTo>
                <a:lnTo>
                  <a:pt x="54" y="180"/>
                </a:lnTo>
                <a:lnTo>
                  <a:pt x="54" y="252"/>
                </a:lnTo>
                <a:lnTo>
                  <a:pt x="60" y="348"/>
                </a:lnTo>
                <a:lnTo>
                  <a:pt x="60" y="1002"/>
                </a:lnTo>
                <a:lnTo>
                  <a:pt x="66" y="1014"/>
                </a:lnTo>
                <a:lnTo>
                  <a:pt x="66" y="816"/>
                </a:lnTo>
                <a:lnTo>
                  <a:pt x="72" y="774"/>
                </a:lnTo>
                <a:lnTo>
                  <a:pt x="72" y="456"/>
                </a:lnTo>
                <a:lnTo>
                  <a:pt x="78" y="426"/>
                </a:lnTo>
                <a:lnTo>
                  <a:pt x="78" y="252"/>
                </a:lnTo>
                <a:lnTo>
                  <a:pt x="84" y="228"/>
                </a:lnTo>
                <a:lnTo>
                  <a:pt x="84" y="114"/>
                </a:lnTo>
                <a:lnTo>
                  <a:pt x="90" y="102"/>
                </a:lnTo>
                <a:lnTo>
                  <a:pt x="90" y="66"/>
                </a:lnTo>
                <a:lnTo>
                  <a:pt x="96" y="60"/>
                </a:lnTo>
                <a:lnTo>
                  <a:pt x="96" y="24"/>
                </a:lnTo>
                <a:lnTo>
                  <a:pt x="96" y="36"/>
                </a:lnTo>
                <a:lnTo>
                  <a:pt x="102" y="24"/>
                </a:lnTo>
                <a:lnTo>
                  <a:pt x="102" y="30"/>
                </a:lnTo>
                <a:lnTo>
                  <a:pt x="102" y="0"/>
                </a:lnTo>
                <a:lnTo>
                  <a:pt x="102" y="6"/>
                </a:lnTo>
                <a:lnTo>
                  <a:pt x="108" y="0"/>
                </a:lnTo>
                <a:lnTo>
                  <a:pt x="108" y="18"/>
                </a:lnTo>
                <a:lnTo>
                  <a:pt x="114" y="42"/>
                </a:lnTo>
                <a:lnTo>
                  <a:pt x="114" y="90"/>
                </a:lnTo>
                <a:lnTo>
                  <a:pt x="120" y="114"/>
                </a:lnTo>
                <a:lnTo>
                  <a:pt x="120" y="156"/>
                </a:lnTo>
                <a:lnTo>
                  <a:pt x="126" y="162"/>
                </a:lnTo>
                <a:lnTo>
                  <a:pt x="126" y="198"/>
                </a:lnTo>
                <a:lnTo>
                  <a:pt x="132" y="204"/>
                </a:lnTo>
                <a:lnTo>
                  <a:pt x="132" y="186"/>
                </a:lnTo>
                <a:lnTo>
                  <a:pt x="138" y="198"/>
                </a:lnTo>
                <a:lnTo>
                  <a:pt x="138" y="192"/>
                </a:lnTo>
                <a:lnTo>
                  <a:pt x="138" y="198"/>
                </a:lnTo>
                <a:lnTo>
                  <a:pt x="144" y="210"/>
                </a:lnTo>
                <a:lnTo>
                  <a:pt x="144" y="222"/>
                </a:lnTo>
                <a:lnTo>
                  <a:pt x="150" y="228"/>
                </a:lnTo>
                <a:lnTo>
                  <a:pt x="150" y="210"/>
                </a:lnTo>
                <a:lnTo>
                  <a:pt x="150" y="216"/>
                </a:lnTo>
                <a:lnTo>
                  <a:pt x="156" y="210"/>
                </a:lnTo>
                <a:lnTo>
                  <a:pt x="156" y="198"/>
                </a:lnTo>
                <a:lnTo>
                  <a:pt x="156" y="216"/>
                </a:lnTo>
                <a:lnTo>
                  <a:pt x="162" y="210"/>
                </a:lnTo>
                <a:lnTo>
                  <a:pt x="162" y="234"/>
                </a:lnTo>
                <a:lnTo>
                  <a:pt x="162" y="228"/>
                </a:lnTo>
                <a:lnTo>
                  <a:pt x="168" y="234"/>
                </a:lnTo>
                <a:lnTo>
                  <a:pt x="168" y="210"/>
                </a:lnTo>
                <a:lnTo>
                  <a:pt x="168" y="288"/>
                </a:lnTo>
                <a:lnTo>
                  <a:pt x="174" y="414"/>
                </a:lnTo>
                <a:lnTo>
                  <a:pt x="174" y="1056"/>
                </a:lnTo>
                <a:lnTo>
                  <a:pt x="180" y="1062"/>
                </a:lnTo>
                <a:lnTo>
                  <a:pt x="180" y="804"/>
                </a:lnTo>
                <a:lnTo>
                  <a:pt x="186" y="750"/>
                </a:lnTo>
                <a:lnTo>
                  <a:pt x="186" y="468"/>
                </a:lnTo>
                <a:lnTo>
                  <a:pt x="192" y="444"/>
                </a:lnTo>
                <a:lnTo>
                  <a:pt x="192" y="282"/>
                </a:lnTo>
                <a:lnTo>
                  <a:pt x="198" y="270"/>
                </a:lnTo>
                <a:lnTo>
                  <a:pt x="198" y="174"/>
                </a:lnTo>
                <a:lnTo>
                  <a:pt x="204" y="162"/>
                </a:lnTo>
                <a:lnTo>
                  <a:pt x="204" y="132"/>
                </a:lnTo>
                <a:lnTo>
                  <a:pt x="210" y="132"/>
                </a:lnTo>
                <a:lnTo>
                  <a:pt x="210" y="102"/>
                </a:lnTo>
                <a:lnTo>
                  <a:pt x="216" y="96"/>
                </a:lnTo>
                <a:lnTo>
                  <a:pt x="216" y="66"/>
                </a:lnTo>
                <a:lnTo>
                  <a:pt x="222" y="72"/>
                </a:lnTo>
                <a:lnTo>
                  <a:pt x="222" y="66"/>
                </a:lnTo>
                <a:lnTo>
                  <a:pt x="222" y="90"/>
                </a:lnTo>
                <a:lnTo>
                  <a:pt x="228" y="102"/>
                </a:lnTo>
                <a:lnTo>
                  <a:pt x="228" y="156"/>
                </a:lnTo>
                <a:lnTo>
                  <a:pt x="234" y="168"/>
                </a:lnTo>
                <a:lnTo>
                  <a:pt x="234" y="222"/>
                </a:lnTo>
                <a:lnTo>
                  <a:pt x="240" y="240"/>
                </a:lnTo>
                <a:lnTo>
                  <a:pt x="240" y="264"/>
                </a:lnTo>
                <a:lnTo>
                  <a:pt x="246" y="270"/>
                </a:lnTo>
                <a:lnTo>
                  <a:pt x="246" y="276"/>
                </a:lnTo>
                <a:lnTo>
                  <a:pt x="246" y="252"/>
                </a:lnTo>
                <a:lnTo>
                  <a:pt x="252" y="264"/>
                </a:lnTo>
                <a:lnTo>
                  <a:pt x="252" y="282"/>
                </a:lnTo>
                <a:lnTo>
                  <a:pt x="252" y="252"/>
                </a:lnTo>
                <a:lnTo>
                  <a:pt x="252" y="276"/>
                </a:lnTo>
                <a:lnTo>
                  <a:pt x="258" y="288"/>
                </a:lnTo>
                <a:lnTo>
                  <a:pt x="258" y="312"/>
                </a:lnTo>
                <a:lnTo>
                  <a:pt x="258" y="282"/>
                </a:lnTo>
                <a:lnTo>
                  <a:pt x="258" y="306"/>
                </a:lnTo>
                <a:lnTo>
                  <a:pt x="264" y="294"/>
                </a:lnTo>
                <a:lnTo>
                  <a:pt x="264" y="282"/>
                </a:lnTo>
                <a:lnTo>
                  <a:pt x="270" y="276"/>
                </a:lnTo>
                <a:lnTo>
                  <a:pt x="270" y="300"/>
                </a:lnTo>
                <a:lnTo>
                  <a:pt x="276" y="306"/>
                </a:lnTo>
                <a:lnTo>
                  <a:pt x="276" y="294"/>
                </a:lnTo>
                <a:lnTo>
                  <a:pt x="276" y="318"/>
                </a:lnTo>
                <a:lnTo>
                  <a:pt x="282" y="300"/>
                </a:lnTo>
                <a:lnTo>
                  <a:pt x="282" y="294"/>
                </a:lnTo>
                <a:lnTo>
                  <a:pt x="282" y="360"/>
                </a:lnTo>
                <a:lnTo>
                  <a:pt x="288" y="468"/>
                </a:lnTo>
                <a:lnTo>
                  <a:pt x="288" y="1134"/>
                </a:lnTo>
                <a:lnTo>
                  <a:pt x="294" y="1146"/>
                </a:lnTo>
                <a:lnTo>
                  <a:pt x="294" y="894"/>
                </a:lnTo>
                <a:lnTo>
                  <a:pt x="300" y="840"/>
                </a:lnTo>
                <a:lnTo>
                  <a:pt x="300" y="546"/>
                </a:lnTo>
                <a:lnTo>
                  <a:pt x="306" y="522"/>
                </a:lnTo>
                <a:lnTo>
                  <a:pt x="306" y="360"/>
                </a:lnTo>
                <a:lnTo>
                  <a:pt x="312" y="330"/>
                </a:lnTo>
                <a:lnTo>
                  <a:pt x="312" y="234"/>
                </a:lnTo>
                <a:lnTo>
                  <a:pt x="318" y="216"/>
                </a:lnTo>
              </a:path>
            </a:pathLst>
          </a:custGeom>
          <a:noFill/>
          <a:ln w="63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Freeform 202"/>
          <p:cNvSpPr>
            <a:spLocks/>
          </p:cNvSpPr>
          <p:nvPr/>
        </p:nvSpPr>
        <p:spPr bwMode="auto">
          <a:xfrm>
            <a:off x="2730987" y="2044320"/>
            <a:ext cx="660598" cy="1106634"/>
          </a:xfrm>
          <a:custGeom>
            <a:avLst/>
            <a:gdLst/>
            <a:ahLst/>
            <a:cxnLst>
              <a:cxn ang="0">
                <a:pos x="6" y="120"/>
              </a:cxn>
              <a:cxn ang="0">
                <a:pos x="12" y="66"/>
              </a:cxn>
              <a:cxn ang="0">
                <a:pos x="24" y="126"/>
              </a:cxn>
              <a:cxn ang="0">
                <a:pos x="30" y="222"/>
              </a:cxn>
              <a:cxn ang="0">
                <a:pos x="36" y="258"/>
              </a:cxn>
              <a:cxn ang="0">
                <a:pos x="48" y="252"/>
              </a:cxn>
              <a:cxn ang="0">
                <a:pos x="54" y="288"/>
              </a:cxn>
              <a:cxn ang="0">
                <a:pos x="66" y="264"/>
              </a:cxn>
              <a:cxn ang="0">
                <a:pos x="72" y="282"/>
              </a:cxn>
              <a:cxn ang="0">
                <a:pos x="78" y="492"/>
              </a:cxn>
              <a:cxn ang="0">
                <a:pos x="90" y="1098"/>
              </a:cxn>
              <a:cxn ang="0">
                <a:pos x="96" y="492"/>
              </a:cxn>
              <a:cxn ang="0">
                <a:pos x="108" y="282"/>
              </a:cxn>
              <a:cxn ang="0">
                <a:pos x="114" y="120"/>
              </a:cxn>
              <a:cxn ang="0">
                <a:pos x="120" y="84"/>
              </a:cxn>
              <a:cxn ang="0">
                <a:pos x="126" y="48"/>
              </a:cxn>
              <a:cxn ang="0">
                <a:pos x="132" y="66"/>
              </a:cxn>
              <a:cxn ang="0">
                <a:pos x="144" y="162"/>
              </a:cxn>
              <a:cxn ang="0">
                <a:pos x="150" y="210"/>
              </a:cxn>
              <a:cxn ang="0">
                <a:pos x="156" y="198"/>
              </a:cxn>
              <a:cxn ang="0">
                <a:pos x="162" y="198"/>
              </a:cxn>
              <a:cxn ang="0">
                <a:pos x="168" y="216"/>
              </a:cxn>
              <a:cxn ang="0">
                <a:pos x="174" y="198"/>
              </a:cxn>
              <a:cxn ang="0">
                <a:pos x="186" y="198"/>
              </a:cxn>
              <a:cxn ang="0">
                <a:pos x="192" y="174"/>
              </a:cxn>
              <a:cxn ang="0">
                <a:pos x="198" y="690"/>
              </a:cxn>
              <a:cxn ang="0">
                <a:pos x="204" y="894"/>
              </a:cxn>
              <a:cxn ang="0">
                <a:pos x="210" y="318"/>
              </a:cxn>
              <a:cxn ang="0">
                <a:pos x="222" y="138"/>
              </a:cxn>
              <a:cxn ang="0">
                <a:pos x="228" y="54"/>
              </a:cxn>
              <a:cxn ang="0">
                <a:pos x="234" y="24"/>
              </a:cxn>
              <a:cxn ang="0">
                <a:pos x="240" y="0"/>
              </a:cxn>
              <a:cxn ang="0">
                <a:pos x="246" y="30"/>
              </a:cxn>
              <a:cxn ang="0">
                <a:pos x="258" y="102"/>
              </a:cxn>
              <a:cxn ang="0">
                <a:pos x="264" y="150"/>
              </a:cxn>
              <a:cxn ang="0">
                <a:pos x="270" y="138"/>
              </a:cxn>
              <a:cxn ang="0">
                <a:pos x="276" y="150"/>
              </a:cxn>
              <a:cxn ang="0">
                <a:pos x="282" y="180"/>
              </a:cxn>
              <a:cxn ang="0">
                <a:pos x="288" y="174"/>
              </a:cxn>
              <a:cxn ang="0">
                <a:pos x="294" y="168"/>
              </a:cxn>
              <a:cxn ang="0">
                <a:pos x="300" y="174"/>
              </a:cxn>
              <a:cxn ang="0">
                <a:pos x="306" y="684"/>
              </a:cxn>
            </a:cxnLst>
            <a:rect l="0" t="0" r="r" b="b"/>
            <a:pathLst>
              <a:path w="312" h="1122">
                <a:moveTo>
                  <a:pt x="0" y="162"/>
                </a:moveTo>
                <a:lnTo>
                  <a:pt x="0" y="126"/>
                </a:lnTo>
                <a:lnTo>
                  <a:pt x="6" y="120"/>
                </a:lnTo>
                <a:lnTo>
                  <a:pt x="6" y="96"/>
                </a:lnTo>
                <a:lnTo>
                  <a:pt x="12" y="78"/>
                </a:lnTo>
                <a:lnTo>
                  <a:pt x="12" y="66"/>
                </a:lnTo>
                <a:lnTo>
                  <a:pt x="18" y="72"/>
                </a:lnTo>
                <a:lnTo>
                  <a:pt x="18" y="90"/>
                </a:lnTo>
                <a:lnTo>
                  <a:pt x="24" y="126"/>
                </a:lnTo>
                <a:lnTo>
                  <a:pt x="24" y="156"/>
                </a:lnTo>
                <a:lnTo>
                  <a:pt x="30" y="180"/>
                </a:lnTo>
                <a:lnTo>
                  <a:pt x="30" y="222"/>
                </a:lnTo>
                <a:lnTo>
                  <a:pt x="36" y="228"/>
                </a:lnTo>
                <a:lnTo>
                  <a:pt x="36" y="222"/>
                </a:lnTo>
                <a:lnTo>
                  <a:pt x="36" y="258"/>
                </a:lnTo>
                <a:lnTo>
                  <a:pt x="42" y="252"/>
                </a:lnTo>
                <a:lnTo>
                  <a:pt x="42" y="246"/>
                </a:lnTo>
                <a:lnTo>
                  <a:pt x="48" y="252"/>
                </a:lnTo>
                <a:lnTo>
                  <a:pt x="48" y="264"/>
                </a:lnTo>
                <a:lnTo>
                  <a:pt x="54" y="270"/>
                </a:lnTo>
                <a:lnTo>
                  <a:pt x="54" y="288"/>
                </a:lnTo>
                <a:lnTo>
                  <a:pt x="60" y="282"/>
                </a:lnTo>
                <a:lnTo>
                  <a:pt x="60" y="252"/>
                </a:lnTo>
                <a:lnTo>
                  <a:pt x="66" y="264"/>
                </a:lnTo>
                <a:lnTo>
                  <a:pt x="66" y="276"/>
                </a:lnTo>
                <a:lnTo>
                  <a:pt x="72" y="258"/>
                </a:lnTo>
                <a:lnTo>
                  <a:pt x="72" y="282"/>
                </a:lnTo>
                <a:lnTo>
                  <a:pt x="78" y="264"/>
                </a:lnTo>
                <a:lnTo>
                  <a:pt x="78" y="270"/>
                </a:lnTo>
                <a:lnTo>
                  <a:pt x="78" y="492"/>
                </a:lnTo>
                <a:lnTo>
                  <a:pt x="84" y="612"/>
                </a:lnTo>
                <a:lnTo>
                  <a:pt x="84" y="1122"/>
                </a:lnTo>
                <a:lnTo>
                  <a:pt x="90" y="1098"/>
                </a:lnTo>
                <a:lnTo>
                  <a:pt x="90" y="834"/>
                </a:lnTo>
                <a:lnTo>
                  <a:pt x="96" y="786"/>
                </a:lnTo>
                <a:lnTo>
                  <a:pt x="96" y="492"/>
                </a:lnTo>
                <a:lnTo>
                  <a:pt x="102" y="462"/>
                </a:lnTo>
                <a:lnTo>
                  <a:pt x="102" y="312"/>
                </a:lnTo>
                <a:lnTo>
                  <a:pt x="108" y="282"/>
                </a:lnTo>
                <a:lnTo>
                  <a:pt x="108" y="162"/>
                </a:lnTo>
                <a:lnTo>
                  <a:pt x="114" y="132"/>
                </a:lnTo>
                <a:lnTo>
                  <a:pt x="114" y="120"/>
                </a:lnTo>
                <a:lnTo>
                  <a:pt x="120" y="114"/>
                </a:lnTo>
                <a:lnTo>
                  <a:pt x="120" y="78"/>
                </a:lnTo>
                <a:lnTo>
                  <a:pt x="120" y="84"/>
                </a:lnTo>
                <a:lnTo>
                  <a:pt x="126" y="78"/>
                </a:lnTo>
                <a:lnTo>
                  <a:pt x="126" y="42"/>
                </a:lnTo>
                <a:lnTo>
                  <a:pt x="126" y="48"/>
                </a:lnTo>
                <a:lnTo>
                  <a:pt x="132" y="54"/>
                </a:lnTo>
                <a:lnTo>
                  <a:pt x="132" y="48"/>
                </a:lnTo>
                <a:lnTo>
                  <a:pt x="132" y="66"/>
                </a:lnTo>
                <a:lnTo>
                  <a:pt x="138" y="96"/>
                </a:lnTo>
                <a:lnTo>
                  <a:pt x="138" y="144"/>
                </a:lnTo>
                <a:lnTo>
                  <a:pt x="144" y="162"/>
                </a:lnTo>
                <a:lnTo>
                  <a:pt x="144" y="192"/>
                </a:lnTo>
                <a:lnTo>
                  <a:pt x="150" y="198"/>
                </a:lnTo>
                <a:lnTo>
                  <a:pt x="150" y="210"/>
                </a:lnTo>
                <a:lnTo>
                  <a:pt x="156" y="204"/>
                </a:lnTo>
                <a:lnTo>
                  <a:pt x="156" y="192"/>
                </a:lnTo>
                <a:lnTo>
                  <a:pt x="156" y="198"/>
                </a:lnTo>
                <a:lnTo>
                  <a:pt x="162" y="192"/>
                </a:lnTo>
                <a:lnTo>
                  <a:pt x="162" y="210"/>
                </a:lnTo>
                <a:lnTo>
                  <a:pt x="162" y="198"/>
                </a:lnTo>
                <a:lnTo>
                  <a:pt x="168" y="210"/>
                </a:lnTo>
                <a:lnTo>
                  <a:pt x="168" y="222"/>
                </a:lnTo>
                <a:lnTo>
                  <a:pt x="168" y="216"/>
                </a:lnTo>
                <a:lnTo>
                  <a:pt x="174" y="210"/>
                </a:lnTo>
                <a:lnTo>
                  <a:pt x="174" y="222"/>
                </a:lnTo>
                <a:lnTo>
                  <a:pt x="174" y="198"/>
                </a:lnTo>
                <a:lnTo>
                  <a:pt x="180" y="204"/>
                </a:lnTo>
                <a:lnTo>
                  <a:pt x="180" y="192"/>
                </a:lnTo>
                <a:lnTo>
                  <a:pt x="186" y="198"/>
                </a:lnTo>
                <a:lnTo>
                  <a:pt x="186" y="210"/>
                </a:lnTo>
                <a:lnTo>
                  <a:pt x="186" y="204"/>
                </a:lnTo>
                <a:lnTo>
                  <a:pt x="192" y="174"/>
                </a:lnTo>
                <a:lnTo>
                  <a:pt x="192" y="180"/>
                </a:lnTo>
                <a:lnTo>
                  <a:pt x="192" y="564"/>
                </a:lnTo>
                <a:lnTo>
                  <a:pt x="198" y="690"/>
                </a:lnTo>
                <a:lnTo>
                  <a:pt x="198" y="1002"/>
                </a:lnTo>
                <a:lnTo>
                  <a:pt x="198" y="954"/>
                </a:lnTo>
                <a:lnTo>
                  <a:pt x="204" y="894"/>
                </a:lnTo>
                <a:lnTo>
                  <a:pt x="204" y="576"/>
                </a:lnTo>
                <a:lnTo>
                  <a:pt x="210" y="522"/>
                </a:lnTo>
                <a:lnTo>
                  <a:pt x="210" y="318"/>
                </a:lnTo>
                <a:lnTo>
                  <a:pt x="216" y="288"/>
                </a:lnTo>
                <a:lnTo>
                  <a:pt x="216" y="156"/>
                </a:lnTo>
                <a:lnTo>
                  <a:pt x="222" y="138"/>
                </a:lnTo>
                <a:lnTo>
                  <a:pt x="222" y="72"/>
                </a:lnTo>
                <a:lnTo>
                  <a:pt x="228" y="66"/>
                </a:lnTo>
                <a:lnTo>
                  <a:pt x="228" y="54"/>
                </a:lnTo>
                <a:lnTo>
                  <a:pt x="228" y="72"/>
                </a:lnTo>
                <a:lnTo>
                  <a:pt x="234" y="48"/>
                </a:lnTo>
                <a:lnTo>
                  <a:pt x="234" y="24"/>
                </a:lnTo>
                <a:lnTo>
                  <a:pt x="240" y="12"/>
                </a:lnTo>
                <a:lnTo>
                  <a:pt x="240" y="18"/>
                </a:lnTo>
                <a:lnTo>
                  <a:pt x="240" y="0"/>
                </a:lnTo>
                <a:lnTo>
                  <a:pt x="240" y="0"/>
                </a:lnTo>
                <a:lnTo>
                  <a:pt x="246" y="6"/>
                </a:lnTo>
                <a:lnTo>
                  <a:pt x="246" y="30"/>
                </a:lnTo>
                <a:lnTo>
                  <a:pt x="252" y="36"/>
                </a:lnTo>
                <a:lnTo>
                  <a:pt x="252" y="84"/>
                </a:lnTo>
                <a:lnTo>
                  <a:pt x="258" y="102"/>
                </a:lnTo>
                <a:lnTo>
                  <a:pt x="258" y="132"/>
                </a:lnTo>
                <a:lnTo>
                  <a:pt x="264" y="138"/>
                </a:lnTo>
                <a:lnTo>
                  <a:pt x="264" y="150"/>
                </a:lnTo>
                <a:lnTo>
                  <a:pt x="264" y="144"/>
                </a:lnTo>
                <a:lnTo>
                  <a:pt x="270" y="150"/>
                </a:lnTo>
                <a:lnTo>
                  <a:pt x="270" y="138"/>
                </a:lnTo>
                <a:lnTo>
                  <a:pt x="270" y="150"/>
                </a:lnTo>
                <a:lnTo>
                  <a:pt x="276" y="156"/>
                </a:lnTo>
                <a:lnTo>
                  <a:pt x="276" y="150"/>
                </a:lnTo>
                <a:lnTo>
                  <a:pt x="276" y="162"/>
                </a:lnTo>
                <a:lnTo>
                  <a:pt x="282" y="174"/>
                </a:lnTo>
                <a:lnTo>
                  <a:pt x="282" y="180"/>
                </a:lnTo>
                <a:lnTo>
                  <a:pt x="282" y="168"/>
                </a:lnTo>
                <a:lnTo>
                  <a:pt x="288" y="156"/>
                </a:lnTo>
                <a:lnTo>
                  <a:pt x="288" y="174"/>
                </a:lnTo>
                <a:lnTo>
                  <a:pt x="288" y="162"/>
                </a:lnTo>
                <a:lnTo>
                  <a:pt x="294" y="156"/>
                </a:lnTo>
                <a:lnTo>
                  <a:pt x="294" y="168"/>
                </a:lnTo>
                <a:lnTo>
                  <a:pt x="300" y="162"/>
                </a:lnTo>
                <a:lnTo>
                  <a:pt x="300" y="180"/>
                </a:lnTo>
                <a:lnTo>
                  <a:pt x="300" y="174"/>
                </a:lnTo>
                <a:lnTo>
                  <a:pt x="306" y="156"/>
                </a:lnTo>
                <a:lnTo>
                  <a:pt x="306" y="150"/>
                </a:lnTo>
                <a:lnTo>
                  <a:pt x="306" y="684"/>
                </a:lnTo>
                <a:lnTo>
                  <a:pt x="312" y="786"/>
                </a:lnTo>
                <a:lnTo>
                  <a:pt x="312" y="972"/>
                </a:lnTo>
              </a:path>
            </a:pathLst>
          </a:custGeom>
          <a:noFill/>
          <a:ln w="63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Freeform 203"/>
          <p:cNvSpPr>
            <a:spLocks/>
          </p:cNvSpPr>
          <p:nvPr/>
        </p:nvSpPr>
        <p:spPr bwMode="auto">
          <a:xfrm>
            <a:off x="3391586" y="1943718"/>
            <a:ext cx="647895" cy="1088881"/>
          </a:xfrm>
          <a:custGeom>
            <a:avLst/>
            <a:gdLst/>
            <a:ahLst/>
            <a:cxnLst>
              <a:cxn ang="0">
                <a:pos x="6" y="942"/>
              </a:cxn>
              <a:cxn ang="0">
                <a:pos x="12" y="408"/>
              </a:cxn>
              <a:cxn ang="0">
                <a:pos x="24" y="246"/>
              </a:cxn>
              <a:cxn ang="0">
                <a:pos x="30" y="192"/>
              </a:cxn>
              <a:cxn ang="0">
                <a:pos x="36" y="162"/>
              </a:cxn>
              <a:cxn ang="0">
                <a:pos x="42" y="114"/>
              </a:cxn>
              <a:cxn ang="0">
                <a:pos x="48" y="114"/>
              </a:cxn>
              <a:cxn ang="0">
                <a:pos x="54" y="222"/>
              </a:cxn>
              <a:cxn ang="0">
                <a:pos x="66" y="288"/>
              </a:cxn>
              <a:cxn ang="0">
                <a:pos x="72" y="288"/>
              </a:cxn>
              <a:cxn ang="0">
                <a:pos x="78" y="306"/>
              </a:cxn>
              <a:cxn ang="0">
                <a:pos x="84" y="330"/>
              </a:cxn>
              <a:cxn ang="0">
                <a:pos x="90" y="312"/>
              </a:cxn>
              <a:cxn ang="0">
                <a:pos x="96" y="312"/>
              </a:cxn>
              <a:cxn ang="0">
                <a:pos x="102" y="258"/>
              </a:cxn>
              <a:cxn ang="0">
                <a:pos x="108" y="1020"/>
              </a:cxn>
              <a:cxn ang="0">
                <a:pos x="114" y="942"/>
              </a:cxn>
              <a:cxn ang="0">
                <a:pos x="126" y="600"/>
              </a:cxn>
              <a:cxn ang="0">
                <a:pos x="132" y="252"/>
              </a:cxn>
              <a:cxn ang="0">
                <a:pos x="144" y="186"/>
              </a:cxn>
              <a:cxn ang="0">
                <a:pos x="150" y="114"/>
              </a:cxn>
              <a:cxn ang="0">
                <a:pos x="156" y="102"/>
              </a:cxn>
              <a:cxn ang="0">
                <a:pos x="168" y="156"/>
              </a:cxn>
              <a:cxn ang="0">
                <a:pos x="174" y="270"/>
              </a:cxn>
              <a:cxn ang="0">
                <a:pos x="186" y="264"/>
              </a:cxn>
              <a:cxn ang="0">
                <a:pos x="192" y="276"/>
              </a:cxn>
              <a:cxn ang="0">
                <a:pos x="198" y="276"/>
              </a:cxn>
              <a:cxn ang="0">
                <a:pos x="204" y="276"/>
              </a:cxn>
              <a:cxn ang="0">
                <a:pos x="210" y="258"/>
              </a:cxn>
              <a:cxn ang="0">
                <a:pos x="216" y="276"/>
              </a:cxn>
              <a:cxn ang="0">
                <a:pos x="222" y="354"/>
              </a:cxn>
              <a:cxn ang="0">
                <a:pos x="228" y="1062"/>
              </a:cxn>
              <a:cxn ang="0">
                <a:pos x="234" y="504"/>
              </a:cxn>
              <a:cxn ang="0">
                <a:pos x="246" y="270"/>
              </a:cxn>
              <a:cxn ang="0">
                <a:pos x="252" y="90"/>
              </a:cxn>
              <a:cxn ang="0">
                <a:pos x="258" y="66"/>
              </a:cxn>
              <a:cxn ang="0">
                <a:pos x="264" y="12"/>
              </a:cxn>
              <a:cxn ang="0">
                <a:pos x="270" y="0"/>
              </a:cxn>
              <a:cxn ang="0">
                <a:pos x="276" y="6"/>
              </a:cxn>
              <a:cxn ang="0">
                <a:pos x="282" y="114"/>
              </a:cxn>
              <a:cxn ang="0">
                <a:pos x="288" y="150"/>
              </a:cxn>
              <a:cxn ang="0">
                <a:pos x="300" y="138"/>
              </a:cxn>
            </a:cxnLst>
            <a:rect l="0" t="0" r="r" b="b"/>
            <a:pathLst>
              <a:path w="306" h="1104">
                <a:moveTo>
                  <a:pt x="0" y="1074"/>
                </a:moveTo>
                <a:lnTo>
                  <a:pt x="0" y="990"/>
                </a:lnTo>
                <a:lnTo>
                  <a:pt x="6" y="942"/>
                </a:lnTo>
                <a:lnTo>
                  <a:pt x="6" y="642"/>
                </a:lnTo>
                <a:lnTo>
                  <a:pt x="12" y="594"/>
                </a:lnTo>
                <a:lnTo>
                  <a:pt x="12" y="408"/>
                </a:lnTo>
                <a:lnTo>
                  <a:pt x="18" y="378"/>
                </a:lnTo>
                <a:lnTo>
                  <a:pt x="18" y="258"/>
                </a:lnTo>
                <a:lnTo>
                  <a:pt x="24" y="246"/>
                </a:lnTo>
                <a:lnTo>
                  <a:pt x="24" y="192"/>
                </a:lnTo>
                <a:lnTo>
                  <a:pt x="24" y="198"/>
                </a:lnTo>
                <a:lnTo>
                  <a:pt x="30" y="192"/>
                </a:lnTo>
                <a:lnTo>
                  <a:pt x="30" y="162"/>
                </a:lnTo>
                <a:lnTo>
                  <a:pt x="30" y="180"/>
                </a:lnTo>
                <a:lnTo>
                  <a:pt x="36" y="162"/>
                </a:lnTo>
                <a:lnTo>
                  <a:pt x="36" y="126"/>
                </a:lnTo>
                <a:lnTo>
                  <a:pt x="36" y="132"/>
                </a:lnTo>
                <a:lnTo>
                  <a:pt x="42" y="114"/>
                </a:lnTo>
                <a:lnTo>
                  <a:pt x="42" y="120"/>
                </a:lnTo>
                <a:lnTo>
                  <a:pt x="42" y="126"/>
                </a:lnTo>
                <a:lnTo>
                  <a:pt x="48" y="114"/>
                </a:lnTo>
                <a:lnTo>
                  <a:pt x="48" y="162"/>
                </a:lnTo>
                <a:lnTo>
                  <a:pt x="54" y="180"/>
                </a:lnTo>
                <a:lnTo>
                  <a:pt x="54" y="222"/>
                </a:lnTo>
                <a:lnTo>
                  <a:pt x="60" y="246"/>
                </a:lnTo>
                <a:lnTo>
                  <a:pt x="60" y="276"/>
                </a:lnTo>
                <a:lnTo>
                  <a:pt x="66" y="288"/>
                </a:lnTo>
                <a:lnTo>
                  <a:pt x="66" y="282"/>
                </a:lnTo>
                <a:lnTo>
                  <a:pt x="66" y="294"/>
                </a:lnTo>
                <a:lnTo>
                  <a:pt x="72" y="288"/>
                </a:lnTo>
                <a:lnTo>
                  <a:pt x="72" y="282"/>
                </a:lnTo>
                <a:lnTo>
                  <a:pt x="72" y="294"/>
                </a:lnTo>
                <a:lnTo>
                  <a:pt x="78" y="306"/>
                </a:lnTo>
                <a:lnTo>
                  <a:pt x="78" y="300"/>
                </a:lnTo>
                <a:lnTo>
                  <a:pt x="78" y="318"/>
                </a:lnTo>
                <a:lnTo>
                  <a:pt x="84" y="330"/>
                </a:lnTo>
                <a:lnTo>
                  <a:pt x="84" y="306"/>
                </a:lnTo>
                <a:lnTo>
                  <a:pt x="90" y="312"/>
                </a:lnTo>
                <a:lnTo>
                  <a:pt x="90" y="312"/>
                </a:lnTo>
                <a:lnTo>
                  <a:pt x="90" y="294"/>
                </a:lnTo>
                <a:lnTo>
                  <a:pt x="96" y="300"/>
                </a:lnTo>
                <a:lnTo>
                  <a:pt x="96" y="312"/>
                </a:lnTo>
                <a:lnTo>
                  <a:pt x="96" y="300"/>
                </a:lnTo>
                <a:lnTo>
                  <a:pt x="102" y="318"/>
                </a:lnTo>
                <a:lnTo>
                  <a:pt x="102" y="258"/>
                </a:lnTo>
                <a:lnTo>
                  <a:pt x="102" y="276"/>
                </a:lnTo>
                <a:lnTo>
                  <a:pt x="108" y="318"/>
                </a:lnTo>
                <a:lnTo>
                  <a:pt x="108" y="1020"/>
                </a:lnTo>
                <a:lnTo>
                  <a:pt x="114" y="1086"/>
                </a:lnTo>
                <a:lnTo>
                  <a:pt x="114" y="1104"/>
                </a:lnTo>
                <a:lnTo>
                  <a:pt x="114" y="942"/>
                </a:lnTo>
                <a:lnTo>
                  <a:pt x="120" y="888"/>
                </a:lnTo>
                <a:lnTo>
                  <a:pt x="120" y="624"/>
                </a:lnTo>
                <a:lnTo>
                  <a:pt x="126" y="600"/>
                </a:lnTo>
                <a:lnTo>
                  <a:pt x="126" y="414"/>
                </a:lnTo>
                <a:lnTo>
                  <a:pt x="132" y="390"/>
                </a:lnTo>
                <a:lnTo>
                  <a:pt x="132" y="252"/>
                </a:lnTo>
                <a:lnTo>
                  <a:pt x="138" y="240"/>
                </a:lnTo>
                <a:lnTo>
                  <a:pt x="138" y="180"/>
                </a:lnTo>
                <a:lnTo>
                  <a:pt x="144" y="186"/>
                </a:lnTo>
                <a:lnTo>
                  <a:pt x="144" y="150"/>
                </a:lnTo>
                <a:lnTo>
                  <a:pt x="150" y="138"/>
                </a:lnTo>
                <a:lnTo>
                  <a:pt x="150" y="114"/>
                </a:lnTo>
                <a:lnTo>
                  <a:pt x="156" y="108"/>
                </a:lnTo>
                <a:lnTo>
                  <a:pt x="156" y="96"/>
                </a:lnTo>
                <a:lnTo>
                  <a:pt x="156" y="102"/>
                </a:lnTo>
                <a:lnTo>
                  <a:pt x="162" y="108"/>
                </a:lnTo>
                <a:lnTo>
                  <a:pt x="162" y="150"/>
                </a:lnTo>
                <a:lnTo>
                  <a:pt x="168" y="156"/>
                </a:lnTo>
                <a:lnTo>
                  <a:pt x="168" y="222"/>
                </a:lnTo>
                <a:lnTo>
                  <a:pt x="174" y="234"/>
                </a:lnTo>
                <a:lnTo>
                  <a:pt x="174" y="270"/>
                </a:lnTo>
                <a:lnTo>
                  <a:pt x="180" y="276"/>
                </a:lnTo>
                <a:lnTo>
                  <a:pt x="180" y="258"/>
                </a:lnTo>
                <a:lnTo>
                  <a:pt x="186" y="264"/>
                </a:lnTo>
                <a:lnTo>
                  <a:pt x="186" y="282"/>
                </a:lnTo>
                <a:lnTo>
                  <a:pt x="186" y="276"/>
                </a:lnTo>
                <a:lnTo>
                  <a:pt x="192" y="276"/>
                </a:lnTo>
                <a:lnTo>
                  <a:pt x="192" y="300"/>
                </a:lnTo>
                <a:lnTo>
                  <a:pt x="192" y="294"/>
                </a:lnTo>
                <a:lnTo>
                  <a:pt x="198" y="276"/>
                </a:lnTo>
                <a:lnTo>
                  <a:pt x="198" y="264"/>
                </a:lnTo>
                <a:lnTo>
                  <a:pt x="204" y="270"/>
                </a:lnTo>
                <a:lnTo>
                  <a:pt x="204" y="276"/>
                </a:lnTo>
                <a:lnTo>
                  <a:pt x="204" y="258"/>
                </a:lnTo>
                <a:lnTo>
                  <a:pt x="204" y="270"/>
                </a:lnTo>
                <a:lnTo>
                  <a:pt x="210" y="258"/>
                </a:lnTo>
                <a:lnTo>
                  <a:pt x="210" y="276"/>
                </a:lnTo>
                <a:lnTo>
                  <a:pt x="210" y="264"/>
                </a:lnTo>
                <a:lnTo>
                  <a:pt x="216" y="276"/>
                </a:lnTo>
                <a:lnTo>
                  <a:pt x="216" y="240"/>
                </a:lnTo>
                <a:lnTo>
                  <a:pt x="216" y="282"/>
                </a:lnTo>
                <a:lnTo>
                  <a:pt x="222" y="354"/>
                </a:lnTo>
                <a:lnTo>
                  <a:pt x="222" y="1020"/>
                </a:lnTo>
                <a:lnTo>
                  <a:pt x="228" y="1056"/>
                </a:lnTo>
                <a:lnTo>
                  <a:pt x="228" y="1062"/>
                </a:lnTo>
                <a:lnTo>
                  <a:pt x="228" y="858"/>
                </a:lnTo>
                <a:lnTo>
                  <a:pt x="234" y="792"/>
                </a:lnTo>
                <a:lnTo>
                  <a:pt x="234" y="504"/>
                </a:lnTo>
                <a:lnTo>
                  <a:pt x="240" y="462"/>
                </a:lnTo>
                <a:lnTo>
                  <a:pt x="240" y="294"/>
                </a:lnTo>
                <a:lnTo>
                  <a:pt x="246" y="270"/>
                </a:lnTo>
                <a:lnTo>
                  <a:pt x="246" y="156"/>
                </a:lnTo>
                <a:lnTo>
                  <a:pt x="252" y="132"/>
                </a:lnTo>
                <a:lnTo>
                  <a:pt x="252" y="90"/>
                </a:lnTo>
                <a:lnTo>
                  <a:pt x="258" y="78"/>
                </a:lnTo>
                <a:lnTo>
                  <a:pt x="258" y="84"/>
                </a:lnTo>
                <a:lnTo>
                  <a:pt x="258" y="66"/>
                </a:lnTo>
                <a:lnTo>
                  <a:pt x="258" y="72"/>
                </a:lnTo>
                <a:lnTo>
                  <a:pt x="264" y="48"/>
                </a:lnTo>
                <a:lnTo>
                  <a:pt x="264" y="12"/>
                </a:lnTo>
                <a:lnTo>
                  <a:pt x="270" y="6"/>
                </a:lnTo>
                <a:lnTo>
                  <a:pt x="270" y="12"/>
                </a:lnTo>
                <a:lnTo>
                  <a:pt x="270" y="0"/>
                </a:lnTo>
                <a:lnTo>
                  <a:pt x="276" y="12"/>
                </a:lnTo>
                <a:lnTo>
                  <a:pt x="276" y="54"/>
                </a:lnTo>
                <a:lnTo>
                  <a:pt x="276" y="6"/>
                </a:lnTo>
                <a:lnTo>
                  <a:pt x="276" y="48"/>
                </a:lnTo>
                <a:lnTo>
                  <a:pt x="282" y="48"/>
                </a:lnTo>
                <a:lnTo>
                  <a:pt x="282" y="114"/>
                </a:lnTo>
                <a:lnTo>
                  <a:pt x="282" y="108"/>
                </a:lnTo>
                <a:lnTo>
                  <a:pt x="288" y="126"/>
                </a:lnTo>
                <a:lnTo>
                  <a:pt x="288" y="150"/>
                </a:lnTo>
                <a:lnTo>
                  <a:pt x="294" y="156"/>
                </a:lnTo>
                <a:lnTo>
                  <a:pt x="294" y="132"/>
                </a:lnTo>
                <a:lnTo>
                  <a:pt x="300" y="138"/>
                </a:lnTo>
                <a:lnTo>
                  <a:pt x="300" y="156"/>
                </a:lnTo>
                <a:lnTo>
                  <a:pt x="306" y="144"/>
                </a:lnTo>
              </a:path>
            </a:pathLst>
          </a:custGeom>
          <a:noFill/>
          <a:ln w="63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Freeform 204"/>
          <p:cNvSpPr>
            <a:spLocks/>
          </p:cNvSpPr>
          <p:nvPr/>
        </p:nvSpPr>
        <p:spPr bwMode="auto">
          <a:xfrm>
            <a:off x="4039481" y="1849032"/>
            <a:ext cx="609783" cy="1000114"/>
          </a:xfrm>
          <a:custGeom>
            <a:avLst/>
            <a:gdLst/>
            <a:ahLst/>
            <a:cxnLst>
              <a:cxn ang="0">
                <a:pos x="0" y="258"/>
              </a:cxn>
              <a:cxn ang="0">
                <a:pos x="6" y="228"/>
              </a:cxn>
              <a:cxn ang="0">
                <a:pos x="12" y="216"/>
              </a:cxn>
              <a:cxn ang="0">
                <a:pos x="18" y="234"/>
              </a:cxn>
              <a:cxn ang="0">
                <a:pos x="24" y="192"/>
              </a:cxn>
              <a:cxn ang="0">
                <a:pos x="30" y="1014"/>
              </a:cxn>
              <a:cxn ang="0">
                <a:pos x="42" y="648"/>
              </a:cxn>
              <a:cxn ang="0">
                <a:pos x="48" y="210"/>
              </a:cxn>
              <a:cxn ang="0">
                <a:pos x="60" y="90"/>
              </a:cxn>
              <a:cxn ang="0">
                <a:pos x="66" y="30"/>
              </a:cxn>
              <a:cxn ang="0">
                <a:pos x="72" y="12"/>
              </a:cxn>
              <a:cxn ang="0">
                <a:pos x="84" y="36"/>
              </a:cxn>
              <a:cxn ang="0">
                <a:pos x="90" y="144"/>
              </a:cxn>
              <a:cxn ang="0">
                <a:pos x="96" y="156"/>
              </a:cxn>
              <a:cxn ang="0">
                <a:pos x="102" y="162"/>
              </a:cxn>
              <a:cxn ang="0">
                <a:pos x="108" y="174"/>
              </a:cxn>
              <a:cxn ang="0">
                <a:pos x="114" y="174"/>
              </a:cxn>
              <a:cxn ang="0">
                <a:pos x="120" y="162"/>
              </a:cxn>
              <a:cxn ang="0">
                <a:pos x="126" y="180"/>
              </a:cxn>
              <a:cxn ang="0">
                <a:pos x="132" y="186"/>
              </a:cxn>
              <a:cxn ang="0">
                <a:pos x="138" y="828"/>
              </a:cxn>
              <a:cxn ang="0">
                <a:pos x="144" y="834"/>
              </a:cxn>
              <a:cxn ang="0">
                <a:pos x="156" y="420"/>
              </a:cxn>
              <a:cxn ang="0">
                <a:pos x="162" y="132"/>
              </a:cxn>
              <a:cxn ang="0">
                <a:pos x="174" y="60"/>
              </a:cxn>
              <a:cxn ang="0">
                <a:pos x="180" y="36"/>
              </a:cxn>
              <a:cxn ang="0">
                <a:pos x="186" y="6"/>
              </a:cxn>
              <a:cxn ang="0">
                <a:pos x="192" y="18"/>
              </a:cxn>
              <a:cxn ang="0">
                <a:pos x="198" y="126"/>
              </a:cxn>
              <a:cxn ang="0">
                <a:pos x="204" y="126"/>
              </a:cxn>
              <a:cxn ang="0">
                <a:pos x="210" y="180"/>
              </a:cxn>
              <a:cxn ang="0">
                <a:pos x="216" y="186"/>
              </a:cxn>
              <a:cxn ang="0">
                <a:pos x="222" y="186"/>
              </a:cxn>
              <a:cxn ang="0">
                <a:pos x="228" y="192"/>
              </a:cxn>
              <a:cxn ang="0">
                <a:pos x="234" y="174"/>
              </a:cxn>
              <a:cxn ang="0">
                <a:pos x="240" y="192"/>
              </a:cxn>
              <a:cxn ang="0">
                <a:pos x="246" y="450"/>
              </a:cxn>
              <a:cxn ang="0">
                <a:pos x="252" y="1002"/>
              </a:cxn>
              <a:cxn ang="0">
                <a:pos x="264" y="588"/>
              </a:cxn>
              <a:cxn ang="0">
                <a:pos x="270" y="198"/>
              </a:cxn>
              <a:cxn ang="0">
                <a:pos x="276" y="126"/>
              </a:cxn>
              <a:cxn ang="0">
                <a:pos x="282" y="96"/>
              </a:cxn>
            </a:cxnLst>
            <a:rect l="0" t="0" r="r" b="b"/>
            <a:pathLst>
              <a:path w="288" h="1014">
                <a:moveTo>
                  <a:pt x="0" y="240"/>
                </a:moveTo>
                <a:lnTo>
                  <a:pt x="0" y="264"/>
                </a:lnTo>
                <a:lnTo>
                  <a:pt x="0" y="258"/>
                </a:lnTo>
                <a:lnTo>
                  <a:pt x="6" y="246"/>
                </a:lnTo>
                <a:lnTo>
                  <a:pt x="6" y="252"/>
                </a:lnTo>
                <a:lnTo>
                  <a:pt x="6" y="228"/>
                </a:lnTo>
                <a:lnTo>
                  <a:pt x="12" y="228"/>
                </a:lnTo>
                <a:lnTo>
                  <a:pt x="12" y="240"/>
                </a:lnTo>
                <a:lnTo>
                  <a:pt x="12" y="216"/>
                </a:lnTo>
                <a:lnTo>
                  <a:pt x="12" y="228"/>
                </a:lnTo>
                <a:lnTo>
                  <a:pt x="18" y="216"/>
                </a:lnTo>
                <a:lnTo>
                  <a:pt x="18" y="234"/>
                </a:lnTo>
                <a:lnTo>
                  <a:pt x="18" y="228"/>
                </a:lnTo>
                <a:lnTo>
                  <a:pt x="24" y="222"/>
                </a:lnTo>
                <a:lnTo>
                  <a:pt x="24" y="192"/>
                </a:lnTo>
                <a:lnTo>
                  <a:pt x="24" y="408"/>
                </a:lnTo>
                <a:lnTo>
                  <a:pt x="30" y="552"/>
                </a:lnTo>
                <a:lnTo>
                  <a:pt x="30" y="1014"/>
                </a:lnTo>
                <a:lnTo>
                  <a:pt x="36" y="984"/>
                </a:lnTo>
                <a:lnTo>
                  <a:pt x="36" y="708"/>
                </a:lnTo>
                <a:lnTo>
                  <a:pt x="42" y="648"/>
                </a:lnTo>
                <a:lnTo>
                  <a:pt x="42" y="402"/>
                </a:lnTo>
                <a:lnTo>
                  <a:pt x="48" y="378"/>
                </a:lnTo>
                <a:lnTo>
                  <a:pt x="48" y="210"/>
                </a:lnTo>
                <a:lnTo>
                  <a:pt x="54" y="186"/>
                </a:lnTo>
                <a:lnTo>
                  <a:pt x="54" y="108"/>
                </a:lnTo>
                <a:lnTo>
                  <a:pt x="60" y="90"/>
                </a:lnTo>
                <a:lnTo>
                  <a:pt x="60" y="66"/>
                </a:lnTo>
                <a:lnTo>
                  <a:pt x="66" y="60"/>
                </a:lnTo>
                <a:lnTo>
                  <a:pt x="66" y="30"/>
                </a:lnTo>
                <a:lnTo>
                  <a:pt x="72" y="12"/>
                </a:lnTo>
                <a:lnTo>
                  <a:pt x="72" y="0"/>
                </a:lnTo>
                <a:lnTo>
                  <a:pt x="72" y="12"/>
                </a:lnTo>
                <a:lnTo>
                  <a:pt x="78" y="6"/>
                </a:lnTo>
                <a:lnTo>
                  <a:pt x="78" y="30"/>
                </a:lnTo>
                <a:lnTo>
                  <a:pt x="84" y="36"/>
                </a:lnTo>
                <a:lnTo>
                  <a:pt x="84" y="102"/>
                </a:lnTo>
                <a:lnTo>
                  <a:pt x="90" y="108"/>
                </a:lnTo>
                <a:lnTo>
                  <a:pt x="90" y="144"/>
                </a:lnTo>
                <a:lnTo>
                  <a:pt x="96" y="156"/>
                </a:lnTo>
                <a:lnTo>
                  <a:pt x="96" y="162"/>
                </a:lnTo>
                <a:lnTo>
                  <a:pt x="96" y="156"/>
                </a:lnTo>
                <a:lnTo>
                  <a:pt x="102" y="156"/>
                </a:lnTo>
                <a:lnTo>
                  <a:pt x="102" y="174"/>
                </a:lnTo>
                <a:lnTo>
                  <a:pt x="102" y="162"/>
                </a:lnTo>
                <a:lnTo>
                  <a:pt x="108" y="156"/>
                </a:lnTo>
                <a:lnTo>
                  <a:pt x="108" y="180"/>
                </a:lnTo>
                <a:lnTo>
                  <a:pt x="108" y="174"/>
                </a:lnTo>
                <a:lnTo>
                  <a:pt x="114" y="180"/>
                </a:lnTo>
                <a:lnTo>
                  <a:pt x="114" y="192"/>
                </a:lnTo>
                <a:lnTo>
                  <a:pt x="114" y="174"/>
                </a:lnTo>
                <a:lnTo>
                  <a:pt x="120" y="168"/>
                </a:lnTo>
                <a:lnTo>
                  <a:pt x="120" y="174"/>
                </a:lnTo>
                <a:lnTo>
                  <a:pt x="120" y="162"/>
                </a:lnTo>
                <a:lnTo>
                  <a:pt x="120" y="174"/>
                </a:lnTo>
                <a:lnTo>
                  <a:pt x="126" y="168"/>
                </a:lnTo>
                <a:lnTo>
                  <a:pt x="126" y="180"/>
                </a:lnTo>
                <a:lnTo>
                  <a:pt x="126" y="174"/>
                </a:lnTo>
                <a:lnTo>
                  <a:pt x="132" y="186"/>
                </a:lnTo>
                <a:lnTo>
                  <a:pt x="132" y="186"/>
                </a:lnTo>
                <a:lnTo>
                  <a:pt x="132" y="156"/>
                </a:lnTo>
                <a:lnTo>
                  <a:pt x="138" y="180"/>
                </a:lnTo>
                <a:lnTo>
                  <a:pt x="138" y="828"/>
                </a:lnTo>
                <a:lnTo>
                  <a:pt x="144" y="900"/>
                </a:lnTo>
                <a:lnTo>
                  <a:pt x="144" y="972"/>
                </a:lnTo>
                <a:lnTo>
                  <a:pt x="144" y="834"/>
                </a:lnTo>
                <a:lnTo>
                  <a:pt x="150" y="780"/>
                </a:lnTo>
                <a:lnTo>
                  <a:pt x="150" y="462"/>
                </a:lnTo>
                <a:lnTo>
                  <a:pt x="156" y="420"/>
                </a:lnTo>
                <a:lnTo>
                  <a:pt x="156" y="288"/>
                </a:lnTo>
                <a:lnTo>
                  <a:pt x="162" y="264"/>
                </a:lnTo>
                <a:lnTo>
                  <a:pt x="162" y="132"/>
                </a:lnTo>
                <a:lnTo>
                  <a:pt x="168" y="114"/>
                </a:lnTo>
                <a:lnTo>
                  <a:pt x="168" y="72"/>
                </a:lnTo>
                <a:lnTo>
                  <a:pt x="174" y="60"/>
                </a:lnTo>
                <a:lnTo>
                  <a:pt x="174" y="66"/>
                </a:lnTo>
                <a:lnTo>
                  <a:pt x="174" y="48"/>
                </a:lnTo>
                <a:lnTo>
                  <a:pt x="180" y="36"/>
                </a:lnTo>
                <a:lnTo>
                  <a:pt x="180" y="12"/>
                </a:lnTo>
                <a:lnTo>
                  <a:pt x="180" y="18"/>
                </a:lnTo>
                <a:lnTo>
                  <a:pt x="186" y="6"/>
                </a:lnTo>
                <a:lnTo>
                  <a:pt x="186" y="18"/>
                </a:lnTo>
                <a:lnTo>
                  <a:pt x="186" y="12"/>
                </a:lnTo>
                <a:lnTo>
                  <a:pt x="192" y="18"/>
                </a:lnTo>
                <a:lnTo>
                  <a:pt x="192" y="72"/>
                </a:lnTo>
                <a:lnTo>
                  <a:pt x="198" y="66"/>
                </a:lnTo>
                <a:lnTo>
                  <a:pt x="198" y="126"/>
                </a:lnTo>
                <a:lnTo>
                  <a:pt x="198" y="120"/>
                </a:lnTo>
                <a:lnTo>
                  <a:pt x="204" y="138"/>
                </a:lnTo>
                <a:lnTo>
                  <a:pt x="204" y="126"/>
                </a:lnTo>
                <a:lnTo>
                  <a:pt x="204" y="168"/>
                </a:lnTo>
                <a:lnTo>
                  <a:pt x="210" y="162"/>
                </a:lnTo>
                <a:lnTo>
                  <a:pt x="210" y="180"/>
                </a:lnTo>
                <a:lnTo>
                  <a:pt x="210" y="168"/>
                </a:lnTo>
                <a:lnTo>
                  <a:pt x="216" y="174"/>
                </a:lnTo>
                <a:lnTo>
                  <a:pt x="216" y="186"/>
                </a:lnTo>
                <a:lnTo>
                  <a:pt x="222" y="192"/>
                </a:lnTo>
                <a:lnTo>
                  <a:pt x="222" y="204"/>
                </a:lnTo>
                <a:lnTo>
                  <a:pt x="222" y="186"/>
                </a:lnTo>
                <a:lnTo>
                  <a:pt x="228" y="180"/>
                </a:lnTo>
                <a:lnTo>
                  <a:pt x="228" y="174"/>
                </a:lnTo>
                <a:lnTo>
                  <a:pt x="228" y="192"/>
                </a:lnTo>
                <a:lnTo>
                  <a:pt x="234" y="180"/>
                </a:lnTo>
                <a:lnTo>
                  <a:pt x="234" y="186"/>
                </a:lnTo>
                <a:lnTo>
                  <a:pt x="234" y="174"/>
                </a:lnTo>
                <a:lnTo>
                  <a:pt x="234" y="180"/>
                </a:lnTo>
                <a:lnTo>
                  <a:pt x="240" y="174"/>
                </a:lnTo>
                <a:lnTo>
                  <a:pt x="240" y="192"/>
                </a:lnTo>
                <a:lnTo>
                  <a:pt x="246" y="192"/>
                </a:lnTo>
                <a:lnTo>
                  <a:pt x="246" y="162"/>
                </a:lnTo>
                <a:lnTo>
                  <a:pt x="246" y="450"/>
                </a:lnTo>
                <a:lnTo>
                  <a:pt x="252" y="582"/>
                </a:lnTo>
                <a:lnTo>
                  <a:pt x="252" y="1014"/>
                </a:lnTo>
                <a:lnTo>
                  <a:pt x="252" y="1002"/>
                </a:lnTo>
                <a:lnTo>
                  <a:pt x="258" y="966"/>
                </a:lnTo>
                <a:lnTo>
                  <a:pt x="258" y="642"/>
                </a:lnTo>
                <a:lnTo>
                  <a:pt x="264" y="588"/>
                </a:lnTo>
                <a:lnTo>
                  <a:pt x="264" y="372"/>
                </a:lnTo>
                <a:lnTo>
                  <a:pt x="270" y="342"/>
                </a:lnTo>
                <a:lnTo>
                  <a:pt x="270" y="198"/>
                </a:lnTo>
                <a:lnTo>
                  <a:pt x="276" y="192"/>
                </a:lnTo>
                <a:lnTo>
                  <a:pt x="276" y="120"/>
                </a:lnTo>
                <a:lnTo>
                  <a:pt x="276" y="126"/>
                </a:lnTo>
                <a:lnTo>
                  <a:pt x="282" y="114"/>
                </a:lnTo>
                <a:lnTo>
                  <a:pt x="282" y="120"/>
                </a:lnTo>
                <a:lnTo>
                  <a:pt x="282" y="96"/>
                </a:lnTo>
                <a:lnTo>
                  <a:pt x="288" y="84"/>
                </a:lnTo>
                <a:lnTo>
                  <a:pt x="288" y="90"/>
                </a:lnTo>
              </a:path>
            </a:pathLst>
          </a:custGeom>
          <a:noFill/>
          <a:ln w="63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Freeform 205"/>
          <p:cNvSpPr>
            <a:spLocks/>
          </p:cNvSpPr>
          <p:nvPr/>
        </p:nvSpPr>
        <p:spPr bwMode="auto">
          <a:xfrm>
            <a:off x="4649265" y="1902292"/>
            <a:ext cx="609783" cy="1106634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6" y="0"/>
              </a:cxn>
              <a:cxn ang="0">
                <a:pos x="12" y="6"/>
              </a:cxn>
              <a:cxn ang="0">
                <a:pos x="18" y="120"/>
              </a:cxn>
              <a:cxn ang="0">
                <a:pos x="30" y="186"/>
              </a:cxn>
              <a:cxn ang="0">
                <a:pos x="36" y="192"/>
              </a:cxn>
              <a:cxn ang="0">
                <a:pos x="42" y="216"/>
              </a:cxn>
              <a:cxn ang="0">
                <a:pos x="48" y="210"/>
              </a:cxn>
              <a:cxn ang="0">
                <a:pos x="54" y="222"/>
              </a:cxn>
              <a:cxn ang="0">
                <a:pos x="60" y="246"/>
              </a:cxn>
              <a:cxn ang="0">
                <a:pos x="66" y="246"/>
              </a:cxn>
              <a:cxn ang="0">
                <a:pos x="78" y="954"/>
              </a:cxn>
              <a:cxn ang="0">
                <a:pos x="84" y="900"/>
              </a:cxn>
              <a:cxn ang="0">
                <a:pos x="90" y="372"/>
              </a:cxn>
              <a:cxn ang="0">
                <a:pos x="102" y="222"/>
              </a:cxn>
              <a:cxn ang="0">
                <a:pos x="108" y="186"/>
              </a:cxn>
              <a:cxn ang="0">
                <a:pos x="114" y="186"/>
              </a:cxn>
              <a:cxn ang="0">
                <a:pos x="120" y="156"/>
              </a:cxn>
              <a:cxn ang="0">
                <a:pos x="126" y="162"/>
              </a:cxn>
              <a:cxn ang="0">
                <a:pos x="132" y="264"/>
              </a:cxn>
              <a:cxn ang="0">
                <a:pos x="144" y="318"/>
              </a:cxn>
              <a:cxn ang="0">
                <a:pos x="150" y="306"/>
              </a:cxn>
              <a:cxn ang="0">
                <a:pos x="150" y="312"/>
              </a:cxn>
              <a:cxn ang="0">
                <a:pos x="162" y="336"/>
              </a:cxn>
              <a:cxn ang="0">
                <a:pos x="168" y="318"/>
              </a:cxn>
              <a:cxn ang="0">
                <a:pos x="168" y="324"/>
              </a:cxn>
              <a:cxn ang="0">
                <a:pos x="174" y="348"/>
              </a:cxn>
              <a:cxn ang="0">
                <a:pos x="180" y="468"/>
              </a:cxn>
              <a:cxn ang="0">
                <a:pos x="192" y="1110"/>
              </a:cxn>
              <a:cxn ang="0">
                <a:pos x="198" y="540"/>
              </a:cxn>
              <a:cxn ang="0">
                <a:pos x="210" y="384"/>
              </a:cxn>
              <a:cxn ang="0">
                <a:pos x="216" y="282"/>
              </a:cxn>
              <a:cxn ang="0">
                <a:pos x="222" y="252"/>
              </a:cxn>
              <a:cxn ang="0">
                <a:pos x="234" y="228"/>
              </a:cxn>
              <a:cxn ang="0">
                <a:pos x="240" y="318"/>
              </a:cxn>
              <a:cxn ang="0">
                <a:pos x="252" y="408"/>
              </a:cxn>
              <a:cxn ang="0">
                <a:pos x="252" y="420"/>
              </a:cxn>
              <a:cxn ang="0">
                <a:pos x="258" y="432"/>
              </a:cxn>
              <a:cxn ang="0">
                <a:pos x="270" y="456"/>
              </a:cxn>
              <a:cxn ang="0">
                <a:pos x="276" y="444"/>
              </a:cxn>
              <a:cxn ang="0">
                <a:pos x="282" y="462"/>
              </a:cxn>
              <a:cxn ang="0">
                <a:pos x="288" y="462"/>
              </a:cxn>
            </a:cxnLst>
            <a:rect l="0" t="0" r="r" b="b"/>
            <a:pathLst>
              <a:path w="288" h="1122">
                <a:moveTo>
                  <a:pt x="0" y="36"/>
                </a:moveTo>
                <a:lnTo>
                  <a:pt x="0" y="12"/>
                </a:lnTo>
                <a:lnTo>
                  <a:pt x="0" y="18"/>
                </a:lnTo>
                <a:lnTo>
                  <a:pt x="6" y="6"/>
                </a:lnTo>
                <a:lnTo>
                  <a:pt x="6" y="12"/>
                </a:lnTo>
                <a:lnTo>
                  <a:pt x="6" y="0"/>
                </a:lnTo>
                <a:lnTo>
                  <a:pt x="6" y="6"/>
                </a:lnTo>
                <a:lnTo>
                  <a:pt x="12" y="12"/>
                </a:lnTo>
                <a:lnTo>
                  <a:pt x="12" y="6"/>
                </a:lnTo>
                <a:lnTo>
                  <a:pt x="12" y="48"/>
                </a:lnTo>
                <a:lnTo>
                  <a:pt x="18" y="54"/>
                </a:lnTo>
                <a:lnTo>
                  <a:pt x="18" y="120"/>
                </a:lnTo>
                <a:lnTo>
                  <a:pt x="24" y="126"/>
                </a:lnTo>
                <a:lnTo>
                  <a:pt x="24" y="174"/>
                </a:lnTo>
                <a:lnTo>
                  <a:pt x="30" y="186"/>
                </a:lnTo>
                <a:lnTo>
                  <a:pt x="30" y="192"/>
                </a:lnTo>
                <a:lnTo>
                  <a:pt x="30" y="186"/>
                </a:lnTo>
                <a:lnTo>
                  <a:pt x="36" y="192"/>
                </a:lnTo>
                <a:lnTo>
                  <a:pt x="36" y="186"/>
                </a:lnTo>
                <a:lnTo>
                  <a:pt x="36" y="192"/>
                </a:lnTo>
                <a:lnTo>
                  <a:pt x="42" y="216"/>
                </a:lnTo>
                <a:lnTo>
                  <a:pt x="42" y="228"/>
                </a:lnTo>
                <a:lnTo>
                  <a:pt x="48" y="222"/>
                </a:lnTo>
                <a:lnTo>
                  <a:pt x="48" y="210"/>
                </a:lnTo>
                <a:lnTo>
                  <a:pt x="48" y="234"/>
                </a:lnTo>
                <a:lnTo>
                  <a:pt x="54" y="228"/>
                </a:lnTo>
                <a:lnTo>
                  <a:pt x="54" y="222"/>
                </a:lnTo>
                <a:lnTo>
                  <a:pt x="54" y="222"/>
                </a:lnTo>
                <a:lnTo>
                  <a:pt x="60" y="228"/>
                </a:lnTo>
                <a:lnTo>
                  <a:pt x="60" y="246"/>
                </a:lnTo>
                <a:lnTo>
                  <a:pt x="66" y="258"/>
                </a:lnTo>
                <a:lnTo>
                  <a:pt x="66" y="264"/>
                </a:lnTo>
                <a:lnTo>
                  <a:pt x="66" y="246"/>
                </a:lnTo>
                <a:lnTo>
                  <a:pt x="72" y="246"/>
                </a:lnTo>
                <a:lnTo>
                  <a:pt x="72" y="852"/>
                </a:lnTo>
                <a:lnTo>
                  <a:pt x="78" y="954"/>
                </a:lnTo>
                <a:lnTo>
                  <a:pt x="78" y="1068"/>
                </a:lnTo>
                <a:lnTo>
                  <a:pt x="78" y="942"/>
                </a:lnTo>
                <a:lnTo>
                  <a:pt x="84" y="900"/>
                </a:lnTo>
                <a:lnTo>
                  <a:pt x="84" y="564"/>
                </a:lnTo>
                <a:lnTo>
                  <a:pt x="90" y="534"/>
                </a:lnTo>
                <a:lnTo>
                  <a:pt x="90" y="372"/>
                </a:lnTo>
                <a:lnTo>
                  <a:pt x="96" y="342"/>
                </a:lnTo>
                <a:lnTo>
                  <a:pt x="96" y="252"/>
                </a:lnTo>
                <a:lnTo>
                  <a:pt x="102" y="222"/>
                </a:lnTo>
                <a:lnTo>
                  <a:pt x="102" y="228"/>
                </a:lnTo>
                <a:lnTo>
                  <a:pt x="102" y="192"/>
                </a:lnTo>
                <a:lnTo>
                  <a:pt x="108" y="186"/>
                </a:lnTo>
                <a:lnTo>
                  <a:pt x="108" y="198"/>
                </a:lnTo>
                <a:lnTo>
                  <a:pt x="108" y="180"/>
                </a:lnTo>
                <a:lnTo>
                  <a:pt x="114" y="186"/>
                </a:lnTo>
                <a:lnTo>
                  <a:pt x="114" y="144"/>
                </a:lnTo>
                <a:lnTo>
                  <a:pt x="120" y="150"/>
                </a:lnTo>
                <a:lnTo>
                  <a:pt x="120" y="156"/>
                </a:lnTo>
                <a:lnTo>
                  <a:pt x="120" y="150"/>
                </a:lnTo>
                <a:lnTo>
                  <a:pt x="120" y="156"/>
                </a:lnTo>
                <a:lnTo>
                  <a:pt x="126" y="162"/>
                </a:lnTo>
                <a:lnTo>
                  <a:pt x="126" y="192"/>
                </a:lnTo>
                <a:lnTo>
                  <a:pt x="132" y="210"/>
                </a:lnTo>
                <a:lnTo>
                  <a:pt x="132" y="264"/>
                </a:lnTo>
                <a:lnTo>
                  <a:pt x="138" y="270"/>
                </a:lnTo>
                <a:lnTo>
                  <a:pt x="138" y="300"/>
                </a:lnTo>
                <a:lnTo>
                  <a:pt x="144" y="318"/>
                </a:lnTo>
                <a:lnTo>
                  <a:pt x="144" y="312"/>
                </a:lnTo>
                <a:lnTo>
                  <a:pt x="144" y="300"/>
                </a:lnTo>
                <a:lnTo>
                  <a:pt x="150" y="306"/>
                </a:lnTo>
                <a:lnTo>
                  <a:pt x="150" y="324"/>
                </a:lnTo>
                <a:lnTo>
                  <a:pt x="150" y="294"/>
                </a:lnTo>
                <a:lnTo>
                  <a:pt x="150" y="312"/>
                </a:lnTo>
                <a:lnTo>
                  <a:pt x="156" y="324"/>
                </a:lnTo>
                <a:lnTo>
                  <a:pt x="156" y="342"/>
                </a:lnTo>
                <a:lnTo>
                  <a:pt x="162" y="336"/>
                </a:lnTo>
                <a:lnTo>
                  <a:pt x="162" y="318"/>
                </a:lnTo>
                <a:lnTo>
                  <a:pt x="162" y="324"/>
                </a:lnTo>
                <a:lnTo>
                  <a:pt x="168" y="318"/>
                </a:lnTo>
                <a:lnTo>
                  <a:pt x="168" y="330"/>
                </a:lnTo>
                <a:lnTo>
                  <a:pt x="168" y="312"/>
                </a:lnTo>
                <a:lnTo>
                  <a:pt x="168" y="324"/>
                </a:lnTo>
                <a:lnTo>
                  <a:pt x="174" y="336"/>
                </a:lnTo>
                <a:lnTo>
                  <a:pt x="174" y="318"/>
                </a:lnTo>
                <a:lnTo>
                  <a:pt x="174" y="348"/>
                </a:lnTo>
                <a:lnTo>
                  <a:pt x="180" y="342"/>
                </a:lnTo>
                <a:lnTo>
                  <a:pt x="180" y="318"/>
                </a:lnTo>
                <a:lnTo>
                  <a:pt x="180" y="468"/>
                </a:lnTo>
                <a:lnTo>
                  <a:pt x="186" y="612"/>
                </a:lnTo>
                <a:lnTo>
                  <a:pt x="186" y="1122"/>
                </a:lnTo>
                <a:lnTo>
                  <a:pt x="192" y="1110"/>
                </a:lnTo>
                <a:lnTo>
                  <a:pt x="192" y="822"/>
                </a:lnTo>
                <a:lnTo>
                  <a:pt x="198" y="774"/>
                </a:lnTo>
                <a:lnTo>
                  <a:pt x="198" y="540"/>
                </a:lnTo>
                <a:lnTo>
                  <a:pt x="204" y="528"/>
                </a:lnTo>
                <a:lnTo>
                  <a:pt x="204" y="390"/>
                </a:lnTo>
                <a:lnTo>
                  <a:pt x="210" y="384"/>
                </a:lnTo>
                <a:lnTo>
                  <a:pt x="210" y="312"/>
                </a:lnTo>
                <a:lnTo>
                  <a:pt x="216" y="306"/>
                </a:lnTo>
                <a:lnTo>
                  <a:pt x="216" y="282"/>
                </a:lnTo>
                <a:lnTo>
                  <a:pt x="216" y="288"/>
                </a:lnTo>
                <a:lnTo>
                  <a:pt x="222" y="282"/>
                </a:lnTo>
                <a:lnTo>
                  <a:pt x="222" y="252"/>
                </a:lnTo>
                <a:lnTo>
                  <a:pt x="228" y="258"/>
                </a:lnTo>
                <a:lnTo>
                  <a:pt x="228" y="234"/>
                </a:lnTo>
                <a:lnTo>
                  <a:pt x="234" y="228"/>
                </a:lnTo>
                <a:lnTo>
                  <a:pt x="234" y="246"/>
                </a:lnTo>
                <a:lnTo>
                  <a:pt x="240" y="252"/>
                </a:lnTo>
                <a:lnTo>
                  <a:pt x="240" y="318"/>
                </a:lnTo>
                <a:lnTo>
                  <a:pt x="246" y="318"/>
                </a:lnTo>
                <a:lnTo>
                  <a:pt x="246" y="402"/>
                </a:lnTo>
                <a:lnTo>
                  <a:pt x="252" y="408"/>
                </a:lnTo>
                <a:lnTo>
                  <a:pt x="252" y="426"/>
                </a:lnTo>
                <a:lnTo>
                  <a:pt x="252" y="402"/>
                </a:lnTo>
                <a:lnTo>
                  <a:pt x="252" y="420"/>
                </a:lnTo>
                <a:lnTo>
                  <a:pt x="258" y="426"/>
                </a:lnTo>
                <a:lnTo>
                  <a:pt x="258" y="420"/>
                </a:lnTo>
                <a:lnTo>
                  <a:pt x="258" y="432"/>
                </a:lnTo>
                <a:lnTo>
                  <a:pt x="264" y="420"/>
                </a:lnTo>
                <a:lnTo>
                  <a:pt x="264" y="444"/>
                </a:lnTo>
                <a:lnTo>
                  <a:pt x="270" y="456"/>
                </a:lnTo>
                <a:lnTo>
                  <a:pt x="270" y="462"/>
                </a:lnTo>
                <a:lnTo>
                  <a:pt x="270" y="462"/>
                </a:lnTo>
                <a:lnTo>
                  <a:pt x="276" y="444"/>
                </a:lnTo>
                <a:lnTo>
                  <a:pt x="276" y="462"/>
                </a:lnTo>
                <a:lnTo>
                  <a:pt x="282" y="456"/>
                </a:lnTo>
                <a:lnTo>
                  <a:pt x="282" y="462"/>
                </a:lnTo>
                <a:lnTo>
                  <a:pt x="282" y="450"/>
                </a:lnTo>
                <a:lnTo>
                  <a:pt x="282" y="456"/>
                </a:lnTo>
                <a:lnTo>
                  <a:pt x="288" y="462"/>
                </a:lnTo>
                <a:lnTo>
                  <a:pt x="288" y="486"/>
                </a:lnTo>
                <a:lnTo>
                  <a:pt x="288" y="462"/>
                </a:lnTo>
              </a:path>
            </a:pathLst>
          </a:custGeom>
          <a:noFill/>
          <a:ln w="63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Freeform 209"/>
          <p:cNvSpPr>
            <a:spLocks/>
          </p:cNvSpPr>
          <p:nvPr/>
        </p:nvSpPr>
        <p:spPr bwMode="auto">
          <a:xfrm>
            <a:off x="2057686" y="2127170"/>
            <a:ext cx="584375" cy="1017867"/>
          </a:xfrm>
          <a:custGeom>
            <a:avLst/>
            <a:gdLst/>
            <a:ahLst/>
            <a:cxnLst>
              <a:cxn ang="0">
                <a:pos x="6" y="582"/>
              </a:cxn>
              <a:cxn ang="0">
                <a:pos x="12" y="180"/>
              </a:cxn>
              <a:cxn ang="0">
                <a:pos x="18" y="78"/>
              </a:cxn>
              <a:cxn ang="0">
                <a:pos x="24" y="78"/>
              </a:cxn>
              <a:cxn ang="0">
                <a:pos x="30" y="90"/>
              </a:cxn>
              <a:cxn ang="0">
                <a:pos x="36" y="84"/>
              </a:cxn>
              <a:cxn ang="0">
                <a:pos x="42" y="96"/>
              </a:cxn>
              <a:cxn ang="0">
                <a:pos x="48" y="132"/>
              </a:cxn>
              <a:cxn ang="0">
                <a:pos x="54" y="132"/>
              </a:cxn>
              <a:cxn ang="0">
                <a:pos x="60" y="162"/>
              </a:cxn>
              <a:cxn ang="0">
                <a:pos x="66" y="138"/>
              </a:cxn>
              <a:cxn ang="0">
                <a:pos x="72" y="156"/>
              </a:cxn>
              <a:cxn ang="0">
                <a:pos x="84" y="192"/>
              </a:cxn>
              <a:cxn ang="0">
                <a:pos x="90" y="210"/>
              </a:cxn>
              <a:cxn ang="0">
                <a:pos x="96" y="204"/>
              </a:cxn>
              <a:cxn ang="0">
                <a:pos x="102" y="702"/>
              </a:cxn>
              <a:cxn ang="0">
                <a:pos x="108" y="378"/>
              </a:cxn>
              <a:cxn ang="0">
                <a:pos x="120" y="210"/>
              </a:cxn>
              <a:cxn ang="0">
                <a:pos x="126" y="216"/>
              </a:cxn>
              <a:cxn ang="0">
                <a:pos x="132" y="216"/>
              </a:cxn>
              <a:cxn ang="0">
                <a:pos x="138" y="210"/>
              </a:cxn>
              <a:cxn ang="0">
                <a:pos x="144" y="204"/>
              </a:cxn>
              <a:cxn ang="0">
                <a:pos x="150" y="234"/>
              </a:cxn>
              <a:cxn ang="0">
                <a:pos x="156" y="252"/>
              </a:cxn>
              <a:cxn ang="0">
                <a:pos x="162" y="270"/>
              </a:cxn>
              <a:cxn ang="0">
                <a:pos x="168" y="246"/>
              </a:cxn>
              <a:cxn ang="0">
                <a:pos x="174" y="198"/>
              </a:cxn>
              <a:cxn ang="0">
                <a:pos x="180" y="246"/>
              </a:cxn>
              <a:cxn ang="0">
                <a:pos x="186" y="222"/>
              </a:cxn>
              <a:cxn ang="0">
                <a:pos x="192" y="216"/>
              </a:cxn>
              <a:cxn ang="0">
                <a:pos x="198" y="210"/>
              </a:cxn>
              <a:cxn ang="0">
                <a:pos x="210" y="768"/>
              </a:cxn>
              <a:cxn ang="0">
                <a:pos x="216" y="402"/>
              </a:cxn>
              <a:cxn ang="0">
                <a:pos x="222" y="60"/>
              </a:cxn>
              <a:cxn ang="0">
                <a:pos x="228" y="42"/>
              </a:cxn>
              <a:cxn ang="0">
                <a:pos x="234" y="18"/>
              </a:cxn>
              <a:cxn ang="0">
                <a:pos x="240" y="30"/>
              </a:cxn>
              <a:cxn ang="0">
                <a:pos x="246" y="0"/>
              </a:cxn>
              <a:cxn ang="0">
                <a:pos x="252" y="54"/>
              </a:cxn>
              <a:cxn ang="0">
                <a:pos x="264" y="108"/>
              </a:cxn>
              <a:cxn ang="0">
                <a:pos x="270" y="102"/>
              </a:cxn>
              <a:cxn ang="0">
                <a:pos x="276" y="90"/>
              </a:cxn>
            </a:cxnLst>
            <a:rect l="0" t="0" r="r" b="b"/>
            <a:pathLst>
              <a:path w="276" h="1032">
                <a:moveTo>
                  <a:pt x="0" y="108"/>
                </a:moveTo>
                <a:lnTo>
                  <a:pt x="0" y="510"/>
                </a:lnTo>
                <a:lnTo>
                  <a:pt x="6" y="582"/>
                </a:lnTo>
                <a:lnTo>
                  <a:pt x="6" y="630"/>
                </a:lnTo>
                <a:lnTo>
                  <a:pt x="6" y="246"/>
                </a:lnTo>
                <a:lnTo>
                  <a:pt x="12" y="180"/>
                </a:lnTo>
                <a:lnTo>
                  <a:pt x="12" y="84"/>
                </a:lnTo>
                <a:lnTo>
                  <a:pt x="12" y="90"/>
                </a:lnTo>
                <a:lnTo>
                  <a:pt x="18" y="78"/>
                </a:lnTo>
                <a:lnTo>
                  <a:pt x="18" y="72"/>
                </a:lnTo>
                <a:lnTo>
                  <a:pt x="18" y="90"/>
                </a:lnTo>
                <a:lnTo>
                  <a:pt x="24" y="78"/>
                </a:lnTo>
                <a:lnTo>
                  <a:pt x="24" y="72"/>
                </a:lnTo>
                <a:lnTo>
                  <a:pt x="30" y="66"/>
                </a:lnTo>
                <a:lnTo>
                  <a:pt x="30" y="90"/>
                </a:lnTo>
                <a:lnTo>
                  <a:pt x="30" y="78"/>
                </a:lnTo>
                <a:lnTo>
                  <a:pt x="36" y="72"/>
                </a:lnTo>
                <a:lnTo>
                  <a:pt x="36" y="84"/>
                </a:lnTo>
                <a:lnTo>
                  <a:pt x="36" y="84"/>
                </a:lnTo>
                <a:lnTo>
                  <a:pt x="42" y="78"/>
                </a:lnTo>
                <a:lnTo>
                  <a:pt x="42" y="96"/>
                </a:lnTo>
                <a:lnTo>
                  <a:pt x="42" y="90"/>
                </a:lnTo>
                <a:lnTo>
                  <a:pt x="48" y="102"/>
                </a:lnTo>
                <a:lnTo>
                  <a:pt x="48" y="132"/>
                </a:lnTo>
                <a:lnTo>
                  <a:pt x="48" y="120"/>
                </a:lnTo>
                <a:lnTo>
                  <a:pt x="54" y="138"/>
                </a:lnTo>
                <a:lnTo>
                  <a:pt x="54" y="132"/>
                </a:lnTo>
                <a:lnTo>
                  <a:pt x="54" y="144"/>
                </a:lnTo>
                <a:lnTo>
                  <a:pt x="60" y="150"/>
                </a:lnTo>
                <a:lnTo>
                  <a:pt x="60" y="162"/>
                </a:lnTo>
                <a:lnTo>
                  <a:pt x="60" y="138"/>
                </a:lnTo>
                <a:lnTo>
                  <a:pt x="60" y="144"/>
                </a:lnTo>
                <a:lnTo>
                  <a:pt x="66" y="138"/>
                </a:lnTo>
                <a:lnTo>
                  <a:pt x="66" y="102"/>
                </a:lnTo>
                <a:lnTo>
                  <a:pt x="72" y="114"/>
                </a:lnTo>
                <a:lnTo>
                  <a:pt x="72" y="156"/>
                </a:lnTo>
                <a:lnTo>
                  <a:pt x="78" y="162"/>
                </a:lnTo>
                <a:lnTo>
                  <a:pt x="78" y="198"/>
                </a:lnTo>
                <a:lnTo>
                  <a:pt x="84" y="192"/>
                </a:lnTo>
                <a:lnTo>
                  <a:pt x="84" y="192"/>
                </a:lnTo>
                <a:lnTo>
                  <a:pt x="84" y="198"/>
                </a:lnTo>
                <a:lnTo>
                  <a:pt x="90" y="210"/>
                </a:lnTo>
                <a:lnTo>
                  <a:pt x="90" y="216"/>
                </a:lnTo>
                <a:lnTo>
                  <a:pt x="90" y="198"/>
                </a:lnTo>
                <a:lnTo>
                  <a:pt x="96" y="204"/>
                </a:lnTo>
                <a:lnTo>
                  <a:pt x="96" y="234"/>
                </a:lnTo>
                <a:lnTo>
                  <a:pt x="102" y="228"/>
                </a:lnTo>
                <a:lnTo>
                  <a:pt x="102" y="702"/>
                </a:lnTo>
                <a:lnTo>
                  <a:pt x="108" y="798"/>
                </a:lnTo>
                <a:lnTo>
                  <a:pt x="108" y="834"/>
                </a:lnTo>
                <a:lnTo>
                  <a:pt x="108" y="378"/>
                </a:lnTo>
                <a:lnTo>
                  <a:pt x="114" y="306"/>
                </a:lnTo>
                <a:lnTo>
                  <a:pt x="114" y="198"/>
                </a:lnTo>
                <a:lnTo>
                  <a:pt x="120" y="210"/>
                </a:lnTo>
                <a:lnTo>
                  <a:pt x="120" y="198"/>
                </a:lnTo>
                <a:lnTo>
                  <a:pt x="126" y="204"/>
                </a:lnTo>
                <a:lnTo>
                  <a:pt x="126" y="216"/>
                </a:lnTo>
                <a:lnTo>
                  <a:pt x="126" y="198"/>
                </a:lnTo>
                <a:lnTo>
                  <a:pt x="132" y="192"/>
                </a:lnTo>
                <a:lnTo>
                  <a:pt x="132" y="216"/>
                </a:lnTo>
                <a:lnTo>
                  <a:pt x="132" y="204"/>
                </a:lnTo>
                <a:lnTo>
                  <a:pt x="138" y="192"/>
                </a:lnTo>
                <a:lnTo>
                  <a:pt x="138" y="210"/>
                </a:lnTo>
                <a:lnTo>
                  <a:pt x="144" y="192"/>
                </a:lnTo>
                <a:lnTo>
                  <a:pt x="144" y="210"/>
                </a:lnTo>
                <a:lnTo>
                  <a:pt x="144" y="204"/>
                </a:lnTo>
                <a:lnTo>
                  <a:pt x="150" y="210"/>
                </a:lnTo>
                <a:lnTo>
                  <a:pt x="150" y="240"/>
                </a:lnTo>
                <a:lnTo>
                  <a:pt x="150" y="234"/>
                </a:lnTo>
                <a:lnTo>
                  <a:pt x="156" y="258"/>
                </a:lnTo>
                <a:lnTo>
                  <a:pt x="156" y="270"/>
                </a:lnTo>
                <a:lnTo>
                  <a:pt x="156" y="252"/>
                </a:lnTo>
                <a:lnTo>
                  <a:pt x="156" y="264"/>
                </a:lnTo>
                <a:lnTo>
                  <a:pt x="162" y="258"/>
                </a:lnTo>
                <a:lnTo>
                  <a:pt x="162" y="270"/>
                </a:lnTo>
                <a:lnTo>
                  <a:pt x="162" y="252"/>
                </a:lnTo>
                <a:lnTo>
                  <a:pt x="162" y="258"/>
                </a:lnTo>
                <a:lnTo>
                  <a:pt x="168" y="246"/>
                </a:lnTo>
                <a:lnTo>
                  <a:pt x="168" y="204"/>
                </a:lnTo>
                <a:lnTo>
                  <a:pt x="168" y="210"/>
                </a:lnTo>
                <a:lnTo>
                  <a:pt x="174" y="198"/>
                </a:lnTo>
                <a:lnTo>
                  <a:pt x="174" y="228"/>
                </a:lnTo>
                <a:lnTo>
                  <a:pt x="180" y="222"/>
                </a:lnTo>
                <a:lnTo>
                  <a:pt x="180" y="246"/>
                </a:lnTo>
                <a:lnTo>
                  <a:pt x="180" y="246"/>
                </a:lnTo>
                <a:lnTo>
                  <a:pt x="186" y="246"/>
                </a:lnTo>
                <a:lnTo>
                  <a:pt x="186" y="222"/>
                </a:lnTo>
                <a:lnTo>
                  <a:pt x="186" y="234"/>
                </a:lnTo>
                <a:lnTo>
                  <a:pt x="192" y="240"/>
                </a:lnTo>
                <a:lnTo>
                  <a:pt x="192" y="216"/>
                </a:lnTo>
                <a:lnTo>
                  <a:pt x="198" y="222"/>
                </a:lnTo>
                <a:lnTo>
                  <a:pt x="198" y="204"/>
                </a:lnTo>
                <a:lnTo>
                  <a:pt x="198" y="210"/>
                </a:lnTo>
                <a:lnTo>
                  <a:pt x="204" y="198"/>
                </a:lnTo>
                <a:lnTo>
                  <a:pt x="204" y="570"/>
                </a:lnTo>
                <a:lnTo>
                  <a:pt x="210" y="768"/>
                </a:lnTo>
                <a:lnTo>
                  <a:pt x="210" y="1032"/>
                </a:lnTo>
                <a:lnTo>
                  <a:pt x="210" y="546"/>
                </a:lnTo>
                <a:lnTo>
                  <a:pt x="216" y="402"/>
                </a:lnTo>
                <a:lnTo>
                  <a:pt x="216" y="102"/>
                </a:lnTo>
                <a:lnTo>
                  <a:pt x="222" y="90"/>
                </a:lnTo>
                <a:lnTo>
                  <a:pt x="222" y="60"/>
                </a:lnTo>
                <a:lnTo>
                  <a:pt x="228" y="54"/>
                </a:lnTo>
                <a:lnTo>
                  <a:pt x="228" y="60"/>
                </a:lnTo>
                <a:lnTo>
                  <a:pt x="228" y="42"/>
                </a:lnTo>
                <a:lnTo>
                  <a:pt x="228" y="54"/>
                </a:lnTo>
                <a:lnTo>
                  <a:pt x="234" y="42"/>
                </a:lnTo>
                <a:lnTo>
                  <a:pt x="234" y="18"/>
                </a:lnTo>
                <a:lnTo>
                  <a:pt x="234" y="24"/>
                </a:lnTo>
                <a:lnTo>
                  <a:pt x="240" y="18"/>
                </a:lnTo>
                <a:lnTo>
                  <a:pt x="240" y="30"/>
                </a:lnTo>
                <a:lnTo>
                  <a:pt x="240" y="12"/>
                </a:lnTo>
                <a:lnTo>
                  <a:pt x="246" y="6"/>
                </a:lnTo>
                <a:lnTo>
                  <a:pt x="246" y="0"/>
                </a:lnTo>
                <a:lnTo>
                  <a:pt x="246" y="18"/>
                </a:lnTo>
                <a:lnTo>
                  <a:pt x="252" y="24"/>
                </a:lnTo>
                <a:lnTo>
                  <a:pt x="252" y="54"/>
                </a:lnTo>
                <a:lnTo>
                  <a:pt x="258" y="66"/>
                </a:lnTo>
                <a:lnTo>
                  <a:pt x="258" y="102"/>
                </a:lnTo>
                <a:lnTo>
                  <a:pt x="264" y="108"/>
                </a:lnTo>
                <a:lnTo>
                  <a:pt x="264" y="90"/>
                </a:lnTo>
                <a:lnTo>
                  <a:pt x="264" y="102"/>
                </a:lnTo>
                <a:lnTo>
                  <a:pt x="270" y="102"/>
                </a:lnTo>
                <a:lnTo>
                  <a:pt x="270" y="72"/>
                </a:lnTo>
                <a:lnTo>
                  <a:pt x="276" y="72"/>
                </a:lnTo>
                <a:lnTo>
                  <a:pt x="276" y="90"/>
                </a:lnTo>
                <a:lnTo>
                  <a:pt x="276" y="60"/>
                </a:lnTo>
                <a:lnTo>
                  <a:pt x="276" y="84"/>
                </a:lnTo>
              </a:path>
            </a:pathLst>
          </a:custGeom>
          <a:noFill/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Freeform 210"/>
          <p:cNvSpPr>
            <a:spLocks/>
          </p:cNvSpPr>
          <p:nvPr/>
        </p:nvSpPr>
        <p:spPr bwMode="auto">
          <a:xfrm>
            <a:off x="2642061" y="2150840"/>
            <a:ext cx="584375" cy="964606"/>
          </a:xfrm>
          <a:custGeom>
            <a:avLst/>
            <a:gdLst/>
            <a:ahLst/>
            <a:cxnLst>
              <a:cxn ang="0">
                <a:pos x="6" y="96"/>
              </a:cxn>
              <a:cxn ang="0">
                <a:pos x="18" y="84"/>
              </a:cxn>
              <a:cxn ang="0">
                <a:pos x="24" y="96"/>
              </a:cxn>
              <a:cxn ang="0">
                <a:pos x="30" y="102"/>
              </a:cxn>
              <a:cxn ang="0">
                <a:pos x="36" y="498"/>
              </a:cxn>
              <a:cxn ang="0">
                <a:pos x="42" y="498"/>
              </a:cxn>
              <a:cxn ang="0">
                <a:pos x="48" y="30"/>
              </a:cxn>
              <a:cxn ang="0">
                <a:pos x="54" y="24"/>
              </a:cxn>
              <a:cxn ang="0">
                <a:pos x="60" y="36"/>
              </a:cxn>
              <a:cxn ang="0">
                <a:pos x="66" y="24"/>
              </a:cxn>
              <a:cxn ang="0">
                <a:pos x="72" y="6"/>
              </a:cxn>
              <a:cxn ang="0">
                <a:pos x="78" y="12"/>
              </a:cxn>
              <a:cxn ang="0">
                <a:pos x="84" y="84"/>
              </a:cxn>
              <a:cxn ang="0">
                <a:pos x="90" y="102"/>
              </a:cxn>
              <a:cxn ang="0">
                <a:pos x="96" y="72"/>
              </a:cxn>
              <a:cxn ang="0">
                <a:pos x="102" y="54"/>
              </a:cxn>
              <a:cxn ang="0">
                <a:pos x="114" y="96"/>
              </a:cxn>
              <a:cxn ang="0">
                <a:pos x="120" y="132"/>
              </a:cxn>
              <a:cxn ang="0">
                <a:pos x="126" y="120"/>
              </a:cxn>
              <a:cxn ang="0">
                <a:pos x="132" y="132"/>
              </a:cxn>
              <a:cxn ang="0">
                <a:pos x="138" y="120"/>
              </a:cxn>
              <a:cxn ang="0">
                <a:pos x="144" y="252"/>
              </a:cxn>
              <a:cxn ang="0">
                <a:pos x="156" y="36"/>
              </a:cxn>
              <a:cxn ang="0">
                <a:pos x="156" y="30"/>
              </a:cxn>
              <a:cxn ang="0">
                <a:pos x="162" y="18"/>
              </a:cxn>
              <a:cxn ang="0">
                <a:pos x="168" y="18"/>
              </a:cxn>
              <a:cxn ang="0">
                <a:pos x="174" y="6"/>
              </a:cxn>
              <a:cxn ang="0">
                <a:pos x="186" y="30"/>
              </a:cxn>
              <a:cxn ang="0">
                <a:pos x="192" y="72"/>
              </a:cxn>
              <a:cxn ang="0">
                <a:pos x="198" y="72"/>
              </a:cxn>
              <a:cxn ang="0">
                <a:pos x="198" y="72"/>
              </a:cxn>
              <a:cxn ang="0">
                <a:pos x="210" y="30"/>
              </a:cxn>
              <a:cxn ang="0">
                <a:pos x="216" y="36"/>
              </a:cxn>
              <a:cxn ang="0">
                <a:pos x="222" y="96"/>
              </a:cxn>
              <a:cxn ang="0">
                <a:pos x="228" y="84"/>
              </a:cxn>
              <a:cxn ang="0">
                <a:pos x="234" y="90"/>
              </a:cxn>
              <a:cxn ang="0">
                <a:pos x="240" y="96"/>
              </a:cxn>
              <a:cxn ang="0">
                <a:pos x="246" y="654"/>
              </a:cxn>
              <a:cxn ang="0">
                <a:pos x="252" y="108"/>
              </a:cxn>
              <a:cxn ang="0">
                <a:pos x="258" y="72"/>
              </a:cxn>
              <a:cxn ang="0">
                <a:pos x="264" y="72"/>
              </a:cxn>
              <a:cxn ang="0">
                <a:pos x="270" y="84"/>
              </a:cxn>
            </a:cxnLst>
            <a:rect l="0" t="0" r="r" b="b"/>
            <a:pathLst>
              <a:path w="276" h="978">
                <a:moveTo>
                  <a:pt x="0" y="60"/>
                </a:moveTo>
                <a:lnTo>
                  <a:pt x="6" y="66"/>
                </a:lnTo>
                <a:lnTo>
                  <a:pt x="6" y="96"/>
                </a:lnTo>
                <a:lnTo>
                  <a:pt x="12" y="102"/>
                </a:lnTo>
                <a:lnTo>
                  <a:pt x="12" y="78"/>
                </a:lnTo>
                <a:lnTo>
                  <a:pt x="18" y="84"/>
                </a:lnTo>
                <a:lnTo>
                  <a:pt x="18" y="102"/>
                </a:lnTo>
                <a:lnTo>
                  <a:pt x="18" y="90"/>
                </a:lnTo>
                <a:lnTo>
                  <a:pt x="24" y="96"/>
                </a:lnTo>
                <a:lnTo>
                  <a:pt x="24" y="90"/>
                </a:lnTo>
                <a:lnTo>
                  <a:pt x="24" y="96"/>
                </a:lnTo>
                <a:lnTo>
                  <a:pt x="30" y="102"/>
                </a:lnTo>
                <a:lnTo>
                  <a:pt x="30" y="96"/>
                </a:lnTo>
                <a:lnTo>
                  <a:pt x="30" y="294"/>
                </a:lnTo>
                <a:lnTo>
                  <a:pt x="36" y="498"/>
                </a:lnTo>
                <a:lnTo>
                  <a:pt x="36" y="978"/>
                </a:lnTo>
                <a:lnTo>
                  <a:pt x="36" y="636"/>
                </a:lnTo>
                <a:lnTo>
                  <a:pt x="42" y="498"/>
                </a:lnTo>
                <a:lnTo>
                  <a:pt x="42" y="66"/>
                </a:lnTo>
                <a:lnTo>
                  <a:pt x="48" y="48"/>
                </a:lnTo>
                <a:lnTo>
                  <a:pt x="48" y="30"/>
                </a:lnTo>
                <a:lnTo>
                  <a:pt x="48" y="48"/>
                </a:lnTo>
                <a:lnTo>
                  <a:pt x="54" y="42"/>
                </a:lnTo>
                <a:lnTo>
                  <a:pt x="54" y="24"/>
                </a:lnTo>
                <a:lnTo>
                  <a:pt x="54" y="36"/>
                </a:lnTo>
                <a:lnTo>
                  <a:pt x="60" y="30"/>
                </a:lnTo>
                <a:lnTo>
                  <a:pt x="60" y="36"/>
                </a:lnTo>
                <a:lnTo>
                  <a:pt x="60" y="18"/>
                </a:lnTo>
                <a:lnTo>
                  <a:pt x="60" y="30"/>
                </a:lnTo>
                <a:lnTo>
                  <a:pt x="66" y="24"/>
                </a:lnTo>
                <a:lnTo>
                  <a:pt x="66" y="0"/>
                </a:lnTo>
                <a:lnTo>
                  <a:pt x="72" y="18"/>
                </a:lnTo>
                <a:lnTo>
                  <a:pt x="72" y="6"/>
                </a:lnTo>
                <a:lnTo>
                  <a:pt x="72" y="12"/>
                </a:lnTo>
                <a:lnTo>
                  <a:pt x="78" y="18"/>
                </a:lnTo>
                <a:lnTo>
                  <a:pt x="78" y="12"/>
                </a:lnTo>
                <a:lnTo>
                  <a:pt x="78" y="48"/>
                </a:lnTo>
                <a:lnTo>
                  <a:pt x="84" y="66"/>
                </a:lnTo>
                <a:lnTo>
                  <a:pt x="84" y="84"/>
                </a:lnTo>
                <a:lnTo>
                  <a:pt x="90" y="90"/>
                </a:lnTo>
                <a:lnTo>
                  <a:pt x="90" y="84"/>
                </a:lnTo>
                <a:lnTo>
                  <a:pt x="90" y="102"/>
                </a:lnTo>
                <a:lnTo>
                  <a:pt x="96" y="96"/>
                </a:lnTo>
                <a:lnTo>
                  <a:pt x="96" y="102"/>
                </a:lnTo>
                <a:lnTo>
                  <a:pt x="96" y="72"/>
                </a:lnTo>
                <a:lnTo>
                  <a:pt x="102" y="66"/>
                </a:lnTo>
                <a:lnTo>
                  <a:pt x="102" y="48"/>
                </a:lnTo>
                <a:lnTo>
                  <a:pt x="102" y="54"/>
                </a:lnTo>
                <a:lnTo>
                  <a:pt x="108" y="66"/>
                </a:lnTo>
                <a:lnTo>
                  <a:pt x="108" y="90"/>
                </a:lnTo>
                <a:lnTo>
                  <a:pt x="114" y="96"/>
                </a:lnTo>
                <a:lnTo>
                  <a:pt x="114" y="120"/>
                </a:lnTo>
                <a:lnTo>
                  <a:pt x="120" y="108"/>
                </a:lnTo>
                <a:lnTo>
                  <a:pt x="120" y="132"/>
                </a:lnTo>
                <a:lnTo>
                  <a:pt x="120" y="102"/>
                </a:lnTo>
                <a:lnTo>
                  <a:pt x="120" y="114"/>
                </a:lnTo>
                <a:lnTo>
                  <a:pt x="126" y="120"/>
                </a:lnTo>
                <a:lnTo>
                  <a:pt x="126" y="114"/>
                </a:lnTo>
                <a:lnTo>
                  <a:pt x="126" y="132"/>
                </a:lnTo>
                <a:lnTo>
                  <a:pt x="132" y="132"/>
                </a:lnTo>
                <a:lnTo>
                  <a:pt x="132" y="120"/>
                </a:lnTo>
                <a:lnTo>
                  <a:pt x="132" y="126"/>
                </a:lnTo>
                <a:lnTo>
                  <a:pt x="138" y="120"/>
                </a:lnTo>
                <a:lnTo>
                  <a:pt x="138" y="738"/>
                </a:lnTo>
                <a:lnTo>
                  <a:pt x="144" y="816"/>
                </a:lnTo>
                <a:lnTo>
                  <a:pt x="144" y="252"/>
                </a:lnTo>
                <a:lnTo>
                  <a:pt x="150" y="180"/>
                </a:lnTo>
                <a:lnTo>
                  <a:pt x="150" y="42"/>
                </a:lnTo>
                <a:lnTo>
                  <a:pt x="156" y="36"/>
                </a:lnTo>
                <a:lnTo>
                  <a:pt x="156" y="48"/>
                </a:lnTo>
                <a:lnTo>
                  <a:pt x="156" y="18"/>
                </a:lnTo>
                <a:lnTo>
                  <a:pt x="156" y="30"/>
                </a:lnTo>
                <a:lnTo>
                  <a:pt x="162" y="18"/>
                </a:lnTo>
                <a:lnTo>
                  <a:pt x="162" y="36"/>
                </a:lnTo>
                <a:lnTo>
                  <a:pt x="162" y="18"/>
                </a:lnTo>
                <a:lnTo>
                  <a:pt x="168" y="6"/>
                </a:lnTo>
                <a:lnTo>
                  <a:pt x="168" y="30"/>
                </a:lnTo>
                <a:lnTo>
                  <a:pt x="168" y="18"/>
                </a:lnTo>
                <a:lnTo>
                  <a:pt x="174" y="12"/>
                </a:lnTo>
                <a:lnTo>
                  <a:pt x="174" y="0"/>
                </a:lnTo>
                <a:lnTo>
                  <a:pt x="174" y="6"/>
                </a:lnTo>
                <a:lnTo>
                  <a:pt x="180" y="12"/>
                </a:lnTo>
                <a:lnTo>
                  <a:pt x="180" y="24"/>
                </a:lnTo>
                <a:lnTo>
                  <a:pt x="186" y="30"/>
                </a:lnTo>
                <a:lnTo>
                  <a:pt x="186" y="24"/>
                </a:lnTo>
                <a:lnTo>
                  <a:pt x="186" y="54"/>
                </a:lnTo>
                <a:lnTo>
                  <a:pt x="192" y="72"/>
                </a:lnTo>
                <a:lnTo>
                  <a:pt x="192" y="72"/>
                </a:lnTo>
                <a:lnTo>
                  <a:pt x="192" y="66"/>
                </a:lnTo>
                <a:lnTo>
                  <a:pt x="198" y="72"/>
                </a:lnTo>
                <a:lnTo>
                  <a:pt x="198" y="84"/>
                </a:lnTo>
                <a:lnTo>
                  <a:pt x="198" y="66"/>
                </a:lnTo>
                <a:lnTo>
                  <a:pt x="198" y="72"/>
                </a:lnTo>
                <a:lnTo>
                  <a:pt x="204" y="66"/>
                </a:lnTo>
                <a:lnTo>
                  <a:pt x="204" y="48"/>
                </a:lnTo>
                <a:lnTo>
                  <a:pt x="210" y="30"/>
                </a:lnTo>
                <a:lnTo>
                  <a:pt x="210" y="18"/>
                </a:lnTo>
                <a:lnTo>
                  <a:pt x="210" y="42"/>
                </a:lnTo>
                <a:lnTo>
                  <a:pt x="216" y="36"/>
                </a:lnTo>
                <a:lnTo>
                  <a:pt x="216" y="96"/>
                </a:lnTo>
                <a:lnTo>
                  <a:pt x="222" y="102"/>
                </a:lnTo>
                <a:lnTo>
                  <a:pt x="222" y="96"/>
                </a:lnTo>
                <a:lnTo>
                  <a:pt x="228" y="90"/>
                </a:lnTo>
                <a:lnTo>
                  <a:pt x="228" y="102"/>
                </a:lnTo>
                <a:lnTo>
                  <a:pt x="228" y="84"/>
                </a:lnTo>
                <a:lnTo>
                  <a:pt x="228" y="90"/>
                </a:lnTo>
                <a:lnTo>
                  <a:pt x="234" y="96"/>
                </a:lnTo>
                <a:lnTo>
                  <a:pt x="234" y="90"/>
                </a:lnTo>
                <a:lnTo>
                  <a:pt x="234" y="114"/>
                </a:lnTo>
                <a:lnTo>
                  <a:pt x="240" y="108"/>
                </a:lnTo>
                <a:lnTo>
                  <a:pt x="240" y="96"/>
                </a:lnTo>
                <a:lnTo>
                  <a:pt x="240" y="150"/>
                </a:lnTo>
                <a:lnTo>
                  <a:pt x="246" y="210"/>
                </a:lnTo>
                <a:lnTo>
                  <a:pt x="246" y="654"/>
                </a:lnTo>
                <a:lnTo>
                  <a:pt x="246" y="624"/>
                </a:lnTo>
                <a:lnTo>
                  <a:pt x="252" y="552"/>
                </a:lnTo>
                <a:lnTo>
                  <a:pt x="252" y="108"/>
                </a:lnTo>
                <a:lnTo>
                  <a:pt x="258" y="90"/>
                </a:lnTo>
                <a:lnTo>
                  <a:pt x="258" y="60"/>
                </a:lnTo>
                <a:lnTo>
                  <a:pt x="258" y="72"/>
                </a:lnTo>
                <a:lnTo>
                  <a:pt x="264" y="78"/>
                </a:lnTo>
                <a:lnTo>
                  <a:pt x="264" y="90"/>
                </a:lnTo>
                <a:lnTo>
                  <a:pt x="264" y="72"/>
                </a:lnTo>
                <a:lnTo>
                  <a:pt x="264" y="78"/>
                </a:lnTo>
                <a:lnTo>
                  <a:pt x="270" y="66"/>
                </a:lnTo>
                <a:lnTo>
                  <a:pt x="270" y="84"/>
                </a:lnTo>
                <a:lnTo>
                  <a:pt x="270" y="78"/>
                </a:lnTo>
                <a:lnTo>
                  <a:pt x="276" y="66"/>
                </a:lnTo>
              </a:path>
            </a:pathLst>
          </a:custGeom>
          <a:noFill/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Freeform 211"/>
          <p:cNvSpPr>
            <a:spLocks/>
          </p:cNvSpPr>
          <p:nvPr/>
        </p:nvSpPr>
        <p:spPr bwMode="auto">
          <a:xfrm>
            <a:off x="3226436" y="2180430"/>
            <a:ext cx="584375" cy="875839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12" y="30"/>
              </a:cxn>
              <a:cxn ang="0">
                <a:pos x="18" y="66"/>
              </a:cxn>
              <a:cxn ang="0">
                <a:pos x="24" y="120"/>
              </a:cxn>
              <a:cxn ang="0">
                <a:pos x="30" y="96"/>
              </a:cxn>
              <a:cxn ang="0">
                <a:pos x="36" y="66"/>
              </a:cxn>
              <a:cxn ang="0">
                <a:pos x="42" y="132"/>
              </a:cxn>
              <a:cxn ang="0">
                <a:pos x="48" y="132"/>
              </a:cxn>
              <a:cxn ang="0">
                <a:pos x="54" y="132"/>
              </a:cxn>
              <a:cxn ang="0">
                <a:pos x="60" y="138"/>
              </a:cxn>
              <a:cxn ang="0">
                <a:pos x="66" y="144"/>
              </a:cxn>
              <a:cxn ang="0">
                <a:pos x="78" y="888"/>
              </a:cxn>
              <a:cxn ang="0">
                <a:pos x="84" y="54"/>
              </a:cxn>
              <a:cxn ang="0">
                <a:pos x="90" y="48"/>
              </a:cxn>
              <a:cxn ang="0">
                <a:pos x="96" y="54"/>
              </a:cxn>
              <a:cxn ang="0">
                <a:pos x="102" y="36"/>
              </a:cxn>
              <a:cxn ang="0">
                <a:pos x="108" y="18"/>
              </a:cxn>
              <a:cxn ang="0">
                <a:pos x="114" y="0"/>
              </a:cxn>
              <a:cxn ang="0">
                <a:pos x="120" y="84"/>
              </a:cxn>
              <a:cxn ang="0">
                <a:pos x="126" y="84"/>
              </a:cxn>
              <a:cxn ang="0">
                <a:pos x="132" y="90"/>
              </a:cxn>
              <a:cxn ang="0">
                <a:pos x="144" y="48"/>
              </a:cxn>
              <a:cxn ang="0">
                <a:pos x="150" y="78"/>
              </a:cxn>
              <a:cxn ang="0">
                <a:pos x="156" y="114"/>
              </a:cxn>
              <a:cxn ang="0">
                <a:pos x="162" y="114"/>
              </a:cxn>
              <a:cxn ang="0">
                <a:pos x="168" y="102"/>
              </a:cxn>
              <a:cxn ang="0">
                <a:pos x="174" y="738"/>
              </a:cxn>
              <a:cxn ang="0">
                <a:pos x="180" y="282"/>
              </a:cxn>
              <a:cxn ang="0">
                <a:pos x="192" y="48"/>
              </a:cxn>
              <a:cxn ang="0">
                <a:pos x="198" y="54"/>
              </a:cxn>
              <a:cxn ang="0">
                <a:pos x="204" y="36"/>
              </a:cxn>
              <a:cxn ang="0">
                <a:pos x="210" y="36"/>
              </a:cxn>
              <a:cxn ang="0">
                <a:pos x="216" y="18"/>
              </a:cxn>
              <a:cxn ang="0">
                <a:pos x="222" y="66"/>
              </a:cxn>
              <a:cxn ang="0">
                <a:pos x="228" y="96"/>
              </a:cxn>
              <a:cxn ang="0">
                <a:pos x="234" y="90"/>
              </a:cxn>
              <a:cxn ang="0">
                <a:pos x="246" y="42"/>
              </a:cxn>
              <a:cxn ang="0">
                <a:pos x="252" y="78"/>
              </a:cxn>
              <a:cxn ang="0">
                <a:pos x="258" y="120"/>
              </a:cxn>
              <a:cxn ang="0">
                <a:pos x="264" y="126"/>
              </a:cxn>
              <a:cxn ang="0">
                <a:pos x="270" y="120"/>
              </a:cxn>
              <a:cxn ang="0">
                <a:pos x="276" y="126"/>
              </a:cxn>
            </a:cxnLst>
            <a:rect l="0" t="0" r="r" b="b"/>
            <a:pathLst>
              <a:path w="276" h="888">
                <a:moveTo>
                  <a:pt x="0" y="36"/>
                </a:moveTo>
                <a:lnTo>
                  <a:pt x="0" y="54"/>
                </a:lnTo>
                <a:lnTo>
                  <a:pt x="0" y="18"/>
                </a:lnTo>
                <a:lnTo>
                  <a:pt x="0" y="36"/>
                </a:lnTo>
                <a:lnTo>
                  <a:pt x="12" y="36"/>
                </a:lnTo>
                <a:lnTo>
                  <a:pt x="12" y="30"/>
                </a:lnTo>
                <a:lnTo>
                  <a:pt x="12" y="66"/>
                </a:lnTo>
                <a:lnTo>
                  <a:pt x="18" y="72"/>
                </a:lnTo>
                <a:lnTo>
                  <a:pt x="18" y="66"/>
                </a:lnTo>
                <a:lnTo>
                  <a:pt x="18" y="96"/>
                </a:lnTo>
                <a:lnTo>
                  <a:pt x="24" y="96"/>
                </a:lnTo>
                <a:lnTo>
                  <a:pt x="24" y="120"/>
                </a:lnTo>
                <a:lnTo>
                  <a:pt x="24" y="114"/>
                </a:lnTo>
                <a:lnTo>
                  <a:pt x="30" y="126"/>
                </a:lnTo>
                <a:lnTo>
                  <a:pt x="30" y="96"/>
                </a:lnTo>
                <a:lnTo>
                  <a:pt x="30" y="102"/>
                </a:lnTo>
                <a:lnTo>
                  <a:pt x="36" y="114"/>
                </a:lnTo>
                <a:lnTo>
                  <a:pt x="36" y="66"/>
                </a:lnTo>
                <a:lnTo>
                  <a:pt x="36" y="90"/>
                </a:lnTo>
                <a:lnTo>
                  <a:pt x="42" y="84"/>
                </a:lnTo>
                <a:lnTo>
                  <a:pt x="42" y="132"/>
                </a:lnTo>
                <a:lnTo>
                  <a:pt x="48" y="138"/>
                </a:lnTo>
                <a:lnTo>
                  <a:pt x="48" y="138"/>
                </a:lnTo>
                <a:lnTo>
                  <a:pt x="48" y="132"/>
                </a:lnTo>
                <a:lnTo>
                  <a:pt x="54" y="138"/>
                </a:lnTo>
                <a:lnTo>
                  <a:pt x="54" y="144"/>
                </a:lnTo>
                <a:lnTo>
                  <a:pt x="54" y="132"/>
                </a:lnTo>
                <a:lnTo>
                  <a:pt x="54" y="138"/>
                </a:lnTo>
                <a:lnTo>
                  <a:pt x="60" y="132"/>
                </a:lnTo>
                <a:lnTo>
                  <a:pt x="60" y="138"/>
                </a:lnTo>
                <a:lnTo>
                  <a:pt x="60" y="132"/>
                </a:lnTo>
                <a:lnTo>
                  <a:pt x="66" y="138"/>
                </a:lnTo>
                <a:lnTo>
                  <a:pt x="66" y="144"/>
                </a:lnTo>
                <a:lnTo>
                  <a:pt x="72" y="126"/>
                </a:lnTo>
                <a:lnTo>
                  <a:pt x="72" y="834"/>
                </a:lnTo>
                <a:lnTo>
                  <a:pt x="78" y="888"/>
                </a:lnTo>
                <a:lnTo>
                  <a:pt x="78" y="222"/>
                </a:lnTo>
                <a:lnTo>
                  <a:pt x="84" y="162"/>
                </a:lnTo>
                <a:lnTo>
                  <a:pt x="84" y="54"/>
                </a:lnTo>
                <a:lnTo>
                  <a:pt x="84" y="54"/>
                </a:lnTo>
                <a:lnTo>
                  <a:pt x="90" y="66"/>
                </a:lnTo>
                <a:lnTo>
                  <a:pt x="90" y="48"/>
                </a:lnTo>
                <a:lnTo>
                  <a:pt x="90" y="60"/>
                </a:lnTo>
                <a:lnTo>
                  <a:pt x="96" y="54"/>
                </a:lnTo>
                <a:lnTo>
                  <a:pt x="96" y="54"/>
                </a:lnTo>
                <a:lnTo>
                  <a:pt x="96" y="36"/>
                </a:lnTo>
                <a:lnTo>
                  <a:pt x="102" y="30"/>
                </a:lnTo>
                <a:lnTo>
                  <a:pt x="102" y="36"/>
                </a:lnTo>
                <a:lnTo>
                  <a:pt x="102" y="18"/>
                </a:lnTo>
                <a:lnTo>
                  <a:pt x="102" y="24"/>
                </a:lnTo>
                <a:lnTo>
                  <a:pt x="108" y="18"/>
                </a:lnTo>
                <a:lnTo>
                  <a:pt x="108" y="12"/>
                </a:lnTo>
                <a:lnTo>
                  <a:pt x="114" y="24"/>
                </a:lnTo>
                <a:lnTo>
                  <a:pt x="114" y="0"/>
                </a:lnTo>
                <a:lnTo>
                  <a:pt x="114" y="24"/>
                </a:lnTo>
                <a:lnTo>
                  <a:pt x="120" y="36"/>
                </a:lnTo>
                <a:lnTo>
                  <a:pt x="120" y="84"/>
                </a:lnTo>
                <a:lnTo>
                  <a:pt x="126" y="90"/>
                </a:lnTo>
                <a:lnTo>
                  <a:pt x="126" y="102"/>
                </a:lnTo>
                <a:lnTo>
                  <a:pt x="126" y="84"/>
                </a:lnTo>
                <a:lnTo>
                  <a:pt x="126" y="84"/>
                </a:lnTo>
                <a:lnTo>
                  <a:pt x="132" y="96"/>
                </a:lnTo>
                <a:lnTo>
                  <a:pt x="132" y="90"/>
                </a:lnTo>
                <a:lnTo>
                  <a:pt x="138" y="84"/>
                </a:lnTo>
                <a:lnTo>
                  <a:pt x="138" y="42"/>
                </a:lnTo>
                <a:lnTo>
                  <a:pt x="144" y="48"/>
                </a:lnTo>
                <a:lnTo>
                  <a:pt x="144" y="78"/>
                </a:lnTo>
                <a:lnTo>
                  <a:pt x="144" y="72"/>
                </a:lnTo>
                <a:lnTo>
                  <a:pt x="150" y="78"/>
                </a:lnTo>
                <a:lnTo>
                  <a:pt x="150" y="102"/>
                </a:lnTo>
                <a:lnTo>
                  <a:pt x="156" y="96"/>
                </a:lnTo>
                <a:lnTo>
                  <a:pt x="156" y="114"/>
                </a:lnTo>
                <a:lnTo>
                  <a:pt x="156" y="96"/>
                </a:lnTo>
                <a:lnTo>
                  <a:pt x="162" y="102"/>
                </a:lnTo>
                <a:lnTo>
                  <a:pt x="162" y="114"/>
                </a:lnTo>
                <a:lnTo>
                  <a:pt x="168" y="108"/>
                </a:lnTo>
                <a:lnTo>
                  <a:pt x="168" y="120"/>
                </a:lnTo>
                <a:lnTo>
                  <a:pt x="168" y="102"/>
                </a:lnTo>
                <a:lnTo>
                  <a:pt x="168" y="114"/>
                </a:lnTo>
                <a:lnTo>
                  <a:pt x="174" y="108"/>
                </a:lnTo>
                <a:lnTo>
                  <a:pt x="174" y="738"/>
                </a:lnTo>
                <a:lnTo>
                  <a:pt x="180" y="864"/>
                </a:lnTo>
                <a:lnTo>
                  <a:pt x="180" y="882"/>
                </a:lnTo>
                <a:lnTo>
                  <a:pt x="180" y="282"/>
                </a:lnTo>
                <a:lnTo>
                  <a:pt x="186" y="192"/>
                </a:lnTo>
                <a:lnTo>
                  <a:pt x="186" y="54"/>
                </a:lnTo>
                <a:lnTo>
                  <a:pt x="192" y="48"/>
                </a:lnTo>
                <a:lnTo>
                  <a:pt x="192" y="36"/>
                </a:lnTo>
                <a:lnTo>
                  <a:pt x="192" y="60"/>
                </a:lnTo>
                <a:lnTo>
                  <a:pt x="198" y="54"/>
                </a:lnTo>
                <a:lnTo>
                  <a:pt x="198" y="30"/>
                </a:lnTo>
                <a:lnTo>
                  <a:pt x="198" y="42"/>
                </a:lnTo>
                <a:lnTo>
                  <a:pt x="204" y="36"/>
                </a:lnTo>
                <a:lnTo>
                  <a:pt x="204" y="18"/>
                </a:lnTo>
                <a:lnTo>
                  <a:pt x="204" y="30"/>
                </a:lnTo>
                <a:lnTo>
                  <a:pt x="210" y="36"/>
                </a:lnTo>
                <a:lnTo>
                  <a:pt x="210" y="18"/>
                </a:lnTo>
                <a:lnTo>
                  <a:pt x="216" y="24"/>
                </a:lnTo>
                <a:lnTo>
                  <a:pt x="216" y="18"/>
                </a:lnTo>
                <a:lnTo>
                  <a:pt x="216" y="24"/>
                </a:lnTo>
                <a:lnTo>
                  <a:pt x="222" y="30"/>
                </a:lnTo>
                <a:lnTo>
                  <a:pt x="222" y="66"/>
                </a:lnTo>
                <a:lnTo>
                  <a:pt x="228" y="66"/>
                </a:lnTo>
                <a:lnTo>
                  <a:pt x="228" y="102"/>
                </a:lnTo>
                <a:lnTo>
                  <a:pt x="228" y="96"/>
                </a:lnTo>
                <a:lnTo>
                  <a:pt x="234" y="102"/>
                </a:lnTo>
                <a:lnTo>
                  <a:pt x="234" y="114"/>
                </a:lnTo>
                <a:lnTo>
                  <a:pt x="234" y="90"/>
                </a:lnTo>
                <a:lnTo>
                  <a:pt x="240" y="96"/>
                </a:lnTo>
                <a:lnTo>
                  <a:pt x="240" y="54"/>
                </a:lnTo>
                <a:lnTo>
                  <a:pt x="246" y="42"/>
                </a:lnTo>
                <a:lnTo>
                  <a:pt x="246" y="72"/>
                </a:lnTo>
                <a:lnTo>
                  <a:pt x="246" y="60"/>
                </a:lnTo>
                <a:lnTo>
                  <a:pt x="252" y="78"/>
                </a:lnTo>
                <a:lnTo>
                  <a:pt x="252" y="126"/>
                </a:lnTo>
                <a:lnTo>
                  <a:pt x="258" y="114"/>
                </a:lnTo>
                <a:lnTo>
                  <a:pt x="258" y="120"/>
                </a:lnTo>
                <a:lnTo>
                  <a:pt x="258" y="108"/>
                </a:lnTo>
                <a:lnTo>
                  <a:pt x="258" y="108"/>
                </a:lnTo>
                <a:lnTo>
                  <a:pt x="264" y="126"/>
                </a:lnTo>
                <a:lnTo>
                  <a:pt x="264" y="120"/>
                </a:lnTo>
                <a:lnTo>
                  <a:pt x="264" y="114"/>
                </a:lnTo>
                <a:lnTo>
                  <a:pt x="270" y="120"/>
                </a:lnTo>
                <a:lnTo>
                  <a:pt x="270" y="126"/>
                </a:lnTo>
                <a:lnTo>
                  <a:pt x="270" y="120"/>
                </a:lnTo>
                <a:lnTo>
                  <a:pt x="276" y="126"/>
                </a:lnTo>
                <a:lnTo>
                  <a:pt x="276" y="108"/>
                </a:lnTo>
                <a:lnTo>
                  <a:pt x="276" y="222"/>
                </a:lnTo>
              </a:path>
            </a:pathLst>
          </a:custGeom>
          <a:noFill/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Freeform 212"/>
          <p:cNvSpPr>
            <a:spLocks/>
          </p:cNvSpPr>
          <p:nvPr/>
        </p:nvSpPr>
        <p:spPr bwMode="auto">
          <a:xfrm>
            <a:off x="3810811" y="2192265"/>
            <a:ext cx="584375" cy="804826"/>
          </a:xfrm>
          <a:custGeom>
            <a:avLst/>
            <a:gdLst/>
            <a:ahLst/>
            <a:cxnLst>
              <a:cxn ang="0">
                <a:pos x="6" y="816"/>
              </a:cxn>
              <a:cxn ang="0">
                <a:pos x="12" y="60"/>
              </a:cxn>
              <a:cxn ang="0">
                <a:pos x="18" y="48"/>
              </a:cxn>
              <a:cxn ang="0">
                <a:pos x="24" y="30"/>
              </a:cxn>
              <a:cxn ang="0">
                <a:pos x="30" y="24"/>
              </a:cxn>
              <a:cxn ang="0">
                <a:pos x="36" y="30"/>
              </a:cxn>
              <a:cxn ang="0">
                <a:pos x="42" y="6"/>
              </a:cxn>
              <a:cxn ang="0">
                <a:pos x="48" y="0"/>
              </a:cxn>
              <a:cxn ang="0">
                <a:pos x="54" y="66"/>
              </a:cxn>
              <a:cxn ang="0">
                <a:pos x="66" y="72"/>
              </a:cxn>
              <a:cxn ang="0">
                <a:pos x="72" y="36"/>
              </a:cxn>
              <a:cxn ang="0">
                <a:pos x="78" y="60"/>
              </a:cxn>
              <a:cxn ang="0">
                <a:pos x="84" y="102"/>
              </a:cxn>
              <a:cxn ang="0">
                <a:pos x="90" y="90"/>
              </a:cxn>
              <a:cxn ang="0">
                <a:pos x="96" y="90"/>
              </a:cxn>
              <a:cxn ang="0">
                <a:pos x="102" y="102"/>
              </a:cxn>
              <a:cxn ang="0">
                <a:pos x="114" y="690"/>
              </a:cxn>
              <a:cxn ang="0">
                <a:pos x="120" y="42"/>
              </a:cxn>
              <a:cxn ang="0">
                <a:pos x="126" y="36"/>
              </a:cxn>
              <a:cxn ang="0">
                <a:pos x="132" y="30"/>
              </a:cxn>
              <a:cxn ang="0">
                <a:pos x="138" y="18"/>
              </a:cxn>
              <a:cxn ang="0">
                <a:pos x="144" y="12"/>
              </a:cxn>
              <a:cxn ang="0">
                <a:pos x="150" y="18"/>
              </a:cxn>
              <a:cxn ang="0">
                <a:pos x="156" y="78"/>
              </a:cxn>
              <a:cxn ang="0">
                <a:pos x="162" y="90"/>
              </a:cxn>
              <a:cxn ang="0">
                <a:pos x="174" y="72"/>
              </a:cxn>
              <a:cxn ang="0">
                <a:pos x="180" y="60"/>
              </a:cxn>
              <a:cxn ang="0">
                <a:pos x="186" y="102"/>
              </a:cxn>
              <a:cxn ang="0">
                <a:pos x="192" y="96"/>
              </a:cxn>
              <a:cxn ang="0">
                <a:pos x="198" y="120"/>
              </a:cxn>
              <a:cxn ang="0">
                <a:pos x="204" y="114"/>
              </a:cxn>
              <a:cxn ang="0">
                <a:pos x="210" y="102"/>
              </a:cxn>
              <a:cxn ang="0">
                <a:pos x="216" y="660"/>
              </a:cxn>
              <a:cxn ang="0">
                <a:pos x="222" y="54"/>
              </a:cxn>
              <a:cxn ang="0">
                <a:pos x="228" y="36"/>
              </a:cxn>
              <a:cxn ang="0">
                <a:pos x="234" y="30"/>
              </a:cxn>
              <a:cxn ang="0">
                <a:pos x="240" y="18"/>
              </a:cxn>
              <a:cxn ang="0">
                <a:pos x="246" y="18"/>
              </a:cxn>
              <a:cxn ang="0">
                <a:pos x="252" y="12"/>
              </a:cxn>
              <a:cxn ang="0">
                <a:pos x="258" y="12"/>
              </a:cxn>
              <a:cxn ang="0">
                <a:pos x="264" y="60"/>
              </a:cxn>
              <a:cxn ang="0">
                <a:pos x="270" y="48"/>
              </a:cxn>
            </a:cxnLst>
            <a:rect l="0" t="0" r="r" b="b"/>
            <a:pathLst>
              <a:path w="276" h="816">
                <a:moveTo>
                  <a:pt x="0" y="210"/>
                </a:moveTo>
                <a:lnTo>
                  <a:pt x="6" y="342"/>
                </a:lnTo>
                <a:lnTo>
                  <a:pt x="6" y="816"/>
                </a:lnTo>
                <a:lnTo>
                  <a:pt x="6" y="618"/>
                </a:lnTo>
                <a:lnTo>
                  <a:pt x="12" y="480"/>
                </a:lnTo>
                <a:lnTo>
                  <a:pt x="12" y="60"/>
                </a:lnTo>
                <a:lnTo>
                  <a:pt x="18" y="54"/>
                </a:lnTo>
                <a:lnTo>
                  <a:pt x="18" y="30"/>
                </a:lnTo>
                <a:lnTo>
                  <a:pt x="18" y="48"/>
                </a:lnTo>
                <a:lnTo>
                  <a:pt x="24" y="42"/>
                </a:lnTo>
                <a:lnTo>
                  <a:pt x="24" y="48"/>
                </a:lnTo>
                <a:lnTo>
                  <a:pt x="24" y="30"/>
                </a:lnTo>
                <a:lnTo>
                  <a:pt x="24" y="42"/>
                </a:lnTo>
                <a:lnTo>
                  <a:pt x="30" y="48"/>
                </a:lnTo>
                <a:lnTo>
                  <a:pt x="30" y="24"/>
                </a:lnTo>
                <a:lnTo>
                  <a:pt x="30" y="30"/>
                </a:lnTo>
                <a:lnTo>
                  <a:pt x="36" y="18"/>
                </a:lnTo>
                <a:lnTo>
                  <a:pt x="36" y="30"/>
                </a:lnTo>
                <a:lnTo>
                  <a:pt x="36" y="12"/>
                </a:lnTo>
                <a:lnTo>
                  <a:pt x="36" y="18"/>
                </a:lnTo>
                <a:lnTo>
                  <a:pt x="42" y="6"/>
                </a:lnTo>
                <a:lnTo>
                  <a:pt x="42" y="12"/>
                </a:lnTo>
                <a:lnTo>
                  <a:pt x="48" y="6"/>
                </a:lnTo>
                <a:lnTo>
                  <a:pt x="48" y="0"/>
                </a:lnTo>
                <a:lnTo>
                  <a:pt x="48" y="42"/>
                </a:lnTo>
                <a:lnTo>
                  <a:pt x="54" y="60"/>
                </a:lnTo>
                <a:lnTo>
                  <a:pt x="54" y="66"/>
                </a:lnTo>
                <a:lnTo>
                  <a:pt x="60" y="66"/>
                </a:lnTo>
                <a:lnTo>
                  <a:pt x="60" y="78"/>
                </a:lnTo>
                <a:lnTo>
                  <a:pt x="66" y="72"/>
                </a:lnTo>
                <a:lnTo>
                  <a:pt x="66" y="48"/>
                </a:lnTo>
                <a:lnTo>
                  <a:pt x="66" y="60"/>
                </a:lnTo>
                <a:lnTo>
                  <a:pt x="72" y="36"/>
                </a:lnTo>
                <a:lnTo>
                  <a:pt x="72" y="6"/>
                </a:lnTo>
                <a:lnTo>
                  <a:pt x="72" y="42"/>
                </a:lnTo>
                <a:lnTo>
                  <a:pt x="78" y="60"/>
                </a:lnTo>
                <a:lnTo>
                  <a:pt x="78" y="78"/>
                </a:lnTo>
                <a:lnTo>
                  <a:pt x="84" y="72"/>
                </a:lnTo>
                <a:lnTo>
                  <a:pt x="84" y="102"/>
                </a:lnTo>
                <a:lnTo>
                  <a:pt x="90" y="96"/>
                </a:lnTo>
                <a:lnTo>
                  <a:pt x="90" y="102"/>
                </a:lnTo>
                <a:lnTo>
                  <a:pt x="90" y="90"/>
                </a:lnTo>
                <a:lnTo>
                  <a:pt x="90" y="96"/>
                </a:lnTo>
                <a:lnTo>
                  <a:pt x="96" y="102"/>
                </a:lnTo>
                <a:lnTo>
                  <a:pt x="96" y="90"/>
                </a:lnTo>
                <a:lnTo>
                  <a:pt x="96" y="102"/>
                </a:lnTo>
                <a:lnTo>
                  <a:pt x="102" y="84"/>
                </a:lnTo>
                <a:lnTo>
                  <a:pt x="102" y="102"/>
                </a:lnTo>
                <a:lnTo>
                  <a:pt x="108" y="120"/>
                </a:lnTo>
                <a:lnTo>
                  <a:pt x="108" y="750"/>
                </a:lnTo>
                <a:lnTo>
                  <a:pt x="114" y="690"/>
                </a:lnTo>
                <a:lnTo>
                  <a:pt x="114" y="120"/>
                </a:lnTo>
                <a:lnTo>
                  <a:pt x="120" y="90"/>
                </a:lnTo>
                <a:lnTo>
                  <a:pt x="120" y="42"/>
                </a:lnTo>
                <a:lnTo>
                  <a:pt x="120" y="42"/>
                </a:lnTo>
                <a:lnTo>
                  <a:pt x="126" y="48"/>
                </a:lnTo>
                <a:lnTo>
                  <a:pt x="126" y="36"/>
                </a:lnTo>
                <a:lnTo>
                  <a:pt x="126" y="48"/>
                </a:lnTo>
                <a:lnTo>
                  <a:pt x="132" y="42"/>
                </a:lnTo>
                <a:lnTo>
                  <a:pt x="132" y="30"/>
                </a:lnTo>
                <a:lnTo>
                  <a:pt x="132" y="42"/>
                </a:lnTo>
                <a:lnTo>
                  <a:pt x="138" y="30"/>
                </a:lnTo>
                <a:lnTo>
                  <a:pt x="138" y="18"/>
                </a:lnTo>
                <a:lnTo>
                  <a:pt x="138" y="24"/>
                </a:lnTo>
                <a:lnTo>
                  <a:pt x="144" y="30"/>
                </a:lnTo>
                <a:lnTo>
                  <a:pt x="144" y="12"/>
                </a:lnTo>
                <a:lnTo>
                  <a:pt x="144" y="18"/>
                </a:lnTo>
                <a:lnTo>
                  <a:pt x="150" y="24"/>
                </a:lnTo>
                <a:lnTo>
                  <a:pt x="150" y="18"/>
                </a:lnTo>
                <a:lnTo>
                  <a:pt x="150" y="42"/>
                </a:lnTo>
                <a:lnTo>
                  <a:pt x="156" y="48"/>
                </a:lnTo>
                <a:lnTo>
                  <a:pt x="156" y="78"/>
                </a:lnTo>
                <a:lnTo>
                  <a:pt x="162" y="84"/>
                </a:lnTo>
                <a:lnTo>
                  <a:pt x="162" y="96"/>
                </a:lnTo>
                <a:lnTo>
                  <a:pt x="162" y="90"/>
                </a:lnTo>
                <a:lnTo>
                  <a:pt x="168" y="96"/>
                </a:lnTo>
                <a:lnTo>
                  <a:pt x="168" y="84"/>
                </a:lnTo>
                <a:lnTo>
                  <a:pt x="174" y="72"/>
                </a:lnTo>
                <a:lnTo>
                  <a:pt x="174" y="36"/>
                </a:lnTo>
                <a:lnTo>
                  <a:pt x="174" y="42"/>
                </a:lnTo>
                <a:lnTo>
                  <a:pt x="180" y="60"/>
                </a:lnTo>
                <a:lnTo>
                  <a:pt x="180" y="54"/>
                </a:lnTo>
                <a:lnTo>
                  <a:pt x="180" y="84"/>
                </a:lnTo>
                <a:lnTo>
                  <a:pt x="186" y="102"/>
                </a:lnTo>
                <a:lnTo>
                  <a:pt x="186" y="114"/>
                </a:lnTo>
                <a:lnTo>
                  <a:pt x="192" y="108"/>
                </a:lnTo>
                <a:lnTo>
                  <a:pt x="192" y="96"/>
                </a:lnTo>
                <a:lnTo>
                  <a:pt x="192" y="114"/>
                </a:lnTo>
                <a:lnTo>
                  <a:pt x="198" y="96"/>
                </a:lnTo>
                <a:lnTo>
                  <a:pt x="198" y="120"/>
                </a:lnTo>
                <a:lnTo>
                  <a:pt x="198" y="102"/>
                </a:lnTo>
                <a:lnTo>
                  <a:pt x="198" y="108"/>
                </a:lnTo>
                <a:lnTo>
                  <a:pt x="204" y="114"/>
                </a:lnTo>
                <a:lnTo>
                  <a:pt x="204" y="108"/>
                </a:lnTo>
                <a:lnTo>
                  <a:pt x="210" y="114"/>
                </a:lnTo>
                <a:lnTo>
                  <a:pt x="210" y="102"/>
                </a:lnTo>
                <a:lnTo>
                  <a:pt x="210" y="516"/>
                </a:lnTo>
                <a:lnTo>
                  <a:pt x="216" y="618"/>
                </a:lnTo>
                <a:lnTo>
                  <a:pt x="216" y="660"/>
                </a:lnTo>
                <a:lnTo>
                  <a:pt x="216" y="252"/>
                </a:lnTo>
                <a:lnTo>
                  <a:pt x="222" y="192"/>
                </a:lnTo>
                <a:lnTo>
                  <a:pt x="222" y="54"/>
                </a:lnTo>
                <a:lnTo>
                  <a:pt x="228" y="54"/>
                </a:lnTo>
                <a:lnTo>
                  <a:pt x="228" y="54"/>
                </a:lnTo>
                <a:lnTo>
                  <a:pt x="228" y="36"/>
                </a:lnTo>
                <a:lnTo>
                  <a:pt x="234" y="36"/>
                </a:lnTo>
                <a:lnTo>
                  <a:pt x="234" y="48"/>
                </a:lnTo>
                <a:lnTo>
                  <a:pt x="234" y="30"/>
                </a:lnTo>
                <a:lnTo>
                  <a:pt x="240" y="24"/>
                </a:lnTo>
                <a:lnTo>
                  <a:pt x="240" y="30"/>
                </a:lnTo>
                <a:lnTo>
                  <a:pt x="240" y="18"/>
                </a:lnTo>
                <a:lnTo>
                  <a:pt x="240" y="24"/>
                </a:lnTo>
                <a:lnTo>
                  <a:pt x="246" y="18"/>
                </a:lnTo>
                <a:lnTo>
                  <a:pt x="246" y="18"/>
                </a:lnTo>
                <a:lnTo>
                  <a:pt x="246" y="6"/>
                </a:lnTo>
                <a:lnTo>
                  <a:pt x="246" y="12"/>
                </a:lnTo>
                <a:lnTo>
                  <a:pt x="252" y="12"/>
                </a:lnTo>
                <a:lnTo>
                  <a:pt x="252" y="0"/>
                </a:lnTo>
                <a:lnTo>
                  <a:pt x="252" y="6"/>
                </a:lnTo>
                <a:lnTo>
                  <a:pt x="258" y="12"/>
                </a:lnTo>
                <a:lnTo>
                  <a:pt x="258" y="42"/>
                </a:lnTo>
                <a:lnTo>
                  <a:pt x="264" y="36"/>
                </a:lnTo>
                <a:lnTo>
                  <a:pt x="264" y="60"/>
                </a:lnTo>
                <a:lnTo>
                  <a:pt x="264" y="54"/>
                </a:lnTo>
                <a:lnTo>
                  <a:pt x="270" y="60"/>
                </a:lnTo>
                <a:lnTo>
                  <a:pt x="270" y="48"/>
                </a:lnTo>
                <a:lnTo>
                  <a:pt x="276" y="54"/>
                </a:lnTo>
                <a:lnTo>
                  <a:pt x="276" y="6"/>
                </a:lnTo>
              </a:path>
            </a:pathLst>
          </a:custGeom>
          <a:noFill/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Freeform 213"/>
          <p:cNvSpPr>
            <a:spLocks/>
          </p:cNvSpPr>
          <p:nvPr/>
        </p:nvSpPr>
        <p:spPr bwMode="auto">
          <a:xfrm>
            <a:off x="4395188" y="2180429"/>
            <a:ext cx="609783" cy="621372"/>
          </a:xfrm>
          <a:custGeom>
            <a:avLst/>
            <a:gdLst/>
            <a:ahLst/>
            <a:cxnLst>
              <a:cxn ang="0">
                <a:pos x="6" y="48"/>
              </a:cxn>
              <a:cxn ang="0">
                <a:pos x="18" y="78"/>
              </a:cxn>
              <a:cxn ang="0">
                <a:pos x="18" y="90"/>
              </a:cxn>
              <a:cxn ang="0">
                <a:pos x="30" y="96"/>
              </a:cxn>
              <a:cxn ang="0">
                <a:pos x="36" y="96"/>
              </a:cxn>
              <a:cxn ang="0">
                <a:pos x="42" y="462"/>
              </a:cxn>
              <a:cxn ang="0">
                <a:pos x="48" y="276"/>
              </a:cxn>
              <a:cxn ang="0">
                <a:pos x="54" y="54"/>
              </a:cxn>
              <a:cxn ang="0">
                <a:pos x="60" y="36"/>
              </a:cxn>
              <a:cxn ang="0">
                <a:pos x="66" y="48"/>
              </a:cxn>
              <a:cxn ang="0">
                <a:pos x="72" y="12"/>
              </a:cxn>
              <a:cxn ang="0">
                <a:pos x="78" y="6"/>
              </a:cxn>
              <a:cxn ang="0">
                <a:pos x="84" y="54"/>
              </a:cxn>
              <a:cxn ang="0">
                <a:pos x="90" y="54"/>
              </a:cxn>
              <a:cxn ang="0">
                <a:pos x="96" y="90"/>
              </a:cxn>
              <a:cxn ang="0">
                <a:pos x="102" y="42"/>
              </a:cxn>
              <a:cxn ang="0">
                <a:pos x="108" y="48"/>
              </a:cxn>
              <a:cxn ang="0">
                <a:pos x="120" y="90"/>
              </a:cxn>
              <a:cxn ang="0">
                <a:pos x="120" y="84"/>
              </a:cxn>
              <a:cxn ang="0">
                <a:pos x="132" y="102"/>
              </a:cxn>
              <a:cxn ang="0">
                <a:pos x="138" y="108"/>
              </a:cxn>
              <a:cxn ang="0">
                <a:pos x="150" y="522"/>
              </a:cxn>
              <a:cxn ang="0">
                <a:pos x="156" y="36"/>
              </a:cxn>
              <a:cxn ang="0">
                <a:pos x="162" y="30"/>
              </a:cxn>
              <a:cxn ang="0">
                <a:pos x="168" y="36"/>
              </a:cxn>
              <a:cxn ang="0">
                <a:pos x="174" y="18"/>
              </a:cxn>
              <a:cxn ang="0">
                <a:pos x="180" y="12"/>
              </a:cxn>
              <a:cxn ang="0">
                <a:pos x="186" y="0"/>
              </a:cxn>
              <a:cxn ang="0">
                <a:pos x="192" y="36"/>
              </a:cxn>
              <a:cxn ang="0">
                <a:pos x="198" y="60"/>
              </a:cxn>
              <a:cxn ang="0">
                <a:pos x="204" y="42"/>
              </a:cxn>
              <a:cxn ang="0">
                <a:pos x="216" y="6"/>
              </a:cxn>
              <a:cxn ang="0">
                <a:pos x="222" y="66"/>
              </a:cxn>
              <a:cxn ang="0">
                <a:pos x="228" y="60"/>
              </a:cxn>
              <a:cxn ang="0">
                <a:pos x="240" y="72"/>
              </a:cxn>
              <a:cxn ang="0">
                <a:pos x="246" y="84"/>
              </a:cxn>
              <a:cxn ang="0">
                <a:pos x="252" y="582"/>
              </a:cxn>
              <a:cxn ang="0">
                <a:pos x="258" y="42"/>
              </a:cxn>
              <a:cxn ang="0">
                <a:pos x="264" y="18"/>
              </a:cxn>
              <a:cxn ang="0">
                <a:pos x="270" y="18"/>
              </a:cxn>
              <a:cxn ang="0">
                <a:pos x="282" y="24"/>
              </a:cxn>
              <a:cxn ang="0">
                <a:pos x="288" y="12"/>
              </a:cxn>
            </a:cxnLst>
            <a:rect l="0" t="0" r="r" b="b"/>
            <a:pathLst>
              <a:path w="288" h="630">
                <a:moveTo>
                  <a:pt x="0" y="18"/>
                </a:moveTo>
                <a:lnTo>
                  <a:pt x="6" y="24"/>
                </a:lnTo>
                <a:lnTo>
                  <a:pt x="6" y="48"/>
                </a:lnTo>
                <a:lnTo>
                  <a:pt x="12" y="54"/>
                </a:lnTo>
                <a:lnTo>
                  <a:pt x="12" y="90"/>
                </a:lnTo>
                <a:lnTo>
                  <a:pt x="18" y="78"/>
                </a:lnTo>
                <a:lnTo>
                  <a:pt x="18" y="90"/>
                </a:lnTo>
                <a:lnTo>
                  <a:pt x="18" y="72"/>
                </a:lnTo>
                <a:lnTo>
                  <a:pt x="18" y="90"/>
                </a:lnTo>
                <a:lnTo>
                  <a:pt x="24" y="96"/>
                </a:lnTo>
                <a:lnTo>
                  <a:pt x="24" y="90"/>
                </a:lnTo>
                <a:lnTo>
                  <a:pt x="30" y="96"/>
                </a:lnTo>
                <a:lnTo>
                  <a:pt x="30" y="90"/>
                </a:lnTo>
                <a:lnTo>
                  <a:pt x="30" y="90"/>
                </a:lnTo>
                <a:lnTo>
                  <a:pt x="36" y="96"/>
                </a:lnTo>
                <a:lnTo>
                  <a:pt x="36" y="90"/>
                </a:lnTo>
                <a:lnTo>
                  <a:pt x="36" y="312"/>
                </a:lnTo>
                <a:lnTo>
                  <a:pt x="42" y="462"/>
                </a:lnTo>
                <a:lnTo>
                  <a:pt x="42" y="630"/>
                </a:lnTo>
                <a:lnTo>
                  <a:pt x="42" y="378"/>
                </a:lnTo>
                <a:lnTo>
                  <a:pt x="48" y="276"/>
                </a:lnTo>
                <a:lnTo>
                  <a:pt x="48" y="48"/>
                </a:lnTo>
                <a:lnTo>
                  <a:pt x="54" y="42"/>
                </a:lnTo>
                <a:lnTo>
                  <a:pt x="54" y="54"/>
                </a:lnTo>
                <a:lnTo>
                  <a:pt x="54" y="36"/>
                </a:lnTo>
                <a:lnTo>
                  <a:pt x="60" y="42"/>
                </a:lnTo>
                <a:lnTo>
                  <a:pt x="60" y="36"/>
                </a:lnTo>
                <a:lnTo>
                  <a:pt x="60" y="42"/>
                </a:lnTo>
                <a:lnTo>
                  <a:pt x="66" y="30"/>
                </a:lnTo>
                <a:lnTo>
                  <a:pt x="66" y="48"/>
                </a:lnTo>
                <a:lnTo>
                  <a:pt x="66" y="24"/>
                </a:lnTo>
                <a:lnTo>
                  <a:pt x="72" y="30"/>
                </a:lnTo>
                <a:lnTo>
                  <a:pt x="72" y="12"/>
                </a:lnTo>
                <a:lnTo>
                  <a:pt x="72" y="24"/>
                </a:lnTo>
                <a:lnTo>
                  <a:pt x="78" y="18"/>
                </a:lnTo>
                <a:lnTo>
                  <a:pt x="78" y="6"/>
                </a:lnTo>
                <a:lnTo>
                  <a:pt x="78" y="18"/>
                </a:lnTo>
                <a:lnTo>
                  <a:pt x="84" y="6"/>
                </a:lnTo>
                <a:lnTo>
                  <a:pt x="84" y="54"/>
                </a:lnTo>
                <a:lnTo>
                  <a:pt x="90" y="60"/>
                </a:lnTo>
                <a:lnTo>
                  <a:pt x="90" y="72"/>
                </a:lnTo>
                <a:lnTo>
                  <a:pt x="90" y="54"/>
                </a:lnTo>
                <a:lnTo>
                  <a:pt x="90" y="66"/>
                </a:lnTo>
                <a:lnTo>
                  <a:pt x="96" y="72"/>
                </a:lnTo>
                <a:lnTo>
                  <a:pt x="96" y="90"/>
                </a:lnTo>
                <a:lnTo>
                  <a:pt x="96" y="72"/>
                </a:lnTo>
                <a:lnTo>
                  <a:pt x="102" y="66"/>
                </a:lnTo>
                <a:lnTo>
                  <a:pt x="102" y="42"/>
                </a:lnTo>
                <a:lnTo>
                  <a:pt x="108" y="42"/>
                </a:lnTo>
                <a:lnTo>
                  <a:pt x="108" y="18"/>
                </a:lnTo>
                <a:lnTo>
                  <a:pt x="108" y="48"/>
                </a:lnTo>
                <a:lnTo>
                  <a:pt x="114" y="54"/>
                </a:lnTo>
                <a:lnTo>
                  <a:pt x="114" y="78"/>
                </a:lnTo>
                <a:lnTo>
                  <a:pt x="120" y="90"/>
                </a:lnTo>
                <a:lnTo>
                  <a:pt x="120" y="102"/>
                </a:lnTo>
                <a:lnTo>
                  <a:pt x="120" y="78"/>
                </a:lnTo>
                <a:lnTo>
                  <a:pt x="120" y="84"/>
                </a:lnTo>
                <a:lnTo>
                  <a:pt x="126" y="90"/>
                </a:lnTo>
                <a:lnTo>
                  <a:pt x="132" y="108"/>
                </a:lnTo>
                <a:lnTo>
                  <a:pt x="132" y="102"/>
                </a:lnTo>
                <a:lnTo>
                  <a:pt x="132" y="96"/>
                </a:lnTo>
                <a:lnTo>
                  <a:pt x="138" y="90"/>
                </a:lnTo>
                <a:lnTo>
                  <a:pt x="138" y="108"/>
                </a:lnTo>
                <a:lnTo>
                  <a:pt x="144" y="126"/>
                </a:lnTo>
                <a:lnTo>
                  <a:pt x="144" y="552"/>
                </a:lnTo>
                <a:lnTo>
                  <a:pt x="150" y="522"/>
                </a:lnTo>
                <a:lnTo>
                  <a:pt x="150" y="108"/>
                </a:lnTo>
                <a:lnTo>
                  <a:pt x="156" y="90"/>
                </a:lnTo>
                <a:lnTo>
                  <a:pt x="156" y="36"/>
                </a:lnTo>
                <a:lnTo>
                  <a:pt x="156" y="48"/>
                </a:lnTo>
                <a:lnTo>
                  <a:pt x="162" y="42"/>
                </a:lnTo>
                <a:lnTo>
                  <a:pt x="162" y="30"/>
                </a:lnTo>
                <a:lnTo>
                  <a:pt x="162" y="36"/>
                </a:lnTo>
                <a:lnTo>
                  <a:pt x="168" y="24"/>
                </a:lnTo>
                <a:lnTo>
                  <a:pt x="168" y="36"/>
                </a:lnTo>
                <a:lnTo>
                  <a:pt x="168" y="18"/>
                </a:lnTo>
                <a:lnTo>
                  <a:pt x="174" y="12"/>
                </a:lnTo>
                <a:lnTo>
                  <a:pt x="174" y="18"/>
                </a:lnTo>
                <a:lnTo>
                  <a:pt x="174" y="12"/>
                </a:lnTo>
                <a:lnTo>
                  <a:pt x="180" y="0"/>
                </a:lnTo>
                <a:lnTo>
                  <a:pt x="180" y="12"/>
                </a:lnTo>
                <a:lnTo>
                  <a:pt x="180" y="6"/>
                </a:lnTo>
                <a:lnTo>
                  <a:pt x="186" y="12"/>
                </a:lnTo>
                <a:lnTo>
                  <a:pt x="186" y="0"/>
                </a:lnTo>
                <a:lnTo>
                  <a:pt x="186" y="6"/>
                </a:lnTo>
                <a:lnTo>
                  <a:pt x="192" y="12"/>
                </a:lnTo>
                <a:lnTo>
                  <a:pt x="192" y="36"/>
                </a:lnTo>
                <a:lnTo>
                  <a:pt x="192" y="36"/>
                </a:lnTo>
                <a:lnTo>
                  <a:pt x="198" y="48"/>
                </a:lnTo>
                <a:lnTo>
                  <a:pt x="198" y="60"/>
                </a:lnTo>
                <a:lnTo>
                  <a:pt x="198" y="48"/>
                </a:lnTo>
                <a:lnTo>
                  <a:pt x="204" y="54"/>
                </a:lnTo>
                <a:lnTo>
                  <a:pt x="204" y="42"/>
                </a:lnTo>
                <a:lnTo>
                  <a:pt x="210" y="36"/>
                </a:lnTo>
                <a:lnTo>
                  <a:pt x="210" y="0"/>
                </a:lnTo>
                <a:lnTo>
                  <a:pt x="216" y="6"/>
                </a:lnTo>
                <a:lnTo>
                  <a:pt x="216" y="24"/>
                </a:lnTo>
                <a:lnTo>
                  <a:pt x="222" y="30"/>
                </a:lnTo>
                <a:lnTo>
                  <a:pt x="222" y="66"/>
                </a:lnTo>
                <a:lnTo>
                  <a:pt x="222" y="60"/>
                </a:lnTo>
                <a:lnTo>
                  <a:pt x="228" y="72"/>
                </a:lnTo>
                <a:lnTo>
                  <a:pt x="228" y="60"/>
                </a:lnTo>
                <a:lnTo>
                  <a:pt x="234" y="66"/>
                </a:lnTo>
                <a:lnTo>
                  <a:pt x="234" y="78"/>
                </a:lnTo>
                <a:lnTo>
                  <a:pt x="240" y="72"/>
                </a:lnTo>
                <a:lnTo>
                  <a:pt x="240" y="66"/>
                </a:lnTo>
                <a:lnTo>
                  <a:pt x="240" y="78"/>
                </a:lnTo>
                <a:lnTo>
                  <a:pt x="246" y="84"/>
                </a:lnTo>
                <a:lnTo>
                  <a:pt x="246" y="366"/>
                </a:lnTo>
                <a:lnTo>
                  <a:pt x="252" y="462"/>
                </a:lnTo>
                <a:lnTo>
                  <a:pt x="252" y="582"/>
                </a:lnTo>
                <a:lnTo>
                  <a:pt x="252" y="330"/>
                </a:lnTo>
                <a:lnTo>
                  <a:pt x="258" y="234"/>
                </a:lnTo>
                <a:lnTo>
                  <a:pt x="258" y="42"/>
                </a:lnTo>
                <a:lnTo>
                  <a:pt x="264" y="36"/>
                </a:lnTo>
                <a:lnTo>
                  <a:pt x="264" y="36"/>
                </a:lnTo>
                <a:lnTo>
                  <a:pt x="264" y="18"/>
                </a:lnTo>
                <a:lnTo>
                  <a:pt x="264" y="30"/>
                </a:lnTo>
                <a:lnTo>
                  <a:pt x="270" y="24"/>
                </a:lnTo>
                <a:lnTo>
                  <a:pt x="270" y="18"/>
                </a:lnTo>
                <a:lnTo>
                  <a:pt x="276" y="12"/>
                </a:lnTo>
                <a:lnTo>
                  <a:pt x="276" y="18"/>
                </a:lnTo>
                <a:lnTo>
                  <a:pt x="282" y="24"/>
                </a:lnTo>
                <a:lnTo>
                  <a:pt x="282" y="30"/>
                </a:lnTo>
                <a:lnTo>
                  <a:pt x="282" y="18"/>
                </a:lnTo>
                <a:lnTo>
                  <a:pt x="288" y="12"/>
                </a:lnTo>
                <a:lnTo>
                  <a:pt x="288" y="6"/>
                </a:lnTo>
                <a:lnTo>
                  <a:pt x="288" y="6"/>
                </a:lnTo>
              </a:path>
            </a:pathLst>
          </a:custGeom>
          <a:noFill/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ectangle 166"/>
          <p:cNvSpPr>
            <a:spLocks noChangeArrowheads="1"/>
          </p:cNvSpPr>
          <p:nvPr/>
        </p:nvSpPr>
        <p:spPr bwMode="auto">
          <a:xfrm>
            <a:off x="2247900" y="3215290"/>
            <a:ext cx="2171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>
                <a:latin typeface="Times New Roman" pitchFamily="18" charset="0"/>
                <a:cs typeface="Times New Roman" pitchFamily="18" charset="0"/>
              </a:rPr>
              <a:t>BIDMC Congestive Heart Failure Database: </a:t>
            </a:r>
            <a:r>
              <a:rPr lang="en-US" sz="1600" b="1" kern="0" dirty="0">
                <a:solidFill>
                  <a:srgbClr val="FF0000"/>
                </a:solidFill>
              </a:rPr>
              <a:t>chf10 </a:t>
            </a:r>
            <a:endParaRPr lang="en-US" sz="1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166"/>
          <p:cNvSpPr>
            <a:spLocks noChangeArrowheads="1"/>
          </p:cNvSpPr>
          <p:nvPr/>
        </p:nvSpPr>
        <p:spPr bwMode="auto">
          <a:xfrm>
            <a:off x="1905001" y="1447801"/>
            <a:ext cx="21363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>
                <a:latin typeface="Times New Roman" pitchFamily="18" charset="0"/>
                <a:cs typeface="Times New Roman" pitchFamily="18" charset="0"/>
              </a:rPr>
              <a:t>BIDMC Congestive Heart Failure Database: </a:t>
            </a:r>
            <a:r>
              <a:rPr lang="en-US" sz="1600" b="1" kern="0" dirty="0">
                <a:solidFill>
                  <a:srgbClr val="0000FF"/>
                </a:solidFill>
              </a:rPr>
              <a:t>chf11 </a:t>
            </a:r>
            <a:endParaRPr lang="en-US" sz="14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3549668" y="1905319"/>
            <a:ext cx="244104" cy="9581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V="1">
            <a:off x="3848101" y="2963824"/>
            <a:ext cx="169701" cy="21479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Line 152"/>
          <p:cNvSpPr>
            <a:spLocks noChangeShapeType="1"/>
          </p:cNvSpPr>
          <p:nvPr/>
        </p:nvSpPr>
        <p:spPr bwMode="auto">
          <a:xfrm flipV="1">
            <a:off x="2054526" y="3686838"/>
            <a:ext cx="2117" cy="29589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0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Title 1"/>
          <p:cNvSpPr txBox="1">
            <a:spLocks/>
          </p:cNvSpPr>
          <p:nvPr/>
        </p:nvSpPr>
        <p:spPr>
          <a:xfrm>
            <a:off x="175846" y="0"/>
            <a:ext cx="11254154" cy="10792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The Importance of z-Normalization and correlation </a:t>
            </a:r>
            <a:r>
              <a:rPr lang="en-US" sz="2400" dirty="0"/>
              <a:t>1 of 2</a:t>
            </a:r>
            <a:endParaRPr lang="en-US" sz="2800" dirty="0"/>
          </a:p>
        </p:txBody>
      </p:sp>
      <p:sp>
        <p:nvSpPr>
          <p:cNvPr id="118" name="Content Placeholder 2"/>
          <p:cNvSpPr txBox="1">
            <a:spLocks/>
          </p:cNvSpPr>
          <p:nvPr/>
        </p:nvSpPr>
        <p:spPr>
          <a:xfrm>
            <a:off x="6553200" y="1066800"/>
            <a:ext cx="3962400" cy="51054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Essentially all datasets must have </a:t>
            </a:r>
            <a:r>
              <a:rPr lang="en-US" sz="1800" i="1" dirty="0"/>
              <a:t>every</a:t>
            </a:r>
            <a:r>
              <a:rPr lang="en-US" sz="1800" dirty="0"/>
              <a:t> subsequence z-normalized. </a:t>
            </a:r>
          </a:p>
          <a:p>
            <a:pPr marL="0" indent="0">
              <a:buNone/>
            </a:pPr>
            <a:r>
              <a:rPr lang="en-US" sz="1800" dirty="0"/>
              <a:t>There are a handful of occasions where it does not make sense to z-normalize, but in those cases, similarity search does not make sense either.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In this example, we begin by extracting heartbeats  from two unrelated people.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Even without normalization, it happens that  both sets have almost the same mean and standard deviation. Given that, do we need to bother to normalize them?  (next slide)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1676400" y="4495801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kern="0" dirty="0"/>
              <a:t>Extracted beats </a:t>
            </a:r>
          </a:p>
        </p:txBody>
      </p:sp>
      <p:sp>
        <p:nvSpPr>
          <p:cNvPr id="120" name="Right Arrow 119"/>
          <p:cNvSpPr/>
          <p:nvPr/>
        </p:nvSpPr>
        <p:spPr>
          <a:xfrm>
            <a:off x="2362200" y="4876800"/>
            <a:ext cx="457200" cy="152400"/>
          </a:xfrm>
          <a:prstGeom prst="rightArrow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76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2971801" y="5357522"/>
            <a:ext cx="2141379" cy="0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kern="0"/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2950249" y="5380137"/>
            <a:ext cx="6412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 flipV="1">
            <a:off x="4006275" y="5319829"/>
            <a:ext cx="1198" cy="37692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kern="0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3955990" y="5380137"/>
            <a:ext cx="30282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>
                <a:latin typeface="Times New Roman" pitchFamily="18" charset="0"/>
                <a:cs typeface="Times New Roman" pitchFamily="18" charset="0"/>
              </a:rPr>
              <a:t>150</a:t>
            </a:r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 flipV="1">
            <a:off x="5047938" y="5319829"/>
            <a:ext cx="1198" cy="37692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kern="0"/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4976098" y="5380137"/>
            <a:ext cx="19236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>
                <a:latin typeface="Times New Roman" pitchFamily="18" charset="0"/>
                <a:cs typeface="Times New Roman" pitchFamily="18" charset="0"/>
              </a:rPr>
              <a:t>300</a:t>
            </a:r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 flipV="1">
            <a:off x="2972181" y="5317495"/>
            <a:ext cx="1198" cy="37692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kern="0"/>
          </a:p>
        </p:txBody>
      </p:sp>
      <p:grpSp>
        <p:nvGrpSpPr>
          <p:cNvPr id="12" name="Group 11"/>
          <p:cNvGrpSpPr/>
          <p:nvPr/>
        </p:nvGrpSpPr>
        <p:grpSpPr>
          <a:xfrm>
            <a:off x="3023037" y="4391025"/>
            <a:ext cx="2034123" cy="898056"/>
            <a:chOff x="813236" y="4657311"/>
            <a:chExt cx="2034123" cy="1874702"/>
          </a:xfrm>
        </p:grpSpPr>
        <p:grpSp>
          <p:nvGrpSpPr>
            <p:cNvPr id="13" name="Group 222"/>
            <p:cNvGrpSpPr/>
            <p:nvPr/>
          </p:nvGrpSpPr>
          <p:grpSpPr>
            <a:xfrm>
              <a:off x="813236" y="5026879"/>
              <a:ext cx="962056" cy="1311699"/>
              <a:chOff x="4953000" y="2356311"/>
              <a:chExt cx="2325922" cy="1657350"/>
            </a:xfrm>
          </p:grpSpPr>
          <p:sp>
            <p:nvSpPr>
              <p:cNvPr id="39" name="Freeform 57"/>
              <p:cNvSpPr>
                <a:spLocks/>
              </p:cNvSpPr>
              <p:nvPr/>
            </p:nvSpPr>
            <p:spPr bwMode="auto">
              <a:xfrm>
                <a:off x="4953000" y="2661111"/>
                <a:ext cx="1982151" cy="1038225"/>
              </a:xfrm>
              <a:custGeom>
                <a:avLst/>
                <a:gdLst/>
                <a:ahLst/>
                <a:cxnLst>
                  <a:cxn ang="0">
                    <a:pos x="36" y="546"/>
                  </a:cxn>
                  <a:cxn ang="0">
                    <a:pos x="90" y="288"/>
                  </a:cxn>
                  <a:cxn ang="0">
                    <a:pos x="144" y="102"/>
                  </a:cxn>
                  <a:cxn ang="0">
                    <a:pos x="192" y="48"/>
                  </a:cxn>
                  <a:cxn ang="0">
                    <a:pos x="246" y="6"/>
                  </a:cxn>
                  <a:cxn ang="0">
                    <a:pos x="300" y="18"/>
                  </a:cxn>
                  <a:cxn ang="0">
                    <a:pos x="348" y="12"/>
                  </a:cxn>
                  <a:cxn ang="0">
                    <a:pos x="402" y="18"/>
                  </a:cxn>
                  <a:cxn ang="0">
                    <a:pos x="456" y="6"/>
                  </a:cxn>
                  <a:cxn ang="0">
                    <a:pos x="504" y="18"/>
                  </a:cxn>
                  <a:cxn ang="0">
                    <a:pos x="558" y="6"/>
                  </a:cxn>
                  <a:cxn ang="0">
                    <a:pos x="612" y="6"/>
                  </a:cxn>
                  <a:cxn ang="0">
                    <a:pos x="660" y="24"/>
                  </a:cxn>
                  <a:cxn ang="0">
                    <a:pos x="714" y="12"/>
                  </a:cxn>
                  <a:cxn ang="0">
                    <a:pos x="768" y="6"/>
                  </a:cxn>
                  <a:cxn ang="0">
                    <a:pos x="816" y="6"/>
                  </a:cxn>
                  <a:cxn ang="0">
                    <a:pos x="870" y="12"/>
                  </a:cxn>
                  <a:cxn ang="0">
                    <a:pos x="924" y="6"/>
                  </a:cxn>
                  <a:cxn ang="0">
                    <a:pos x="972" y="0"/>
                  </a:cxn>
                  <a:cxn ang="0">
                    <a:pos x="1026" y="12"/>
                  </a:cxn>
                  <a:cxn ang="0">
                    <a:pos x="1080" y="30"/>
                  </a:cxn>
                  <a:cxn ang="0">
                    <a:pos x="1128" y="36"/>
                  </a:cxn>
                  <a:cxn ang="0">
                    <a:pos x="1182" y="54"/>
                  </a:cxn>
                  <a:cxn ang="0">
                    <a:pos x="1236" y="66"/>
                  </a:cxn>
                  <a:cxn ang="0">
                    <a:pos x="1290" y="72"/>
                  </a:cxn>
                  <a:cxn ang="0">
                    <a:pos x="1338" y="72"/>
                  </a:cxn>
                  <a:cxn ang="0">
                    <a:pos x="1392" y="78"/>
                  </a:cxn>
                  <a:cxn ang="0">
                    <a:pos x="1446" y="60"/>
                  </a:cxn>
                  <a:cxn ang="0">
                    <a:pos x="1494" y="60"/>
                  </a:cxn>
                  <a:cxn ang="0">
                    <a:pos x="1548" y="42"/>
                  </a:cxn>
                  <a:cxn ang="0">
                    <a:pos x="1602" y="24"/>
                  </a:cxn>
                  <a:cxn ang="0">
                    <a:pos x="1650" y="12"/>
                  </a:cxn>
                  <a:cxn ang="0">
                    <a:pos x="1704" y="12"/>
                  </a:cxn>
                  <a:cxn ang="0">
                    <a:pos x="1758" y="30"/>
                  </a:cxn>
                  <a:cxn ang="0">
                    <a:pos x="1806" y="36"/>
                  </a:cxn>
                  <a:cxn ang="0">
                    <a:pos x="1860" y="48"/>
                  </a:cxn>
                  <a:cxn ang="0">
                    <a:pos x="1914" y="48"/>
                  </a:cxn>
                  <a:cxn ang="0">
                    <a:pos x="1962" y="54"/>
                  </a:cxn>
                  <a:cxn ang="0">
                    <a:pos x="2016" y="48"/>
                  </a:cxn>
                  <a:cxn ang="0">
                    <a:pos x="2070" y="36"/>
                  </a:cxn>
                  <a:cxn ang="0">
                    <a:pos x="2118" y="48"/>
                  </a:cxn>
                  <a:cxn ang="0">
                    <a:pos x="2172" y="36"/>
                  </a:cxn>
                </a:cxnLst>
                <a:rect l="0" t="0" r="r" b="b"/>
                <a:pathLst>
                  <a:path w="2208" h="654">
                    <a:moveTo>
                      <a:pt x="0" y="654"/>
                    </a:moveTo>
                    <a:lnTo>
                      <a:pt x="18" y="618"/>
                    </a:lnTo>
                    <a:lnTo>
                      <a:pt x="36" y="546"/>
                    </a:lnTo>
                    <a:lnTo>
                      <a:pt x="54" y="462"/>
                    </a:lnTo>
                    <a:lnTo>
                      <a:pt x="72" y="378"/>
                    </a:lnTo>
                    <a:lnTo>
                      <a:pt x="90" y="288"/>
                    </a:lnTo>
                    <a:lnTo>
                      <a:pt x="108" y="216"/>
                    </a:lnTo>
                    <a:lnTo>
                      <a:pt x="126" y="156"/>
                    </a:lnTo>
                    <a:lnTo>
                      <a:pt x="144" y="102"/>
                    </a:lnTo>
                    <a:lnTo>
                      <a:pt x="156" y="72"/>
                    </a:lnTo>
                    <a:lnTo>
                      <a:pt x="174" y="66"/>
                    </a:lnTo>
                    <a:lnTo>
                      <a:pt x="192" y="48"/>
                    </a:lnTo>
                    <a:lnTo>
                      <a:pt x="210" y="30"/>
                    </a:lnTo>
                    <a:lnTo>
                      <a:pt x="228" y="24"/>
                    </a:lnTo>
                    <a:lnTo>
                      <a:pt x="246" y="6"/>
                    </a:lnTo>
                    <a:lnTo>
                      <a:pt x="264" y="6"/>
                    </a:lnTo>
                    <a:lnTo>
                      <a:pt x="282" y="12"/>
                    </a:lnTo>
                    <a:lnTo>
                      <a:pt x="300" y="18"/>
                    </a:lnTo>
                    <a:lnTo>
                      <a:pt x="312" y="12"/>
                    </a:lnTo>
                    <a:lnTo>
                      <a:pt x="330" y="18"/>
                    </a:lnTo>
                    <a:lnTo>
                      <a:pt x="348" y="12"/>
                    </a:lnTo>
                    <a:lnTo>
                      <a:pt x="366" y="12"/>
                    </a:lnTo>
                    <a:lnTo>
                      <a:pt x="384" y="18"/>
                    </a:lnTo>
                    <a:lnTo>
                      <a:pt x="402" y="18"/>
                    </a:lnTo>
                    <a:lnTo>
                      <a:pt x="420" y="12"/>
                    </a:lnTo>
                    <a:lnTo>
                      <a:pt x="438" y="6"/>
                    </a:lnTo>
                    <a:lnTo>
                      <a:pt x="456" y="6"/>
                    </a:lnTo>
                    <a:lnTo>
                      <a:pt x="474" y="12"/>
                    </a:lnTo>
                    <a:lnTo>
                      <a:pt x="486" y="24"/>
                    </a:lnTo>
                    <a:lnTo>
                      <a:pt x="504" y="18"/>
                    </a:lnTo>
                    <a:lnTo>
                      <a:pt x="522" y="18"/>
                    </a:lnTo>
                    <a:lnTo>
                      <a:pt x="540" y="12"/>
                    </a:lnTo>
                    <a:lnTo>
                      <a:pt x="558" y="6"/>
                    </a:lnTo>
                    <a:lnTo>
                      <a:pt x="576" y="12"/>
                    </a:lnTo>
                    <a:lnTo>
                      <a:pt x="594" y="12"/>
                    </a:lnTo>
                    <a:lnTo>
                      <a:pt x="612" y="6"/>
                    </a:lnTo>
                    <a:lnTo>
                      <a:pt x="630" y="6"/>
                    </a:lnTo>
                    <a:lnTo>
                      <a:pt x="642" y="18"/>
                    </a:lnTo>
                    <a:lnTo>
                      <a:pt x="660" y="24"/>
                    </a:lnTo>
                    <a:lnTo>
                      <a:pt x="678" y="12"/>
                    </a:lnTo>
                    <a:lnTo>
                      <a:pt x="696" y="12"/>
                    </a:lnTo>
                    <a:lnTo>
                      <a:pt x="714" y="12"/>
                    </a:lnTo>
                    <a:lnTo>
                      <a:pt x="732" y="0"/>
                    </a:lnTo>
                    <a:lnTo>
                      <a:pt x="750" y="0"/>
                    </a:lnTo>
                    <a:lnTo>
                      <a:pt x="768" y="6"/>
                    </a:lnTo>
                    <a:lnTo>
                      <a:pt x="786" y="6"/>
                    </a:lnTo>
                    <a:lnTo>
                      <a:pt x="798" y="6"/>
                    </a:lnTo>
                    <a:lnTo>
                      <a:pt x="816" y="6"/>
                    </a:lnTo>
                    <a:lnTo>
                      <a:pt x="834" y="6"/>
                    </a:lnTo>
                    <a:lnTo>
                      <a:pt x="852" y="12"/>
                    </a:lnTo>
                    <a:lnTo>
                      <a:pt x="870" y="12"/>
                    </a:lnTo>
                    <a:lnTo>
                      <a:pt x="888" y="0"/>
                    </a:lnTo>
                    <a:lnTo>
                      <a:pt x="906" y="0"/>
                    </a:lnTo>
                    <a:lnTo>
                      <a:pt x="924" y="6"/>
                    </a:lnTo>
                    <a:lnTo>
                      <a:pt x="942" y="6"/>
                    </a:lnTo>
                    <a:lnTo>
                      <a:pt x="960" y="6"/>
                    </a:lnTo>
                    <a:lnTo>
                      <a:pt x="972" y="0"/>
                    </a:lnTo>
                    <a:lnTo>
                      <a:pt x="990" y="12"/>
                    </a:lnTo>
                    <a:lnTo>
                      <a:pt x="1008" y="12"/>
                    </a:lnTo>
                    <a:lnTo>
                      <a:pt x="1026" y="12"/>
                    </a:lnTo>
                    <a:lnTo>
                      <a:pt x="1044" y="18"/>
                    </a:lnTo>
                    <a:lnTo>
                      <a:pt x="1062" y="18"/>
                    </a:lnTo>
                    <a:lnTo>
                      <a:pt x="1080" y="30"/>
                    </a:lnTo>
                    <a:lnTo>
                      <a:pt x="1098" y="36"/>
                    </a:lnTo>
                    <a:lnTo>
                      <a:pt x="1116" y="36"/>
                    </a:lnTo>
                    <a:lnTo>
                      <a:pt x="1128" y="36"/>
                    </a:lnTo>
                    <a:lnTo>
                      <a:pt x="1146" y="48"/>
                    </a:lnTo>
                    <a:lnTo>
                      <a:pt x="1164" y="48"/>
                    </a:lnTo>
                    <a:lnTo>
                      <a:pt x="1182" y="54"/>
                    </a:lnTo>
                    <a:lnTo>
                      <a:pt x="1200" y="66"/>
                    </a:lnTo>
                    <a:lnTo>
                      <a:pt x="1218" y="66"/>
                    </a:lnTo>
                    <a:lnTo>
                      <a:pt x="1236" y="66"/>
                    </a:lnTo>
                    <a:lnTo>
                      <a:pt x="1254" y="78"/>
                    </a:lnTo>
                    <a:lnTo>
                      <a:pt x="1272" y="78"/>
                    </a:lnTo>
                    <a:lnTo>
                      <a:pt x="1290" y="72"/>
                    </a:lnTo>
                    <a:lnTo>
                      <a:pt x="1302" y="72"/>
                    </a:lnTo>
                    <a:lnTo>
                      <a:pt x="1320" y="72"/>
                    </a:lnTo>
                    <a:lnTo>
                      <a:pt x="1338" y="72"/>
                    </a:lnTo>
                    <a:lnTo>
                      <a:pt x="1356" y="66"/>
                    </a:lnTo>
                    <a:lnTo>
                      <a:pt x="1374" y="66"/>
                    </a:lnTo>
                    <a:lnTo>
                      <a:pt x="1392" y="78"/>
                    </a:lnTo>
                    <a:lnTo>
                      <a:pt x="1410" y="72"/>
                    </a:lnTo>
                    <a:lnTo>
                      <a:pt x="1428" y="66"/>
                    </a:lnTo>
                    <a:lnTo>
                      <a:pt x="1446" y="60"/>
                    </a:lnTo>
                    <a:lnTo>
                      <a:pt x="1458" y="66"/>
                    </a:lnTo>
                    <a:lnTo>
                      <a:pt x="1476" y="66"/>
                    </a:lnTo>
                    <a:lnTo>
                      <a:pt x="1494" y="60"/>
                    </a:lnTo>
                    <a:lnTo>
                      <a:pt x="1512" y="54"/>
                    </a:lnTo>
                    <a:lnTo>
                      <a:pt x="1530" y="48"/>
                    </a:lnTo>
                    <a:lnTo>
                      <a:pt x="1548" y="42"/>
                    </a:lnTo>
                    <a:lnTo>
                      <a:pt x="1566" y="42"/>
                    </a:lnTo>
                    <a:lnTo>
                      <a:pt x="1584" y="30"/>
                    </a:lnTo>
                    <a:lnTo>
                      <a:pt x="1602" y="24"/>
                    </a:lnTo>
                    <a:lnTo>
                      <a:pt x="1614" y="12"/>
                    </a:lnTo>
                    <a:lnTo>
                      <a:pt x="1632" y="18"/>
                    </a:lnTo>
                    <a:lnTo>
                      <a:pt x="1650" y="12"/>
                    </a:lnTo>
                    <a:lnTo>
                      <a:pt x="1668" y="6"/>
                    </a:lnTo>
                    <a:lnTo>
                      <a:pt x="1686" y="12"/>
                    </a:lnTo>
                    <a:lnTo>
                      <a:pt x="1704" y="12"/>
                    </a:lnTo>
                    <a:lnTo>
                      <a:pt x="1722" y="24"/>
                    </a:lnTo>
                    <a:lnTo>
                      <a:pt x="1740" y="30"/>
                    </a:lnTo>
                    <a:lnTo>
                      <a:pt x="1758" y="30"/>
                    </a:lnTo>
                    <a:lnTo>
                      <a:pt x="1776" y="30"/>
                    </a:lnTo>
                    <a:lnTo>
                      <a:pt x="1788" y="36"/>
                    </a:lnTo>
                    <a:lnTo>
                      <a:pt x="1806" y="36"/>
                    </a:lnTo>
                    <a:lnTo>
                      <a:pt x="1824" y="36"/>
                    </a:lnTo>
                    <a:lnTo>
                      <a:pt x="1842" y="42"/>
                    </a:lnTo>
                    <a:lnTo>
                      <a:pt x="1860" y="48"/>
                    </a:lnTo>
                    <a:lnTo>
                      <a:pt x="1878" y="54"/>
                    </a:lnTo>
                    <a:lnTo>
                      <a:pt x="1896" y="54"/>
                    </a:lnTo>
                    <a:lnTo>
                      <a:pt x="1914" y="48"/>
                    </a:lnTo>
                    <a:lnTo>
                      <a:pt x="1932" y="42"/>
                    </a:lnTo>
                    <a:lnTo>
                      <a:pt x="1944" y="54"/>
                    </a:lnTo>
                    <a:lnTo>
                      <a:pt x="1962" y="54"/>
                    </a:lnTo>
                    <a:lnTo>
                      <a:pt x="1980" y="48"/>
                    </a:lnTo>
                    <a:lnTo>
                      <a:pt x="1998" y="42"/>
                    </a:lnTo>
                    <a:lnTo>
                      <a:pt x="2016" y="48"/>
                    </a:lnTo>
                    <a:lnTo>
                      <a:pt x="2034" y="48"/>
                    </a:lnTo>
                    <a:lnTo>
                      <a:pt x="2052" y="36"/>
                    </a:lnTo>
                    <a:lnTo>
                      <a:pt x="2070" y="36"/>
                    </a:lnTo>
                    <a:lnTo>
                      <a:pt x="2088" y="42"/>
                    </a:lnTo>
                    <a:lnTo>
                      <a:pt x="2100" y="42"/>
                    </a:lnTo>
                    <a:lnTo>
                      <a:pt x="2118" y="48"/>
                    </a:lnTo>
                    <a:lnTo>
                      <a:pt x="2136" y="48"/>
                    </a:lnTo>
                    <a:lnTo>
                      <a:pt x="2154" y="48"/>
                    </a:lnTo>
                    <a:lnTo>
                      <a:pt x="2172" y="36"/>
                    </a:lnTo>
                    <a:lnTo>
                      <a:pt x="2190" y="36"/>
                    </a:lnTo>
                    <a:lnTo>
                      <a:pt x="2208" y="42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40" name="Freeform 59"/>
              <p:cNvSpPr>
                <a:spLocks/>
              </p:cNvSpPr>
              <p:nvPr/>
            </p:nvSpPr>
            <p:spPr bwMode="auto">
              <a:xfrm>
                <a:off x="4953000" y="2356311"/>
                <a:ext cx="1982151" cy="1657350"/>
              </a:xfrm>
              <a:custGeom>
                <a:avLst/>
                <a:gdLst/>
                <a:ahLst/>
                <a:cxnLst>
                  <a:cxn ang="0">
                    <a:pos x="36" y="924"/>
                  </a:cxn>
                  <a:cxn ang="0">
                    <a:pos x="90" y="558"/>
                  </a:cxn>
                  <a:cxn ang="0">
                    <a:pos x="144" y="264"/>
                  </a:cxn>
                  <a:cxn ang="0">
                    <a:pos x="192" y="150"/>
                  </a:cxn>
                  <a:cxn ang="0">
                    <a:pos x="246" y="102"/>
                  </a:cxn>
                  <a:cxn ang="0">
                    <a:pos x="300" y="78"/>
                  </a:cxn>
                  <a:cxn ang="0">
                    <a:pos x="348" y="72"/>
                  </a:cxn>
                  <a:cxn ang="0">
                    <a:pos x="402" y="60"/>
                  </a:cxn>
                  <a:cxn ang="0">
                    <a:pos x="456" y="54"/>
                  </a:cxn>
                  <a:cxn ang="0">
                    <a:pos x="504" y="48"/>
                  </a:cxn>
                  <a:cxn ang="0">
                    <a:pos x="558" y="48"/>
                  </a:cxn>
                  <a:cxn ang="0">
                    <a:pos x="612" y="30"/>
                  </a:cxn>
                  <a:cxn ang="0">
                    <a:pos x="660" y="24"/>
                  </a:cxn>
                  <a:cxn ang="0">
                    <a:pos x="714" y="24"/>
                  </a:cxn>
                  <a:cxn ang="0">
                    <a:pos x="768" y="24"/>
                  </a:cxn>
                  <a:cxn ang="0">
                    <a:pos x="816" y="12"/>
                  </a:cxn>
                  <a:cxn ang="0">
                    <a:pos x="870" y="6"/>
                  </a:cxn>
                  <a:cxn ang="0">
                    <a:pos x="924" y="0"/>
                  </a:cxn>
                  <a:cxn ang="0">
                    <a:pos x="972" y="0"/>
                  </a:cxn>
                  <a:cxn ang="0">
                    <a:pos x="1026" y="18"/>
                  </a:cxn>
                  <a:cxn ang="0">
                    <a:pos x="1080" y="30"/>
                  </a:cxn>
                  <a:cxn ang="0">
                    <a:pos x="1128" y="48"/>
                  </a:cxn>
                  <a:cxn ang="0">
                    <a:pos x="1182" y="66"/>
                  </a:cxn>
                  <a:cxn ang="0">
                    <a:pos x="1236" y="84"/>
                  </a:cxn>
                  <a:cxn ang="0">
                    <a:pos x="1290" y="96"/>
                  </a:cxn>
                  <a:cxn ang="0">
                    <a:pos x="1338" y="108"/>
                  </a:cxn>
                  <a:cxn ang="0">
                    <a:pos x="1392" y="96"/>
                  </a:cxn>
                  <a:cxn ang="0">
                    <a:pos x="1446" y="102"/>
                  </a:cxn>
                  <a:cxn ang="0">
                    <a:pos x="1494" y="102"/>
                  </a:cxn>
                  <a:cxn ang="0">
                    <a:pos x="1548" y="90"/>
                  </a:cxn>
                  <a:cxn ang="0">
                    <a:pos x="1602" y="72"/>
                  </a:cxn>
                  <a:cxn ang="0">
                    <a:pos x="1650" y="60"/>
                  </a:cxn>
                  <a:cxn ang="0">
                    <a:pos x="1704" y="72"/>
                  </a:cxn>
                  <a:cxn ang="0">
                    <a:pos x="1758" y="84"/>
                  </a:cxn>
                  <a:cxn ang="0">
                    <a:pos x="1806" y="96"/>
                  </a:cxn>
                  <a:cxn ang="0">
                    <a:pos x="1860" y="102"/>
                  </a:cxn>
                  <a:cxn ang="0">
                    <a:pos x="1914" y="120"/>
                  </a:cxn>
                  <a:cxn ang="0">
                    <a:pos x="1962" y="120"/>
                  </a:cxn>
                  <a:cxn ang="0">
                    <a:pos x="2016" y="120"/>
                  </a:cxn>
                  <a:cxn ang="0">
                    <a:pos x="2070" y="102"/>
                  </a:cxn>
                  <a:cxn ang="0">
                    <a:pos x="2118" y="114"/>
                  </a:cxn>
                  <a:cxn ang="0">
                    <a:pos x="2172" y="114"/>
                  </a:cxn>
                </a:cxnLst>
                <a:rect l="0" t="0" r="r" b="b"/>
                <a:pathLst>
                  <a:path w="2208" h="1044">
                    <a:moveTo>
                      <a:pt x="0" y="1044"/>
                    </a:moveTo>
                    <a:lnTo>
                      <a:pt x="18" y="1014"/>
                    </a:lnTo>
                    <a:lnTo>
                      <a:pt x="36" y="924"/>
                    </a:lnTo>
                    <a:lnTo>
                      <a:pt x="54" y="804"/>
                    </a:lnTo>
                    <a:lnTo>
                      <a:pt x="72" y="678"/>
                    </a:lnTo>
                    <a:lnTo>
                      <a:pt x="90" y="558"/>
                    </a:lnTo>
                    <a:lnTo>
                      <a:pt x="108" y="438"/>
                    </a:lnTo>
                    <a:lnTo>
                      <a:pt x="126" y="342"/>
                    </a:lnTo>
                    <a:lnTo>
                      <a:pt x="144" y="264"/>
                    </a:lnTo>
                    <a:lnTo>
                      <a:pt x="156" y="210"/>
                    </a:lnTo>
                    <a:lnTo>
                      <a:pt x="174" y="174"/>
                    </a:lnTo>
                    <a:lnTo>
                      <a:pt x="192" y="150"/>
                    </a:lnTo>
                    <a:lnTo>
                      <a:pt x="210" y="126"/>
                    </a:lnTo>
                    <a:lnTo>
                      <a:pt x="228" y="108"/>
                    </a:lnTo>
                    <a:lnTo>
                      <a:pt x="246" y="102"/>
                    </a:lnTo>
                    <a:lnTo>
                      <a:pt x="264" y="90"/>
                    </a:lnTo>
                    <a:lnTo>
                      <a:pt x="282" y="78"/>
                    </a:lnTo>
                    <a:lnTo>
                      <a:pt x="300" y="78"/>
                    </a:lnTo>
                    <a:lnTo>
                      <a:pt x="312" y="72"/>
                    </a:lnTo>
                    <a:lnTo>
                      <a:pt x="330" y="72"/>
                    </a:lnTo>
                    <a:lnTo>
                      <a:pt x="348" y="72"/>
                    </a:lnTo>
                    <a:lnTo>
                      <a:pt x="366" y="66"/>
                    </a:lnTo>
                    <a:lnTo>
                      <a:pt x="384" y="60"/>
                    </a:lnTo>
                    <a:lnTo>
                      <a:pt x="402" y="60"/>
                    </a:lnTo>
                    <a:lnTo>
                      <a:pt x="420" y="54"/>
                    </a:lnTo>
                    <a:lnTo>
                      <a:pt x="438" y="54"/>
                    </a:lnTo>
                    <a:lnTo>
                      <a:pt x="456" y="54"/>
                    </a:lnTo>
                    <a:lnTo>
                      <a:pt x="474" y="54"/>
                    </a:lnTo>
                    <a:lnTo>
                      <a:pt x="486" y="48"/>
                    </a:lnTo>
                    <a:lnTo>
                      <a:pt x="504" y="48"/>
                    </a:lnTo>
                    <a:lnTo>
                      <a:pt x="522" y="42"/>
                    </a:lnTo>
                    <a:lnTo>
                      <a:pt x="540" y="48"/>
                    </a:lnTo>
                    <a:lnTo>
                      <a:pt x="558" y="48"/>
                    </a:lnTo>
                    <a:lnTo>
                      <a:pt x="576" y="42"/>
                    </a:lnTo>
                    <a:lnTo>
                      <a:pt x="594" y="30"/>
                    </a:lnTo>
                    <a:lnTo>
                      <a:pt x="612" y="30"/>
                    </a:lnTo>
                    <a:lnTo>
                      <a:pt x="630" y="30"/>
                    </a:lnTo>
                    <a:lnTo>
                      <a:pt x="642" y="30"/>
                    </a:lnTo>
                    <a:lnTo>
                      <a:pt x="660" y="24"/>
                    </a:lnTo>
                    <a:lnTo>
                      <a:pt x="678" y="30"/>
                    </a:lnTo>
                    <a:lnTo>
                      <a:pt x="696" y="30"/>
                    </a:lnTo>
                    <a:lnTo>
                      <a:pt x="714" y="24"/>
                    </a:lnTo>
                    <a:lnTo>
                      <a:pt x="732" y="18"/>
                    </a:lnTo>
                    <a:lnTo>
                      <a:pt x="750" y="30"/>
                    </a:lnTo>
                    <a:lnTo>
                      <a:pt x="768" y="24"/>
                    </a:lnTo>
                    <a:lnTo>
                      <a:pt x="786" y="18"/>
                    </a:lnTo>
                    <a:lnTo>
                      <a:pt x="798" y="18"/>
                    </a:lnTo>
                    <a:lnTo>
                      <a:pt x="816" y="12"/>
                    </a:lnTo>
                    <a:lnTo>
                      <a:pt x="834" y="12"/>
                    </a:lnTo>
                    <a:lnTo>
                      <a:pt x="852" y="12"/>
                    </a:lnTo>
                    <a:lnTo>
                      <a:pt x="870" y="6"/>
                    </a:lnTo>
                    <a:lnTo>
                      <a:pt x="888" y="6"/>
                    </a:lnTo>
                    <a:lnTo>
                      <a:pt x="906" y="6"/>
                    </a:lnTo>
                    <a:lnTo>
                      <a:pt x="924" y="0"/>
                    </a:lnTo>
                    <a:lnTo>
                      <a:pt x="942" y="6"/>
                    </a:lnTo>
                    <a:lnTo>
                      <a:pt x="960" y="0"/>
                    </a:lnTo>
                    <a:lnTo>
                      <a:pt x="972" y="0"/>
                    </a:lnTo>
                    <a:lnTo>
                      <a:pt x="990" y="12"/>
                    </a:lnTo>
                    <a:lnTo>
                      <a:pt x="1008" y="18"/>
                    </a:lnTo>
                    <a:lnTo>
                      <a:pt x="1026" y="18"/>
                    </a:lnTo>
                    <a:lnTo>
                      <a:pt x="1044" y="24"/>
                    </a:lnTo>
                    <a:lnTo>
                      <a:pt x="1062" y="24"/>
                    </a:lnTo>
                    <a:lnTo>
                      <a:pt x="1080" y="30"/>
                    </a:lnTo>
                    <a:lnTo>
                      <a:pt x="1098" y="42"/>
                    </a:lnTo>
                    <a:lnTo>
                      <a:pt x="1116" y="48"/>
                    </a:lnTo>
                    <a:lnTo>
                      <a:pt x="1128" y="48"/>
                    </a:lnTo>
                    <a:lnTo>
                      <a:pt x="1146" y="54"/>
                    </a:lnTo>
                    <a:lnTo>
                      <a:pt x="1164" y="54"/>
                    </a:lnTo>
                    <a:lnTo>
                      <a:pt x="1182" y="66"/>
                    </a:lnTo>
                    <a:lnTo>
                      <a:pt x="1200" y="72"/>
                    </a:lnTo>
                    <a:lnTo>
                      <a:pt x="1218" y="78"/>
                    </a:lnTo>
                    <a:lnTo>
                      <a:pt x="1236" y="84"/>
                    </a:lnTo>
                    <a:lnTo>
                      <a:pt x="1254" y="90"/>
                    </a:lnTo>
                    <a:lnTo>
                      <a:pt x="1272" y="96"/>
                    </a:lnTo>
                    <a:lnTo>
                      <a:pt x="1290" y="96"/>
                    </a:lnTo>
                    <a:lnTo>
                      <a:pt x="1302" y="96"/>
                    </a:lnTo>
                    <a:lnTo>
                      <a:pt x="1320" y="102"/>
                    </a:lnTo>
                    <a:lnTo>
                      <a:pt x="1338" y="108"/>
                    </a:lnTo>
                    <a:lnTo>
                      <a:pt x="1356" y="102"/>
                    </a:lnTo>
                    <a:lnTo>
                      <a:pt x="1374" y="96"/>
                    </a:lnTo>
                    <a:lnTo>
                      <a:pt x="1392" y="96"/>
                    </a:lnTo>
                    <a:lnTo>
                      <a:pt x="1410" y="102"/>
                    </a:lnTo>
                    <a:lnTo>
                      <a:pt x="1428" y="102"/>
                    </a:lnTo>
                    <a:lnTo>
                      <a:pt x="1446" y="102"/>
                    </a:lnTo>
                    <a:lnTo>
                      <a:pt x="1458" y="102"/>
                    </a:lnTo>
                    <a:lnTo>
                      <a:pt x="1476" y="102"/>
                    </a:lnTo>
                    <a:lnTo>
                      <a:pt x="1494" y="102"/>
                    </a:lnTo>
                    <a:lnTo>
                      <a:pt x="1512" y="102"/>
                    </a:lnTo>
                    <a:lnTo>
                      <a:pt x="1530" y="96"/>
                    </a:lnTo>
                    <a:lnTo>
                      <a:pt x="1548" y="90"/>
                    </a:lnTo>
                    <a:lnTo>
                      <a:pt x="1566" y="84"/>
                    </a:lnTo>
                    <a:lnTo>
                      <a:pt x="1584" y="78"/>
                    </a:lnTo>
                    <a:lnTo>
                      <a:pt x="1602" y="72"/>
                    </a:lnTo>
                    <a:lnTo>
                      <a:pt x="1614" y="72"/>
                    </a:lnTo>
                    <a:lnTo>
                      <a:pt x="1632" y="66"/>
                    </a:lnTo>
                    <a:lnTo>
                      <a:pt x="1650" y="60"/>
                    </a:lnTo>
                    <a:lnTo>
                      <a:pt x="1668" y="60"/>
                    </a:lnTo>
                    <a:lnTo>
                      <a:pt x="1686" y="66"/>
                    </a:lnTo>
                    <a:lnTo>
                      <a:pt x="1704" y="72"/>
                    </a:lnTo>
                    <a:lnTo>
                      <a:pt x="1722" y="78"/>
                    </a:lnTo>
                    <a:lnTo>
                      <a:pt x="1740" y="90"/>
                    </a:lnTo>
                    <a:lnTo>
                      <a:pt x="1758" y="84"/>
                    </a:lnTo>
                    <a:lnTo>
                      <a:pt x="1776" y="84"/>
                    </a:lnTo>
                    <a:lnTo>
                      <a:pt x="1788" y="90"/>
                    </a:lnTo>
                    <a:lnTo>
                      <a:pt x="1806" y="96"/>
                    </a:lnTo>
                    <a:lnTo>
                      <a:pt x="1824" y="96"/>
                    </a:lnTo>
                    <a:lnTo>
                      <a:pt x="1842" y="96"/>
                    </a:lnTo>
                    <a:lnTo>
                      <a:pt x="1860" y="102"/>
                    </a:lnTo>
                    <a:lnTo>
                      <a:pt x="1878" y="102"/>
                    </a:lnTo>
                    <a:lnTo>
                      <a:pt x="1896" y="108"/>
                    </a:lnTo>
                    <a:lnTo>
                      <a:pt x="1914" y="120"/>
                    </a:lnTo>
                    <a:lnTo>
                      <a:pt x="1932" y="126"/>
                    </a:lnTo>
                    <a:lnTo>
                      <a:pt x="1944" y="120"/>
                    </a:lnTo>
                    <a:lnTo>
                      <a:pt x="1962" y="120"/>
                    </a:lnTo>
                    <a:lnTo>
                      <a:pt x="1980" y="114"/>
                    </a:lnTo>
                    <a:lnTo>
                      <a:pt x="1998" y="120"/>
                    </a:lnTo>
                    <a:lnTo>
                      <a:pt x="2016" y="120"/>
                    </a:lnTo>
                    <a:lnTo>
                      <a:pt x="2034" y="114"/>
                    </a:lnTo>
                    <a:lnTo>
                      <a:pt x="2052" y="108"/>
                    </a:lnTo>
                    <a:lnTo>
                      <a:pt x="2070" y="102"/>
                    </a:lnTo>
                    <a:lnTo>
                      <a:pt x="2088" y="108"/>
                    </a:lnTo>
                    <a:lnTo>
                      <a:pt x="2100" y="120"/>
                    </a:lnTo>
                    <a:lnTo>
                      <a:pt x="2118" y="114"/>
                    </a:lnTo>
                    <a:lnTo>
                      <a:pt x="2136" y="114"/>
                    </a:lnTo>
                    <a:lnTo>
                      <a:pt x="2154" y="114"/>
                    </a:lnTo>
                    <a:lnTo>
                      <a:pt x="2172" y="114"/>
                    </a:lnTo>
                    <a:lnTo>
                      <a:pt x="2190" y="114"/>
                    </a:lnTo>
                    <a:lnTo>
                      <a:pt x="2208" y="114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41" name="Freeform 61"/>
              <p:cNvSpPr>
                <a:spLocks/>
              </p:cNvSpPr>
              <p:nvPr/>
            </p:nvSpPr>
            <p:spPr bwMode="auto">
              <a:xfrm>
                <a:off x="4953000" y="2394411"/>
                <a:ext cx="1982151" cy="1571625"/>
              </a:xfrm>
              <a:custGeom>
                <a:avLst/>
                <a:gdLst/>
                <a:ahLst/>
                <a:cxnLst>
                  <a:cxn ang="0">
                    <a:pos x="36" y="864"/>
                  </a:cxn>
                  <a:cxn ang="0">
                    <a:pos x="90" y="504"/>
                  </a:cxn>
                  <a:cxn ang="0">
                    <a:pos x="144" y="222"/>
                  </a:cxn>
                  <a:cxn ang="0">
                    <a:pos x="192" y="96"/>
                  </a:cxn>
                  <a:cxn ang="0">
                    <a:pos x="246" y="48"/>
                  </a:cxn>
                  <a:cxn ang="0">
                    <a:pos x="300" y="36"/>
                  </a:cxn>
                  <a:cxn ang="0">
                    <a:pos x="348" y="42"/>
                  </a:cxn>
                  <a:cxn ang="0">
                    <a:pos x="402" y="42"/>
                  </a:cxn>
                  <a:cxn ang="0">
                    <a:pos x="456" y="42"/>
                  </a:cxn>
                  <a:cxn ang="0">
                    <a:pos x="504" y="30"/>
                  </a:cxn>
                  <a:cxn ang="0">
                    <a:pos x="558" y="36"/>
                  </a:cxn>
                  <a:cxn ang="0">
                    <a:pos x="612" y="30"/>
                  </a:cxn>
                  <a:cxn ang="0">
                    <a:pos x="660" y="30"/>
                  </a:cxn>
                  <a:cxn ang="0">
                    <a:pos x="714" y="24"/>
                  </a:cxn>
                  <a:cxn ang="0">
                    <a:pos x="768" y="12"/>
                  </a:cxn>
                  <a:cxn ang="0">
                    <a:pos x="816" y="12"/>
                  </a:cxn>
                  <a:cxn ang="0">
                    <a:pos x="870" y="12"/>
                  </a:cxn>
                  <a:cxn ang="0">
                    <a:pos x="924" y="6"/>
                  </a:cxn>
                  <a:cxn ang="0">
                    <a:pos x="972" y="12"/>
                  </a:cxn>
                  <a:cxn ang="0">
                    <a:pos x="1026" y="24"/>
                  </a:cxn>
                  <a:cxn ang="0">
                    <a:pos x="1080" y="30"/>
                  </a:cxn>
                  <a:cxn ang="0">
                    <a:pos x="1128" y="54"/>
                  </a:cxn>
                  <a:cxn ang="0">
                    <a:pos x="1182" y="66"/>
                  </a:cxn>
                  <a:cxn ang="0">
                    <a:pos x="1236" y="84"/>
                  </a:cxn>
                  <a:cxn ang="0">
                    <a:pos x="1290" y="96"/>
                  </a:cxn>
                  <a:cxn ang="0">
                    <a:pos x="1338" y="90"/>
                  </a:cxn>
                  <a:cxn ang="0">
                    <a:pos x="1392" y="102"/>
                  </a:cxn>
                  <a:cxn ang="0">
                    <a:pos x="1446" y="90"/>
                  </a:cxn>
                  <a:cxn ang="0">
                    <a:pos x="1494" y="90"/>
                  </a:cxn>
                  <a:cxn ang="0">
                    <a:pos x="1548" y="72"/>
                  </a:cxn>
                  <a:cxn ang="0">
                    <a:pos x="1602" y="66"/>
                  </a:cxn>
                  <a:cxn ang="0">
                    <a:pos x="1650" y="48"/>
                  </a:cxn>
                  <a:cxn ang="0">
                    <a:pos x="1704" y="54"/>
                  </a:cxn>
                  <a:cxn ang="0">
                    <a:pos x="1758" y="72"/>
                  </a:cxn>
                  <a:cxn ang="0">
                    <a:pos x="1806" y="84"/>
                  </a:cxn>
                  <a:cxn ang="0">
                    <a:pos x="1860" y="96"/>
                  </a:cxn>
                  <a:cxn ang="0">
                    <a:pos x="1914" y="102"/>
                  </a:cxn>
                  <a:cxn ang="0">
                    <a:pos x="1962" y="120"/>
                  </a:cxn>
                  <a:cxn ang="0">
                    <a:pos x="2016" y="114"/>
                  </a:cxn>
                  <a:cxn ang="0">
                    <a:pos x="2070" y="114"/>
                  </a:cxn>
                  <a:cxn ang="0">
                    <a:pos x="2118" y="126"/>
                  </a:cxn>
                  <a:cxn ang="0">
                    <a:pos x="2172" y="120"/>
                  </a:cxn>
                </a:cxnLst>
                <a:rect l="0" t="0" r="r" b="b"/>
                <a:pathLst>
                  <a:path w="2208" h="990">
                    <a:moveTo>
                      <a:pt x="0" y="990"/>
                    </a:moveTo>
                    <a:lnTo>
                      <a:pt x="18" y="954"/>
                    </a:lnTo>
                    <a:lnTo>
                      <a:pt x="36" y="864"/>
                    </a:lnTo>
                    <a:lnTo>
                      <a:pt x="54" y="738"/>
                    </a:lnTo>
                    <a:lnTo>
                      <a:pt x="72" y="612"/>
                    </a:lnTo>
                    <a:lnTo>
                      <a:pt x="90" y="504"/>
                    </a:lnTo>
                    <a:lnTo>
                      <a:pt x="108" y="390"/>
                    </a:lnTo>
                    <a:lnTo>
                      <a:pt x="126" y="306"/>
                    </a:lnTo>
                    <a:lnTo>
                      <a:pt x="144" y="222"/>
                    </a:lnTo>
                    <a:lnTo>
                      <a:pt x="156" y="156"/>
                    </a:lnTo>
                    <a:lnTo>
                      <a:pt x="174" y="120"/>
                    </a:lnTo>
                    <a:lnTo>
                      <a:pt x="192" y="96"/>
                    </a:lnTo>
                    <a:lnTo>
                      <a:pt x="210" y="72"/>
                    </a:lnTo>
                    <a:lnTo>
                      <a:pt x="228" y="60"/>
                    </a:lnTo>
                    <a:lnTo>
                      <a:pt x="246" y="48"/>
                    </a:lnTo>
                    <a:lnTo>
                      <a:pt x="264" y="42"/>
                    </a:lnTo>
                    <a:lnTo>
                      <a:pt x="282" y="36"/>
                    </a:lnTo>
                    <a:lnTo>
                      <a:pt x="300" y="36"/>
                    </a:lnTo>
                    <a:lnTo>
                      <a:pt x="312" y="36"/>
                    </a:lnTo>
                    <a:lnTo>
                      <a:pt x="330" y="42"/>
                    </a:lnTo>
                    <a:lnTo>
                      <a:pt x="348" y="42"/>
                    </a:lnTo>
                    <a:lnTo>
                      <a:pt x="366" y="48"/>
                    </a:lnTo>
                    <a:lnTo>
                      <a:pt x="384" y="42"/>
                    </a:lnTo>
                    <a:lnTo>
                      <a:pt x="402" y="42"/>
                    </a:lnTo>
                    <a:lnTo>
                      <a:pt x="420" y="36"/>
                    </a:lnTo>
                    <a:lnTo>
                      <a:pt x="438" y="36"/>
                    </a:lnTo>
                    <a:lnTo>
                      <a:pt x="456" y="42"/>
                    </a:lnTo>
                    <a:lnTo>
                      <a:pt x="474" y="30"/>
                    </a:lnTo>
                    <a:lnTo>
                      <a:pt x="486" y="24"/>
                    </a:lnTo>
                    <a:lnTo>
                      <a:pt x="504" y="30"/>
                    </a:lnTo>
                    <a:lnTo>
                      <a:pt x="522" y="36"/>
                    </a:lnTo>
                    <a:lnTo>
                      <a:pt x="540" y="36"/>
                    </a:lnTo>
                    <a:lnTo>
                      <a:pt x="558" y="36"/>
                    </a:lnTo>
                    <a:lnTo>
                      <a:pt x="576" y="30"/>
                    </a:lnTo>
                    <a:lnTo>
                      <a:pt x="594" y="30"/>
                    </a:lnTo>
                    <a:lnTo>
                      <a:pt x="612" y="30"/>
                    </a:lnTo>
                    <a:lnTo>
                      <a:pt x="630" y="18"/>
                    </a:lnTo>
                    <a:lnTo>
                      <a:pt x="642" y="24"/>
                    </a:lnTo>
                    <a:lnTo>
                      <a:pt x="660" y="30"/>
                    </a:lnTo>
                    <a:lnTo>
                      <a:pt x="678" y="30"/>
                    </a:lnTo>
                    <a:lnTo>
                      <a:pt x="696" y="30"/>
                    </a:lnTo>
                    <a:lnTo>
                      <a:pt x="714" y="24"/>
                    </a:lnTo>
                    <a:lnTo>
                      <a:pt x="732" y="18"/>
                    </a:lnTo>
                    <a:lnTo>
                      <a:pt x="750" y="12"/>
                    </a:lnTo>
                    <a:lnTo>
                      <a:pt x="768" y="12"/>
                    </a:lnTo>
                    <a:lnTo>
                      <a:pt x="786" y="6"/>
                    </a:lnTo>
                    <a:lnTo>
                      <a:pt x="798" y="0"/>
                    </a:lnTo>
                    <a:lnTo>
                      <a:pt x="816" y="12"/>
                    </a:lnTo>
                    <a:lnTo>
                      <a:pt x="834" y="12"/>
                    </a:lnTo>
                    <a:lnTo>
                      <a:pt x="852" y="12"/>
                    </a:lnTo>
                    <a:lnTo>
                      <a:pt x="870" y="12"/>
                    </a:lnTo>
                    <a:lnTo>
                      <a:pt x="888" y="18"/>
                    </a:lnTo>
                    <a:lnTo>
                      <a:pt x="906" y="12"/>
                    </a:lnTo>
                    <a:lnTo>
                      <a:pt x="924" y="6"/>
                    </a:lnTo>
                    <a:lnTo>
                      <a:pt x="942" y="6"/>
                    </a:lnTo>
                    <a:lnTo>
                      <a:pt x="960" y="12"/>
                    </a:lnTo>
                    <a:lnTo>
                      <a:pt x="972" y="12"/>
                    </a:lnTo>
                    <a:lnTo>
                      <a:pt x="990" y="18"/>
                    </a:lnTo>
                    <a:lnTo>
                      <a:pt x="1008" y="18"/>
                    </a:lnTo>
                    <a:lnTo>
                      <a:pt x="1026" y="24"/>
                    </a:lnTo>
                    <a:lnTo>
                      <a:pt x="1044" y="30"/>
                    </a:lnTo>
                    <a:lnTo>
                      <a:pt x="1062" y="30"/>
                    </a:lnTo>
                    <a:lnTo>
                      <a:pt x="1080" y="30"/>
                    </a:lnTo>
                    <a:lnTo>
                      <a:pt x="1098" y="42"/>
                    </a:lnTo>
                    <a:lnTo>
                      <a:pt x="1116" y="48"/>
                    </a:lnTo>
                    <a:lnTo>
                      <a:pt x="1128" y="54"/>
                    </a:lnTo>
                    <a:lnTo>
                      <a:pt x="1146" y="60"/>
                    </a:lnTo>
                    <a:lnTo>
                      <a:pt x="1164" y="66"/>
                    </a:lnTo>
                    <a:lnTo>
                      <a:pt x="1182" y="66"/>
                    </a:lnTo>
                    <a:lnTo>
                      <a:pt x="1200" y="72"/>
                    </a:lnTo>
                    <a:lnTo>
                      <a:pt x="1218" y="84"/>
                    </a:lnTo>
                    <a:lnTo>
                      <a:pt x="1236" y="84"/>
                    </a:lnTo>
                    <a:lnTo>
                      <a:pt x="1254" y="84"/>
                    </a:lnTo>
                    <a:lnTo>
                      <a:pt x="1272" y="90"/>
                    </a:lnTo>
                    <a:lnTo>
                      <a:pt x="1290" y="96"/>
                    </a:lnTo>
                    <a:lnTo>
                      <a:pt x="1302" y="96"/>
                    </a:lnTo>
                    <a:lnTo>
                      <a:pt x="1320" y="84"/>
                    </a:lnTo>
                    <a:lnTo>
                      <a:pt x="1338" y="90"/>
                    </a:lnTo>
                    <a:lnTo>
                      <a:pt x="1356" y="96"/>
                    </a:lnTo>
                    <a:lnTo>
                      <a:pt x="1374" y="96"/>
                    </a:lnTo>
                    <a:lnTo>
                      <a:pt x="1392" y="102"/>
                    </a:lnTo>
                    <a:lnTo>
                      <a:pt x="1410" y="102"/>
                    </a:lnTo>
                    <a:lnTo>
                      <a:pt x="1428" y="96"/>
                    </a:lnTo>
                    <a:lnTo>
                      <a:pt x="1446" y="90"/>
                    </a:lnTo>
                    <a:lnTo>
                      <a:pt x="1458" y="96"/>
                    </a:lnTo>
                    <a:lnTo>
                      <a:pt x="1476" y="96"/>
                    </a:lnTo>
                    <a:lnTo>
                      <a:pt x="1494" y="90"/>
                    </a:lnTo>
                    <a:lnTo>
                      <a:pt x="1512" y="90"/>
                    </a:lnTo>
                    <a:lnTo>
                      <a:pt x="1530" y="84"/>
                    </a:lnTo>
                    <a:lnTo>
                      <a:pt x="1548" y="72"/>
                    </a:lnTo>
                    <a:lnTo>
                      <a:pt x="1566" y="72"/>
                    </a:lnTo>
                    <a:lnTo>
                      <a:pt x="1584" y="66"/>
                    </a:lnTo>
                    <a:lnTo>
                      <a:pt x="1602" y="66"/>
                    </a:lnTo>
                    <a:lnTo>
                      <a:pt x="1614" y="60"/>
                    </a:lnTo>
                    <a:lnTo>
                      <a:pt x="1632" y="54"/>
                    </a:lnTo>
                    <a:lnTo>
                      <a:pt x="1650" y="48"/>
                    </a:lnTo>
                    <a:lnTo>
                      <a:pt x="1668" y="54"/>
                    </a:lnTo>
                    <a:lnTo>
                      <a:pt x="1686" y="54"/>
                    </a:lnTo>
                    <a:lnTo>
                      <a:pt x="1704" y="54"/>
                    </a:lnTo>
                    <a:lnTo>
                      <a:pt x="1722" y="54"/>
                    </a:lnTo>
                    <a:lnTo>
                      <a:pt x="1740" y="60"/>
                    </a:lnTo>
                    <a:lnTo>
                      <a:pt x="1758" y="72"/>
                    </a:lnTo>
                    <a:lnTo>
                      <a:pt x="1776" y="66"/>
                    </a:lnTo>
                    <a:lnTo>
                      <a:pt x="1788" y="78"/>
                    </a:lnTo>
                    <a:lnTo>
                      <a:pt x="1806" y="84"/>
                    </a:lnTo>
                    <a:lnTo>
                      <a:pt x="1824" y="84"/>
                    </a:lnTo>
                    <a:lnTo>
                      <a:pt x="1842" y="84"/>
                    </a:lnTo>
                    <a:lnTo>
                      <a:pt x="1860" y="96"/>
                    </a:lnTo>
                    <a:lnTo>
                      <a:pt x="1878" y="96"/>
                    </a:lnTo>
                    <a:lnTo>
                      <a:pt x="1896" y="96"/>
                    </a:lnTo>
                    <a:lnTo>
                      <a:pt x="1914" y="102"/>
                    </a:lnTo>
                    <a:lnTo>
                      <a:pt x="1932" y="108"/>
                    </a:lnTo>
                    <a:lnTo>
                      <a:pt x="1944" y="114"/>
                    </a:lnTo>
                    <a:lnTo>
                      <a:pt x="1962" y="120"/>
                    </a:lnTo>
                    <a:lnTo>
                      <a:pt x="1980" y="120"/>
                    </a:lnTo>
                    <a:lnTo>
                      <a:pt x="1998" y="120"/>
                    </a:lnTo>
                    <a:lnTo>
                      <a:pt x="2016" y="114"/>
                    </a:lnTo>
                    <a:lnTo>
                      <a:pt x="2034" y="108"/>
                    </a:lnTo>
                    <a:lnTo>
                      <a:pt x="2052" y="108"/>
                    </a:lnTo>
                    <a:lnTo>
                      <a:pt x="2070" y="114"/>
                    </a:lnTo>
                    <a:lnTo>
                      <a:pt x="2088" y="114"/>
                    </a:lnTo>
                    <a:lnTo>
                      <a:pt x="2100" y="120"/>
                    </a:lnTo>
                    <a:lnTo>
                      <a:pt x="2118" y="126"/>
                    </a:lnTo>
                    <a:lnTo>
                      <a:pt x="2136" y="108"/>
                    </a:lnTo>
                    <a:lnTo>
                      <a:pt x="2154" y="114"/>
                    </a:lnTo>
                    <a:lnTo>
                      <a:pt x="2172" y="120"/>
                    </a:lnTo>
                    <a:lnTo>
                      <a:pt x="2190" y="120"/>
                    </a:lnTo>
                    <a:lnTo>
                      <a:pt x="2208" y="114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42" name="Freeform 63"/>
              <p:cNvSpPr>
                <a:spLocks/>
              </p:cNvSpPr>
              <p:nvPr/>
            </p:nvSpPr>
            <p:spPr bwMode="auto">
              <a:xfrm>
                <a:off x="4953000" y="2394411"/>
                <a:ext cx="1982151" cy="1304925"/>
              </a:xfrm>
              <a:custGeom>
                <a:avLst/>
                <a:gdLst/>
                <a:ahLst/>
                <a:cxnLst>
                  <a:cxn ang="0">
                    <a:pos x="36" y="762"/>
                  </a:cxn>
                  <a:cxn ang="0">
                    <a:pos x="90" y="462"/>
                  </a:cxn>
                  <a:cxn ang="0">
                    <a:pos x="144" y="216"/>
                  </a:cxn>
                  <a:cxn ang="0">
                    <a:pos x="192" y="102"/>
                  </a:cxn>
                  <a:cxn ang="0">
                    <a:pos x="246" y="60"/>
                  </a:cxn>
                  <a:cxn ang="0">
                    <a:pos x="300" y="36"/>
                  </a:cxn>
                  <a:cxn ang="0">
                    <a:pos x="348" y="42"/>
                  </a:cxn>
                  <a:cxn ang="0">
                    <a:pos x="402" y="24"/>
                  </a:cxn>
                  <a:cxn ang="0">
                    <a:pos x="456" y="18"/>
                  </a:cxn>
                  <a:cxn ang="0">
                    <a:pos x="504" y="36"/>
                  </a:cxn>
                  <a:cxn ang="0">
                    <a:pos x="558" y="30"/>
                  </a:cxn>
                  <a:cxn ang="0">
                    <a:pos x="612" y="12"/>
                  </a:cxn>
                  <a:cxn ang="0">
                    <a:pos x="660" y="24"/>
                  </a:cxn>
                  <a:cxn ang="0">
                    <a:pos x="714" y="18"/>
                  </a:cxn>
                  <a:cxn ang="0">
                    <a:pos x="768" y="18"/>
                  </a:cxn>
                  <a:cxn ang="0">
                    <a:pos x="816" y="0"/>
                  </a:cxn>
                  <a:cxn ang="0">
                    <a:pos x="870" y="6"/>
                  </a:cxn>
                  <a:cxn ang="0">
                    <a:pos x="924" y="12"/>
                  </a:cxn>
                  <a:cxn ang="0">
                    <a:pos x="972" y="12"/>
                  </a:cxn>
                  <a:cxn ang="0">
                    <a:pos x="1026" y="24"/>
                  </a:cxn>
                  <a:cxn ang="0">
                    <a:pos x="1080" y="24"/>
                  </a:cxn>
                  <a:cxn ang="0">
                    <a:pos x="1128" y="36"/>
                  </a:cxn>
                  <a:cxn ang="0">
                    <a:pos x="1182" y="54"/>
                  </a:cxn>
                  <a:cxn ang="0">
                    <a:pos x="1236" y="72"/>
                  </a:cxn>
                  <a:cxn ang="0">
                    <a:pos x="1290" y="72"/>
                  </a:cxn>
                  <a:cxn ang="0">
                    <a:pos x="1338" y="72"/>
                  </a:cxn>
                  <a:cxn ang="0">
                    <a:pos x="1392" y="66"/>
                  </a:cxn>
                  <a:cxn ang="0">
                    <a:pos x="1446" y="72"/>
                  </a:cxn>
                  <a:cxn ang="0">
                    <a:pos x="1494" y="60"/>
                  </a:cxn>
                  <a:cxn ang="0">
                    <a:pos x="1548" y="54"/>
                  </a:cxn>
                  <a:cxn ang="0">
                    <a:pos x="1602" y="42"/>
                  </a:cxn>
                  <a:cxn ang="0">
                    <a:pos x="1650" y="18"/>
                  </a:cxn>
                  <a:cxn ang="0">
                    <a:pos x="1704" y="30"/>
                  </a:cxn>
                  <a:cxn ang="0">
                    <a:pos x="1758" y="36"/>
                  </a:cxn>
                  <a:cxn ang="0">
                    <a:pos x="1806" y="66"/>
                  </a:cxn>
                  <a:cxn ang="0">
                    <a:pos x="1860" y="78"/>
                  </a:cxn>
                  <a:cxn ang="0">
                    <a:pos x="1914" y="96"/>
                  </a:cxn>
                  <a:cxn ang="0">
                    <a:pos x="1962" y="96"/>
                  </a:cxn>
                  <a:cxn ang="0">
                    <a:pos x="2016" y="102"/>
                  </a:cxn>
                  <a:cxn ang="0">
                    <a:pos x="2070" y="90"/>
                  </a:cxn>
                  <a:cxn ang="0">
                    <a:pos x="2118" y="102"/>
                  </a:cxn>
                  <a:cxn ang="0">
                    <a:pos x="2172" y="96"/>
                  </a:cxn>
                </a:cxnLst>
                <a:rect l="0" t="0" r="r" b="b"/>
                <a:pathLst>
                  <a:path w="2208" h="822">
                    <a:moveTo>
                      <a:pt x="0" y="822"/>
                    </a:moveTo>
                    <a:lnTo>
                      <a:pt x="18" y="816"/>
                    </a:lnTo>
                    <a:lnTo>
                      <a:pt x="36" y="762"/>
                    </a:lnTo>
                    <a:lnTo>
                      <a:pt x="54" y="666"/>
                    </a:lnTo>
                    <a:lnTo>
                      <a:pt x="72" y="564"/>
                    </a:lnTo>
                    <a:lnTo>
                      <a:pt x="90" y="462"/>
                    </a:lnTo>
                    <a:lnTo>
                      <a:pt x="108" y="366"/>
                    </a:lnTo>
                    <a:lnTo>
                      <a:pt x="126" y="282"/>
                    </a:lnTo>
                    <a:lnTo>
                      <a:pt x="144" y="216"/>
                    </a:lnTo>
                    <a:lnTo>
                      <a:pt x="156" y="162"/>
                    </a:lnTo>
                    <a:lnTo>
                      <a:pt x="174" y="126"/>
                    </a:lnTo>
                    <a:lnTo>
                      <a:pt x="192" y="102"/>
                    </a:lnTo>
                    <a:lnTo>
                      <a:pt x="210" y="84"/>
                    </a:lnTo>
                    <a:lnTo>
                      <a:pt x="228" y="72"/>
                    </a:lnTo>
                    <a:lnTo>
                      <a:pt x="246" y="60"/>
                    </a:lnTo>
                    <a:lnTo>
                      <a:pt x="264" y="48"/>
                    </a:lnTo>
                    <a:lnTo>
                      <a:pt x="282" y="42"/>
                    </a:lnTo>
                    <a:lnTo>
                      <a:pt x="300" y="36"/>
                    </a:lnTo>
                    <a:lnTo>
                      <a:pt x="312" y="42"/>
                    </a:lnTo>
                    <a:lnTo>
                      <a:pt x="330" y="42"/>
                    </a:lnTo>
                    <a:lnTo>
                      <a:pt x="348" y="42"/>
                    </a:lnTo>
                    <a:lnTo>
                      <a:pt x="366" y="42"/>
                    </a:lnTo>
                    <a:lnTo>
                      <a:pt x="384" y="30"/>
                    </a:lnTo>
                    <a:lnTo>
                      <a:pt x="402" y="24"/>
                    </a:lnTo>
                    <a:lnTo>
                      <a:pt x="420" y="24"/>
                    </a:lnTo>
                    <a:lnTo>
                      <a:pt x="438" y="24"/>
                    </a:lnTo>
                    <a:lnTo>
                      <a:pt x="456" y="18"/>
                    </a:lnTo>
                    <a:lnTo>
                      <a:pt x="474" y="18"/>
                    </a:lnTo>
                    <a:lnTo>
                      <a:pt x="486" y="30"/>
                    </a:lnTo>
                    <a:lnTo>
                      <a:pt x="504" y="36"/>
                    </a:lnTo>
                    <a:lnTo>
                      <a:pt x="522" y="30"/>
                    </a:lnTo>
                    <a:lnTo>
                      <a:pt x="540" y="30"/>
                    </a:lnTo>
                    <a:lnTo>
                      <a:pt x="558" y="30"/>
                    </a:lnTo>
                    <a:lnTo>
                      <a:pt x="576" y="18"/>
                    </a:lnTo>
                    <a:lnTo>
                      <a:pt x="594" y="6"/>
                    </a:lnTo>
                    <a:lnTo>
                      <a:pt x="612" y="12"/>
                    </a:lnTo>
                    <a:lnTo>
                      <a:pt x="630" y="18"/>
                    </a:lnTo>
                    <a:lnTo>
                      <a:pt x="642" y="24"/>
                    </a:lnTo>
                    <a:lnTo>
                      <a:pt x="660" y="24"/>
                    </a:lnTo>
                    <a:lnTo>
                      <a:pt x="678" y="18"/>
                    </a:lnTo>
                    <a:lnTo>
                      <a:pt x="696" y="18"/>
                    </a:lnTo>
                    <a:lnTo>
                      <a:pt x="714" y="18"/>
                    </a:lnTo>
                    <a:lnTo>
                      <a:pt x="732" y="18"/>
                    </a:lnTo>
                    <a:lnTo>
                      <a:pt x="750" y="18"/>
                    </a:lnTo>
                    <a:lnTo>
                      <a:pt x="768" y="18"/>
                    </a:lnTo>
                    <a:lnTo>
                      <a:pt x="786" y="12"/>
                    </a:lnTo>
                    <a:lnTo>
                      <a:pt x="798" y="6"/>
                    </a:lnTo>
                    <a:lnTo>
                      <a:pt x="816" y="0"/>
                    </a:lnTo>
                    <a:lnTo>
                      <a:pt x="834" y="0"/>
                    </a:lnTo>
                    <a:lnTo>
                      <a:pt x="852" y="6"/>
                    </a:lnTo>
                    <a:lnTo>
                      <a:pt x="870" y="6"/>
                    </a:lnTo>
                    <a:lnTo>
                      <a:pt x="888" y="12"/>
                    </a:lnTo>
                    <a:lnTo>
                      <a:pt x="906" y="12"/>
                    </a:lnTo>
                    <a:lnTo>
                      <a:pt x="924" y="12"/>
                    </a:lnTo>
                    <a:lnTo>
                      <a:pt x="942" y="12"/>
                    </a:lnTo>
                    <a:lnTo>
                      <a:pt x="960" y="12"/>
                    </a:lnTo>
                    <a:lnTo>
                      <a:pt x="972" y="12"/>
                    </a:lnTo>
                    <a:lnTo>
                      <a:pt x="990" y="12"/>
                    </a:lnTo>
                    <a:lnTo>
                      <a:pt x="1008" y="18"/>
                    </a:lnTo>
                    <a:lnTo>
                      <a:pt x="1026" y="24"/>
                    </a:lnTo>
                    <a:lnTo>
                      <a:pt x="1044" y="24"/>
                    </a:lnTo>
                    <a:lnTo>
                      <a:pt x="1062" y="24"/>
                    </a:lnTo>
                    <a:lnTo>
                      <a:pt x="1080" y="24"/>
                    </a:lnTo>
                    <a:lnTo>
                      <a:pt x="1098" y="30"/>
                    </a:lnTo>
                    <a:lnTo>
                      <a:pt x="1116" y="30"/>
                    </a:lnTo>
                    <a:lnTo>
                      <a:pt x="1128" y="36"/>
                    </a:lnTo>
                    <a:lnTo>
                      <a:pt x="1146" y="48"/>
                    </a:lnTo>
                    <a:lnTo>
                      <a:pt x="1164" y="54"/>
                    </a:lnTo>
                    <a:lnTo>
                      <a:pt x="1182" y="54"/>
                    </a:lnTo>
                    <a:lnTo>
                      <a:pt x="1200" y="60"/>
                    </a:lnTo>
                    <a:lnTo>
                      <a:pt x="1218" y="66"/>
                    </a:lnTo>
                    <a:lnTo>
                      <a:pt x="1236" y="72"/>
                    </a:lnTo>
                    <a:lnTo>
                      <a:pt x="1254" y="72"/>
                    </a:lnTo>
                    <a:lnTo>
                      <a:pt x="1272" y="66"/>
                    </a:lnTo>
                    <a:lnTo>
                      <a:pt x="1290" y="72"/>
                    </a:lnTo>
                    <a:lnTo>
                      <a:pt x="1302" y="72"/>
                    </a:lnTo>
                    <a:lnTo>
                      <a:pt x="1320" y="66"/>
                    </a:lnTo>
                    <a:lnTo>
                      <a:pt x="1338" y="72"/>
                    </a:lnTo>
                    <a:lnTo>
                      <a:pt x="1356" y="78"/>
                    </a:lnTo>
                    <a:lnTo>
                      <a:pt x="1374" y="72"/>
                    </a:lnTo>
                    <a:lnTo>
                      <a:pt x="1392" y="66"/>
                    </a:lnTo>
                    <a:lnTo>
                      <a:pt x="1410" y="72"/>
                    </a:lnTo>
                    <a:lnTo>
                      <a:pt x="1428" y="84"/>
                    </a:lnTo>
                    <a:lnTo>
                      <a:pt x="1446" y="72"/>
                    </a:lnTo>
                    <a:lnTo>
                      <a:pt x="1458" y="72"/>
                    </a:lnTo>
                    <a:lnTo>
                      <a:pt x="1476" y="66"/>
                    </a:lnTo>
                    <a:lnTo>
                      <a:pt x="1494" y="60"/>
                    </a:lnTo>
                    <a:lnTo>
                      <a:pt x="1512" y="66"/>
                    </a:lnTo>
                    <a:lnTo>
                      <a:pt x="1530" y="66"/>
                    </a:lnTo>
                    <a:lnTo>
                      <a:pt x="1548" y="54"/>
                    </a:lnTo>
                    <a:lnTo>
                      <a:pt x="1566" y="54"/>
                    </a:lnTo>
                    <a:lnTo>
                      <a:pt x="1584" y="48"/>
                    </a:lnTo>
                    <a:lnTo>
                      <a:pt x="1602" y="42"/>
                    </a:lnTo>
                    <a:lnTo>
                      <a:pt x="1614" y="24"/>
                    </a:lnTo>
                    <a:lnTo>
                      <a:pt x="1632" y="24"/>
                    </a:lnTo>
                    <a:lnTo>
                      <a:pt x="1650" y="18"/>
                    </a:lnTo>
                    <a:lnTo>
                      <a:pt x="1668" y="24"/>
                    </a:lnTo>
                    <a:lnTo>
                      <a:pt x="1686" y="30"/>
                    </a:lnTo>
                    <a:lnTo>
                      <a:pt x="1704" y="30"/>
                    </a:lnTo>
                    <a:lnTo>
                      <a:pt x="1722" y="30"/>
                    </a:lnTo>
                    <a:lnTo>
                      <a:pt x="1740" y="42"/>
                    </a:lnTo>
                    <a:lnTo>
                      <a:pt x="1758" y="36"/>
                    </a:lnTo>
                    <a:lnTo>
                      <a:pt x="1776" y="48"/>
                    </a:lnTo>
                    <a:lnTo>
                      <a:pt x="1788" y="60"/>
                    </a:lnTo>
                    <a:lnTo>
                      <a:pt x="1806" y="66"/>
                    </a:lnTo>
                    <a:lnTo>
                      <a:pt x="1824" y="60"/>
                    </a:lnTo>
                    <a:lnTo>
                      <a:pt x="1842" y="78"/>
                    </a:lnTo>
                    <a:lnTo>
                      <a:pt x="1860" y="78"/>
                    </a:lnTo>
                    <a:lnTo>
                      <a:pt x="1878" y="84"/>
                    </a:lnTo>
                    <a:lnTo>
                      <a:pt x="1896" y="96"/>
                    </a:lnTo>
                    <a:lnTo>
                      <a:pt x="1914" y="96"/>
                    </a:lnTo>
                    <a:lnTo>
                      <a:pt x="1932" y="102"/>
                    </a:lnTo>
                    <a:lnTo>
                      <a:pt x="1944" y="102"/>
                    </a:lnTo>
                    <a:lnTo>
                      <a:pt x="1962" y="96"/>
                    </a:lnTo>
                    <a:lnTo>
                      <a:pt x="1980" y="96"/>
                    </a:lnTo>
                    <a:lnTo>
                      <a:pt x="1998" y="102"/>
                    </a:lnTo>
                    <a:lnTo>
                      <a:pt x="2016" y="102"/>
                    </a:lnTo>
                    <a:lnTo>
                      <a:pt x="2034" y="96"/>
                    </a:lnTo>
                    <a:lnTo>
                      <a:pt x="2052" y="90"/>
                    </a:lnTo>
                    <a:lnTo>
                      <a:pt x="2070" y="90"/>
                    </a:lnTo>
                    <a:lnTo>
                      <a:pt x="2088" y="96"/>
                    </a:lnTo>
                    <a:lnTo>
                      <a:pt x="2100" y="90"/>
                    </a:lnTo>
                    <a:lnTo>
                      <a:pt x="2118" y="102"/>
                    </a:lnTo>
                    <a:lnTo>
                      <a:pt x="2136" y="90"/>
                    </a:lnTo>
                    <a:lnTo>
                      <a:pt x="2154" y="90"/>
                    </a:lnTo>
                    <a:lnTo>
                      <a:pt x="2172" y="96"/>
                    </a:lnTo>
                    <a:lnTo>
                      <a:pt x="2190" y="90"/>
                    </a:lnTo>
                    <a:lnTo>
                      <a:pt x="2208" y="96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43" name="Freeform 65"/>
              <p:cNvSpPr>
                <a:spLocks/>
              </p:cNvSpPr>
              <p:nvPr/>
            </p:nvSpPr>
            <p:spPr bwMode="auto">
              <a:xfrm>
                <a:off x="4953000" y="2470611"/>
                <a:ext cx="1982151" cy="971550"/>
              </a:xfrm>
              <a:custGeom>
                <a:avLst/>
                <a:gdLst/>
                <a:ahLst/>
                <a:cxnLst>
                  <a:cxn ang="0">
                    <a:pos x="36" y="540"/>
                  </a:cxn>
                  <a:cxn ang="0">
                    <a:pos x="90" y="318"/>
                  </a:cxn>
                  <a:cxn ang="0">
                    <a:pos x="144" y="126"/>
                  </a:cxn>
                  <a:cxn ang="0">
                    <a:pos x="192" y="48"/>
                  </a:cxn>
                  <a:cxn ang="0">
                    <a:pos x="246" y="24"/>
                  </a:cxn>
                  <a:cxn ang="0">
                    <a:pos x="300" y="18"/>
                  </a:cxn>
                  <a:cxn ang="0">
                    <a:pos x="348" y="30"/>
                  </a:cxn>
                  <a:cxn ang="0">
                    <a:pos x="402" y="30"/>
                  </a:cxn>
                  <a:cxn ang="0">
                    <a:pos x="456" y="24"/>
                  </a:cxn>
                  <a:cxn ang="0">
                    <a:pos x="504" y="24"/>
                  </a:cxn>
                  <a:cxn ang="0">
                    <a:pos x="558" y="30"/>
                  </a:cxn>
                  <a:cxn ang="0">
                    <a:pos x="612" y="30"/>
                  </a:cxn>
                  <a:cxn ang="0">
                    <a:pos x="660" y="0"/>
                  </a:cxn>
                  <a:cxn ang="0">
                    <a:pos x="714" y="30"/>
                  </a:cxn>
                  <a:cxn ang="0">
                    <a:pos x="768" y="18"/>
                  </a:cxn>
                  <a:cxn ang="0">
                    <a:pos x="816" y="18"/>
                  </a:cxn>
                  <a:cxn ang="0">
                    <a:pos x="870" y="18"/>
                  </a:cxn>
                  <a:cxn ang="0">
                    <a:pos x="924" y="18"/>
                  </a:cxn>
                  <a:cxn ang="0">
                    <a:pos x="972" y="12"/>
                  </a:cxn>
                  <a:cxn ang="0">
                    <a:pos x="1026" y="30"/>
                  </a:cxn>
                  <a:cxn ang="0">
                    <a:pos x="1080" y="48"/>
                  </a:cxn>
                  <a:cxn ang="0">
                    <a:pos x="1128" y="60"/>
                  </a:cxn>
                  <a:cxn ang="0">
                    <a:pos x="1182" y="72"/>
                  </a:cxn>
                  <a:cxn ang="0">
                    <a:pos x="1236" y="78"/>
                  </a:cxn>
                  <a:cxn ang="0">
                    <a:pos x="1290" y="84"/>
                  </a:cxn>
                  <a:cxn ang="0">
                    <a:pos x="1338" y="96"/>
                  </a:cxn>
                  <a:cxn ang="0">
                    <a:pos x="1392" y="102"/>
                  </a:cxn>
                  <a:cxn ang="0">
                    <a:pos x="1446" y="102"/>
                  </a:cxn>
                  <a:cxn ang="0">
                    <a:pos x="1494" y="96"/>
                  </a:cxn>
                  <a:cxn ang="0">
                    <a:pos x="1548" y="90"/>
                  </a:cxn>
                  <a:cxn ang="0">
                    <a:pos x="1602" y="66"/>
                  </a:cxn>
                  <a:cxn ang="0">
                    <a:pos x="1650" y="54"/>
                  </a:cxn>
                  <a:cxn ang="0">
                    <a:pos x="1704" y="66"/>
                  </a:cxn>
                  <a:cxn ang="0">
                    <a:pos x="1758" y="90"/>
                  </a:cxn>
                  <a:cxn ang="0">
                    <a:pos x="1806" y="96"/>
                  </a:cxn>
                  <a:cxn ang="0">
                    <a:pos x="1860" y="114"/>
                  </a:cxn>
                  <a:cxn ang="0">
                    <a:pos x="1914" y="120"/>
                  </a:cxn>
                  <a:cxn ang="0">
                    <a:pos x="1962" y="120"/>
                  </a:cxn>
                  <a:cxn ang="0">
                    <a:pos x="2016" y="120"/>
                  </a:cxn>
                  <a:cxn ang="0">
                    <a:pos x="2070" y="114"/>
                  </a:cxn>
                  <a:cxn ang="0">
                    <a:pos x="2118" y="126"/>
                  </a:cxn>
                  <a:cxn ang="0">
                    <a:pos x="2172" y="114"/>
                  </a:cxn>
                </a:cxnLst>
                <a:rect l="0" t="0" r="r" b="b"/>
                <a:pathLst>
                  <a:path w="2208" h="612">
                    <a:moveTo>
                      <a:pt x="0" y="612"/>
                    </a:moveTo>
                    <a:lnTo>
                      <a:pt x="18" y="588"/>
                    </a:lnTo>
                    <a:lnTo>
                      <a:pt x="36" y="540"/>
                    </a:lnTo>
                    <a:lnTo>
                      <a:pt x="54" y="474"/>
                    </a:lnTo>
                    <a:lnTo>
                      <a:pt x="72" y="396"/>
                    </a:lnTo>
                    <a:lnTo>
                      <a:pt x="90" y="318"/>
                    </a:lnTo>
                    <a:lnTo>
                      <a:pt x="108" y="246"/>
                    </a:lnTo>
                    <a:lnTo>
                      <a:pt x="126" y="180"/>
                    </a:lnTo>
                    <a:lnTo>
                      <a:pt x="144" y="126"/>
                    </a:lnTo>
                    <a:lnTo>
                      <a:pt x="156" y="90"/>
                    </a:lnTo>
                    <a:lnTo>
                      <a:pt x="174" y="60"/>
                    </a:lnTo>
                    <a:lnTo>
                      <a:pt x="192" y="48"/>
                    </a:lnTo>
                    <a:lnTo>
                      <a:pt x="210" y="30"/>
                    </a:lnTo>
                    <a:lnTo>
                      <a:pt x="228" y="18"/>
                    </a:lnTo>
                    <a:lnTo>
                      <a:pt x="246" y="24"/>
                    </a:lnTo>
                    <a:lnTo>
                      <a:pt x="264" y="24"/>
                    </a:lnTo>
                    <a:lnTo>
                      <a:pt x="282" y="18"/>
                    </a:lnTo>
                    <a:lnTo>
                      <a:pt x="300" y="18"/>
                    </a:lnTo>
                    <a:lnTo>
                      <a:pt x="312" y="24"/>
                    </a:lnTo>
                    <a:lnTo>
                      <a:pt x="330" y="24"/>
                    </a:lnTo>
                    <a:lnTo>
                      <a:pt x="348" y="30"/>
                    </a:lnTo>
                    <a:lnTo>
                      <a:pt x="366" y="42"/>
                    </a:lnTo>
                    <a:lnTo>
                      <a:pt x="384" y="36"/>
                    </a:lnTo>
                    <a:lnTo>
                      <a:pt x="402" y="30"/>
                    </a:lnTo>
                    <a:lnTo>
                      <a:pt x="420" y="24"/>
                    </a:lnTo>
                    <a:lnTo>
                      <a:pt x="438" y="24"/>
                    </a:lnTo>
                    <a:lnTo>
                      <a:pt x="456" y="24"/>
                    </a:lnTo>
                    <a:lnTo>
                      <a:pt x="474" y="24"/>
                    </a:lnTo>
                    <a:lnTo>
                      <a:pt x="486" y="30"/>
                    </a:lnTo>
                    <a:lnTo>
                      <a:pt x="504" y="24"/>
                    </a:lnTo>
                    <a:lnTo>
                      <a:pt x="522" y="18"/>
                    </a:lnTo>
                    <a:lnTo>
                      <a:pt x="540" y="24"/>
                    </a:lnTo>
                    <a:lnTo>
                      <a:pt x="558" y="30"/>
                    </a:lnTo>
                    <a:lnTo>
                      <a:pt x="576" y="30"/>
                    </a:lnTo>
                    <a:lnTo>
                      <a:pt x="594" y="36"/>
                    </a:lnTo>
                    <a:lnTo>
                      <a:pt x="612" y="30"/>
                    </a:lnTo>
                    <a:lnTo>
                      <a:pt x="630" y="24"/>
                    </a:lnTo>
                    <a:lnTo>
                      <a:pt x="642" y="12"/>
                    </a:lnTo>
                    <a:lnTo>
                      <a:pt x="660" y="0"/>
                    </a:lnTo>
                    <a:lnTo>
                      <a:pt x="678" y="18"/>
                    </a:lnTo>
                    <a:lnTo>
                      <a:pt x="696" y="30"/>
                    </a:lnTo>
                    <a:lnTo>
                      <a:pt x="714" y="30"/>
                    </a:lnTo>
                    <a:lnTo>
                      <a:pt x="732" y="18"/>
                    </a:lnTo>
                    <a:lnTo>
                      <a:pt x="750" y="18"/>
                    </a:lnTo>
                    <a:lnTo>
                      <a:pt x="768" y="18"/>
                    </a:lnTo>
                    <a:lnTo>
                      <a:pt x="786" y="18"/>
                    </a:lnTo>
                    <a:lnTo>
                      <a:pt x="798" y="18"/>
                    </a:lnTo>
                    <a:lnTo>
                      <a:pt x="816" y="18"/>
                    </a:lnTo>
                    <a:lnTo>
                      <a:pt x="834" y="12"/>
                    </a:lnTo>
                    <a:lnTo>
                      <a:pt x="852" y="18"/>
                    </a:lnTo>
                    <a:lnTo>
                      <a:pt x="870" y="18"/>
                    </a:lnTo>
                    <a:lnTo>
                      <a:pt x="888" y="18"/>
                    </a:lnTo>
                    <a:lnTo>
                      <a:pt x="906" y="18"/>
                    </a:lnTo>
                    <a:lnTo>
                      <a:pt x="924" y="18"/>
                    </a:lnTo>
                    <a:lnTo>
                      <a:pt x="942" y="18"/>
                    </a:lnTo>
                    <a:lnTo>
                      <a:pt x="960" y="12"/>
                    </a:lnTo>
                    <a:lnTo>
                      <a:pt x="972" y="12"/>
                    </a:lnTo>
                    <a:lnTo>
                      <a:pt x="990" y="24"/>
                    </a:lnTo>
                    <a:lnTo>
                      <a:pt x="1008" y="24"/>
                    </a:lnTo>
                    <a:lnTo>
                      <a:pt x="1026" y="30"/>
                    </a:lnTo>
                    <a:lnTo>
                      <a:pt x="1044" y="42"/>
                    </a:lnTo>
                    <a:lnTo>
                      <a:pt x="1062" y="42"/>
                    </a:lnTo>
                    <a:lnTo>
                      <a:pt x="1080" y="48"/>
                    </a:lnTo>
                    <a:lnTo>
                      <a:pt x="1098" y="54"/>
                    </a:lnTo>
                    <a:lnTo>
                      <a:pt x="1116" y="48"/>
                    </a:lnTo>
                    <a:lnTo>
                      <a:pt x="1128" y="60"/>
                    </a:lnTo>
                    <a:lnTo>
                      <a:pt x="1146" y="78"/>
                    </a:lnTo>
                    <a:lnTo>
                      <a:pt x="1164" y="72"/>
                    </a:lnTo>
                    <a:lnTo>
                      <a:pt x="1182" y="72"/>
                    </a:lnTo>
                    <a:lnTo>
                      <a:pt x="1200" y="72"/>
                    </a:lnTo>
                    <a:lnTo>
                      <a:pt x="1218" y="78"/>
                    </a:lnTo>
                    <a:lnTo>
                      <a:pt x="1236" y="78"/>
                    </a:lnTo>
                    <a:lnTo>
                      <a:pt x="1254" y="78"/>
                    </a:lnTo>
                    <a:lnTo>
                      <a:pt x="1272" y="78"/>
                    </a:lnTo>
                    <a:lnTo>
                      <a:pt x="1290" y="84"/>
                    </a:lnTo>
                    <a:lnTo>
                      <a:pt x="1302" y="90"/>
                    </a:lnTo>
                    <a:lnTo>
                      <a:pt x="1320" y="96"/>
                    </a:lnTo>
                    <a:lnTo>
                      <a:pt x="1338" y="96"/>
                    </a:lnTo>
                    <a:lnTo>
                      <a:pt x="1356" y="102"/>
                    </a:lnTo>
                    <a:lnTo>
                      <a:pt x="1374" y="102"/>
                    </a:lnTo>
                    <a:lnTo>
                      <a:pt x="1392" y="102"/>
                    </a:lnTo>
                    <a:lnTo>
                      <a:pt x="1410" y="108"/>
                    </a:lnTo>
                    <a:lnTo>
                      <a:pt x="1428" y="108"/>
                    </a:lnTo>
                    <a:lnTo>
                      <a:pt x="1446" y="102"/>
                    </a:lnTo>
                    <a:lnTo>
                      <a:pt x="1458" y="102"/>
                    </a:lnTo>
                    <a:lnTo>
                      <a:pt x="1476" y="102"/>
                    </a:lnTo>
                    <a:lnTo>
                      <a:pt x="1494" y="96"/>
                    </a:lnTo>
                    <a:lnTo>
                      <a:pt x="1512" y="84"/>
                    </a:lnTo>
                    <a:lnTo>
                      <a:pt x="1530" y="84"/>
                    </a:lnTo>
                    <a:lnTo>
                      <a:pt x="1548" y="90"/>
                    </a:lnTo>
                    <a:lnTo>
                      <a:pt x="1566" y="90"/>
                    </a:lnTo>
                    <a:lnTo>
                      <a:pt x="1584" y="72"/>
                    </a:lnTo>
                    <a:lnTo>
                      <a:pt x="1602" y="66"/>
                    </a:lnTo>
                    <a:lnTo>
                      <a:pt x="1614" y="54"/>
                    </a:lnTo>
                    <a:lnTo>
                      <a:pt x="1632" y="48"/>
                    </a:lnTo>
                    <a:lnTo>
                      <a:pt x="1650" y="54"/>
                    </a:lnTo>
                    <a:lnTo>
                      <a:pt x="1668" y="66"/>
                    </a:lnTo>
                    <a:lnTo>
                      <a:pt x="1686" y="72"/>
                    </a:lnTo>
                    <a:lnTo>
                      <a:pt x="1704" y="66"/>
                    </a:lnTo>
                    <a:lnTo>
                      <a:pt x="1722" y="72"/>
                    </a:lnTo>
                    <a:lnTo>
                      <a:pt x="1740" y="84"/>
                    </a:lnTo>
                    <a:lnTo>
                      <a:pt x="1758" y="90"/>
                    </a:lnTo>
                    <a:lnTo>
                      <a:pt x="1776" y="90"/>
                    </a:lnTo>
                    <a:lnTo>
                      <a:pt x="1788" y="90"/>
                    </a:lnTo>
                    <a:lnTo>
                      <a:pt x="1806" y="96"/>
                    </a:lnTo>
                    <a:lnTo>
                      <a:pt x="1824" y="102"/>
                    </a:lnTo>
                    <a:lnTo>
                      <a:pt x="1842" y="114"/>
                    </a:lnTo>
                    <a:lnTo>
                      <a:pt x="1860" y="114"/>
                    </a:lnTo>
                    <a:lnTo>
                      <a:pt x="1878" y="120"/>
                    </a:lnTo>
                    <a:lnTo>
                      <a:pt x="1896" y="120"/>
                    </a:lnTo>
                    <a:lnTo>
                      <a:pt x="1914" y="120"/>
                    </a:lnTo>
                    <a:lnTo>
                      <a:pt x="1932" y="114"/>
                    </a:lnTo>
                    <a:lnTo>
                      <a:pt x="1944" y="120"/>
                    </a:lnTo>
                    <a:lnTo>
                      <a:pt x="1962" y="120"/>
                    </a:lnTo>
                    <a:lnTo>
                      <a:pt x="1980" y="114"/>
                    </a:lnTo>
                    <a:lnTo>
                      <a:pt x="1998" y="114"/>
                    </a:lnTo>
                    <a:lnTo>
                      <a:pt x="2016" y="120"/>
                    </a:lnTo>
                    <a:lnTo>
                      <a:pt x="2034" y="120"/>
                    </a:lnTo>
                    <a:lnTo>
                      <a:pt x="2052" y="120"/>
                    </a:lnTo>
                    <a:lnTo>
                      <a:pt x="2070" y="114"/>
                    </a:lnTo>
                    <a:lnTo>
                      <a:pt x="2088" y="120"/>
                    </a:lnTo>
                    <a:lnTo>
                      <a:pt x="2100" y="126"/>
                    </a:lnTo>
                    <a:lnTo>
                      <a:pt x="2118" y="126"/>
                    </a:lnTo>
                    <a:lnTo>
                      <a:pt x="2136" y="126"/>
                    </a:lnTo>
                    <a:lnTo>
                      <a:pt x="2154" y="120"/>
                    </a:lnTo>
                    <a:lnTo>
                      <a:pt x="2172" y="114"/>
                    </a:lnTo>
                    <a:lnTo>
                      <a:pt x="2190" y="114"/>
                    </a:lnTo>
                    <a:lnTo>
                      <a:pt x="2208" y="114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44" name="Freeform 67"/>
              <p:cNvSpPr>
                <a:spLocks/>
              </p:cNvSpPr>
              <p:nvPr/>
            </p:nvSpPr>
            <p:spPr bwMode="auto">
              <a:xfrm>
                <a:off x="4953000" y="2451561"/>
                <a:ext cx="1982151" cy="1419225"/>
              </a:xfrm>
              <a:custGeom>
                <a:avLst/>
                <a:gdLst/>
                <a:ahLst/>
                <a:cxnLst>
                  <a:cxn ang="0">
                    <a:pos x="36" y="762"/>
                  </a:cxn>
                  <a:cxn ang="0">
                    <a:pos x="90" y="432"/>
                  </a:cxn>
                  <a:cxn ang="0">
                    <a:pos x="144" y="198"/>
                  </a:cxn>
                  <a:cxn ang="0">
                    <a:pos x="192" y="102"/>
                  </a:cxn>
                  <a:cxn ang="0">
                    <a:pos x="246" y="48"/>
                  </a:cxn>
                  <a:cxn ang="0">
                    <a:pos x="300" y="54"/>
                  </a:cxn>
                  <a:cxn ang="0">
                    <a:pos x="348" y="54"/>
                  </a:cxn>
                  <a:cxn ang="0">
                    <a:pos x="402" y="42"/>
                  </a:cxn>
                  <a:cxn ang="0">
                    <a:pos x="456" y="48"/>
                  </a:cxn>
                  <a:cxn ang="0">
                    <a:pos x="504" y="48"/>
                  </a:cxn>
                  <a:cxn ang="0">
                    <a:pos x="558" y="42"/>
                  </a:cxn>
                  <a:cxn ang="0">
                    <a:pos x="612" y="24"/>
                  </a:cxn>
                  <a:cxn ang="0">
                    <a:pos x="660" y="18"/>
                  </a:cxn>
                  <a:cxn ang="0">
                    <a:pos x="714" y="18"/>
                  </a:cxn>
                  <a:cxn ang="0">
                    <a:pos x="768" y="18"/>
                  </a:cxn>
                  <a:cxn ang="0">
                    <a:pos x="816" y="6"/>
                  </a:cxn>
                  <a:cxn ang="0">
                    <a:pos x="870" y="6"/>
                  </a:cxn>
                  <a:cxn ang="0">
                    <a:pos x="924" y="18"/>
                  </a:cxn>
                  <a:cxn ang="0">
                    <a:pos x="972" y="0"/>
                  </a:cxn>
                  <a:cxn ang="0">
                    <a:pos x="1026" y="0"/>
                  </a:cxn>
                  <a:cxn ang="0">
                    <a:pos x="1080" y="30"/>
                  </a:cxn>
                  <a:cxn ang="0">
                    <a:pos x="1128" y="48"/>
                  </a:cxn>
                  <a:cxn ang="0">
                    <a:pos x="1182" y="66"/>
                  </a:cxn>
                  <a:cxn ang="0">
                    <a:pos x="1236" y="78"/>
                  </a:cxn>
                  <a:cxn ang="0">
                    <a:pos x="1290" y="90"/>
                  </a:cxn>
                  <a:cxn ang="0">
                    <a:pos x="1338" y="78"/>
                  </a:cxn>
                  <a:cxn ang="0">
                    <a:pos x="1392" y="90"/>
                  </a:cxn>
                  <a:cxn ang="0">
                    <a:pos x="1446" y="84"/>
                  </a:cxn>
                  <a:cxn ang="0">
                    <a:pos x="1494" y="84"/>
                  </a:cxn>
                  <a:cxn ang="0">
                    <a:pos x="1548" y="54"/>
                  </a:cxn>
                  <a:cxn ang="0">
                    <a:pos x="1602" y="48"/>
                  </a:cxn>
                  <a:cxn ang="0">
                    <a:pos x="1650" y="36"/>
                  </a:cxn>
                  <a:cxn ang="0">
                    <a:pos x="1704" y="48"/>
                  </a:cxn>
                  <a:cxn ang="0">
                    <a:pos x="1758" y="60"/>
                  </a:cxn>
                  <a:cxn ang="0">
                    <a:pos x="1806" y="72"/>
                  </a:cxn>
                  <a:cxn ang="0">
                    <a:pos x="1860" y="78"/>
                  </a:cxn>
                  <a:cxn ang="0">
                    <a:pos x="1914" y="96"/>
                  </a:cxn>
                  <a:cxn ang="0">
                    <a:pos x="1962" y="96"/>
                  </a:cxn>
                  <a:cxn ang="0">
                    <a:pos x="2016" y="108"/>
                  </a:cxn>
                  <a:cxn ang="0">
                    <a:pos x="2070" y="102"/>
                  </a:cxn>
                  <a:cxn ang="0">
                    <a:pos x="2118" y="96"/>
                  </a:cxn>
                  <a:cxn ang="0">
                    <a:pos x="2172" y="96"/>
                  </a:cxn>
                </a:cxnLst>
                <a:rect l="0" t="0" r="r" b="b"/>
                <a:pathLst>
                  <a:path w="2208" h="894">
                    <a:moveTo>
                      <a:pt x="0" y="894"/>
                    </a:moveTo>
                    <a:lnTo>
                      <a:pt x="18" y="858"/>
                    </a:lnTo>
                    <a:lnTo>
                      <a:pt x="36" y="762"/>
                    </a:lnTo>
                    <a:lnTo>
                      <a:pt x="54" y="648"/>
                    </a:lnTo>
                    <a:lnTo>
                      <a:pt x="72" y="540"/>
                    </a:lnTo>
                    <a:lnTo>
                      <a:pt x="90" y="432"/>
                    </a:lnTo>
                    <a:lnTo>
                      <a:pt x="108" y="336"/>
                    </a:lnTo>
                    <a:lnTo>
                      <a:pt x="126" y="258"/>
                    </a:lnTo>
                    <a:lnTo>
                      <a:pt x="144" y="198"/>
                    </a:lnTo>
                    <a:lnTo>
                      <a:pt x="156" y="150"/>
                    </a:lnTo>
                    <a:lnTo>
                      <a:pt x="174" y="120"/>
                    </a:lnTo>
                    <a:lnTo>
                      <a:pt x="192" y="102"/>
                    </a:lnTo>
                    <a:lnTo>
                      <a:pt x="210" y="84"/>
                    </a:lnTo>
                    <a:lnTo>
                      <a:pt x="228" y="60"/>
                    </a:lnTo>
                    <a:lnTo>
                      <a:pt x="246" y="48"/>
                    </a:lnTo>
                    <a:lnTo>
                      <a:pt x="264" y="60"/>
                    </a:lnTo>
                    <a:lnTo>
                      <a:pt x="282" y="54"/>
                    </a:lnTo>
                    <a:lnTo>
                      <a:pt x="300" y="54"/>
                    </a:lnTo>
                    <a:lnTo>
                      <a:pt x="312" y="60"/>
                    </a:lnTo>
                    <a:lnTo>
                      <a:pt x="330" y="54"/>
                    </a:lnTo>
                    <a:lnTo>
                      <a:pt x="348" y="54"/>
                    </a:lnTo>
                    <a:lnTo>
                      <a:pt x="366" y="54"/>
                    </a:lnTo>
                    <a:lnTo>
                      <a:pt x="384" y="48"/>
                    </a:lnTo>
                    <a:lnTo>
                      <a:pt x="402" y="42"/>
                    </a:lnTo>
                    <a:lnTo>
                      <a:pt x="420" y="48"/>
                    </a:lnTo>
                    <a:lnTo>
                      <a:pt x="438" y="54"/>
                    </a:lnTo>
                    <a:lnTo>
                      <a:pt x="456" y="48"/>
                    </a:lnTo>
                    <a:lnTo>
                      <a:pt x="474" y="48"/>
                    </a:lnTo>
                    <a:lnTo>
                      <a:pt x="486" y="48"/>
                    </a:lnTo>
                    <a:lnTo>
                      <a:pt x="504" y="48"/>
                    </a:lnTo>
                    <a:lnTo>
                      <a:pt x="522" y="48"/>
                    </a:lnTo>
                    <a:lnTo>
                      <a:pt x="540" y="48"/>
                    </a:lnTo>
                    <a:lnTo>
                      <a:pt x="558" y="42"/>
                    </a:lnTo>
                    <a:lnTo>
                      <a:pt x="576" y="30"/>
                    </a:lnTo>
                    <a:lnTo>
                      <a:pt x="594" y="30"/>
                    </a:lnTo>
                    <a:lnTo>
                      <a:pt x="612" y="24"/>
                    </a:lnTo>
                    <a:lnTo>
                      <a:pt x="630" y="24"/>
                    </a:lnTo>
                    <a:lnTo>
                      <a:pt x="642" y="24"/>
                    </a:lnTo>
                    <a:lnTo>
                      <a:pt x="660" y="18"/>
                    </a:lnTo>
                    <a:lnTo>
                      <a:pt x="678" y="24"/>
                    </a:lnTo>
                    <a:lnTo>
                      <a:pt x="696" y="24"/>
                    </a:lnTo>
                    <a:lnTo>
                      <a:pt x="714" y="18"/>
                    </a:lnTo>
                    <a:lnTo>
                      <a:pt x="732" y="18"/>
                    </a:lnTo>
                    <a:lnTo>
                      <a:pt x="750" y="18"/>
                    </a:lnTo>
                    <a:lnTo>
                      <a:pt x="768" y="18"/>
                    </a:lnTo>
                    <a:lnTo>
                      <a:pt x="786" y="12"/>
                    </a:lnTo>
                    <a:lnTo>
                      <a:pt x="798" y="6"/>
                    </a:lnTo>
                    <a:lnTo>
                      <a:pt x="816" y="6"/>
                    </a:lnTo>
                    <a:lnTo>
                      <a:pt x="834" y="6"/>
                    </a:lnTo>
                    <a:lnTo>
                      <a:pt x="852" y="6"/>
                    </a:lnTo>
                    <a:lnTo>
                      <a:pt x="870" y="6"/>
                    </a:lnTo>
                    <a:lnTo>
                      <a:pt x="888" y="6"/>
                    </a:lnTo>
                    <a:lnTo>
                      <a:pt x="906" y="6"/>
                    </a:lnTo>
                    <a:lnTo>
                      <a:pt x="924" y="18"/>
                    </a:lnTo>
                    <a:lnTo>
                      <a:pt x="942" y="12"/>
                    </a:lnTo>
                    <a:lnTo>
                      <a:pt x="960" y="6"/>
                    </a:lnTo>
                    <a:lnTo>
                      <a:pt x="972" y="0"/>
                    </a:lnTo>
                    <a:lnTo>
                      <a:pt x="990" y="0"/>
                    </a:lnTo>
                    <a:lnTo>
                      <a:pt x="1008" y="6"/>
                    </a:lnTo>
                    <a:lnTo>
                      <a:pt x="1026" y="0"/>
                    </a:lnTo>
                    <a:lnTo>
                      <a:pt x="1044" y="12"/>
                    </a:lnTo>
                    <a:lnTo>
                      <a:pt x="1062" y="24"/>
                    </a:lnTo>
                    <a:lnTo>
                      <a:pt x="1080" y="30"/>
                    </a:lnTo>
                    <a:lnTo>
                      <a:pt x="1098" y="30"/>
                    </a:lnTo>
                    <a:lnTo>
                      <a:pt x="1116" y="42"/>
                    </a:lnTo>
                    <a:lnTo>
                      <a:pt x="1128" y="48"/>
                    </a:lnTo>
                    <a:lnTo>
                      <a:pt x="1146" y="54"/>
                    </a:lnTo>
                    <a:lnTo>
                      <a:pt x="1164" y="60"/>
                    </a:lnTo>
                    <a:lnTo>
                      <a:pt x="1182" y="66"/>
                    </a:lnTo>
                    <a:lnTo>
                      <a:pt x="1200" y="72"/>
                    </a:lnTo>
                    <a:lnTo>
                      <a:pt x="1218" y="78"/>
                    </a:lnTo>
                    <a:lnTo>
                      <a:pt x="1236" y="78"/>
                    </a:lnTo>
                    <a:lnTo>
                      <a:pt x="1254" y="78"/>
                    </a:lnTo>
                    <a:lnTo>
                      <a:pt x="1272" y="78"/>
                    </a:lnTo>
                    <a:lnTo>
                      <a:pt x="1290" y="90"/>
                    </a:lnTo>
                    <a:lnTo>
                      <a:pt x="1302" y="90"/>
                    </a:lnTo>
                    <a:lnTo>
                      <a:pt x="1320" y="78"/>
                    </a:lnTo>
                    <a:lnTo>
                      <a:pt x="1338" y="78"/>
                    </a:lnTo>
                    <a:lnTo>
                      <a:pt x="1356" y="78"/>
                    </a:lnTo>
                    <a:lnTo>
                      <a:pt x="1374" y="84"/>
                    </a:lnTo>
                    <a:lnTo>
                      <a:pt x="1392" y="90"/>
                    </a:lnTo>
                    <a:lnTo>
                      <a:pt x="1410" y="90"/>
                    </a:lnTo>
                    <a:lnTo>
                      <a:pt x="1428" y="84"/>
                    </a:lnTo>
                    <a:lnTo>
                      <a:pt x="1446" y="84"/>
                    </a:lnTo>
                    <a:lnTo>
                      <a:pt x="1458" y="84"/>
                    </a:lnTo>
                    <a:lnTo>
                      <a:pt x="1476" y="84"/>
                    </a:lnTo>
                    <a:lnTo>
                      <a:pt x="1494" y="84"/>
                    </a:lnTo>
                    <a:lnTo>
                      <a:pt x="1512" y="78"/>
                    </a:lnTo>
                    <a:lnTo>
                      <a:pt x="1530" y="60"/>
                    </a:lnTo>
                    <a:lnTo>
                      <a:pt x="1548" y="54"/>
                    </a:lnTo>
                    <a:lnTo>
                      <a:pt x="1566" y="54"/>
                    </a:lnTo>
                    <a:lnTo>
                      <a:pt x="1584" y="48"/>
                    </a:lnTo>
                    <a:lnTo>
                      <a:pt x="1602" y="48"/>
                    </a:lnTo>
                    <a:lnTo>
                      <a:pt x="1614" y="42"/>
                    </a:lnTo>
                    <a:lnTo>
                      <a:pt x="1632" y="36"/>
                    </a:lnTo>
                    <a:lnTo>
                      <a:pt x="1650" y="36"/>
                    </a:lnTo>
                    <a:lnTo>
                      <a:pt x="1668" y="36"/>
                    </a:lnTo>
                    <a:lnTo>
                      <a:pt x="1686" y="42"/>
                    </a:lnTo>
                    <a:lnTo>
                      <a:pt x="1704" y="48"/>
                    </a:lnTo>
                    <a:lnTo>
                      <a:pt x="1722" y="60"/>
                    </a:lnTo>
                    <a:lnTo>
                      <a:pt x="1740" y="72"/>
                    </a:lnTo>
                    <a:lnTo>
                      <a:pt x="1758" y="60"/>
                    </a:lnTo>
                    <a:lnTo>
                      <a:pt x="1776" y="66"/>
                    </a:lnTo>
                    <a:lnTo>
                      <a:pt x="1788" y="72"/>
                    </a:lnTo>
                    <a:lnTo>
                      <a:pt x="1806" y="72"/>
                    </a:lnTo>
                    <a:lnTo>
                      <a:pt x="1824" y="72"/>
                    </a:lnTo>
                    <a:lnTo>
                      <a:pt x="1842" y="78"/>
                    </a:lnTo>
                    <a:lnTo>
                      <a:pt x="1860" y="78"/>
                    </a:lnTo>
                    <a:lnTo>
                      <a:pt x="1878" y="90"/>
                    </a:lnTo>
                    <a:lnTo>
                      <a:pt x="1896" y="96"/>
                    </a:lnTo>
                    <a:lnTo>
                      <a:pt x="1914" y="96"/>
                    </a:lnTo>
                    <a:lnTo>
                      <a:pt x="1932" y="96"/>
                    </a:lnTo>
                    <a:lnTo>
                      <a:pt x="1944" y="96"/>
                    </a:lnTo>
                    <a:lnTo>
                      <a:pt x="1962" y="96"/>
                    </a:lnTo>
                    <a:lnTo>
                      <a:pt x="1980" y="96"/>
                    </a:lnTo>
                    <a:lnTo>
                      <a:pt x="1998" y="108"/>
                    </a:lnTo>
                    <a:lnTo>
                      <a:pt x="2016" y="108"/>
                    </a:lnTo>
                    <a:lnTo>
                      <a:pt x="2034" y="108"/>
                    </a:lnTo>
                    <a:lnTo>
                      <a:pt x="2052" y="108"/>
                    </a:lnTo>
                    <a:lnTo>
                      <a:pt x="2070" y="102"/>
                    </a:lnTo>
                    <a:lnTo>
                      <a:pt x="2088" y="90"/>
                    </a:lnTo>
                    <a:lnTo>
                      <a:pt x="2100" y="90"/>
                    </a:lnTo>
                    <a:lnTo>
                      <a:pt x="2118" y="96"/>
                    </a:lnTo>
                    <a:lnTo>
                      <a:pt x="2136" y="102"/>
                    </a:lnTo>
                    <a:lnTo>
                      <a:pt x="2154" y="108"/>
                    </a:lnTo>
                    <a:lnTo>
                      <a:pt x="2172" y="96"/>
                    </a:lnTo>
                    <a:lnTo>
                      <a:pt x="2190" y="108"/>
                    </a:lnTo>
                    <a:lnTo>
                      <a:pt x="2208" y="108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45" name="Freeform 69"/>
              <p:cNvSpPr>
                <a:spLocks/>
              </p:cNvSpPr>
              <p:nvPr/>
            </p:nvSpPr>
            <p:spPr bwMode="auto">
              <a:xfrm>
                <a:off x="4953000" y="2470611"/>
                <a:ext cx="1982151" cy="1381125"/>
              </a:xfrm>
              <a:custGeom>
                <a:avLst/>
                <a:gdLst/>
                <a:ahLst/>
                <a:cxnLst>
                  <a:cxn ang="0">
                    <a:pos x="36" y="702"/>
                  </a:cxn>
                  <a:cxn ang="0">
                    <a:pos x="90" y="378"/>
                  </a:cxn>
                  <a:cxn ang="0">
                    <a:pos x="144" y="162"/>
                  </a:cxn>
                  <a:cxn ang="0">
                    <a:pos x="192" y="66"/>
                  </a:cxn>
                  <a:cxn ang="0">
                    <a:pos x="246" y="42"/>
                  </a:cxn>
                  <a:cxn ang="0">
                    <a:pos x="300" y="30"/>
                  </a:cxn>
                  <a:cxn ang="0">
                    <a:pos x="348" y="18"/>
                  </a:cxn>
                  <a:cxn ang="0">
                    <a:pos x="402" y="30"/>
                  </a:cxn>
                  <a:cxn ang="0">
                    <a:pos x="456" y="30"/>
                  </a:cxn>
                  <a:cxn ang="0">
                    <a:pos x="504" y="24"/>
                  </a:cxn>
                  <a:cxn ang="0">
                    <a:pos x="558" y="18"/>
                  </a:cxn>
                  <a:cxn ang="0">
                    <a:pos x="612" y="6"/>
                  </a:cxn>
                  <a:cxn ang="0">
                    <a:pos x="660" y="6"/>
                  </a:cxn>
                  <a:cxn ang="0">
                    <a:pos x="714" y="12"/>
                  </a:cxn>
                  <a:cxn ang="0">
                    <a:pos x="768" y="12"/>
                  </a:cxn>
                  <a:cxn ang="0">
                    <a:pos x="816" y="0"/>
                  </a:cxn>
                  <a:cxn ang="0">
                    <a:pos x="870" y="0"/>
                  </a:cxn>
                  <a:cxn ang="0">
                    <a:pos x="924" y="0"/>
                  </a:cxn>
                  <a:cxn ang="0">
                    <a:pos x="972" y="0"/>
                  </a:cxn>
                  <a:cxn ang="0">
                    <a:pos x="1026" y="12"/>
                  </a:cxn>
                  <a:cxn ang="0">
                    <a:pos x="1080" y="24"/>
                  </a:cxn>
                  <a:cxn ang="0">
                    <a:pos x="1128" y="42"/>
                  </a:cxn>
                  <a:cxn ang="0">
                    <a:pos x="1182" y="48"/>
                  </a:cxn>
                  <a:cxn ang="0">
                    <a:pos x="1236" y="60"/>
                  </a:cxn>
                  <a:cxn ang="0">
                    <a:pos x="1290" y="84"/>
                  </a:cxn>
                  <a:cxn ang="0">
                    <a:pos x="1338" y="84"/>
                  </a:cxn>
                  <a:cxn ang="0">
                    <a:pos x="1392" y="96"/>
                  </a:cxn>
                  <a:cxn ang="0">
                    <a:pos x="1446" y="84"/>
                  </a:cxn>
                  <a:cxn ang="0">
                    <a:pos x="1494" y="72"/>
                  </a:cxn>
                  <a:cxn ang="0">
                    <a:pos x="1548" y="54"/>
                  </a:cxn>
                  <a:cxn ang="0">
                    <a:pos x="1602" y="42"/>
                  </a:cxn>
                  <a:cxn ang="0">
                    <a:pos x="1650" y="30"/>
                  </a:cxn>
                  <a:cxn ang="0">
                    <a:pos x="1704" y="42"/>
                  </a:cxn>
                  <a:cxn ang="0">
                    <a:pos x="1758" y="48"/>
                  </a:cxn>
                  <a:cxn ang="0">
                    <a:pos x="1806" y="60"/>
                  </a:cxn>
                  <a:cxn ang="0">
                    <a:pos x="1860" y="84"/>
                  </a:cxn>
                  <a:cxn ang="0">
                    <a:pos x="1914" y="102"/>
                  </a:cxn>
                  <a:cxn ang="0">
                    <a:pos x="1962" y="102"/>
                  </a:cxn>
                  <a:cxn ang="0">
                    <a:pos x="2016" y="96"/>
                  </a:cxn>
                  <a:cxn ang="0">
                    <a:pos x="2070" y="96"/>
                  </a:cxn>
                  <a:cxn ang="0">
                    <a:pos x="2118" y="102"/>
                  </a:cxn>
                  <a:cxn ang="0">
                    <a:pos x="2172" y="102"/>
                  </a:cxn>
                </a:cxnLst>
                <a:rect l="0" t="0" r="r" b="b"/>
                <a:pathLst>
                  <a:path w="2208" h="870">
                    <a:moveTo>
                      <a:pt x="0" y="870"/>
                    </a:moveTo>
                    <a:lnTo>
                      <a:pt x="18" y="804"/>
                    </a:lnTo>
                    <a:lnTo>
                      <a:pt x="36" y="702"/>
                    </a:lnTo>
                    <a:lnTo>
                      <a:pt x="54" y="594"/>
                    </a:lnTo>
                    <a:lnTo>
                      <a:pt x="72" y="486"/>
                    </a:lnTo>
                    <a:lnTo>
                      <a:pt x="90" y="378"/>
                    </a:lnTo>
                    <a:lnTo>
                      <a:pt x="108" y="288"/>
                    </a:lnTo>
                    <a:lnTo>
                      <a:pt x="126" y="210"/>
                    </a:lnTo>
                    <a:lnTo>
                      <a:pt x="144" y="162"/>
                    </a:lnTo>
                    <a:lnTo>
                      <a:pt x="156" y="126"/>
                    </a:lnTo>
                    <a:lnTo>
                      <a:pt x="174" y="96"/>
                    </a:lnTo>
                    <a:lnTo>
                      <a:pt x="192" y="66"/>
                    </a:lnTo>
                    <a:lnTo>
                      <a:pt x="210" y="54"/>
                    </a:lnTo>
                    <a:lnTo>
                      <a:pt x="228" y="48"/>
                    </a:lnTo>
                    <a:lnTo>
                      <a:pt x="246" y="42"/>
                    </a:lnTo>
                    <a:lnTo>
                      <a:pt x="264" y="36"/>
                    </a:lnTo>
                    <a:lnTo>
                      <a:pt x="282" y="36"/>
                    </a:lnTo>
                    <a:lnTo>
                      <a:pt x="300" y="30"/>
                    </a:lnTo>
                    <a:lnTo>
                      <a:pt x="312" y="24"/>
                    </a:lnTo>
                    <a:lnTo>
                      <a:pt x="330" y="24"/>
                    </a:lnTo>
                    <a:lnTo>
                      <a:pt x="348" y="18"/>
                    </a:lnTo>
                    <a:lnTo>
                      <a:pt x="366" y="30"/>
                    </a:lnTo>
                    <a:lnTo>
                      <a:pt x="384" y="30"/>
                    </a:lnTo>
                    <a:lnTo>
                      <a:pt x="402" y="30"/>
                    </a:lnTo>
                    <a:lnTo>
                      <a:pt x="420" y="42"/>
                    </a:lnTo>
                    <a:lnTo>
                      <a:pt x="438" y="36"/>
                    </a:lnTo>
                    <a:lnTo>
                      <a:pt x="456" y="30"/>
                    </a:lnTo>
                    <a:lnTo>
                      <a:pt x="474" y="18"/>
                    </a:lnTo>
                    <a:lnTo>
                      <a:pt x="486" y="18"/>
                    </a:lnTo>
                    <a:lnTo>
                      <a:pt x="504" y="24"/>
                    </a:lnTo>
                    <a:lnTo>
                      <a:pt x="522" y="18"/>
                    </a:lnTo>
                    <a:lnTo>
                      <a:pt x="540" y="24"/>
                    </a:lnTo>
                    <a:lnTo>
                      <a:pt x="558" y="18"/>
                    </a:lnTo>
                    <a:lnTo>
                      <a:pt x="576" y="18"/>
                    </a:lnTo>
                    <a:lnTo>
                      <a:pt x="594" y="12"/>
                    </a:lnTo>
                    <a:lnTo>
                      <a:pt x="612" y="6"/>
                    </a:lnTo>
                    <a:lnTo>
                      <a:pt x="630" y="12"/>
                    </a:lnTo>
                    <a:lnTo>
                      <a:pt x="642" y="12"/>
                    </a:lnTo>
                    <a:lnTo>
                      <a:pt x="660" y="6"/>
                    </a:lnTo>
                    <a:lnTo>
                      <a:pt x="678" y="6"/>
                    </a:lnTo>
                    <a:lnTo>
                      <a:pt x="696" y="12"/>
                    </a:lnTo>
                    <a:lnTo>
                      <a:pt x="714" y="12"/>
                    </a:lnTo>
                    <a:lnTo>
                      <a:pt x="732" y="18"/>
                    </a:lnTo>
                    <a:lnTo>
                      <a:pt x="750" y="18"/>
                    </a:lnTo>
                    <a:lnTo>
                      <a:pt x="768" y="12"/>
                    </a:lnTo>
                    <a:lnTo>
                      <a:pt x="786" y="12"/>
                    </a:lnTo>
                    <a:lnTo>
                      <a:pt x="798" y="6"/>
                    </a:lnTo>
                    <a:lnTo>
                      <a:pt x="816" y="0"/>
                    </a:lnTo>
                    <a:lnTo>
                      <a:pt x="834" y="0"/>
                    </a:lnTo>
                    <a:lnTo>
                      <a:pt x="852" y="0"/>
                    </a:lnTo>
                    <a:lnTo>
                      <a:pt x="870" y="0"/>
                    </a:lnTo>
                    <a:lnTo>
                      <a:pt x="888" y="0"/>
                    </a:lnTo>
                    <a:lnTo>
                      <a:pt x="906" y="0"/>
                    </a:lnTo>
                    <a:lnTo>
                      <a:pt x="924" y="0"/>
                    </a:lnTo>
                    <a:lnTo>
                      <a:pt x="942" y="6"/>
                    </a:lnTo>
                    <a:lnTo>
                      <a:pt x="960" y="0"/>
                    </a:lnTo>
                    <a:lnTo>
                      <a:pt x="972" y="0"/>
                    </a:lnTo>
                    <a:lnTo>
                      <a:pt x="990" y="6"/>
                    </a:lnTo>
                    <a:lnTo>
                      <a:pt x="1008" y="12"/>
                    </a:lnTo>
                    <a:lnTo>
                      <a:pt x="1026" y="12"/>
                    </a:lnTo>
                    <a:lnTo>
                      <a:pt x="1044" y="18"/>
                    </a:lnTo>
                    <a:lnTo>
                      <a:pt x="1062" y="18"/>
                    </a:lnTo>
                    <a:lnTo>
                      <a:pt x="1080" y="24"/>
                    </a:lnTo>
                    <a:lnTo>
                      <a:pt x="1098" y="24"/>
                    </a:lnTo>
                    <a:lnTo>
                      <a:pt x="1116" y="30"/>
                    </a:lnTo>
                    <a:lnTo>
                      <a:pt x="1128" y="42"/>
                    </a:lnTo>
                    <a:lnTo>
                      <a:pt x="1146" y="48"/>
                    </a:lnTo>
                    <a:lnTo>
                      <a:pt x="1164" y="48"/>
                    </a:lnTo>
                    <a:lnTo>
                      <a:pt x="1182" y="48"/>
                    </a:lnTo>
                    <a:lnTo>
                      <a:pt x="1200" y="48"/>
                    </a:lnTo>
                    <a:lnTo>
                      <a:pt x="1218" y="60"/>
                    </a:lnTo>
                    <a:lnTo>
                      <a:pt x="1236" y="60"/>
                    </a:lnTo>
                    <a:lnTo>
                      <a:pt x="1254" y="72"/>
                    </a:lnTo>
                    <a:lnTo>
                      <a:pt x="1272" y="84"/>
                    </a:lnTo>
                    <a:lnTo>
                      <a:pt x="1290" y="84"/>
                    </a:lnTo>
                    <a:lnTo>
                      <a:pt x="1302" y="78"/>
                    </a:lnTo>
                    <a:lnTo>
                      <a:pt x="1320" y="78"/>
                    </a:lnTo>
                    <a:lnTo>
                      <a:pt x="1338" y="84"/>
                    </a:lnTo>
                    <a:lnTo>
                      <a:pt x="1356" y="84"/>
                    </a:lnTo>
                    <a:lnTo>
                      <a:pt x="1374" y="90"/>
                    </a:lnTo>
                    <a:lnTo>
                      <a:pt x="1392" y="96"/>
                    </a:lnTo>
                    <a:lnTo>
                      <a:pt x="1410" y="90"/>
                    </a:lnTo>
                    <a:lnTo>
                      <a:pt x="1428" y="84"/>
                    </a:lnTo>
                    <a:lnTo>
                      <a:pt x="1446" y="84"/>
                    </a:lnTo>
                    <a:lnTo>
                      <a:pt x="1458" y="72"/>
                    </a:lnTo>
                    <a:lnTo>
                      <a:pt x="1476" y="78"/>
                    </a:lnTo>
                    <a:lnTo>
                      <a:pt x="1494" y="72"/>
                    </a:lnTo>
                    <a:lnTo>
                      <a:pt x="1512" y="66"/>
                    </a:lnTo>
                    <a:lnTo>
                      <a:pt x="1530" y="66"/>
                    </a:lnTo>
                    <a:lnTo>
                      <a:pt x="1548" y="54"/>
                    </a:lnTo>
                    <a:lnTo>
                      <a:pt x="1566" y="48"/>
                    </a:lnTo>
                    <a:lnTo>
                      <a:pt x="1584" y="48"/>
                    </a:lnTo>
                    <a:lnTo>
                      <a:pt x="1602" y="42"/>
                    </a:lnTo>
                    <a:lnTo>
                      <a:pt x="1614" y="30"/>
                    </a:lnTo>
                    <a:lnTo>
                      <a:pt x="1632" y="24"/>
                    </a:lnTo>
                    <a:lnTo>
                      <a:pt x="1650" y="30"/>
                    </a:lnTo>
                    <a:lnTo>
                      <a:pt x="1668" y="36"/>
                    </a:lnTo>
                    <a:lnTo>
                      <a:pt x="1686" y="36"/>
                    </a:lnTo>
                    <a:lnTo>
                      <a:pt x="1704" y="42"/>
                    </a:lnTo>
                    <a:lnTo>
                      <a:pt x="1722" y="48"/>
                    </a:lnTo>
                    <a:lnTo>
                      <a:pt x="1740" y="54"/>
                    </a:lnTo>
                    <a:lnTo>
                      <a:pt x="1758" y="48"/>
                    </a:lnTo>
                    <a:lnTo>
                      <a:pt x="1776" y="54"/>
                    </a:lnTo>
                    <a:lnTo>
                      <a:pt x="1788" y="60"/>
                    </a:lnTo>
                    <a:lnTo>
                      <a:pt x="1806" y="60"/>
                    </a:lnTo>
                    <a:lnTo>
                      <a:pt x="1824" y="66"/>
                    </a:lnTo>
                    <a:lnTo>
                      <a:pt x="1842" y="72"/>
                    </a:lnTo>
                    <a:lnTo>
                      <a:pt x="1860" y="84"/>
                    </a:lnTo>
                    <a:lnTo>
                      <a:pt x="1878" y="96"/>
                    </a:lnTo>
                    <a:lnTo>
                      <a:pt x="1896" y="90"/>
                    </a:lnTo>
                    <a:lnTo>
                      <a:pt x="1914" y="102"/>
                    </a:lnTo>
                    <a:lnTo>
                      <a:pt x="1932" y="102"/>
                    </a:lnTo>
                    <a:lnTo>
                      <a:pt x="1944" y="96"/>
                    </a:lnTo>
                    <a:lnTo>
                      <a:pt x="1962" y="102"/>
                    </a:lnTo>
                    <a:lnTo>
                      <a:pt x="1980" y="102"/>
                    </a:lnTo>
                    <a:lnTo>
                      <a:pt x="1998" y="90"/>
                    </a:lnTo>
                    <a:lnTo>
                      <a:pt x="2016" y="96"/>
                    </a:lnTo>
                    <a:lnTo>
                      <a:pt x="2034" y="102"/>
                    </a:lnTo>
                    <a:lnTo>
                      <a:pt x="2052" y="102"/>
                    </a:lnTo>
                    <a:lnTo>
                      <a:pt x="2070" y="96"/>
                    </a:lnTo>
                    <a:lnTo>
                      <a:pt x="2088" y="96"/>
                    </a:lnTo>
                    <a:lnTo>
                      <a:pt x="2100" y="102"/>
                    </a:lnTo>
                    <a:lnTo>
                      <a:pt x="2118" y="102"/>
                    </a:lnTo>
                    <a:lnTo>
                      <a:pt x="2136" y="102"/>
                    </a:lnTo>
                    <a:lnTo>
                      <a:pt x="2154" y="108"/>
                    </a:lnTo>
                    <a:lnTo>
                      <a:pt x="2172" y="102"/>
                    </a:lnTo>
                    <a:lnTo>
                      <a:pt x="2190" y="102"/>
                    </a:lnTo>
                    <a:lnTo>
                      <a:pt x="2208" y="96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46" name="Freeform 71"/>
              <p:cNvSpPr>
                <a:spLocks/>
              </p:cNvSpPr>
              <p:nvPr/>
            </p:nvSpPr>
            <p:spPr bwMode="auto">
              <a:xfrm>
                <a:off x="4953000" y="2461086"/>
                <a:ext cx="1982151" cy="1304925"/>
              </a:xfrm>
              <a:custGeom>
                <a:avLst/>
                <a:gdLst/>
                <a:ahLst/>
                <a:cxnLst>
                  <a:cxn ang="0">
                    <a:pos x="36" y="672"/>
                  </a:cxn>
                  <a:cxn ang="0">
                    <a:pos x="90" y="378"/>
                  </a:cxn>
                  <a:cxn ang="0">
                    <a:pos x="144" y="156"/>
                  </a:cxn>
                  <a:cxn ang="0">
                    <a:pos x="192" y="72"/>
                  </a:cxn>
                  <a:cxn ang="0">
                    <a:pos x="246" y="48"/>
                  </a:cxn>
                  <a:cxn ang="0">
                    <a:pos x="300" y="36"/>
                  </a:cxn>
                  <a:cxn ang="0">
                    <a:pos x="348" y="48"/>
                  </a:cxn>
                  <a:cxn ang="0">
                    <a:pos x="402" y="48"/>
                  </a:cxn>
                  <a:cxn ang="0">
                    <a:pos x="456" y="36"/>
                  </a:cxn>
                  <a:cxn ang="0">
                    <a:pos x="504" y="42"/>
                  </a:cxn>
                  <a:cxn ang="0">
                    <a:pos x="558" y="42"/>
                  </a:cxn>
                  <a:cxn ang="0">
                    <a:pos x="612" y="24"/>
                  </a:cxn>
                  <a:cxn ang="0">
                    <a:pos x="660" y="24"/>
                  </a:cxn>
                  <a:cxn ang="0">
                    <a:pos x="714" y="30"/>
                  </a:cxn>
                  <a:cxn ang="0">
                    <a:pos x="768" y="12"/>
                  </a:cxn>
                  <a:cxn ang="0">
                    <a:pos x="816" y="12"/>
                  </a:cxn>
                  <a:cxn ang="0">
                    <a:pos x="870" y="6"/>
                  </a:cxn>
                  <a:cxn ang="0">
                    <a:pos x="924" y="6"/>
                  </a:cxn>
                  <a:cxn ang="0">
                    <a:pos x="972" y="6"/>
                  </a:cxn>
                  <a:cxn ang="0">
                    <a:pos x="1026" y="12"/>
                  </a:cxn>
                  <a:cxn ang="0">
                    <a:pos x="1080" y="24"/>
                  </a:cxn>
                  <a:cxn ang="0">
                    <a:pos x="1128" y="42"/>
                  </a:cxn>
                  <a:cxn ang="0">
                    <a:pos x="1182" y="54"/>
                  </a:cxn>
                  <a:cxn ang="0">
                    <a:pos x="1236" y="54"/>
                  </a:cxn>
                  <a:cxn ang="0">
                    <a:pos x="1290" y="72"/>
                  </a:cxn>
                  <a:cxn ang="0">
                    <a:pos x="1338" y="72"/>
                  </a:cxn>
                  <a:cxn ang="0">
                    <a:pos x="1392" y="78"/>
                  </a:cxn>
                  <a:cxn ang="0">
                    <a:pos x="1446" y="66"/>
                  </a:cxn>
                  <a:cxn ang="0">
                    <a:pos x="1494" y="54"/>
                  </a:cxn>
                  <a:cxn ang="0">
                    <a:pos x="1548" y="60"/>
                  </a:cxn>
                  <a:cxn ang="0">
                    <a:pos x="1602" y="30"/>
                  </a:cxn>
                  <a:cxn ang="0">
                    <a:pos x="1650" y="18"/>
                  </a:cxn>
                  <a:cxn ang="0">
                    <a:pos x="1704" y="42"/>
                  </a:cxn>
                  <a:cxn ang="0">
                    <a:pos x="1758" y="48"/>
                  </a:cxn>
                  <a:cxn ang="0">
                    <a:pos x="1806" y="48"/>
                  </a:cxn>
                  <a:cxn ang="0">
                    <a:pos x="1860" y="72"/>
                  </a:cxn>
                  <a:cxn ang="0">
                    <a:pos x="1914" y="90"/>
                  </a:cxn>
                  <a:cxn ang="0">
                    <a:pos x="1962" y="96"/>
                  </a:cxn>
                  <a:cxn ang="0">
                    <a:pos x="2016" y="102"/>
                  </a:cxn>
                  <a:cxn ang="0">
                    <a:pos x="2070" y="90"/>
                  </a:cxn>
                  <a:cxn ang="0">
                    <a:pos x="2118" y="102"/>
                  </a:cxn>
                  <a:cxn ang="0">
                    <a:pos x="2172" y="102"/>
                  </a:cxn>
                </a:cxnLst>
                <a:rect l="0" t="0" r="r" b="b"/>
                <a:pathLst>
                  <a:path w="2208" h="822">
                    <a:moveTo>
                      <a:pt x="0" y="822"/>
                    </a:moveTo>
                    <a:lnTo>
                      <a:pt x="18" y="762"/>
                    </a:lnTo>
                    <a:lnTo>
                      <a:pt x="36" y="672"/>
                    </a:lnTo>
                    <a:lnTo>
                      <a:pt x="54" y="570"/>
                    </a:lnTo>
                    <a:lnTo>
                      <a:pt x="72" y="462"/>
                    </a:lnTo>
                    <a:lnTo>
                      <a:pt x="90" y="378"/>
                    </a:lnTo>
                    <a:lnTo>
                      <a:pt x="108" y="294"/>
                    </a:lnTo>
                    <a:lnTo>
                      <a:pt x="126" y="216"/>
                    </a:lnTo>
                    <a:lnTo>
                      <a:pt x="144" y="156"/>
                    </a:lnTo>
                    <a:lnTo>
                      <a:pt x="156" y="120"/>
                    </a:lnTo>
                    <a:lnTo>
                      <a:pt x="174" y="96"/>
                    </a:lnTo>
                    <a:lnTo>
                      <a:pt x="192" y="72"/>
                    </a:lnTo>
                    <a:lnTo>
                      <a:pt x="210" y="60"/>
                    </a:lnTo>
                    <a:lnTo>
                      <a:pt x="228" y="54"/>
                    </a:lnTo>
                    <a:lnTo>
                      <a:pt x="246" y="48"/>
                    </a:lnTo>
                    <a:lnTo>
                      <a:pt x="264" y="54"/>
                    </a:lnTo>
                    <a:lnTo>
                      <a:pt x="282" y="36"/>
                    </a:lnTo>
                    <a:lnTo>
                      <a:pt x="300" y="36"/>
                    </a:lnTo>
                    <a:lnTo>
                      <a:pt x="312" y="42"/>
                    </a:lnTo>
                    <a:lnTo>
                      <a:pt x="330" y="54"/>
                    </a:lnTo>
                    <a:lnTo>
                      <a:pt x="348" y="48"/>
                    </a:lnTo>
                    <a:lnTo>
                      <a:pt x="366" y="42"/>
                    </a:lnTo>
                    <a:lnTo>
                      <a:pt x="384" y="42"/>
                    </a:lnTo>
                    <a:lnTo>
                      <a:pt x="402" y="48"/>
                    </a:lnTo>
                    <a:lnTo>
                      <a:pt x="420" y="48"/>
                    </a:lnTo>
                    <a:lnTo>
                      <a:pt x="438" y="36"/>
                    </a:lnTo>
                    <a:lnTo>
                      <a:pt x="456" y="36"/>
                    </a:lnTo>
                    <a:lnTo>
                      <a:pt x="474" y="36"/>
                    </a:lnTo>
                    <a:lnTo>
                      <a:pt x="486" y="36"/>
                    </a:lnTo>
                    <a:lnTo>
                      <a:pt x="504" y="42"/>
                    </a:lnTo>
                    <a:lnTo>
                      <a:pt x="522" y="42"/>
                    </a:lnTo>
                    <a:lnTo>
                      <a:pt x="540" y="48"/>
                    </a:lnTo>
                    <a:lnTo>
                      <a:pt x="558" y="42"/>
                    </a:lnTo>
                    <a:lnTo>
                      <a:pt x="576" y="36"/>
                    </a:lnTo>
                    <a:lnTo>
                      <a:pt x="594" y="30"/>
                    </a:lnTo>
                    <a:lnTo>
                      <a:pt x="612" y="24"/>
                    </a:lnTo>
                    <a:lnTo>
                      <a:pt x="630" y="36"/>
                    </a:lnTo>
                    <a:lnTo>
                      <a:pt x="642" y="36"/>
                    </a:lnTo>
                    <a:lnTo>
                      <a:pt x="660" y="24"/>
                    </a:lnTo>
                    <a:lnTo>
                      <a:pt x="678" y="18"/>
                    </a:lnTo>
                    <a:lnTo>
                      <a:pt x="696" y="24"/>
                    </a:lnTo>
                    <a:lnTo>
                      <a:pt x="714" y="30"/>
                    </a:lnTo>
                    <a:lnTo>
                      <a:pt x="732" y="30"/>
                    </a:lnTo>
                    <a:lnTo>
                      <a:pt x="750" y="24"/>
                    </a:lnTo>
                    <a:lnTo>
                      <a:pt x="768" y="12"/>
                    </a:lnTo>
                    <a:lnTo>
                      <a:pt x="786" y="18"/>
                    </a:lnTo>
                    <a:lnTo>
                      <a:pt x="798" y="18"/>
                    </a:lnTo>
                    <a:lnTo>
                      <a:pt x="816" y="12"/>
                    </a:lnTo>
                    <a:lnTo>
                      <a:pt x="834" y="6"/>
                    </a:lnTo>
                    <a:lnTo>
                      <a:pt x="852" y="12"/>
                    </a:lnTo>
                    <a:lnTo>
                      <a:pt x="870" y="6"/>
                    </a:lnTo>
                    <a:lnTo>
                      <a:pt x="888" y="6"/>
                    </a:lnTo>
                    <a:lnTo>
                      <a:pt x="906" y="6"/>
                    </a:lnTo>
                    <a:lnTo>
                      <a:pt x="924" y="6"/>
                    </a:lnTo>
                    <a:lnTo>
                      <a:pt x="942" y="6"/>
                    </a:lnTo>
                    <a:lnTo>
                      <a:pt x="960" y="12"/>
                    </a:lnTo>
                    <a:lnTo>
                      <a:pt x="972" y="6"/>
                    </a:lnTo>
                    <a:lnTo>
                      <a:pt x="990" y="6"/>
                    </a:lnTo>
                    <a:lnTo>
                      <a:pt x="1008" y="6"/>
                    </a:lnTo>
                    <a:lnTo>
                      <a:pt x="1026" y="12"/>
                    </a:lnTo>
                    <a:lnTo>
                      <a:pt x="1044" y="0"/>
                    </a:lnTo>
                    <a:lnTo>
                      <a:pt x="1062" y="18"/>
                    </a:lnTo>
                    <a:lnTo>
                      <a:pt x="1080" y="24"/>
                    </a:lnTo>
                    <a:lnTo>
                      <a:pt x="1098" y="30"/>
                    </a:lnTo>
                    <a:lnTo>
                      <a:pt x="1116" y="42"/>
                    </a:lnTo>
                    <a:lnTo>
                      <a:pt x="1128" y="42"/>
                    </a:lnTo>
                    <a:lnTo>
                      <a:pt x="1146" y="42"/>
                    </a:lnTo>
                    <a:lnTo>
                      <a:pt x="1164" y="48"/>
                    </a:lnTo>
                    <a:lnTo>
                      <a:pt x="1182" y="54"/>
                    </a:lnTo>
                    <a:lnTo>
                      <a:pt x="1200" y="60"/>
                    </a:lnTo>
                    <a:lnTo>
                      <a:pt x="1218" y="48"/>
                    </a:lnTo>
                    <a:lnTo>
                      <a:pt x="1236" y="54"/>
                    </a:lnTo>
                    <a:lnTo>
                      <a:pt x="1254" y="60"/>
                    </a:lnTo>
                    <a:lnTo>
                      <a:pt x="1272" y="66"/>
                    </a:lnTo>
                    <a:lnTo>
                      <a:pt x="1290" y="72"/>
                    </a:lnTo>
                    <a:lnTo>
                      <a:pt x="1302" y="78"/>
                    </a:lnTo>
                    <a:lnTo>
                      <a:pt x="1320" y="72"/>
                    </a:lnTo>
                    <a:lnTo>
                      <a:pt x="1338" y="72"/>
                    </a:lnTo>
                    <a:lnTo>
                      <a:pt x="1356" y="72"/>
                    </a:lnTo>
                    <a:lnTo>
                      <a:pt x="1374" y="72"/>
                    </a:lnTo>
                    <a:lnTo>
                      <a:pt x="1392" y="78"/>
                    </a:lnTo>
                    <a:lnTo>
                      <a:pt x="1410" y="78"/>
                    </a:lnTo>
                    <a:lnTo>
                      <a:pt x="1428" y="72"/>
                    </a:lnTo>
                    <a:lnTo>
                      <a:pt x="1446" y="66"/>
                    </a:lnTo>
                    <a:lnTo>
                      <a:pt x="1458" y="60"/>
                    </a:lnTo>
                    <a:lnTo>
                      <a:pt x="1476" y="60"/>
                    </a:lnTo>
                    <a:lnTo>
                      <a:pt x="1494" y="54"/>
                    </a:lnTo>
                    <a:lnTo>
                      <a:pt x="1512" y="54"/>
                    </a:lnTo>
                    <a:lnTo>
                      <a:pt x="1530" y="54"/>
                    </a:lnTo>
                    <a:lnTo>
                      <a:pt x="1548" y="60"/>
                    </a:lnTo>
                    <a:lnTo>
                      <a:pt x="1566" y="42"/>
                    </a:lnTo>
                    <a:lnTo>
                      <a:pt x="1584" y="36"/>
                    </a:lnTo>
                    <a:lnTo>
                      <a:pt x="1602" y="30"/>
                    </a:lnTo>
                    <a:lnTo>
                      <a:pt x="1614" y="18"/>
                    </a:lnTo>
                    <a:lnTo>
                      <a:pt x="1632" y="12"/>
                    </a:lnTo>
                    <a:lnTo>
                      <a:pt x="1650" y="18"/>
                    </a:lnTo>
                    <a:lnTo>
                      <a:pt x="1668" y="30"/>
                    </a:lnTo>
                    <a:lnTo>
                      <a:pt x="1686" y="36"/>
                    </a:lnTo>
                    <a:lnTo>
                      <a:pt x="1704" y="42"/>
                    </a:lnTo>
                    <a:lnTo>
                      <a:pt x="1722" y="42"/>
                    </a:lnTo>
                    <a:lnTo>
                      <a:pt x="1740" y="42"/>
                    </a:lnTo>
                    <a:lnTo>
                      <a:pt x="1758" y="48"/>
                    </a:lnTo>
                    <a:lnTo>
                      <a:pt x="1776" y="54"/>
                    </a:lnTo>
                    <a:lnTo>
                      <a:pt x="1788" y="54"/>
                    </a:lnTo>
                    <a:lnTo>
                      <a:pt x="1806" y="48"/>
                    </a:lnTo>
                    <a:lnTo>
                      <a:pt x="1824" y="60"/>
                    </a:lnTo>
                    <a:lnTo>
                      <a:pt x="1842" y="72"/>
                    </a:lnTo>
                    <a:lnTo>
                      <a:pt x="1860" y="72"/>
                    </a:lnTo>
                    <a:lnTo>
                      <a:pt x="1878" y="72"/>
                    </a:lnTo>
                    <a:lnTo>
                      <a:pt x="1896" y="84"/>
                    </a:lnTo>
                    <a:lnTo>
                      <a:pt x="1914" y="90"/>
                    </a:lnTo>
                    <a:lnTo>
                      <a:pt x="1932" y="96"/>
                    </a:lnTo>
                    <a:lnTo>
                      <a:pt x="1944" y="96"/>
                    </a:lnTo>
                    <a:lnTo>
                      <a:pt x="1962" y="96"/>
                    </a:lnTo>
                    <a:lnTo>
                      <a:pt x="1980" y="90"/>
                    </a:lnTo>
                    <a:lnTo>
                      <a:pt x="1998" y="102"/>
                    </a:lnTo>
                    <a:lnTo>
                      <a:pt x="2016" y="102"/>
                    </a:lnTo>
                    <a:lnTo>
                      <a:pt x="2034" y="96"/>
                    </a:lnTo>
                    <a:lnTo>
                      <a:pt x="2052" y="90"/>
                    </a:lnTo>
                    <a:lnTo>
                      <a:pt x="2070" y="90"/>
                    </a:lnTo>
                    <a:lnTo>
                      <a:pt x="2088" y="102"/>
                    </a:lnTo>
                    <a:lnTo>
                      <a:pt x="2100" y="102"/>
                    </a:lnTo>
                    <a:lnTo>
                      <a:pt x="2118" y="102"/>
                    </a:lnTo>
                    <a:lnTo>
                      <a:pt x="2136" y="102"/>
                    </a:lnTo>
                    <a:lnTo>
                      <a:pt x="2154" y="102"/>
                    </a:lnTo>
                    <a:lnTo>
                      <a:pt x="2172" y="102"/>
                    </a:lnTo>
                    <a:lnTo>
                      <a:pt x="2190" y="102"/>
                    </a:lnTo>
                    <a:lnTo>
                      <a:pt x="2208" y="102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47" name="Freeform 73"/>
              <p:cNvSpPr>
                <a:spLocks/>
              </p:cNvSpPr>
              <p:nvPr/>
            </p:nvSpPr>
            <p:spPr bwMode="auto">
              <a:xfrm>
                <a:off x="4953000" y="2480136"/>
                <a:ext cx="1982151" cy="1181100"/>
              </a:xfrm>
              <a:custGeom>
                <a:avLst/>
                <a:gdLst/>
                <a:ahLst/>
                <a:cxnLst>
                  <a:cxn ang="0">
                    <a:pos x="36" y="618"/>
                  </a:cxn>
                  <a:cxn ang="0">
                    <a:pos x="90" y="348"/>
                  </a:cxn>
                  <a:cxn ang="0">
                    <a:pos x="144" y="138"/>
                  </a:cxn>
                  <a:cxn ang="0">
                    <a:pos x="192" y="60"/>
                  </a:cxn>
                  <a:cxn ang="0">
                    <a:pos x="246" y="30"/>
                  </a:cxn>
                  <a:cxn ang="0">
                    <a:pos x="300" y="36"/>
                  </a:cxn>
                  <a:cxn ang="0">
                    <a:pos x="348" y="30"/>
                  </a:cxn>
                  <a:cxn ang="0">
                    <a:pos x="402" y="30"/>
                  </a:cxn>
                  <a:cxn ang="0">
                    <a:pos x="456" y="30"/>
                  </a:cxn>
                  <a:cxn ang="0">
                    <a:pos x="504" y="24"/>
                  </a:cxn>
                  <a:cxn ang="0">
                    <a:pos x="558" y="24"/>
                  </a:cxn>
                  <a:cxn ang="0">
                    <a:pos x="612" y="24"/>
                  </a:cxn>
                  <a:cxn ang="0">
                    <a:pos x="660" y="18"/>
                  </a:cxn>
                  <a:cxn ang="0">
                    <a:pos x="714" y="6"/>
                  </a:cxn>
                  <a:cxn ang="0">
                    <a:pos x="768" y="18"/>
                  </a:cxn>
                  <a:cxn ang="0">
                    <a:pos x="816" y="6"/>
                  </a:cxn>
                  <a:cxn ang="0">
                    <a:pos x="870" y="0"/>
                  </a:cxn>
                  <a:cxn ang="0">
                    <a:pos x="924" y="6"/>
                  </a:cxn>
                  <a:cxn ang="0">
                    <a:pos x="972" y="6"/>
                  </a:cxn>
                  <a:cxn ang="0">
                    <a:pos x="1026" y="18"/>
                  </a:cxn>
                  <a:cxn ang="0">
                    <a:pos x="1080" y="30"/>
                  </a:cxn>
                  <a:cxn ang="0">
                    <a:pos x="1128" y="42"/>
                  </a:cxn>
                  <a:cxn ang="0">
                    <a:pos x="1182" y="48"/>
                  </a:cxn>
                  <a:cxn ang="0">
                    <a:pos x="1236" y="72"/>
                  </a:cxn>
                  <a:cxn ang="0">
                    <a:pos x="1290" y="84"/>
                  </a:cxn>
                  <a:cxn ang="0">
                    <a:pos x="1338" y="66"/>
                  </a:cxn>
                  <a:cxn ang="0">
                    <a:pos x="1392" y="84"/>
                  </a:cxn>
                  <a:cxn ang="0">
                    <a:pos x="1446" y="78"/>
                  </a:cxn>
                  <a:cxn ang="0">
                    <a:pos x="1494" y="72"/>
                  </a:cxn>
                  <a:cxn ang="0">
                    <a:pos x="1548" y="60"/>
                  </a:cxn>
                  <a:cxn ang="0">
                    <a:pos x="1602" y="42"/>
                  </a:cxn>
                  <a:cxn ang="0">
                    <a:pos x="1650" y="24"/>
                  </a:cxn>
                  <a:cxn ang="0">
                    <a:pos x="1704" y="42"/>
                  </a:cxn>
                  <a:cxn ang="0">
                    <a:pos x="1758" y="60"/>
                  </a:cxn>
                  <a:cxn ang="0">
                    <a:pos x="1806" y="60"/>
                  </a:cxn>
                  <a:cxn ang="0">
                    <a:pos x="1860" y="78"/>
                  </a:cxn>
                  <a:cxn ang="0">
                    <a:pos x="1914" y="96"/>
                  </a:cxn>
                  <a:cxn ang="0">
                    <a:pos x="1962" y="102"/>
                  </a:cxn>
                  <a:cxn ang="0">
                    <a:pos x="2016" y="90"/>
                  </a:cxn>
                  <a:cxn ang="0">
                    <a:pos x="2070" y="102"/>
                  </a:cxn>
                  <a:cxn ang="0">
                    <a:pos x="2118" y="102"/>
                  </a:cxn>
                  <a:cxn ang="0">
                    <a:pos x="2172" y="90"/>
                  </a:cxn>
                </a:cxnLst>
                <a:rect l="0" t="0" r="r" b="b"/>
                <a:pathLst>
                  <a:path w="2208" h="744">
                    <a:moveTo>
                      <a:pt x="0" y="744"/>
                    </a:moveTo>
                    <a:lnTo>
                      <a:pt x="18" y="696"/>
                    </a:lnTo>
                    <a:lnTo>
                      <a:pt x="36" y="618"/>
                    </a:lnTo>
                    <a:lnTo>
                      <a:pt x="54" y="528"/>
                    </a:lnTo>
                    <a:lnTo>
                      <a:pt x="72" y="438"/>
                    </a:lnTo>
                    <a:lnTo>
                      <a:pt x="90" y="348"/>
                    </a:lnTo>
                    <a:lnTo>
                      <a:pt x="108" y="270"/>
                    </a:lnTo>
                    <a:lnTo>
                      <a:pt x="126" y="198"/>
                    </a:lnTo>
                    <a:lnTo>
                      <a:pt x="144" y="138"/>
                    </a:lnTo>
                    <a:lnTo>
                      <a:pt x="156" y="102"/>
                    </a:lnTo>
                    <a:lnTo>
                      <a:pt x="174" y="78"/>
                    </a:lnTo>
                    <a:lnTo>
                      <a:pt x="192" y="60"/>
                    </a:lnTo>
                    <a:lnTo>
                      <a:pt x="210" y="48"/>
                    </a:lnTo>
                    <a:lnTo>
                      <a:pt x="228" y="36"/>
                    </a:lnTo>
                    <a:lnTo>
                      <a:pt x="246" y="30"/>
                    </a:lnTo>
                    <a:lnTo>
                      <a:pt x="264" y="30"/>
                    </a:lnTo>
                    <a:lnTo>
                      <a:pt x="282" y="30"/>
                    </a:lnTo>
                    <a:lnTo>
                      <a:pt x="300" y="36"/>
                    </a:lnTo>
                    <a:lnTo>
                      <a:pt x="312" y="30"/>
                    </a:lnTo>
                    <a:lnTo>
                      <a:pt x="330" y="30"/>
                    </a:lnTo>
                    <a:lnTo>
                      <a:pt x="348" y="30"/>
                    </a:lnTo>
                    <a:lnTo>
                      <a:pt x="366" y="36"/>
                    </a:lnTo>
                    <a:lnTo>
                      <a:pt x="384" y="36"/>
                    </a:lnTo>
                    <a:lnTo>
                      <a:pt x="402" y="30"/>
                    </a:lnTo>
                    <a:lnTo>
                      <a:pt x="420" y="24"/>
                    </a:lnTo>
                    <a:lnTo>
                      <a:pt x="438" y="36"/>
                    </a:lnTo>
                    <a:lnTo>
                      <a:pt x="456" y="30"/>
                    </a:lnTo>
                    <a:lnTo>
                      <a:pt x="474" y="24"/>
                    </a:lnTo>
                    <a:lnTo>
                      <a:pt x="486" y="24"/>
                    </a:lnTo>
                    <a:lnTo>
                      <a:pt x="504" y="24"/>
                    </a:lnTo>
                    <a:lnTo>
                      <a:pt x="522" y="24"/>
                    </a:lnTo>
                    <a:lnTo>
                      <a:pt x="540" y="24"/>
                    </a:lnTo>
                    <a:lnTo>
                      <a:pt x="558" y="24"/>
                    </a:lnTo>
                    <a:lnTo>
                      <a:pt x="576" y="24"/>
                    </a:lnTo>
                    <a:lnTo>
                      <a:pt x="594" y="30"/>
                    </a:lnTo>
                    <a:lnTo>
                      <a:pt x="612" y="24"/>
                    </a:lnTo>
                    <a:lnTo>
                      <a:pt x="630" y="18"/>
                    </a:lnTo>
                    <a:lnTo>
                      <a:pt x="642" y="18"/>
                    </a:lnTo>
                    <a:lnTo>
                      <a:pt x="660" y="18"/>
                    </a:lnTo>
                    <a:lnTo>
                      <a:pt x="678" y="18"/>
                    </a:lnTo>
                    <a:lnTo>
                      <a:pt x="696" y="12"/>
                    </a:lnTo>
                    <a:lnTo>
                      <a:pt x="714" y="6"/>
                    </a:lnTo>
                    <a:lnTo>
                      <a:pt x="732" y="12"/>
                    </a:lnTo>
                    <a:lnTo>
                      <a:pt x="750" y="12"/>
                    </a:lnTo>
                    <a:lnTo>
                      <a:pt x="768" y="18"/>
                    </a:lnTo>
                    <a:lnTo>
                      <a:pt x="786" y="12"/>
                    </a:lnTo>
                    <a:lnTo>
                      <a:pt x="798" y="6"/>
                    </a:lnTo>
                    <a:lnTo>
                      <a:pt x="816" y="6"/>
                    </a:lnTo>
                    <a:lnTo>
                      <a:pt x="834" y="6"/>
                    </a:lnTo>
                    <a:lnTo>
                      <a:pt x="852" y="0"/>
                    </a:lnTo>
                    <a:lnTo>
                      <a:pt x="870" y="0"/>
                    </a:lnTo>
                    <a:lnTo>
                      <a:pt x="888" y="6"/>
                    </a:lnTo>
                    <a:lnTo>
                      <a:pt x="906" y="6"/>
                    </a:lnTo>
                    <a:lnTo>
                      <a:pt x="924" y="6"/>
                    </a:lnTo>
                    <a:lnTo>
                      <a:pt x="942" y="12"/>
                    </a:lnTo>
                    <a:lnTo>
                      <a:pt x="960" y="6"/>
                    </a:lnTo>
                    <a:lnTo>
                      <a:pt x="972" y="6"/>
                    </a:lnTo>
                    <a:lnTo>
                      <a:pt x="990" y="18"/>
                    </a:lnTo>
                    <a:lnTo>
                      <a:pt x="1008" y="24"/>
                    </a:lnTo>
                    <a:lnTo>
                      <a:pt x="1026" y="18"/>
                    </a:lnTo>
                    <a:lnTo>
                      <a:pt x="1044" y="24"/>
                    </a:lnTo>
                    <a:lnTo>
                      <a:pt x="1062" y="30"/>
                    </a:lnTo>
                    <a:lnTo>
                      <a:pt x="1080" y="30"/>
                    </a:lnTo>
                    <a:lnTo>
                      <a:pt x="1098" y="36"/>
                    </a:lnTo>
                    <a:lnTo>
                      <a:pt x="1116" y="42"/>
                    </a:lnTo>
                    <a:lnTo>
                      <a:pt x="1128" y="42"/>
                    </a:lnTo>
                    <a:lnTo>
                      <a:pt x="1146" y="48"/>
                    </a:lnTo>
                    <a:lnTo>
                      <a:pt x="1164" y="48"/>
                    </a:lnTo>
                    <a:lnTo>
                      <a:pt x="1182" y="48"/>
                    </a:lnTo>
                    <a:lnTo>
                      <a:pt x="1200" y="60"/>
                    </a:lnTo>
                    <a:lnTo>
                      <a:pt x="1218" y="66"/>
                    </a:lnTo>
                    <a:lnTo>
                      <a:pt x="1236" y="72"/>
                    </a:lnTo>
                    <a:lnTo>
                      <a:pt x="1254" y="78"/>
                    </a:lnTo>
                    <a:lnTo>
                      <a:pt x="1272" y="72"/>
                    </a:lnTo>
                    <a:lnTo>
                      <a:pt x="1290" y="84"/>
                    </a:lnTo>
                    <a:lnTo>
                      <a:pt x="1302" y="78"/>
                    </a:lnTo>
                    <a:lnTo>
                      <a:pt x="1320" y="66"/>
                    </a:lnTo>
                    <a:lnTo>
                      <a:pt x="1338" y="66"/>
                    </a:lnTo>
                    <a:lnTo>
                      <a:pt x="1356" y="72"/>
                    </a:lnTo>
                    <a:lnTo>
                      <a:pt x="1374" y="84"/>
                    </a:lnTo>
                    <a:lnTo>
                      <a:pt x="1392" y="84"/>
                    </a:lnTo>
                    <a:lnTo>
                      <a:pt x="1410" y="78"/>
                    </a:lnTo>
                    <a:lnTo>
                      <a:pt x="1428" y="78"/>
                    </a:lnTo>
                    <a:lnTo>
                      <a:pt x="1446" y="78"/>
                    </a:lnTo>
                    <a:lnTo>
                      <a:pt x="1458" y="78"/>
                    </a:lnTo>
                    <a:lnTo>
                      <a:pt x="1476" y="72"/>
                    </a:lnTo>
                    <a:lnTo>
                      <a:pt x="1494" y="72"/>
                    </a:lnTo>
                    <a:lnTo>
                      <a:pt x="1512" y="72"/>
                    </a:lnTo>
                    <a:lnTo>
                      <a:pt x="1530" y="60"/>
                    </a:lnTo>
                    <a:lnTo>
                      <a:pt x="1548" y="60"/>
                    </a:lnTo>
                    <a:lnTo>
                      <a:pt x="1566" y="54"/>
                    </a:lnTo>
                    <a:lnTo>
                      <a:pt x="1584" y="48"/>
                    </a:lnTo>
                    <a:lnTo>
                      <a:pt x="1602" y="42"/>
                    </a:lnTo>
                    <a:lnTo>
                      <a:pt x="1614" y="42"/>
                    </a:lnTo>
                    <a:lnTo>
                      <a:pt x="1632" y="30"/>
                    </a:lnTo>
                    <a:lnTo>
                      <a:pt x="1650" y="24"/>
                    </a:lnTo>
                    <a:lnTo>
                      <a:pt x="1668" y="36"/>
                    </a:lnTo>
                    <a:lnTo>
                      <a:pt x="1686" y="42"/>
                    </a:lnTo>
                    <a:lnTo>
                      <a:pt x="1704" y="42"/>
                    </a:lnTo>
                    <a:lnTo>
                      <a:pt x="1722" y="42"/>
                    </a:lnTo>
                    <a:lnTo>
                      <a:pt x="1740" y="54"/>
                    </a:lnTo>
                    <a:lnTo>
                      <a:pt x="1758" y="60"/>
                    </a:lnTo>
                    <a:lnTo>
                      <a:pt x="1776" y="54"/>
                    </a:lnTo>
                    <a:lnTo>
                      <a:pt x="1788" y="54"/>
                    </a:lnTo>
                    <a:lnTo>
                      <a:pt x="1806" y="60"/>
                    </a:lnTo>
                    <a:lnTo>
                      <a:pt x="1824" y="72"/>
                    </a:lnTo>
                    <a:lnTo>
                      <a:pt x="1842" y="72"/>
                    </a:lnTo>
                    <a:lnTo>
                      <a:pt x="1860" y="78"/>
                    </a:lnTo>
                    <a:lnTo>
                      <a:pt x="1878" y="90"/>
                    </a:lnTo>
                    <a:lnTo>
                      <a:pt x="1896" y="96"/>
                    </a:lnTo>
                    <a:lnTo>
                      <a:pt x="1914" y="96"/>
                    </a:lnTo>
                    <a:lnTo>
                      <a:pt x="1932" y="102"/>
                    </a:lnTo>
                    <a:lnTo>
                      <a:pt x="1944" y="96"/>
                    </a:lnTo>
                    <a:lnTo>
                      <a:pt x="1962" y="102"/>
                    </a:lnTo>
                    <a:lnTo>
                      <a:pt x="1980" y="102"/>
                    </a:lnTo>
                    <a:lnTo>
                      <a:pt x="1998" y="96"/>
                    </a:lnTo>
                    <a:lnTo>
                      <a:pt x="2016" y="90"/>
                    </a:lnTo>
                    <a:lnTo>
                      <a:pt x="2034" y="96"/>
                    </a:lnTo>
                    <a:lnTo>
                      <a:pt x="2052" y="102"/>
                    </a:lnTo>
                    <a:lnTo>
                      <a:pt x="2070" y="102"/>
                    </a:lnTo>
                    <a:lnTo>
                      <a:pt x="2088" y="102"/>
                    </a:lnTo>
                    <a:lnTo>
                      <a:pt x="2100" y="96"/>
                    </a:lnTo>
                    <a:lnTo>
                      <a:pt x="2118" y="102"/>
                    </a:lnTo>
                    <a:lnTo>
                      <a:pt x="2136" y="102"/>
                    </a:lnTo>
                    <a:lnTo>
                      <a:pt x="2154" y="96"/>
                    </a:lnTo>
                    <a:lnTo>
                      <a:pt x="2172" y="90"/>
                    </a:lnTo>
                    <a:lnTo>
                      <a:pt x="2190" y="84"/>
                    </a:lnTo>
                    <a:lnTo>
                      <a:pt x="2208" y="96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48" name="Freeform 75"/>
              <p:cNvSpPr>
                <a:spLocks/>
              </p:cNvSpPr>
              <p:nvPr/>
            </p:nvSpPr>
            <p:spPr bwMode="auto">
              <a:xfrm>
                <a:off x="4953000" y="2461086"/>
                <a:ext cx="1982151" cy="1057275"/>
              </a:xfrm>
              <a:custGeom>
                <a:avLst/>
                <a:gdLst/>
                <a:ahLst/>
                <a:cxnLst>
                  <a:cxn ang="0">
                    <a:pos x="36" y="588"/>
                  </a:cxn>
                  <a:cxn ang="0">
                    <a:pos x="90" y="348"/>
                  </a:cxn>
                  <a:cxn ang="0">
                    <a:pos x="144" y="174"/>
                  </a:cxn>
                  <a:cxn ang="0">
                    <a:pos x="192" y="84"/>
                  </a:cxn>
                  <a:cxn ang="0">
                    <a:pos x="246" y="54"/>
                  </a:cxn>
                  <a:cxn ang="0">
                    <a:pos x="300" y="48"/>
                  </a:cxn>
                  <a:cxn ang="0">
                    <a:pos x="348" y="48"/>
                  </a:cxn>
                  <a:cxn ang="0">
                    <a:pos x="402" y="48"/>
                  </a:cxn>
                  <a:cxn ang="0">
                    <a:pos x="456" y="48"/>
                  </a:cxn>
                  <a:cxn ang="0">
                    <a:pos x="504" y="36"/>
                  </a:cxn>
                  <a:cxn ang="0">
                    <a:pos x="558" y="30"/>
                  </a:cxn>
                  <a:cxn ang="0">
                    <a:pos x="612" y="30"/>
                  </a:cxn>
                  <a:cxn ang="0">
                    <a:pos x="660" y="24"/>
                  </a:cxn>
                  <a:cxn ang="0">
                    <a:pos x="714" y="24"/>
                  </a:cxn>
                  <a:cxn ang="0">
                    <a:pos x="768" y="18"/>
                  </a:cxn>
                  <a:cxn ang="0">
                    <a:pos x="816" y="18"/>
                  </a:cxn>
                  <a:cxn ang="0">
                    <a:pos x="870" y="12"/>
                  </a:cxn>
                  <a:cxn ang="0">
                    <a:pos x="924" y="0"/>
                  </a:cxn>
                  <a:cxn ang="0">
                    <a:pos x="972" y="0"/>
                  </a:cxn>
                  <a:cxn ang="0">
                    <a:pos x="1026" y="12"/>
                  </a:cxn>
                  <a:cxn ang="0">
                    <a:pos x="1080" y="18"/>
                  </a:cxn>
                  <a:cxn ang="0">
                    <a:pos x="1128" y="30"/>
                  </a:cxn>
                  <a:cxn ang="0">
                    <a:pos x="1182" y="42"/>
                  </a:cxn>
                  <a:cxn ang="0">
                    <a:pos x="1236" y="42"/>
                  </a:cxn>
                  <a:cxn ang="0">
                    <a:pos x="1290" y="60"/>
                  </a:cxn>
                  <a:cxn ang="0">
                    <a:pos x="1338" y="54"/>
                  </a:cxn>
                  <a:cxn ang="0">
                    <a:pos x="1392" y="60"/>
                  </a:cxn>
                  <a:cxn ang="0">
                    <a:pos x="1446" y="54"/>
                  </a:cxn>
                  <a:cxn ang="0">
                    <a:pos x="1494" y="54"/>
                  </a:cxn>
                  <a:cxn ang="0">
                    <a:pos x="1548" y="30"/>
                  </a:cxn>
                  <a:cxn ang="0">
                    <a:pos x="1602" y="6"/>
                  </a:cxn>
                  <a:cxn ang="0">
                    <a:pos x="1650" y="12"/>
                  </a:cxn>
                  <a:cxn ang="0">
                    <a:pos x="1704" y="30"/>
                  </a:cxn>
                  <a:cxn ang="0">
                    <a:pos x="1758" y="36"/>
                  </a:cxn>
                  <a:cxn ang="0">
                    <a:pos x="1806" y="36"/>
                  </a:cxn>
                  <a:cxn ang="0">
                    <a:pos x="1860" y="60"/>
                  </a:cxn>
                  <a:cxn ang="0">
                    <a:pos x="1914" y="78"/>
                  </a:cxn>
                  <a:cxn ang="0">
                    <a:pos x="1962" y="78"/>
                  </a:cxn>
                  <a:cxn ang="0">
                    <a:pos x="2016" y="84"/>
                  </a:cxn>
                  <a:cxn ang="0">
                    <a:pos x="2070" y="78"/>
                  </a:cxn>
                  <a:cxn ang="0">
                    <a:pos x="2118" y="84"/>
                  </a:cxn>
                  <a:cxn ang="0">
                    <a:pos x="2172" y="84"/>
                  </a:cxn>
                </a:cxnLst>
                <a:rect l="0" t="0" r="r" b="b"/>
                <a:pathLst>
                  <a:path w="2208" h="666">
                    <a:moveTo>
                      <a:pt x="0" y="666"/>
                    </a:moveTo>
                    <a:lnTo>
                      <a:pt x="18" y="636"/>
                    </a:lnTo>
                    <a:lnTo>
                      <a:pt x="36" y="588"/>
                    </a:lnTo>
                    <a:lnTo>
                      <a:pt x="54" y="522"/>
                    </a:lnTo>
                    <a:lnTo>
                      <a:pt x="72" y="444"/>
                    </a:lnTo>
                    <a:lnTo>
                      <a:pt x="90" y="348"/>
                    </a:lnTo>
                    <a:lnTo>
                      <a:pt x="108" y="276"/>
                    </a:lnTo>
                    <a:lnTo>
                      <a:pt x="126" y="222"/>
                    </a:lnTo>
                    <a:lnTo>
                      <a:pt x="144" y="174"/>
                    </a:lnTo>
                    <a:lnTo>
                      <a:pt x="156" y="126"/>
                    </a:lnTo>
                    <a:lnTo>
                      <a:pt x="174" y="96"/>
                    </a:lnTo>
                    <a:lnTo>
                      <a:pt x="192" y="84"/>
                    </a:lnTo>
                    <a:lnTo>
                      <a:pt x="210" y="78"/>
                    </a:lnTo>
                    <a:lnTo>
                      <a:pt x="228" y="66"/>
                    </a:lnTo>
                    <a:lnTo>
                      <a:pt x="246" y="54"/>
                    </a:lnTo>
                    <a:lnTo>
                      <a:pt x="264" y="54"/>
                    </a:lnTo>
                    <a:lnTo>
                      <a:pt x="282" y="54"/>
                    </a:lnTo>
                    <a:lnTo>
                      <a:pt x="300" y="48"/>
                    </a:lnTo>
                    <a:lnTo>
                      <a:pt x="312" y="48"/>
                    </a:lnTo>
                    <a:lnTo>
                      <a:pt x="330" y="54"/>
                    </a:lnTo>
                    <a:lnTo>
                      <a:pt x="348" y="48"/>
                    </a:lnTo>
                    <a:lnTo>
                      <a:pt x="366" y="54"/>
                    </a:lnTo>
                    <a:lnTo>
                      <a:pt x="384" y="54"/>
                    </a:lnTo>
                    <a:lnTo>
                      <a:pt x="402" y="48"/>
                    </a:lnTo>
                    <a:lnTo>
                      <a:pt x="420" y="36"/>
                    </a:lnTo>
                    <a:lnTo>
                      <a:pt x="438" y="36"/>
                    </a:lnTo>
                    <a:lnTo>
                      <a:pt x="456" y="48"/>
                    </a:lnTo>
                    <a:lnTo>
                      <a:pt x="474" y="42"/>
                    </a:lnTo>
                    <a:lnTo>
                      <a:pt x="486" y="36"/>
                    </a:lnTo>
                    <a:lnTo>
                      <a:pt x="504" y="36"/>
                    </a:lnTo>
                    <a:lnTo>
                      <a:pt x="522" y="42"/>
                    </a:lnTo>
                    <a:lnTo>
                      <a:pt x="540" y="30"/>
                    </a:lnTo>
                    <a:lnTo>
                      <a:pt x="558" y="30"/>
                    </a:lnTo>
                    <a:lnTo>
                      <a:pt x="576" y="30"/>
                    </a:lnTo>
                    <a:lnTo>
                      <a:pt x="594" y="30"/>
                    </a:lnTo>
                    <a:lnTo>
                      <a:pt x="612" y="30"/>
                    </a:lnTo>
                    <a:lnTo>
                      <a:pt x="630" y="24"/>
                    </a:lnTo>
                    <a:lnTo>
                      <a:pt x="642" y="24"/>
                    </a:lnTo>
                    <a:lnTo>
                      <a:pt x="660" y="24"/>
                    </a:lnTo>
                    <a:lnTo>
                      <a:pt x="678" y="18"/>
                    </a:lnTo>
                    <a:lnTo>
                      <a:pt x="696" y="30"/>
                    </a:lnTo>
                    <a:lnTo>
                      <a:pt x="714" y="24"/>
                    </a:lnTo>
                    <a:lnTo>
                      <a:pt x="732" y="18"/>
                    </a:lnTo>
                    <a:lnTo>
                      <a:pt x="750" y="18"/>
                    </a:lnTo>
                    <a:lnTo>
                      <a:pt x="768" y="18"/>
                    </a:lnTo>
                    <a:lnTo>
                      <a:pt x="786" y="12"/>
                    </a:lnTo>
                    <a:lnTo>
                      <a:pt x="798" y="12"/>
                    </a:lnTo>
                    <a:lnTo>
                      <a:pt x="816" y="18"/>
                    </a:lnTo>
                    <a:lnTo>
                      <a:pt x="834" y="12"/>
                    </a:lnTo>
                    <a:lnTo>
                      <a:pt x="852" y="6"/>
                    </a:lnTo>
                    <a:lnTo>
                      <a:pt x="870" y="12"/>
                    </a:lnTo>
                    <a:lnTo>
                      <a:pt x="888" y="12"/>
                    </a:lnTo>
                    <a:lnTo>
                      <a:pt x="906" y="6"/>
                    </a:lnTo>
                    <a:lnTo>
                      <a:pt x="924" y="0"/>
                    </a:lnTo>
                    <a:lnTo>
                      <a:pt x="942" y="12"/>
                    </a:lnTo>
                    <a:lnTo>
                      <a:pt x="960" y="0"/>
                    </a:lnTo>
                    <a:lnTo>
                      <a:pt x="972" y="0"/>
                    </a:lnTo>
                    <a:lnTo>
                      <a:pt x="990" y="6"/>
                    </a:lnTo>
                    <a:lnTo>
                      <a:pt x="1008" y="6"/>
                    </a:lnTo>
                    <a:lnTo>
                      <a:pt x="1026" y="12"/>
                    </a:lnTo>
                    <a:lnTo>
                      <a:pt x="1044" y="12"/>
                    </a:lnTo>
                    <a:lnTo>
                      <a:pt x="1062" y="18"/>
                    </a:lnTo>
                    <a:lnTo>
                      <a:pt x="1080" y="18"/>
                    </a:lnTo>
                    <a:lnTo>
                      <a:pt x="1098" y="24"/>
                    </a:lnTo>
                    <a:lnTo>
                      <a:pt x="1116" y="30"/>
                    </a:lnTo>
                    <a:lnTo>
                      <a:pt x="1128" y="30"/>
                    </a:lnTo>
                    <a:lnTo>
                      <a:pt x="1146" y="36"/>
                    </a:lnTo>
                    <a:lnTo>
                      <a:pt x="1164" y="36"/>
                    </a:lnTo>
                    <a:lnTo>
                      <a:pt x="1182" y="42"/>
                    </a:lnTo>
                    <a:lnTo>
                      <a:pt x="1200" y="36"/>
                    </a:lnTo>
                    <a:lnTo>
                      <a:pt x="1218" y="42"/>
                    </a:lnTo>
                    <a:lnTo>
                      <a:pt x="1236" y="42"/>
                    </a:lnTo>
                    <a:lnTo>
                      <a:pt x="1254" y="42"/>
                    </a:lnTo>
                    <a:lnTo>
                      <a:pt x="1272" y="54"/>
                    </a:lnTo>
                    <a:lnTo>
                      <a:pt x="1290" y="60"/>
                    </a:lnTo>
                    <a:lnTo>
                      <a:pt x="1302" y="54"/>
                    </a:lnTo>
                    <a:lnTo>
                      <a:pt x="1320" y="60"/>
                    </a:lnTo>
                    <a:lnTo>
                      <a:pt x="1338" y="54"/>
                    </a:lnTo>
                    <a:lnTo>
                      <a:pt x="1356" y="54"/>
                    </a:lnTo>
                    <a:lnTo>
                      <a:pt x="1374" y="60"/>
                    </a:lnTo>
                    <a:lnTo>
                      <a:pt x="1392" y="60"/>
                    </a:lnTo>
                    <a:lnTo>
                      <a:pt x="1410" y="60"/>
                    </a:lnTo>
                    <a:lnTo>
                      <a:pt x="1428" y="54"/>
                    </a:lnTo>
                    <a:lnTo>
                      <a:pt x="1446" y="54"/>
                    </a:lnTo>
                    <a:lnTo>
                      <a:pt x="1458" y="48"/>
                    </a:lnTo>
                    <a:lnTo>
                      <a:pt x="1476" y="48"/>
                    </a:lnTo>
                    <a:lnTo>
                      <a:pt x="1494" y="54"/>
                    </a:lnTo>
                    <a:lnTo>
                      <a:pt x="1512" y="42"/>
                    </a:lnTo>
                    <a:lnTo>
                      <a:pt x="1530" y="30"/>
                    </a:lnTo>
                    <a:lnTo>
                      <a:pt x="1548" y="30"/>
                    </a:lnTo>
                    <a:lnTo>
                      <a:pt x="1566" y="24"/>
                    </a:lnTo>
                    <a:lnTo>
                      <a:pt x="1584" y="18"/>
                    </a:lnTo>
                    <a:lnTo>
                      <a:pt x="1602" y="6"/>
                    </a:lnTo>
                    <a:lnTo>
                      <a:pt x="1614" y="6"/>
                    </a:lnTo>
                    <a:lnTo>
                      <a:pt x="1632" y="6"/>
                    </a:lnTo>
                    <a:lnTo>
                      <a:pt x="1650" y="12"/>
                    </a:lnTo>
                    <a:lnTo>
                      <a:pt x="1668" y="18"/>
                    </a:lnTo>
                    <a:lnTo>
                      <a:pt x="1686" y="24"/>
                    </a:lnTo>
                    <a:lnTo>
                      <a:pt x="1704" y="30"/>
                    </a:lnTo>
                    <a:lnTo>
                      <a:pt x="1722" y="30"/>
                    </a:lnTo>
                    <a:lnTo>
                      <a:pt x="1740" y="30"/>
                    </a:lnTo>
                    <a:lnTo>
                      <a:pt x="1758" y="36"/>
                    </a:lnTo>
                    <a:lnTo>
                      <a:pt x="1776" y="36"/>
                    </a:lnTo>
                    <a:lnTo>
                      <a:pt x="1788" y="36"/>
                    </a:lnTo>
                    <a:lnTo>
                      <a:pt x="1806" y="36"/>
                    </a:lnTo>
                    <a:lnTo>
                      <a:pt x="1824" y="42"/>
                    </a:lnTo>
                    <a:lnTo>
                      <a:pt x="1842" y="48"/>
                    </a:lnTo>
                    <a:lnTo>
                      <a:pt x="1860" y="60"/>
                    </a:lnTo>
                    <a:lnTo>
                      <a:pt x="1878" y="66"/>
                    </a:lnTo>
                    <a:lnTo>
                      <a:pt x="1896" y="72"/>
                    </a:lnTo>
                    <a:lnTo>
                      <a:pt x="1914" y="78"/>
                    </a:lnTo>
                    <a:lnTo>
                      <a:pt x="1932" y="72"/>
                    </a:lnTo>
                    <a:lnTo>
                      <a:pt x="1944" y="72"/>
                    </a:lnTo>
                    <a:lnTo>
                      <a:pt x="1962" y="78"/>
                    </a:lnTo>
                    <a:lnTo>
                      <a:pt x="1980" y="66"/>
                    </a:lnTo>
                    <a:lnTo>
                      <a:pt x="1998" y="78"/>
                    </a:lnTo>
                    <a:lnTo>
                      <a:pt x="2016" y="84"/>
                    </a:lnTo>
                    <a:lnTo>
                      <a:pt x="2034" y="72"/>
                    </a:lnTo>
                    <a:lnTo>
                      <a:pt x="2052" y="66"/>
                    </a:lnTo>
                    <a:lnTo>
                      <a:pt x="2070" y="78"/>
                    </a:lnTo>
                    <a:lnTo>
                      <a:pt x="2088" y="78"/>
                    </a:lnTo>
                    <a:lnTo>
                      <a:pt x="2100" y="78"/>
                    </a:lnTo>
                    <a:lnTo>
                      <a:pt x="2118" y="84"/>
                    </a:lnTo>
                    <a:lnTo>
                      <a:pt x="2136" y="78"/>
                    </a:lnTo>
                    <a:lnTo>
                      <a:pt x="2154" y="78"/>
                    </a:lnTo>
                    <a:lnTo>
                      <a:pt x="2172" y="84"/>
                    </a:lnTo>
                    <a:lnTo>
                      <a:pt x="2190" y="84"/>
                    </a:lnTo>
                    <a:lnTo>
                      <a:pt x="2208" y="84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49" name="Freeform 77"/>
              <p:cNvSpPr>
                <a:spLocks/>
              </p:cNvSpPr>
              <p:nvPr/>
            </p:nvSpPr>
            <p:spPr bwMode="auto">
              <a:xfrm>
                <a:off x="4953000" y="2451561"/>
                <a:ext cx="1982151" cy="1000125"/>
              </a:xfrm>
              <a:custGeom>
                <a:avLst/>
                <a:gdLst/>
                <a:ahLst/>
                <a:cxnLst>
                  <a:cxn ang="0">
                    <a:pos x="36" y="510"/>
                  </a:cxn>
                  <a:cxn ang="0">
                    <a:pos x="90" y="276"/>
                  </a:cxn>
                  <a:cxn ang="0">
                    <a:pos x="144" y="120"/>
                  </a:cxn>
                  <a:cxn ang="0">
                    <a:pos x="192" y="54"/>
                  </a:cxn>
                  <a:cxn ang="0">
                    <a:pos x="246" y="36"/>
                  </a:cxn>
                  <a:cxn ang="0">
                    <a:pos x="300" y="42"/>
                  </a:cxn>
                  <a:cxn ang="0">
                    <a:pos x="348" y="36"/>
                  </a:cxn>
                  <a:cxn ang="0">
                    <a:pos x="402" y="30"/>
                  </a:cxn>
                  <a:cxn ang="0">
                    <a:pos x="456" y="30"/>
                  </a:cxn>
                  <a:cxn ang="0">
                    <a:pos x="504" y="36"/>
                  </a:cxn>
                  <a:cxn ang="0">
                    <a:pos x="558" y="36"/>
                  </a:cxn>
                  <a:cxn ang="0">
                    <a:pos x="612" y="30"/>
                  </a:cxn>
                  <a:cxn ang="0">
                    <a:pos x="660" y="18"/>
                  </a:cxn>
                  <a:cxn ang="0">
                    <a:pos x="714" y="12"/>
                  </a:cxn>
                  <a:cxn ang="0">
                    <a:pos x="768" y="6"/>
                  </a:cxn>
                  <a:cxn ang="0">
                    <a:pos x="816" y="12"/>
                  </a:cxn>
                  <a:cxn ang="0">
                    <a:pos x="870" y="0"/>
                  </a:cxn>
                  <a:cxn ang="0">
                    <a:pos x="924" y="6"/>
                  </a:cxn>
                  <a:cxn ang="0">
                    <a:pos x="972" y="0"/>
                  </a:cxn>
                  <a:cxn ang="0">
                    <a:pos x="1026" y="12"/>
                  </a:cxn>
                  <a:cxn ang="0">
                    <a:pos x="1080" y="42"/>
                  </a:cxn>
                  <a:cxn ang="0">
                    <a:pos x="1128" y="48"/>
                  </a:cxn>
                  <a:cxn ang="0">
                    <a:pos x="1182" y="66"/>
                  </a:cxn>
                  <a:cxn ang="0">
                    <a:pos x="1236" y="60"/>
                  </a:cxn>
                  <a:cxn ang="0">
                    <a:pos x="1290" y="66"/>
                  </a:cxn>
                  <a:cxn ang="0">
                    <a:pos x="1338" y="72"/>
                  </a:cxn>
                  <a:cxn ang="0">
                    <a:pos x="1392" y="84"/>
                  </a:cxn>
                  <a:cxn ang="0">
                    <a:pos x="1446" y="66"/>
                  </a:cxn>
                  <a:cxn ang="0">
                    <a:pos x="1494" y="54"/>
                  </a:cxn>
                  <a:cxn ang="0">
                    <a:pos x="1548" y="42"/>
                  </a:cxn>
                  <a:cxn ang="0">
                    <a:pos x="1602" y="30"/>
                  </a:cxn>
                  <a:cxn ang="0">
                    <a:pos x="1650" y="12"/>
                  </a:cxn>
                  <a:cxn ang="0">
                    <a:pos x="1704" y="36"/>
                  </a:cxn>
                  <a:cxn ang="0">
                    <a:pos x="1758" y="48"/>
                  </a:cxn>
                  <a:cxn ang="0">
                    <a:pos x="1806" y="54"/>
                  </a:cxn>
                  <a:cxn ang="0">
                    <a:pos x="1860" y="72"/>
                  </a:cxn>
                  <a:cxn ang="0">
                    <a:pos x="1914" y="78"/>
                  </a:cxn>
                  <a:cxn ang="0">
                    <a:pos x="1962" y="96"/>
                  </a:cxn>
                  <a:cxn ang="0">
                    <a:pos x="2016" y="78"/>
                  </a:cxn>
                  <a:cxn ang="0">
                    <a:pos x="2070" y="78"/>
                  </a:cxn>
                  <a:cxn ang="0">
                    <a:pos x="2118" y="90"/>
                  </a:cxn>
                  <a:cxn ang="0">
                    <a:pos x="2172" y="84"/>
                  </a:cxn>
                </a:cxnLst>
                <a:rect l="0" t="0" r="r" b="b"/>
                <a:pathLst>
                  <a:path w="2208" h="630">
                    <a:moveTo>
                      <a:pt x="0" y="630"/>
                    </a:moveTo>
                    <a:lnTo>
                      <a:pt x="18" y="576"/>
                    </a:lnTo>
                    <a:lnTo>
                      <a:pt x="36" y="510"/>
                    </a:lnTo>
                    <a:lnTo>
                      <a:pt x="54" y="438"/>
                    </a:lnTo>
                    <a:lnTo>
                      <a:pt x="72" y="360"/>
                    </a:lnTo>
                    <a:lnTo>
                      <a:pt x="90" y="276"/>
                    </a:lnTo>
                    <a:lnTo>
                      <a:pt x="108" y="210"/>
                    </a:lnTo>
                    <a:lnTo>
                      <a:pt x="126" y="156"/>
                    </a:lnTo>
                    <a:lnTo>
                      <a:pt x="144" y="120"/>
                    </a:lnTo>
                    <a:lnTo>
                      <a:pt x="156" y="90"/>
                    </a:lnTo>
                    <a:lnTo>
                      <a:pt x="174" y="66"/>
                    </a:lnTo>
                    <a:lnTo>
                      <a:pt x="192" y="54"/>
                    </a:lnTo>
                    <a:lnTo>
                      <a:pt x="210" y="48"/>
                    </a:lnTo>
                    <a:lnTo>
                      <a:pt x="228" y="42"/>
                    </a:lnTo>
                    <a:lnTo>
                      <a:pt x="246" y="36"/>
                    </a:lnTo>
                    <a:lnTo>
                      <a:pt x="264" y="48"/>
                    </a:lnTo>
                    <a:lnTo>
                      <a:pt x="282" y="42"/>
                    </a:lnTo>
                    <a:lnTo>
                      <a:pt x="300" y="42"/>
                    </a:lnTo>
                    <a:lnTo>
                      <a:pt x="312" y="42"/>
                    </a:lnTo>
                    <a:lnTo>
                      <a:pt x="330" y="42"/>
                    </a:lnTo>
                    <a:lnTo>
                      <a:pt x="348" y="36"/>
                    </a:lnTo>
                    <a:lnTo>
                      <a:pt x="366" y="30"/>
                    </a:lnTo>
                    <a:lnTo>
                      <a:pt x="384" y="30"/>
                    </a:lnTo>
                    <a:lnTo>
                      <a:pt x="402" y="30"/>
                    </a:lnTo>
                    <a:lnTo>
                      <a:pt x="420" y="36"/>
                    </a:lnTo>
                    <a:lnTo>
                      <a:pt x="438" y="30"/>
                    </a:lnTo>
                    <a:lnTo>
                      <a:pt x="456" y="30"/>
                    </a:lnTo>
                    <a:lnTo>
                      <a:pt x="474" y="30"/>
                    </a:lnTo>
                    <a:lnTo>
                      <a:pt x="486" y="30"/>
                    </a:lnTo>
                    <a:lnTo>
                      <a:pt x="504" y="36"/>
                    </a:lnTo>
                    <a:lnTo>
                      <a:pt x="522" y="24"/>
                    </a:lnTo>
                    <a:lnTo>
                      <a:pt x="540" y="24"/>
                    </a:lnTo>
                    <a:lnTo>
                      <a:pt x="558" y="36"/>
                    </a:lnTo>
                    <a:lnTo>
                      <a:pt x="576" y="36"/>
                    </a:lnTo>
                    <a:lnTo>
                      <a:pt x="594" y="30"/>
                    </a:lnTo>
                    <a:lnTo>
                      <a:pt x="612" y="30"/>
                    </a:lnTo>
                    <a:lnTo>
                      <a:pt x="630" y="30"/>
                    </a:lnTo>
                    <a:lnTo>
                      <a:pt x="642" y="24"/>
                    </a:lnTo>
                    <a:lnTo>
                      <a:pt x="660" y="18"/>
                    </a:lnTo>
                    <a:lnTo>
                      <a:pt x="678" y="24"/>
                    </a:lnTo>
                    <a:lnTo>
                      <a:pt x="696" y="18"/>
                    </a:lnTo>
                    <a:lnTo>
                      <a:pt x="714" y="12"/>
                    </a:lnTo>
                    <a:lnTo>
                      <a:pt x="732" y="12"/>
                    </a:lnTo>
                    <a:lnTo>
                      <a:pt x="750" y="12"/>
                    </a:lnTo>
                    <a:lnTo>
                      <a:pt x="768" y="6"/>
                    </a:lnTo>
                    <a:lnTo>
                      <a:pt x="786" y="12"/>
                    </a:lnTo>
                    <a:lnTo>
                      <a:pt x="798" y="18"/>
                    </a:lnTo>
                    <a:lnTo>
                      <a:pt x="816" y="12"/>
                    </a:lnTo>
                    <a:lnTo>
                      <a:pt x="834" y="12"/>
                    </a:lnTo>
                    <a:lnTo>
                      <a:pt x="852" y="6"/>
                    </a:lnTo>
                    <a:lnTo>
                      <a:pt x="870" y="0"/>
                    </a:lnTo>
                    <a:lnTo>
                      <a:pt x="888" y="6"/>
                    </a:lnTo>
                    <a:lnTo>
                      <a:pt x="906" y="12"/>
                    </a:lnTo>
                    <a:lnTo>
                      <a:pt x="924" y="6"/>
                    </a:lnTo>
                    <a:lnTo>
                      <a:pt x="942" y="0"/>
                    </a:lnTo>
                    <a:lnTo>
                      <a:pt x="960" y="6"/>
                    </a:lnTo>
                    <a:lnTo>
                      <a:pt x="972" y="0"/>
                    </a:lnTo>
                    <a:lnTo>
                      <a:pt x="990" y="6"/>
                    </a:lnTo>
                    <a:lnTo>
                      <a:pt x="1008" y="12"/>
                    </a:lnTo>
                    <a:lnTo>
                      <a:pt x="1026" y="12"/>
                    </a:lnTo>
                    <a:lnTo>
                      <a:pt x="1044" y="12"/>
                    </a:lnTo>
                    <a:lnTo>
                      <a:pt x="1062" y="30"/>
                    </a:lnTo>
                    <a:lnTo>
                      <a:pt x="1080" y="42"/>
                    </a:lnTo>
                    <a:lnTo>
                      <a:pt x="1098" y="48"/>
                    </a:lnTo>
                    <a:lnTo>
                      <a:pt x="1116" y="48"/>
                    </a:lnTo>
                    <a:lnTo>
                      <a:pt x="1128" y="48"/>
                    </a:lnTo>
                    <a:lnTo>
                      <a:pt x="1146" y="54"/>
                    </a:lnTo>
                    <a:lnTo>
                      <a:pt x="1164" y="60"/>
                    </a:lnTo>
                    <a:lnTo>
                      <a:pt x="1182" y="66"/>
                    </a:lnTo>
                    <a:lnTo>
                      <a:pt x="1200" y="60"/>
                    </a:lnTo>
                    <a:lnTo>
                      <a:pt x="1218" y="48"/>
                    </a:lnTo>
                    <a:lnTo>
                      <a:pt x="1236" y="60"/>
                    </a:lnTo>
                    <a:lnTo>
                      <a:pt x="1254" y="66"/>
                    </a:lnTo>
                    <a:lnTo>
                      <a:pt x="1272" y="60"/>
                    </a:lnTo>
                    <a:lnTo>
                      <a:pt x="1290" y="66"/>
                    </a:lnTo>
                    <a:lnTo>
                      <a:pt x="1302" y="72"/>
                    </a:lnTo>
                    <a:lnTo>
                      <a:pt x="1320" y="72"/>
                    </a:lnTo>
                    <a:lnTo>
                      <a:pt x="1338" y="72"/>
                    </a:lnTo>
                    <a:lnTo>
                      <a:pt x="1356" y="72"/>
                    </a:lnTo>
                    <a:lnTo>
                      <a:pt x="1374" y="78"/>
                    </a:lnTo>
                    <a:lnTo>
                      <a:pt x="1392" y="84"/>
                    </a:lnTo>
                    <a:lnTo>
                      <a:pt x="1410" y="72"/>
                    </a:lnTo>
                    <a:lnTo>
                      <a:pt x="1428" y="66"/>
                    </a:lnTo>
                    <a:lnTo>
                      <a:pt x="1446" y="66"/>
                    </a:lnTo>
                    <a:lnTo>
                      <a:pt x="1458" y="66"/>
                    </a:lnTo>
                    <a:lnTo>
                      <a:pt x="1476" y="60"/>
                    </a:lnTo>
                    <a:lnTo>
                      <a:pt x="1494" y="54"/>
                    </a:lnTo>
                    <a:lnTo>
                      <a:pt x="1512" y="48"/>
                    </a:lnTo>
                    <a:lnTo>
                      <a:pt x="1530" y="48"/>
                    </a:lnTo>
                    <a:lnTo>
                      <a:pt x="1548" y="42"/>
                    </a:lnTo>
                    <a:lnTo>
                      <a:pt x="1566" y="36"/>
                    </a:lnTo>
                    <a:lnTo>
                      <a:pt x="1584" y="36"/>
                    </a:lnTo>
                    <a:lnTo>
                      <a:pt x="1602" y="30"/>
                    </a:lnTo>
                    <a:lnTo>
                      <a:pt x="1614" y="18"/>
                    </a:lnTo>
                    <a:lnTo>
                      <a:pt x="1632" y="12"/>
                    </a:lnTo>
                    <a:lnTo>
                      <a:pt x="1650" y="12"/>
                    </a:lnTo>
                    <a:lnTo>
                      <a:pt x="1668" y="24"/>
                    </a:lnTo>
                    <a:lnTo>
                      <a:pt x="1686" y="36"/>
                    </a:lnTo>
                    <a:lnTo>
                      <a:pt x="1704" y="36"/>
                    </a:lnTo>
                    <a:lnTo>
                      <a:pt x="1722" y="42"/>
                    </a:lnTo>
                    <a:lnTo>
                      <a:pt x="1740" y="48"/>
                    </a:lnTo>
                    <a:lnTo>
                      <a:pt x="1758" y="48"/>
                    </a:lnTo>
                    <a:lnTo>
                      <a:pt x="1776" y="48"/>
                    </a:lnTo>
                    <a:lnTo>
                      <a:pt x="1788" y="48"/>
                    </a:lnTo>
                    <a:lnTo>
                      <a:pt x="1806" y="54"/>
                    </a:lnTo>
                    <a:lnTo>
                      <a:pt x="1824" y="60"/>
                    </a:lnTo>
                    <a:lnTo>
                      <a:pt x="1842" y="66"/>
                    </a:lnTo>
                    <a:lnTo>
                      <a:pt x="1860" y="72"/>
                    </a:lnTo>
                    <a:lnTo>
                      <a:pt x="1878" y="78"/>
                    </a:lnTo>
                    <a:lnTo>
                      <a:pt x="1896" y="84"/>
                    </a:lnTo>
                    <a:lnTo>
                      <a:pt x="1914" y="78"/>
                    </a:lnTo>
                    <a:lnTo>
                      <a:pt x="1932" y="84"/>
                    </a:lnTo>
                    <a:lnTo>
                      <a:pt x="1944" y="90"/>
                    </a:lnTo>
                    <a:lnTo>
                      <a:pt x="1962" y="96"/>
                    </a:lnTo>
                    <a:lnTo>
                      <a:pt x="1980" y="84"/>
                    </a:lnTo>
                    <a:lnTo>
                      <a:pt x="1998" y="84"/>
                    </a:lnTo>
                    <a:lnTo>
                      <a:pt x="2016" y="78"/>
                    </a:lnTo>
                    <a:lnTo>
                      <a:pt x="2034" y="78"/>
                    </a:lnTo>
                    <a:lnTo>
                      <a:pt x="2052" y="78"/>
                    </a:lnTo>
                    <a:lnTo>
                      <a:pt x="2070" y="78"/>
                    </a:lnTo>
                    <a:lnTo>
                      <a:pt x="2088" y="78"/>
                    </a:lnTo>
                    <a:lnTo>
                      <a:pt x="2100" y="84"/>
                    </a:lnTo>
                    <a:lnTo>
                      <a:pt x="2118" y="90"/>
                    </a:lnTo>
                    <a:lnTo>
                      <a:pt x="2136" y="84"/>
                    </a:lnTo>
                    <a:lnTo>
                      <a:pt x="2154" y="84"/>
                    </a:lnTo>
                    <a:lnTo>
                      <a:pt x="2172" y="84"/>
                    </a:lnTo>
                    <a:lnTo>
                      <a:pt x="2190" y="90"/>
                    </a:lnTo>
                    <a:lnTo>
                      <a:pt x="2208" y="102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50" name="Freeform 79"/>
              <p:cNvSpPr>
                <a:spLocks/>
              </p:cNvSpPr>
              <p:nvPr/>
            </p:nvSpPr>
            <p:spPr bwMode="auto">
              <a:xfrm>
                <a:off x="4953000" y="2442036"/>
                <a:ext cx="1982151" cy="885825"/>
              </a:xfrm>
              <a:custGeom>
                <a:avLst/>
                <a:gdLst/>
                <a:ahLst/>
                <a:cxnLst>
                  <a:cxn ang="0">
                    <a:pos x="36" y="486"/>
                  </a:cxn>
                  <a:cxn ang="0">
                    <a:pos x="90" y="300"/>
                  </a:cxn>
                  <a:cxn ang="0">
                    <a:pos x="144" y="132"/>
                  </a:cxn>
                  <a:cxn ang="0">
                    <a:pos x="192" y="72"/>
                  </a:cxn>
                  <a:cxn ang="0">
                    <a:pos x="246" y="48"/>
                  </a:cxn>
                  <a:cxn ang="0">
                    <a:pos x="300" y="48"/>
                  </a:cxn>
                  <a:cxn ang="0">
                    <a:pos x="348" y="30"/>
                  </a:cxn>
                  <a:cxn ang="0">
                    <a:pos x="402" y="36"/>
                  </a:cxn>
                  <a:cxn ang="0">
                    <a:pos x="456" y="36"/>
                  </a:cxn>
                  <a:cxn ang="0">
                    <a:pos x="504" y="30"/>
                  </a:cxn>
                  <a:cxn ang="0">
                    <a:pos x="558" y="24"/>
                  </a:cxn>
                  <a:cxn ang="0">
                    <a:pos x="612" y="12"/>
                  </a:cxn>
                  <a:cxn ang="0">
                    <a:pos x="660" y="18"/>
                  </a:cxn>
                  <a:cxn ang="0">
                    <a:pos x="714" y="18"/>
                  </a:cxn>
                  <a:cxn ang="0">
                    <a:pos x="768" y="6"/>
                  </a:cxn>
                  <a:cxn ang="0">
                    <a:pos x="816" y="12"/>
                  </a:cxn>
                  <a:cxn ang="0">
                    <a:pos x="870" y="0"/>
                  </a:cxn>
                  <a:cxn ang="0">
                    <a:pos x="924" y="12"/>
                  </a:cxn>
                  <a:cxn ang="0">
                    <a:pos x="972" y="6"/>
                  </a:cxn>
                  <a:cxn ang="0">
                    <a:pos x="1026" y="6"/>
                  </a:cxn>
                  <a:cxn ang="0">
                    <a:pos x="1080" y="12"/>
                  </a:cxn>
                  <a:cxn ang="0">
                    <a:pos x="1128" y="24"/>
                  </a:cxn>
                  <a:cxn ang="0">
                    <a:pos x="1182" y="36"/>
                  </a:cxn>
                  <a:cxn ang="0">
                    <a:pos x="1236" y="48"/>
                  </a:cxn>
                  <a:cxn ang="0">
                    <a:pos x="1290" y="60"/>
                  </a:cxn>
                  <a:cxn ang="0">
                    <a:pos x="1338" y="48"/>
                  </a:cxn>
                  <a:cxn ang="0">
                    <a:pos x="1392" y="54"/>
                  </a:cxn>
                  <a:cxn ang="0">
                    <a:pos x="1446" y="54"/>
                  </a:cxn>
                  <a:cxn ang="0">
                    <a:pos x="1494" y="42"/>
                  </a:cxn>
                  <a:cxn ang="0">
                    <a:pos x="1548" y="18"/>
                  </a:cxn>
                  <a:cxn ang="0">
                    <a:pos x="1602" y="12"/>
                  </a:cxn>
                  <a:cxn ang="0">
                    <a:pos x="1650" y="0"/>
                  </a:cxn>
                  <a:cxn ang="0">
                    <a:pos x="1704" y="6"/>
                  </a:cxn>
                  <a:cxn ang="0">
                    <a:pos x="1758" y="24"/>
                  </a:cxn>
                  <a:cxn ang="0">
                    <a:pos x="1806" y="30"/>
                  </a:cxn>
                  <a:cxn ang="0">
                    <a:pos x="1860" y="48"/>
                  </a:cxn>
                  <a:cxn ang="0">
                    <a:pos x="1914" y="66"/>
                  </a:cxn>
                  <a:cxn ang="0">
                    <a:pos x="1962" y="72"/>
                  </a:cxn>
                  <a:cxn ang="0">
                    <a:pos x="2016" y="66"/>
                  </a:cxn>
                  <a:cxn ang="0">
                    <a:pos x="2070" y="60"/>
                  </a:cxn>
                  <a:cxn ang="0">
                    <a:pos x="2118" y="66"/>
                  </a:cxn>
                  <a:cxn ang="0">
                    <a:pos x="2172" y="78"/>
                  </a:cxn>
                </a:cxnLst>
                <a:rect l="0" t="0" r="r" b="b"/>
                <a:pathLst>
                  <a:path w="2208" h="558">
                    <a:moveTo>
                      <a:pt x="0" y="558"/>
                    </a:moveTo>
                    <a:lnTo>
                      <a:pt x="18" y="534"/>
                    </a:lnTo>
                    <a:lnTo>
                      <a:pt x="36" y="486"/>
                    </a:lnTo>
                    <a:lnTo>
                      <a:pt x="54" y="432"/>
                    </a:lnTo>
                    <a:lnTo>
                      <a:pt x="72" y="372"/>
                    </a:lnTo>
                    <a:lnTo>
                      <a:pt x="90" y="300"/>
                    </a:lnTo>
                    <a:lnTo>
                      <a:pt x="108" y="234"/>
                    </a:lnTo>
                    <a:lnTo>
                      <a:pt x="126" y="174"/>
                    </a:lnTo>
                    <a:lnTo>
                      <a:pt x="144" y="132"/>
                    </a:lnTo>
                    <a:lnTo>
                      <a:pt x="156" y="108"/>
                    </a:lnTo>
                    <a:lnTo>
                      <a:pt x="174" y="90"/>
                    </a:lnTo>
                    <a:lnTo>
                      <a:pt x="192" y="72"/>
                    </a:lnTo>
                    <a:lnTo>
                      <a:pt x="210" y="60"/>
                    </a:lnTo>
                    <a:lnTo>
                      <a:pt x="228" y="54"/>
                    </a:lnTo>
                    <a:lnTo>
                      <a:pt x="246" y="48"/>
                    </a:lnTo>
                    <a:lnTo>
                      <a:pt x="264" y="36"/>
                    </a:lnTo>
                    <a:lnTo>
                      <a:pt x="282" y="48"/>
                    </a:lnTo>
                    <a:lnTo>
                      <a:pt x="300" y="48"/>
                    </a:lnTo>
                    <a:lnTo>
                      <a:pt x="312" y="42"/>
                    </a:lnTo>
                    <a:lnTo>
                      <a:pt x="330" y="36"/>
                    </a:lnTo>
                    <a:lnTo>
                      <a:pt x="348" y="30"/>
                    </a:lnTo>
                    <a:lnTo>
                      <a:pt x="366" y="30"/>
                    </a:lnTo>
                    <a:lnTo>
                      <a:pt x="384" y="30"/>
                    </a:lnTo>
                    <a:lnTo>
                      <a:pt x="402" y="36"/>
                    </a:lnTo>
                    <a:lnTo>
                      <a:pt x="420" y="42"/>
                    </a:lnTo>
                    <a:lnTo>
                      <a:pt x="438" y="36"/>
                    </a:lnTo>
                    <a:lnTo>
                      <a:pt x="456" y="36"/>
                    </a:lnTo>
                    <a:lnTo>
                      <a:pt x="474" y="30"/>
                    </a:lnTo>
                    <a:lnTo>
                      <a:pt x="486" y="24"/>
                    </a:lnTo>
                    <a:lnTo>
                      <a:pt x="504" y="30"/>
                    </a:lnTo>
                    <a:lnTo>
                      <a:pt x="522" y="36"/>
                    </a:lnTo>
                    <a:lnTo>
                      <a:pt x="540" y="24"/>
                    </a:lnTo>
                    <a:lnTo>
                      <a:pt x="558" y="24"/>
                    </a:lnTo>
                    <a:lnTo>
                      <a:pt x="576" y="18"/>
                    </a:lnTo>
                    <a:lnTo>
                      <a:pt x="594" y="18"/>
                    </a:lnTo>
                    <a:lnTo>
                      <a:pt x="612" y="12"/>
                    </a:lnTo>
                    <a:lnTo>
                      <a:pt x="630" y="12"/>
                    </a:lnTo>
                    <a:lnTo>
                      <a:pt x="642" y="18"/>
                    </a:lnTo>
                    <a:lnTo>
                      <a:pt x="660" y="18"/>
                    </a:lnTo>
                    <a:lnTo>
                      <a:pt x="678" y="18"/>
                    </a:lnTo>
                    <a:lnTo>
                      <a:pt x="696" y="18"/>
                    </a:lnTo>
                    <a:lnTo>
                      <a:pt x="714" y="18"/>
                    </a:lnTo>
                    <a:lnTo>
                      <a:pt x="732" y="12"/>
                    </a:lnTo>
                    <a:lnTo>
                      <a:pt x="750" y="12"/>
                    </a:lnTo>
                    <a:lnTo>
                      <a:pt x="768" y="6"/>
                    </a:lnTo>
                    <a:lnTo>
                      <a:pt x="786" y="6"/>
                    </a:lnTo>
                    <a:lnTo>
                      <a:pt x="798" y="12"/>
                    </a:lnTo>
                    <a:lnTo>
                      <a:pt x="816" y="12"/>
                    </a:lnTo>
                    <a:lnTo>
                      <a:pt x="834" y="12"/>
                    </a:lnTo>
                    <a:lnTo>
                      <a:pt x="852" y="6"/>
                    </a:lnTo>
                    <a:lnTo>
                      <a:pt x="870" y="0"/>
                    </a:lnTo>
                    <a:lnTo>
                      <a:pt x="888" y="0"/>
                    </a:lnTo>
                    <a:lnTo>
                      <a:pt x="906" y="6"/>
                    </a:lnTo>
                    <a:lnTo>
                      <a:pt x="924" y="12"/>
                    </a:lnTo>
                    <a:lnTo>
                      <a:pt x="942" y="6"/>
                    </a:lnTo>
                    <a:lnTo>
                      <a:pt x="960" y="6"/>
                    </a:lnTo>
                    <a:lnTo>
                      <a:pt x="972" y="6"/>
                    </a:lnTo>
                    <a:lnTo>
                      <a:pt x="990" y="0"/>
                    </a:lnTo>
                    <a:lnTo>
                      <a:pt x="1008" y="6"/>
                    </a:lnTo>
                    <a:lnTo>
                      <a:pt x="1026" y="6"/>
                    </a:lnTo>
                    <a:lnTo>
                      <a:pt x="1044" y="6"/>
                    </a:lnTo>
                    <a:lnTo>
                      <a:pt x="1062" y="6"/>
                    </a:lnTo>
                    <a:lnTo>
                      <a:pt x="1080" y="12"/>
                    </a:lnTo>
                    <a:lnTo>
                      <a:pt x="1098" y="18"/>
                    </a:lnTo>
                    <a:lnTo>
                      <a:pt x="1116" y="18"/>
                    </a:lnTo>
                    <a:lnTo>
                      <a:pt x="1128" y="24"/>
                    </a:lnTo>
                    <a:lnTo>
                      <a:pt x="1146" y="36"/>
                    </a:lnTo>
                    <a:lnTo>
                      <a:pt x="1164" y="30"/>
                    </a:lnTo>
                    <a:lnTo>
                      <a:pt x="1182" y="36"/>
                    </a:lnTo>
                    <a:lnTo>
                      <a:pt x="1200" y="42"/>
                    </a:lnTo>
                    <a:lnTo>
                      <a:pt x="1218" y="48"/>
                    </a:lnTo>
                    <a:lnTo>
                      <a:pt x="1236" y="48"/>
                    </a:lnTo>
                    <a:lnTo>
                      <a:pt x="1254" y="54"/>
                    </a:lnTo>
                    <a:lnTo>
                      <a:pt x="1272" y="60"/>
                    </a:lnTo>
                    <a:lnTo>
                      <a:pt x="1290" y="60"/>
                    </a:lnTo>
                    <a:lnTo>
                      <a:pt x="1302" y="60"/>
                    </a:lnTo>
                    <a:lnTo>
                      <a:pt x="1320" y="54"/>
                    </a:lnTo>
                    <a:lnTo>
                      <a:pt x="1338" y="48"/>
                    </a:lnTo>
                    <a:lnTo>
                      <a:pt x="1356" y="54"/>
                    </a:lnTo>
                    <a:lnTo>
                      <a:pt x="1374" y="54"/>
                    </a:lnTo>
                    <a:lnTo>
                      <a:pt x="1392" y="54"/>
                    </a:lnTo>
                    <a:lnTo>
                      <a:pt x="1410" y="54"/>
                    </a:lnTo>
                    <a:lnTo>
                      <a:pt x="1428" y="54"/>
                    </a:lnTo>
                    <a:lnTo>
                      <a:pt x="1446" y="54"/>
                    </a:lnTo>
                    <a:lnTo>
                      <a:pt x="1458" y="48"/>
                    </a:lnTo>
                    <a:lnTo>
                      <a:pt x="1476" y="42"/>
                    </a:lnTo>
                    <a:lnTo>
                      <a:pt x="1494" y="42"/>
                    </a:lnTo>
                    <a:lnTo>
                      <a:pt x="1512" y="36"/>
                    </a:lnTo>
                    <a:lnTo>
                      <a:pt x="1530" y="24"/>
                    </a:lnTo>
                    <a:lnTo>
                      <a:pt x="1548" y="18"/>
                    </a:lnTo>
                    <a:lnTo>
                      <a:pt x="1566" y="24"/>
                    </a:lnTo>
                    <a:lnTo>
                      <a:pt x="1584" y="24"/>
                    </a:lnTo>
                    <a:lnTo>
                      <a:pt x="1602" y="12"/>
                    </a:lnTo>
                    <a:lnTo>
                      <a:pt x="1614" y="0"/>
                    </a:lnTo>
                    <a:lnTo>
                      <a:pt x="1632" y="0"/>
                    </a:lnTo>
                    <a:lnTo>
                      <a:pt x="1650" y="0"/>
                    </a:lnTo>
                    <a:lnTo>
                      <a:pt x="1668" y="6"/>
                    </a:lnTo>
                    <a:lnTo>
                      <a:pt x="1686" y="12"/>
                    </a:lnTo>
                    <a:lnTo>
                      <a:pt x="1704" y="6"/>
                    </a:lnTo>
                    <a:lnTo>
                      <a:pt x="1722" y="12"/>
                    </a:lnTo>
                    <a:lnTo>
                      <a:pt x="1740" y="18"/>
                    </a:lnTo>
                    <a:lnTo>
                      <a:pt x="1758" y="24"/>
                    </a:lnTo>
                    <a:lnTo>
                      <a:pt x="1776" y="24"/>
                    </a:lnTo>
                    <a:lnTo>
                      <a:pt x="1788" y="24"/>
                    </a:lnTo>
                    <a:lnTo>
                      <a:pt x="1806" y="30"/>
                    </a:lnTo>
                    <a:lnTo>
                      <a:pt x="1824" y="36"/>
                    </a:lnTo>
                    <a:lnTo>
                      <a:pt x="1842" y="42"/>
                    </a:lnTo>
                    <a:lnTo>
                      <a:pt x="1860" y="48"/>
                    </a:lnTo>
                    <a:lnTo>
                      <a:pt x="1878" y="54"/>
                    </a:lnTo>
                    <a:lnTo>
                      <a:pt x="1896" y="66"/>
                    </a:lnTo>
                    <a:lnTo>
                      <a:pt x="1914" y="66"/>
                    </a:lnTo>
                    <a:lnTo>
                      <a:pt x="1932" y="60"/>
                    </a:lnTo>
                    <a:lnTo>
                      <a:pt x="1944" y="60"/>
                    </a:lnTo>
                    <a:lnTo>
                      <a:pt x="1962" y="72"/>
                    </a:lnTo>
                    <a:lnTo>
                      <a:pt x="1980" y="60"/>
                    </a:lnTo>
                    <a:lnTo>
                      <a:pt x="1998" y="66"/>
                    </a:lnTo>
                    <a:lnTo>
                      <a:pt x="2016" y="66"/>
                    </a:lnTo>
                    <a:lnTo>
                      <a:pt x="2034" y="60"/>
                    </a:lnTo>
                    <a:lnTo>
                      <a:pt x="2052" y="60"/>
                    </a:lnTo>
                    <a:lnTo>
                      <a:pt x="2070" y="60"/>
                    </a:lnTo>
                    <a:lnTo>
                      <a:pt x="2088" y="60"/>
                    </a:lnTo>
                    <a:lnTo>
                      <a:pt x="2100" y="66"/>
                    </a:lnTo>
                    <a:lnTo>
                      <a:pt x="2118" y="66"/>
                    </a:lnTo>
                    <a:lnTo>
                      <a:pt x="2136" y="78"/>
                    </a:lnTo>
                    <a:lnTo>
                      <a:pt x="2154" y="78"/>
                    </a:lnTo>
                    <a:lnTo>
                      <a:pt x="2172" y="78"/>
                    </a:lnTo>
                    <a:lnTo>
                      <a:pt x="2190" y="72"/>
                    </a:lnTo>
                    <a:lnTo>
                      <a:pt x="2208" y="72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51" name="Freeform 81"/>
              <p:cNvSpPr>
                <a:spLocks/>
              </p:cNvSpPr>
              <p:nvPr/>
            </p:nvSpPr>
            <p:spPr bwMode="auto">
              <a:xfrm>
                <a:off x="4953000" y="2451561"/>
                <a:ext cx="1982151" cy="923925"/>
              </a:xfrm>
              <a:custGeom>
                <a:avLst/>
                <a:gdLst/>
                <a:ahLst/>
                <a:cxnLst>
                  <a:cxn ang="0">
                    <a:pos x="36" y="498"/>
                  </a:cxn>
                  <a:cxn ang="0">
                    <a:pos x="90" y="318"/>
                  </a:cxn>
                  <a:cxn ang="0">
                    <a:pos x="144" y="132"/>
                  </a:cxn>
                  <a:cxn ang="0">
                    <a:pos x="192" y="60"/>
                  </a:cxn>
                  <a:cxn ang="0">
                    <a:pos x="246" y="30"/>
                  </a:cxn>
                  <a:cxn ang="0">
                    <a:pos x="300" y="30"/>
                  </a:cxn>
                  <a:cxn ang="0">
                    <a:pos x="348" y="24"/>
                  </a:cxn>
                  <a:cxn ang="0">
                    <a:pos x="402" y="24"/>
                  </a:cxn>
                  <a:cxn ang="0">
                    <a:pos x="456" y="18"/>
                  </a:cxn>
                  <a:cxn ang="0">
                    <a:pos x="504" y="12"/>
                  </a:cxn>
                  <a:cxn ang="0">
                    <a:pos x="558" y="12"/>
                  </a:cxn>
                  <a:cxn ang="0">
                    <a:pos x="612" y="12"/>
                  </a:cxn>
                  <a:cxn ang="0">
                    <a:pos x="660" y="12"/>
                  </a:cxn>
                  <a:cxn ang="0">
                    <a:pos x="714" y="18"/>
                  </a:cxn>
                  <a:cxn ang="0">
                    <a:pos x="768" y="12"/>
                  </a:cxn>
                  <a:cxn ang="0">
                    <a:pos x="816" y="12"/>
                  </a:cxn>
                  <a:cxn ang="0">
                    <a:pos x="870" y="6"/>
                  </a:cxn>
                  <a:cxn ang="0">
                    <a:pos x="924" y="6"/>
                  </a:cxn>
                  <a:cxn ang="0">
                    <a:pos x="972" y="6"/>
                  </a:cxn>
                  <a:cxn ang="0">
                    <a:pos x="1026" y="12"/>
                  </a:cxn>
                  <a:cxn ang="0">
                    <a:pos x="1080" y="24"/>
                  </a:cxn>
                  <a:cxn ang="0">
                    <a:pos x="1128" y="42"/>
                  </a:cxn>
                  <a:cxn ang="0">
                    <a:pos x="1182" y="42"/>
                  </a:cxn>
                  <a:cxn ang="0">
                    <a:pos x="1236" y="54"/>
                  </a:cxn>
                  <a:cxn ang="0">
                    <a:pos x="1290" y="66"/>
                  </a:cxn>
                  <a:cxn ang="0">
                    <a:pos x="1338" y="60"/>
                  </a:cxn>
                  <a:cxn ang="0">
                    <a:pos x="1392" y="60"/>
                  </a:cxn>
                  <a:cxn ang="0">
                    <a:pos x="1446" y="66"/>
                  </a:cxn>
                  <a:cxn ang="0">
                    <a:pos x="1494" y="66"/>
                  </a:cxn>
                  <a:cxn ang="0">
                    <a:pos x="1548" y="42"/>
                  </a:cxn>
                  <a:cxn ang="0">
                    <a:pos x="1602" y="30"/>
                  </a:cxn>
                  <a:cxn ang="0">
                    <a:pos x="1650" y="12"/>
                  </a:cxn>
                  <a:cxn ang="0">
                    <a:pos x="1704" y="24"/>
                  </a:cxn>
                  <a:cxn ang="0">
                    <a:pos x="1758" y="42"/>
                  </a:cxn>
                  <a:cxn ang="0">
                    <a:pos x="1806" y="54"/>
                  </a:cxn>
                  <a:cxn ang="0">
                    <a:pos x="1860" y="78"/>
                  </a:cxn>
                  <a:cxn ang="0">
                    <a:pos x="1914" y="84"/>
                  </a:cxn>
                  <a:cxn ang="0">
                    <a:pos x="1962" y="90"/>
                  </a:cxn>
                  <a:cxn ang="0">
                    <a:pos x="2016" y="72"/>
                  </a:cxn>
                  <a:cxn ang="0">
                    <a:pos x="2070" y="78"/>
                  </a:cxn>
                  <a:cxn ang="0">
                    <a:pos x="2118" y="90"/>
                  </a:cxn>
                  <a:cxn ang="0">
                    <a:pos x="2172" y="90"/>
                  </a:cxn>
                </a:cxnLst>
                <a:rect l="0" t="0" r="r" b="b"/>
                <a:pathLst>
                  <a:path w="2208" h="582">
                    <a:moveTo>
                      <a:pt x="0" y="582"/>
                    </a:moveTo>
                    <a:lnTo>
                      <a:pt x="18" y="552"/>
                    </a:lnTo>
                    <a:lnTo>
                      <a:pt x="36" y="498"/>
                    </a:lnTo>
                    <a:lnTo>
                      <a:pt x="54" y="438"/>
                    </a:lnTo>
                    <a:lnTo>
                      <a:pt x="72" y="384"/>
                    </a:lnTo>
                    <a:lnTo>
                      <a:pt x="90" y="318"/>
                    </a:lnTo>
                    <a:lnTo>
                      <a:pt x="108" y="240"/>
                    </a:lnTo>
                    <a:lnTo>
                      <a:pt x="126" y="180"/>
                    </a:lnTo>
                    <a:lnTo>
                      <a:pt x="144" y="132"/>
                    </a:lnTo>
                    <a:lnTo>
                      <a:pt x="156" y="96"/>
                    </a:lnTo>
                    <a:lnTo>
                      <a:pt x="174" y="72"/>
                    </a:lnTo>
                    <a:lnTo>
                      <a:pt x="192" y="60"/>
                    </a:lnTo>
                    <a:lnTo>
                      <a:pt x="210" y="48"/>
                    </a:lnTo>
                    <a:lnTo>
                      <a:pt x="228" y="42"/>
                    </a:lnTo>
                    <a:lnTo>
                      <a:pt x="246" y="30"/>
                    </a:lnTo>
                    <a:lnTo>
                      <a:pt x="264" y="24"/>
                    </a:lnTo>
                    <a:lnTo>
                      <a:pt x="282" y="12"/>
                    </a:lnTo>
                    <a:lnTo>
                      <a:pt x="300" y="30"/>
                    </a:lnTo>
                    <a:lnTo>
                      <a:pt x="312" y="30"/>
                    </a:lnTo>
                    <a:lnTo>
                      <a:pt x="330" y="30"/>
                    </a:lnTo>
                    <a:lnTo>
                      <a:pt x="348" y="24"/>
                    </a:lnTo>
                    <a:lnTo>
                      <a:pt x="366" y="24"/>
                    </a:lnTo>
                    <a:lnTo>
                      <a:pt x="384" y="24"/>
                    </a:lnTo>
                    <a:lnTo>
                      <a:pt x="402" y="24"/>
                    </a:lnTo>
                    <a:lnTo>
                      <a:pt x="420" y="18"/>
                    </a:lnTo>
                    <a:lnTo>
                      <a:pt x="438" y="12"/>
                    </a:lnTo>
                    <a:lnTo>
                      <a:pt x="456" y="18"/>
                    </a:lnTo>
                    <a:lnTo>
                      <a:pt x="474" y="12"/>
                    </a:lnTo>
                    <a:lnTo>
                      <a:pt x="486" y="12"/>
                    </a:lnTo>
                    <a:lnTo>
                      <a:pt x="504" y="12"/>
                    </a:lnTo>
                    <a:lnTo>
                      <a:pt x="522" y="12"/>
                    </a:lnTo>
                    <a:lnTo>
                      <a:pt x="540" y="12"/>
                    </a:lnTo>
                    <a:lnTo>
                      <a:pt x="558" y="12"/>
                    </a:lnTo>
                    <a:lnTo>
                      <a:pt x="576" y="12"/>
                    </a:lnTo>
                    <a:lnTo>
                      <a:pt x="594" y="6"/>
                    </a:lnTo>
                    <a:lnTo>
                      <a:pt x="612" y="12"/>
                    </a:lnTo>
                    <a:lnTo>
                      <a:pt x="630" y="12"/>
                    </a:lnTo>
                    <a:lnTo>
                      <a:pt x="642" y="12"/>
                    </a:lnTo>
                    <a:lnTo>
                      <a:pt x="660" y="12"/>
                    </a:lnTo>
                    <a:lnTo>
                      <a:pt x="678" y="18"/>
                    </a:lnTo>
                    <a:lnTo>
                      <a:pt x="696" y="18"/>
                    </a:lnTo>
                    <a:lnTo>
                      <a:pt x="714" y="18"/>
                    </a:lnTo>
                    <a:lnTo>
                      <a:pt x="732" y="12"/>
                    </a:lnTo>
                    <a:lnTo>
                      <a:pt x="750" y="12"/>
                    </a:lnTo>
                    <a:lnTo>
                      <a:pt x="768" y="12"/>
                    </a:lnTo>
                    <a:lnTo>
                      <a:pt x="786" y="12"/>
                    </a:lnTo>
                    <a:lnTo>
                      <a:pt x="798" y="12"/>
                    </a:lnTo>
                    <a:lnTo>
                      <a:pt x="816" y="12"/>
                    </a:lnTo>
                    <a:lnTo>
                      <a:pt x="834" y="12"/>
                    </a:lnTo>
                    <a:lnTo>
                      <a:pt x="852" y="12"/>
                    </a:lnTo>
                    <a:lnTo>
                      <a:pt x="870" y="6"/>
                    </a:lnTo>
                    <a:lnTo>
                      <a:pt x="888" y="0"/>
                    </a:lnTo>
                    <a:lnTo>
                      <a:pt x="906" y="0"/>
                    </a:lnTo>
                    <a:lnTo>
                      <a:pt x="924" y="6"/>
                    </a:lnTo>
                    <a:lnTo>
                      <a:pt x="942" y="0"/>
                    </a:lnTo>
                    <a:lnTo>
                      <a:pt x="960" y="0"/>
                    </a:lnTo>
                    <a:lnTo>
                      <a:pt x="972" y="6"/>
                    </a:lnTo>
                    <a:lnTo>
                      <a:pt x="990" y="12"/>
                    </a:lnTo>
                    <a:lnTo>
                      <a:pt x="1008" y="12"/>
                    </a:lnTo>
                    <a:lnTo>
                      <a:pt x="1026" y="12"/>
                    </a:lnTo>
                    <a:lnTo>
                      <a:pt x="1044" y="12"/>
                    </a:lnTo>
                    <a:lnTo>
                      <a:pt x="1062" y="18"/>
                    </a:lnTo>
                    <a:lnTo>
                      <a:pt x="1080" y="24"/>
                    </a:lnTo>
                    <a:lnTo>
                      <a:pt x="1098" y="30"/>
                    </a:lnTo>
                    <a:lnTo>
                      <a:pt x="1116" y="30"/>
                    </a:lnTo>
                    <a:lnTo>
                      <a:pt x="1128" y="42"/>
                    </a:lnTo>
                    <a:lnTo>
                      <a:pt x="1146" y="36"/>
                    </a:lnTo>
                    <a:lnTo>
                      <a:pt x="1164" y="36"/>
                    </a:lnTo>
                    <a:lnTo>
                      <a:pt x="1182" y="42"/>
                    </a:lnTo>
                    <a:lnTo>
                      <a:pt x="1200" y="48"/>
                    </a:lnTo>
                    <a:lnTo>
                      <a:pt x="1218" y="54"/>
                    </a:lnTo>
                    <a:lnTo>
                      <a:pt x="1236" y="54"/>
                    </a:lnTo>
                    <a:lnTo>
                      <a:pt x="1254" y="54"/>
                    </a:lnTo>
                    <a:lnTo>
                      <a:pt x="1272" y="60"/>
                    </a:lnTo>
                    <a:lnTo>
                      <a:pt x="1290" y="66"/>
                    </a:lnTo>
                    <a:lnTo>
                      <a:pt x="1302" y="66"/>
                    </a:lnTo>
                    <a:lnTo>
                      <a:pt x="1320" y="60"/>
                    </a:lnTo>
                    <a:lnTo>
                      <a:pt x="1338" y="60"/>
                    </a:lnTo>
                    <a:lnTo>
                      <a:pt x="1356" y="66"/>
                    </a:lnTo>
                    <a:lnTo>
                      <a:pt x="1374" y="60"/>
                    </a:lnTo>
                    <a:lnTo>
                      <a:pt x="1392" y="60"/>
                    </a:lnTo>
                    <a:lnTo>
                      <a:pt x="1410" y="60"/>
                    </a:lnTo>
                    <a:lnTo>
                      <a:pt x="1428" y="66"/>
                    </a:lnTo>
                    <a:lnTo>
                      <a:pt x="1446" y="66"/>
                    </a:lnTo>
                    <a:lnTo>
                      <a:pt x="1458" y="66"/>
                    </a:lnTo>
                    <a:lnTo>
                      <a:pt x="1476" y="66"/>
                    </a:lnTo>
                    <a:lnTo>
                      <a:pt x="1494" y="66"/>
                    </a:lnTo>
                    <a:lnTo>
                      <a:pt x="1512" y="54"/>
                    </a:lnTo>
                    <a:lnTo>
                      <a:pt x="1530" y="42"/>
                    </a:lnTo>
                    <a:lnTo>
                      <a:pt x="1548" y="42"/>
                    </a:lnTo>
                    <a:lnTo>
                      <a:pt x="1566" y="42"/>
                    </a:lnTo>
                    <a:lnTo>
                      <a:pt x="1584" y="36"/>
                    </a:lnTo>
                    <a:lnTo>
                      <a:pt x="1602" y="30"/>
                    </a:lnTo>
                    <a:lnTo>
                      <a:pt x="1614" y="18"/>
                    </a:lnTo>
                    <a:lnTo>
                      <a:pt x="1632" y="12"/>
                    </a:lnTo>
                    <a:lnTo>
                      <a:pt x="1650" y="12"/>
                    </a:lnTo>
                    <a:lnTo>
                      <a:pt x="1668" y="18"/>
                    </a:lnTo>
                    <a:lnTo>
                      <a:pt x="1686" y="18"/>
                    </a:lnTo>
                    <a:lnTo>
                      <a:pt x="1704" y="24"/>
                    </a:lnTo>
                    <a:lnTo>
                      <a:pt x="1722" y="36"/>
                    </a:lnTo>
                    <a:lnTo>
                      <a:pt x="1740" y="42"/>
                    </a:lnTo>
                    <a:lnTo>
                      <a:pt x="1758" y="42"/>
                    </a:lnTo>
                    <a:lnTo>
                      <a:pt x="1776" y="48"/>
                    </a:lnTo>
                    <a:lnTo>
                      <a:pt x="1788" y="48"/>
                    </a:lnTo>
                    <a:lnTo>
                      <a:pt x="1806" y="54"/>
                    </a:lnTo>
                    <a:lnTo>
                      <a:pt x="1824" y="60"/>
                    </a:lnTo>
                    <a:lnTo>
                      <a:pt x="1842" y="72"/>
                    </a:lnTo>
                    <a:lnTo>
                      <a:pt x="1860" y="78"/>
                    </a:lnTo>
                    <a:lnTo>
                      <a:pt x="1878" y="84"/>
                    </a:lnTo>
                    <a:lnTo>
                      <a:pt x="1896" y="84"/>
                    </a:lnTo>
                    <a:lnTo>
                      <a:pt x="1914" y="84"/>
                    </a:lnTo>
                    <a:lnTo>
                      <a:pt x="1932" y="90"/>
                    </a:lnTo>
                    <a:lnTo>
                      <a:pt x="1944" y="96"/>
                    </a:lnTo>
                    <a:lnTo>
                      <a:pt x="1962" y="90"/>
                    </a:lnTo>
                    <a:lnTo>
                      <a:pt x="1980" y="78"/>
                    </a:lnTo>
                    <a:lnTo>
                      <a:pt x="1998" y="72"/>
                    </a:lnTo>
                    <a:lnTo>
                      <a:pt x="2016" y="72"/>
                    </a:lnTo>
                    <a:lnTo>
                      <a:pt x="2034" y="90"/>
                    </a:lnTo>
                    <a:lnTo>
                      <a:pt x="2052" y="84"/>
                    </a:lnTo>
                    <a:lnTo>
                      <a:pt x="2070" y="78"/>
                    </a:lnTo>
                    <a:lnTo>
                      <a:pt x="2088" y="84"/>
                    </a:lnTo>
                    <a:lnTo>
                      <a:pt x="2100" y="96"/>
                    </a:lnTo>
                    <a:lnTo>
                      <a:pt x="2118" y="90"/>
                    </a:lnTo>
                    <a:lnTo>
                      <a:pt x="2136" y="96"/>
                    </a:lnTo>
                    <a:lnTo>
                      <a:pt x="2154" y="90"/>
                    </a:lnTo>
                    <a:lnTo>
                      <a:pt x="2172" y="90"/>
                    </a:lnTo>
                    <a:lnTo>
                      <a:pt x="2190" y="90"/>
                    </a:lnTo>
                    <a:lnTo>
                      <a:pt x="2208" y="84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52" name="Freeform 83"/>
              <p:cNvSpPr>
                <a:spLocks/>
              </p:cNvSpPr>
              <p:nvPr/>
            </p:nvSpPr>
            <p:spPr bwMode="auto">
              <a:xfrm>
                <a:off x="4953000" y="2489661"/>
                <a:ext cx="1982151" cy="828675"/>
              </a:xfrm>
              <a:custGeom>
                <a:avLst/>
                <a:gdLst/>
                <a:ahLst/>
                <a:cxnLst>
                  <a:cxn ang="0">
                    <a:pos x="36" y="450"/>
                  </a:cxn>
                  <a:cxn ang="0">
                    <a:pos x="90" y="276"/>
                  </a:cxn>
                  <a:cxn ang="0">
                    <a:pos x="144" y="120"/>
                  </a:cxn>
                  <a:cxn ang="0">
                    <a:pos x="192" y="60"/>
                  </a:cxn>
                  <a:cxn ang="0">
                    <a:pos x="246" y="42"/>
                  </a:cxn>
                  <a:cxn ang="0">
                    <a:pos x="300" y="30"/>
                  </a:cxn>
                  <a:cxn ang="0">
                    <a:pos x="348" y="24"/>
                  </a:cxn>
                  <a:cxn ang="0">
                    <a:pos x="402" y="36"/>
                  </a:cxn>
                  <a:cxn ang="0">
                    <a:pos x="456" y="30"/>
                  </a:cxn>
                  <a:cxn ang="0">
                    <a:pos x="504" y="18"/>
                  </a:cxn>
                  <a:cxn ang="0">
                    <a:pos x="558" y="18"/>
                  </a:cxn>
                  <a:cxn ang="0">
                    <a:pos x="612" y="18"/>
                  </a:cxn>
                  <a:cxn ang="0">
                    <a:pos x="660" y="24"/>
                  </a:cxn>
                  <a:cxn ang="0">
                    <a:pos x="714" y="12"/>
                  </a:cxn>
                  <a:cxn ang="0">
                    <a:pos x="768" y="18"/>
                  </a:cxn>
                  <a:cxn ang="0">
                    <a:pos x="816" y="6"/>
                  </a:cxn>
                  <a:cxn ang="0">
                    <a:pos x="870" y="6"/>
                  </a:cxn>
                  <a:cxn ang="0">
                    <a:pos x="924" y="12"/>
                  </a:cxn>
                  <a:cxn ang="0">
                    <a:pos x="972" y="18"/>
                  </a:cxn>
                  <a:cxn ang="0">
                    <a:pos x="1026" y="18"/>
                  </a:cxn>
                  <a:cxn ang="0">
                    <a:pos x="1080" y="30"/>
                  </a:cxn>
                  <a:cxn ang="0">
                    <a:pos x="1128" y="42"/>
                  </a:cxn>
                  <a:cxn ang="0">
                    <a:pos x="1182" y="42"/>
                  </a:cxn>
                  <a:cxn ang="0">
                    <a:pos x="1236" y="54"/>
                  </a:cxn>
                  <a:cxn ang="0">
                    <a:pos x="1290" y="54"/>
                  </a:cxn>
                  <a:cxn ang="0">
                    <a:pos x="1338" y="60"/>
                  </a:cxn>
                  <a:cxn ang="0">
                    <a:pos x="1392" y="60"/>
                  </a:cxn>
                  <a:cxn ang="0">
                    <a:pos x="1446" y="66"/>
                  </a:cxn>
                  <a:cxn ang="0">
                    <a:pos x="1494" y="48"/>
                  </a:cxn>
                  <a:cxn ang="0">
                    <a:pos x="1548" y="42"/>
                  </a:cxn>
                  <a:cxn ang="0">
                    <a:pos x="1602" y="24"/>
                  </a:cxn>
                  <a:cxn ang="0">
                    <a:pos x="1650" y="6"/>
                  </a:cxn>
                  <a:cxn ang="0">
                    <a:pos x="1704" y="12"/>
                  </a:cxn>
                  <a:cxn ang="0">
                    <a:pos x="1758" y="36"/>
                  </a:cxn>
                  <a:cxn ang="0">
                    <a:pos x="1806" y="48"/>
                  </a:cxn>
                  <a:cxn ang="0">
                    <a:pos x="1860" y="60"/>
                  </a:cxn>
                  <a:cxn ang="0">
                    <a:pos x="1914" y="78"/>
                  </a:cxn>
                  <a:cxn ang="0">
                    <a:pos x="1962" y="72"/>
                  </a:cxn>
                  <a:cxn ang="0">
                    <a:pos x="2016" y="60"/>
                  </a:cxn>
                  <a:cxn ang="0">
                    <a:pos x="2070" y="78"/>
                  </a:cxn>
                  <a:cxn ang="0">
                    <a:pos x="2118" y="72"/>
                  </a:cxn>
                  <a:cxn ang="0">
                    <a:pos x="2172" y="78"/>
                  </a:cxn>
                </a:cxnLst>
                <a:rect l="0" t="0" r="r" b="b"/>
                <a:pathLst>
                  <a:path w="2208" h="522">
                    <a:moveTo>
                      <a:pt x="0" y="522"/>
                    </a:moveTo>
                    <a:lnTo>
                      <a:pt x="18" y="492"/>
                    </a:lnTo>
                    <a:lnTo>
                      <a:pt x="36" y="450"/>
                    </a:lnTo>
                    <a:lnTo>
                      <a:pt x="54" y="396"/>
                    </a:lnTo>
                    <a:lnTo>
                      <a:pt x="72" y="342"/>
                    </a:lnTo>
                    <a:lnTo>
                      <a:pt x="90" y="276"/>
                    </a:lnTo>
                    <a:lnTo>
                      <a:pt x="108" y="204"/>
                    </a:lnTo>
                    <a:lnTo>
                      <a:pt x="126" y="156"/>
                    </a:lnTo>
                    <a:lnTo>
                      <a:pt x="144" y="120"/>
                    </a:lnTo>
                    <a:lnTo>
                      <a:pt x="156" y="90"/>
                    </a:lnTo>
                    <a:lnTo>
                      <a:pt x="174" y="72"/>
                    </a:lnTo>
                    <a:lnTo>
                      <a:pt x="192" y="60"/>
                    </a:lnTo>
                    <a:lnTo>
                      <a:pt x="210" y="54"/>
                    </a:lnTo>
                    <a:lnTo>
                      <a:pt x="228" y="48"/>
                    </a:lnTo>
                    <a:lnTo>
                      <a:pt x="246" y="42"/>
                    </a:lnTo>
                    <a:lnTo>
                      <a:pt x="264" y="36"/>
                    </a:lnTo>
                    <a:lnTo>
                      <a:pt x="282" y="30"/>
                    </a:lnTo>
                    <a:lnTo>
                      <a:pt x="300" y="30"/>
                    </a:lnTo>
                    <a:lnTo>
                      <a:pt x="312" y="24"/>
                    </a:lnTo>
                    <a:lnTo>
                      <a:pt x="330" y="18"/>
                    </a:lnTo>
                    <a:lnTo>
                      <a:pt x="348" y="24"/>
                    </a:lnTo>
                    <a:lnTo>
                      <a:pt x="366" y="42"/>
                    </a:lnTo>
                    <a:lnTo>
                      <a:pt x="384" y="42"/>
                    </a:lnTo>
                    <a:lnTo>
                      <a:pt x="402" y="36"/>
                    </a:lnTo>
                    <a:lnTo>
                      <a:pt x="420" y="30"/>
                    </a:lnTo>
                    <a:lnTo>
                      <a:pt x="438" y="18"/>
                    </a:lnTo>
                    <a:lnTo>
                      <a:pt x="456" y="30"/>
                    </a:lnTo>
                    <a:lnTo>
                      <a:pt x="474" y="24"/>
                    </a:lnTo>
                    <a:lnTo>
                      <a:pt x="486" y="18"/>
                    </a:lnTo>
                    <a:lnTo>
                      <a:pt x="504" y="18"/>
                    </a:lnTo>
                    <a:lnTo>
                      <a:pt x="522" y="24"/>
                    </a:lnTo>
                    <a:lnTo>
                      <a:pt x="540" y="30"/>
                    </a:lnTo>
                    <a:lnTo>
                      <a:pt x="558" y="18"/>
                    </a:lnTo>
                    <a:lnTo>
                      <a:pt x="576" y="18"/>
                    </a:lnTo>
                    <a:lnTo>
                      <a:pt x="594" y="18"/>
                    </a:lnTo>
                    <a:lnTo>
                      <a:pt x="612" y="18"/>
                    </a:lnTo>
                    <a:lnTo>
                      <a:pt x="630" y="24"/>
                    </a:lnTo>
                    <a:lnTo>
                      <a:pt x="642" y="24"/>
                    </a:lnTo>
                    <a:lnTo>
                      <a:pt x="660" y="24"/>
                    </a:lnTo>
                    <a:lnTo>
                      <a:pt x="678" y="18"/>
                    </a:lnTo>
                    <a:lnTo>
                      <a:pt x="696" y="18"/>
                    </a:lnTo>
                    <a:lnTo>
                      <a:pt x="714" y="12"/>
                    </a:lnTo>
                    <a:lnTo>
                      <a:pt x="732" y="12"/>
                    </a:lnTo>
                    <a:lnTo>
                      <a:pt x="750" y="12"/>
                    </a:lnTo>
                    <a:lnTo>
                      <a:pt x="768" y="18"/>
                    </a:lnTo>
                    <a:lnTo>
                      <a:pt x="786" y="24"/>
                    </a:lnTo>
                    <a:lnTo>
                      <a:pt x="798" y="12"/>
                    </a:lnTo>
                    <a:lnTo>
                      <a:pt x="816" y="6"/>
                    </a:lnTo>
                    <a:lnTo>
                      <a:pt x="834" y="6"/>
                    </a:lnTo>
                    <a:lnTo>
                      <a:pt x="852" y="6"/>
                    </a:lnTo>
                    <a:lnTo>
                      <a:pt x="870" y="6"/>
                    </a:lnTo>
                    <a:lnTo>
                      <a:pt x="888" y="0"/>
                    </a:lnTo>
                    <a:lnTo>
                      <a:pt x="906" y="0"/>
                    </a:lnTo>
                    <a:lnTo>
                      <a:pt x="924" y="12"/>
                    </a:lnTo>
                    <a:lnTo>
                      <a:pt x="942" y="12"/>
                    </a:lnTo>
                    <a:lnTo>
                      <a:pt x="960" y="12"/>
                    </a:lnTo>
                    <a:lnTo>
                      <a:pt x="972" y="18"/>
                    </a:lnTo>
                    <a:lnTo>
                      <a:pt x="990" y="12"/>
                    </a:lnTo>
                    <a:lnTo>
                      <a:pt x="1008" y="6"/>
                    </a:lnTo>
                    <a:lnTo>
                      <a:pt x="1026" y="18"/>
                    </a:lnTo>
                    <a:lnTo>
                      <a:pt x="1044" y="24"/>
                    </a:lnTo>
                    <a:lnTo>
                      <a:pt x="1062" y="18"/>
                    </a:lnTo>
                    <a:lnTo>
                      <a:pt x="1080" y="30"/>
                    </a:lnTo>
                    <a:lnTo>
                      <a:pt x="1098" y="36"/>
                    </a:lnTo>
                    <a:lnTo>
                      <a:pt x="1116" y="36"/>
                    </a:lnTo>
                    <a:lnTo>
                      <a:pt x="1128" y="42"/>
                    </a:lnTo>
                    <a:lnTo>
                      <a:pt x="1146" y="42"/>
                    </a:lnTo>
                    <a:lnTo>
                      <a:pt x="1164" y="30"/>
                    </a:lnTo>
                    <a:lnTo>
                      <a:pt x="1182" y="42"/>
                    </a:lnTo>
                    <a:lnTo>
                      <a:pt x="1200" y="42"/>
                    </a:lnTo>
                    <a:lnTo>
                      <a:pt x="1218" y="42"/>
                    </a:lnTo>
                    <a:lnTo>
                      <a:pt x="1236" y="54"/>
                    </a:lnTo>
                    <a:lnTo>
                      <a:pt x="1254" y="60"/>
                    </a:lnTo>
                    <a:lnTo>
                      <a:pt x="1272" y="54"/>
                    </a:lnTo>
                    <a:lnTo>
                      <a:pt x="1290" y="54"/>
                    </a:lnTo>
                    <a:lnTo>
                      <a:pt x="1302" y="60"/>
                    </a:lnTo>
                    <a:lnTo>
                      <a:pt x="1320" y="60"/>
                    </a:lnTo>
                    <a:lnTo>
                      <a:pt x="1338" y="60"/>
                    </a:lnTo>
                    <a:lnTo>
                      <a:pt x="1356" y="60"/>
                    </a:lnTo>
                    <a:lnTo>
                      <a:pt x="1374" y="60"/>
                    </a:lnTo>
                    <a:lnTo>
                      <a:pt x="1392" y="60"/>
                    </a:lnTo>
                    <a:lnTo>
                      <a:pt x="1410" y="54"/>
                    </a:lnTo>
                    <a:lnTo>
                      <a:pt x="1428" y="54"/>
                    </a:lnTo>
                    <a:lnTo>
                      <a:pt x="1446" y="66"/>
                    </a:lnTo>
                    <a:lnTo>
                      <a:pt x="1458" y="66"/>
                    </a:lnTo>
                    <a:lnTo>
                      <a:pt x="1476" y="60"/>
                    </a:lnTo>
                    <a:lnTo>
                      <a:pt x="1494" y="48"/>
                    </a:lnTo>
                    <a:lnTo>
                      <a:pt x="1512" y="54"/>
                    </a:lnTo>
                    <a:lnTo>
                      <a:pt x="1530" y="48"/>
                    </a:lnTo>
                    <a:lnTo>
                      <a:pt x="1548" y="42"/>
                    </a:lnTo>
                    <a:lnTo>
                      <a:pt x="1566" y="36"/>
                    </a:lnTo>
                    <a:lnTo>
                      <a:pt x="1584" y="24"/>
                    </a:lnTo>
                    <a:lnTo>
                      <a:pt x="1602" y="24"/>
                    </a:lnTo>
                    <a:lnTo>
                      <a:pt x="1614" y="12"/>
                    </a:lnTo>
                    <a:lnTo>
                      <a:pt x="1632" y="12"/>
                    </a:lnTo>
                    <a:lnTo>
                      <a:pt x="1650" y="6"/>
                    </a:lnTo>
                    <a:lnTo>
                      <a:pt x="1668" y="12"/>
                    </a:lnTo>
                    <a:lnTo>
                      <a:pt x="1686" y="18"/>
                    </a:lnTo>
                    <a:lnTo>
                      <a:pt x="1704" y="12"/>
                    </a:lnTo>
                    <a:lnTo>
                      <a:pt x="1722" y="18"/>
                    </a:lnTo>
                    <a:lnTo>
                      <a:pt x="1740" y="30"/>
                    </a:lnTo>
                    <a:lnTo>
                      <a:pt x="1758" y="36"/>
                    </a:lnTo>
                    <a:lnTo>
                      <a:pt x="1776" y="36"/>
                    </a:lnTo>
                    <a:lnTo>
                      <a:pt x="1788" y="42"/>
                    </a:lnTo>
                    <a:lnTo>
                      <a:pt x="1806" y="48"/>
                    </a:lnTo>
                    <a:lnTo>
                      <a:pt x="1824" y="42"/>
                    </a:lnTo>
                    <a:lnTo>
                      <a:pt x="1842" y="48"/>
                    </a:lnTo>
                    <a:lnTo>
                      <a:pt x="1860" y="60"/>
                    </a:lnTo>
                    <a:lnTo>
                      <a:pt x="1878" y="72"/>
                    </a:lnTo>
                    <a:lnTo>
                      <a:pt x="1896" y="78"/>
                    </a:lnTo>
                    <a:lnTo>
                      <a:pt x="1914" y="78"/>
                    </a:lnTo>
                    <a:lnTo>
                      <a:pt x="1932" y="78"/>
                    </a:lnTo>
                    <a:lnTo>
                      <a:pt x="1944" y="78"/>
                    </a:lnTo>
                    <a:lnTo>
                      <a:pt x="1962" y="72"/>
                    </a:lnTo>
                    <a:lnTo>
                      <a:pt x="1980" y="66"/>
                    </a:lnTo>
                    <a:lnTo>
                      <a:pt x="1998" y="66"/>
                    </a:lnTo>
                    <a:lnTo>
                      <a:pt x="2016" y="60"/>
                    </a:lnTo>
                    <a:lnTo>
                      <a:pt x="2034" y="54"/>
                    </a:lnTo>
                    <a:lnTo>
                      <a:pt x="2052" y="72"/>
                    </a:lnTo>
                    <a:lnTo>
                      <a:pt x="2070" y="78"/>
                    </a:lnTo>
                    <a:lnTo>
                      <a:pt x="2088" y="78"/>
                    </a:lnTo>
                    <a:lnTo>
                      <a:pt x="2100" y="72"/>
                    </a:lnTo>
                    <a:lnTo>
                      <a:pt x="2118" y="72"/>
                    </a:lnTo>
                    <a:lnTo>
                      <a:pt x="2136" y="84"/>
                    </a:lnTo>
                    <a:lnTo>
                      <a:pt x="2154" y="84"/>
                    </a:lnTo>
                    <a:lnTo>
                      <a:pt x="2172" y="78"/>
                    </a:lnTo>
                    <a:lnTo>
                      <a:pt x="2190" y="78"/>
                    </a:lnTo>
                    <a:lnTo>
                      <a:pt x="2208" y="78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4953000" y="2489661"/>
                <a:ext cx="1982151" cy="923925"/>
              </a:xfrm>
              <a:custGeom>
                <a:avLst/>
                <a:gdLst/>
                <a:ahLst/>
                <a:cxnLst>
                  <a:cxn ang="0">
                    <a:pos x="36" y="522"/>
                  </a:cxn>
                  <a:cxn ang="0">
                    <a:pos x="90" y="318"/>
                  </a:cxn>
                  <a:cxn ang="0">
                    <a:pos x="144" y="138"/>
                  </a:cxn>
                  <a:cxn ang="0">
                    <a:pos x="192" y="66"/>
                  </a:cxn>
                  <a:cxn ang="0">
                    <a:pos x="246" y="30"/>
                  </a:cxn>
                  <a:cxn ang="0">
                    <a:pos x="300" y="42"/>
                  </a:cxn>
                  <a:cxn ang="0">
                    <a:pos x="348" y="24"/>
                  </a:cxn>
                  <a:cxn ang="0">
                    <a:pos x="402" y="36"/>
                  </a:cxn>
                  <a:cxn ang="0">
                    <a:pos x="456" y="12"/>
                  </a:cxn>
                  <a:cxn ang="0">
                    <a:pos x="504" y="24"/>
                  </a:cxn>
                  <a:cxn ang="0">
                    <a:pos x="558" y="18"/>
                  </a:cxn>
                  <a:cxn ang="0">
                    <a:pos x="612" y="18"/>
                  </a:cxn>
                  <a:cxn ang="0">
                    <a:pos x="660" y="18"/>
                  </a:cxn>
                  <a:cxn ang="0">
                    <a:pos x="714" y="12"/>
                  </a:cxn>
                  <a:cxn ang="0">
                    <a:pos x="768" y="12"/>
                  </a:cxn>
                  <a:cxn ang="0">
                    <a:pos x="816" y="0"/>
                  </a:cxn>
                  <a:cxn ang="0">
                    <a:pos x="870" y="6"/>
                  </a:cxn>
                  <a:cxn ang="0">
                    <a:pos x="924" y="6"/>
                  </a:cxn>
                  <a:cxn ang="0">
                    <a:pos x="972" y="6"/>
                  </a:cxn>
                  <a:cxn ang="0">
                    <a:pos x="1026" y="6"/>
                  </a:cxn>
                  <a:cxn ang="0">
                    <a:pos x="1080" y="18"/>
                  </a:cxn>
                  <a:cxn ang="0">
                    <a:pos x="1128" y="42"/>
                  </a:cxn>
                  <a:cxn ang="0">
                    <a:pos x="1182" y="48"/>
                  </a:cxn>
                  <a:cxn ang="0">
                    <a:pos x="1236" y="60"/>
                  </a:cxn>
                  <a:cxn ang="0">
                    <a:pos x="1290" y="54"/>
                  </a:cxn>
                  <a:cxn ang="0">
                    <a:pos x="1338" y="78"/>
                  </a:cxn>
                  <a:cxn ang="0">
                    <a:pos x="1392" y="66"/>
                  </a:cxn>
                  <a:cxn ang="0">
                    <a:pos x="1446" y="78"/>
                  </a:cxn>
                  <a:cxn ang="0">
                    <a:pos x="1494" y="54"/>
                  </a:cxn>
                  <a:cxn ang="0">
                    <a:pos x="1548" y="42"/>
                  </a:cxn>
                  <a:cxn ang="0">
                    <a:pos x="1602" y="30"/>
                  </a:cxn>
                  <a:cxn ang="0">
                    <a:pos x="1650" y="12"/>
                  </a:cxn>
                  <a:cxn ang="0">
                    <a:pos x="1704" y="36"/>
                  </a:cxn>
                  <a:cxn ang="0">
                    <a:pos x="1758" y="42"/>
                  </a:cxn>
                  <a:cxn ang="0">
                    <a:pos x="1806" y="54"/>
                  </a:cxn>
                  <a:cxn ang="0">
                    <a:pos x="1860" y="66"/>
                  </a:cxn>
                  <a:cxn ang="0">
                    <a:pos x="1914" y="78"/>
                  </a:cxn>
                  <a:cxn ang="0">
                    <a:pos x="1962" y="90"/>
                  </a:cxn>
                  <a:cxn ang="0">
                    <a:pos x="2016" y="84"/>
                  </a:cxn>
                  <a:cxn ang="0">
                    <a:pos x="2070" y="66"/>
                  </a:cxn>
                  <a:cxn ang="0">
                    <a:pos x="2118" y="78"/>
                  </a:cxn>
                  <a:cxn ang="0">
                    <a:pos x="2172" y="84"/>
                  </a:cxn>
                </a:cxnLst>
                <a:rect l="0" t="0" r="r" b="b"/>
                <a:pathLst>
                  <a:path w="2208" h="582">
                    <a:moveTo>
                      <a:pt x="0" y="582"/>
                    </a:moveTo>
                    <a:lnTo>
                      <a:pt x="18" y="564"/>
                    </a:lnTo>
                    <a:lnTo>
                      <a:pt x="36" y="522"/>
                    </a:lnTo>
                    <a:lnTo>
                      <a:pt x="54" y="462"/>
                    </a:lnTo>
                    <a:lnTo>
                      <a:pt x="72" y="396"/>
                    </a:lnTo>
                    <a:lnTo>
                      <a:pt x="90" y="318"/>
                    </a:lnTo>
                    <a:lnTo>
                      <a:pt x="108" y="252"/>
                    </a:lnTo>
                    <a:lnTo>
                      <a:pt x="126" y="186"/>
                    </a:lnTo>
                    <a:lnTo>
                      <a:pt x="144" y="138"/>
                    </a:lnTo>
                    <a:lnTo>
                      <a:pt x="156" y="102"/>
                    </a:lnTo>
                    <a:lnTo>
                      <a:pt x="174" y="84"/>
                    </a:lnTo>
                    <a:lnTo>
                      <a:pt x="192" y="66"/>
                    </a:lnTo>
                    <a:lnTo>
                      <a:pt x="210" y="48"/>
                    </a:lnTo>
                    <a:lnTo>
                      <a:pt x="228" y="36"/>
                    </a:lnTo>
                    <a:lnTo>
                      <a:pt x="246" y="30"/>
                    </a:lnTo>
                    <a:lnTo>
                      <a:pt x="264" y="42"/>
                    </a:lnTo>
                    <a:lnTo>
                      <a:pt x="282" y="36"/>
                    </a:lnTo>
                    <a:lnTo>
                      <a:pt x="300" y="42"/>
                    </a:lnTo>
                    <a:lnTo>
                      <a:pt x="312" y="42"/>
                    </a:lnTo>
                    <a:lnTo>
                      <a:pt x="330" y="36"/>
                    </a:lnTo>
                    <a:lnTo>
                      <a:pt x="348" y="24"/>
                    </a:lnTo>
                    <a:lnTo>
                      <a:pt x="366" y="24"/>
                    </a:lnTo>
                    <a:lnTo>
                      <a:pt x="384" y="30"/>
                    </a:lnTo>
                    <a:lnTo>
                      <a:pt x="402" y="36"/>
                    </a:lnTo>
                    <a:lnTo>
                      <a:pt x="420" y="36"/>
                    </a:lnTo>
                    <a:lnTo>
                      <a:pt x="438" y="18"/>
                    </a:lnTo>
                    <a:lnTo>
                      <a:pt x="456" y="12"/>
                    </a:lnTo>
                    <a:lnTo>
                      <a:pt x="474" y="18"/>
                    </a:lnTo>
                    <a:lnTo>
                      <a:pt x="486" y="24"/>
                    </a:lnTo>
                    <a:lnTo>
                      <a:pt x="504" y="24"/>
                    </a:lnTo>
                    <a:lnTo>
                      <a:pt x="522" y="18"/>
                    </a:lnTo>
                    <a:lnTo>
                      <a:pt x="540" y="12"/>
                    </a:lnTo>
                    <a:lnTo>
                      <a:pt x="558" y="18"/>
                    </a:lnTo>
                    <a:lnTo>
                      <a:pt x="576" y="18"/>
                    </a:lnTo>
                    <a:lnTo>
                      <a:pt x="594" y="12"/>
                    </a:lnTo>
                    <a:lnTo>
                      <a:pt x="612" y="18"/>
                    </a:lnTo>
                    <a:lnTo>
                      <a:pt x="630" y="18"/>
                    </a:lnTo>
                    <a:lnTo>
                      <a:pt x="642" y="18"/>
                    </a:lnTo>
                    <a:lnTo>
                      <a:pt x="660" y="18"/>
                    </a:lnTo>
                    <a:lnTo>
                      <a:pt x="678" y="12"/>
                    </a:lnTo>
                    <a:lnTo>
                      <a:pt x="696" y="12"/>
                    </a:lnTo>
                    <a:lnTo>
                      <a:pt x="714" y="12"/>
                    </a:lnTo>
                    <a:lnTo>
                      <a:pt x="732" y="6"/>
                    </a:lnTo>
                    <a:lnTo>
                      <a:pt x="750" y="0"/>
                    </a:lnTo>
                    <a:lnTo>
                      <a:pt x="768" y="12"/>
                    </a:lnTo>
                    <a:lnTo>
                      <a:pt x="786" y="12"/>
                    </a:lnTo>
                    <a:lnTo>
                      <a:pt x="798" y="6"/>
                    </a:lnTo>
                    <a:lnTo>
                      <a:pt x="816" y="0"/>
                    </a:lnTo>
                    <a:lnTo>
                      <a:pt x="834" y="0"/>
                    </a:lnTo>
                    <a:lnTo>
                      <a:pt x="852" y="0"/>
                    </a:lnTo>
                    <a:lnTo>
                      <a:pt x="870" y="6"/>
                    </a:lnTo>
                    <a:lnTo>
                      <a:pt x="888" y="0"/>
                    </a:lnTo>
                    <a:lnTo>
                      <a:pt x="906" y="0"/>
                    </a:lnTo>
                    <a:lnTo>
                      <a:pt x="924" y="6"/>
                    </a:lnTo>
                    <a:lnTo>
                      <a:pt x="942" y="6"/>
                    </a:lnTo>
                    <a:lnTo>
                      <a:pt x="960" y="6"/>
                    </a:lnTo>
                    <a:lnTo>
                      <a:pt x="972" y="6"/>
                    </a:lnTo>
                    <a:lnTo>
                      <a:pt x="990" y="6"/>
                    </a:lnTo>
                    <a:lnTo>
                      <a:pt x="1008" y="6"/>
                    </a:lnTo>
                    <a:lnTo>
                      <a:pt x="1026" y="6"/>
                    </a:lnTo>
                    <a:lnTo>
                      <a:pt x="1044" y="18"/>
                    </a:lnTo>
                    <a:lnTo>
                      <a:pt x="1062" y="12"/>
                    </a:lnTo>
                    <a:lnTo>
                      <a:pt x="1080" y="18"/>
                    </a:lnTo>
                    <a:lnTo>
                      <a:pt x="1098" y="30"/>
                    </a:lnTo>
                    <a:lnTo>
                      <a:pt x="1116" y="30"/>
                    </a:lnTo>
                    <a:lnTo>
                      <a:pt x="1128" y="42"/>
                    </a:lnTo>
                    <a:lnTo>
                      <a:pt x="1146" y="48"/>
                    </a:lnTo>
                    <a:lnTo>
                      <a:pt x="1164" y="48"/>
                    </a:lnTo>
                    <a:lnTo>
                      <a:pt x="1182" y="48"/>
                    </a:lnTo>
                    <a:lnTo>
                      <a:pt x="1200" y="54"/>
                    </a:lnTo>
                    <a:lnTo>
                      <a:pt x="1218" y="54"/>
                    </a:lnTo>
                    <a:lnTo>
                      <a:pt x="1236" y="60"/>
                    </a:lnTo>
                    <a:lnTo>
                      <a:pt x="1254" y="54"/>
                    </a:lnTo>
                    <a:lnTo>
                      <a:pt x="1272" y="54"/>
                    </a:lnTo>
                    <a:lnTo>
                      <a:pt x="1290" y="54"/>
                    </a:lnTo>
                    <a:lnTo>
                      <a:pt x="1302" y="60"/>
                    </a:lnTo>
                    <a:lnTo>
                      <a:pt x="1320" y="72"/>
                    </a:lnTo>
                    <a:lnTo>
                      <a:pt x="1338" y="78"/>
                    </a:lnTo>
                    <a:lnTo>
                      <a:pt x="1356" y="72"/>
                    </a:lnTo>
                    <a:lnTo>
                      <a:pt x="1374" y="66"/>
                    </a:lnTo>
                    <a:lnTo>
                      <a:pt x="1392" y="66"/>
                    </a:lnTo>
                    <a:lnTo>
                      <a:pt x="1410" y="72"/>
                    </a:lnTo>
                    <a:lnTo>
                      <a:pt x="1428" y="78"/>
                    </a:lnTo>
                    <a:lnTo>
                      <a:pt x="1446" y="78"/>
                    </a:lnTo>
                    <a:lnTo>
                      <a:pt x="1458" y="78"/>
                    </a:lnTo>
                    <a:lnTo>
                      <a:pt x="1476" y="66"/>
                    </a:lnTo>
                    <a:lnTo>
                      <a:pt x="1494" y="54"/>
                    </a:lnTo>
                    <a:lnTo>
                      <a:pt x="1512" y="48"/>
                    </a:lnTo>
                    <a:lnTo>
                      <a:pt x="1530" y="48"/>
                    </a:lnTo>
                    <a:lnTo>
                      <a:pt x="1548" y="42"/>
                    </a:lnTo>
                    <a:lnTo>
                      <a:pt x="1566" y="36"/>
                    </a:lnTo>
                    <a:lnTo>
                      <a:pt x="1584" y="36"/>
                    </a:lnTo>
                    <a:lnTo>
                      <a:pt x="1602" y="30"/>
                    </a:lnTo>
                    <a:lnTo>
                      <a:pt x="1614" y="24"/>
                    </a:lnTo>
                    <a:lnTo>
                      <a:pt x="1632" y="24"/>
                    </a:lnTo>
                    <a:lnTo>
                      <a:pt x="1650" y="12"/>
                    </a:lnTo>
                    <a:lnTo>
                      <a:pt x="1668" y="18"/>
                    </a:lnTo>
                    <a:lnTo>
                      <a:pt x="1686" y="24"/>
                    </a:lnTo>
                    <a:lnTo>
                      <a:pt x="1704" y="36"/>
                    </a:lnTo>
                    <a:lnTo>
                      <a:pt x="1722" y="48"/>
                    </a:lnTo>
                    <a:lnTo>
                      <a:pt x="1740" y="48"/>
                    </a:lnTo>
                    <a:lnTo>
                      <a:pt x="1758" y="42"/>
                    </a:lnTo>
                    <a:lnTo>
                      <a:pt x="1776" y="42"/>
                    </a:lnTo>
                    <a:lnTo>
                      <a:pt x="1788" y="48"/>
                    </a:lnTo>
                    <a:lnTo>
                      <a:pt x="1806" y="54"/>
                    </a:lnTo>
                    <a:lnTo>
                      <a:pt x="1824" y="54"/>
                    </a:lnTo>
                    <a:lnTo>
                      <a:pt x="1842" y="66"/>
                    </a:lnTo>
                    <a:lnTo>
                      <a:pt x="1860" y="66"/>
                    </a:lnTo>
                    <a:lnTo>
                      <a:pt x="1878" y="66"/>
                    </a:lnTo>
                    <a:lnTo>
                      <a:pt x="1896" y="72"/>
                    </a:lnTo>
                    <a:lnTo>
                      <a:pt x="1914" y="78"/>
                    </a:lnTo>
                    <a:lnTo>
                      <a:pt x="1932" y="84"/>
                    </a:lnTo>
                    <a:lnTo>
                      <a:pt x="1944" y="90"/>
                    </a:lnTo>
                    <a:lnTo>
                      <a:pt x="1962" y="90"/>
                    </a:lnTo>
                    <a:lnTo>
                      <a:pt x="1980" y="90"/>
                    </a:lnTo>
                    <a:lnTo>
                      <a:pt x="1998" y="90"/>
                    </a:lnTo>
                    <a:lnTo>
                      <a:pt x="2016" y="84"/>
                    </a:lnTo>
                    <a:lnTo>
                      <a:pt x="2034" y="72"/>
                    </a:lnTo>
                    <a:lnTo>
                      <a:pt x="2052" y="66"/>
                    </a:lnTo>
                    <a:lnTo>
                      <a:pt x="2070" y="66"/>
                    </a:lnTo>
                    <a:lnTo>
                      <a:pt x="2088" y="84"/>
                    </a:lnTo>
                    <a:lnTo>
                      <a:pt x="2100" y="78"/>
                    </a:lnTo>
                    <a:lnTo>
                      <a:pt x="2118" y="78"/>
                    </a:lnTo>
                    <a:lnTo>
                      <a:pt x="2136" y="78"/>
                    </a:lnTo>
                    <a:lnTo>
                      <a:pt x="2154" y="84"/>
                    </a:lnTo>
                    <a:lnTo>
                      <a:pt x="2172" y="84"/>
                    </a:lnTo>
                    <a:lnTo>
                      <a:pt x="2190" y="84"/>
                    </a:lnTo>
                    <a:lnTo>
                      <a:pt x="2208" y="84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54" name="Freeform 87"/>
              <p:cNvSpPr>
                <a:spLocks/>
              </p:cNvSpPr>
              <p:nvPr/>
            </p:nvSpPr>
            <p:spPr bwMode="auto">
              <a:xfrm>
                <a:off x="4953000" y="2442036"/>
                <a:ext cx="1982151" cy="1419225"/>
              </a:xfrm>
              <a:custGeom>
                <a:avLst/>
                <a:gdLst/>
                <a:ahLst/>
                <a:cxnLst>
                  <a:cxn ang="0">
                    <a:pos x="36" y="738"/>
                  </a:cxn>
                  <a:cxn ang="0">
                    <a:pos x="90" y="420"/>
                  </a:cxn>
                  <a:cxn ang="0">
                    <a:pos x="144" y="180"/>
                  </a:cxn>
                  <a:cxn ang="0">
                    <a:pos x="192" y="90"/>
                  </a:cxn>
                  <a:cxn ang="0">
                    <a:pos x="246" y="48"/>
                  </a:cxn>
                  <a:cxn ang="0">
                    <a:pos x="300" y="48"/>
                  </a:cxn>
                  <a:cxn ang="0">
                    <a:pos x="348" y="36"/>
                  </a:cxn>
                  <a:cxn ang="0">
                    <a:pos x="402" y="42"/>
                  </a:cxn>
                  <a:cxn ang="0">
                    <a:pos x="456" y="48"/>
                  </a:cxn>
                  <a:cxn ang="0">
                    <a:pos x="504" y="36"/>
                  </a:cxn>
                  <a:cxn ang="0">
                    <a:pos x="558" y="36"/>
                  </a:cxn>
                  <a:cxn ang="0">
                    <a:pos x="612" y="42"/>
                  </a:cxn>
                  <a:cxn ang="0">
                    <a:pos x="660" y="24"/>
                  </a:cxn>
                  <a:cxn ang="0">
                    <a:pos x="714" y="18"/>
                  </a:cxn>
                  <a:cxn ang="0">
                    <a:pos x="768" y="18"/>
                  </a:cxn>
                  <a:cxn ang="0">
                    <a:pos x="816" y="18"/>
                  </a:cxn>
                  <a:cxn ang="0">
                    <a:pos x="870" y="6"/>
                  </a:cxn>
                  <a:cxn ang="0">
                    <a:pos x="924" y="6"/>
                  </a:cxn>
                  <a:cxn ang="0">
                    <a:pos x="972" y="12"/>
                  </a:cxn>
                  <a:cxn ang="0">
                    <a:pos x="1026" y="6"/>
                  </a:cxn>
                  <a:cxn ang="0">
                    <a:pos x="1080" y="30"/>
                  </a:cxn>
                  <a:cxn ang="0">
                    <a:pos x="1128" y="36"/>
                  </a:cxn>
                  <a:cxn ang="0">
                    <a:pos x="1182" y="54"/>
                  </a:cxn>
                  <a:cxn ang="0">
                    <a:pos x="1236" y="66"/>
                  </a:cxn>
                  <a:cxn ang="0">
                    <a:pos x="1290" y="72"/>
                  </a:cxn>
                  <a:cxn ang="0">
                    <a:pos x="1338" y="84"/>
                  </a:cxn>
                  <a:cxn ang="0">
                    <a:pos x="1392" y="96"/>
                  </a:cxn>
                  <a:cxn ang="0">
                    <a:pos x="1446" y="90"/>
                  </a:cxn>
                  <a:cxn ang="0">
                    <a:pos x="1494" y="72"/>
                  </a:cxn>
                  <a:cxn ang="0">
                    <a:pos x="1548" y="60"/>
                  </a:cxn>
                  <a:cxn ang="0">
                    <a:pos x="1602" y="42"/>
                  </a:cxn>
                  <a:cxn ang="0">
                    <a:pos x="1650" y="30"/>
                  </a:cxn>
                  <a:cxn ang="0">
                    <a:pos x="1704" y="48"/>
                  </a:cxn>
                  <a:cxn ang="0">
                    <a:pos x="1758" y="54"/>
                  </a:cxn>
                  <a:cxn ang="0">
                    <a:pos x="1806" y="54"/>
                  </a:cxn>
                  <a:cxn ang="0">
                    <a:pos x="1860" y="78"/>
                  </a:cxn>
                  <a:cxn ang="0">
                    <a:pos x="1914" y="84"/>
                  </a:cxn>
                  <a:cxn ang="0">
                    <a:pos x="1962" y="90"/>
                  </a:cxn>
                  <a:cxn ang="0">
                    <a:pos x="2016" y="78"/>
                  </a:cxn>
                  <a:cxn ang="0">
                    <a:pos x="2070" y="78"/>
                  </a:cxn>
                  <a:cxn ang="0">
                    <a:pos x="2118" y="78"/>
                  </a:cxn>
                  <a:cxn ang="0">
                    <a:pos x="2172" y="78"/>
                  </a:cxn>
                </a:cxnLst>
                <a:rect l="0" t="0" r="r" b="b"/>
                <a:pathLst>
                  <a:path w="2208" h="894">
                    <a:moveTo>
                      <a:pt x="0" y="894"/>
                    </a:moveTo>
                    <a:lnTo>
                      <a:pt x="18" y="822"/>
                    </a:lnTo>
                    <a:lnTo>
                      <a:pt x="36" y="738"/>
                    </a:lnTo>
                    <a:lnTo>
                      <a:pt x="54" y="636"/>
                    </a:lnTo>
                    <a:lnTo>
                      <a:pt x="72" y="522"/>
                    </a:lnTo>
                    <a:lnTo>
                      <a:pt x="90" y="420"/>
                    </a:lnTo>
                    <a:lnTo>
                      <a:pt x="108" y="318"/>
                    </a:lnTo>
                    <a:lnTo>
                      <a:pt x="126" y="240"/>
                    </a:lnTo>
                    <a:lnTo>
                      <a:pt x="144" y="180"/>
                    </a:lnTo>
                    <a:lnTo>
                      <a:pt x="156" y="138"/>
                    </a:lnTo>
                    <a:lnTo>
                      <a:pt x="174" y="114"/>
                    </a:lnTo>
                    <a:lnTo>
                      <a:pt x="192" y="90"/>
                    </a:lnTo>
                    <a:lnTo>
                      <a:pt x="210" y="78"/>
                    </a:lnTo>
                    <a:lnTo>
                      <a:pt x="228" y="60"/>
                    </a:lnTo>
                    <a:lnTo>
                      <a:pt x="246" y="48"/>
                    </a:lnTo>
                    <a:lnTo>
                      <a:pt x="264" y="42"/>
                    </a:lnTo>
                    <a:lnTo>
                      <a:pt x="282" y="48"/>
                    </a:lnTo>
                    <a:lnTo>
                      <a:pt x="300" y="48"/>
                    </a:lnTo>
                    <a:lnTo>
                      <a:pt x="312" y="48"/>
                    </a:lnTo>
                    <a:lnTo>
                      <a:pt x="330" y="48"/>
                    </a:lnTo>
                    <a:lnTo>
                      <a:pt x="348" y="36"/>
                    </a:lnTo>
                    <a:lnTo>
                      <a:pt x="366" y="30"/>
                    </a:lnTo>
                    <a:lnTo>
                      <a:pt x="384" y="36"/>
                    </a:lnTo>
                    <a:lnTo>
                      <a:pt x="402" y="42"/>
                    </a:lnTo>
                    <a:lnTo>
                      <a:pt x="420" y="48"/>
                    </a:lnTo>
                    <a:lnTo>
                      <a:pt x="438" y="54"/>
                    </a:lnTo>
                    <a:lnTo>
                      <a:pt x="456" y="48"/>
                    </a:lnTo>
                    <a:lnTo>
                      <a:pt x="474" y="42"/>
                    </a:lnTo>
                    <a:lnTo>
                      <a:pt x="486" y="36"/>
                    </a:lnTo>
                    <a:lnTo>
                      <a:pt x="504" y="36"/>
                    </a:lnTo>
                    <a:lnTo>
                      <a:pt x="522" y="36"/>
                    </a:lnTo>
                    <a:lnTo>
                      <a:pt x="540" y="36"/>
                    </a:lnTo>
                    <a:lnTo>
                      <a:pt x="558" y="36"/>
                    </a:lnTo>
                    <a:lnTo>
                      <a:pt x="576" y="30"/>
                    </a:lnTo>
                    <a:lnTo>
                      <a:pt x="594" y="36"/>
                    </a:lnTo>
                    <a:lnTo>
                      <a:pt x="612" y="42"/>
                    </a:lnTo>
                    <a:lnTo>
                      <a:pt x="630" y="36"/>
                    </a:lnTo>
                    <a:lnTo>
                      <a:pt x="642" y="24"/>
                    </a:lnTo>
                    <a:lnTo>
                      <a:pt x="660" y="24"/>
                    </a:lnTo>
                    <a:lnTo>
                      <a:pt x="678" y="24"/>
                    </a:lnTo>
                    <a:lnTo>
                      <a:pt x="696" y="24"/>
                    </a:lnTo>
                    <a:lnTo>
                      <a:pt x="714" y="18"/>
                    </a:lnTo>
                    <a:lnTo>
                      <a:pt x="732" y="18"/>
                    </a:lnTo>
                    <a:lnTo>
                      <a:pt x="750" y="18"/>
                    </a:lnTo>
                    <a:lnTo>
                      <a:pt x="768" y="18"/>
                    </a:lnTo>
                    <a:lnTo>
                      <a:pt x="786" y="18"/>
                    </a:lnTo>
                    <a:lnTo>
                      <a:pt x="798" y="18"/>
                    </a:lnTo>
                    <a:lnTo>
                      <a:pt x="816" y="18"/>
                    </a:lnTo>
                    <a:lnTo>
                      <a:pt x="834" y="18"/>
                    </a:lnTo>
                    <a:lnTo>
                      <a:pt x="852" y="12"/>
                    </a:lnTo>
                    <a:lnTo>
                      <a:pt x="870" y="6"/>
                    </a:lnTo>
                    <a:lnTo>
                      <a:pt x="888" y="6"/>
                    </a:lnTo>
                    <a:lnTo>
                      <a:pt x="906" y="6"/>
                    </a:lnTo>
                    <a:lnTo>
                      <a:pt x="924" y="6"/>
                    </a:lnTo>
                    <a:lnTo>
                      <a:pt x="942" y="0"/>
                    </a:lnTo>
                    <a:lnTo>
                      <a:pt x="960" y="6"/>
                    </a:lnTo>
                    <a:lnTo>
                      <a:pt x="972" y="12"/>
                    </a:lnTo>
                    <a:lnTo>
                      <a:pt x="990" y="6"/>
                    </a:lnTo>
                    <a:lnTo>
                      <a:pt x="1008" y="6"/>
                    </a:lnTo>
                    <a:lnTo>
                      <a:pt x="1026" y="6"/>
                    </a:lnTo>
                    <a:lnTo>
                      <a:pt x="1044" y="12"/>
                    </a:lnTo>
                    <a:lnTo>
                      <a:pt x="1062" y="24"/>
                    </a:lnTo>
                    <a:lnTo>
                      <a:pt x="1080" y="30"/>
                    </a:lnTo>
                    <a:lnTo>
                      <a:pt x="1098" y="36"/>
                    </a:lnTo>
                    <a:lnTo>
                      <a:pt x="1116" y="36"/>
                    </a:lnTo>
                    <a:lnTo>
                      <a:pt x="1128" y="36"/>
                    </a:lnTo>
                    <a:lnTo>
                      <a:pt x="1146" y="42"/>
                    </a:lnTo>
                    <a:lnTo>
                      <a:pt x="1164" y="48"/>
                    </a:lnTo>
                    <a:lnTo>
                      <a:pt x="1182" y="54"/>
                    </a:lnTo>
                    <a:lnTo>
                      <a:pt x="1200" y="54"/>
                    </a:lnTo>
                    <a:lnTo>
                      <a:pt x="1218" y="60"/>
                    </a:lnTo>
                    <a:lnTo>
                      <a:pt x="1236" y="66"/>
                    </a:lnTo>
                    <a:lnTo>
                      <a:pt x="1254" y="78"/>
                    </a:lnTo>
                    <a:lnTo>
                      <a:pt x="1272" y="72"/>
                    </a:lnTo>
                    <a:lnTo>
                      <a:pt x="1290" y="72"/>
                    </a:lnTo>
                    <a:lnTo>
                      <a:pt x="1302" y="78"/>
                    </a:lnTo>
                    <a:lnTo>
                      <a:pt x="1320" y="84"/>
                    </a:lnTo>
                    <a:lnTo>
                      <a:pt x="1338" y="84"/>
                    </a:lnTo>
                    <a:lnTo>
                      <a:pt x="1356" y="96"/>
                    </a:lnTo>
                    <a:lnTo>
                      <a:pt x="1374" y="96"/>
                    </a:lnTo>
                    <a:lnTo>
                      <a:pt x="1392" y="96"/>
                    </a:lnTo>
                    <a:lnTo>
                      <a:pt x="1410" y="90"/>
                    </a:lnTo>
                    <a:lnTo>
                      <a:pt x="1428" y="90"/>
                    </a:lnTo>
                    <a:lnTo>
                      <a:pt x="1446" y="90"/>
                    </a:lnTo>
                    <a:lnTo>
                      <a:pt x="1458" y="84"/>
                    </a:lnTo>
                    <a:lnTo>
                      <a:pt x="1476" y="78"/>
                    </a:lnTo>
                    <a:lnTo>
                      <a:pt x="1494" y="72"/>
                    </a:lnTo>
                    <a:lnTo>
                      <a:pt x="1512" y="72"/>
                    </a:lnTo>
                    <a:lnTo>
                      <a:pt x="1530" y="66"/>
                    </a:lnTo>
                    <a:lnTo>
                      <a:pt x="1548" y="60"/>
                    </a:lnTo>
                    <a:lnTo>
                      <a:pt x="1566" y="48"/>
                    </a:lnTo>
                    <a:lnTo>
                      <a:pt x="1584" y="48"/>
                    </a:lnTo>
                    <a:lnTo>
                      <a:pt x="1602" y="42"/>
                    </a:lnTo>
                    <a:lnTo>
                      <a:pt x="1614" y="36"/>
                    </a:lnTo>
                    <a:lnTo>
                      <a:pt x="1632" y="30"/>
                    </a:lnTo>
                    <a:lnTo>
                      <a:pt x="1650" y="30"/>
                    </a:lnTo>
                    <a:lnTo>
                      <a:pt x="1668" y="42"/>
                    </a:lnTo>
                    <a:lnTo>
                      <a:pt x="1686" y="48"/>
                    </a:lnTo>
                    <a:lnTo>
                      <a:pt x="1704" y="48"/>
                    </a:lnTo>
                    <a:lnTo>
                      <a:pt x="1722" y="48"/>
                    </a:lnTo>
                    <a:lnTo>
                      <a:pt x="1740" y="54"/>
                    </a:lnTo>
                    <a:lnTo>
                      <a:pt x="1758" y="54"/>
                    </a:lnTo>
                    <a:lnTo>
                      <a:pt x="1776" y="60"/>
                    </a:lnTo>
                    <a:lnTo>
                      <a:pt x="1788" y="54"/>
                    </a:lnTo>
                    <a:lnTo>
                      <a:pt x="1806" y="54"/>
                    </a:lnTo>
                    <a:lnTo>
                      <a:pt x="1824" y="66"/>
                    </a:lnTo>
                    <a:lnTo>
                      <a:pt x="1842" y="72"/>
                    </a:lnTo>
                    <a:lnTo>
                      <a:pt x="1860" y="78"/>
                    </a:lnTo>
                    <a:lnTo>
                      <a:pt x="1878" y="84"/>
                    </a:lnTo>
                    <a:lnTo>
                      <a:pt x="1896" y="84"/>
                    </a:lnTo>
                    <a:lnTo>
                      <a:pt x="1914" y="84"/>
                    </a:lnTo>
                    <a:lnTo>
                      <a:pt x="1932" y="96"/>
                    </a:lnTo>
                    <a:lnTo>
                      <a:pt x="1944" y="96"/>
                    </a:lnTo>
                    <a:lnTo>
                      <a:pt x="1962" y="90"/>
                    </a:lnTo>
                    <a:lnTo>
                      <a:pt x="1980" y="90"/>
                    </a:lnTo>
                    <a:lnTo>
                      <a:pt x="1998" y="96"/>
                    </a:lnTo>
                    <a:lnTo>
                      <a:pt x="2016" y="78"/>
                    </a:lnTo>
                    <a:lnTo>
                      <a:pt x="2034" y="84"/>
                    </a:lnTo>
                    <a:lnTo>
                      <a:pt x="2052" y="84"/>
                    </a:lnTo>
                    <a:lnTo>
                      <a:pt x="2070" y="78"/>
                    </a:lnTo>
                    <a:lnTo>
                      <a:pt x="2088" y="90"/>
                    </a:lnTo>
                    <a:lnTo>
                      <a:pt x="2100" y="78"/>
                    </a:lnTo>
                    <a:lnTo>
                      <a:pt x="2118" y="78"/>
                    </a:lnTo>
                    <a:lnTo>
                      <a:pt x="2136" y="78"/>
                    </a:lnTo>
                    <a:lnTo>
                      <a:pt x="2154" y="78"/>
                    </a:lnTo>
                    <a:lnTo>
                      <a:pt x="2172" y="78"/>
                    </a:lnTo>
                    <a:lnTo>
                      <a:pt x="2190" y="78"/>
                    </a:lnTo>
                    <a:lnTo>
                      <a:pt x="2208" y="78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55" name="Freeform 89"/>
              <p:cNvSpPr>
                <a:spLocks/>
              </p:cNvSpPr>
              <p:nvPr/>
            </p:nvSpPr>
            <p:spPr bwMode="auto">
              <a:xfrm>
                <a:off x="4953000" y="2451561"/>
                <a:ext cx="1982151" cy="1228725"/>
              </a:xfrm>
              <a:custGeom>
                <a:avLst/>
                <a:gdLst/>
                <a:ahLst/>
                <a:cxnLst>
                  <a:cxn ang="0">
                    <a:pos x="36" y="636"/>
                  </a:cxn>
                  <a:cxn ang="0">
                    <a:pos x="90" y="348"/>
                  </a:cxn>
                  <a:cxn ang="0">
                    <a:pos x="144" y="144"/>
                  </a:cxn>
                  <a:cxn ang="0">
                    <a:pos x="192" y="54"/>
                  </a:cxn>
                  <a:cxn ang="0">
                    <a:pos x="246" y="18"/>
                  </a:cxn>
                  <a:cxn ang="0">
                    <a:pos x="300" y="24"/>
                  </a:cxn>
                  <a:cxn ang="0">
                    <a:pos x="348" y="24"/>
                  </a:cxn>
                  <a:cxn ang="0">
                    <a:pos x="402" y="18"/>
                  </a:cxn>
                  <a:cxn ang="0">
                    <a:pos x="456" y="24"/>
                  </a:cxn>
                  <a:cxn ang="0">
                    <a:pos x="504" y="12"/>
                  </a:cxn>
                  <a:cxn ang="0">
                    <a:pos x="558" y="12"/>
                  </a:cxn>
                  <a:cxn ang="0">
                    <a:pos x="612" y="18"/>
                  </a:cxn>
                  <a:cxn ang="0">
                    <a:pos x="660" y="18"/>
                  </a:cxn>
                  <a:cxn ang="0">
                    <a:pos x="714" y="12"/>
                  </a:cxn>
                  <a:cxn ang="0">
                    <a:pos x="768" y="12"/>
                  </a:cxn>
                  <a:cxn ang="0">
                    <a:pos x="816" y="6"/>
                  </a:cxn>
                  <a:cxn ang="0">
                    <a:pos x="870" y="6"/>
                  </a:cxn>
                  <a:cxn ang="0">
                    <a:pos x="924" y="0"/>
                  </a:cxn>
                  <a:cxn ang="0">
                    <a:pos x="972" y="12"/>
                  </a:cxn>
                  <a:cxn ang="0">
                    <a:pos x="1026" y="18"/>
                  </a:cxn>
                  <a:cxn ang="0">
                    <a:pos x="1080" y="30"/>
                  </a:cxn>
                  <a:cxn ang="0">
                    <a:pos x="1128" y="42"/>
                  </a:cxn>
                  <a:cxn ang="0">
                    <a:pos x="1182" y="60"/>
                  </a:cxn>
                  <a:cxn ang="0">
                    <a:pos x="1236" y="72"/>
                  </a:cxn>
                  <a:cxn ang="0">
                    <a:pos x="1290" y="78"/>
                  </a:cxn>
                  <a:cxn ang="0">
                    <a:pos x="1338" y="72"/>
                  </a:cxn>
                  <a:cxn ang="0">
                    <a:pos x="1392" y="84"/>
                  </a:cxn>
                  <a:cxn ang="0">
                    <a:pos x="1446" y="84"/>
                  </a:cxn>
                  <a:cxn ang="0">
                    <a:pos x="1494" y="66"/>
                  </a:cxn>
                  <a:cxn ang="0">
                    <a:pos x="1548" y="48"/>
                  </a:cxn>
                  <a:cxn ang="0">
                    <a:pos x="1602" y="30"/>
                  </a:cxn>
                  <a:cxn ang="0">
                    <a:pos x="1650" y="36"/>
                  </a:cxn>
                  <a:cxn ang="0">
                    <a:pos x="1704" y="48"/>
                  </a:cxn>
                  <a:cxn ang="0">
                    <a:pos x="1758" y="54"/>
                  </a:cxn>
                  <a:cxn ang="0">
                    <a:pos x="1806" y="60"/>
                  </a:cxn>
                  <a:cxn ang="0">
                    <a:pos x="1860" y="78"/>
                  </a:cxn>
                  <a:cxn ang="0">
                    <a:pos x="1914" y="96"/>
                  </a:cxn>
                  <a:cxn ang="0">
                    <a:pos x="1962" y="102"/>
                  </a:cxn>
                  <a:cxn ang="0">
                    <a:pos x="2016" y="84"/>
                  </a:cxn>
                  <a:cxn ang="0">
                    <a:pos x="2070" y="84"/>
                  </a:cxn>
                  <a:cxn ang="0">
                    <a:pos x="2118" y="102"/>
                  </a:cxn>
                  <a:cxn ang="0">
                    <a:pos x="2172" y="102"/>
                  </a:cxn>
                </a:cxnLst>
                <a:rect l="0" t="0" r="r" b="b"/>
                <a:pathLst>
                  <a:path w="2208" h="774">
                    <a:moveTo>
                      <a:pt x="0" y="774"/>
                    </a:moveTo>
                    <a:lnTo>
                      <a:pt x="18" y="720"/>
                    </a:lnTo>
                    <a:lnTo>
                      <a:pt x="36" y="636"/>
                    </a:lnTo>
                    <a:lnTo>
                      <a:pt x="54" y="540"/>
                    </a:lnTo>
                    <a:lnTo>
                      <a:pt x="72" y="450"/>
                    </a:lnTo>
                    <a:lnTo>
                      <a:pt x="90" y="348"/>
                    </a:lnTo>
                    <a:lnTo>
                      <a:pt x="108" y="264"/>
                    </a:lnTo>
                    <a:lnTo>
                      <a:pt x="126" y="198"/>
                    </a:lnTo>
                    <a:lnTo>
                      <a:pt x="144" y="144"/>
                    </a:lnTo>
                    <a:lnTo>
                      <a:pt x="156" y="102"/>
                    </a:lnTo>
                    <a:lnTo>
                      <a:pt x="174" y="72"/>
                    </a:lnTo>
                    <a:lnTo>
                      <a:pt x="192" y="54"/>
                    </a:lnTo>
                    <a:lnTo>
                      <a:pt x="210" y="42"/>
                    </a:lnTo>
                    <a:lnTo>
                      <a:pt x="228" y="30"/>
                    </a:lnTo>
                    <a:lnTo>
                      <a:pt x="246" y="18"/>
                    </a:lnTo>
                    <a:lnTo>
                      <a:pt x="264" y="18"/>
                    </a:lnTo>
                    <a:lnTo>
                      <a:pt x="282" y="24"/>
                    </a:lnTo>
                    <a:lnTo>
                      <a:pt x="300" y="24"/>
                    </a:lnTo>
                    <a:lnTo>
                      <a:pt x="312" y="24"/>
                    </a:lnTo>
                    <a:lnTo>
                      <a:pt x="330" y="30"/>
                    </a:lnTo>
                    <a:lnTo>
                      <a:pt x="348" y="24"/>
                    </a:lnTo>
                    <a:lnTo>
                      <a:pt x="366" y="18"/>
                    </a:lnTo>
                    <a:lnTo>
                      <a:pt x="384" y="18"/>
                    </a:lnTo>
                    <a:lnTo>
                      <a:pt x="402" y="18"/>
                    </a:lnTo>
                    <a:lnTo>
                      <a:pt x="420" y="12"/>
                    </a:lnTo>
                    <a:lnTo>
                      <a:pt x="438" y="18"/>
                    </a:lnTo>
                    <a:lnTo>
                      <a:pt x="456" y="24"/>
                    </a:lnTo>
                    <a:lnTo>
                      <a:pt x="474" y="24"/>
                    </a:lnTo>
                    <a:lnTo>
                      <a:pt x="486" y="18"/>
                    </a:lnTo>
                    <a:lnTo>
                      <a:pt x="504" y="12"/>
                    </a:lnTo>
                    <a:lnTo>
                      <a:pt x="522" y="12"/>
                    </a:lnTo>
                    <a:lnTo>
                      <a:pt x="540" y="12"/>
                    </a:lnTo>
                    <a:lnTo>
                      <a:pt x="558" y="12"/>
                    </a:lnTo>
                    <a:lnTo>
                      <a:pt x="576" y="12"/>
                    </a:lnTo>
                    <a:lnTo>
                      <a:pt x="594" y="12"/>
                    </a:lnTo>
                    <a:lnTo>
                      <a:pt x="612" y="18"/>
                    </a:lnTo>
                    <a:lnTo>
                      <a:pt x="630" y="24"/>
                    </a:lnTo>
                    <a:lnTo>
                      <a:pt x="642" y="18"/>
                    </a:lnTo>
                    <a:lnTo>
                      <a:pt x="660" y="18"/>
                    </a:lnTo>
                    <a:lnTo>
                      <a:pt x="678" y="12"/>
                    </a:lnTo>
                    <a:lnTo>
                      <a:pt x="696" y="12"/>
                    </a:lnTo>
                    <a:lnTo>
                      <a:pt x="714" y="12"/>
                    </a:lnTo>
                    <a:lnTo>
                      <a:pt x="732" y="12"/>
                    </a:lnTo>
                    <a:lnTo>
                      <a:pt x="750" y="12"/>
                    </a:lnTo>
                    <a:lnTo>
                      <a:pt x="768" y="12"/>
                    </a:lnTo>
                    <a:lnTo>
                      <a:pt x="786" y="6"/>
                    </a:lnTo>
                    <a:lnTo>
                      <a:pt x="798" y="6"/>
                    </a:lnTo>
                    <a:lnTo>
                      <a:pt x="816" y="6"/>
                    </a:lnTo>
                    <a:lnTo>
                      <a:pt x="834" y="0"/>
                    </a:lnTo>
                    <a:lnTo>
                      <a:pt x="852" y="12"/>
                    </a:lnTo>
                    <a:lnTo>
                      <a:pt x="870" y="6"/>
                    </a:lnTo>
                    <a:lnTo>
                      <a:pt x="888" y="6"/>
                    </a:lnTo>
                    <a:lnTo>
                      <a:pt x="906" y="6"/>
                    </a:lnTo>
                    <a:lnTo>
                      <a:pt x="924" y="0"/>
                    </a:lnTo>
                    <a:lnTo>
                      <a:pt x="942" y="12"/>
                    </a:lnTo>
                    <a:lnTo>
                      <a:pt x="960" y="12"/>
                    </a:lnTo>
                    <a:lnTo>
                      <a:pt x="972" y="12"/>
                    </a:lnTo>
                    <a:lnTo>
                      <a:pt x="990" y="18"/>
                    </a:lnTo>
                    <a:lnTo>
                      <a:pt x="1008" y="18"/>
                    </a:lnTo>
                    <a:lnTo>
                      <a:pt x="1026" y="18"/>
                    </a:lnTo>
                    <a:lnTo>
                      <a:pt x="1044" y="24"/>
                    </a:lnTo>
                    <a:lnTo>
                      <a:pt x="1062" y="30"/>
                    </a:lnTo>
                    <a:lnTo>
                      <a:pt x="1080" y="30"/>
                    </a:lnTo>
                    <a:lnTo>
                      <a:pt x="1098" y="30"/>
                    </a:lnTo>
                    <a:lnTo>
                      <a:pt x="1116" y="30"/>
                    </a:lnTo>
                    <a:lnTo>
                      <a:pt x="1128" y="42"/>
                    </a:lnTo>
                    <a:lnTo>
                      <a:pt x="1146" y="54"/>
                    </a:lnTo>
                    <a:lnTo>
                      <a:pt x="1164" y="54"/>
                    </a:lnTo>
                    <a:lnTo>
                      <a:pt x="1182" y="60"/>
                    </a:lnTo>
                    <a:lnTo>
                      <a:pt x="1200" y="60"/>
                    </a:lnTo>
                    <a:lnTo>
                      <a:pt x="1218" y="66"/>
                    </a:lnTo>
                    <a:lnTo>
                      <a:pt x="1236" y="72"/>
                    </a:lnTo>
                    <a:lnTo>
                      <a:pt x="1254" y="78"/>
                    </a:lnTo>
                    <a:lnTo>
                      <a:pt x="1272" y="78"/>
                    </a:lnTo>
                    <a:lnTo>
                      <a:pt x="1290" y="78"/>
                    </a:lnTo>
                    <a:lnTo>
                      <a:pt x="1302" y="72"/>
                    </a:lnTo>
                    <a:lnTo>
                      <a:pt x="1320" y="72"/>
                    </a:lnTo>
                    <a:lnTo>
                      <a:pt x="1338" y="72"/>
                    </a:lnTo>
                    <a:lnTo>
                      <a:pt x="1356" y="84"/>
                    </a:lnTo>
                    <a:lnTo>
                      <a:pt x="1374" y="84"/>
                    </a:lnTo>
                    <a:lnTo>
                      <a:pt x="1392" y="84"/>
                    </a:lnTo>
                    <a:lnTo>
                      <a:pt x="1410" y="90"/>
                    </a:lnTo>
                    <a:lnTo>
                      <a:pt x="1428" y="84"/>
                    </a:lnTo>
                    <a:lnTo>
                      <a:pt x="1446" y="84"/>
                    </a:lnTo>
                    <a:lnTo>
                      <a:pt x="1458" y="78"/>
                    </a:lnTo>
                    <a:lnTo>
                      <a:pt x="1476" y="72"/>
                    </a:lnTo>
                    <a:lnTo>
                      <a:pt x="1494" y="66"/>
                    </a:lnTo>
                    <a:lnTo>
                      <a:pt x="1512" y="66"/>
                    </a:lnTo>
                    <a:lnTo>
                      <a:pt x="1530" y="54"/>
                    </a:lnTo>
                    <a:lnTo>
                      <a:pt x="1548" y="48"/>
                    </a:lnTo>
                    <a:lnTo>
                      <a:pt x="1566" y="42"/>
                    </a:lnTo>
                    <a:lnTo>
                      <a:pt x="1584" y="36"/>
                    </a:lnTo>
                    <a:lnTo>
                      <a:pt x="1602" y="30"/>
                    </a:lnTo>
                    <a:lnTo>
                      <a:pt x="1614" y="30"/>
                    </a:lnTo>
                    <a:lnTo>
                      <a:pt x="1632" y="30"/>
                    </a:lnTo>
                    <a:lnTo>
                      <a:pt x="1650" y="36"/>
                    </a:lnTo>
                    <a:lnTo>
                      <a:pt x="1668" y="48"/>
                    </a:lnTo>
                    <a:lnTo>
                      <a:pt x="1686" y="48"/>
                    </a:lnTo>
                    <a:lnTo>
                      <a:pt x="1704" y="48"/>
                    </a:lnTo>
                    <a:lnTo>
                      <a:pt x="1722" y="48"/>
                    </a:lnTo>
                    <a:lnTo>
                      <a:pt x="1740" y="54"/>
                    </a:lnTo>
                    <a:lnTo>
                      <a:pt x="1758" y="54"/>
                    </a:lnTo>
                    <a:lnTo>
                      <a:pt x="1776" y="54"/>
                    </a:lnTo>
                    <a:lnTo>
                      <a:pt x="1788" y="54"/>
                    </a:lnTo>
                    <a:lnTo>
                      <a:pt x="1806" y="60"/>
                    </a:lnTo>
                    <a:lnTo>
                      <a:pt x="1824" y="66"/>
                    </a:lnTo>
                    <a:lnTo>
                      <a:pt x="1842" y="66"/>
                    </a:lnTo>
                    <a:lnTo>
                      <a:pt x="1860" y="78"/>
                    </a:lnTo>
                    <a:lnTo>
                      <a:pt x="1878" y="90"/>
                    </a:lnTo>
                    <a:lnTo>
                      <a:pt x="1896" y="96"/>
                    </a:lnTo>
                    <a:lnTo>
                      <a:pt x="1914" y="96"/>
                    </a:lnTo>
                    <a:lnTo>
                      <a:pt x="1932" y="96"/>
                    </a:lnTo>
                    <a:lnTo>
                      <a:pt x="1944" y="102"/>
                    </a:lnTo>
                    <a:lnTo>
                      <a:pt x="1962" y="102"/>
                    </a:lnTo>
                    <a:lnTo>
                      <a:pt x="1980" y="96"/>
                    </a:lnTo>
                    <a:lnTo>
                      <a:pt x="1998" y="96"/>
                    </a:lnTo>
                    <a:lnTo>
                      <a:pt x="2016" y="84"/>
                    </a:lnTo>
                    <a:lnTo>
                      <a:pt x="2034" y="90"/>
                    </a:lnTo>
                    <a:lnTo>
                      <a:pt x="2052" y="90"/>
                    </a:lnTo>
                    <a:lnTo>
                      <a:pt x="2070" y="84"/>
                    </a:lnTo>
                    <a:lnTo>
                      <a:pt x="2088" y="96"/>
                    </a:lnTo>
                    <a:lnTo>
                      <a:pt x="2100" y="90"/>
                    </a:lnTo>
                    <a:lnTo>
                      <a:pt x="2118" y="102"/>
                    </a:lnTo>
                    <a:lnTo>
                      <a:pt x="2136" y="108"/>
                    </a:lnTo>
                    <a:lnTo>
                      <a:pt x="2154" y="102"/>
                    </a:lnTo>
                    <a:lnTo>
                      <a:pt x="2172" y="102"/>
                    </a:lnTo>
                    <a:lnTo>
                      <a:pt x="2190" y="102"/>
                    </a:lnTo>
                    <a:lnTo>
                      <a:pt x="2208" y="102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56" name="Freeform 91"/>
              <p:cNvSpPr>
                <a:spLocks/>
              </p:cNvSpPr>
              <p:nvPr/>
            </p:nvSpPr>
            <p:spPr bwMode="auto">
              <a:xfrm>
                <a:off x="4953000" y="2480136"/>
                <a:ext cx="1982151" cy="1104900"/>
              </a:xfrm>
              <a:custGeom>
                <a:avLst/>
                <a:gdLst/>
                <a:ahLst/>
                <a:cxnLst>
                  <a:cxn ang="0">
                    <a:pos x="36" y="564"/>
                  </a:cxn>
                  <a:cxn ang="0">
                    <a:pos x="90" y="318"/>
                  </a:cxn>
                  <a:cxn ang="0">
                    <a:pos x="144" y="126"/>
                  </a:cxn>
                  <a:cxn ang="0">
                    <a:pos x="192" y="54"/>
                  </a:cxn>
                  <a:cxn ang="0">
                    <a:pos x="246" y="36"/>
                  </a:cxn>
                  <a:cxn ang="0">
                    <a:pos x="300" y="24"/>
                  </a:cxn>
                  <a:cxn ang="0">
                    <a:pos x="348" y="30"/>
                  </a:cxn>
                  <a:cxn ang="0">
                    <a:pos x="402" y="30"/>
                  </a:cxn>
                  <a:cxn ang="0">
                    <a:pos x="456" y="30"/>
                  </a:cxn>
                  <a:cxn ang="0">
                    <a:pos x="504" y="18"/>
                  </a:cxn>
                  <a:cxn ang="0">
                    <a:pos x="558" y="12"/>
                  </a:cxn>
                  <a:cxn ang="0">
                    <a:pos x="612" y="12"/>
                  </a:cxn>
                  <a:cxn ang="0">
                    <a:pos x="660" y="6"/>
                  </a:cxn>
                  <a:cxn ang="0">
                    <a:pos x="714" y="12"/>
                  </a:cxn>
                  <a:cxn ang="0">
                    <a:pos x="768" y="18"/>
                  </a:cxn>
                  <a:cxn ang="0">
                    <a:pos x="816" y="6"/>
                  </a:cxn>
                  <a:cxn ang="0">
                    <a:pos x="870" y="0"/>
                  </a:cxn>
                  <a:cxn ang="0">
                    <a:pos x="924" y="12"/>
                  </a:cxn>
                  <a:cxn ang="0">
                    <a:pos x="972" y="12"/>
                  </a:cxn>
                  <a:cxn ang="0">
                    <a:pos x="1026" y="12"/>
                  </a:cxn>
                  <a:cxn ang="0">
                    <a:pos x="1080" y="18"/>
                  </a:cxn>
                  <a:cxn ang="0">
                    <a:pos x="1128" y="30"/>
                  </a:cxn>
                  <a:cxn ang="0">
                    <a:pos x="1182" y="42"/>
                  </a:cxn>
                  <a:cxn ang="0">
                    <a:pos x="1236" y="66"/>
                  </a:cxn>
                  <a:cxn ang="0">
                    <a:pos x="1290" y="60"/>
                  </a:cxn>
                  <a:cxn ang="0">
                    <a:pos x="1338" y="66"/>
                  </a:cxn>
                  <a:cxn ang="0">
                    <a:pos x="1392" y="60"/>
                  </a:cxn>
                  <a:cxn ang="0">
                    <a:pos x="1446" y="60"/>
                  </a:cxn>
                  <a:cxn ang="0">
                    <a:pos x="1494" y="54"/>
                  </a:cxn>
                  <a:cxn ang="0">
                    <a:pos x="1548" y="36"/>
                  </a:cxn>
                  <a:cxn ang="0">
                    <a:pos x="1602" y="12"/>
                  </a:cxn>
                  <a:cxn ang="0">
                    <a:pos x="1650" y="12"/>
                  </a:cxn>
                  <a:cxn ang="0">
                    <a:pos x="1704" y="30"/>
                  </a:cxn>
                  <a:cxn ang="0">
                    <a:pos x="1758" y="30"/>
                  </a:cxn>
                  <a:cxn ang="0">
                    <a:pos x="1806" y="48"/>
                  </a:cxn>
                  <a:cxn ang="0">
                    <a:pos x="1860" y="60"/>
                  </a:cxn>
                  <a:cxn ang="0">
                    <a:pos x="1914" y="60"/>
                  </a:cxn>
                  <a:cxn ang="0">
                    <a:pos x="1962" y="72"/>
                  </a:cxn>
                  <a:cxn ang="0">
                    <a:pos x="2016" y="60"/>
                  </a:cxn>
                  <a:cxn ang="0">
                    <a:pos x="2070" y="60"/>
                  </a:cxn>
                  <a:cxn ang="0">
                    <a:pos x="2118" y="60"/>
                  </a:cxn>
                  <a:cxn ang="0">
                    <a:pos x="2172" y="60"/>
                  </a:cxn>
                </a:cxnLst>
                <a:rect l="0" t="0" r="r" b="b"/>
                <a:pathLst>
                  <a:path w="2208" h="696">
                    <a:moveTo>
                      <a:pt x="0" y="696"/>
                    </a:moveTo>
                    <a:lnTo>
                      <a:pt x="18" y="642"/>
                    </a:lnTo>
                    <a:lnTo>
                      <a:pt x="36" y="564"/>
                    </a:lnTo>
                    <a:lnTo>
                      <a:pt x="54" y="486"/>
                    </a:lnTo>
                    <a:lnTo>
                      <a:pt x="72" y="402"/>
                    </a:lnTo>
                    <a:lnTo>
                      <a:pt x="90" y="318"/>
                    </a:lnTo>
                    <a:lnTo>
                      <a:pt x="108" y="234"/>
                    </a:lnTo>
                    <a:lnTo>
                      <a:pt x="126" y="168"/>
                    </a:lnTo>
                    <a:lnTo>
                      <a:pt x="144" y="126"/>
                    </a:lnTo>
                    <a:lnTo>
                      <a:pt x="156" y="90"/>
                    </a:lnTo>
                    <a:lnTo>
                      <a:pt x="174" y="84"/>
                    </a:lnTo>
                    <a:lnTo>
                      <a:pt x="192" y="54"/>
                    </a:lnTo>
                    <a:lnTo>
                      <a:pt x="210" y="48"/>
                    </a:lnTo>
                    <a:lnTo>
                      <a:pt x="228" y="48"/>
                    </a:lnTo>
                    <a:lnTo>
                      <a:pt x="246" y="36"/>
                    </a:lnTo>
                    <a:lnTo>
                      <a:pt x="264" y="42"/>
                    </a:lnTo>
                    <a:lnTo>
                      <a:pt x="282" y="24"/>
                    </a:lnTo>
                    <a:lnTo>
                      <a:pt x="300" y="24"/>
                    </a:lnTo>
                    <a:lnTo>
                      <a:pt x="312" y="24"/>
                    </a:lnTo>
                    <a:lnTo>
                      <a:pt x="330" y="24"/>
                    </a:lnTo>
                    <a:lnTo>
                      <a:pt x="348" y="30"/>
                    </a:lnTo>
                    <a:lnTo>
                      <a:pt x="366" y="30"/>
                    </a:lnTo>
                    <a:lnTo>
                      <a:pt x="384" y="30"/>
                    </a:lnTo>
                    <a:lnTo>
                      <a:pt x="402" y="30"/>
                    </a:lnTo>
                    <a:lnTo>
                      <a:pt x="420" y="24"/>
                    </a:lnTo>
                    <a:lnTo>
                      <a:pt x="438" y="30"/>
                    </a:lnTo>
                    <a:lnTo>
                      <a:pt x="456" y="30"/>
                    </a:lnTo>
                    <a:lnTo>
                      <a:pt x="474" y="24"/>
                    </a:lnTo>
                    <a:lnTo>
                      <a:pt x="486" y="24"/>
                    </a:lnTo>
                    <a:lnTo>
                      <a:pt x="504" y="18"/>
                    </a:lnTo>
                    <a:lnTo>
                      <a:pt x="522" y="24"/>
                    </a:lnTo>
                    <a:lnTo>
                      <a:pt x="540" y="18"/>
                    </a:lnTo>
                    <a:lnTo>
                      <a:pt x="558" y="12"/>
                    </a:lnTo>
                    <a:lnTo>
                      <a:pt x="576" y="6"/>
                    </a:lnTo>
                    <a:lnTo>
                      <a:pt x="594" y="12"/>
                    </a:lnTo>
                    <a:lnTo>
                      <a:pt x="612" y="12"/>
                    </a:lnTo>
                    <a:lnTo>
                      <a:pt x="630" y="12"/>
                    </a:lnTo>
                    <a:lnTo>
                      <a:pt x="642" y="6"/>
                    </a:lnTo>
                    <a:lnTo>
                      <a:pt x="660" y="6"/>
                    </a:lnTo>
                    <a:lnTo>
                      <a:pt x="678" y="6"/>
                    </a:lnTo>
                    <a:lnTo>
                      <a:pt x="696" y="6"/>
                    </a:lnTo>
                    <a:lnTo>
                      <a:pt x="714" y="12"/>
                    </a:lnTo>
                    <a:lnTo>
                      <a:pt x="732" y="12"/>
                    </a:lnTo>
                    <a:lnTo>
                      <a:pt x="750" y="6"/>
                    </a:lnTo>
                    <a:lnTo>
                      <a:pt x="768" y="18"/>
                    </a:lnTo>
                    <a:lnTo>
                      <a:pt x="786" y="12"/>
                    </a:lnTo>
                    <a:lnTo>
                      <a:pt x="798" y="6"/>
                    </a:lnTo>
                    <a:lnTo>
                      <a:pt x="816" y="6"/>
                    </a:lnTo>
                    <a:lnTo>
                      <a:pt x="834" y="6"/>
                    </a:lnTo>
                    <a:lnTo>
                      <a:pt x="852" y="0"/>
                    </a:lnTo>
                    <a:lnTo>
                      <a:pt x="870" y="0"/>
                    </a:lnTo>
                    <a:lnTo>
                      <a:pt x="888" y="6"/>
                    </a:lnTo>
                    <a:lnTo>
                      <a:pt x="906" y="12"/>
                    </a:lnTo>
                    <a:lnTo>
                      <a:pt x="924" y="12"/>
                    </a:lnTo>
                    <a:lnTo>
                      <a:pt x="942" y="6"/>
                    </a:lnTo>
                    <a:lnTo>
                      <a:pt x="960" y="12"/>
                    </a:lnTo>
                    <a:lnTo>
                      <a:pt x="972" y="12"/>
                    </a:lnTo>
                    <a:lnTo>
                      <a:pt x="990" y="12"/>
                    </a:lnTo>
                    <a:lnTo>
                      <a:pt x="1008" y="6"/>
                    </a:lnTo>
                    <a:lnTo>
                      <a:pt x="1026" y="12"/>
                    </a:lnTo>
                    <a:lnTo>
                      <a:pt x="1044" y="12"/>
                    </a:lnTo>
                    <a:lnTo>
                      <a:pt x="1062" y="12"/>
                    </a:lnTo>
                    <a:lnTo>
                      <a:pt x="1080" y="18"/>
                    </a:lnTo>
                    <a:lnTo>
                      <a:pt x="1098" y="18"/>
                    </a:lnTo>
                    <a:lnTo>
                      <a:pt x="1116" y="30"/>
                    </a:lnTo>
                    <a:lnTo>
                      <a:pt x="1128" y="30"/>
                    </a:lnTo>
                    <a:lnTo>
                      <a:pt x="1146" y="36"/>
                    </a:lnTo>
                    <a:lnTo>
                      <a:pt x="1164" y="42"/>
                    </a:lnTo>
                    <a:lnTo>
                      <a:pt x="1182" y="42"/>
                    </a:lnTo>
                    <a:lnTo>
                      <a:pt x="1200" y="54"/>
                    </a:lnTo>
                    <a:lnTo>
                      <a:pt x="1218" y="60"/>
                    </a:lnTo>
                    <a:lnTo>
                      <a:pt x="1236" y="66"/>
                    </a:lnTo>
                    <a:lnTo>
                      <a:pt x="1254" y="78"/>
                    </a:lnTo>
                    <a:lnTo>
                      <a:pt x="1272" y="60"/>
                    </a:lnTo>
                    <a:lnTo>
                      <a:pt x="1290" y="60"/>
                    </a:lnTo>
                    <a:lnTo>
                      <a:pt x="1302" y="60"/>
                    </a:lnTo>
                    <a:lnTo>
                      <a:pt x="1320" y="66"/>
                    </a:lnTo>
                    <a:lnTo>
                      <a:pt x="1338" y="66"/>
                    </a:lnTo>
                    <a:lnTo>
                      <a:pt x="1356" y="66"/>
                    </a:lnTo>
                    <a:lnTo>
                      <a:pt x="1374" y="66"/>
                    </a:lnTo>
                    <a:lnTo>
                      <a:pt x="1392" y="60"/>
                    </a:lnTo>
                    <a:lnTo>
                      <a:pt x="1410" y="60"/>
                    </a:lnTo>
                    <a:lnTo>
                      <a:pt x="1428" y="66"/>
                    </a:lnTo>
                    <a:lnTo>
                      <a:pt x="1446" y="60"/>
                    </a:lnTo>
                    <a:lnTo>
                      <a:pt x="1458" y="54"/>
                    </a:lnTo>
                    <a:lnTo>
                      <a:pt x="1476" y="54"/>
                    </a:lnTo>
                    <a:lnTo>
                      <a:pt x="1494" y="54"/>
                    </a:lnTo>
                    <a:lnTo>
                      <a:pt x="1512" y="48"/>
                    </a:lnTo>
                    <a:lnTo>
                      <a:pt x="1530" y="42"/>
                    </a:lnTo>
                    <a:lnTo>
                      <a:pt x="1548" y="36"/>
                    </a:lnTo>
                    <a:lnTo>
                      <a:pt x="1566" y="30"/>
                    </a:lnTo>
                    <a:lnTo>
                      <a:pt x="1584" y="18"/>
                    </a:lnTo>
                    <a:lnTo>
                      <a:pt x="1602" y="12"/>
                    </a:lnTo>
                    <a:lnTo>
                      <a:pt x="1614" y="12"/>
                    </a:lnTo>
                    <a:lnTo>
                      <a:pt x="1632" y="12"/>
                    </a:lnTo>
                    <a:lnTo>
                      <a:pt x="1650" y="12"/>
                    </a:lnTo>
                    <a:lnTo>
                      <a:pt x="1668" y="18"/>
                    </a:lnTo>
                    <a:lnTo>
                      <a:pt x="1686" y="30"/>
                    </a:lnTo>
                    <a:lnTo>
                      <a:pt x="1704" y="30"/>
                    </a:lnTo>
                    <a:lnTo>
                      <a:pt x="1722" y="30"/>
                    </a:lnTo>
                    <a:lnTo>
                      <a:pt x="1740" y="30"/>
                    </a:lnTo>
                    <a:lnTo>
                      <a:pt x="1758" y="30"/>
                    </a:lnTo>
                    <a:lnTo>
                      <a:pt x="1776" y="36"/>
                    </a:lnTo>
                    <a:lnTo>
                      <a:pt x="1788" y="48"/>
                    </a:lnTo>
                    <a:lnTo>
                      <a:pt x="1806" y="48"/>
                    </a:lnTo>
                    <a:lnTo>
                      <a:pt x="1824" y="48"/>
                    </a:lnTo>
                    <a:lnTo>
                      <a:pt x="1842" y="54"/>
                    </a:lnTo>
                    <a:lnTo>
                      <a:pt x="1860" y="60"/>
                    </a:lnTo>
                    <a:lnTo>
                      <a:pt x="1878" y="60"/>
                    </a:lnTo>
                    <a:lnTo>
                      <a:pt x="1896" y="60"/>
                    </a:lnTo>
                    <a:lnTo>
                      <a:pt x="1914" y="60"/>
                    </a:lnTo>
                    <a:lnTo>
                      <a:pt x="1932" y="72"/>
                    </a:lnTo>
                    <a:lnTo>
                      <a:pt x="1944" y="78"/>
                    </a:lnTo>
                    <a:lnTo>
                      <a:pt x="1962" y="72"/>
                    </a:lnTo>
                    <a:lnTo>
                      <a:pt x="1980" y="66"/>
                    </a:lnTo>
                    <a:lnTo>
                      <a:pt x="1998" y="66"/>
                    </a:lnTo>
                    <a:lnTo>
                      <a:pt x="2016" y="60"/>
                    </a:lnTo>
                    <a:lnTo>
                      <a:pt x="2034" y="66"/>
                    </a:lnTo>
                    <a:lnTo>
                      <a:pt x="2052" y="66"/>
                    </a:lnTo>
                    <a:lnTo>
                      <a:pt x="2070" y="60"/>
                    </a:lnTo>
                    <a:lnTo>
                      <a:pt x="2088" y="66"/>
                    </a:lnTo>
                    <a:lnTo>
                      <a:pt x="2100" y="60"/>
                    </a:lnTo>
                    <a:lnTo>
                      <a:pt x="2118" y="60"/>
                    </a:lnTo>
                    <a:lnTo>
                      <a:pt x="2136" y="66"/>
                    </a:lnTo>
                    <a:lnTo>
                      <a:pt x="2154" y="66"/>
                    </a:lnTo>
                    <a:lnTo>
                      <a:pt x="2172" y="60"/>
                    </a:lnTo>
                    <a:lnTo>
                      <a:pt x="2190" y="72"/>
                    </a:lnTo>
                    <a:lnTo>
                      <a:pt x="2208" y="72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57" name="Freeform 93"/>
              <p:cNvSpPr>
                <a:spLocks/>
              </p:cNvSpPr>
              <p:nvPr/>
            </p:nvSpPr>
            <p:spPr bwMode="auto">
              <a:xfrm>
                <a:off x="4953000" y="2451561"/>
                <a:ext cx="1982151" cy="1028700"/>
              </a:xfrm>
              <a:custGeom>
                <a:avLst/>
                <a:gdLst/>
                <a:ahLst/>
                <a:cxnLst>
                  <a:cxn ang="0">
                    <a:pos x="36" y="552"/>
                  </a:cxn>
                  <a:cxn ang="0">
                    <a:pos x="90" y="330"/>
                  </a:cxn>
                  <a:cxn ang="0">
                    <a:pos x="144" y="138"/>
                  </a:cxn>
                  <a:cxn ang="0">
                    <a:pos x="192" y="66"/>
                  </a:cxn>
                  <a:cxn ang="0">
                    <a:pos x="246" y="36"/>
                  </a:cxn>
                  <a:cxn ang="0">
                    <a:pos x="300" y="36"/>
                  </a:cxn>
                  <a:cxn ang="0">
                    <a:pos x="348" y="18"/>
                  </a:cxn>
                  <a:cxn ang="0">
                    <a:pos x="402" y="24"/>
                  </a:cxn>
                  <a:cxn ang="0">
                    <a:pos x="456" y="18"/>
                  </a:cxn>
                  <a:cxn ang="0">
                    <a:pos x="504" y="24"/>
                  </a:cxn>
                  <a:cxn ang="0">
                    <a:pos x="558" y="24"/>
                  </a:cxn>
                  <a:cxn ang="0">
                    <a:pos x="612" y="12"/>
                  </a:cxn>
                  <a:cxn ang="0">
                    <a:pos x="660" y="18"/>
                  </a:cxn>
                  <a:cxn ang="0">
                    <a:pos x="714" y="12"/>
                  </a:cxn>
                  <a:cxn ang="0">
                    <a:pos x="768" y="0"/>
                  </a:cxn>
                  <a:cxn ang="0">
                    <a:pos x="816" y="6"/>
                  </a:cxn>
                  <a:cxn ang="0">
                    <a:pos x="870" y="0"/>
                  </a:cxn>
                  <a:cxn ang="0">
                    <a:pos x="924" y="0"/>
                  </a:cxn>
                  <a:cxn ang="0">
                    <a:pos x="972" y="0"/>
                  </a:cxn>
                  <a:cxn ang="0">
                    <a:pos x="1026" y="12"/>
                  </a:cxn>
                  <a:cxn ang="0">
                    <a:pos x="1080" y="12"/>
                  </a:cxn>
                  <a:cxn ang="0">
                    <a:pos x="1128" y="24"/>
                  </a:cxn>
                  <a:cxn ang="0">
                    <a:pos x="1182" y="42"/>
                  </a:cxn>
                  <a:cxn ang="0">
                    <a:pos x="1236" y="48"/>
                  </a:cxn>
                  <a:cxn ang="0">
                    <a:pos x="1290" y="54"/>
                  </a:cxn>
                  <a:cxn ang="0">
                    <a:pos x="1338" y="54"/>
                  </a:cxn>
                  <a:cxn ang="0">
                    <a:pos x="1392" y="60"/>
                  </a:cxn>
                  <a:cxn ang="0">
                    <a:pos x="1446" y="72"/>
                  </a:cxn>
                  <a:cxn ang="0">
                    <a:pos x="1494" y="60"/>
                  </a:cxn>
                  <a:cxn ang="0">
                    <a:pos x="1548" y="48"/>
                  </a:cxn>
                  <a:cxn ang="0">
                    <a:pos x="1602" y="30"/>
                  </a:cxn>
                  <a:cxn ang="0">
                    <a:pos x="1650" y="12"/>
                  </a:cxn>
                  <a:cxn ang="0">
                    <a:pos x="1704" y="30"/>
                  </a:cxn>
                  <a:cxn ang="0">
                    <a:pos x="1758" y="42"/>
                  </a:cxn>
                  <a:cxn ang="0">
                    <a:pos x="1806" y="48"/>
                  </a:cxn>
                  <a:cxn ang="0">
                    <a:pos x="1860" y="60"/>
                  </a:cxn>
                  <a:cxn ang="0">
                    <a:pos x="1914" y="84"/>
                  </a:cxn>
                  <a:cxn ang="0">
                    <a:pos x="1962" y="84"/>
                  </a:cxn>
                  <a:cxn ang="0">
                    <a:pos x="2016" y="72"/>
                  </a:cxn>
                  <a:cxn ang="0">
                    <a:pos x="2070" y="78"/>
                  </a:cxn>
                  <a:cxn ang="0">
                    <a:pos x="2118" y="84"/>
                  </a:cxn>
                  <a:cxn ang="0">
                    <a:pos x="2172" y="84"/>
                  </a:cxn>
                </a:cxnLst>
                <a:rect l="0" t="0" r="r" b="b"/>
                <a:pathLst>
                  <a:path w="2208" h="648">
                    <a:moveTo>
                      <a:pt x="0" y="648"/>
                    </a:moveTo>
                    <a:lnTo>
                      <a:pt x="18" y="606"/>
                    </a:lnTo>
                    <a:lnTo>
                      <a:pt x="36" y="552"/>
                    </a:lnTo>
                    <a:lnTo>
                      <a:pt x="54" y="486"/>
                    </a:lnTo>
                    <a:lnTo>
                      <a:pt x="72" y="408"/>
                    </a:lnTo>
                    <a:lnTo>
                      <a:pt x="90" y="330"/>
                    </a:lnTo>
                    <a:lnTo>
                      <a:pt x="108" y="252"/>
                    </a:lnTo>
                    <a:lnTo>
                      <a:pt x="126" y="192"/>
                    </a:lnTo>
                    <a:lnTo>
                      <a:pt x="144" y="138"/>
                    </a:lnTo>
                    <a:lnTo>
                      <a:pt x="156" y="96"/>
                    </a:lnTo>
                    <a:lnTo>
                      <a:pt x="174" y="84"/>
                    </a:lnTo>
                    <a:lnTo>
                      <a:pt x="192" y="66"/>
                    </a:lnTo>
                    <a:lnTo>
                      <a:pt x="210" y="48"/>
                    </a:lnTo>
                    <a:lnTo>
                      <a:pt x="228" y="36"/>
                    </a:lnTo>
                    <a:lnTo>
                      <a:pt x="246" y="36"/>
                    </a:lnTo>
                    <a:lnTo>
                      <a:pt x="264" y="42"/>
                    </a:lnTo>
                    <a:lnTo>
                      <a:pt x="282" y="42"/>
                    </a:lnTo>
                    <a:lnTo>
                      <a:pt x="300" y="36"/>
                    </a:lnTo>
                    <a:lnTo>
                      <a:pt x="312" y="30"/>
                    </a:lnTo>
                    <a:lnTo>
                      <a:pt x="330" y="30"/>
                    </a:lnTo>
                    <a:lnTo>
                      <a:pt x="348" y="18"/>
                    </a:lnTo>
                    <a:lnTo>
                      <a:pt x="366" y="18"/>
                    </a:lnTo>
                    <a:lnTo>
                      <a:pt x="384" y="18"/>
                    </a:lnTo>
                    <a:lnTo>
                      <a:pt x="402" y="24"/>
                    </a:lnTo>
                    <a:lnTo>
                      <a:pt x="420" y="18"/>
                    </a:lnTo>
                    <a:lnTo>
                      <a:pt x="438" y="18"/>
                    </a:lnTo>
                    <a:lnTo>
                      <a:pt x="456" y="18"/>
                    </a:lnTo>
                    <a:lnTo>
                      <a:pt x="474" y="18"/>
                    </a:lnTo>
                    <a:lnTo>
                      <a:pt x="486" y="18"/>
                    </a:lnTo>
                    <a:lnTo>
                      <a:pt x="504" y="24"/>
                    </a:lnTo>
                    <a:lnTo>
                      <a:pt x="522" y="24"/>
                    </a:lnTo>
                    <a:lnTo>
                      <a:pt x="540" y="24"/>
                    </a:lnTo>
                    <a:lnTo>
                      <a:pt x="558" y="24"/>
                    </a:lnTo>
                    <a:lnTo>
                      <a:pt x="576" y="24"/>
                    </a:lnTo>
                    <a:lnTo>
                      <a:pt x="594" y="18"/>
                    </a:lnTo>
                    <a:lnTo>
                      <a:pt x="612" y="12"/>
                    </a:lnTo>
                    <a:lnTo>
                      <a:pt x="630" y="18"/>
                    </a:lnTo>
                    <a:lnTo>
                      <a:pt x="642" y="12"/>
                    </a:lnTo>
                    <a:lnTo>
                      <a:pt x="660" y="18"/>
                    </a:lnTo>
                    <a:lnTo>
                      <a:pt x="678" y="12"/>
                    </a:lnTo>
                    <a:lnTo>
                      <a:pt x="696" y="6"/>
                    </a:lnTo>
                    <a:lnTo>
                      <a:pt x="714" y="12"/>
                    </a:lnTo>
                    <a:lnTo>
                      <a:pt x="732" y="6"/>
                    </a:lnTo>
                    <a:lnTo>
                      <a:pt x="750" y="0"/>
                    </a:lnTo>
                    <a:lnTo>
                      <a:pt x="768" y="0"/>
                    </a:lnTo>
                    <a:lnTo>
                      <a:pt x="786" y="0"/>
                    </a:lnTo>
                    <a:lnTo>
                      <a:pt x="798" y="0"/>
                    </a:lnTo>
                    <a:lnTo>
                      <a:pt x="816" y="6"/>
                    </a:lnTo>
                    <a:lnTo>
                      <a:pt x="834" y="0"/>
                    </a:lnTo>
                    <a:lnTo>
                      <a:pt x="852" y="0"/>
                    </a:lnTo>
                    <a:lnTo>
                      <a:pt x="870" y="0"/>
                    </a:lnTo>
                    <a:lnTo>
                      <a:pt x="888" y="6"/>
                    </a:lnTo>
                    <a:lnTo>
                      <a:pt x="906" y="0"/>
                    </a:lnTo>
                    <a:lnTo>
                      <a:pt x="924" y="0"/>
                    </a:lnTo>
                    <a:lnTo>
                      <a:pt x="942" y="0"/>
                    </a:lnTo>
                    <a:lnTo>
                      <a:pt x="960" y="0"/>
                    </a:lnTo>
                    <a:lnTo>
                      <a:pt x="972" y="0"/>
                    </a:lnTo>
                    <a:lnTo>
                      <a:pt x="990" y="6"/>
                    </a:lnTo>
                    <a:lnTo>
                      <a:pt x="1008" y="12"/>
                    </a:lnTo>
                    <a:lnTo>
                      <a:pt x="1026" y="12"/>
                    </a:lnTo>
                    <a:lnTo>
                      <a:pt x="1044" y="6"/>
                    </a:lnTo>
                    <a:lnTo>
                      <a:pt x="1062" y="12"/>
                    </a:lnTo>
                    <a:lnTo>
                      <a:pt x="1080" y="12"/>
                    </a:lnTo>
                    <a:lnTo>
                      <a:pt x="1098" y="18"/>
                    </a:lnTo>
                    <a:lnTo>
                      <a:pt x="1116" y="24"/>
                    </a:lnTo>
                    <a:lnTo>
                      <a:pt x="1128" y="24"/>
                    </a:lnTo>
                    <a:lnTo>
                      <a:pt x="1146" y="30"/>
                    </a:lnTo>
                    <a:lnTo>
                      <a:pt x="1164" y="36"/>
                    </a:lnTo>
                    <a:lnTo>
                      <a:pt x="1182" y="42"/>
                    </a:lnTo>
                    <a:lnTo>
                      <a:pt x="1200" y="48"/>
                    </a:lnTo>
                    <a:lnTo>
                      <a:pt x="1218" y="48"/>
                    </a:lnTo>
                    <a:lnTo>
                      <a:pt x="1236" y="48"/>
                    </a:lnTo>
                    <a:lnTo>
                      <a:pt x="1254" y="48"/>
                    </a:lnTo>
                    <a:lnTo>
                      <a:pt x="1272" y="54"/>
                    </a:lnTo>
                    <a:lnTo>
                      <a:pt x="1290" y="54"/>
                    </a:lnTo>
                    <a:lnTo>
                      <a:pt x="1302" y="60"/>
                    </a:lnTo>
                    <a:lnTo>
                      <a:pt x="1320" y="54"/>
                    </a:lnTo>
                    <a:lnTo>
                      <a:pt x="1338" y="54"/>
                    </a:lnTo>
                    <a:lnTo>
                      <a:pt x="1356" y="60"/>
                    </a:lnTo>
                    <a:lnTo>
                      <a:pt x="1374" y="66"/>
                    </a:lnTo>
                    <a:lnTo>
                      <a:pt x="1392" y="60"/>
                    </a:lnTo>
                    <a:lnTo>
                      <a:pt x="1410" y="66"/>
                    </a:lnTo>
                    <a:lnTo>
                      <a:pt x="1428" y="72"/>
                    </a:lnTo>
                    <a:lnTo>
                      <a:pt x="1446" y="72"/>
                    </a:lnTo>
                    <a:lnTo>
                      <a:pt x="1458" y="78"/>
                    </a:lnTo>
                    <a:lnTo>
                      <a:pt x="1476" y="66"/>
                    </a:lnTo>
                    <a:lnTo>
                      <a:pt x="1494" y="60"/>
                    </a:lnTo>
                    <a:lnTo>
                      <a:pt x="1512" y="54"/>
                    </a:lnTo>
                    <a:lnTo>
                      <a:pt x="1530" y="48"/>
                    </a:lnTo>
                    <a:lnTo>
                      <a:pt x="1548" y="48"/>
                    </a:lnTo>
                    <a:lnTo>
                      <a:pt x="1566" y="30"/>
                    </a:lnTo>
                    <a:lnTo>
                      <a:pt x="1584" y="30"/>
                    </a:lnTo>
                    <a:lnTo>
                      <a:pt x="1602" y="30"/>
                    </a:lnTo>
                    <a:lnTo>
                      <a:pt x="1614" y="24"/>
                    </a:lnTo>
                    <a:lnTo>
                      <a:pt x="1632" y="12"/>
                    </a:lnTo>
                    <a:lnTo>
                      <a:pt x="1650" y="12"/>
                    </a:lnTo>
                    <a:lnTo>
                      <a:pt x="1668" y="12"/>
                    </a:lnTo>
                    <a:lnTo>
                      <a:pt x="1686" y="18"/>
                    </a:lnTo>
                    <a:lnTo>
                      <a:pt x="1704" y="30"/>
                    </a:lnTo>
                    <a:lnTo>
                      <a:pt x="1722" y="42"/>
                    </a:lnTo>
                    <a:lnTo>
                      <a:pt x="1740" y="42"/>
                    </a:lnTo>
                    <a:lnTo>
                      <a:pt x="1758" y="42"/>
                    </a:lnTo>
                    <a:lnTo>
                      <a:pt x="1776" y="42"/>
                    </a:lnTo>
                    <a:lnTo>
                      <a:pt x="1788" y="42"/>
                    </a:lnTo>
                    <a:lnTo>
                      <a:pt x="1806" y="48"/>
                    </a:lnTo>
                    <a:lnTo>
                      <a:pt x="1824" y="48"/>
                    </a:lnTo>
                    <a:lnTo>
                      <a:pt x="1842" y="54"/>
                    </a:lnTo>
                    <a:lnTo>
                      <a:pt x="1860" y="60"/>
                    </a:lnTo>
                    <a:lnTo>
                      <a:pt x="1878" y="66"/>
                    </a:lnTo>
                    <a:lnTo>
                      <a:pt x="1896" y="78"/>
                    </a:lnTo>
                    <a:lnTo>
                      <a:pt x="1914" y="84"/>
                    </a:lnTo>
                    <a:lnTo>
                      <a:pt x="1932" y="84"/>
                    </a:lnTo>
                    <a:lnTo>
                      <a:pt x="1944" y="84"/>
                    </a:lnTo>
                    <a:lnTo>
                      <a:pt x="1962" y="84"/>
                    </a:lnTo>
                    <a:lnTo>
                      <a:pt x="1980" y="84"/>
                    </a:lnTo>
                    <a:lnTo>
                      <a:pt x="1998" y="78"/>
                    </a:lnTo>
                    <a:lnTo>
                      <a:pt x="2016" y="72"/>
                    </a:lnTo>
                    <a:lnTo>
                      <a:pt x="2034" y="72"/>
                    </a:lnTo>
                    <a:lnTo>
                      <a:pt x="2052" y="78"/>
                    </a:lnTo>
                    <a:lnTo>
                      <a:pt x="2070" y="78"/>
                    </a:lnTo>
                    <a:lnTo>
                      <a:pt x="2088" y="78"/>
                    </a:lnTo>
                    <a:lnTo>
                      <a:pt x="2100" y="78"/>
                    </a:lnTo>
                    <a:lnTo>
                      <a:pt x="2118" y="84"/>
                    </a:lnTo>
                    <a:lnTo>
                      <a:pt x="2136" y="90"/>
                    </a:lnTo>
                    <a:lnTo>
                      <a:pt x="2154" y="84"/>
                    </a:lnTo>
                    <a:lnTo>
                      <a:pt x="2172" y="84"/>
                    </a:lnTo>
                    <a:lnTo>
                      <a:pt x="2190" y="90"/>
                    </a:lnTo>
                    <a:lnTo>
                      <a:pt x="2208" y="96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58" name="Freeform 95"/>
              <p:cNvSpPr>
                <a:spLocks/>
              </p:cNvSpPr>
              <p:nvPr/>
            </p:nvSpPr>
            <p:spPr bwMode="auto">
              <a:xfrm>
                <a:off x="4953000" y="2470611"/>
                <a:ext cx="1982151" cy="1000125"/>
              </a:xfrm>
              <a:custGeom>
                <a:avLst/>
                <a:gdLst/>
                <a:ahLst/>
                <a:cxnLst>
                  <a:cxn ang="0">
                    <a:pos x="36" y="588"/>
                  </a:cxn>
                  <a:cxn ang="0">
                    <a:pos x="90" y="366"/>
                  </a:cxn>
                  <a:cxn ang="0">
                    <a:pos x="144" y="156"/>
                  </a:cxn>
                  <a:cxn ang="0">
                    <a:pos x="192" y="60"/>
                  </a:cxn>
                  <a:cxn ang="0">
                    <a:pos x="246" y="36"/>
                  </a:cxn>
                  <a:cxn ang="0">
                    <a:pos x="300" y="36"/>
                  </a:cxn>
                  <a:cxn ang="0">
                    <a:pos x="348" y="24"/>
                  </a:cxn>
                  <a:cxn ang="0">
                    <a:pos x="402" y="30"/>
                  </a:cxn>
                  <a:cxn ang="0">
                    <a:pos x="456" y="30"/>
                  </a:cxn>
                  <a:cxn ang="0">
                    <a:pos x="504" y="24"/>
                  </a:cxn>
                  <a:cxn ang="0">
                    <a:pos x="558" y="24"/>
                  </a:cxn>
                  <a:cxn ang="0">
                    <a:pos x="612" y="18"/>
                  </a:cxn>
                  <a:cxn ang="0">
                    <a:pos x="660" y="30"/>
                  </a:cxn>
                  <a:cxn ang="0">
                    <a:pos x="714" y="6"/>
                  </a:cxn>
                  <a:cxn ang="0">
                    <a:pos x="768" y="18"/>
                  </a:cxn>
                  <a:cxn ang="0">
                    <a:pos x="816" y="6"/>
                  </a:cxn>
                  <a:cxn ang="0">
                    <a:pos x="870" y="6"/>
                  </a:cxn>
                  <a:cxn ang="0">
                    <a:pos x="924" y="0"/>
                  </a:cxn>
                  <a:cxn ang="0">
                    <a:pos x="972" y="12"/>
                  </a:cxn>
                  <a:cxn ang="0">
                    <a:pos x="1026" y="18"/>
                  </a:cxn>
                  <a:cxn ang="0">
                    <a:pos x="1080" y="30"/>
                  </a:cxn>
                  <a:cxn ang="0">
                    <a:pos x="1128" y="42"/>
                  </a:cxn>
                  <a:cxn ang="0">
                    <a:pos x="1182" y="48"/>
                  </a:cxn>
                  <a:cxn ang="0">
                    <a:pos x="1236" y="60"/>
                  </a:cxn>
                  <a:cxn ang="0">
                    <a:pos x="1290" y="66"/>
                  </a:cxn>
                  <a:cxn ang="0">
                    <a:pos x="1338" y="54"/>
                  </a:cxn>
                  <a:cxn ang="0">
                    <a:pos x="1392" y="66"/>
                  </a:cxn>
                  <a:cxn ang="0">
                    <a:pos x="1446" y="54"/>
                  </a:cxn>
                  <a:cxn ang="0">
                    <a:pos x="1494" y="48"/>
                  </a:cxn>
                  <a:cxn ang="0">
                    <a:pos x="1548" y="54"/>
                  </a:cxn>
                  <a:cxn ang="0">
                    <a:pos x="1602" y="18"/>
                  </a:cxn>
                  <a:cxn ang="0">
                    <a:pos x="1650" y="24"/>
                  </a:cxn>
                  <a:cxn ang="0">
                    <a:pos x="1704" y="24"/>
                  </a:cxn>
                  <a:cxn ang="0">
                    <a:pos x="1758" y="42"/>
                  </a:cxn>
                  <a:cxn ang="0">
                    <a:pos x="1806" y="60"/>
                  </a:cxn>
                  <a:cxn ang="0">
                    <a:pos x="1860" y="78"/>
                  </a:cxn>
                  <a:cxn ang="0">
                    <a:pos x="1914" y="72"/>
                  </a:cxn>
                  <a:cxn ang="0">
                    <a:pos x="1962" y="78"/>
                  </a:cxn>
                  <a:cxn ang="0">
                    <a:pos x="2016" y="84"/>
                  </a:cxn>
                  <a:cxn ang="0">
                    <a:pos x="2070" y="84"/>
                  </a:cxn>
                  <a:cxn ang="0">
                    <a:pos x="2118" y="90"/>
                  </a:cxn>
                  <a:cxn ang="0">
                    <a:pos x="2172" y="84"/>
                  </a:cxn>
                </a:cxnLst>
                <a:rect l="0" t="0" r="r" b="b"/>
                <a:pathLst>
                  <a:path w="2208" h="630">
                    <a:moveTo>
                      <a:pt x="0" y="630"/>
                    </a:moveTo>
                    <a:lnTo>
                      <a:pt x="18" y="630"/>
                    </a:lnTo>
                    <a:lnTo>
                      <a:pt x="36" y="588"/>
                    </a:lnTo>
                    <a:lnTo>
                      <a:pt x="54" y="528"/>
                    </a:lnTo>
                    <a:lnTo>
                      <a:pt x="72" y="450"/>
                    </a:lnTo>
                    <a:lnTo>
                      <a:pt x="90" y="366"/>
                    </a:lnTo>
                    <a:lnTo>
                      <a:pt x="108" y="282"/>
                    </a:lnTo>
                    <a:lnTo>
                      <a:pt x="126" y="216"/>
                    </a:lnTo>
                    <a:lnTo>
                      <a:pt x="144" y="156"/>
                    </a:lnTo>
                    <a:lnTo>
                      <a:pt x="156" y="114"/>
                    </a:lnTo>
                    <a:lnTo>
                      <a:pt x="174" y="84"/>
                    </a:lnTo>
                    <a:lnTo>
                      <a:pt x="192" y="60"/>
                    </a:lnTo>
                    <a:lnTo>
                      <a:pt x="210" y="54"/>
                    </a:lnTo>
                    <a:lnTo>
                      <a:pt x="228" y="48"/>
                    </a:lnTo>
                    <a:lnTo>
                      <a:pt x="246" y="36"/>
                    </a:lnTo>
                    <a:lnTo>
                      <a:pt x="264" y="30"/>
                    </a:lnTo>
                    <a:lnTo>
                      <a:pt x="282" y="30"/>
                    </a:lnTo>
                    <a:lnTo>
                      <a:pt x="300" y="36"/>
                    </a:lnTo>
                    <a:lnTo>
                      <a:pt x="312" y="36"/>
                    </a:lnTo>
                    <a:lnTo>
                      <a:pt x="330" y="30"/>
                    </a:lnTo>
                    <a:lnTo>
                      <a:pt x="348" y="24"/>
                    </a:lnTo>
                    <a:lnTo>
                      <a:pt x="366" y="30"/>
                    </a:lnTo>
                    <a:lnTo>
                      <a:pt x="384" y="30"/>
                    </a:lnTo>
                    <a:lnTo>
                      <a:pt x="402" y="30"/>
                    </a:lnTo>
                    <a:lnTo>
                      <a:pt x="420" y="30"/>
                    </a:lnTo>
                    <a:lnTo>
                      <a:pt x="438" y="24"/>
                    </a:lnTo>
                    <a:lnTo>
                      <a:pt x="456" y="30"/>
                    </a:lnTo>
                    <a:lnTo>
                      <a:pt x="474" y="24"/>
                    </a:lnTo>
                    <a:lnTo>
                      <a:pt x="486" y="24"/>
                    </a:lnTo>
                    <a:lnTo>
                      <a:pt x="504" y="24"/>
                    </a:lnTo>
                    <a:lnTo>
                      <a:pt x="522" y="18"/>
                    </a:lnTo>
                    <a:lnTo>
                      <a:pt x="540" y="18"/>
                    </a:lnTo>
                    <a:lnTo>
                      <a:pt x="558" y="24"/>
                    </a:lnTo>
                    <a:lnTo>
                      <a:pt x="576" y="24"/>
                    </a:lnTo>
                    <a:lnTo>
                      <a:pt x="594" y="18"/>
                    </a:lnTo>
                    <a:lnTo>
                      <a:pt x="612" y="18"/>
                    </a:lnTo>
                    <a:lnTo>
                      <a:pt x="630" y="24"/>
                    </a:lnTo>
                    <a:lnTo>
                      <a:pt x="642" y="30"/>
                    </a:lnTo>
                    <a:lnTo>
                      <a:pt x="660" y="30"/>
                    </a:lnTo>
                    <a:lnTo>
                      <a:pt x="678" y="24"/>
                    </a:lnTo>
                    <a:lnTo>
                      <a:pt x="696" y="18"/>
                    </a:lnTo>
                    <a:lnTo>
                      <a:pt x="714" y="6"/>
                    </a:lnTo>
                    <a:lnTo>
                      <a:pt x="732" y="18"/>
                    </a:lnTo>
                    <a:lnTo>
                      <a:pt x="750" y="24"/>
                    </a:lnTo>
                    <a:lnTo>
                      <a:pt x="768" y="18"/>
                    </a:lnTo>
                    <a:lnTo>
                      <a:pt x="786" y="12"/>
                    </a:lnTo>
                    <a:lnTo>
                      <a:pt x="798" y="18"/>
                    </a:lnTo>
                    <a:lnTo>
                      <a:pt x="816" y="6"/>
                    </a:lnTo>
                    <a:lnTo>
                      <a:pt x="834" y="6"/>
                    </a:lnTo>
                    <a:lnTo>
                      <a:pt x="852" y="6"/>
                    </a:lnTo>
                    <a:lnTo>
                      <a:pt x="870" y="6"/>
                    </a:lnTo>
                    <a:lnTo>
                      <a:pt x="888" y="12"/>
                    </a:lnTo>
                    <a:lnTo>
                      <a:pt x="906" y="6"/>
                    </a:lnTo>
                    <a:lnTo>
                      <a:pt x="924" y="0"/>
                    </a:lnTo>
                    <a:lnTo>
                      <a:pt x="942" y="0"/>
                    </a:lnTo>
                    <a:lnTo>
                      <a:pt x="960" y="6"/>
                    </a:lnTo>
                    <a:lnTo>
                      <a:pt x="972" y="12"/>
                    </a:lnTo>
                    <a:lnTo>
                      <a:pt x="990" y="18"/>
                    </a:lnTo>
                    <a:lnTo>
                      <a:pt x="1008" y="12"/>
                    </a:lnTo>
                    <a:lnTo>
                      <a:pt x="1026" y="18"/>
                    </a:lnTo>
                    <a:lnTo>
                      <a:pt x="1044" y="24"/>
                    </a:lnTo>
                    <a:lnTo>
                      <a:pt x="1062" y="24"/>
                    </a:lnTo>
                    <a:lnTo>
                      <a:pt x="1080" y="30"/>
                    </a:lnTo>
                    <a:lnTo>
                      <a:pt x="1098" y="36"/>
                    </a:lnTo>
                    <a:lnTo>
                      <a:pt x="1116" y="42"/>
                    </a:lnTo>
                    <a:lnTo>
                      <a:pt x="1128" y="42"/>
                    </a:lnTo>
                    <a:lnTo>
                      <a:pt x="1146" y="42"/>
                    </a:lnTo>
                    <a:lnTo>
                      <a:pt x="1164" y="42"/>
                    </a:lnTo>
                    <a:lnTo>
                      <a:pt x="1182" y="48"/>
                    </a:lnTo>
                    <a:lnTo>
                      <a:pt x="1200" y="54"/>
                    </a:lnTo>
                    <a:lnTo>
                      <a:pt x="1218" y="54"/>
                    </a:lnTo>
                    <a:lnTo>
                      <a:pt x="1236" y="60"/>
                    </a:lnTo>
                    <a:lnTo>
                      <a:pt x="1254" y="60"/>
                    </a:lnTo>
                    <a:lnTo>
                      <a:pt x="1272" y="60"/>
                    </a:lnTo>
                    <a:lnTo>
                      <a:pt x="1290" y="66"/>
                    </a:lnTo>
                    <a:lnTo>
                      <a:pt x="1302" y="66"/>
                    </a:lnTo>
                    <a:lnTo>
                      <a:pt x="1320" y="66"/>
                    </a:lnTo>
                    <a:lnTo>
                      <a:pt x="1338" y="54"/>
                    </a:lnTo>
                    <a:lnTo>
                      <a:pt x="1356" y="60"/>
                    </a:lnTo>
                    <a:lnTo>
                      <a:pt x="1374" y="66"/>
                    </a:lnTo>
                    <a:lnTo>
                      <a:pt x="1392" y="66"/>
                    </a:lnTo>
                    <a:lnTo>
                      <a:pt x="1410" y="66"/>
                    </a:lnTo>
                    <a:lnTo>
                      <a:pt x="1428" y="72"/>
                    </a:lnTo>
                    <a:lnTo>
                      <a:pt x="1446" y="54"/>
                    </a:lnTo>
                    <a:lnTo>
                      <a:pt x="1458" y="48"/>
                    </a:lnTo>
                    <a:lnTo>
                      <a:pt x="1476" y="48"/>
                    </a:lnTo>
                    <a:lnTo>
                      <a:pt x="1494" y="48"/>
                    </a:lnTo>
                    <a:lnTo>
                      <a:pt x="1512" y="48"/>
                    </a:lnTo>
                    <a:lnTo>
                      <a:pt x="1530" y="54"/>
                    </a:lnTo>
                    <a:lnTo>
                      <a:pt x="1548" y="54"/>
                    </a:lnTo>
                    <a:lnTo>
                      <a:pt x="1566" y="42"/>
                    </a:lnTo>
                    <a:lnTo>
                      <a:pt x="1584" y="30"/>
                    </a:lnTo>
                    <a:lnTo>
                      <a:pt x="1602" y="18"/>
                    </a:lnTo>
                    <a:lnTo>
                      <a:pt x="1614" y="12"/>
                    </a:lnTo>
                    <a:lnTo>
                      <a:pt x="1632" y="18"/>
                    </a:lnTo>
                    <a:lnTo>
                      <a:pt x="1650" y="24"/>
                    </a:lnTo>
                    <a:lnTo>
                      <a:pt x="1668" y="24"/>
                    </a:lnTo>
                    <a:lnTo>
                      <a:pt x="1686" y="30"/>
                    </a:lnTo>
                    <a:lnTo>
                      <a:pt x="1704" y="24"/>
                    </a:lnTo>
                    <a:lnTo>
                      <a:pt x="1722" y="36"/>
                    </a:lnTo>
                    <a:lnTo>
                      <a:pt x="1740" y="42"/>
                    </a:lnTo>
                    <a:lnTo>
                      <a:pt x="1758" y="42"/>
                    </a:lnTo>
                    <a:lnTo>
                      <a:pt x="1776" y="42"/>
                    </a:lnTo>
                    <a:lnTo>
                      <a:pt x="1788" y="60"/>
                    </a:lnTo>
                    <a:lnTo>
                      <a:pt x="1806" y="60"/>
                    </a:lnTo>
                    <a:lnTo>
                      <a:pt x="1824" y="66"/>
                    </a:lnTo>
                    <a:lnTo>
                      <a:pt x="1842" y="78"/>
                    </a:lnTo>
                    <a:lnTo>
                      <a:pt x="1860" y="78"/>
                    </a:lnTo>
                    <a:lnTo>
                      <a:pt x="1878" y="72"/>
                    </a:lnTo>
                    <a:lnTo>
                      <a:pt x="1896" y="72"/>
                    </a:lnTo>
                    <a:lnTo>
                      <a:pt x="1914" y="72"/>
                    </a:lnTo>
                    <a:lnTo>
                      <a:pt x="1932" y="78"/>
                    </a:lnTo>
                    <a:lnTo>
                      <a:pt x="1944" y="84"/>
                    </a:lnTo>
                    <a:lnTo>
                      <a:pt x="1962" y="78"/>
                    </a:lnTo>
                    <a:lnTo>
                      <a:pt x="1980" y="72"/>
                    </a:lnTo>
                    <a:lnTo>
                      <a:pt x="1998" y="78"/>
                    </a:lnTo>
                    <a:lnTo>
                      <a:pt x="2016" y="84"/>
                    </a:lnTo>
                    <a:lnTo>
                      <a:pt x="2034" y="84"/>
                    </a:lnTo>
                    <a:lnTo>
                      <a:pt x="2052" y="84"/>
                    </a:lnTo>
                    <a:lnTo>
                      <a:pt x="2070" y="84"/>
                    </a:lnTo>
                    <a:lnTo>
                      <a:pt x="2088" y="84"/>
                    </a:lnTo>
                    <a:lnTo>
                      <a:pt x="2100" y="90"/>
                    </a:lnTo>
                    <a:lnTo>
                      <a:pt x="2118" y="90"/>
                    </a:lnTo>
                    <a:lnTo>
                      <a:pt x="2136" y="84"/>
                    </a:lnTo>
                    <a:lnTo>
                      <a:pt x="2154" y="78"/>
                    </a:lnTo>
                    <a:lnTo>
                      <a:pt x="2172" y="84"/>
                    </a:lnTo>
                    <a:lnTo>
                      <a:pt x="2190" y="90"/>
                    </a:lnTo>
                    <a:lnTo>
                      <a:pt x="2208" y="84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grpSp>
            <p:nvGrpSpPr>
              <p:cNvPr id="59" name="Group 221"/>
              <p:cNvGrpSpPr/>
              <p:nvPr/>
            </p:nvGrpSpPr>
            <p:grpSpPr>
              <a:xfrm>
                <a:off x="6934200" y="2537286"/>
                <a:ext cx="344722" cy="1343025"/>
                <a:chOff x="8186100" y="2537286"/>
                <a:chExt cx="344722" cy="1343025"/>
              </a:xfrm>
            </p:grpSpPr>
            <p:sp>
              <p:nvSpPr>
                <p:cNvPr id="60" name="Freeform 58"/>
                <p:cNvSpPr>
                  <a:spLocks/>
                </p:cNvSpPr>
                <p:nvPr/>
              </p:nvSpPr>
              <p:spPr bwMode="auto">
                <a:xfrm>
                  <a:off x="8186100" y="2680161"/>
                  <a:ext cx="344722" cy="1200150"/>
                </a:xfrm>
                <a:custGeom>
                  <a:avLst/>
                  <a:gdLst/>
                  <a:ahLst/>
                  <a:cxnLst>
                    <a:cxn ang="0">
                      <a:pos x="0" y="30"/>
                    </a:cxn>
                    <a:cxn ang="0">
                      <a:pos x="18" y="30"/>
                    </a:cxn>
                    <a:cxn ang="0">
                      <a:pos x="36" y="24"/>
                    </a:cxn>
                    <a:cxn ang="0">
                      <a:pos x="54" y="18"/>
                    </a:cxn>
                    <a:cxn ang="0">
                      <a:pos x="66" y="18"/>
                    </a:cxn>
                    <a:cxn ang="0">
                      <a:pos x="84" y="18"/>
                    </a:cxn>
                    <a:cxn ang="0">
                      <a:pos x="102" y="18"/>
                    </a:cxn>
                    <a:cxn ang="0">
                      <a:pos x="120" y="18"/>
                    </a:cxn>
                    <a:cxn ang="0">
                      <a:pos x="138" y="12"/>
                    </a:cxn>
                    <a:cxn ang="0">
                      <a:pos x="156" y="6"/>
                    </a:cxn>
                    <a:cxn ang="0">
                      <a:pos x="174" y="0"/>
                    </a:cxn>
                    <a:cxn ang="0">
                      <a:pos x="192" y="6"/>
                    </a:cxn>
                    <a:cxn ang="0">
                      <a:pos x="210" y="6"/>
                    </a:cxn>
                    <a:cxn ang="0">
                      <a:pos x="222" y="0"/>
                    </a:cxn>
                    <a:cxn ang="0">
                      <a:pos x="240" y="0"/>
                    </a:cxn>
                    <a:cxn ang="0">
                      <a:pos x="258" y="6"/>
                    </a:cxn>
                    <a:cxn ang="0">
                      <a:pos x="276" y="30"/>
                    </a:cxn>
                    <a:cxn ang="0">
                      <a:pos x="294" y="78"/>
                    </a:cxn>
                    <a:cxn ang="0">
                      <a:pos x="312" y="186"/>
                    </a:cxn>
                    <a:cxn ang="0">
                      <a:pos x="330" y="312"/>
                    </a:cxn>
                    <a:cxn ang="0">
                      <a:pos x="348" y="456"/>
                    </a:cxn>
                    <a:cxn ang="0">
                      <a:pos x="366" y="612"/>
                    </a:cxn>
                    <a:cxn ang="0">
                      <a:pos x="384" y="756"/>
                    </a:cxn>
                  </a:cxnLst>
                  <a:rect l="0" t="0" r="r" b="b"/>
                  <a:pathLst>
                    <a:path w="384" h="756">
                      <a:moveTo>
                        <a:pt x="0" y="30"/>
                      </a:moveTo>
                      <a:lnTo>
                        <a:pt x="18" y="30"/>
                      </a:lnTo>
                      <a:lnTo>
                        <a:pt x="36" y="24"/>
                      </a:lnTo>
                      <a:lnTo>
                        <a:pt x="54" y="18"/>
                      </a:lnTo>
                      <a:lnTo>
                        <a:pt x="66" y="18"/>
                      </a:lnTo>
                      <a:lnTo>
                        <a:pt x="84" y="18"/>
                      </a:lnTo>
                      <a:lnTo>
                        <a:pt x="102" y="18"/>
                      </a:lnTo>
                      <a:lnTo>
                        <a:pt x="120" y="18"/>
                      </a:lnTo>
                      <a:lnTo>
                        <a:pt x="138" y="12"/>
                      </a:lnTo>
                      <a:lnTo>
                        <a:pt x="156" y="6"/>
                      </a:lnTo>
                      <a:lnTo>
                        <a:pt x="174" y="0"/>
                      </a:lnTo>
                      <a:lnTo>
                        <a:pt x="192" y="6"/>
                      </a:lnTo>
                      <a:lnTo>
                        <a:pt x="210" y="6"/>
                      </a:lnTo>
                      <a:lnTo>
                        <a:pt x="222" y="0"/>
                      </a:lnTo>
                      <a:lnTo>
                        <a:pt x="240" y="0"/>
                      </a:lnTo>
                      <a:lnTo>
                        <a:pt x="258" y="6"/>
                      </a:lnTo>
                      <a:lnTo>
                        <a:pt x="276" y="30"/>
                      </a:lnTo>
                      <a:lnTo>
                        <a:pt x="294" y="78"/>
                      </a:lnTo>
                      <a:lnTo>
                        <a:pt x="312" y="186"/>
                      </a:lnTo>
                      <a:lnTo>
                        <a:pt x="330" y="312"/>
                      </a:lnTo>
                      <a:lnTo>
                        <a:pt x="348" y="456"/>
                      </a:lnTo>
                      <a:lnTo>
                        <a:pt x="366" y="612"/>
                      </a:lnTo>
                      <a:lnTo>
                        <a:pt x="384" y="756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61" name="Freeform 60"/>
                <p:cNvSpPr>
                  <a:spLocks/>
                </p:cNvSpPr>
                <p:nvPr/>
              </p:nvSpPr>
              <p:spPr bwMode="auto">
                <a:xfrm>
                  <a:off x="8186100" y="2537286"/>
                  <a:ext cx="344722" cy="12858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0"/>
                    </a:cxn>
                    <a:cxn ang="0">
                      <a:pos x="36" y="0"/>
                    </a:cxn>
                    <a:cxn ang="0">
                      <a:pos x="54" y="0"/>
                    </a:cxn>
                    <a:cxn ang="0">
                      <a:pos x="66" y="0"/>
                    </a:cxn>
                    <a:cxn ang="0">
                      <a:pos x="84" y="0"/>
                    </a:cxn>
                    <a:cxn ang="0">
                      <a:pos x="102" y="6"/>
                    </a:cxn>
                    <a:cxn ang="0">
                      <a:pos x="120" y="0"/>
                    </a:cxn>
                    <a:cxn ang="0">
                      <a:pos x="138" y="6"/>
                    </a:cxn>
                    <a:cxn ang="0">
                      <a:pos x="156" y="6"/>
                    </a:cxn>
                    <a:cxn ang="0">
                      <a:pos x="174" y="12"/>
                    </a:cxn>
                    <a:cxn ang="0">
                      <a:pos x="192" y="18"/>
                    </a:cxn>
                    <a:cxn ang="0">
                      <a:pos x="210" y="12"/>
                    </a:cxn>
                    <a:cxn ang="0">
                      <a:pos x="222" y="12"/>
                    </a:cxn>
                    <a:cxn ang="0">
                      <a:pos x="240" y="6"/>
                    </a:cxn>
                    <a:cxn ang="0">
                      <a:pos x="258" y="12"/>
                    </a:cxn>
                    <a:cxn ang="0">
                      <a:pos x="276" y="36"/>
                    </a:cxn>
                    <a:cxn ang="0">
                      <a:pos x="294" y="78"/>
                    </a:cxn>
                    <a:cxn ang="0">
                      <a:pos x="312" y="186"/>
                    </a:cxn>
                    <a:cxn ang="0">
                      <a:pos x="330" y="336"/>
                    </a:cxn>
                    <a:cxn ang="0">
                      <a:pos x="348" y="504"/>
                    </a:cxn>
                    <a:cxn ang="0">
                      <a:pos x="366" y="666"/>
                    </a:cxn>
                    <a:cxn ang="0">
                      <a:pos x="384" y="810"/>
                    </a:cxn>
                  </a:cxnLst>
                  <a:rect l="0" t="0" r="r" b="b"/>
                  <a:pathLst>
                    <a:path w="384" h="810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36" y="0"/>
                      </a:lnTo>
                      <a:lnTo>
                        <a:pt x="54" y="0"/>
                      </a:lnTo>
                      <a:lnTo>
                        <a:pt x="66" y="0"/>
                      </a:lnTo>
                      <a:lnTo>
                        <a:pt x="84" y="0"/>
                      </a:lnTo>
                      <a:lnTo>
                        <a:pt x="102" y="6"/>
                      </a:lnTo>
                      <a:lnTo>
                        <a:pt x="120" y="0"/>
                      </a:lnTo>
                      <a:lnTo>
                        <a:pt x="138" y="6"/>
                      </a:lnTo>
                      <a:lnTo>
                        <a:pt x="156" y="6"/>
                      </a:lnTo>
                      <a:lnTo>
                        <a:pt x="174" y="12"/>
                      </a:lnTo>
                      <a:lnTo>
                        <a:pt x="192" y="18"/>
                      </a:lnTo>
                      <a:lnTo>
                        <a:pt x="210" y="12"/>
                      </a:lnTo>
                      <a:lnTo>
                        <a:pt x="222" y="12"/>
                      </a:lnTo>
                      <a:lnTo>
                        <a:pt x="240" y="6"/>
                      </a:lnTo>
                      <a:lnTo>
                        <a:pt x="258" y="12"/>
                      </a:lnTo>
                      <a:lnTo>
                        <a:pt x="276" y="36"/>
                      </a:lnTo>
                      <a:lnTo>
                        <a:pt x="294" y="78"/>
                      </a:lnTo>
                      <a:lnTo>
                        <a:pt x="312" y="186"/>
                      </a:lnTo>
                      <a:lnTo>
                        <a:pt x="330" y="336"/>
                      </a:lnTo>
                      <a:lnTo>
                        <a:pt x="348" y="504"/>
                      </a:lnTo>
                      <a:lnTo>
                        <a:pt x="366" y="666"/>
                      </a:lnTo>
                      <a:lnTo>
                        <a:pt x="384" y="810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62" name="Freeform 62"/>
                <p:cNvSpPr>
                  <a:spLocks/>
                </p:cNvSpPr>
                <p:nvPr/>
              </p:nvSpPr>
              <p:spPr bwMode="auto">
                <a:xfrm>
                  <a:off x="8186100" y="2575386"/>
                  <a:ext cx="344722" cy="1000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6"/>
                    </a:cxn>
                    <a:cxn ang="0">
                      <a:pos x="36" y="12"/>
                    </a:cxn>
                    <a:cxn ang="0">
                      <a:pos x="54" y="12"/>
                    </a:cxn>
                    <a:cxn ang="0">
                      <a:pos x="66" y="6"/>
                    </a:cxn>
                    <a:cxn ang="0">
                      <a:pos x="84" y="12"/>
                    </a:cxn>
                    <a:cxn ang="0">
                      <a:pos x="102" y="18"/>
                    </a:cxn>
                    <a:cxn ang="0">
                      <a:pos x="120" y="18"/>
                    </a:cxn>
                    <a:cxn ang="0">
                      <a:pos x="138" y="12"/>
                    </a:cxn>
                    <a:cxn ang="0">
                      <a:pos x="156" y="6"/>
                    </a:cxn>
                    <a:cxn ang="0">
                      <a:pos x="174" y="6"/>
                    </a:cxn>
                    <a:cxn ang="0">
                      <a:pos x="192" y="6"/>
                    </a:cxn>
                    <a:cxn ang="0">
                      <a:pos x="210" y="18"/>
                    </a:cxn>
                    <a:cxn ang="0">
                      <a:pos x="222" y="12"/>
                    </a:cxn>
                    <a:cxn ang="0">
                      <a:pos x="240" y="12"/>
                    </a:cxn>
                    <a:cxn ang="0">
                      <a:pos x="258" y="12"/>
                    </a:cxn>
                    <a:cxn ang="0">
                      <a:pos x="276" y="36"/>
                    </a:cxn>
                    <a:cxn ang="0">
                      <a:pos x="294" y="78"/>
                    </a:cxn>
                    <a:cxn ang="0">
                      <a:pos x="312" y="150"/>
                    </a:cxn>
                    <a:cxn ang="0">
                      <a:pos x="330" y="258"/>
                    </a:cxn>
                    <a:cxn ang="0">
                      <a:pos x="348" y="384"/>
                    </a:cxn>
                    <a:cxn ang="0">
                      <a:pos x="366" y="510"/>
                    </a:cxn>
                    <a:cxn ang="0">
                      <a:pos x="384" y="630"/>
                    </a:cxn>
                  </a:cxnLst>
                  <a:rect l="0" t="0" r="r" b="b"/>
                  <a:pathLst>
                    <a:path w="384" h="630">
                      <a:moveTo>
                        <a:pt x="0" y="0"/>
                      </a:moveTo>
                      <a:lnTo>
                        <a:pt x="18" y="6"/>
                      </a:lnTo>
                      <a:lnTo>
                        <a:pt x="36" y="12"/>
                      </a:lnTo>
                      <a:lnTo>
                        <a:pt x="54" y="12"/>
                      </a:lnTo>
                      <a:lnTo>
                        <a:pt x="66" y="6"/>
                      </a:lnTo>
                      <a:lnTo>
                        <a:pt x="84" y="12"/>
                      </a:lnTo>
                      <a:lnTo>
                        <a:pt x="102" y="18"/>
                      </a:lnTo>
                      <a:lnTo>
                        <a:pt x="120" y="18"/>
                      </a:lnTo>
                      <a:lnTo>
                        <a:pt x="138" y="12"/>
                      </a:lnTo>
                      <a:lnTo>
                        <a:pt x="156" y="6"/>
                      </a:lnTo>
                      <a:lnTo>
                        <a:pt x="174" y="6"/>
                      </a:lnTo>
                      <a:lnTo>
                        <a:pt x="192" y="6"/>
                      </a:lnTo>
                      <a:lnTo>
                        <a:pt x="210" y="18"/>
                      </a:lnTo>
                      <a:lnTo>
                        <a:pt x="222" y="12"/>
                      </a:lnTo>
                      <a:lnTo>
                        <a:pt x="240" y="12"/>
                      </a:lnTo>
                      <a:lnTo>
                        <a:pt x="258" y="12"/>
                      </a:lnTo>
                      <a:lnTo>
                        <a:pt x="276" y="36"/>
                      </a:lnTo>
                      <a:lnTo>
                        <a:pt x="294" y="78"/>
                      </a:lnTo>
                      <a:lnTo>
                        <a:pt x="312" y="150"/>
                      </a:lnTo>
                      <a:lnTo>
                        <a:pt x="330" y="258"/>
                      </a:lnTo>
                      <a:lnTo>
                        <a:pt x="348" y="384"/>
                      </a:lnTo>
                      <a:lnTo>
                        <a:pt x="366" y="510"/>
                      </a:lnTo>
                      <a:lnTo>
                        <a:pt x="384" y="630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63" name="Freeform 64"/>
                <p:cNvSpPr>
                  <a:spLocks/>
                </p:cNvSpPr>
                <p:nvPr/>
              </p:nvSpPr>
              <p:spPr bwMode="auto">
                <a:xfrm>
                  <a:off x="8186100" y="2546811"/>
                  <a:ext cx="344722" cy="819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0"/>
                    </a:cxn>
                    <a:cxn ang="0">
                      <a:pos x="36" y="0"/>
                    </a:cxn>
                    <a:cxn ang="0">
                      <a:pos x="54" y="0"/>
                    </a:cxn>
                    <a:cxn ang="0">
                      <a:pos x="66" y="0"/>
                    </a:cxn>
                    <a:cxn ang="0">
                      <a:pos x="84" y="6"/>
                    </a:cxn>
                    <a:cxn ang="0">
                      <a:pos x="102" y="6"/>
                    </a:cxn>
                    <a:cxn ang="0">
                      <a:pos x="120" y="12"/>
                    </a:cxn>
                    <a:cxn ang="0">
                      <a:pos x="138" y="18"/>
                    </a:cxn>
                    <a:cxn ang="0">
                      <a:pos x="156" y="12"/>
                    </a:cxn>
                    <a:cxn ang="0">
                      <a:pos x="174" y="6"/>
                    </a:cxn>
                    <a:cxn ang="0">
                      <a:pos x="192" y="18"/>
                    </a:cxn>
                    <a:cxn ang="0">
                      <a:pos x="210" y="12"/>
                    </a:cxn>
                    <a:cxn ang="0">
                      <a:pos x="222" y="6"/>
                    </a:cxn>
                    <a:cxn ang="0">
                      <a:pos x="240" y="6"/>
                    </a:cxn>
                    <a:cxn ang="0">
                      <a:pos x="258" y="24"/>
                    </a:cxn>
                    <a:cxn ang="0">
                      <a:pos x="276" y="60"/>
                    </a:cxn>
                    <a:cxn ang="0">
                      <a:pos x="294" y="108"/>
                    </a:cxn>
                    <a:cxn ang="0">
                      <a:pos x="312" y="174"/>
                    </a:cxn>
                    <a:cxn ang="0">
                      <a:pos x="330" y="264"/>
                    </a:cxn>
                    <a:cxn ang="0">
                      <a:pos x="348" y="360"/>
                    </a:cxn>
                    <a:cxn ang="0">
                      <a:pos x="366" y="450"/>
                    </a:cxn>
                    <a:cxn ang="0">
                      <a:pos x="384" y="516"/>
                    </a:cxn>
                  </a:cxnLst>
                  <a:rect l="0" t="0" r="r" b="b"/>
                  <a:pathLst>
                    <a:path w="384" h="516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36" y="0"/>
                      </a:lnTo>
                      <a:lnTo>
                        <a:pt x="54" y="0"/>
                      </a:lnTo>
                      <a:lnTo>
                        <a:pt x="66" y="0"/>
                      </a:lnTo>
                      <a:lnTo>
                        <a:pt x="84" y="6"/>
                      </a:lnTo>
                      <a:lnTo>
                        <a:pt x="102" y="6"/>
                      </a:lnTo>
                      <a:lnTo>
                        <a:pt x="120" y="12"/>
                      </a:lnTo>
                      <a:lnTo>
                        <a:pt x="138" y="18"/>
                      </a:lnTo>
                      <a:lnTo>
                        <a:pt x="156" y="12"/>
                      </a:lnTo>
                      <a:lnTo>
                        <a:pt x="174" y="6"/>
                      </a:lnTo>
                      <a:lnTo>
                        <a:pt x="192" y="18"/>
                      </a:lnTo>
                      <a:lnTo>
                        <a:pt x="210" y="12"/>
                      </a:lnTo>
                      <a:lnTo>
                        <a:pt x="222" y="6"/>
                      </a:lnTo>
                      <a:lnTo>
                        <a:pt x="240" y="6"/>
                      </a:lnTo>
                      <a:lnTo>
                        <a:pt x="258" y="24"/>
                      </a:lnTo>
                      <a:lnTo>
                        <a:pt x="276" y="60"/>
                      </a:lnTo>
                      <a:lnTo>
                        <a:pt x="294" y="108"/>
                      </a:lnTo>
                      <a:lnTo>
                        <a:pt x="312" y="174"/>
                      </a:lnTo>
                      <a:lnTo>
                        <a:pt x="330" y="264"/>
                      </a:lnTo>
                      <a:lnTo>
                        <a:pt x="348" y="360"/>
                      </a:lnTo>
                      <a:lnTo>
                        <a:pt x="366" y="450"/>
                      </a:lnTo>
                      <a:lnTo>
                        <a:pt x="384" y="516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64" name="Freeform 66"/>
                <p:cNvSpPr>
                  <a:spLocks/>
                </p:cNvSpPr>
                <p:nvPr/>
              </p:nvSpPr>
              <p:spPr bwMode="auto">
                <a:xfrm>
                  <a:off x="8186100" y="2651586"/>
                  <a:ext cx="344722" cy="11239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6"/>
                    </a:cxn>
                    <a:cxn ang="0">
                      <a:pos x="36" y="6"/>
                    </a:cxn>
                    <a:cxn ang="0">
                      <a:pos x="54" y="0"/>
                    </a:cxn>
                    <a:cxn ang="0">
                      <a:pos x="66" y="0"/>
                    </a:cxn>
                    <a:cxn ang="0">
                      <a:pos x="84" y="0"/>
                    </a:cxn>
                    <a:cxn ang="0">
                      <a:pos x="102" y="6"/>
                    </a:cxn>
                    <a:cxn ang="0">
                      <a:pos x="120" y="12"/>
                    </a:cxn>
                    <a:cxn ang="0">
                      <a:pos x="138" y="6"/>
                    </a:cxn>
                    <a:cxn ang="0">
                      <a:pos x="156" y="6"/>
                    </a:cxn>
                    <a:cxn ang="0">
                      <a:pos x="174" y="6"/>
                    </a:cxn>
                    <a:cxn ang="0">
                      <a:pos x="192" y="6"/>
                    </a:cxn>
                    <a:cxn ang="0">
                      <a:pos x="210" y="18"/>
                    </a:cxn>
                    <a:cxn ang="0">
                      <a:pos x="222" y="18"/>
                    </a:cxn>
                    <a:cxn ang="0">
                      <a:pos x="240" y="0"/>
                    </a:cxn>
                    <a:cxn ang="0">
                      <a:pos x="258" y="0"/>
                    </a:cxn>
                    <a:cxn ang="0">
                      <a:pos x="276" y="24"/>
                    </a:cxn>
                    <a:cxn ang="0">
                      <a:pos x="294" y="72"/>
                    </a:cxn>
                    <a:cxn ang="0">
                      <a:pos x="312" y="174"/>
                    </a:cxn>
                    <a:cxn ang="0">
                      <a:pos x="330" y="300"/>
                    </a:cxn>
                    <a:cxn ang="0">
                      <a:pos x="348" y="438"/>
                    </a:cxn>
                    <a:cxn ang="0">
                      <a:pos x="366" y="582"/>
                    </a:cxn>
                    <a:cxn ang="0">
                      <a:pos x="384" y="708"/>
                    </a:cxn>
                  </a:cxnLst>
                  <a:rect l="0" t="0" r="r" b="b"/>
                  <a:pathLst>
                    <a:path w="384" h="708">
                      <a:moveTo>
                        <a:pt x="0" y="0"/>
                      </a:moveTo>
                      <a:lnTo>
                        <a:pt x="18" y="6"/>
                      </a:lnTo>
                      <a:lnTo>
                        <a:pt x="36" y="6"/>
                      </a:lnTo>
                      <a:lnTo>
                        <a:pt x="54" y="0"/>
                      </a:lnTo>
                      <a:lnTo>
                        <a:pt x="66" y="0"/>
                      </a:lnTo>
                      <a:lnTo>
                        <a:pt x="84" y="0"/>
                      </a:lnTo>
                      <a:lnTo>
                        <a:pt x="102" y="6"/>
                      </a:lnTo>
                      <a:lnTo>
                        <a:pt x="120" y="12"/>
                      </a:lnTo>
                      <a:lnTo>
                        <a:pt x="138" y="6"/>
                      </a:lnTo>
                      <a:lnTo>
                        <a:pt x="156" y="6"/>
                      </a:lnTo>
                      <a:lnTo>
                        <a:pt x="174" y="6"/>
                      </a:lnTo>
                      <a:lnTo>
                        <a:pt x="192" y="6"/>
                      </a:lnTo>
                      <a:lnTo>
                        <a:pt x="210" y="18"/>
                      </a:lnTo>
                      <a:lnTo>
                        <a:pt x="222" y="18"/>
                      </a:lnTo>
                      <a:lnTo>
                        <a:pt x="240" y="0"/>
                      </a:lnTo>
                      <a:lnTo>
                        <a:pt x="258" y="0"/>
                      </a:lnTo>
                      <a:lnTo>
                        <a:pt x="276" y="24"/>
                      </a:lnTo>
                      <a:lnTo>
                        <a:pt x="294" y="72"/>
                      </a:lnTo>
                      <a:lnTo>
                        <a:pt x="312" y="174"/>
                      </a:lnTo>
                      <a:lnTo>
                        <a:pt x="330" y="300"/>
                      </a:lnTo>
                      <a:lnTo>
                        <a:pt x="348" y="438"/>
                      </a:lnTo>
                      <a:lnTo>
                        <a:pt x="366" y="582"/>
                      </a:lnTo>
                      <a:lnTo>
                        <a:pt x="384" y="708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65" name="Freeform 68"/>
                <p:cNvSpPr>
                  <a:spLocks/>
                </p:cNvSpPr>
                <p:nvPr/>
              </p:nvSpPr>
              <p:spPr bwMode="auto">
                <a:xfrm>
                  <a:off x="8186100" y="2613486"/>
                  <a:ext cx="344722" cy="120967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8" y="0"/>
                    </a:cxn>
                    <a:cxn ang="0">
                      <a:pos x="36" y="0"/>
                    </a:cxn>
                    <a:cxn ang="0">
                      <a:pos x="54" y="6"/>
                    </a:cxn>
                    <a:cxn ang="0">
                      <a:pos x="66" y="6"/>
                    </a:cxn>
                    <a:cxn ang="0">
                      <a:pos x="84" y="6"/>
                    </a:cxn>
                    <a:cxn ang="0">
                      <a:pos x="102" y="6"/>
                    </a:cxn>
                    <a:cxn ang="0">
                      <a:pos x="120" y="6"/>
                    </a:cxn>
                    <a:cxn ang="0">
                      <a:pos x="138" y="6"/>
                    </a:cxn>
                    <a:cxn ang="0">
                      <a:pos x="156" y="12"/>
                    </a:cxn>
                    <a:cxn ang="0">
                      <a:pos x="174" y="6"/>
                    </a:cxn>
                    <a:cxn ang="0">
                      <a:pos x="192" y="0"/>
                    </a:cxn>
                    <a:cxn ang="0">
                      <a:pos x="210" y="6"/>
                    </a:cxn>
                    <a:cxn ang="0">
                      <a:pos x="222" y="6"/>
                    </a:cxn>
                    <a:cxn ang="0">
                      <a:pos x="240" y="6"/>
                    </a:cxn>
                    <a:cxn ang="0">
                      <a:pos x="258" y="18"/>
                    </a:cxn>
                    <a:cxn ang="0">
                      <a:pos x="276" y="48"/>
                    </a:cxn>
                    <a:cxn ang="0">
                      <a:pos x="294" y="120"/>
                    </a:cxn>
                    <a:cxn ang="0">
                      <a:pos x="312" y="252"/>
                    </a:cxn>
                    <a:cxn ang="0">
                      <a:pos x="330" y="384"/>
                    </a:cxn>
                    <a:cxn ang="0">
                      <a:pos x="348" y="528"/>
                    </a:cxn>
                    <a:cxn ang="0">
                      <a:pos x="366" y="666"/>
                    </a:cxn>
                    <a:cxn ang="0">
                      <a:pos x="384" y="762"/>
                    </a:cxn>
                  </a:cxnLst>
                  <a:rect l="0" t="0" r="r" b="b"/>
                  <a:pathLst>
                    <a:path w="384" h="762">
                      <a:moveTo>
                        <a:pt x="0" y="6"/>
                      </a:moveTo>
                      <a:lnTo>
                        <a:pt x="18" y="0"/>
                      </a:lnTo>
                      <a:lnTo>
                        <a:pt x="36" y="0"/>
                      </a:lnTo>
                      <a:lnTo>
                        <a:pt x="54" y="6"/>
                      </a:lnTo>
                      <a:lnTo>
                        <a:pt x="66" y="6"/>
                      </a:lnTo>
                      <a:lnTo>
                        <a:pt x="84" y="6"/>
                      </a:lnTo>
                      <a:lnTo>
                        <a:pt x="102" y="6"/>
                      </a:lnTo>
                      <a:lnTo>
                        <a:pt x="120" y="6"/>
                      </a:lnTo>
                      <a:lnTo>
                        <a:pt x="138" y="6"/>
                      </a:lnTo>
                      <a:lnTo>
                        <a:pt x="156" y="12"/>
                      </a:lnTo>
                      <a:lnTo>
                        <a:pt x="174" y="6"/>
                      </a:lnTo>
                      <a:lnTo>
                        <a:pt x="192" y="0"/>
                      </a:lnTo>
                      <a:lnTo>
                        <a:pt x="210" y="6"/>
                      </a:lnTo>
                      <a:lnTo>
                        <a:pt x="222" y="6"/>
                      </a:lnTo>
                      <a:lnTo>
                        <a:pt x="240" y="6"/>
                      </a:lnTo>
                      <a:lnTo>
                        <a:pt x="258" y="18"/>
                      </a:lnTo>
                      <a:lnTo>
                        <a:pt x="276" y="48"/>
                      </a:lnTo>
                      <a:lnTo>
                        <a:pt x="294" y="120"/>
                      </a:lnTo>
                      <a:lnTo>
                        <a:pt x="312" y="252"/>
                      </a:lnTo>
                      <a:lnTo>
                        <a:pt x="330" y="384"/>
                      </a:lnTo>
                      <a:lnTo>
                        <a:pt x="348" y="528"/>
                      </a:lnTo>
                      <a:lnTo>
                        <a:pt x="366" y="666"/>
                      </a:lnTo>
                      <a:lnTo>
                        <a:pt x="384" y="762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66" name="Freeform 70"/>
                <p:cNvSpPr>
                  <a:spLocks/>
                </p:cNvSpPr>
                <p:nvPr/>
              </p:nvSpPr>
              <p:spPr bwMode="auto">
                <a:xfrm>
                  <a:off x="8186100" y="2623011"/>
                  <a:ext cx="344722" cy="10858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6"/>
                    </a:cxn>
                    <a:cxn ang="0">
                      <a:pos x="36" y="6"/>
                    </a:cxn>
                    <a:cxn ang="0">
                      <a:pos x="54" y="6"/>
                    </a:cxn>
                    <a:cxn ang="0">
                      <a:pos x="66" y="12"/>
                    </a:cxn>
                    <a:cxn ang="0">
                      <a:pos x="84" y="12"/>
                    </a:cxn>
                    <a:cxn ang="0">
                      <a:pos x="102" y="6"/>
                    </a:cxn>
                    <a:cxn ang="0">
                      <a:pos x="120" y="6"/>
                    </a:cxn>
                    <a:cxn ang="0">
                      <a:pos x="138" y="6"/>
                    </a:cxn>
                    <a:cxn ang="0">
                      <a:pos x="156" y="6"/>
                    </a:cxn>
                    <a:cxn ang="0">
                      <a:pos x="174" y="12"/>
                    </a:cxn>
                    <a:cxn ang="0">
                      <a:pos x="192" y="12"/>
                    </a:cxn>
                    <a:cxn ang="0">
                      <a:pos x="210" y="18"/>
                    </a:cxn>
                    <a:cxn ang="0">
                      <a:pos x="222" y="6"/>
                    </a:cxn>
                    <a:cxn ang="0">
                      <a:pos x="240" y="0"/>
                    </a:cxn>
                    <a:cxn ang="0">
                      <a:pos x="258" y="12"/>
                    </a:cxn>
                    <a:cxn ang="0">
                      <a:pos x="276" y="48"/>
                    </a:cxn>
                    <a:cxn ang="0">
                      <a:pos x="294" y="108"/>
                    </a:cxn>
                    <a:cxn ang="0">
                      <a:pos x="312" y="216"/>
                    </a:cxn>
                    <a:cxn ang="0">
                      <a:pos x="330" y="330"/>
                    </a:cxn>
                    <a:cxn ang="0">
                      <a:pos x="348" y="462"/>
                    </a:cxn>
                    <a:cxn ang="0">
                      <a:pos x="366" y="594"/>
                    </a:cxn>
                    <a:cxn ang="0">
                      <a:pos x="384" y="684"/>
                    </a:cxn>
                  </a:cxnLst>
                  <a:rect l="0" t="0" r="r" b="b"/>
                  <a:pathLst>
                    <a:path w="384" h="684">
                      <a:moveTo>
                        <a:pt x="0" y="0"/>
                      </a:moveTo>
                      <a:lnTo>
                        <a:pt x="18" y="6"/>
                      </a:lnTo>
                      <a:lnTo>
                        <a:pt x="36" y="6"/>
                      </a:lnTo>
                      <a:lnTo>
                        <a:pt x="54" y="6"/>
                      </a:lnTo>
                      <a:lnTo>
                        <a:pt x="66" y="12"/>
                      </a:lnTo>
                      <a:lnTo>
                        <a:pt x="84" y="12"/>
                      </a:lnTo>
                      <a:lnTo>
                        <a:pt x="102" y="6"/>
                      </a:lnTo>
                      <a:lnTo>
                        <a:pt x="120" y="6"/>
                      </a:lnTo>
                      <a:lnTo>
                        <a:pt x="138" y="6"/>
                      </a:lnTo>
                      <a:lnTo>
                        <a:pt x="156" y="6"/>
                      </a:lnTo>
                      <a:lnTo>
                        <a:pt x="174" y="12"/>
                      </a:lnTo>
                      <a:lnTo>
                        <a:pt x="192" y="12"/>
                      </a:lnTo>
                      <a:lnTo>
                        <a:pt x="210" y="18"/>
                      </a:lnTo>
                      <a:lnTo>
                        <a:pt x="222" y="6"/>
                      </a:lnTo>
                      <a:lnTo>
                        <a:pt x="240" y="0"/>
                      </a:lnTo>
                      <a:lnTo>
                        <a:pt x="258" y="12"/>
                      </a:lnTo>
                      <a:lnTo>
                        <a:pt x="276" y="48"/>
                      </a:lnTo>
                      <a:lnTo>
                        <a:pt x="294" y="108"/>
                      </a:lnTo>
                      <a:lnTo>
                        <a:pt x="312" y="216"/>
                      </a:lnTo>
                      <a:lnTo>
                        <a:pt x="330" y="330"/>
                      </a:lnTo>
                      <a:lnTo>
                        <a:pt x="348" y="462"/>
                      </a:lnTo>
                      <a:lnTo>
                        <a:pt x="366" y="594"/>
                      </a:lnTo>
                      <a:lnTo>
                        <a:pt x="384" y="684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67" name="Freeform 72"/>
                <p:cNvSpPr>
                  <a:spLocks/>
                </p:cNvSpPr>
                <p:nvPr/>
              </p:nvSpPr>
              <p:spPr bwMode="auto">
                <a:xfrm>
                  <a:off x="8186100" y="2594436"/>
                  <a:ext cx="344722" cy="1019175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8" y="18"/>
                    </a:cxn>
                    <a:cxn ang="0">
                      <a:pos x="36" y="6"/>
                    </a:cxn>
                    <a:cxn ang="0">
                      <a:pos x="54" y="6"/>
                    </a:cxn>
                    <a:cxn ang="0">
                      <a:pos x="66" y="12"/>
                    </a:cxn>
                    <a:cxn ang="0">
                      <a:pos x="84" y="18"/>
                    </a:cxn>
                    <a:cxn ang="0">
                      <a:pos x="102" y="18"/>
                    </a:cxn>
                    <a:cxn ang="0">
                      <a:pos x="120" y="0"/>
                    </a:cxn>
                    <a:cxn ang="0">
                      <a:pos x="138" y="0"/>
                    </a:cxn>
                    <a:cxn ang="0">
                      <a:pos x="156" y="12"/>
                    </a:cxn>
                    <a:cxn ang="0">
                      <a:pos x="174" y="12"/>
                    </a:cxn>
                    <a:cxn ang="0">
                      <a:pos x="192" y="12"/>
                    </a:cxn>
                    <a:cxn ang="0">
                      <a:pos x="210" y="18"/>
                    </a:cxn>
                    <a:cxn ang="0">
                      <a:pos x="222" y="18"/>
                    </a:cxn>
                    <a:cxn ang="0">
                      <a:pos x="240" y="18"/>
                    </a:cxn>
                    <a:cxn ang="0">
                      <a:pos x="258" y="24"/>
                    </a:cxn>
                    <a:cxn ang="0">
                      <a:pos x="276" y="54"/>
                    </a:cxn>
                    <a:cxn ang="0">
                      <a:pos x="294" y="114"/>
                    </a:cxn>
                    <a:cxn ang="0">
                      <a:pos x="312" y="210"/>
                    </a:cxn>
                    <a:cxn ang="0">
                      <a:pos x="330" y="318"/>
                    </a:cxn>
                    <a:cxn ang="0">
                      <a:pos x="348" y="438"/>
                    </a:cxn>
                    <a:cxn ang="0">
                      <a:pos x="366" y="558"/>
                    </a:cxn>
                    <a:cxn ang="0">
                      <a:pos x="384" y="642"/>
                    </a:cxn>
                  </a:cxnLst>
                  <a:rect l="0" t="0" r="r" b="b"/>
                  <a:pathLst>
                    <a:path w="384" h="642">
                      <a:moveTo>
                        <a:pt x="0" y="18"/>
                      </a:moveTo>
                      <a:lnTo>
                        <a:pt x="18" y="18"/>
                      </a:lnTo>
                      <a:lnTo>
                        <a:pt x="36" y="6"/>
                      </a:lnTo>
                      <a:lnTo>
                        <a:pt x="54" y="6"/>
                      </a:lnTo>
                      <a:lnTo>
                        <a:pt x="66" y="12"/>
                      </a:lnTo>
                      <a:lnTo>
                        <a:pt x="84" y="18"/>
                      </a:lnTo>
                      <a:lnTo>
                        <a:pt x="102" y="18"/>
                      </a:lnTo>
                      <a:lnTo>
                        <a:pt x="120" y="0"/>
                      </a:lnTo>
                      <a:lnTo>
                        <a:pt x="138" y="0"/>
                      </a:lnTo>
                      <a:lnTo>
                        <a:pt x="156" y="12"/>
                      </a:lnTo>
                      <a:lnTo>
                        <a:pt x="174" y="12"/>
                      </a:lnTo>
                      <a:lnTo>
                        <a:pt x="192" y="12"/>
                      </a:lnTo>
                      <a:lnTo>
                        <a:pt x="210" y="18"/>
                      </a:lnTo>
                      <a:lnTo>
                        <a:pt x="222" y="18"/>
                      </a:lnTo>
                      <a:lnTo>
                        <a:pt x="240" y="18"/>
                      </a:lnTo>
                      <a:lnTo>
                        <a:pt x="258" y="24"/>
                      </a:lnTo>
                      <a:lnTo>
                        <a:pt x="276" y="54"/>
                      </a:lnTo>
                      <a:lnTo>
                        <a:pt x="294" y="114"/>
                      </a:lnTo>
                      <a:lnTo>
                        <a:pt x="312" y="210"/>
                      </a:lnTo>
                      <a:lnTo>
                        <a:pt x="330" y="318"/>
                      </a:lnTo>
                      <a:lnTo>
                        <a:pt x="348" y="438"/>
                      </a:lnTo>
                      <a:lnTo>
                        <a:pt x="366" y="558"/>
                      </a:lnTo>
                      <a:lnTo>
                        <a:pt x="384" y="642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68" name="Freeform 74"/>
                <p:cNvSpPr>
                  <a:spLocks/>
                </p:cNvSpPr>
                <p:nvPr/>
              </p:nvSpPr>
              <p:spPr bwMode="auto">
                <a:xfrm>
                  <a:off x="8186100" y="2632536"/>
                  <a:ext cx="344722" cy="819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6"/>
                    </a:cxn>
                    <a:cxn ang="0">
                      <a:pos x="36" y="12"/>
                    </a:cxn>
                    <a:cxn ang="0">
                      <a:pos x="54" y="0"/>
                    </a:cxn>
                    <a:cxn ang="0">
                      <a:pos x="66" y="0"/>
                    </a:cxn>
                    <a:cxn ang="0">
                      <a:pos x="84" y="0"/>
                    </a:cxn>
                    <a:cxn ang="0">
                      <a:pos x="102" y="0"/>
                    </a:cxn>
                    <a:cxn ang="0">
                      <a:pos x="120" y="0"/>
                    </a:cxn>
                    <a:cxn ang="0">
                      <a:pos x="138" y="6"/>
                    </a:cxn>
                    <a:cxn ang="0">
                      <a:pos x="156" y="6"/>
                    </a:cxn>
                    <a:cxn ang="0">
                      <a:pos x="174" y="0"/>
                    </a:cxn>
                    <a:cxn ang="0">
                      <a:pos x="192" y="0"/>
                    </a:cxn>
                    <a:cxn ang="0">
                      <a:pos x="210" y="0"/>
                    </a:cxn>
                    <a:cxn ang="0">
                      <a:pos x="222" y="6"/>
                    </a:cxn>
                    <a:cxn ang="0">
                      <a:pos x="240" y="0"/>
                    </a:cxn>
                    <a:cxn ang="0">
                      <a:pos x="258" y="6"/>
                    </a:cxn>
                    <a:cxn ang="0">
                      <a:pos x="276" y="30"/>
                    </a:cxn>
                    <a:cxn ang="0">
                      <a:pos x="294" y="72"/>
                    </a:cxn>
                    <a:cxn ang="0">
                      <a:pos x="312" y="150"/>
                    </a:cxn>
                    <a:cxn ang="0">
                      <a:pos x="330" y="246"/>
                    </a:cxn>
                    <a:cxn ang="0">
                      <a:pos x="348" y="342"/>
                    </a:cxn>
                    <a:cxn ang="0">
                      <a:pos x="366" y="438"/>
                    </a:cxn>
                    <a:cxn ang="0">
                      <a:pos x="384" y="516"/>
                    </a:cxn>
                  </a:cxnLst>
                  <a:rect l="0" t="0" r="r" b="b"/>
                  <a:pathLst>
                    <a:path w="384" h="516">
                      <a:moveTo>
                        <a:pt x="0" y="0"/>
                      </a:moveTo>
                      <a:lnTo>
                        <a:pt x="18" y="6"/>
                      </a:lnTo>
                      <a:lnTo>
                        <a:pt x="36" y="12"/>
                      </a:lnTo>
                      <a:lnTo>
                        <a:pt x="54" y="0"/>
                      </a:lnTo>
                      <a:lnTo>
                        <a:pt x="66" y="0"/>
                      </a:lnTo>
                      <a:lnTo>
                        <a:pt x="84" y="0"/>
                      </a:lnTo>
                      <a:lnTo>
                        <a:pt x="102" y="0"/>
                      </a:lnTo>
                      <a:lnTo>
                        <a:pt x="120" y="0"/>
                      </a:lnTo>
                      <a:lnTo>
                        <a:pt x="138" y="6"/>
                      </a:lnTo>
                      <a:lnTo>
                        <a:pt x="156" y="6"/>
                      </a:lnTo>
                      <a:lnTo>
                        <a:pt x="174" y="0"/>
                      </a:lnTo>
                      <a:lnTo>
                        <a:pt x="192" y="0"/>
                      </a:lnTo>
                      <a:lnTo>
                        <a:pt x="210" y="0"/>
                      </a:lnTo>
                      <a:lnTo>
                        <a:pt x="222" y="6"/>
                      </a:lnTo>
                      <a:lnTo>
                        <a:pt x="240" y="0"/>
                      </a:lnTo>
                      <a:lnTo>
                        <a:pt x="258" y="6"/>
                      </a:lnTo>
                      <a:lnTo>
                        <a:pt x="276" y="30"/>
                      </a:lnTo>
                      <a:lnTo>
                        <a:pt x="294" y="72"/>
                      </a:lnTo>
                      <a:lnTo>
                        <a:pt x="312" y="150"/>
                      </a:lnTo>
                      <a:lnTo>
                        <a:pt x="330" y="246"/>
                      </a:lnTo>
                      <a:lnTo>
                        <a:pt x="348" y="342"/>
                      </a:lnTo>
                      <a:lnTo>
                        <a:pt x="366" y="438"/>
                      </a:lnTo>
                      <a:lnTo>
                        <a:pt x="384" y="516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69" name="Freeform 76"/>
                <p:cNvSpPr>
                  <a:spLocks/>
                </p:cNvSpPr>
                <p:nvPr/>
              </p:nvSpPr>
              <p:spPr bwMode="auto">
                <a:xfrm>
                  <a:off x="8186100" y="2584911"/>
                  <a:ext cx="344722" cy="86677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8" y="6"/>
                    </a:cxn>
                    <a:cxn ang="0">
                      <a:pos x="36" y="6"/>
                    </a:cxn>
                    <a:cxn ang="0">
                      <a:pos x="54" y="6"/>
                    </a:cxn>
                    <a:cxn ang="0">
                      <a:pos x="66" y="0"/>
                    </a:cxn>
                    <a:cxn ang="0">
                      <a:pos x="84" y="0"/>
                    </a:cxn>
                    <a:cxn ang="0">
                      <a:pos x="102" y="0"/>
                    </a:cxn>
                    <a:cxn ang="0">
                      <a:pos x="120" y="6"/>
                    </a:cxn>
                    <a:cxn ang="0">
                      <a:pos x="138" y="6"/>
                    </a:cxn>
                    <a:cxn ang="0">
                      <a:pos x="156" y="6"/>
                    </a:cxn>
                    <a:cxn ang="0">
                      <a:pos x="174" y="6"/>
                    </a:cxn>
                    <a:cxn ang="0">
                      <a:pos x="192" y="6"/>
                    </a:cxn>
                    <a:cxn ang="0">
                      <a:pos x="210" y="6"/>
                    </a:cxn>
                    <a:cxn ang="0">
                      <a:pos x="222" y="6"/>
                    </a:cxn>
                    <a:cxn ang="0">
                      <a:pos x="240" y="6"/>
                    </a:cxn>
                    <a:cxn ang="0">
                      <a:pos x="258" y="24"/>
                    </a:cxn>
                    <a:cxn ang="0">
                      <a:pos x="276" y="66"/>
                    </a:cxn>
                    <a:cxn ang="0">
                      <a:pos x="294" y="132"/>
                    </a:cxn>
                    <a:cxn ang="0">
                      <a:pos x="312" y="210"/>
                    </a:cxn>
                    <a:cxn ang="0">
                      <a:pos x="330" y="318"/>
                    </a:cxn>
                    <a:cxn ang="0">
                      <a:pos x="348" y="420"/>
                    </a:cxn>
                    <a:cxn ang="0">
                      <a:pos x="366" y="492"/>
                    </a:cxn>
                    <a:cxn ang="0">
                      <a:pos x="384" y="546"/>
                    </a:cxn>
                  </a:cxnLst>
                  <a:rect l="0" t="0" r="r" b="b"/>
                  <a:pathLst>
                    <a:path w="384" h="546">
                      <a:moveTo>
                        <a:pt x="0" y="6"/>
                      </a:moveTo>
                      <a:lnTo>
                        <a:pt x="18" y="6"/>
                      </a:lnTo>
                      <a:lnTo>
                        <a:pt x="36" y="6"/>
                      </a:lnTo>
                      <a:lnTo>
                        <a:pt x="54" y="6"/>
                      </a:lnTo>
                      <a:lnTo>
                        <a:pt x="66" y="0"/>
                      </a:lnTo>
                      <a:lnTo>
                        <a:pt x="84" y="0"/>
                      </a:lnTo>
                      <a:lnTo>
                        <a:pt x="102" y="0"/>
                      </a:lnTo>
                      <a:lnTo>
                        <a:pt x="120" y="6"/>
                      </a:lnTo>
                      <a:lnTo>
                        <a:pt x="138" y="6"/>
                      </a:lnTo>
                      <a:lnTo>
                        <a:pt x="156" y="6"/>
                      </a:lnTo>
                      <a:lnTo>
                        <a:pt x="174" y="6"/>
                      </a:lnTo>
                      <a:lnTo>
                        <a:pt x="192" y="6"/>
                      </a:lnTo>
                      <a:lnTo>
                        <a:pt x="210" y="6"/>
                      </a:lnTo>
                      <a:lnTo>
                        <a:pt x="222" y="6"/>
                      </a:lnTo>
                      <a:lnTo>
                        <a:pt x="240" y="6"/>
                      </a:lnTo>
                      <a:lnTo>
                        <a:pt x="258" y="24"/>
                      </a:lnTo>
                      <a:lnTo>
                        <a:pt x="276" y="66"/>
                      </a:lnTo>
                      <a:lnTo>
                        <a:pt x="294" y="132"/>
                      </a:lnTo>
                      <a:lnTo>
                        <a:pt x="312" y="210"/>
                      </a:lnTo>
                      <a:lnTo>
                        <a:pt x="330" y="318"/>
                      </a:lnTo>
                      <a:lnTo>
                        <a:pt x="348" y="420"/>
                      </a:lnTo>
                      <a:lnTo>
                        <a:pt x="366" y="492"/>
                      </a:lnTo>
                      <a:lnTo>
                        <a:pt x="384" y="546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70" name="Freeform 78"/>
                <p:cNvSpPr>
                  <a:spLocks/>
                </p:cNvSpPr>
                <p:nvPr/>
              </p:nvSpPr>
              <p:spPr bwMode="auto">
                <a:xfrm>
                  <a:off x="8186100" y="2584911"/>
                  <a:ext cx="344722" cy="723900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8" y="18"/>
                    </a:cxn>
                    <a:cxn ang="0">
                      <a:pos x="36" y="12"/>
                    </a:cxn>
                    <a:cxn ang="0">
                      <a:pos x="54" y="0"/>
                    </a:cxn>
                    <a:cxn ang="0">
                      <a:pos x="66" y="0"/>
                    </a:cxn>
                    <a:cxn ang="0">
                      <a:pos x="84" y="0"/>
                    </a:cxn>
                    <a:cxn ang="0">
                      <a:pos x="102" y="6"/>
                    </a:cxn>
                    <a:cxn ang="0">
                      <a:pos x="120" y="6"/>
                    </a:cxn>
                    <a:cxn ang="0">
                      <a:pos x="138" y="6"/>
                    </a:cxn>
                    <a:cxn ang="0">
                      <a:pos x="156" y="6"/>
                    </a:cxn>
                    <a:cxn ang="0">
                      <a:pos x="174" y="6"/>
                    </a:cxn>
                    <a:cxn ang="0">
                      <a:pos x="192" y="0"/>
                    </a:cxn>
                    <a:cxn ang="0">
                      <a:pos x="210" y="0"/>
                    </a:cxn>
                    <a:cxn ang="0">
                      <a:pos x="222" y="0"/>
                    </a:cxn>
                    <a:cxn ang="0">
                      <a:pos x="240" y="12"/>
                    </a:cxn>
                    <a:cxn ang="0">
                      <a:pos x="258" y="30"/>
                    </a:cxn>
                    <a:cxn ang="0">
                      <a:pos x="276" y="48"/>
                    </a:cxn>
                    <a:cxn ang="0">
                      <a:pos x="294" y="96"/>
                    </a:cxn>
                    <a:cxn ang="0">
                      <a:pos x="312" y="156"/>
                    </a:cxn>
                    <a:cxn ang="0">
                      <a:pos x="330" y="234"/>
                    </a:cxn>
                    <a:cxn ang="0">
                      <a:pos x="348" y="312"/>
                    </a:cxn>
                    <a:cxn ang="0">
                      <a:pos x="366" y="390"/>
                    </a:cxn>
                    <a:cxn ang="0">
                      <a:pos x="384" y="456"/>
                    </a:cxn>
                  </a:cxnLst>
                  <a:rect l="0" t="0" r="r" b="b"/>
                  <a:pathLst>
                    <a:path w="384" h="456">
                      <a:moveTo>
                        <a:pt x="0" y="18"/>
                      </a:moveTo>
                      <a:lnTo>
                        <a:pt x="18" y="18"/>
                      </a:lnTo>
                      <a:lnTo>
                        <a:pt x="36" y="12"/>
                      </a:lnTo>
                      <a:lnTo>
                        <a:pt x="54" y="0"/>
                      </a:lnTo>
                      <a:lnTo>
                        <a:pt x="66" y="0"/>
                      </a:lnTo>
                      <a:lnTo>
                        <a:pt x="84" y="0"/>
                      </a:lnTo>
                      <a:lnTo>
                        <a:pt x="102" y="6"/>
                      </a:lnTo>
                      <a:lnTo>
                        <a:pt x="120" y="6"/>
                      </a:lnTo>
                      <a:lnTo>
                        <a:pt x="138" y="6"/>
                      </a:lnTo>
                      <a:lnTo>
                        <a:pt x="156" y="6"/>
                      </a:lnTo>
                      <a:lnTo>
                        <a:pt x="174" y="6"/>
                      </a:lnTo>
                      <a:lnTo>
                        <a:pt x="192" y="0"/>
                      </a:lnTo>
                      <a:lnTo>
                        <a:pt x="210" y="0"/>
                      </a:lnTo>
                      <a:lnTo>
                        <a:pt x="222" y="0"/>
                      </a:lnTo>
                      <a:lnTo>
                        <a:pt x="240" y="12"/>
                      </a:lnTo>
                      <a:lnTo>
                        <a:pt x="258" y="30"/>
                      </a:lnTo>
                      <a:lnTo>
                        <a:pt x="276" y="48"/>
                      </a:lnTo>
                      <a:lnTo>
                        <a:pt x="294" y="96"/>
                      </a:lnTo>
                      <a:lnTo>
                        <a:pt x="312" y="156"/>
                      </a:lnTo>
                      <a:lnTo>
                        <a:pt x="330" y="234"/>
                      </a:lnTo>
                      <a:lnTo>
                        <a:pt x="348" y="312"/>
                      </a:lnTo>
                      <a:lnTo>
                        <a:pt x="366" y="390"/>
                      </a:lnTo>
                      <a:lnTo>
                        <a:pt x="384" y="456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71" name="Freeform 80"/>
                <p:cNvSpPr>
                  <a:spLocks/>
                </p:cNvSpPr>
                <p:nvPr/>
              </p:nvSpPr>
              <p:spPr bwMode="auto">
                <a:xfrm>
                  <a:off x="8186100" y="2546811"/>
                  <a:ext cx="344722" cy="7715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8" y="0"/>
                    </a:cxn>
                    <a:cxn ang="0">
                      <a:pos x="36" y="12"/>
                    </a:cxn>
                    <a:cxn ang="0">
                      <a:pos x="54" y="6"/>
                    </a:cxn>
                    <a:cxn ang="0">
                      <a:pos x="66" y="12"/>
                    </a:cxn>
                    <a:cxn ang="0">
                      <a:pos x="84" y="12"/>
                    </a:cxn>
                    <a:cxn ang="0">
                      <a:pos x="102" y="12"/>
                    </a:cxn>
                    <a:cxn ang="0">
                      <a:pos x="120" y="12"/>
                    </a:cxn>
                    <a:cxn ang="0">
                      <a:pos x="138" y="6"/>
                    </a:cxn>
                    <a:cxn ang="0">
                      <a:pos x="156" y="0"/>
                    </a:cxn>
                    <a:cxn ang="0">
                      <a:pos x="174" y="6"/>
                    </a:cxn>
                    <a:cxn ang="0">
                      <a:pos x="192" y="12"/>
                    </a:cxn>
                    <a:cxn ang="0">
                      <a:pos x="210" y="18"/>
                    </a:cxn>
                    <a:cxn ang="0">
                      <a:pos x="222" y="18"/>
                    </a:cxn>
                    <a:cxn ang="0">
                      <a:pos x="240" y="18"/>
                    </a:cxn>
                    <a:cxn ang="0">
                      <a:pos x="258" y="30"/>
                    </a:cxn>
                    <a:cxn ang="0">
                      <a:pos x="276" y="60"/>
                    </a:cxn>
                    <a:cxn ang="0">
                      <a:pos x="294" y="108"/>
                    </a:cxn>
                    <a:cxn ang="0">
                      <a:pos x="312" y="174"/>
                    </a:cxn>
                    <a:cxn ang="0">
                      <a:pos x="330" y="258"/>
                    </a:cxn>
                    <a:cxn ang="0">
                      <a:pos x="348" y="342"/>
                    </a:cxn>
                    <a:cxn ang="0">
                      <a:pos x="366" y="414"/>
                    </a:cxn>
                    <a:cxn ang="0">
                      <a:pos x="384" y="486"/>
                    </a:cxn>
                  </a:cxnLst>
                  <a:rect l="0" t="0" r="r" b="b"/>
                  <a:pathLst>
                    <a:path w="384" h="486">
                      <a:moveTo>
                        <a:pt x="0" y="6"/>
                      </a:moveTo>
                      <a:lnTo>
                        <a:pt x="18" y="0"/>
                      </a:lnTo>
                      <a:lnTo>
                        <a:pt x="36" y="12"/>
                      </a:lnTo>
                      <a:lnTo>
                        <a:pt x="54" y="6"/>
                      </a:lnTo>
                      <a:lnTo>
                        <a:pt x="66" y="12"/>
                      </a:lnTo>
                      <a:lnTo>
                        <a:pt x="84" y="12"/>
                      </a:lnTo>
                      <a:lnTo>
                        <a:pt x="102" y="12"/>
                      </a:lnTo>
                      <a:lnTo>
                        <a:pt x="120" y="12"/>
                      </a:lnTo>
                      <a:lnTo>
                        <a:pt x="138" y="6"/>
                      </a:lnTo>
                      <a:lnTo>
                        <a:pt x="156" y="0"/>
                      </a:lnTo>
                      <a:lnTo>
                        <a:pt x="174" y="6"/>
                      </a:lnTo>
                      <a:lnTo>
                        <a:pt x="192" y="12"/>
                      </a:lnTo>
                      <a:lnTo>
                        <a:pt x="210" y="18"/>
                      </a:lnTo>
                      <a:lnTo>
                        <a:pt x="222" y="18"/>
                      </a:lnTo>
                      <a:lnTo>
                        <a:pt x="240" y="18"/>
                      </a:lnTo>
                      <a:lnTo>
                        <a:pt x="258" y="30"/>
                      </a:lnTo>
                      <a:lnTo>
                        <a:pt x="276" y="60"/>
                      </a:lnTo>
                      <a:lnTo>
                        <a:pt x="294" y="108"/>
                      </a:lnTo>
                      <a:lnTo>
                        <a:pt x="312" y="174"/>
                      </a:lnTo>
                      <a:lnTo>
                        <a:pt x="330" y="258"/>
                      </a:lnTo>
                      <a:lnTo>
                        <a:pt x="348" y="342"/>
                      </a:lnTo>
                      <a:lnTo>
                        <a:pt x="366" y="414"/>
                      </a:lnTo>
                      <a:lnTo>
                        <a:pt x="384" y="486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72" name="Freeform 82"/>
                <p:cNvSpPr>
                  <a:spLocks/>
                </p:cNvSpPr>
                <p:nvPr/>
              </p:nvSpPr>
              <p:spPr bwMode="auto">
                <a:xfrm>
                  <a:off x="8186100" y="2584911"/>
                  <a:ext cx="344722" cy="7048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0"/>
                    </a:cxn>
                    <a:cxn ang="0">
                      <a:pos x="36" y="0"/>
                    </a:cxn>
                    <a:cxn ang="0">
                      <a:pos x="54" y="6"/>
                    </a:cxn>
                    <a:cxn ang="0">
                      <a:pos x="66" y="6"/>
                    </a:cxn>
                    <a:cxn ang="0">
                      <a:pos x="84" y="6"/>
                    </a:cxn>
                    <a:cxn ang="0">
                      <a:pos x="102" y="12"/>
                    </a:cxn>
                    <a:cxn ang="0">
                      <a:pos x="120" y="6"/>
                    </a:cxn>
                    <a:cxn ang="0">
                      <a:pos x="138" y="6"/>
                    </a:cxn>
                    <a:cxn ang="0">
                      <a:pos x="156" y="6"/>
                    </a:cxn>
                    <a:cxn ang="0">
                      <a:pos x="174" y="12"/>
                    </a:cxn>
                    <a:cxn ang="0">
                      <a:pos x="192" y="6"/>
                    </a:cxn>
                    <a:cxn ang="0">
                      <a:pos x="210" y="6"/>
                    </a:cxn>
                    <a:cxn ang="0">
                      <a:pos x="222" y="6"/>
                    </a:cxn>
                    <a:cxn ang="0">
                      <a:pos x="240" y="6"/>
                    </a:cxn>
                    <a:cxn ang="0">
                      <a:pos x="258" y="24"/>
                    </a:cxn>
                    <a:cxn ang="0">
                      <a:pos x="276" y="60"/>
                    </a:cxn>
                    <a:cxn ang="0">
                      <a:pos x="294" y="90"/>
                    </a:cxn>
                    <a:cxn ang="0">
                      <a:pos x="312" y="156"/>
                    </a:cxn>
                    <a:cxn ang="0">
                      <a:pos x="330" y="234"/>
                    </a:cxn>
                    <a:cxn ang="0">
                      <a:pos x="348" y="312"/>
                    </a:cxn>
                    <a:cxn ang="0">
                      <a:pos x="366" y="384"/>
                    </a:cxn>
                    <a:cxn ang="0">
                      <a:pos x="384" y="444"/>
                    </a:cxn>
                  </a:cxnLst>
                  <a:rect l="0" t="0" r="r" b="b"/>
                  <a:pathLst>
                    <a:path w="384" h="444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36" y="0"/>
                      </a:lnTo>
                      <a:lnTo>
                        <a:pt x="54" y="6"/>
                      </a:lnTo>
                      <a:lnTo>
                        <a:pt x="66" y="6"/>
                      </a:lnTo>
                      <a:lnTo>
                        <a:pt x="84" y="6"/>
                      </a:lnTo>
                      <a:lnTo>
                        <a:pt x="102" y="12"/>
                      </a:lnTo>
                      <a:lnTo>
                        <a:pt x="120" y="6"/>
                      </a:lnTo>
                      <a:lnTo>
                        <a:pt x="138" y="6"/>
                      </a:lnTo>
                      <a:lnTo>
                        <a:pt x="156" y="6"/>
                      </a:lnTo>
                      <a:lnTo>
                        <a:pt x="174" y="12"/>
                      </a:lnTo>
                      <a:lnTo>
                        <a:pt x="192" y="6"/>
                      </a:lnTo>
                      <a:lnTo>
                        <a:pt x="210" y="6"/>
                      </a:lnTo>
                      <a:lnTo>
                        <a:pt x="222" y="6"/>
                      </a:lnTo>
                      <a:lnTo>
                        <a:pt x="240" y="6"/>
                      </a:lnTo>
                      <a:lnTo>
                        <a:pt x="258" y="24"/>
                      </a:lnTo>
                      <a:lnTo>
                        <a:pt x="276" y="60"/>
                      </a:lnTo>
                      <a:lnTo>
                        <a:pt x="294" y="90"/>
                      </a:lnTo>
                      <a:lnTo>
                        <a:pt x="312" y="156"/>
                      </a:lnTo>
                      <a:lnTo>
                        <a:pt x="330" y="234"/>
                      </a:lnTo>
                      <a:lnTo>
                        <a:pt x="348" y="312"/>
                      </a:lnTo>
                      <a:lnTo>
                        <a:pt x="366" y="384"/>
                      </a:lnTo>
                      <a:lnTo>
                        <a:pt x="384" y="444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73" name="Freeform 84"/>
                <p:cNvSpPr>
                  <a:spLocks/>
                </p:cNvSpPr>
                <p:nvPr/>
              </p:nvSpPr>
              <p:spPr bwMode="auto">
                <a:xfrm>
                  <a:off x="8186100" y="2594436"/>
                  <a:ext cx="344722" cy="742950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8" y="0"/>
                    </a:cxn>
                    <a:cxn ang="0">
                      <a:pos x="36" y="6"/>
                    </a:cxn>
                    <a:cxn ang="0">
                      <a:pos x="54" y="12"/>
                    </a:cxn>
                    <a:cxn ang="0">
                      <a:pos x="66" y="18"/>
                    </a:cxn>
                    <a:cxn ang="0">
                      <a:pos x="84" y="18"/>
                    </a:cxn>
                    <a:cxn ang="0">
                      <a:pos x="102" y="24"/>
                    </a:cxn>
                    <a:cxn ang="0">
                      <a:pos x="120" y="18"/>
                    </a:cxn>
                    <a:cxn ang="0">
                      <a:pos x="138" y="18"/>
                    </a:cxn>
                    <a:cxn ang="0">
                      <a:pos x="156" y="18"/>
                    </a:cxn>
                    <a:cxn ang="0">
                      <a:pos x="174" y="18"/>
                    </a:cxn>
                    <a:cxn ang="0">
                      <a:pos x="192" y="24"/>
                    </a:cxn>
                    <a:cxn ang="0">
                      <a:pos x="210" y="18"/>
                    </a:cxn>
                    <a:cxn ang="0">
                      <a:pos x="222" y="18"/>
                    </a:cxn>
                    <a:cxn ang="0">
                      <a:pos x="240" y="12"/>
                    </a:cxn>
                    <a:cxn ang="0">
                      <a:pos x="258" y="18"/>
                    </a:cxn>
                    <a:cxn ang="0">
                      <a:pos x="276" y="54"/>
                    </a:cxn>
                    <a:cxn ang="0">
                      <a:pos x="294" y="84"/>
                    </a:cxn>
                    <a:cxn ang="0">
                      <a:pos x="312" y="162"/>
                    </a:cxn>
                    <a:cxn ang="0">
                      <a:pos x="330" y="240"/>
                    </a:cxn>
                    <a:cxn ang="0">
                      <a:pos x="348" y="312"/>
                    </a:cxn>
                    <a:cxn ang="0">
                      <a:pos x="366" y="390"/>
                    </a:cxn>
                    <a:cxn ang="0">
                      <a:pos x="384" y="468"/>
                    </a:cxn>
                  </a:cxnLst>
                  <a:rect l="0" t="0" r="r" b="b"/>
                  <a:pathLst>
                    <a:path w="384" h="468">
                      <a:moveTo>
                        <a:pt x="0" y="12"/>
                      </a:moveTo>
                      <a:lnTo>
                        <a:pt x="18" y="0"/>
                      </a:lnTo>
                      <a:lnTo>
                        <a:pt x="36" y="6"/>
                      </a:lnTo>
                      <a:lnTo>
                        <a:pt x="54" y="12"/>
                      </a:lnTo>
                      <a:lnTo>
                        <a:pt x="66" y="18"/>
                      </a:lnTo>
                      <a:lnTo>
                        <a:pt x="84" y="18"/>
                      </a:lnTo>
                      <a:lnTo>
                        <a:pt x="102" y="24"/>
                      </a:lnTo>
                      <a:lnTo>
                        <a:pt x="120" y="18"/>
                      </a:lnTo>
                      <a:lnTo>
                        <a:pt x="138" y="18"/>
                      </a:lnTo>
                      <a:lnTo>
                        <a:pt x="156" y="18"/>
                      </a:lnTo>
                      <a:lnTo>
                        <a:pt x="174" y="18"/>
                      </a:lnTo>
                      <a:lnTo>
                        <a:pt x="192" y="24"/>
                      </a:lnTo>
                      <a:lnTo>
                        <a:pt x="210" y="18"/>
                      </a:lnTo>
                      <a:lnTo>
                        <a:pt x="222" y="18"/>
                      </a:lnTo>
                      <a:lnTo>
                        <a:pt x="240" y="12"/>
                      </a:lnTo>
                      <a:lnTo>
                        <a:pt x="258" y="18"/>
                      </a:lnTo>
                      <a:lnTo>
                        <a:pt x="276" y="54"/>
                      </a:lnTo>
                      <a:lnTo>
                        <a:pt x="294" y="84"/>
                      </a:lnTo>
                      <a:lnTo>
                        <a:pt x="312" y="162"/>
                      </a:lnTo>
                      <a:lnTo>
                        <a:pt x="330" y="240"/>
                      </a:lnTo>
                      <a:lnTo>
                        <a:pt x="348" y="312"/>
                      </a:lnTo>
                      <a:lnTo>
                        <a:pt x="366" y="390"/>
                      </a:lnTo>
                      <a:lnTo>
                        <a:pt x="384" y="468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74" name="Freeform 86"/>
                <p:cNvSpPr>
                  <a:spLocks/>
                </p:cNvSpPr>
                <p:nvPr/>
              </p:nvSpPr>
              <p:spPr bwMode="auto">
                <a:xfrm>
                  <a:off x="8186100" y="2613486"/>
                  <a:ext cx="344722" cy="1162050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8" y="0"/>
                    </a:cxn>
                    <a:cxn ang="0">
                      <a:pos x="36" y="6"/>
                    </a:cxn>
                    <a:cxn ang="0">
                      <a:pos x="54" y="6"/>
                    </a:cxn>
                    <a:cxn ang="0">
                      <a:pos x="66" y="6"/>
                    </a:cxn>
                    <a:cxn ang="0">
                      <a:pos x="84" y="0"/>
                    </a:cxn>
                    <a:cxn ang="0">
                      <a:pos x="102" y="0"/>
                    </a:cxn>
                    <a:cxn ang="0">
                      <a:pos x="120" y="12"/>
                    </a:cxn>
                    <a:cxn ang="0">
                      <a:pos x="138" y="12"/>
                    </a:cxn>
                    <a:cxn ang="0">
                      <a:pos x="156" y="6"/>
                    </a:cxn>
                    <a:cxn ang="0">
                      <a:pos x="174" y="6"/>
                    </a:cxn>
                    <a:cxn ang="0">
                      <a:pos x="192" y="12"/>
                    </a:cxn>
                    <a:cxn ang="0">
                      <a:pos x="210" y="18"/>
                    </a:cxn>
                    <a:cxn ang="0">
                      <a:pos x="222" y="12"/>
                    </a:cxn>
                    <a:cxn ang="0">
                      <a:pos x="240" y="12"/>
                    </a:cxn>
                    <a:cxn ang="0">
                      <a:pos x="258" y="24"/>
                    </a:cxn>
                    <a:cxn ang="0">
                      <a:pos x="276" y="60"/>
                    </a:cxn>
                    <a:cxn ang="0">
                      <a:pos x="294" y="132"/>
                    </a:cxn>
                    <a:cxn ang="0">
                      <a:pos x="312" y="240"/>
                    </a:cxn>
                    <a:cxn ang="0">
                      <a:pos x="330" y="366"/>
                    </a:cxn>
                    <a:cxn ang="0">
                      <a:pos x="348" y="504"/>
                    </a:cxn>
                    <a:cxn ang="0">
                      <a:pos x="366" y="636"/>
                    </a:cxn>
                    <a:cxn ang="0">
                      <a:pos x="384" y="732"/>
                    </a:cxn>
                  </a:cxnLst>
                  <a:rect l="0" t="0" r="r" b="b"/>
                  <a:pathLst>
                    <a:path w="384" h="732">
                      <a:moveTo>
                        <a:pt x="0" y="6"/>
                      </a:moveTo>
                      <a:lnTo>
                        <a:pt x="18" y="0"/>
                      </a:lnTo>
                      <a:lnTo>
                        <a:pt x="36" y="6"/>
                      </a:lnTo>
                      <a:lnTo>
                        <a:pt x="54" y="6"/>
                      </a:lnTo>
                      <a:lnTo>
                        <a:pt x="66" y="6"/>
                      </a:lnTo>
                      <a:lnTo>
                        <a:pt x="84" y="0"/>
                      </a:lnTo>
                      <a:lnTo>
                        <a:pt x="102" y="0"/>
                      </a:lnTo>
                      <a:lnTo>
                        <a:pt x="120" y="12"/>
                      </a:lnTo>
                      <a:lnTo>
                        <a:pt x="138" y="12"/>
                      </a:lnTo>
                      <a:lnTo>
                        <a:pt x="156" y="6"/>
                      </a:lnTo>
                      <a:lnTo>
                        <a:pt x="174" y="6"/>
                      </a:lnTo>
                      <a:lnTo>
                        <a:pt x="192" y="12"/>
                      </a:lnTo>
                      <a:lnTo>
                        <a:pt x="210" y="18"/>
                      </a:lnTo>
                      <a:lnTo>
                        <a:pt x="222" y="12"/>
                      </a:lnTo>
                      <a:lnTo>
                        <a:pt x="240" y="12"/>
                      </a:lnTo>
                      <a:lnTo>
                        <a:pt x="258" y="24"/>
                      </a:lnTo>
                      <a:lnTo>
                        <a:pt x="276" y="60"/>
                      </a:lnTo>
                      <a:lnTo>
                        <a:pt x="294" y="132"/>
                      </a:lnTo>
                      <a:lnTo>
                        <a:pt x="312" y="240"/>
                      </a:lnTo>
                      <a:lnTo>
                        <a:pt x="330" y="366"/>
                      </a:lnTo>
                      <a:lnTo>
                        <a:pt x="348" y="504"/>
                      </a:lnTo>
                      <a:lnTo>
                        <a:pt x="366" y="636"/>
                      </a:lnTo>
                      <a:lnTo>
                        <a:pt x="384" y="732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75" name="Freeform 88"/>
                <p:cNvSpPr>
                  <a:spLocks/>
                </p:cNvSpPr>
                <p:nvPr/>
              </p:nvSpPr>
              <p:spPr bwMode="auto">
                <a:xfrm>
                  <a:off x="8186100" y="2565861"/>
                  <a:ext cx="344722" cy="10858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6"/>
                    </a:cxn>
                    <a:cxn ang="0">
                      <a:pos x="36" y="6"/>
                    </a:cxn>
                    <a:cxn ang="0">
                      <a:pos x="54" y="6"/>
                    </a:cxn>
                    <a:cxn ang="0">
                      <a:pos x="66" y="12"/>
                    </a:cxn>
                    <a:cxn ang="0">
                      <a:pos x="84" y="6"/>
                    </a:cxn>
                    <a:cxn ang="0">
                      <a:pos x="102" y="6"/>
                    </a:cxn>
                    <a:cxn ang="0">
                      <a:pos x="120" y="6"/>
                    </a:cxn>
                    <a:cxn ang="0">
                      <a:pos x="138" y="6"/>
                    </a:cxn>
                    <a:cxn ang="0">
                      <a:pos x="156" y="12"/>
                    </a:cxn>
                    <a:cxn ang="0">
                      <a:pos x="174" y="12"/>
                    </a:cxn>
                    <a:cxn ang="0">
                      <a:pos x="192" y="12"/>
                    </a:cxn>
                    <a:cxn ang="0">
                      <a:pos x="210" y="0"/>
                    </a:cxn>
                    <a:cxn ang="0">
                      <a:pos x="222" y="0"/>
                    </a:cxn>
                    <a:cxn ang="0">
                      <a:pos x="240" y="0"/>
                    </a:cxn>
                    <a:cxn ang="0">
                      <a:pos x="258" y="18"/>
                    </a:cxn>
                    <a:cxn ang="0">
                      <a:pos x="276" y="60"/>
                    </a:cxn>
                    <a:cxn ang="0">
                      <a:pos x="294" y="132"/>
                    </a:cxn>
                    <a:cxn ang="0">
                      <a:pos x="312" y="228"/>
                    </a:cxn>
                    <a:cxn ang="0">
                      <a:pos x="330" y="342"/>
                    </a:cxn>
                    <a:cxn ang="0">
                      <a:pos x="348" y="468"/>
                    </a:cxn>
                    <a:cxn ang="0">
                      <a:pos x="366" y="588"/>
                    </a:cxn>
                    <a:cxn ang="0">
                      <a:pos x="384" y="684"/>
                    </a:cxn>
                  </a:cxnLst>
                  <a:rect l="0" t="0" r="r" b="b"/>
                  <a:pathLst>
                    <a:path w="384" h="684">
                      <a:moveTo>
                        <a:pt x="0" y="0"/>
                      </a:moveTo>
                      <a:lnTo>
                        <a:pt x="18" y="6"/>
                      </a:lnTo>
                      <a:lnTo>
                        <a:pt x="36" y="6"/>
                      </a:lnTo>
                      <a:lnTo>
                        <a:pt x="54" y="6"/>
                      </a:lnTo>
                      <a:lnTo>
                        <a:pt x="66" y="12"/>
                      </a:lnTo>
                      <a:lnTo>
                        <a:pt x="84" y="6"/>
                      </a:lnTo>
                      <a:lnTo>
                        <a:pt x="102" y="6"/>
                      </a:lnTo>
                      <a:lnTo>
                        <a:pt x="120" y="6"/>
                      </a:lnTo>
                      <a:lnTo>
                        <a:pt x="138" y="6"/>
                      </a:lnTo>
                      <a:lnTo>
                        <a:pt x="156" y="12"/>
                      </a:lnTo>
                      <a:lnTo>
                        <a:pt x="174" y="12"/>
                      </a:lnTo>
                      <a:lnTo>
                        <a:pt x="192" y="12"/>
                      </a:lnTo>
                      <a:lnTo>
                        <a:pt x="210" y="0"/>
                      </a:lnTo>
                      <a:lnTo>
                        <a:pt x="222" y="0"/>
                      </a:lnTo>
                      <a:lnTo>
                        <a:pt x="240" y="0"/>
                      </a:lnTo>
                      <a:lnTo>
                        <a:pt x="258" y="18"/>
                      </a:lnTo>
                      <a:lnTo>
                        <a:pt x="276" y="60"/>
                      </a:lnTo>
                      <a:lnTo>
                        <a:pt x="294" y="132"/>
                      </a:lnTo>
                      <a:lnTo>
                        <a:pt x="312" y="228"/>
                      </a:lnTo>
                      <a:lnTo>
                        <a:pt x="330" y="342"/>
                      </a:lnTo>
                      <a:lnTo>
                        <a:pt x="348" y="468"/>
                      </a:lnTo>
                      <a:lnTo>
                        <a:pt x="366" y="588"/>
                      </a:lnTo>
                      <a:lnTo>
                        <a:pt x="384" y="684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76" name="Freeform 90"/>
                <p:cNvSpPr>
                  <a:spLocks/>
                </p:cNvSpPr>
                <p:nvPr/>
              </p:nvSpPr>
              <p:spPr bwMode="auto">
                <a:xfrm>
                  <a:off x="8186100" y="2603961"/>
                  <a:ext cx="344722" cy="9620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8" y="12"/>
                    </a:cxn>
                    <a:cxn ang="0">
                      <a:pos x="36" y="12"/>
                    </a:cxn>
                    <a:cxn ang="0">
                      <a:pos x="54" y="6"/>
                    </a:cxn>
                    <a:cxn ang="0">
                      <a:pos x="66" y="0"/>
                    </a:cxn>
                    <a:cxn ang="0">
                      <a:pos x="84" y="6"/>
                    </a:cxn>
                    <a:cxn ang="0">
                      <a:pos x="102" y="6"/>
                    </a:cxn>
                    <a:cxn ang="0">
                      <a:pos x="120" y="12"/>
                    </a:cxn>
                    <a:cxn ang="0">
                      <a:pos x="138" y="12"/>
                    </a:cxn>
                    <a:cxn ang="0">
                      <a:pos x="156" y="6"/>
                    </a:cxn>
                    <a:cxn ang="0">
                      <a:pos x="174" y="6"/>
                    </a:cxn>
                    <a:cxn ang="0">
                      <a:pos x="192" y="12"/>
                    </a:cxn>
                    <a:cxn ang="0">
                      <a:pos x="210" y="12"/>
                    </a:cxn>
                    <a:cxn ang="0">
                      <a:pos x="222" y="12"/>
                    </a:cxn>
                    <a:cxn ang="0">
                      <a:pos x="240" y="6"/>
                    </a:cxn>
                    <a:cxn ang="0">
                      <a:pos x="258" y="24"/>
                    </a:cxn>
                    <a:cxn ang="0">
                      <a:pos x="276" y="72"/>
                    </a:cxn>
                    <a:cxn ang="0">
                      <a:pos x="294" y="138"/>
                    </a:cxn>
                    <a:cxn ang="0">
                      <a:pos x="312" y="228"/>
                    </a:cxn>
                    <a:cxn ang="0">
                      <a:pos x="330" y="336"/>
                    </a:cxn>
                    <a:cxn ang="0">
                      <a:pos x="348" y="444"/>
                    </a:cxn>
                    <a:cxn ang="0">
                      <a:pos x="366" y="540"/>
                    </a:cxn>
                    <a:cxn ang="0">
                      <a:pos x="384" y="606"/>
                    </a:cxn>
                  </a:cxnLst>
                  <a:rect l="0" t="0" r="r" b="b"/>
                  <a:pathLst>
                    <a:path w="384" h="606">
                      <a:moveTo>
                        <a:pt x="0" y="6"/>
                      </a:moveTo>
                      <a:lnTo>
                        <a:pt x="18" y="12"/>
                      </a:lnTo>
                      <a:lnTo>
                        <a:pt x="36" y="12"/>
                      </a:lnTo>
                      <a:lnTo>
                        <a:pt x="54" y="6"/>
                      </a:lnTo>
                      <a:lnTo>
                        <a:pt x="66" y="0"/>
                      </a:lnTo>
                      <a:lnTo>
                        <a:pt x="84" y="6"/>
                      </a:lnTo>
                      <a:lnTo>
                        <a:pt x="102" y="6"/>
                      </a:lnTo>
                      <a:lnTo>
                        <a:pt x="120" y="12"/>
                      </a:lnTo>
                      <a:lnTo>
                        <a:pt x="138" y="12"/>
                      </a:lnTo>
                      <a:lnTo>
                        <a:pt x="156" y="6"/>
                      </a:lnTo>
                      <a:lnTo>
                        <a:pt x="174" y="6"/>
                      </a:lnTo>
                      <a:lnTo>
                        <a:pt x="192" y="12"/>
                      </a:lnTo>
                      <a:lnTo>
                        <a:pt x="210" y="12"/>
                      </a:lnTo>
                      <a:lnTo>
                        <a:pt x="222" y="12"/>
                      </a:lnTo>
                      <a:lnTo>
                        <a:pt x="240" y="6"/>
                      </a:lnTo>
                      <a:lnTo>
                        <a:pt x="258" y="24"/>
                      </a:lnTo>
                      <a:lnTo>
                        <a:pt x="276" y="72"/>
                      </a:lnTo>
                      <a:lnTo>
                        <a:pt x="294" y="138"/>
                      </a:lnTo>
                      <a:lnTo>
                        <a:pt x="312" y="228"/>
                      </a:lnTo>
                      <a:lnTo>
                        <a:pt x="330" y="336"/>
                      </a:lnTo>
                      <a:lnTo>
                        <a:pt x="348" y="444"/>
                      </a:lnTo>
                      <a:lnTo>
                        <a:pt x="366" y="540"/>
                      </a:lnTo>
                      <a:lnTo>
                        <a:pt x="384" y="606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77" name="Freeform 92"/>
                <p:cNvSpPr>
                  <a:spLocks/>
                </p:cNvSpPr>
                <p:nvPr/>
              </p:nvSpPr>
              <p:spPr bwMode="auto">
                <a:xfrm>
                  <a:off x="8186100" y="2575386"/>
                  <a:ext cx="344722" cy="84772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8" y="12"/>
                    </a:cxn>
                    <a:cxn ang="0">
                      <a:pos x="36" y="6"/>
                    </a:cxn>
                    <a:cxn ang="0">
                      <a:pos x="54" y="12"/>
                    </a:cxn>
                    <a:cxn ang="0">
                      <a:pos x="66" y="0"/>
                    </a:cxn>
                    <a:cxn ang="0">
                      <a:pos x="84" y="6"/>
                    </a:cxn>
                    <a:cxn ang="0">
                      <a:pos x="102" y="18"/>
                    </a:cxn>
                    <a:cxn ang="0">
                      <a:pos x="120" y="18"/>
                    </a:cxn>
                    <a:cxn ang="0">
                      <a:pos x="138" y="12"/>
                    </a:cxn>
                    <a:cxn ang="0">
                      <a:pos x="156" y="12"/>
                    </a:cxn>
                    <a:cxn ang="0">
                      <a:pos x="174" y="18"/>
                    </a:cxn>
                    <a:cxn ang="0">
                      <a:pos x="192" y="24"/>
                    </a:cxn>
                    <a:cxn ang="0">
                      <a:pos x="210" y="12"/>
                    </a:cxn>
                    <a:cxn ang="0">
                      <a:pos x="222" y="12"/>
                    </a:cxn>
                    <a:cxn ang="0">
                      <a:pos x="240" y="12"/>
                    </a:cxn>
                    <a:cxn ang="0">
                      <a:pos x="258" y="18"/>
                    </a:cxn>
                    <a:cxn ang="0">
                      <a:pos x="276" y="42"/>
                    </a:cxn>
                    <a:cxn ang="0">
                      <a:pos x="294" y="102"/>
                    </a:cxn>
                    <a:cxn ang="0">
                      <a:pos x="312" y="162"/>
                    </a:cxn>
                    <a:cxn ang="0">
                      <a:pos x="330" y="252"/>
                    </a:cxn>
                    <a:cxn ang="0">
                      <a:pos x="348" y="354"/>
                    </a:cxn>
                    <a:cxn ang="0">
                      <a:pos x="366" y="456"/>
                    </a:cxn>
                    <a:cxn ang="0">
                      <a:pos x="384" y="534"/>
                    </a:cxn>
                  </a:cxnLst>
                  <a:rect l="0" t="0" r="r" b="b"/>
                  <a:pathLst>
                    <a:path w="384" h="534">
                      <a:moveTo>
                        <a:pt x="0" y="12"/>
                      </a:moveTo>
                      <a:lnTo>
                        <a:pt x="18" y="12"/>
                      </a:lnTo>
                      <a:lnTo>
                        <a:pt x="36" y="6"/>
                      </a:lnTo>
                      <a:lnTo>
                        <a:pt x="54" y="12"/>
                      </a:lnTo>
                      <a:lnTo>
                        <a:pt x="66" y="0"/>
                      </a:lnTo>
                      <a:lnTo>
                        <a:pt x="84" y="6"/>
                      </a:lnTo>
                      <a:lnTo>
                        <a:pt x="102" y="18"/>
                      </a:lnTo>
                      <a:lnTo>
                        <a:pt x="120" y="18"/>
                      </a:lnTo>
                      <a:lnTo>
                        <a:pt x="138" y="12"/>
                      </a:lnTo>
                      <a:lnTo>
                        <a:pt x="156" y="12"/>
                      </a:lnTo>
                      <a:lnTo>
                        <a:pt x="174" y="18"/>
                      </a:lnTo>
                      <a:lnTo>
                        <a:pt x="192" y="24"/>
                      </a:lnTo>
                      <a:lnTo>
                        <a:pt x="210" y="12"/>
                      </a:lnTo>
                      <a:lnTo>
                        <a:pt x="222" y="12"/>
                      </a:lnTo>
                      <a:lnTo>
                        <a:pt x="240" y="12"/>
                      </a:lnTo>
                      <a:lnTo>
                        <a:pt x="258" y="18"/>
                      </a:lnTo>
                      <a:lnTo>
                        <a:pt x="276" y="42"/>
                      </a:lnTo>
                      <a:lnTo>
                        <a:pt x="294" y="102"/>
                      </a:lnTo>
                      <a:lnTo>
                        <a:pt x="312" y="162"/>
                      </a:lnTo>
                      <a:lnTo>
                        <a:pt x="330" y="252"/>
                      </a:lnTo>
                      <a:lnTo>
                        <a:pt x="348" y="354"/>
                      </a:lnTo>
                      <a:lnTo>
                        <a:pt x="366" y="456"/>
                      </a:lnTo>
                      <a:lnTo>
                        <a:pt x="384" y="534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78" name="Freeform 94"/>
                <p:cNvSpPr>
                  <a:spLocks/>
                </p:cNvSpPr>
                <p:nvPr/>
              </p:nvSpPr>
              <p:spPr bwMode="auto">
                <a:xfrm>
                  <a:off x="8186100" y="2584911"/>
                  <a:ext cx="344722" cy="77152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8" y="12"/>
                    </a:cxn>
                    <a:cxn ang="0">
                      <a:pos x="36" y="6"/>
                    </a:cxn>
                    <a:cxn ang="0">
                      <a:pos x="54" y="0"/>
                    </a:cxn>
                    <a:cxn ang="0">
                      <a:pos x="66" y="0"/>
                    </a:cxn>
                    <a:cxn ang="0">
                      <a:pos x="84" y="6"/>
                    </a:cxn>
                    <a:cxn ang="0">
                      <a:pos x="102" y="6"/>
                    </a:cxn>
                    <a:cxn ang="0">
                      <a:pos x="120" y="12"/>
                    </a:cxn>
                    <a:cxn ang="0">
                      <a:pos x="138" y="6"/>
                    </a:cxn>
                    <a:cxn ang="0">
                      <a:pos x="156" y="12"/>
                    </a:cxn>
                    <a:cxn ang="0">
                      <a:pos x="174" y="6"/>
                    </a:cxn>
                    <a:cxn ang="0">
                      <a:pos x="192" y="6"/>
                    </a:cxn>
                    <a:cxn ang="0">
                      <a:pos x="210" y="12"/>
                    </a:cxn>
                    <a:cxn ang="0">
                      <a:pos x="222" y="6"/>
                    </a:cxn>
                    <a:cxn ang="0">
                      <a:pos x="240" y="12"/>
                    </a:cxn>
                    <a:cxn ang="0">
                      <a:pos x="258" y="18"/>
                    </a:cxn>
                    <a:cxn ang="0">
                      <a:pos x="276" y="36"/>
                    </a:cxn>
                    <a:cxn ang="0">
                      <a:pos x="294" y="84"/>
                    </a:cxn>
                    <a:cxn ang="0">
                      <a:pos x="312" y="144"/>
                    </a:cxn>
                    <a:cxn ang="0">
                      <a:pos x="330" y="222"/>
                    </a:cxn>
                    <a:cxn ang="0">
                      <a:pos x="348" y="312"/>
                    </a:cxn>
                    <a:cxn ang="0">
                      <a:pos x="366" y="408"/>
                    </a:cxn>
                    <a:cxn ang="0">
                      <a:pos x="384" y="486"/>
                    </a:cxn>
                  </a:cxnLst>
                  <a:rect l="0" t="0" r="r" b="b"/>
                  <a:pathLst>
                    <a:path w="384" h="486">
                      <a:moveTo>
                        <a:pt x="0" y="12"/>
                      </a:moveTo>
                      <a:lnTo>
                        <a:pt x="18" y="12"/>
                      </a:lnTo>
                      <a:lnTo>
                        <a:pt x="36" y="6"/>
                      </a:lnTo>
                      <a:lnTo>
                        <a:pt x="54" y="0"/>
                      </a:lnTo>
                      <a:lnTo>
                        <a:pt x="66" y="0"/>
                      </a:lnTo>
                      <a:lnTo>
                        <a:pt x="84" y="6"/>
                      </a:lnTo>
                      <a:lnTo>
                        <a:pt x="102" y="6"/>
                      </a:lnTo>
                      <a:lnTo>
                        <a:pt x="120" y="12"/>
                      </a:lnTo>
                      <a:lnTo>
                        <a:pt x="138" y="6"/>
                      </a:lnTo>
                      <a:lnTo>
                        <a:pt x="156" y="12"/>
                      </a:lnTo>
                      <a:lnTo>
                        <a:pt x="174" y="6"/>
                      </a:lnTo>
                      <a:lnTo>
                        <a:pt x="192" y="6"/>
                      </a:lnTo>
                      <a:lnTo>
                        <a:pt x="210" y="12"/>
                      </a:lnTo>
                      <a:lnTo>
                        <a:pt x="222" y="6"/>
                      </a:lnTo>
                      <a:lnTo>
                        <a:pt x="240" y="12"/>
                      </a:lnTo>
                      <a:lnTo>
                        <a:pt x="258" y="18"/>
                      </a:lnTo>
                      <a:lnTo>
                        <a:pt x="276" y="36"/>
                      </a:lnTo>
                      <a:lnTo>
                        <a:pt x="294" y="84"/>
                      </a:lnTo>
                      <a:lnTo>
                        <a:pt x="312" y="144"/>
                      </a:lnTo>
                      <a:lnTo>
                        <a:pt x="330" y="222"/>
                      </a:lnTo>
                      <a:lnTo>
                        <a:pt x="348" y="312"/>
                      </a:lnTo>
                      <a:lnTo>
                        <a:pt x="366" y="408"/>
                      </a:lnTo>
                      <a:lnTo>
                        <a:pt x="384" y="486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79" name="Freeform 96"/>
                <p:cNvSpPr>
                  <a:spLocks/>
                </p:cNvSpPr>
                <p:nvPr/>
              </p:nvSpPr>
              <p:spPr bwMode="auto">
                <a:xfrm>
                  <a:off x="8186100" y="2584911"/>
                  <a:ext cx="344722" cy="762000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8" y="12"/>
                    </a:cxn>
                    <a:cxn ang="0">
                      <a:pos x="36" y="6"/>
                    </a:cxn>
                    <a:cxn ang="0">
                      <a:pos x="54" y="18"/>
                    </a:cxn>
                    <a:cxn ang="0">
                      <a:pos x="66" y="18"/>
                    </a:cxn>
                    <a:cxn ang="0">
                      <a:pos x="84" y="12"/>
                    </a:cxn>
                    <a:cxn ang="0">
                      <a:pos x="102" y="0"/>
                    </a:cxn>
                    <a:cxn ang="0">
                      <a:pos x="120" y="12"/>
                    </a:cxn>
                    <a:cxn ang="0">
                      <a:pos x="138" y="18"/>
                    </a:cxn>
                    <a:cxn ang="0">
                      <a:pos x="156" y="18"/>
                    </a:cxn>
                    <a:cxn ang="0">
                      <a:pos x="174" y="12"/>
                    </a:cxn>
                    <a:cxn ang="0">
                      <a:pos x="192" y="12"/>
                    </a:cxn>
                    <a:cxn ang="0">
                      <a:pos x="210" y="12"/>
                    </a:cxn>
                    <a:cxn ang="0">
                      <a:pos x="222" y="12"/>
                    </a:cxn>
                    <a:cxn ang="0">
                      <a:pos x="240" y="18"/>
                    </a:cxn>
                    <a:cxn ang="0">
                      <a:pos x="258" y="36"/>
                    </a:cxn>
                    <a:cxn ang="0">
                      <a:pos x="276" y="78"/>
                    </a:cxn>
                    <a:cxn ang="0">
                      <a:pos x="294" y="132"/>
                    </a:cxn>
                    <a:cxn ang="0">
                      <a:pos x="312" y="204"/>
                    </a:cxn>
                    <a:cxn ang="0">
                      <a:pos x="330" y="288"/>
                    </a:cxn>
                    <a:cxn ang="0">
                      <a:pos x="348" y="366"/>
                    </a:cxn>
                    <a:cxn ang="0">
                      <a:pos x="366" y="432"/>
                    </a:cxn>
                    <a:cxn ang="0">
                      <a:pos x="384" y="480"/>
                    </a:cxn>
                  </a:cxnLst>
                  <a:rect l="0" t="0" r="r" b="b"/>
                  <a:pathLst>
                    <a:path w="384" h="480">
                      <a:moveTo>
                        <a:pt x="0" y="12"/>
                      </a:moveTo>
                      <a:lnTo>
                        <a:pt x="18" y="12"/>
                      </a:lnTo>
                      <a:lnTo>
                        <a:pt x="36" y="6"/>
                      </a:lnTo>
                      <a:lnTo>
                        <a:pt x="54" y="18"/>
                      </a:lnTo>
                      <a:lnTo>
                        <a:pt x="66" y="18"/>
                      </a:lnTo>
                      <a:lnTo>
                        <a:pt x="84" y="12"/>
                      </a:lnTo>
                      <a:lnTo>
                        <a:pt x="102" y="0"/>
                      </a:lnTo>
                      <a:lnTo>
                        <a:pt x="120" y="12"/>
                      </a:lnTo>
                      <a:lnTo>
                        <a:pt x="138" y="18"/>
                      </a:lnTo>
                      <a:lnTo>
                        <a:pt x="156" y="18"/>
                      </a:lnTo>
                      <a:lnTo>
                        <a:pt x="174" y="12"/>
                      </a:lnTo>
                      <a:lnTo>
                        <a:pt x="192" y="12"/>
                      </a:lnTo>
                      <a:lnTo>
                        <a:pt x="210" y="12"/>
                      </a:lnTo>
                      <a:lnTo>
                        <a:pt x="222" y="12"/>
                      </a:lnTo>
                      <a:lnTo>
                        <a:pt x="240" y="18"/>
                      </a:lnTo>
                      <a:lnTo>
                        <a:pt x="258" y="36"/>
                      </a:lnTo>
                      <a:lnTo>
                        <a:pt x="276" y="78"/>
                      </a:lnTo>
                      <a:lnTo>
                        <a:pt x="294" y="132"/>
                      </a:lnTo>
                      <a:lnTo>
                        <a:pt x="312" y="204"/>
                      </a:lnTo>
                      <a:lnTo>
                        <a:pt x="330" y="288"/>
                      </a:lnTo>
                      <a:lnTo>
                        <a:pt x="348" y="366"/>
                      </a:lnTo>
                      <a:lnTo>
                        <a:pt x="366" y="432"/>
                      </a:lnTo>
                      <a:lnTo>
                        <a:pt x="384" y="480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</p:grpSp>
        </p:grpSp>
        <p:sp>
          <p:nvSpPr>
            <p:cNvPr id="14" name="Freeform 97"/>
            <p:cNvSpPr>
              <a:spLocks/>
            </p:cNvSpPr>
            <p:nvPr/>
          </p:nvSpPr>
          <p:spPr bwMode="auto">
            <a:xfrm>
              <a:off x="1870600" y="4838235"/>
              <a:ext cx="819865" cy="1281545"/>
            </a:xfrm>
            <a:custGeom>
              <a:avLst/>
              <a:gdLst/>
              <a:ahLst/>
              <a:cxnLst>
                <a:cxn ang="0">
                  <a:pos x="36" y="972"/>
                </a:cxn>
                <a:cxn ang="0">
                  <a:pos x="90" y="852"/>
                </a:cxn>
                <a:cxn ang="0">
                  <a:pos x="144" y="714"/>
                </a:cxn>
                <a:cxn ang="0">
                  <a:pos x="192" y="564"/>
                </a:cxn>
                <a:cxn ang="0">
                  <a:pos x="246" y="456"/>
                </a:cxn>
                <a:cxn ang="0">
                  <a:pos x="300" y="378"/>
                </a:cxn>
                <a:cxn ang="0">
                  <a:pos x="348" y="288"/>
                </a:cxn>
                <a:cxn ang="0">
                  <a:pos x="402" y="228"/>
                </a:cxn>
                <a:cxn ang="0">
                  <a:pos x="456" y="174"/>
                </a:cxn>
                <a:cxn ang="0">
                  <a:pos x="504" y="114"/>
                </a:cxn>
                <a:cxn ang="0">
                  <a:pos x="558" y="96"/>
                </a:cxn>
                <a:cxn ang="0">
                  <a:pos x="612" y="78"/>
                </a:cxn>
                <a:cxn ang="0">
                  <a:pos x="660" y="66"/>
                </a:cxn>
                <a:cxn ang="0">
                  <a:pos x="714" y="48"/>
                </a:cxn>
                <a:cxn ang="0">
                  <a:pos x="768" y="30"/>
                </a:cxn>
                <a:cxn ang="0">
                  <a:pos x="816" y="24"/>
                </a:cxn>
                <a:cxn ang="0">
                  <a:pos x="870" y="12"/>
                </a:cxn>
                <a:cxn ang="0">
                  <a:pos x="924" y="0"/>
                </a:cxn>
                <a:cxn ang="0">
                  <a:pos x="972" y="6"/>
                </a:cxn>
                <a:cxn ang="0">
                  <a:pos x="1026" y="0"/>
                </a:cxn>
                <a:cxn ang="0">
                  <a:pos x="1080" y="18"/>
                </a:cxn>
                <a:cxn ang="0">
                  <a:pos x="1128" y="36"/>
                </a:cxn>
                <a:cxn ang="0">
                  <a:pos x="1182" y="72"/>
                </a:cxn>
                <a:cxn ang="0">
                  <a:pos x="1236" y="108"/>
                </a:cxn>
                <a:cxn ang="0">
                  <a:pos x="1290" y="132"/>
                </a:cxn>
                <a:cxn ang="0">
                  <a:pos x="1338" y="150"/>
                </a:cxn>
                <a:cxn ang="0">
                  <a:pos x="1392" y="162"/>
                </a:cxn>
                <a:cxn ang="0">
                  <a:pos x="1446" y="180"/>
                </a:cxn>
                <a:cxn ang="0">
                  <a:pos x="1494" y="198"/>
                </a:cxn>
                <a:cxn ang="0">
                  <a:pos x="1548" y="192"/>
                </a:cxn>
                <a:cxn ang="0">
                  <a:pos x="1602" y="186"/>
                </a:cxn>
                <a:cxn ang="0">
                  <a:pos x="1650" y="192"/>
                </a:cxn>
                <a:cxn ang="0">
                  <a:pos x="1704" y="192"/>
                </a:cxn>
                <a:cxn ang="0">
                  <a:pos x="1758" y="198"/>
                </a:cxn>
                <a:cxn ang="0">
                  <a:pos x="1806" y="210"/>
                </a:cxn>
                <a:cxn ang="0">
                  <a:pos x="1860" y="216"/>
                </a:cxn>
                <a:cxn ang="0">
                  <a:pos x="1914" y="228"/>
                </a:cxn>
                <a:cxn ang="0">
                  <a:pos x="1962" y="216"/>
                </a:cxn>
                <a:cxn ang="0">
                  <a:pos x="2016" y="210"/>
                </a:cxn>
                <a:cxn ang="0">
                  <a:pos x="2070" y="210"/>
                </a:cxn>
                <a:cxn ang="0">
                  <a:pos x="2118" y="204"/>
                </a:cxn>
                <a:cxn ang="0">
                  <a:pos x="2172" y="216"/>
                </a:cxn>
              </a:cxnLst>
              <a:rect l="0" t="0" r="r" b="b"/>
              <a:pathLst>
                <a:path w="2208" h="1020">
                  <a:moveTo>
                    <a:pt x="0" y="1020"/>
                  </a:moveTo>
                  <a:lnTo>
                    <a:pt x="18" y="1002"/>
                  </a:lnTo>
                  <a:lnTo>
                    <a:pt x="36" y="972"/>
                  </a:lnTo>
                  <a:lnTo>
                    <a:pt x="54" y="930"/>
                  </a:lnTo>
                  <a:lnTo>
                    <a:pt x="72" y="894"/>
                  </a:lnTo>
                  <a:lnTo>
                    <a:pt x="90" y="852"/>
                  </a:lnTo>
                  <a:lnTo>
                    <a:pt x="108" y="810"/>
                  </a:lnTo>
                  <a:lnTo>
                    <a:pt x="126" y="774"/>
                  </a:lnTo>
                  <a:lnTo>
                    <a:pt x="144" y="714"/>
                  </a:lnTo>
                  <a:lnTo>
                    <a:pt x="156" y="660"/>
                  </a:lnTo>
                  <a:lnTo>
                    <a:pt x="174" y="606"/>
                  </a:lnTo>
                  <a:lnTo>
                    <a:pt x="192" y="564"/>
                  </a:lnTo>
                  <a:lnTo>
                    <a:pt x="210" y="522"/>
                  </a:lnTo>
                  <a:lnTo>
                    <a:pt x="228" y="486"/>
                  </a:lnTo>
                  <a:lnTo>
                    <a:pt x="246" y="456"/>
                  </a:lnTo>
                  <a:lnTo>
                    <a:pt x="264" y="426"/>
                  </a:lnTo>
                  <a:lnTo>
                    <a:pt x="282" y="396"/>
                  </a:lnTo>
                  <a:lnTo>
                    <a:pt x="300" y="378"/>
                  </a:lnTo>
                  <a:lnTo>
                    <a:pt x="312" y="354"/>
                  </a:lnTo>
                  <a:lnTo>
                    <a:pt x="330" y="318"/>
                  </a:lnTo>
                  <a:lnTo>
                    <a:pt x="348" y="288"/>
                  </a:lnTo>
                  <a:lnTo>
                    <a:pt x="366" y="264"/>
                  </a:lnTo>
                  <a:lnTo>
                    <a:pt x="384" y="252"/>
                  </a:lnTo>
                  <a:lnTo>
                    <a:pt x="402" y="228"/>
                  </a:lnTo>
                  <a:lnTo>
                    <a:pt x="420" y="210"/>
                  </a:lnTo>
                  <a:lnTo>
                    <a:pt x="438" y="192"/>
                  </a:lnTo>
                  <a:lnTo>
                    <a:pt x="456" y="174"/>
                  </a:lnTo>
                  <a:lnTo>
                    <a:pt x="474" y="150"/>
                  </a:lnTo>
                  <a:lnTo>
                    <a:pt x="486" y="132"/>
                  </a:lnTo>
                  <a:lnTo>
                    <a:pt x="504" y="114"/>
                  </a:lnTo>
                  <a:lnTo>
                    <a:pt x="522" y="114"/>
                  </a:lnTo>
                  <a:lnTo>
                    <a:pt x="540" y="96"/>
                  </a:lnTo>
                  <a:lnTo>
                    <a:pt x="558" y="96"/>
                  </a:lnTo>
                  <a:lnTo>
                    <a:pt x="576" y="84"/>
                  </a:lnTo>
                  <a:lnTo>
                    <a:pt x="594" y="78"/>
                  </a:lnTo>
                  <a:lnTo>
                    <a:pt x="612" y="78"/>
                  </a:lnTo>
                  <a:lnTo>
                    <a:pt x="630" y="72"/>
                  </a:lnTo>
                  <a:lnTo>
                    <a:pt x="642" y="66"/>
                  </a:lnTo>
                  <a:lnTo>
                    <a:pt x="660" y="66"/>
                  </a:lnTo>
                  <a:lnTo>
                    <a:pt x="678" y="54"/>
                  </a:lnTo>
                  <a:lnTo>
                    <a:pt x="696" y="54"/>
                  </a:lnTo>
                  <a:lnTo>
                    <a:pt x="714" y="48"/>
                  </a:lnTo>
                  <a:lnTo>
                    <a:pt x="732" y="42"/>
                  </a:lnTo>
                  <a:lnTo>
                    <a:pt x="750" y="36"/>
                  </a:lnTo>
                  <a:lnTo>
                    <a:pt x="768" y="30"/>
                  </a:lnTo>
                  <a:lnTo>
                    <a:pt x="786" y="24"/>
                  </a:lnTo>
                  <a:lnTo>
                    <a:pt x="798" y="30"/>
                  </a:lnTo>
                  <a:lnTo>
                    <a:pt x="816" y="24"/>
                  </a:lnTo>
                  <a:lnTo>
                    <a:pt x="834" y="24"/>
                  </a:lnTo>
                  <a:lnTo>
                    <a:pt x="852" y="18"/>
                  </a:lnTo>
                  <a:lnTo>
                    <a:pt x="870" y="12"/>
                  </a:lnTo>
                  <a:lnTo>
                    <a:pt x="888" y="12"/>
                  </a:lnTo>
                  <a:lnTo>
                    <a:pt x="906" y="6"/>
                  </a:lnTo>
                  <a:lnTo>
                    <a:pt x="924" y="0"/>
                  </a:lnTo>
                  <a:lnTo>
                    <a:pt x="942" y="6"/>
                  </a:lnTo>
                  <a:lnTo>
                    <a:pt x="960" y="0"/>
                  </a:lnTo>
                  <a:lnTo>
                    <a:pt x="972" y="6"/>
                  </a:lnTo>
                  <a:lnTo>
                    <a:pt x="990" y="0"/>
                  </a:lnTo>
                  <a:lnTo>
                    <a:pt x="1008" y="0"/>
                  </a:lnTo>
                  <a:lnTo>
                    <a:pt x="1026" y="0"/>
                  </a:lnTo>
                  <a:lnTo>
                    <a:pt x="1044" y="12"/>
                  </a:lnTo>
                  <a:lnTo>
                    <a:pt x="1062" y="18"/>
                  </a:lnTo>
                  <a:lnTo>
                    <a:pt x="1080" y="18"/>
                  </a:lnTo>
                  <a:lnTo>
                    <a:pt x="1098" y="18"/>
                  </a:lnTo>
                  <a:lnTo>
                    <a:pt x="1116" y="30"/>
                  </a:lnTo>
                  <a:lnTo>
                    <a:pt x="1128" y="36"/>
                  </a:lnTo>
                  <a:lnTo>
                    <a:pt x="1146" y="54"/>
                  </a:lnTo>
                  <a:lnTo>
                    <a:pt x="1164" y="66"/>
                  </a:lnTo>
                  <a:lnTo>
                    <a:pt x="1182" y="72"/>
                  </a:lnTo>
                  <a:lnTo>
                    <a:pt x="1200" y="84"/>
                  </a:lnTo>
                  <a:lnTo>
                    <a:pt x="1218" y="90"/>
                  </a:lnTo>
                  <a:lnTo>
                    <a:pt x="1236" y="108"/>
                  </a:lnTo>
                  <a:lnTo>
                    <a:pt x="1254" y="120"/>
                  </a:lnTo>
                  <a:lnTo>
                    <a:pt x="1272" y="120"/>
                  </a:lnTo>
                  <a:lnTo>
                    <a:pt x="1290" y="132"/>
                  </a:lnTo>
                  <a:lnTo>
                    <a:pt x="1302" y="138"/>
                  </a:lnTo>
                  <a:lnTo>
                    <a:pt x="1320" y="138"/>
                  </a:lnTo>
                  <a:lnTo>
                    <a:pt x="1338" y="150"/>
                  </a:lnTo>
                  <a:lnTo>
                    <a:pt x="1356" y="156"/>
                  </a:lnTo>
                  <a:lnTo>
                    <a:pt x="1374" y="162"/>
                  </a:lnTo>
                  <a:lnTo>
                    <a:pt x="1392" y="162"/>
                  </a:lnTo>
                  <a:lnTo>
                    <a:pt x="1410" y="174"/>
                  </a:lnTo>
                  <a:lnTo>
                    <a:pt x="1428" y="180"/>
                  </a:lnTo>
                  <a:lnTo>
                    <a:pt x="1446" y="180"/>
                  </a:lnTo>
                  <a:lnTo>
                    <a:pt x="1458" y="186"/>
                  </a:lnTo>
                  <a:lnTo>
                    <a:pt x="1476" y="192"/>
                  </a:lnTo>
                  <a:lnTo>
                    <a:pt x="1494" y="198"/>
                  </a:lnTo>
                  <a:lnTo>
                    <a:pt x="1512" y="204"/>
                  </a:lnTo>
                  <a:lnTo>
                    <a:pt x="1530" y="192"/>
                  </a:lnTo>
                  <a:lnTo>
                    <a:pt x="1548" y="192"/>
                  </a:lnTo>
                  <a:lnTo>
                    <a:pt x="1566" y="192"/>
                  </a:lnTo>
                  <a:lnTo>
                    <a:pt x="1584" y="186"/>
                  </a:lnTo>
                  <a:lnTo>
                    <a:pt x="1602" y="186"/>
                  </a:lnTo>
                  <a:lnTo>
                    <a:pt x="1614" y="186"/>
                  </a:lnTo>
                  <a:lnTo>
                    <a:pt x="1632" y="198"/>
                  </a:lnTo>
                  <a:lnTo>
                    <a:pt x="1650" y="192"/>
                  </a:lnTo>
                  <a:lnTo>
                    <a:pt x="1668" y="192"/>
                  </a:lnTo>
                  <a:lnTo>
                    <a:pt x="1686" y="192"/>
                  </a:lnTo>
                  <a:lnTo>
                    <a:pt x="1704" y="192"/>
                  </a:lnTo>
                  <a:lnTo>
                    <a:pt x="1722" y="192"/>
                  </a:lnTo>
                  <a:lnTo>
                    <a:pt x="1740" y="192"/>
                  </a:lnTo>
                  <a:lnTo>
                    <a:pt x="1758" y="198"/>
                  </a:lnTo>
                  <a:lnTo>
                    <a:pt x="1776" y="210"/>
                  </a:lnTo>
                  <a:lnTo>
                    <a:pt x="1788" y="210"/>
                  </a:lnTo>
                  <a:lnTo>
                    <a:pt x="1806" y="210"/>
                  </a:lnTo>
                  <a:lnTo>
                    <a:pt x="1824" y="216"/>
                  </a:lnTo>
                  <a:lnTo>
                    <a:pt x="1842" y="216"/>
                  </a:lnTo>
                  <a:lnTo>
                    <a:pt x="1860" y="216"/>
                  </a:lnTo>
                  <a:lnTo>
                    <a:pt x="1878" y="216"/>
                  </a:lnTo>
                  <a:lnTo>
                    <a:pt x="1896" y="222"/>
                  </a:lnTo>
                  <a:lnTo>
                    <a:pt x="1914" y="228"/>
                  </a:lnTo>
                  <a:lnTo>
                    <a:pt x="1932" y="222"/>
                  </a:lnTo>
                  <a:lnTo>
                    <a:pt x="1944" y="216"/>
                  </a:lnTo>
                  <a:lnTo>
                    <a:pt x="1962" y="216"/>
                  </a:lnTo>
                  <a:lnTo>
                    <a:pt x="1980" y="216"/>
                  </a:lnTo>
                  <a:lnTo>
                    <a:pt x="1998" y="216"/>
                  </a:lnTo>
                  <a:lnTo>
                    <a:pt x="2016" y="210"/>
                  </a:lnTo>
                  <a:lnTo>
                    <a:pt x="2034" y="216"/>
                  </a:lnTo>
                  <a:lnTo>
                    <a:pt x="2052" y="210"/>
                  </a:lnTo>
                  <a:lnTo>
                    <a:pt x="2070" y="210"/>
                  </a:lnTo>
                  <a:lnTo>
                    <a:pt x="2088" y="198"/>
                  </a:lnTo>
                  <a:lnTo>
                    <a:pt x="2100" y="204"/>
                  </a:lnTo>
                  <a:lnTo>
                    <a:pt x="2118" y="204"/>
                  </a:lnTo>
                  <a:lnTo>
                    <a:pt x="2136" y="210"/>
                  </a:lnTo>
                  <a:lnTo>
                    <a:pt x="2154" y="210"/>
                  </a:lnTo>
                  <a:lnTo>
                    <a:pt x="2172" y="216"/>
                  </a:lnTo>
                  <a:lnTo>
                    <a:pt x="2190" y="210"/>
                  </a:lnTo>
                  <a:lnTo>
                    <a:pt x="2208" y="216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15" name="Freeform 98"/>
            <p:cNvSpPr>
              <a:spLocks/>
            </p:cNvSpPr>
            <p:nvPr/>
          </p:nvSpPr>
          <p:spPr bwMode="auto">
            <a:xfrm>
              <a:off x="2690575" y="5102083"/>
              <a:ext cx="142585" cy="107046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8" y="6"/>
                </a:cxn>
                <a:cxn ang="0">
                  <a:pos x="36" y="6"/>
                </a:cxn>
                <a:cxn ang="0">
                  <a:pos x="54" y="12"/>
                </a:cxn>
                <a:cxn ang="0">
                  <a:pos x="66" y="18"/>
                </a:cxn>
                <a:cxn ang="0">
                  <a:pos x="84" y="24"/>
                </a:cxn>
                <a:cxn ang="0">
                  <a:pos x="102" y="18"/>
                </a:cxn>
                <a:cxn ang="0">
                  <a:pos x="120" y="24"/>
                </a:cxn>
                <a:cxn ang="0">
                  <a:pos x="138" y="18"/>
                </a:cxn>
                <a:cxn ang="0">
                  <a:pos x="156" y="12"/>
                </a:cxn>
                <a:cxn ang="0">
                  <a:pos x="174" y="6"/>
                </a:cxn>
                <a:cxn ang="0">
                  <a:pos x="192" y="0"/>
                </a:cxn>
                <a:cxn ang="0">
                  <a:pos x="210" y="0"/>
                </a:cxn>
                <a:cxn ang="0">
                  <a:pos x="222" y="18"/>
                </a:cxn>
                <a:cxn ang="0">
                  <a:pos x="240" y="84"/>
                </a:cxn>
                <a:cxn ang="0">
                  <a:pos x="258" y="192"/>
                </a:cxn>
                <a:cxn ang="0">
                  <a:pos x="276" y="318"/>
                </a:cxn>
                <a:cxn ang="0">
                  <a:pos x="294" y="438"/>
                </a:cxn>
                <a:cxn ang="0">
                  <a:pos x="312" y="558"/>
                </a:cxn>
                <a:cxn ang="0">
                  <a:pos x="330" y="660"/>
                </a:cxn>
                <a:cxn ang="0">
                  <a:pos x="348" y="744"/>
                </a:cxn>
                <a:cxn ang="0">
                  <a:pos x="366" y="810"/>
                </a:cxn>
                <a:cxn ang="0">
                  <a:pos x="384" y="852"/>
                </a:cxn>
              </a:cxnLst>
              <a:rect l="0" t="0" r="r" b="b"/>
              <a:pathLst>
                <a:path w="384" h="852">
                  <a:moveTo>
                    <a:pt x="0" y="6"/>
                  </a:moveTo>
                  <a:lnTo>
                    <a:pt x="18" y="6"/>
                  </a:lnTo>
                  <a:lnTo>
                    <a:pt x="36" y="6"/>
                  </a:lnTo>
                  <a:lnTo>
                    <a:pt x="54" y="12"/>
                  </a:lnTo>
                  <a:lnTo>
                    <a:pt x="66" y="18"/>
                  </a:lnTo>
                  <a:lnTo>
                    <a:pt x="84" y="24"/>
                  </a:lnTo>
                  <a:lnTo>
                    <a:pt x="102" y="18"/>
                  </a:lnTo>
                  <a:lnTo>
                    <a:pt x="120" y="24"/>
                  </a:lnTo>
                  <a:lnTo>
                    <a:pt x="138" y="18"/>
                  </a:lnTo>
                  <a:lnTo>
                    <a:pt x="156" y="12"/>
                  </a:lnTo>
                  <a:lnTo>
                    <a:pt x="174" y="6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2" y="18"/>
                  </a:lnTo>
                  <a:lnTo>
                    <a:pt x="240" y="84"/>
                  </a:lnTo>
                  <a:lnTo>
                    <a:pt x="258" y="192"/>
                  </a:lnTo>
                  <a:lnTo>
                    <a:pt x="276" y="318"/>
                  </a:lnTo>
                  <a:lnTo>
                    <a:pt x="294" y="438"/>
                  </a:lnTo>
                  <a:lnTo>
                    <a:pt x="312" y="558"/>
                  </a:lnTo>
                  <a:lnTo>
                    <a:pt x="330" y="660"/>
                  </a:lnTo>
                  <a:lnTo>
                    <a:pt x="348" y="744"/>
                  </a:lnTo>
                  <a:lnTo>
                    <a:pt x="366" y="810"/>
                  </a:lnTo>
                  <a:lnTo>
                    <a:pt x="384" y="852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16" name="Freeform 99"/>
            <p:cNvSpPr>
              <a:spLocks/>
            </p:cNvSpPr>
            <p:nvPr/>
          </p:nvSpPr>
          <p:spPr bwMode="auto">
            <a:xfrm>
              <a:off x="1870600" y="4913620"/>
              <a:ext cx="819865" cy="1266468"/>
            </a:xfrm>
            <a:custGeom>
              <a:avLst/>
              <a:gdLst/>
              <a:ahLst/>
              <a:cxnLst>
                <a:cxn ang="0">
                  <a:pos x="36" y="954"/>
                </a:cxn>
                <a:cxn ang="0">
                  <a:pos x="90" y="834"/>
                </a:cxn>
                <a:cxn ang="0">
                  <a:pos x="144" y="696"/>
                </a:cxn>
                <a:cxn ang="0">
                  <a:pos x="192" y="552"/>
                </a:cxn>
                <a:cxn ang="0">
                  <a:pos x="246" y="438"/>
                </a:cxn>
                <a:cxn ang="0">
                  <a:pos x="300" y="360"/>
                </a:cxn>
                <a:cxn ang="0">
                  <a:pos x="348" y="300"/>
                </a:cxn>
                <a:cxn ang="0">
                  <a:pos x="402" y="222"/>
                </a:cxn>
                <a:cxn ang="0">
                  <a:pos x="456" y="168"/>
                </a:cxn>
                <a:cxn ang="0">
                  <a:pos x="504" y="138"/>
                </a:cxn>
                <a:cxn ang="0">
                  <a:pos x="558" y="102"/>
                </a:cxn>
                <a:cxn ang="0">
                  <a:pos x="612" y="84"/>
                </a:cxn>
                <a:cxn ang="0">
                  <a:pos x="660" y="72"/>
                </a:cxn>
                <a:cxn ang="0">
                  <a:pos x="714" y="72"/>
                </a:cxn>
                <a:cxn ang="0">
                  <a:pos x="768" y="48"/>
                </a:cxn>
                <a:cxn ang="0">
                  <a:pos x="816" y="36"/>
                </a:cxn>
                <a:cxn ang="0">
                  <a:pos x="870" y="24"/>
                </a:cxn>
                <a:cxn ang="0">
                  <a:pos x="924" y="12"/>
                </a:cxn>
                <a:cxn ang="0">
                  <a:pos x="972" y="6"/>
                </a:cxn>
                <a:cxn ang="0">
                  <a:pos x="1026" y="12"/>
                </a:cxn>
                <a:cxn ang="0">
                  <a:pos x="1080" y="30"/>
                </a:cxn>
                <a:cxn ang="0">
                  <a:pos x="1128" y="54"/>
                </a:cxn>
                <a:cxn ang="0">
                  <a:pos x="1182" y="72"/>
                </a:cxn>
                <a:cxn ang="0">
                  <a:pos x="1236" y="108"/>
                </a:cxn>
                <a:cxn ang="0">
                  <a:pos x="1290" y="132"/>
                </a:cxn>
                <a:cxn ang="0">
                  <a:pos x="1338" y="156"/>
                </a:cxn>
                <a:cxn ang="0">
                  <a:pos x="1392" y="180"/>
                </a:cxn>
                <a:cxn ang="0">
                  <a:pos x="1446" y="192"/>
                </a:cxn>
                <a:cxn ang="0">
                  <a:pos x="1494" y="204"/>
                </a:cxn>
                <a:cxn ang="0">
                  <a:pos x="1548" y="204"/>
                </a:cxn>
                <a:cxn ang="0">
                  <a:pos x="1602" y="210"/>
                </a:cxn>
                <a:cxn ang="0">
                  <a:pos x="1650" y="204"/>
                </a:cxn>
                <a:cxn ang="0">
                  <a:pos x="1704" y="198"/>
                </a:cxn>
                <a:cxn ang="0">
                  <a:pos x="1758" y="210"/>
                </a:cxn>
                <a:cxn ang="0">
                  <a:pos x="1806" y="228"/>
                </a:cxn>
                <a:cxn ang="0">
                  <a:pos x="1860" y="246"/>
                </a:cxn>
                <a:cxn ang="0">
                  <a:pos x="1914" y="246"/>
                </a:cxn>
                <a:cxn ang="0">
                  <a:pos x="1962" y="228"/>
                </a:cxn>
                <a:cxn ang="0">
                  <a:pos x="2016" y="228"/>
                </a:cxn>
                <a:cxn ang="0">
                  <a:pos x="2070" y="216"/>
                </a:cxn>
                <a:cxn ang="0">
                  <a:pos x="2118" y="222"/>
                </a:cxn>
                <a:cxn ang="0">
                  <a:pos x="2172" y="246"/>
                </a:cxn>
              </a:cxnLst>
              <a:rect l="0" t="0" r="r" b="b"/>
              <a:pathLst>
                <a:path w="2208" h="1008">
                  <a:moveTo>
                    <a:pt x="0" y="1008"/>
                  </a:moveTo>
                  <a:lnTo>
                    <a:pt x="18" y="984"/>
                  </a:lnTo>
                  <a:lnTo>
                    <a:pt x="36" y="954"/>
                  </a:lnTo>
                  <a:lnTo>
                    <a:pt x="54" y="912"/>
                  </a:lnTo>
                  <a:lnTo>
                    <a:pt x="72" y="876"/>
                  </a:lnTo>
                  <a:lnTo>
                    <a:pt x="90" y="834"/>
                  </a:lnTo>
                  <a:lnTo>
                    <a:pt x="108" y="792"/>
                  </a:lnTo>
                  <a:lnTo>
                    <a:pt x="126" y="744"/>
                  </a:lnTo>
                  <a:lnTo>
                    <a:pt x="144" y="696"/>
                  </a:lnTo>
                  <a:lnTo>
                    <a:pt x="156" y="642"/>
                  </a:lnTo>
                  <a:lnTo>
                    <a:pt x="174" y="594"/>
                  </a:lnTo>
                  <a:lnTo>
                    <a:pt x="192" y="552"/>
                  </a:lnTo>
                  <a:lnTo>
                    <a:pt x="210" y="516"/>
                  </a:lnTo>
                  <a:lnTo>
                    <a:pt x="228" y="474"/>
                  </a:lnTo>
                  <a:lnTo>
                    <a:pt x="246" y="438"/>
                  </a:lnTo>
                  <a:lnTo>
                    <a:pt x="264" y="408"/>
                  </a:lnTo>
                  <a:lnTo>
                    <a:pt x="282" y="390"/>
                  </a:lnTo>
                  <a:lnTo>
                    <a:pt x="300" y="360"/>
                  </a:lnTo>
                  <a:lnTo>
                    <a:pt x="312" y="348"/>
                  </a:lnTo>
                  <a:lnTo>
                    <a:pt x="330" y="330"/>
                  </a:lnTo>
                  <a:lnTo>
                    <a:pt x="348" y="300"/>
                  </a:lnTo>
                  <a:lnTo>
                    <a:pt x="366" y="270"/>
                  </a:lnTo>
                  <a:lnTo>
                    <a:pt x="384" y="240"/>
                  </a:lnTo>
                  <a:lnTo>
                    <a:pt x="402" y="222"/>
                  </a:lnTo>
                  <a:lnTo>
                    <a:pt x="420" y="216"/>
                  </a:lnTo>
                  <a:lnTo>
                    <a:pt x="438" y="186"/>
                  </a:lnTo>
                  <a:lnTo>
                    <a:pt x="456" y="168"/>
                  </a:lnTo>
                  <a:lnTo>
                    <a:pt x="474" y="150"/>
                  </a:lnTo>
                  <a:lnTo>
                    <a:pt x="486" y="138"/>
                  </a:lnTo>
                  <a:lnTo>
                    <a:pt x="504" y="138"/>
                  </a:lnTo>
                  <a:lnTo>
                    <a:pt x="522" y="120"/>
                  </a:lnTo>
                  <a:lnTo>
                    <a:pt x="540" y="108"/>
                  </a:lnTo>
                  <a:lnTo>
                    <a:pt x="558" y="102"/>
                  </a:lnTo>
                  <a:lnTo>
                    <a:pt x="576" y="96"/>
                  </a:lnTo>
                  <a:lnTo>
                    <a:pt x="594" y="90"/>
                  </a:lnTo>
                  <a:lnTo>
                    <a:pt x="612" y="84"/>
                  </a:lnTo>
                  <a:lnTo>
                    <a:pt x="630" y="84"/>
                  </a:lnTo>
                  <a:lnTo>
                    <a:pt x="642" y="84"/>
                  </a:lnTo>
                  <a:lnTo>
                    <a:pt x="660" y="72"/>
                  </a:lnTo>
                  <a:lnTo>
                    <a:pt x="678" y="72"/>
                  </a:lnTo>
                  <a:lnTo>
                    <a:pt x="696" y="72"/>
                  </a:lnTo>
                  <a:lnTo>
                    <a:pt x="714" y="72"/>
                  </a:lnTo>
                  <a:lnTo>
                    <a:pt x="732" y="66"/>
                  </a:lnTo>
                  <a:lnTo>
                    <a:pt x="750" y="54"/>
                  </a:lnTo>
                  <a:lnTo>
                    <a:pt x="768" y="48"/>
                  </a:lnTo>
                  <a:lnTo>
                    <a:pt x="786" y="48"/>
                  </a:lnTo>
                  <a:lnTo>
                    <a:pt x="798" y="36"/>
                  </a:lnTo>
                  <a:lnTo>
                    <a:pt x="816" y="36"/>
                  </a:lnTo>
                  <a:lnTo>
                    <a:pt x="834" y="36"/>
                  </a:lnTo>
                  <a:lnTo>
                    <a:pt x="852" y="24"/>
                  </a:lnTo>
                  <a:lnTo>
                    <a:pt x="870" y="24"/>
                  </a:lnTo>
                  <a:lnTo>
                    <a:pt x="888" y="24"/>
                  </a:lnTo>
                  <a:lnTo>
                    <a:pt x="906" y="18"/>
                  </a:lnTo>
                  <a:lnTo>
                    <a:pt x="924" y="12"/>
                  </a:lnTo>
                  <a:lnTo>
                    <a:pt x="942" y="6"/>
                  </a:lnTo>
                  <a:lnTo>
                    <a:pt x="960" y="0"/>
                  </a:lnTo>
                  <a:lnTo>
                    <a:pt x="972" y="6"/>
                  </a:lnTo>
                  <a:lnTo>
                    <a:pt x="990" y="12"/>
                  </a:lnTo>
                  <a:lnTo>
                    <a:pt x="1008" y="12"/>
                  </a:lnTo>
                  <a:lnTo>
                    <a:pt x="1026" y="12"/>
                  </a:lnTo>
                  <a:lnTo>
                    <a:pt x="1044" y="18"/>
                  </a:lnTo>
                  <a:lnTo>
                    <a:pt x="1062" y="24"/>
                  </a:lnTo>
                  <a:lnTo>
                    <a:pt x="1080" y="30"/>
                  </a:lnTo>
                  <a:lnTo>
                    <a:pt x="1098" y="42"/>
                  </a:lnTo>
                  <a:lnTo>
                    <a:pt x="1116" y="48"/>
                  </a:lnTo>
                  <a:lnTo>
                    <a:pt x="1128" y="54"/>
                  </a:lnTo>
                  <a:lnTo>
                    <a:pt x="1146" y="54"/>
                  </a:lnTo>
                  <a:lnTo>
                    <a:pt x="1164" y="60"/>
                  </a:lnTo>
                  <a:lnTo>
                    <a:pt x="1182" y="72"/>
                  </a:lnTo>
                  <a:lnTo>
                    <a:pt x="1200" y="84"/>
                  </a:lnTo>
                  <a:lnTo>
                    <a:pt x="1218" y="96"/>
                  </a:lnTo>
                  <a:lnTo>
                    <a:pt x="1236" y="108"/>
                  </a:lnTo>
                  <a:lnTo>
                    <a:pt x="1254" y="114"/>
                  </a:lnTo>
                  <a:lnTo>
                    <a:pt x="1272" y="126"/>
                  </a:lnTo>
                  <a:lnTo>
                    <a:pt x="1290" y="132"/>
                  </a:lnTo>
                  <a:lnTo>
                    <a:pt x="1302" y="144"/>
                  </a:lnTo>
                  <a:lnTo>
                    <a:pt x="1320" y="150"/>
                  </a:lnTo>
                  <a:lnTo>
                    <a:pt x="1338" y="156"/>
                  </a:lnTo>
                  <a:lnTo>
                    <a:pt x="1356" y="162"/>
                  </a:lnTo>
                  <a:lnTo>
                    <a:pt x="1374" y="180"/>
                  </a:lnTo>
                  <a:lnTo>
                    <a:pt x="1392" y="180"/>
                  </a:lnTo>
                  <a:lnTo>
                    <a:pt x="1410" y="180"/>
                  </a:lnTo>
                  <a:lnTo>
                    <a:pt x="1428" y="186"/>
                  </a:lnTo>
                  <a:lnTo>
                    <a:pt x="1446" y="192"/>
                  </a:lnTo>
                  <a:lnTo>
                    <a:pt x="1458" y="204"/>
                  </a:lnTo>
                  <a:lnTo>
                    <a:pt x="1476" y="204"/>
                  </a:lnTo>
                  <a:lnTo>
                    <a:pt x="1494" y="204"/>
                  </a:lnTo>
                  <a:lnTo>
                    <a:pt x="1512" y="210"/>
                  </a:lnTo>
                  <a:lnTo>
                    <a:pt x="1530" y="204"/>
                  </a:lnTo>
                  <a:lnTo>
                    <a:pt x="1548" y="204"/>
                  </a:lnTo>
                  <a:lnTo>
                    <a:pt x="1566" y="210"/>
                  </a:lnTo>
                  <a:lnTo>
                    <a:pt x="1584" y="210"/>
                  </a:lnTo>
                  <a:lnTo>
                    <a:pt x="1602" y="210"/>
                  </a:lnTo>
                  <a:lnTo>
                    <a:pt x="1614" y="210"/>
                  </a:lnTo>
                  <a:lnTo>
                    <a:pt x="1632" y="192"/>
                  </a:lnTo>
                  <a:lnTo>
                    <a:pt x="1650" y="204"/>
                  </a:lnTo>
                  <a:lnTo>
                    <a:pt x="1668" y="198"/>
                  </a:lnTo>
                  <a:lnTo>
                    <a:pt x="1686" y="192"/>
                  </a:lnTo>
                  <a:lnTo>
                    <a:pt x="1704" y="198"/>
                  </a:lnTo>
                  <a:lnTo>
                    <a:pt x="1722" y="210"/>
                  </a:lnTo>
                  <a:lnTo>
                    <a:pt x="1740" y="216"/>
                  </a:lnTo>
                  <a:lnTo>
                    <a:pt x="1758" y="210"/>
                  </a:lnTo>
                  <a:lnTo>
                    <a:pt x="1776" y="216"/>
                  </a:lnTo>
                  <a:lnTo>
                    <a:pt x="1788" y="228"/>
                  </a:lnTo>
                  <a:lnTo>
                    <a:pt x="1806" y="228"/>
                  </a:lnTo>
                  <a:lnTo>
                    <a:pt x="1824" y="228"/>
                  </a:lnTo>
                  <a:lnTo>
                    <a:pt x="1842" y="234"/>
                  </a:lnTo>
                  <a:lnTo>
                    <a:pt x="1860" y="246"/>
                  </a:lnTo>
                  <a:lnTo>
                    <a:pt x="1878" y="252"/>
                  </a:lnTo>
                  <a:lnTo>
                    <a:pt x="1896" y="246"/>
                  </a:lnTo>
                  <a:lnTo>
                    <a:pt x="1914" y="246"/>
                  </a:lnTo>
                  <a:lnTo>
                    <a:pt x="1932" y="234"/>
                  </a:lnTo>
                  <a:lnTo>
                    <a:pt x="1944" y="234"/>
                  </a:lnTo>
                  <a:lnTo>
                    <a:pt x="1962" y="228"/>
                  </a:lnTo>
                  <a:lnTo>
                    <a:pt x="1980" y="228"/>
                  </a:lnTo>
                  <a:lnTo>
                    <a:pt x="1998" y="234"/>
                  </a:lnTo>
                  <a:lnTo>
                    <a:pt x="2016" y="228"/>
                  </a:lnTo>
                  <a:lnTo>
                    <a:pt x="2034" y="222"/>
                  </a:lnTo>
                  <a:lnTo>
                    <a:pt x="2052" y="222"/>
                  </a:lnTo>
                  <a:lnTo>
                    <a:pt x="2070" y="216"/>
                  </a:lnTo>
                  <a:lnTo>
                    <a:pt x="2088" y="222"/>
                  </a:lnTo>
                  <a:lnTo>
                    <a:pt x="2100" y="222"/>
                  </a:lnTo>
                  <a:lnTo>
                    <a:pt x="2118" y="222"/>
                  </a:lnTo>
                  <a:lnTo>
                    <a:pt x="2136" y="228"/>
                  </a:lnTo>
                  <a:lnTo>
                    <a:pt x="2154" y="228"/>
                  </a:lnTo>
                  <a:lnTo>
                    <a:pt x="2172" y="246"/>
                  </a:lnTo>
                  <a:lnTo>
                    <a:pt x="2190" y="240"/>
                  </a:lnTo>
                  <a:lnTo>
                    <a:pt x="2208" y="246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17" name="Freeform 100"/>
            <p:cNvSpPr>
              <a:spLocks/>
            </p:cNvSpPr>
            <p:nvPr/>
          </p:nvSpPr>
          <p:spPr bwMode="auto">
            <a:xfrm>
              <a:off x="2686635" y="5207622"/>
              <a:ext cx="142585" cy="107046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8" y="12"/>
                </a:cxn>
                <a:cxn ang="0">
                  <a:pos x="36" y="6"/>
                </a:cxn>
                <a:cxn ang="0">
                  <a:pos x="54" y="6"/>
                </a:cxn>
                <a:cxn ang="0">
                  <a:pos x="66" y="12"/>
                </a:cxn>
                <a:cxn ang="0">
                  <a:pos x="84" y="12"/>
                </a:cxn>
                <a:cxn ang="0">
                  <a:pos x="102" y="24"/>
                </a:cxn>
                <a:cxn ang="0">
                  <a:pos x="120" y="12"/>
                </a:cxn>
                <a:cxn ang="0">
                  <a:pos x="138" y="12"/>
                </a:cxn>
                <a:cxn ang="0">
                  <a:pos x="156" y="18"/>
                </a:cxn>
                <a:cxn ang="0">
                  <a:pos x="174" y="12"/>
                </a:cxn>
                <a:cxn ang="0">
                  <a:pos x="192" y="6"/>
                </a:cxn>
                <a:cxn ang="0">
                  <a:pos x="210" y="0"/>
                </a:cxn>
                <a:cxn ang="0">
                  <a:pos x="222" y="12"/>
                </a:cxn>
                <a:cxn ang="0">
                  <a:pos x="240" y="72"/>
                </a:cxn>
                <a:cxn ang="0">
                  <a:pos x="258" y="162"/>
                </a:cxn>
                <a:cxn ang="0">
                  <a:pos x="276" y="276"/>
                </a:cxn>
                <a:cxn ang="0">
                  <a:pos x="294" y="408"/>
                </a:cxn>
                <a:cxn ang="0">
                  <a:pos x="312" y="534"/>
                </a:cxn>
                <a:cxn ang="0">
                  <a:pos x="330" y="642"/>
                </a:cxn>
                <a:cxn ang="0">
                  <a:pos x="348" y="732"/>
                </a:cxn>
                <a:cxn ang="0">
                  <a:pos x="366" y="792"/>
                </a:cxn>
                <a:cxn ang="0">
                  <a:pos x="384" y="852"/>
                </a:cxn>
              </a:cxnLst>
              <a:rect l="0" t="0" r="r" b="b"/>
              <a:pathLst>
                <a:path w="384" h="852">
                  <a:moveTo>
                    <a:pt x="0" y="12"/>
                  </a:moveTo>
                  <a:lnTo>
                    <a:pt x="18" y="12"/>
                  </a:lnTo>
                  <a:lnTo>
                    <a:pt x="36" y="6"/>
                  </a:lnTo>
                  <a:lnTo>
                    <a:pt x="54" y="6"/>
                  </a:lnTo>
                  <a:lnTo>
                    <a:pt x="66" y="12"/>
                  </a:lnTo>
                  <a:lnTo>
                    <a:pt x="84" y="12"/>
                  </a:lnTo>
                  <a:lnTo>
                    <a:pt x="102" y="24"/>
                  </a:lnTo>
                  <a:lnTo>
                    <a:pt x="120" y="12"/>
                  </a:lnTo>
                  <a:lnTo>
                    <a:pt x="138" y="12"/>
                  </a:lnTo>
                  <a:lnTo>
                    <a:pt x="156" y="18"/>
                  </a:lnTo>
                  <a:lnTo>
                    <a:pt x="174" y="12"/>
                  </a:lnTo>
                  <a:lnTo>
                    <a:pt x="192" y="6"/>
                  </a:lnTo>
                  <a:lnTo>
                    <a:pt x="210" y="0"/>
                  </a:lnTo>
                  <a:lnTo>
                    <a:pt x="222" y="12"/>
                  </a:lnTo>
                  <a:lnTo>
                    <a:pt x="240" y="72"/>
                  </a:lnTo>
                  <a:lnTo>
                    <a:pt x="258" y="162"/>
                  </a:lnTo>
                  <a:lnTo>
                    <a:pt x="276" y="276"/>
                  </a:lnTo>
                  <a:lnTo>
                    <a:pt x="294" y="408"/>
                  </a:lnTo>
                  <a:lnTo>
                    <a:pt x="312" y="534"/>
                  </a:lnTo>
                  <a:lnTo>
                    <a:pt x="330" y="642"/>
                  </a:lnTo>
                  <a:lnTo>
                    <a:pt x="348" y="732"/>
                  </a:lnTo>
                  <a:lnTo>
                    <a:pt x="366" y="792"/>
                  </a:lnTo>
                  <a:lnTo>
                    <a:pt x="384" y="852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18" name="Freeform 101"/>
            <p:cNvSpPr>
              <a:spLocks/>
            </p:cNvSpPr>
            <p:nvPr/>
          </p:nvSpPr>
          <p:spPr bwMode="auto">
            <a:xfrm>
              <a:off x="1870600" y="4989005"/>
              <a:ext cx="819865" cy="1296622"/>
            </a:xfrm>
            <a:custGeom>
              <a:avLst/>
              <a:gdLst/>
              <a:ahLst/>
              <a:cxnLst>
                <a:cxn ang="0">
                  <a:pos x="36" y="978"/>
                </a:cxn>
                <a:cxn ang="0">
                  <a:pos x="90" y="870"/>
                </a:cxn>
                <a:cxn ang="0">
                  <a:pos x="144" y="732"/>
                </a:cxn>
                <a:cxn ang="0">
                  <a:pos x="192" y="588"/>
                </a:cxn>
                <a:cxn ang="0">
                  <a:pos x="246" y="474"/>
                </a:cxn>
                <a:cxn ang="0">
                  <a:pos x="300" y="384"/>
                </a:cxn>
                <a:cxn ang="0">
                  <a:pos x="348" y="306"/>
                </a:cxn>
                <a:cxn ang="0">
                  <a:pos x="402" y="240"/>
                </a:cxn>
                <a:cxn ang="0">
                  <a:pos x="456" y="180"/>
                </a:cxn>
                <a:cxn ang="0">
                  <a:pos x="504" y="126"/>
                </a:cxn>
                <a:cxn ang="0">
                  <a:pos x="558" y="102"/>
                </a:cxn>
                <a:cxn ang="0">
                  <a:pos x="612" y="78"/>
                </a:cxn>
                <a:cxn ang="0">
                  <a:pos x="660" y="66"/>
                </a:cxn>
                <a:cxn ang="0">
                  <a:pos x="714" y="60"/>
                </a:cxn>
                <a:cxn ang="0">
                  <a:pos x="768" y="48"/>
                </a:cxn>
                <a:cxn ang="0">
                  <a:pos x="816" y="30"/>
                </a:cxn>
                <a:cxn ang="0">
                  <a:pos x="870" y="12"/>
                </a:cxn>
                <a:cxn ang="0">
                  <a:pos x="924" y="6"/>
                </a:cxn>
                <a:cxn ang="0">
                  <a:pos x="972" y="6"/>
                </a:cxn>
                <a:cxn ang="0">
                  <a:pos x="1026" y="12"/>
                </a:cxn>
                <a:cxn ang="0">
                  <a:pos x="1080" y="18"/>
                </a:cxn>
                <a:cxn ang="0">
                  <a:pos x="1128" y="42"/>
                </a:cxn>
                <a:cxn ang="0">
                  <a:pos x="1182" y="66"/>
                </a:cxn>
                <a:cxn ang="0">
                  <a:pos x="1236" y="90"/>
                </a:cxn>
                <a:cxn ang="0">
                  <a:pos x="1290" y="126"/>
                </a:cxn>
                <a:cxn ang="0">
                  <a:pos x="1338" y="150"/>
                </a:cxn>
                <a:cxn ang="0">
                  <a:pos x="1392" y="156"/>
                </a:cxn>
                <a:cxn ang="0">
                  <a:pos x="1446" y="168"/>
                </a:cxn>
                <a:cxn ang="0">
                  <a:pos x="1494" y="192"/>
                </a:cxn>
                <a:cxn ang="0">
                  <a:pos x="1548" y="192"/>
                </a:cxn>
                <a:cxn ang="0">
                  <a:pos x="1602" y="186"/>
                </a:cxn>
                <a:cxn ang="0">
                  <a:pos x="1650" y="180"/>
                </a:cxn>
                <a:cxn ang="0">
                  <a:pos x="1704" y="186"/>
                </a:cxn>
                <a:cxn ang="0">
                  <a:pos x="1758" y="198"/>
                </a:cxn>
                <a:cxn ang="0">
                  <a:pos x="1806" y="198"/>
                </a:cxn>
                <a:cxn ang="0">
                  <a:pos x="1860" y="204"/>
                </a:cxn>
                <a:cxn ang="0">
                  <a:pos x="1914" y="222"/>
                </a:cxn>
                <a:cxn ang="0">
                  <a:pos x="1962" y="204"/>
                </a:cxn>
                <a:cxn ang="0">
                  <a:pos x="2016" y="210"/>
                </a:cxn>
                <a:cxn ang="0">
                  <a:pos x="2070" y="198"/>
                </a:cxn>
                <a:cxn ang="0">
                  <a:pos x="2118" y="204"/>
                </a:cxn>
                <a:cxn ang="0">
                  <a:pos x="2172" y="204"/>
                </a:cxn>
              </a:cxnLst>
              <a:rect l="0" t="0" r="r" b="b"/>
              <a:pathLst>
                <a:path w="2208" h="1032">
                  <a:moveTo>
                    <a:pt x="0" y="1032"/>
                  </a:moveTo>
                  <a:lnTo>
                    <a:pt x="18" y="1008"/>
                  </a:lnTo>
                  <a:lnTo>
                    <a:pt x="36" y="978"/>
                  </a:lnTo>
                  <a:lnTo>
                    <a:pt x="54" y="948"/>
                  </a:lnTo>
                  <a:lnTo>
                    <a:pt x="72" y="912"/>
                  </a:lnTo>
                  <a:lnTo>
                    <a:pt x="90" y="870"/>
                  </a:lnTo>
                  <a:lnTo>
                    <a:pt x="108" y="828"/>
                  </a:lnTo>
                  <a:lnTo>
                    <a:pt x="126" y="774"/>
                  </a:lnTo>
                  <a:lnTo>
                    <a:pt x="144" y="732"/>
                  </a:lnTo>
                  <a:lnTo>
                    <a:pt x="156" y="678"/>
                  </a:lnTo>
                  <a:lnTo>
                    <a:pt x="174" y="636"/>
                  </a:lnTo>
                  <a:lnTo>
                    <a:pt x="192" y="588"/>
                  </a:lnTo>
                  <a:lnTo>
                    <a:pt x="210" y="546"/>
                  </a:lnTo>
                  <a:lnTo>
                    <a:pt x="228" y="504"/>
                  </a:lnTo>
                  <a:lnTo>
                    <a:pt x="246" y="474"/>
                  </a:lnTo>
                  <a:lnTo>
                    <a:pt x="264" y="432"/>
                  </a:lnTo>
                  <a:lnTo>
                    <a:pt x="282" y="408"/>
                  </a:lnTo>
                  <a:lnTo>
                    <a:pt x="300" y="384"/>
                  </a:lnTo>
                  <a:lnTo>
                    <a:pt x="312" y="360"/>
                  </a:lnTo>
                  <a:lnTo>
                    <a:pt x="330" y="336"/>
                  </a:lnTo>
                  <a:lnTo>
                    <a:pt x="348" y="306"/>
                  </a:lnTo>
                  <a:lnTo>
                    <a:pt x="366" y="288"/>
                  </a:lnTo>
                  <a:lnTo>
                    <a:pt x="384" y="270"/>
                  </a:lnTo>
                  <a:lnTo>
                    <a:pt x="402" y="240"/>
                  </a:lnTo>
                  <a:lnTo>
                    <a:pt x="420" y="216"/>
                  </a:lnTo>
                  <a:lnTo>
                    <a:pt x="438" y="198"/>
                  </a:lnTo>
                  <a:lnTo>
                    <a:pt x="456" y="180"/>
                  </a:lnTo>
                  <a:lnTo>
                    <a:pt x="474" y="162"/>
                  </a:lnTo>
                  <a:lnTo>
                    <a:pt x="486" y="138"/>
                  </a:lnTo>
                  <a:lnTo>
                    <a:pt x="504" y="126"/>
                  </a:lnTo>
                  <a:lnTo>
                    <a:pt x="522" y="126"/>
                  </a:lnTo>
                  <a:lnTo>
                    <a:pt x="540" y="114"/>
                  </a:lnTo>
                  <a:lnTo>
                    <a:pt x="558" y="102"/>
                  </a:lnTo>
                  <a:lnTo>
                    <a:pt x="576" y="84"/>
                  </a:lnTo>
                  <a:lnTo>
                    <a:pt x="594" y="84"/>
                  </a:lnTo>
                  <a:lnTo>
                    <a:pt x="612" y="78"/>
                  </a:lnTo>
                  <a:lnTo>
                    <a:pt x="630" y="72"/>
                  </a:lnTo>
                  <a:lnTo>
                    <a:pt x="642" y="72"/>
                  </a:lnTo>
                  <a:lnTo>
                    <a:pt x="660" y="66"/>
                  </a:lnTo>
                  <a:lnTo>
                    <a:pt x="678" y="60"/>
                  </a:lnTo>
                  <a:lnTo>
                    <a:pt x="696" y="60"/>
                  </a:lnTo>
                  <a:lnTo>
                    <a:pt x="714" y="60"/>
                  </a:lnTo>
                  <a:lnTo>
                    <a:pt x="732" y="54"/>
                  </a:lnTo>
                  <a:lnTo>
                    <a:pt x="750" y="54"/>
                  </a:lnTo>
                  <a:lnTo>
                    <a:pt x="768" y="48"/>
                  </a:lnTo>
                  <a:lnTo>
                    <a:pt x="786" y="42"/>
                  </a:lnTo>
                  <a:lnTo>
                    <a:pt x="798" y="30"/>
                  </a:lnTo>
                  <a:lnTo>
                    <a:pt x="816" y="30"/>
                  </a:lnTo>
                  <a:lnTo>
                    <a:pt x="834" y="30"/>
                  </a:lnTo>
                  <a:lnTo>
                    <a:pt x="852" y="18"/>
                  </a:lnTo>
                  <a:lnTo>
                    <a:pt x="870" y="12"/>
                  </a:lnTo>
                  <a:lnTo>
                    <a:pt x="888" y="12"/>
                  </a:lnTo>
                  <a:lnTo>
                    <a:pt x="906" y="12"/>
                  </a:lnTo>
                  <a:lnTo>
                    <a:pt x="924" y="6"/>
                  </a:lnTo>
                  <a:lnTo>
                    <a:pt x="942" y="6"/>
                  </a:lnTo>
                  <a:lnTo>
                    <a:pt x="960" y="0"/>
                  </a:lnTo>
                  <a:lnTo>
                    <a:pt x="972" y="6"/>
                  </a:lnTo>
                  <a:lnTo>
                    <a:pt x="990" y="6"/>
                  </a:lnTo>
                  <a:lnTo>
                    <a:pt x="1008" y="6"/>
                  </a:lnTo>
                  <a:lnTo>
                    <a:pt x="1026" y="12"/>
                  </a:lnTo>
                  <a:lnTo>
                    <a:pt x="1044" y="18"/>
                  </a:lnTo>
                  <a:lnTo>
                    <a:pt x="1062" y="12"/>
                  </a:lnTo>
                  <a:lnTo>
                    <a:pt x="1080" y="18"/>
                  </a:lnTo>
                  <a:lnTo>
                    <a:pt x="1098" y="24"/>
                  </a:lnTo>
                  <a:lnTo>
                    <a:pt x="1116" y="24"/>
                  </a:lnTo>
                  <a:lnTo>
                    <a:pt x="1128" y="42"/>
                  </a:lnTo>
                  <a:lnTo>
                    <a:pt x="1146" y="60"/>
                  </a:lnTo>
                  <a:lnTo>
                    <a:pt x="1164" y="60"/>
                  </a:lnTo>
                  <a:lnTo>
                    <a:pt x="1182" y="66"/>
                  </a:lnTo>
                  <a:lnTo>
                    <a:pt x="1200" y="84"/>
                  </a:lnTo>
                  <a:lnTo>
                    <a:pt x="1218" y="90"/>
                  </a:lnTo>
                  <a:lnTo>
                    <a:pt x="1236" y="90"/>
                  </a:lnTo>
                  <a:lnTo>
                    <a:pt x="1254" y="102"/>
                  </a:lnTo>
                  <a:lnTo>
                    <a:pt x="1272" y="114"/>
                  </a:lnTo>
                  <a:lnTo>
                    <a:pt x="1290" y="126"/>
                  </a:lnTo>
                  <a:lnTo>
                    <a:pt x="1302" y="138"/>
                  </a:lnTo>
                  <a:lnTo>
                    <a:pt x="1320" y="150"/>
                  </a:lnTo>
                  <a:lnTo>
                    <a:pt x="1338" y="150"/>
                  </a:lnTo>
                  <a:lnTo>
                    <a:pt x="1356" y="156"/>
                  </a:lnTo>
                  <a:lnTo>
                    <a:pt x="1374" y="162"/>
                  </a:lnTo>
                  <a:lnTo>
                    <a:pt x="1392" y="156"/>
                  </a:lnTo>
                  <a:lnTo>
                    <a:pt x="1410" y="162"/>
                  </a:lnTo>
                  <a:lnTo>
                    <a:pt x="1428" y="168"/>
                  </a:lnTo>
                  <a:lnTo>
                    <a:pt x="1446" y="168"/>
                  </a:lnTo>
                  <a:lnTo>
                    <a:pt x="1458" y="180"/>
                  </a:lnTo>
                  <a:lnTo>
                    <a:pt x="1476" y="192"/>
                  </a:lnTo>
                  <a:lnTo>
                    <a:pt x="1494" y="192"/>
                  </a:lnTo>
                  <a:lnTo>
                    <a:pt x="1512" y="192"/>
                  </a:lnTo>
                  <a:lnTo>
                    <a:pt x="1530" y="192"/>
                  </a:lnTo>
                  <a:lnTo>
                    <a:pt x="1548" y="192"/>
                  </a:lnTo>
                  <a:lnTo>
                    <a:pt x="1566" y="192"/>
                  </a:lnTo>
                  <a:lnTo>
                    <a:pt x="1584" y="186"/>
                  </a:lnTo>
                  <a:lnTo>
                    <a:pt x="1602" y="186"/>
                  </a:lnTo>
                  <a:lnTo>
                    <a:pt x="1614" y="186"/>
                  </a:lnTo>
                  <a:lnTo>
                    <a:pt x="1632" y="180"/>
                  </a:lnTo>
                  <a:lnTo>
                    <a:pt x="1650" y="180"/>
                  </a:lnTo>
                  <a:lnTo>
                    <a:pt x="1668" y="180"/>
                  </a:lnTo>
                  <a:lnTo>
                    <a:pt x="1686" y="186"/>
                  </a:lnTo>
                  <a:lnTo>
                    <a:pt x="1704" y="186"/>
                  </a:lnTo>
                  <a:lnTo>
                    <a:pt x="1722" y="192"/>
                  </a:lnTo>
                  <a:lnTo>
                    <a:pt x="1740" y="192"/>
                  </a:lnTo>
                  <a:lnTo>
                    <a:pt x="1758" y="198"/>
                  </a:lnTo>
                  <a:lnTo>
                    <a:pt x="1776" y="204"/>
                  </a:lnTo>
                  <a:lnTo>
                    <a:pt x="1788" y="198"/>
                  </a:lnTo>
                  <a:lnTo>
                    <a:pt x="1806" y="198"/>
                  </a:lnTo>
                  <a:lnTo>
                    <a:pt x="1824" y="204"/>
                  </a:lnTo>
                  <a:lnTo>
                    <a:pt x="1842" y="204"/>
                  </a:lnTo>
                  <a:lnTo>
                    <a:pt x="1860" y="204"/>
                  </a:lnTo>
                  <a:lnTo>
                    <a:pt x="1878" y="210"/>
                  </a:lnTo>
                  <a:lnTo>
                    <a:pt x="1896" y="216"/>
                  </a:lnTo>
                  <a:lnTo>
                    <a:pt x="1914" y="222"/>
                  </a:lnTo>
                  <a:lnTo>
                    <a:pt x="1932" y="216"/>
                  </a:lnTo>
                  <a:lnTo>
                    <a:pt x="1944" y="210"/>
                  </a:lnTo>
                  <a:lnTo>
                    <a:pt x="1962" y="204"/>
                  </a:lnTo>
                  <a:lnTo>
                    <a:pt x="1980" y="210"/>
                  </a:lnTo>
                  <a:lnTo>
                    <a:pt x="1998" y="210"/>
                  </a:lnTo>
                  <a:lnTo>
                    <a:pt x="2016" y="210"/>
                  </a:lnTo>
                  <a:lnTo>
                    <a:pt x="2034" y="198"/>
                  </a:lnTo>
                  <a:lnTo>
                    <a:pt x="2052" y="192"/>
                  </a:lnTo>
                  <a:lnTo>
                    <a:pt x="2070" y="198"/>
                  </a:lnTo>
                  <a:lnTo>
                    <a:pt x="2088" y="198"/>
                  </a:lnTo>
                  <a:lnTo>
                    <a:pt x="2100" y="198"/>
                  </a:lnTo>
                  <a:lnTo>
                    <a:pt x="2118" y="204"/>
                  </a:lnTo>
                  <a:lnTo>
                    <a:pt x="2136" y="210"/>
                  </a:lnTo>
                  <a:lnTo>
                    <a:pt x="2154" y="204"/>
                  </a:lnTo>
                  <a:lnTo>
                    <a:pt x="2172" y="204"/>
                  </a:lnTo>
                  <a:lnTo>
                    <a:pt x="2190" y="210"/>
                  </a:lnTo>
                  <a:lnTo>
                    <a:pt x="2208" y="198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19" name="Freeform 103"/>
            <p:cNvSpPr>
              <a:spLocks/>
            </p:cNvSpPr>
            <p:nvPr/>
          </p:nvSpPr>
          <p:spPr bwMode="auto">
            <a:xfrm>
              <a:off x="1870600" y="4958851"/>
              <a:ext cx="819865" cy="1372007"/>
            </a:xfrm>
            <a:custGeom>
              <a:avLst/>
              <a:gdLst/>
              <a:ahLst/>
              <a:cxnLst>
                <a:cxn ang="0">
                  <a:pos x="36" y="1038"/>
                </a:cxn>
                <a:cxn ang="0">
                  <a:pos x="90" y="906"/>
                </a:cxn>
                <a:cxn ang="0">
                  <a:pos x="144" y="756"/>
                </a:cxn>
                <a:cxn ang="0">
                  <a:pos x="192" y="600"/>
                </a:cxn>
                <a:cxn ang="0">
                  <a:pos x="246" y="492"/>
                </a:cxn>
                <a:cxn ang="0">
                  <a:pos x="300" y="408"/>
                </a:cxn>
                <a:cxn ang="0">
                  <a:pos x="348" y="342"/>
                </a:cxn>
                <a:cxn ang="0">
                  <a:pos x="402" y="276"/>
                </a:cxn>
                <a:cxn ang="0">
                  <a:pos x="456" y="204"/>
                </a:cxn>
                <a:cxn ang="0">
                  <a:pos x="504" y="156"/>
                </a:cxn>
                <a:cxn ang="0">
                  <a:pos x="558" y="120"/>
                </a:cxn>
                <a:cxn ang="0">
                  <a:pos x="612" y="90"/>
                </a:cxn>
                <a:cxn ang="0">
                  <a:pos x="660" y="84"/>
                </a:cxn>
                <a:cxn ang="0">
                  <a:pos x="714" y="72"/>
                </a:cxn>
                <a:cxn ang="0">
                  <a:pos x="768" y="60"/>
                </a:cxn>
                <a:cxn ang="0">
                  <a:pos x="816" y="36"/>
                </a:cxn>
                <a:cxn ang="0">
                  <a:pos x="870" y="30"/>
                </a:cxn>
                <a:cxn ang="0">
                  <a:pos x="924" y="12"/>
                </a:cxn>
                <a:cxn ang="0">
                  <a:pos x="972" y="6"/>
                </a:cxn>
                <a:cxn ang="0">
                  <a:pos x="1026" y="12"/>
                </a:cxn>
                <a:cxn ang="0">
                  <a:pos x="1080" y="12"/>
                </a:cxn>
                <a:cxn ang="0">
                  <a:pos x="1128" y="24"/>
                </a:cxn>
                <a:cxn ang="0">
                  <a:pos x="1182" y="54"/>
                </a:cxn>
                <a:cxn ang="0">
                  <a:pos x="1236" y="84"/>
                </a:cxn>
                <a:cxn ang="0">
                  <a:pos x="1290" y="108"/>
                </a:cxn>
                <a:cxn ang="0">
                  <a:pos x="1338" y="138"/>
                </a:cxn>
                <a:cxn ang="0">
                  <a:pos x="1392" y="150"/>
                </a:cxn>
                <a:cxn ang="0">
                  <a:pos x="1446" y="162"/>
                </a:cxn>
                <a:cxn ang="0">
                  <a:pos x="1494" y="162"/>
                </a:cxn>
                <a:cxn ang="0">
                  <a:pos x="1548" y="168"/>
                </a:cxn>
                <a:cxn ang="0">
                  <a:pos x="1602" y="162"/>
                </a:cxn>
                <a:cxn ang="0">
                  <a:pos x="1650" y="156"/>
                </a:cxn>
                <a:cxn ang="0">
                  <a:pos x="1704" y="162"/>
                </a:cxn>
                <a:cxn ang="0">
                  <a:pos x="1758" y="168"/>
                </a:cxn>
                <a:cxn ang="0">
                  <a:pos x="1806" y="162"/>
                </a:cxn>
                <a:cxn ang="0">
                  <a:pos x="1860" y="168"/>
                </a:cxn>
                <a:cxn ang="0">
                  <a:pos x="1914" y="174"/>
                </a:cxn>
                <a:cxn ang="0">
                  <a:pos x="1962" y="168"/>
                </a:cxn>
                <a:cxn ang="0">
                  <a:pos x="2016" y="168"/>
                </a:cxn>
                <a:cxn ang="0">
                  <a:pos x="2070" y="168"/>
                </a:cxn>
                <a:cxn ang="0">
                  <a:pos x="2118" y="162"/>
                </a:cxn>
                <a:cxn ang="0">
                  <a:pos x="2172" y="162"/>
                </a:cxn>
              </a:cxnLst>
              <a:rect l="0" t="0" r="r" b="b"/>
              <a:pathLst>
                <a:path w="2208" h="1092">
                  <a:moveTo>
                    <a:pt x="0" y="1092"/>
                  </a:moveTo>
                  <a:lnTo>
                    <a:pt x="18" y="1074"/>
                  </a:lnTo>
                  <a:lnTo>
                    <a:pt x="36" y="1038"/>
                  </a:lnTo>
                  <a:lnTo>
                    <a:pt x="54" y="996"/>
                  </a:lnTo>
                  <a:lnTo>
                    <a:pt x="72" y="954"/>
                  </a:lnTo>
                  <a:lnTo>
                    <a:pt x="90" y="906"/>
                  </a:lnTo>
                  <a:lnTo>
                    <a:pt x="108" y="858"/>
                  </a:lnTo>
                  <a:lnTo>
                    <a:pt x="126" y="798"/>
                  </a:lnTo>
                  <a:lnTo>
                    <a:pt x="144" y="756"/>
                  </a:lnTo>
                  <a:lnTo>
                    <a:pt x="156" y="690"/>
                  </a:lnTo>
                  <a:lnTo>
                    <a:pt x="174" y="642"/>
                  </a:lnTo>
                  <a:lnTo>
                    <a:pt x="192" y="600"/>
                  </a:lnTo>
                  <a:lnTo>
                    <a:pt x="210" y="558"/>
                  </a:lnTo>
                  <a:lnTo>
                    <a:pt x="228" y="522"/>
                  </a:lnTo>
                  <a:lnTo>
                    <a:pt x="246" y="492"/>
                  </a:lnTo>
                  <a:lnTo>
                    <a:pt x="264" y="456"/>
                  </a:lnTo>
                  <a:lnTo>
                    <a:pt x="282" y="432"/>
                  </a:lnTo>
                  <a:lnTo>
                    <a:pt x="300" y="408"/>
                  </a:lnTo>
                  <a:lnTo>
                    <a:pt x="312" y="378"/>
                  </a:lnTo>
                  <a:lnTo>
                    <a:pt x="330" y="354"/>
                  </a:lnTo>
                  <a:lnTo>
                    <a:pt x="348" y="342"/>
                  </a:lnTo>
                  <a:lnTo>
                    <a:pt x="366" y="324"/>
                  </a:lnTo>
                  <a:lnTo>
                    <a:pt x="384" y="294"/>
                  </a:lnTo>
                  <a:lnTo>
                    <a:pt x="402" y="276"/>
                  </a:lnTo>
                  <a:lnTo>
                    <a:pt x="420" y="252"/>
                  </a:lnTo>
                  <a:lnTo>
                    <a:pt x="438" y="228"/>
                  </a:lnTo>
                  <a:lnTo>
                    <a:pt x="456" y="204"/>
                  </a:lnTo>
                  <a:lnTo>
                    <a:pt x="474" y="186"/>
                  </a:lnTo>
                  <a:lnTo>
                    <a:pt x="486" y="174"/>
                  </a:lnTo>
                  <a:lnTo>
                    <a:pt x="504" y="156"/>
                  </a:lnTo>
                  <a:lnTo>
                    <a:pt x="522" y="138"/>
                  </a:lnTo>
                  <a:lnTo>
                    <a:pt x="540" y="126"/>
                  </a:lnTo>
                  <a:lnTo>
                    <a:pt x="558" y="120"/>
                  </a:lnTo>
                  <a:lnTo>
                    <a:pt x="576" y="114"/>
                  </a:lnTo>
                  <a:lnTo>
                    <a:pt x="594" y="96"/>
                  </a:lnTo>
                  <a:lnTo>
                    <a:pt x="612" y="90"/>
                  </a:lnTo>
                  <a:lnTo>
                    <a:pt x="630" y="90"/>
                  </a:lnTo>
                  <a:lnTo>
                    <a:pt x="642" y="90"/>
                  </a:lnTo>
                  <a:lnTo>
                    <a:pt x="660" y="84"/>
                  </a:lnTo>
                  <a:lnTo>
                    <a:pt x="678" y="78"/>
                  </a:lnTo>
                  <a:lnTo>
                    <a:pt x="696" y="72"/>
                  </a:lnTo>
                  <a:lnTo>
                    <a:pt x="714" y="72"/>
                  </a:lnTo>
                  <a:lnTo>
                    <a:pt x="732" y="60"/>
                  </a:lnTo>
                  <a:lnTo>
                    <a:pt x="750" y="60"/>
                  </a:lnTo>
                  <a:lnTo>
                    <a:pt x="768" y="60"/>
                  </a:lnTo>
                  <a:lnTo>
                    <a:pt x="786" y="54"/>
                  </a:lnTo>
                  <a:lnTo>
                    <a:pt x="798" y="42"/>
                  </a:lnTo>
                  <a:lnTo>
                    <a:pt x="816" y="36"/>
                  </a:lnTo>
                  <a:lnTo>
                    <a:pt x="834" y="42"/>
                  </a:lnTo>
                  <a:lnTo>
                    <a:pt x="852" y="36"/>
                  </a:lnTo>
                  <a:lnTo>
                    <a:pt x="870" y="30"/>
                  </a:lnTo>
                  <a:lnTo>
                    <a:pt x="888" y="18"/>
                  </a:lnTo>
                  <a:lnTo>
                    <a:pt x="906" y="18"/>
                  </a:lnTo>
                  <a:lnTo>
                    <a:pt x="924" y="12"/>
                  </a:lnTo>
                  <a:lnTo>
                    <a:pt x="942" y="6"/>
                  </a:lnTo>
                  <a:lnTo>
                    <a:pt x="960" y="0"/>
                  </a:lnTo>
                  <a:lnTo>
                    <a:pt x="972" y="6"/>
                  </a:lnTo>
                  <a:lnTo>
                    <a:pt x="990" y="12"/>
                  </a:lnTo>
                  <a:lnTo>
                    <a:pt x="1008" y="6"/>
                  </a:lnTo>
                  <a:lnTo>
                    <a:pt x="1026" y="12"/>
                  </a:lnTo>
                  <a:lnTo>
                    <a:pt x="1044" y="12"/>
                  </a:lnTo>
                  <a:lnTo>
                    <a:pt x="1062" y="12"/>
                  </a:lnTo>
                  <a:lnTo>
                    <a:pt x="1080" y="12"/>
                  </a:lnTo>
                  <a:lnTo>
                    <a:pt x="1098" y="18"/>
                  </a:lnTo>
                  <a:lnTo>
                    <a:pt x="1116" y="24"/>
                  </a:lnTo>
                  <a:lnTo>
                    <a:pt x="1128" y="24"/>
                  </a:lnTo>
                  <a:lnTo>
                    <a:pt x="1146" y="24"/>
                  </a:lnTo>
                  <a:lnTo>
                    <a:pt x="1164" y="42"/>
                  </a:lnTo>
                  <a:lnTo>
                    <a:pt x="1182" y="54"/>
                  </a:lnTo>
                  <a:lnTo>
                    <a:pt x="1200" y="60"/>
                  </a:lnTo>
                  <a:lnTo>
                    <a:pt x="1218" y="72"/>
                  </a:lnTo>
                  <a:lnTo>
                    <a:pt x="1236" y="84"/>
                  </a:lnTo>
                  <a:lnTo>
                    <a:pt x="1254" y="96"/>
                  </a:lnTo>
                  <a:lnTo>
                    <a:pt x="1272" y="102"/>
                  </a:lnTo>
                  <a:lnTo>
                    <a:pt x="1290" y="108"/>
                  </a:lnTo>
                  <a:lnTo>
                    <a:pt x="1302" y="120"/>
                  </a:lnTo>
                  <a:lnTo>
                    <a:pt x="1320" y="126"/>
                  </a:lnTo>
                  <a:lnTo>
                    <a:pt x="1338" y="138"/>
                  </a:lnTo>
                  <a:lnTo>
                    <a:pt x="1356" y="138"/>
                  </a:lnTo>
                  <a:lnTo>
                    <a:pt x="1374" y="144"/>
                  </a:lnTo>
                  <a:lnTo>
                    <a:pt x="1392" y="150"/>
                  </a:lnTo>
                  <a:lnTo>
                    <a:pt x="1410" y="150"/>
                  </a:lnTo>
                  <a:lnTo>
                    <a:pt x="1428" y="162"/>
                  </a:lnTo>
                  <a:lnTo>
                    <a:pt x="1446" y="162"/>
                  </a:lnTo>
                  <a:lnTo>
                    <a:pt x="1458" y="156"/>
                  </a:lnTo>
                  <a:lnTo>
                    <a:pt x="1476" y="162"/>
                  </a:lnTo>
                  <a:lnTo>
                    <a:pt x="1494" y="162"/>
                  </a:lnTo>
                  <a:lnTo>
                    <a:pt x="1512" y="162"/>
                  </a:lnTo>
                  <a:lnTo>
                    <a:pt x="1530" y="168"/>
                  </a:lnTo>
                  <a:lnTo>
                    <a:pt x="1548" y="168"/>
                  </a:lnTo>
                  <a:lnTo>
                    <a:pt x="1566" y="162"/>
                  </a:lnTo>
                  <a:lnTo>
                    <a:pt x="1584" y="162"/>
                  </a:lnTo>
                  <a:lnTo>
                    <a:pt x="1602" y="162"/>
                  </a:lnTo>
                  <a:lnTo>
                    <a:pt x="1614" y="150"/>
                  </a:lnTo>
                  <a:lnTo>
                    <a:pt x="1632" y="156"/>
                  </a:lnTo>
                  <a:lnTo>
                    <a:pt x="1650" y="156"/>
                  </a:lnTo>
                  <a:lnTo>
                    <a:pt x="1668" y="156"/>
                  </a:lnTo>
                  <a:lnTo>
                    <a:pt x="1686" y="156"/>
                  </a:lnTo>
                  <a:lnTo>
                    <a:pt x="1704" y="162"/>
                  </a:lnTo>
                  <a:lnTo>
                    <a:pt x="1722" y="162"/>
                  </a:lnTo>
                  <a:lnTo>
                    <a:pt x="1740" y="168"/>
                  </a:lnTo>
                  <a:lnTo>
                    <a:pt x="1758" y="168"/>
                  </a:lnTo>
                  <a:lnTo>
                    <a:pt x="1776" y="162"/>
                  </a:lnTo>
                  <a:lnTo>
                    <a:pt x="1788" y="162"/>
                  </a:lnTo>
                  <a:lnTo>
                    <a:pt x="1806" y="162"/>
                  </a:lnTo>
                  <a:lnTo>
                    <a:pt x="1824" y="168"/>
                  </a:lnTo>
                  <a:lnTo>
                    <a:pt x="1842" y="168"/>
                  </a:lnTo>
                  <a:lnTo>
                    <a:pt x="1860" y="168"/>
                  </a:lnTo>
                  <a:lnTo>
                    <a:pt x="1878" y="180"/>
                  </a:lnTo>
                  <a:lnTo>
                    <a:pt x="1896" y="180"/>
                  </a:lnTo>
                  <a:lnTo>
                    <a:pt x="1914" y="174"/>
                  </a:lnTo>
                  <a:lnTo>
                    <a:pt x="1932" y="174"/>
                  </a:lnTo>
                  <a:lnTo>
                    <a:pt x="1944" y="174"/>
                  </a:lnTo>
                  <a:lnTo>
                    <a:pt x="1962" y="168"/>
                  </a:lnTo>
                  <a:lnTo>
                    <a:pt x="1980" y="180"/>
                  </a:lnTo>
                  <a:lnTo>
                    <a:pt x="1998" y="174"/>
                  </a:lnTo>
                  <a:lnTo>
                    <a:pt x="2016" y="168"/>
                  </a:lnTo>
                  <a:lnTo>
                    <a:pt x="2034" y="162"/>
                  </a:lnTo>
                  <a:lnTo>
                    <a:pt x="2052" y="162"/>
                  </a:lnTo>
                  <a:lnTo>
                    <a:pt x="2070" y="168"/>
                  </a:lnTo>
                  <a:lnTo>
                    <a:pt x="2088" y="156"/>
                  </a:lnTo>
                  <a:lnTo>
                    <a:pt x="2100" y="156"/>
                  </a:lnTo>
                  <a:lnTo>
                    <a:pt x="2118" y="162"/>
                  </a:lnTo>
                  <a:lnTo>
                    <a:pt x="2136" y="162"/>
                  </a:lnTo>
                  <a:lnTo>
                    <a:pt x="2154" y="162"/>
                  </a:lnTo>
                  <a:lnTo>
                    <a:pt x="2172" y="162"/>
                  </a:lnTo>
                  <a:lnTo>
                    <a:pt x="2190" y="156"/>
                  </a:lnTo>
                  <a:lnTo>
                    <a:pt x="2208" y="150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20" name="Freeform 104"/>
            <p:cNvSpPr>
              <a:spLocks/>
            </p:cNvSpPr>
            <p:nvPr/>
          </p:nvSpPr>
          <p:spPr bwMode="auto">
            <a:xfrm>
              <a:off x="2699768" y="5132237"/>
              <a:ext cx="142585" cy="987544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8" y="12"/>
                </a:cxn>
                <a:cxn ang="0">
                  <a:pos x="36" y="12"/>
                </a:cxn>
                <a:cxn ang="0">
                  <a:pos x="54" y="12"/>
                </a:cxn>
                <a:cxn ang="0">
                  <a:pos x="66" y="12"/>
                </a:cxn>
                <a:cxn ang="0">
                  <a:pos x="84" y="18"/>
                </a:cxn>
                <a:cxn ang="0">
                  <a:pos x="102" y="24"/>
                </a:cxn>
                <a:cxn ang="0">
                  <a:pos x="120" y="24"/>
                </a:cxn>
                <a:cxn ang="0">
                  <a:pos x="138" y="30"/>
                </a:cxn>
                <a:cxn ang="0">
                  <a:pos x="156" y="24"/>
                </a:cxn>
                <a:cxn ang="0">
                  <a:pos x="174" y="24"/>
                </a:cxn>
                <a:cxn ang="0">
                  <a:pos x="192" y="12"/>
                </a:cxn>
                <a:cxn ang="0">
                  <a:pos x="210" y="0"/>
                </a:cxn>
                <a:cxn ang="0">
                  <a:pos x="222" y="6"/>
                </a:cxn>
                <a:cxn ang="0">
                  <a:pos x="240" y="42"/>
                </a:cxn>
                <a:cxn ang="0">
                  <a:pos x="258" y="120"/>
                </a:cxn>
                <a:cxn ang="0">
                  <a:pos x="276" y="228"/>
                </a:cxn>
                <a:cxn ang="0">
                  <a:pos x="294" y="348"/>
                </a:cxn>
                <a:cxn ang="0">
                  <a:pos x="312" y="462"/>
                </a:cxn>
                <a:cxn ang="0">
                  <a:pos x="330" y="570"/>
                </a:cxn>
                <a:cxn ang="0">
                  <a:pos x="348" y="660"/>
                </a:cxn>
                <a:cxn ang="0">
                  <a:pos x="366" y="732"/>
                </a:cxn>
                <a:cxn ang="0">
                  <a:pos x="384" y="786"/>
                </a:cxn>
              </a:cxnLst>
              <a:rect l="0" t="0" r="r" b="b"/>
              <a:pathLst>
                <a:path w="384" h="786">
                  <a:moveTo>
                    <a:pt x="0" y="12"/>
                  </a:moveTo>
                  <a:lnTo>
                    <a:pt x="18" y="12"/>
                  </a:lnTo>
                  <a:lnTo>
                    <a:pt x="36" y="12"/>
                  </a:lnTo>
                  <a:lnTo>
                    <a:pt x="54" y="12"/>
                  </a:lnTo>
                  <a:lnTo>
                    <a:pt x="66" y="12"/>
                  </a:lnTo>
                  <a:lnTo>
                    <a:pt x="84" y="18"/>
                  </a:lnTo>
                  <a:lnTo>
                    <a:pt x="102" y="24"/>
                  </a:lnTo>
                  <a:lnTo>
                    <a:pt x="120" y="24"/>
                  </a:lnTo>
                  <a:lnTo>
                    <a:pt x="138" y="30"/>
                  </a:lnTo>
                  <a:lnTo>
                    <a:pt x="156" y="24"/>
                  </a:lnTo>
                  <a:lnTo>
                    <a:pt x="174" y="24"/>
                  </a:lnTo>
                  <a:lnTo>
                    <a:pt x="192" y="12"/>
                  </a:lnTo>
                  <a:lnTo>
                    <a:pt x="210" y="0"/>
                  </a:lnTo>
                  <a:lnTo>
                    <a:pt x="222" y="6"/>
                  </a:lnTo>
                  <a:lnTo>
                    <a:pt x="240" y="42"/>
                  </a:lnTo>
                  <a:lnTo>
                    <a:pt x="258" y="120"/>
                  </a:lnTo>
                  <a:lnTo>
                    <a:pt x="276" y="228"/>
                  </a:lnTo>
                  <a:lnTo>
                    <a:pt x="294" y="348"/>
                  </a:lnTo>
                  <a:lnTo>
                    <a:pt x="312" y="462"/>
                  </a:lnTo>
                  <a:lnTo>
                    <a:pt x="330" y="570"/>
                  </a:lnTo>
                  <a:lnTo>
                    <a:pt x="348" y="660"/>
                  </a:lnTo>
                  <a:lnTo>
                    <a:pt x="366" y="732"/>
                  </a:lnTo>
                  <a:lnTo>
                    <a:pt x="384" y="786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21" name="Freeform 105"/>
            <p:cNvSpPr>
              <a:spLocks/>
            </p:cNvSpPr>
            <p:nvPr/>
          </p:nvSpPr>
          <p:spPr bwMode="auto">
            <a:xfrm>
              <a:off x="1870600" y="4906082"/>
              <a:ext cx="819865" cy="1266468"/>
            </a:xfrm>
            <a:custGeom>
              <a:avLst/>
              <a:gdLst/>
              <a:ahLst/>
              <a:cxnLst>
                <a:cxn ang="0">
                  <a:pos x="36" y="972"/>
                </a:cxn>
                <a:cxn ang="0">
                  <a:pos x="90" y="846"/>
                </a:cxn>
                <a:cxn ang="0">
                  <a:pos x="144" y="702"/>
                </a:cxn>
                <a:cxn ang="0">
                  <a:pos x="192" y="552"/>
                </a:cxn>
                <a:cxn ang="0">
                  <a:pos x="246" y="444"/>
                </a:cxn>
                <a:cxn ang="0">
                  <a:pos x="300" y="348"/>
                </a:cxn>
                <a:cxn ang="0">
                  <a:pos x="348" y="276"/>
                </a:cxn>
                <a:cxn ang="0">
                  <a:pos x="402" y="210"/>
                </a:cxn>
                <a:cxn ang="0">
                  <a:pos x="456" y="168"/>
                </a:cxn>
                <a:cxn ang="0">
                  <a:pos x="504" y="132"/>
                </a:cxn>
                <a:cxn ang="0">
                  <a:pos x="558" y="90"/>
                </a:cxn>
                <a:cxn ang="0">
                  <a:pos x="612" y="72"/>
                </a:cxn>
                <a:cxn ang="0">
                  <a:pos x="660" y="60"/>
                </a:cxn>
                <a:cxn ang="0">
                  <a:pos x="714" y="66"/>
                </a:cxn>
                <a:cxn ang="0">
                  <a:pos x="768" y="36"/>
                </a:cxn>
                <a:cxn ang="0">
                  <a:pos x="816" y="24"/>
                </a:cxn>
                <a:cxn ang="0">
                  <a:pos x="870" y="18"/>
                </a:cxn>
                <a:cxn ang="0">
                  <a:pos x="924" y="12"/>
                </a:cxn>
                <a:cxn ang="0">
                  <a:pos x="972" y="0"/>
                </a:cxn>
                <a:cxn ang="0">
                  <a:pos x="1026" y="0"/>
                </a:cxn>
                <a:cxn ang="0">
                  <a:pos x="1080" y="18"/>
                </a:cxn>
                <a:cxn ang="0">
                  <a:pos x="1128" y="18"/>
                </a:cxn>
                <a:cxn ang="0">
                  <a:pos x="1182" y="36"/>
                </a:cxn>
                <a:cxn ang="0">
                  <a:pos x="1236" y="60"/>
                </a:cxn>
                <a:cxn ang="0">
                  <a:pos x="1290" y="84"/>
                </a:cxn>
                <a:cxn ang="0">
                  <a:pos x="1338" y="108"/>
                </a:cxn>
                <a:cxn ang="0">
                  <a:pos x="1392" y="120"/>
                </a:cxn>
                <a:cxn ang="0">
                  <a:pos x="1446" y="138"/>
                </a:cxn>
                <a:cxn ang="0">
                  <a:pos x="1494" y="150"/>
                </a:cxn>
                <a:cxn ang="0">
                  <a:pos x="1548" y="144"/>
                </a:cxn>
                <a:cxn ang="0">
                  <a:pos x="1602" y="150"/>
                </a:cxn>
                <a:cxn ang="0">
                  <a:pos x="1650" y="138"/>
                </a:cxn>
                <a:cxn ang="0">
                  <a:pos x="1704" y="150"/>
                </a:cxn>
                <a:cxn ang="0">
                  <a:pos x="1758" y="150"/>
                </a:cxn>
                <a:cxn ang="0">
                  <a:pos x="1806" y="156"/>
                </a:cxn>
                <a:cxn ang="0">
                  <a:pos x="1860" y="162"/>
                </a:cxn>
                <a:cxn ang="0">
                  <a:pos x="1914" y="180"/>
                </a:cxn>
                <a:cxn ang="0">
                  <a:pos x="1962" y="168"/>
                </a:cxn>
                <a:cxn ang="0">
                  <a:pos x="2016" y="162"/>
                </a:cxn>
                <a:cxn ang="0">
                  <a:pos x="2070" y="156"/>
                </a:cxn>
                <a:cxn ang="0">
                  <a:pos x="2118" y="162"/>
                </a:cxn>
                <a:cxn ang="0">
                  <a:pos x="2172" y="162"/>
                </a:cxn>
              </a:cxnLst>
              <a:rect l="0" t="0" r="r" b="b"/>
              <a:pathLst>
                <a:path w="2208" h="1008">
                  <a:moveTo>
                    <a:pt x="0" y="1008"/>
                  </a:moveTo>
                  <a:lnTo>
                    <a:pt x="18" y="996"/>
                  </a:lnTo>
                  <a:lnTo>
                    <a:pt x="36" y="972"/>
                  </a:lnTo>
                  <a:lnTo>
                    <a:pt x="54" y="924"/>
                  </a:lnTo>
                  <a:lnTo>
                    <a:pt x="72" y="882"/>
                  </a:lnTo>
                  <a:lnTo>
                    <a:pt x="90" y="846"/>
                  </a:lnTo>
                  <a:lnTo>
                    <a:pt x="108" y="810"/>
                  </a:lnTo>
                  <a:lnTo>
                    <a:pt x="126" y="750"/>
                  </a:lnTo>
                  <a:lnTo>
                    <a:pt x="144" y="702"/>
                  </a:lnTo>
                  <a:lnTo>
                    <a:pt x="156" y="648"/>
                  </a:lnTo>
                  <a:lnTo>
                    <a:pt x="174" y="600"/>
                  </a:lnTo>
                  <a:lnTo>
                    <a:pt x="192" y="552"/>
                  </a:lnTo>
                  <a:lnTo>
                    <a:pt x="210" y="504"/>
                  </a:lnTo>
                  <a:lnTo>
                    <a:pt x="228" y="468"/>
                  </a:lnTo>
                  <a:lnTo>
                    <a:pt x="246" y="444"/>
                  </a:lnTo>
                  <a:lnTo>
                    <a:pt x="264" y="390"/>
                  </a:lnTo>
                  <a:lnTo>
                    <a:pt x="282" y="366"/>
                  </a:lnTo>
                  <a:lnTo>
                    <a:pt x="300" y="348"/>
                  </a:lnTo>
                  <a:lnTo>
                    <a:pt x="312" y="330"/>
                  </a:lnTo>
                  <a:lnTo>
                    <a:pt x="330" y="306"/>
                  </a:lnTo>
                  <a:lnTo>
                    <a:pt x="348" y="276"/>
                  </a:lnTo>
                  <a:lnTo>
                    <a:pt x="366" y="252"/>
                  </a:lnTo>
                  <a:lnTo>
                    <a:pt x="384" y="240"/>
                  </a:lnTo>
                  <a:lnTo>
                    <a:pt x="402" y="210"/>
                  </a:lnTo>
                  <a:lnTo>
                    <a:pt x="420" y="192"/>
                  </a:lnTo>
                  <a:lnTo>
                    <a:pt x="438" y="180"/>
                  </a:lnTo>
                  <a:lnTo>
                    <a:pt x="456" y="168"/>
                  </a:lnTo>
                  <a:lnTo>
                    <a:pt x="474" y="150"/>
                  </a:lnTo>
                  <a:lnTo>
                    <a:pt x="486" y="138"/>
                  </a:lnTo>
                  <a:lnTo>
                    <a:pt x="504" y="132"/>
                  </a:lnTo>
                  <a:lnTo>
                    <a:pt x="522" y="108"/>
                  </a:lnTo>
                  <a:lnTo>
                    <a:pt x="540" y="96"/>
                  </a:lnTo>
                  <a:lnTo>
                    <a:pt x="558" y="90"/>
                  </a:lnTo>
                  <a:lnTo>
                    <a:pt x="576" y="84"/>
                  </a:lnTo>
                  <a:lnTo>
                    <a:pt x="594" y="78"/>
                  </a:lnTo>
                  <a:lnTo>
                    <a:pt x="612" y="72"/>
                  </a:lnTo>
                  <a:lnTo>
                    <a:pt x="630" y="66"/>
                  </a:lnTo>
                  <a:lnTo>
                    <a:pt x="642" y="60"/>
                  </a:lnTo>
                  <a:lnTo>
                    <a:pt x="660" y="60"/>
                  </a:lnTo>
                  <a:lnTo>
                    <a:pt x="678" y="54"/>
                  </a:lnTo>
                  <a:lnTo>
                    <a:pt x="696" y="54"/>
                  </a:lnTo>
                  <a:lnTo>
                    <a:pt x="714" y="66"/>
                  </a:lnTo>
                  <a:lnTo>
                    <a:pt x="732" y="60"/>
                  </a:lnTo>
                  <a:lnTo>
                    <a:pt x="750" y="42"/>
                  </a:lnTo>
                  <a:lnTo>
                    <a:pt x="768" y="36"/>
                  </a:lnTo>
                  <a:lnTo>
                    <a:pt x="786" y="30"/>
                  </a:lnTo>
                  <a:lnTo>
                    <a:pt x="798" y="30"/>
                  </a:lnTo>
                  <a:lnTo>
                    <a:pt x="816" y="24"/>
                  </a:lnTo>
                  <a:lnTo>
                    <a:pt x="834" y="24"/>
                  </a:lnTo>
                  <a:lnTo>
                    <a:pt x="852" y="24"/>
                  </a:lnTo>
                  <a:lnTo>
                    <a:pt x="870" y="18"/>
                  </a:lnTo>
                  <a:lnTo>
                    <a:pt x="888" y="12"/>
                  </a:lnTo>
                  <a:lnTo>
                    <a:pt x="906" y="18"/>
                  </a:lnTo>
                  <a:lnTo>
                    <a:pt x="924" y="12"/>
                  </a:lnTo>
                  <a:lnTo>
                    <a:pt x="942" y="0"/>
                  </a:lnTo>
                  <a:lnTo>
                    <a:pt x="960" y="0"/>
                  </a:lnTo>
                  <a:lnTo>
                    <a:pt x="972" y="0"/>
                  </a:lnTo>
                  <a:lnTo>
                    <a:pt x="990" y="0"/>
                  </a:lnTo>
                  <a:lnTo>
                    <a:pt x="1008" y="0"/>
                  </a:lnTo>
                  <a:lnTo>
                    <a:pt x="1026" y="0"/>
                  </a:lnTo>
                  <a:lnTo>
                    <a:pt x="1044" y="6"/>
                  </a:lnTo>
                  <a:lnTo>
                    <a:pt x="1062" y="12"/>
                  </a:lnTo>
                  <a:lnTo>
                    <a:pt x="1080" y="18"/>
                  </a:lnTo>
                  <a:lnTo>
                    <a:pt x="1098" y="12"/>
                  </a:lnTo>
                  <a:lnTo>
                    <a:pt x="1116" y="18"/>
                  </a:lnTo>
                  <a:lnTo>
                    <a:pt x="1128" y="18"/>
                  </a:lnTo>
                  <a:lnTo>
                    <a:pt x="1146" y="30"/>
                  </a:lnTo>
                  <a:lnTo>
                    <a:pt x="1164" y="36"/>
                  </a:lnTo>
                  <a:lnTo>
                    <a:pt x="1182" y="36"/>
                  </a:lnTo>
                  <a:lnTo>
                    <a:pt x="1200" y="48"/>
                  </a:lnTo>
                  <a:lnTo>
                    <a:pt x="1218" y="54"/>
                  </a:lnTo>
                  <a:lnTo>
                    <a:pt x="1236" y="60"/>
                  </a:lnTo>
                  <a:lnTo>
                    <a:pt x="1254" y="66"/>
                  </a:lnTo>
                  <a:lnTo>
                    <a:pt x="1272" y="78"/>
                  </a:lnTo>
                  <a:lnTo>
                    <a:pt x="1290" y="84"/>
                  </a:lnTo>
                  <a:lnTo>
                    <a:pt x="1302" y="96"/>
                  </a:lnTo>
                  <a:lnTo>
                    <a:pt x="1320" y="102"/>
                  </a:lnTo>
                  <a:lnTo>
                    <a:pt x="1338" y="108"/>
                  </a:lnTo>
                  <a:lnTo>
                    <a:pt x="1356" y="114"/>
                  </a:lnTo>
                  <a:lnTo>
                    <a:pt x="1374" y="114"/>
                  </a:lnTo>
                  <a:lnTo>
                    <a:pt x="1392" y="120"/>
                  </a:lnTo>
                  <a:lnTo>
                    <a:pt x="1410" y="132"/>
                  </a:lnTo>
                  <a:lnTo>
                    <a:pt x="1428" y="132"/>
                  </a:lnTo>
                  <a:lnTo>
                    <a:pt x="1446" y="138"/>
                  </a:lnTo>
                  <a:lnTo>
                    <a:pt x="1458" y="144"/>
                  </a:lnTo>
                  <a:lnTo>
                    <a:pt x="1476" y="150"/>
                  </a:lnTo>
                  <a:lnTo>
                    <a:pt x="1494" y="150"/>
                  </a:lnTo>
                  <a:lnTo>
                    <a:pt x="1512" y="150"/>
                  </a:lnTo>
                  <a:lnTo>
                    <a:pt x="1530" y="144"/>
                  </a:lnTo>
                  <a:lnTo>
                    <a:pt x="1548" y="144"/>
                  </a:lnTo>
                  <a:lnTo>
                    <a:pt x="1566" y="144"/>
                  </a:lnTo>
                  <a:lnTo>
                    <a:pt x="1584" y="144"/>
                  </a:lnTo>
                  <a:lnTo>
                    <a:pt x="1602" y="150"/>
                  </a:lnTo>
                  <a:lnTo>
                    <a:pt x="1614" y="144"/>
                  </a:lnTo>
                  <a:lnTo>
                    <a:pt x="1632" y="144"/>
                  </a:lnTo>
                  <a:lnTo>
                    <a:pt x="1650" y="138"/>
                  </a:lnTo>
                  <a:lnTo>
                    <a:pt x="1668" y="144"/>
                  </a:lnTo>
                  <a:lnTo>
                    <a:pt x="1686" y="144"/>
                  </a:lnTo>
                  <a:lnTo>
                    <a:pt x="1704" y="150"/>
                  </a:lnTo>
                  <a:lnTo>
                    <a:pt x="1722" y="150"/>
                  </a:lnTo>
                  <a:lnTo>
                    <a:pt x="1740" y="150"/>
                  </a:lnTo>
                  <a:lnTo>
                    <a:pt x="1758" y="150"/>
                  </a:lnTo>
                  <a:lnTo>
                    <a:pt x="1776" y="150"/>
                  </a:lnTo>
                  <a:lnTo>
                    <a:pt x="1788" y="156"/>
                  </a:lnTo>
                  <a:lnTo>
                    <a:pt x="1806" y="156"/>
                  </a:lnTo>
                  <a:lnTo>
                    <a:pt x="1824" y="162"/>
                  </a:lnTo>
                  <a:lnTo>
                    <a:pt x="1842" y="162"/>
                  </a:lnTo>
                  <a:lnTo>
                    <a:pt x="1860" y="162"/>
                  </a:lnTo>
                  <a:lnTo>
                    <a:pt x="1878" y="168"/>
                  </a:lnTo>
                  <a:lnTo>
                    <a:pt x="1896" y="180"/>
                  </a:lnTo>
                  <a:lnTo>
                    <a:pt x="1914" y="180"/>
                  </a:lnTo>
                  <a:lnTo>
                    <a:pt x="1932" y="174"/>
                  </a:lnTo>
                  <a:lnTo>
                    <a:pt x="1944" y="174"/>
                  </a:lnTo>
                  <a:lnTo>
                    <a:pt x="1962" y="168"/>
                  </a:lnTo>
                  <a:lnTo>
                    <a:pt x="1980" y="168"/>
                  </a:lnTo>
                  <a:lnTo>
                    <a:pt x="1998" y="162"/>
                  </a:lnTo>
                  <a:lnTo>
                    <a:pt x="2016" y="162"/>
                  </a:lnTo>
                  <a:lnTo>
                    <a:pt x="2034" y="168"/>
                  </a:lnTo>
                  <a:lnTo>
                    <a:pt x="2052" y="156"/>
                  </a:lnTo>
                  <a:lnTo>
                    <a:pt x="2070" y="156"/>
                  </a:lnTo>
                  <a:lnTo>
                    <a:pt x="2088" y="156"/>
                  </a:lnTo>
                  <a:lnTo>
                    <a:pt x="2100" y="156"/>
                  </a:lnTo>
                  <a:lnTo>
                    <a:pt x="2118" y="162"/>
                  </a:lnTo>
                  <a:lnTo>
                    <a:pt x="2136" y="162"/>
                  </a:lnTo>
                  <a:lnTo>
                    <a:pt x="2154" y="162"/>
                  </a:lnTo>
                  <a:lnTo>
                    <a:pt x="2172" y="162"/>
                  </a:lnTo>
                  <a:lnTo>
                    <a:pt x="2190" y="162"/>
                  </a:lnTo>
                  <a:lnTo>
                    <a:pt x="2208" y="156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22" name="Freeform 106"/>
            <p:cNvSpPr>
              <a:spLocks/>
            </p:cNvSpPr>
            <p:nvPr/>
          </p:nvSpPr>
          <p:spPr bwMode="auto">
            <a:xfrm>
              <a:off x="2686635" y="5094544"/>
              <a:ext cx="142585" cy="101015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8" y="12"/>
                </a:cxn>
                <a:cxn ang="0">
                  <a:pos x="36" y="18"/>
                </a:cxn>
                <a:cxn ang="0">
                  <a:pos x="54" y="18"/>
                </a:cxn>
                <a:cxn ang="0">
                  <a:pos x="66" y="12"/>
                </a:cxn>
                <a:cxn ang="0">
                  <a:pos x="84" y="18"/>
                </a:cxn>
                <a:cxn ang="0">
                  <a:pos x="102" y="30"/>
                </a:cxn>
                <a:cxn ang="0">
                  <a:pos x="120" y="30"/>
                </a:cxn>
                <a:cxn ang="0">
                  <a:pos x="138" y="30"/>
                </a:cxn>
                <a:cxn ang="0">
                  <a:pos x="156" y="24"/>
                </a:cxn>
                <a:cxn ang="0">
                  <a:pos x="174" y="24"/>
                </a:cxn>
                <a:cxn ang="0">
                  <a:pos x="192" y="12"/>
                </a:cxn>
                <a:cxn ang="0">
                  <a:pos x="210" y="0"/>
                </a:cxn>
                <a:cxn ang="0">
                  <a:pos x="222" y="6"/>
                </a:cxn>
                <a:cxn ang="0">
                  <a:pos x="240" y="42"/>
                </a:cxn>
                <a:cxn ang="0">
                  <a:pos x="258" y="120"/>
                </a:cxn>
                <a:cxn ang="0">
                  <a:pos x="276" y="234"/>
                </a:cxn>
                <a:cxn ang="0">
                  <a:pos x="294" y="348"/>
                </a:cxn>
                <a:cxn ang="0">
                  <a:pos x="312" y="468"/>
                </a:cxn>
                <a:cxn ang="0">
                  <a:pos x="330" y="582"/>
                </a:cxn>
                <a:cxn ang="0">
                  <a:pos x="348" y="666"/>
                </a:cxn>
                <a:cxn ang="0">
                  <a:pos x="366" y="738"/>
                </a:cxn>
                <a:cxn ang="0">
                  <a:pos x="384" y="804"/>
                </a:cxn>
              </a:cxnLst>
              <a:rect l="0" t="0" r="r" b="b"/>
              <a:pathLst>
                <a:path w="384" h="804">
                  <a:moveTo>
                    <a:pt x="0" y="6"/>
                  </a:moveTo>
                  <a:lnTo>
                    <a:pt x="18" y="12"/>
                  </a:lnTo>
                  <a:lnTo>
                    <a:pt x="36" y="18"/>
                  </a:lnTo>
                  <a:lnTo>
                    <a:pt x="54" y="18"/>
                  </a:lnTo>
                  <a:lnTo>
                    <a:pt x="66" y="12"/>
                  </a:lnTo>
                  <a:lnTo>
                    <a:pt x="84" y="18"/>
                  </a:lnTo>
                  <a:lnTo>
                    <a:pt x="102" y="30"/>
                  </a:lnTo>
                  <a:lnTo>
                    <a:pt x="120" y="30"/>
                  </a:lnTo>
                  <a:lnTo>
                    <a:pt x="138" y="30"/>
                  </a:lnTo>
                  <a:lnTo>
                    <a:pt x="156" y="24"/>
                  </a:lnTo>
                  <a:lnTo>
                    <a:pt x="174" y="24"/>
                  </a:lnTo>
                  <a:lnTo>
                    <a:pt x="192" y="12"/>
                  </a:lnTo>
                  <a:lnTo>
                    <a:pt x="210" y="0"/>
                  </a:lnTo>
                  <a:lnTo>
                    <a:pt x="222" y="6"/>
                  </a:lnTo>
                  <a:lnTo>
                    <a:pt x="240" y="42"/>
                  </a:lnTo>
                  <a:lnTo>
                    <a:pt x="258" y="120"/>
                  </a:lnTo>
                  <a:lnTo>
                    <a:pt x="276" y="234"/>
                  </a:lnTo>
                  <a:lnTo>
                    <a:pt x="294" y="348"/>
                  </a:lnTo>
                  <a:lnTo>
                    <a:pt x="312" y="468"/>
                  </a:lnTo>
                  <a:lnTo>
                    <a:pt x="330" y="582"/>
                  </a:lnTo>
                  <a:lnTo>
                    <a:pt x="348" y="666"/>
                  </a:lnTo>
                  <a:lnTo>
                    <a:pt x="366" y="738"/>
                  </a:lnTo>
                  <a:lnTo>
                    <a:pt x="384" y="804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23" name="Freeform 107"/>
            <p:cNvSpPr>
              <a:spLocks/>
            </p:cNvSpPr>
            <p:nvPr/>
          </p:nvSpPr>
          <p:spPr bwMode="auto">
            <a:xfrm>
              <a:off x="1870600" y="4921159"/>
              <a:ext cx="819865" cy="1213699"/>
            </a:xfrm>
            <a:custGeom>
              <a:avLst/>
              <a:gdLst/>
              <a:ahLst/>
              <a:cxnLst>
                <a:cxn ang="0">
                  <a:pos x="36" y="930"/>
                </a:cxn>
                <a:cxn ang="0">
                  <a:pos x="90" y="822"/>
                </a:cxn>
                <a:cxn ang="0">
                  <a:pos x="144" y="696"/>
                </a:cxn>
                <a:cxn ang="0">
                  <a:pos x="192" y="558"/>
                </a:cxn>
                <a:cxn ang="0">
                  <a:pos x="246" y="438"/>
                </a:cxn>
                <a:cxn ang="0">
                  <a:pos x="300" y="360"/>
                </a:cxn>
                <a:cxn ang="0">
                  <a:pos x="348" y="282"/>
                </a:cxn>
                <a:cxn ang="0">
                  <a:pos x="402" y="216"/>
                </a:cxn>
                <a:cxn ang="0">
                  <a:pos x="456" y="168"/>
                </a:cxn>
                <a:cxn ang="0">
                  <a:pos x="504" y="132"/>
                </a:cxn>
                <a:cxn ang="0">
                  <a:pos x="558" y="96"/>
                </a:cxn>
                <a:cxn ang="0">
                  <a:pos x="612" y="78"/>
                </a:cxn>
                <a:cxn ang="0">
                  <a:pos x="660" y="66"/>
                </a:cxn>
                <a:cxn ang="0">
                  <a:pos x="714" y="60"/>
                </a:cxn>
                <a:cxn ang="0">
                  <a:pos x="768" y="60"/>
                </a:cxn>
                <a:cxn ang="0">
                  <a:pos x="816" y="30"/>
                </a:cxn>
                <a:cxn ang="0">
                  <a:pos x="870" y="18"/>
                </a:cxn>
                <a:cxn ang="0">
                  <a:pos x="924" y="12"/>
                </a:cxn>
                <a:cxn ang="0">
                  <a:pos x="972" y="6"/>
                </a:cxn>
                <a:cxn ang="0">
                  <a:pos x="1026" y="6"/>
                </a:cxn>
                <a:cxn ang="0">
                  <a:pos x="1080" y="0"/>
                </a:cxn>
                <a:cxn ang="0">
                  <a:pos x="1128" y="30"/>
                </a:cxn>
                <a:cxn ang="0">
                  <a:pos x="1182" y="48"/>
                </a:cxn>
                <a:cxn ang="0">
                  <a:pos x="1236" y="78"/>
                </a:cxn>
                <a:cxn ang="0">
                  <a:pos x="1290" y="108"/>
                </a:cxn>
                <a:cxn ang="0">
                  <a:pos x="1338" y="132"/>
                </a:cxn>
                <a:cxn ang="0">
                  <a:pos x="1392" y="156"/>
                </a:cxn>
                <a:cxn ang="0">
                  <a:pos x="1446" y="162"/>
                </a:cxn>
                <a:cxn ang="0">
                  <a:pos x="1494" y="174"/>
                </a:cxn>
                <a:cxn ang="0">
                  <a:pos x="1548" y="174"/>
                </a:cxn>
                <a:cxn ang="0">
                  <a:pos x="1602" y="180"/>
                </a:cxn>
                <a:cxn ang="0">
                  <a:pos x="1650" y="174"/>
                </a:cxn>
                <a:cxn ang="0">
                  <a:pos x="1704" y="180"/>
                </a:cxn>
                <a:cxn ang="0">
                  <a:pos x="1758" y="192"/>
                </a:cxn>
                <a:cxn ang="0">
                  <a:pos x="1806" y="198"/>
                </a:cxn>
                <a:cxn ang="0">
                  <a:pos x="1860" y="204"/>
                </a:cxn>
                <a:cxn ang="0">
                  <a:pos x="1914" y="210"/>
                </a:cxn>
                <a:cxn ang="0">
                  <a:pos x="1962" y="198"/>
                </a:cxn>
                <a:cxn ang="0">
                  <a:pos x="2016" y="192"/>
                </a:cxn>
                <a:cxn ang="0">
                  <a:pos x="2070" y="186"/>
                </a:cxn>
                <a:cxn ang="0">
                  <a:pos x="2118" y="186"/>
                </a:cxn>
                <a:cxn ang="0">
                  <a:pos x="2172" y="186"/>
                </a:cxn>
              </a:cxnLst>
              <a:rect l="0" t="0" r="r" b="b"/>
              <a:pathLst>
                <a:path w="2208" h="966">
                  <a:moveTo>
                    <a:pt x="0" y="966"/>
                  </a:moveTo>
                  <a:lnTo>
                    <a:pt x="18" y="954"/>
                  </a:lnTo>
                  <a:lnTo>
                    <a:pt x="36" y="930"/>
                  </a:lnTo>
                  <a:lnTo>
                    <a:pt x="54" y="900"/>
                  </a:lnTo>
                  <a:lnTo>
                    <a:pt x="72" y="864"/>
                  </a:lnTo>
                  <a:lnTo>
                    <a:pt x="90" y="822"/>
                  </a:lnTo>
                  <a:lnTo>
                    <a:pt x="108" y="780"/>
                  </a:lnTo>
                  <a:lnTo>
                    <a:pt x="126" y="732"/>
                  </a:lnTo>
                  <a:lnTo>
                    <a:pt x="144" y="696"/>
                  </a:lnTo>
                  <a:lnTo>
                    <a:pt x="156" y="648"/>
                  </a:lnTo>
                  <a:lnTo>
                    <a:pt x="174" y="606"/>
                  </a:lnTo>
                  <a:lnTo>
                    <a:pt x="192" y="558"/>
                  </a:lnTo>
                  <a:lnTo>
                    <a:pt x="210" y="516"/>
                  </a:lnTo>
                  <a:lnTo>
                    <a:pt x="228" y="474"/>
                  </a:lnTo>
                  <a:lnTo>
                    <a:pt x="246" y="438"/>
                  </a:lnTo>
                  <a:lnTo>
                    <a:pt x="264" y="408"/>
                  </a:lnTo>
                  <a:lnTo>
                    <a:pt x="282" y="390"/>
                  </a:lnTo>
                  <a:lnTo>
                    <a:pt x="300" y="360"/>
                  </a:lnTo>
                  <a:lnTo>
                    <a:pt x="312" y="330"/>
                  </a:lnTo>
                  <a:lnTo>
                    <a:pt x="330" y="312"/>
                  </a:lnTo>
                  <a:lnTo>
                    <a:pt x="348" y="282"/>
                  </a:lnTo>
                  <a:lnTo>
                    <a:pt x="366" y="258"/>
                  </a:lnTo>
                  <a:lnTo>
                    <a:pt x="384" y="228"/>
                  </a:lnTo>
                  <a:lnTo>
                    <a:pt x="402" y="216"/>
                  </a:lnTo>
                  <a:lnTo>
                    <a:pt x="420" y="204"/>
                  </a:lnTo>
                  <a:lnTo>
                    <a:pt x="438" y="186"/>
                  </a:lnTo>
                  <a:lnTo>
                    <a:pt x="456" y="168"/>
                  </a:lnTo>
                  <a:lnTo>
                    <a:pt x="474" y="150"/>
                  </a:lnTo>
                  <a:lnTo>
                    <a:pt x="486" y="138"/>
                  </a:lnTo>
                  <a:lnTo>
                    <a:pt x="504" y="132"/>
                  </a:lnTo>
                  <a:lnTo>
                    <a:pt x="522" y="114"/>
                  </a:lnTo>
                  <a:lnTo>
                    <a:pt x="540" y="114"/>
                  </a:lnTo>
                  <a:lnTo>
                    <a:pt x="558" y="96"/>
                  </a:lnTo>
                  <a:lnTo>
                    <a:pt x="576" y="84"/>
                  </a:lnTo>
                  <a:lnTo>
                    <a:pt x="594" y="78"/>
                  </a:lnTo>
                  <a:lnTo>
                    <a:pt x="612" y="78"/>
                  </a:lnTo>
                  <a:lnTo>
                    <a:pt x="630" y="78"/>
                  </a:lnTo>
                  <a:lnTo>
                    <a:pt x="642" y="78"/>
                  </a:lnTo>
                  <a:lnTo>
                    <a:pt x="660" y="66"/>
                  </a:lnTo>
                  <a:lnTo>
                    <a:pt x="678" y="66"/>
                  </a:lnTo>
                  <a:lnTo>
                    <a:pt x="696" y="66"/>
                  </a:lnTo>
                  <a:lnTo>
                    <a:pt x="714" y="60"/>
                  </a:lnTo>
                  <a:lnTo>
                    <a:pt x="732" y="54"/>
                  </a:lnTo>
                  <a:lnTo>
                    <a:pt x="750" y="54"/>
                  </a:lnTo>
                  <a:lnTo>
                    <a:pt x="768" y="60"/>
                  </a:lnTo>
                  <a:lnTo>
                    <a:pt x="786" y="48"/>
                  </a:lnTo>
                  <a:lnTo>
                    <a:pt x="798" y="42"/>
                  </a:lnTo>
                  <a:lnTo>
                    <a:pt x="816" y="30"/>
                  </a:lnTo>
                  <a:lnTo>
                    <a:pt x="834" y="24"/>
                  </a:lnTo>
                  <a:lnTo>
                    <a:pt x="852" y="18"/>
                  </a:lnTo>
                  <a:lnTo>
                    <a:pt x="870" y="18"/>
                  </a:lnTo>
                  <a:lnTo>
                    <a:pt x="888" y="12"/>
                  </a:lnTo>
                  <a:lnTo>
                    <a:pt x="906" y="12"/>
                  </a:lnTo>
                  <a:lnTo>
                    <a:pt x="924" y="12"/>
                  </a:lnTo>
                  <a:lnTo>
                    <a:pt x="942" y="12"/>
                  </a:lnTo>
                  <a:lnTo>
                    <a:pt x="960" y="6"/>
                  </a:lnTo>
                  <a:lnTo>
                    <a:pt x="972" y="6"/>
                  </a:lnTo>
                  <a:lnTo>
                    <a:pt x="990" y="6"/>
                  </a:lnTo>
                  <a:lnTo>
                    <a:pt x="1008" y="0"/>
                  </a:lnTo>
                  <a:lnTo>
                    <a:pt x="1026" y="6"/>
                  </a:lnTo>
                  <a:lnTo>
                    <a:pt x="1044" y="12"/>
                  </a:lnTo>
                  <a:lnTo>
                    <a:pt x="1062" y="0"/>
                  </a:lnTo>
                  <a:lnTo>
                    <a:pt x="1080" y="0"/>
                  </a:lnTo>
                  <a:lnTo>
                    <a:pt x="1098" y="12"/>
                  </a:lnTo>
                  <a:lnTo>
                    <a:pt x="1116" y="24"/>
                  </a:lnTo>
                  <a:lnTo>
                    <a:pt x="1128" y="30"/>
                  </a:lnTo>
                  <a:lnTo>
                    <a:pt x="1146" y="24"/>
                  </a:lnTo>
                  <a:lnTo>
                    <a:pt x="1164" y="42"/>
                  </a:lnTo>
                  <a:lnTo>
                    <a:pt x="1182" y="48"/>
                  </a:lnTo>
                  <a:lnTo>
                    <a:pt x="1200" y="60"/>
                  </a:lnTo>
                  <a:lnTo>
                    <a:pt x="1218" y="66"/>
                  </a:lnTo>
                  <a:lnTo>
                    <a:pt x="1236" y="78"/>
                  </a:lnTo>
                  <a:lnTo>
                    <a:pt x="1254" y="90"/>
                  </a:lnTo>
                  <a:lnTo>
                    <a:pt x="1272" y="96"/>
                  </a:lnTo>
                  <a:lnTo>
                    <a:pt x="1290" y="108"/>
                  </a:lnTo>
                  <a:lnTo>
                    <a:pt x="1302" y="108"/>
                  </a:lnTo>
                  <a:lnTo>
                    <a:pt x="1320" y="126"/>
                  </a:lnTo>
                  <a:lnTo>
                    <a:pt x="1338" y="132"/>
                  </a:lnTo>
                  <a:lnTo>
                    <a:pt x="1356" y="138"/>
                  </a:lnTo>
                  <a:lnTo>
                    <a:pt x="1374" y="144"/>
                  </a:lnTo>
                  <a:lnTo>
                    <a:pt x="1392" y="156"/>
                  </a:lnTo>
                  <a:lnTo>
                    <a:pt x="1410" y="156"/>
                  </a:lnTo>
                  <a:lnTo>
                    <a:pt x="1428" y="162"/>
                  </a:lnTo>
                  <a:lnTo>
                    <a:pt x="1446" y="162"/>
                  </a:lnTo>
                  <a:lnTo>
                    <a:pt x="1458" y="174"/>
                  </a:lnTo>
                  <a:lnTo>
                    <a:pt x="1476" y="174"/>
                  </a:lnTo>
                  <a:lnTo>
                    <a:pt x="1494" y="174"/>
                  </a:lnTo>
                  <a:lnTo>
                    <a:pt x="1512" y="180"/>
                  </a:lnTo>
                  <a:lnTo>
                    <a:pt x="1530" y="180"/>
                  </a:lnTo>
                  <a:lnTo>
                    <a:pt x="1548" y="174"/>
                  </a:lnTo>
                  <a:lnTo>
                    <a:pt x="1566" y="168"/>
                  </a:lnTo>
                  <a:lnTo>
                    <a:pt x="1584" y="180"/>
                  </a:lnTo>
                  <a:lnTo>
                    <a:pt x="1602" y="180"/>
                  </a:lnTo>
                  <a:lnTo>
                    <a:pt x="1614" y="180"/>
                  </a:lnTo>
                  <a:lnTo>
                    <a:pt x="1632" y="174"/>
                  </a:lnTo>
                  <a:lnTo>
                    <a:pt x="1650" y="174"/>
                  </a:lnTo>
                  <a:lnTo>
                    <a:pt x="1668" y="180"/>
                  </a:lnTo>
                  <a:lnTo>
                    <a:pt x="1686" y="174"/>
                  </a:lnTo>
                  <a:lnTo>
                    <a:pt x="1704" y="180"/>
                  </a:lnTo>
                  <a:lnTo>
                    <a:pt x="1722" y="180"/>
                  </a:lnTo>
                  <a:lnTo>
                    <a:pt x="1740" y="186"/>
                  </a:lnTo>
                  <a:lnTo>
                    <a:pt x="1758" y="192"/>
                  </a:lnTo>
                  <a:lnTo>
                    <a:pt x="1776" y="186"/>
                  </a:lnTo>
                  <a:lnTo>
                    <a:pt x="1788" y="192"/>
                  </a:lnTo>
                  <a:lnTo>
                    <a:pt x="1806" y="198"/>
                  </a:lnTo>
                  <a:lnTo>
                    <a:pt x="1824" y="198"/>
                  </a:lnTo>
                  <a:lnTo>
                    <a:pt x="1842" y="198"/>
                  </a:lnTo>
                  <a:lnTo>
                    <a:pt x="1860" y="204"/>
                  </a:lnTo>
                  <a:lnTo>
                    <a:pt x="1878" y="210"/>
                  </a:lnTo>
                  <a:lnTo>
                    <a:pt x="1896" y="210"/>
                  </a:lnTo>
                  <a:lnTo>
                    <a:pt x="1914" y="210"/>
                  </a:lnTo>
                  <a:lnTo>
                    <a:pt x="1932" y="216"/>
                  </a:lnTo>
                  <a:lnTo>
                    <a:pt x="1944" y="204"/>
                  </a:lnTo>
                  <a:lnTo>
                    <a:pt x="1962" y="198"/>
                  </a:lnTo>
                  <a:lnTo>
                    <a:pt x="1980" y="198"/>
                  </a:lnTo>
                  <a:lnTo>
                    <a:pt x="1998" y="198"/>
                  </a:lnTo>
                  <a:lnTo>
                    <a:pt x="2016" y="192"/>
                  </a:lnTo>
                  <a:lnTo>
                    <a:pt x="2034" y="192"/>
                  </a:lnTo>
                  <a:lnTo>
                    <a:pt x="2052" y="186"/>
                  </a:lnTo>
                  <a:lnTo>
                    <a:pt x="2070" y="186"/>
                  </a:lnTo>
                  <a:lnTo>
                    <a:pt x="2088" y="198"/>
                  </a:lnTo>
                  <a:lnTo>
                    <a:pt x="2100" y="186"/>
                  </a:lnTo>
                  <a:lnTo>
                    <a:pt x="2118" y="186"/>
                  </a:lnTo>
                  <a:lnTo>
                    <a:pt x="2136" y="186"/>
                  </a:lnTo>
                  <a:lnTo>
                    <a:pt x="2154" y="180"/>
                  </a:lnTo>
                  <a:lnTo>
                    <a:pt x="2172" y="186"/>
                  </a:lnTo>
                  <a:lnTo>
                    <a:pt x="2190" y="186"/>
                  </a:lnTo>
                  <a:lnTo>
                    <a:pt x="2208" y="192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24" name="Freeform 108"/>
            <p:cNvSpPr>
              <a:spLocks/>
            </p:cNvSpPr>
            <p:nvPr/>
          </p:nvSpPr>
          <p:spPr bwMode="auto">
            <a:xfrm>
              <a:off x="2690575" y="5109621"/>
              <a:ext cx="142585" cy="104785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8" y="42"/>
                </a:cxn>
                <a:cxn ang="0">
                  <a:pos x="36" y="42"/>
                </a:cxn>
                <a:cxn ang="0">
                  <a:pos x="54" y="42"/>
                </a:cxn>
                <a:cxn ang="0">
                  <a:pos x="66" y="36"/>
                </a:cxn>
                <a:cxn ang="0">
                  <a:pos x="84" y="42"/>
                </a:cxn>
                <a:cxn ang="0">
                  <a:pos x="102" y="54"/>
                </a:cxn>
                <a:cxn ang="0">
                  <a:pos x="120" y="42"/>
                </a:cxn>
                <a:cxn ang="0">
                  <a:pos x="138" y="42"/>
                </a:cxn>
                <a:cxn ang="0">
                  <a:pos x="156" y="42"/>
                </a:cxn>
                <a:cxn ang="0">
                  <a:pos x="174" y="36"/>
                </a:cxn>
                <a:cxn ang="0">
                  <a:pos x="192" y="12"/>
                </a:cxn>
                <a:cxn ang="0">
                  <a:pos x="210" y="0"/>
                </a:cxn>
                <a:cxn ang="0">
                  <a:pos x="222" y="24"/>
                </a:cxn>
                <a:cxn ang="0">
                  <a:pos x="240" y="66"/>
                </a:cxn>
                <a:cxn ang="0">
                  <a:pos x="258" y="144"/>
                </a:cxn>
                <a:cxn ang="0">
                  <a:pos x="276" y="252"/>
                </a:cxn>
                <a:cxn ang="0">
                  <a:pos x="294" y="378"/>
                </a:cxn>
                <a:cxn ang="0">
                  <a:pos x="312" y="504"/>
                </a:cxn>
                <a:cxn ang="0">
                  <a:pos x="330" y="618"/>
                </a:cxn>
                <a:cxn ang="0">
                  <a:pos x="348" y="708"/>
                </a:cxn>
                <a:cxn ang="0">
                  <a:pos x="366" y="774"/>
                </a:cxn>
                <a:cxn ang="0">
                  <a:pos x="384" y="834"/>
                </a:cxn>
              </a:cxnLst>
              <a:rect l="0" t="0" r="r" b="b"/>
              <a:pathLst>
                <a:path w="384" h="834">
                  <a:moveTo>
                    <a:pt x="0" y="42"/>
                  </a:moveTo>
                  <a:lnTo>
                    <a:pt x="18" y="42"/>
                  </a:lnTo>
                  <a:lnTo>
                    <a:pt x="36" y="42"/>
                  </a:lnTo>
                  <a:lnTo>
                    <a:pt x="54" y="42"/>
                  </a:lnTo>
                  <a:lnTo>
                    <a:pt x="66" y="36"/>
                  </a:lnTo>
                  <a:lnTo>
                    <a:pt x="84" y="42"/>
                  </a:lnTo>
                  <a:lnTo>
                    <a:pt x="102" y="54"/>
                  </a:lnTo>
                  <a:lnTo>
                    <a:pt x="120" y="42"/>
                  </a:lnTo>
                  <a:lnTo>
                    <a:pt x="138" y="42"/>
                  </a:lnTo>
                  <a:lnTo>
                    <a:pt x="156" y="42"/>
                  </a:lnTo>
                  <a:lnTo>
                    <a:pt x="174" y="36"/>
                  </a:lnTo>
                  <a:lnTo>
                    <a:pt x="192" y="12"/>
                  </a:lnTo>
                  <a:lnTo>
                    <a:pt x="210" y="0"/>
                  </a:lnTo>
                  <a:lnTo>
                    <a:pt x="222" y="24"/>
                  </a:lnTo>
                  <a:lnTo>
                    <a:pt x="240" y="66"/>
                  </a:lnTo>
                  <a:lnTo>
                    <a:pt x="258" y="144"/>
                  </a:lnTo>
                  <a:lnTo>
                    <a:pt x="276" y="252"/>
                  </a:lnTo>
                  <a:lnTo>
                    <a:pt x="294" y="378"/>
                  </a:lnTo>
                  <a:lnTo>
                    <a:pt x="312" y="504"/>
                  </a:lnTo>
                  <a:lnTo>
                    <a:pt x="330" y="618"/>
                  </a:lnTo>
                  <a:lnTo>
                    <a:pt x="348" y="708"/>
                  </a:lnTo>
                  <a:lnTo>
                    <a:pt x="366" y="774"/>
                  </a:lnTo>
                  <a:lnTo>
                    <a:pt x="384" y="834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25" name="Freeform 109"/>
            <p:cNvSpPr>
              <a:spLocks/>
            </p:cNvSpPr>
            <p:nvPr/>
          </p:nvSpPr>
          <p:spPr bwMode="auto">
            <a:xfrm>
              <a:off x="1870600" y="4898543"/>
              <a:ext cx="819865" cy="1281545"/>
            </a:xfrm>
            <a:custGeom>
              <a:avLst/>
              <a:gdLst/>
              <a:ahLst/>
              <a:cxnLst>
                <a:cxn ang="0">
                  <a:pos x="36" y="990"/>
                </a:cxn>
                <a:cxn ang="0">
                  <a:pos x="90" y="882"/>
                </a:cxn>
                <a:cxn ang="0">
                  <a:pos x="144" y="744"/>
                </a:cxn>
                <a:cxn ang="0">
                  <a:pos x="192" y="606"/>
                </a:cxn>
                <a:cxn ang="0">
                  <a:pos x="246" y="498"/>
                </a:cxn>
                <a:cxn ang="0">
                  <a:pos x="300" y="414"/>
                </a:cxn>
                <a:cxn ang="0">
                  <a:pos x="348" y="342"/>
                </a:cxn>
                <a:cxn ang="0">
                  <a:pos x="402" y="264"/>
                </a:cxn>
                <a:cxn ang="0">
                  <a:pos x="456" y="198"/>
                </a:cxn>
                <a:cxn ang="0">
                  <a:pos x="504" y="150"/>
                </a:cxn>
                <a:cxn ang="0">
                  <a:pos x="558" y="126"/>
                </a:cxn>
                <a:cxn ang="0">
                  <a:pos x="612" y="90"/>
                </a:cxn>
                <a:cxn ang="0">
                  <a:pos x="660" y="90"/>
                </a:cxn>
                <a:cxn ang="0">
                  <a:pos x="714" y="78"/>
                </a:cxn>
                <a:cxn ang="0">
                  <a:pos x="768" y="54"/>
                </a:cxn>
                <a:cxn ang="0">
                  <a:pos x="816" y="48"/>
                </a:cxn>
                <a:cxn ang="0">
                  <a:pos x="870" y="42"/>
                </a:cxn>
                <a:cxn ang="0">
                  <a:pos x="924" y="18"/>
                </a:cxn>
                <a:cxn ang="0">
                  <a:pos x="972" y="12"/>
                </a:cxn>
                <a:cxn ang="0">
                  <a:pos x="1026" y="6"/>
                </a:cxn>
                <a:cxn ang="0">
                  <a:pos x="1080" y="6"/>
                </a:cxn>
                <a:cxn ang="0">
                  <a:pos x="1128" y="24"/>
                </a:cxn>
                <a:cxn ang="0">
                  <a:pos x="1182" y="48"/>
                </a:cxn>
                <a:cxn ang="0">
                  <a:pos x="1236" y="78"/>
                </a:cxn>
                <a:cxn ang="0">
                  <a:pos x="1290" y="108"/>
                </a:cxn>
                <a:cxn ang="0">
                  <a:pos x="1338" y="126"/>
                </a:cxn>
                <a:cxn ang="0">
                  <a:pos x="1392" y="156"/>
                </a:cxn>
                <a:cxn ang="0">
                  <a:pos x="1446" y="168"/>
                </a:cxn>
                <a:cxn ang="0">
                  <a:pos x="1494" y="174"/>
                </a:cxn>
                <a:cxn ang="0">
                  <a:pos x="1548" y="174"/>
                </a:cxn>
                <a:cxn ang="0">
                  <a:pos x="1602" y="162"/>
                </a:cxn>
                <a:cxn ang="0">
                  <a:pos x="1650" y="168"/>
                </a:cxn>
                <a:cxn ang="0">
                  <a:pos x="1704" y="180"/>
                </a:cxn>
                <a:cxn ang="0">
                  <a:pos x="1758" y="180"/>
                </a:cxn>
                <a:cxn ang="0">
                  <a:pos x="1806" y="186"/>
                </a:cxn>
                <a:cxn ang="0">
                  <a:pos x="1860" y="204"/>
                </a:cxn>
                <a:cxn ang="0">
                  <a:pos x="1914" y="198"/>
                </a:cxn>
                <a:cxn ang="0">
                  <a:pos x="1962" y="180"/>
                </a:cxn>
                <a:cxn ang="0">
                  <a:pos x="2016" y="168"/>
                </a:cxn>
                <a:cxn ang="0">
                  <a:pos x="2070" y="162"/>
                </a:cxn>
                <a:cxn ang="0">
                  <a:pos x="2118" y="174"/>
                </a:cxn>
                <a:cxn ang="0">
                  <a:pos x="2172" y="168"/>
                </a:cxn>
              </a:cxnLst>
              <a:rect l="0" t="0" r="r" b="b"/>
              <a:pathLst>
                <a:path w="2208" h="1020">
                  <a:moveTo>
                    <a:pt x="0" y="1020"/>
                  </a:moveTo>
                  <a:lnTo>
                    <a:pt x="18" y="1014"/>
                  </a:lnTo>
                  <a:lnTo>
                    <a:pt x="36" y="990"/>
                  </a:lnTo>
                  <a:lnTo>
                    <a:pt x="54" y="960"/>
                  </a:lnTo>
                  <a:lnTo>
                    <a:pt x="72" y="924"/>
                  </a:lnTo>
                  <a:lnTo>
                    <a:pt x="90" y="882"/>
                  </a:lnTo>
                  <a:lnTo>
                    <a:pt x="108" y="840"/>
                  </a:lnTo>
                  <a:lnTo>
                    <a:pt x="126" y="792"/>
                  </a:lnTo>
                  <a:lnTo>
                    <a:pt x="144" y="744"/>
                  </a:lnTo>
                  <a:lnTo>
                    <a:pt x="156" y="690"/>
                  </a:lnTo>
                  <a:lnTo>
                    <a:pt x="174" y="648"/>
                  </a:lnTo>
                  <a:lnTo>
                    <a:pt x="192" y="606"/>
                  </a:lnTo>
                  <a:lnTo>
                    <a:pt x="210" y="564"/>
                  </a:lnTo>
                  <a:lnTo>
                    <a:pt x="228" y="522"/>
                  </a:lnTo>
                  <a:lnTo>
                    <a:pt x="246" y="498"/>
                  </a:lnTo>
                  <a:lnTo>
                    <a:pt x="264" y="462"/>
                  </a:lnTo>
                  <a:lnTo>
                    <a:pt x="282" y="426"/>
                  </a:lnTo>
                  <a:lnTo>
                    <a:pt x="300" y="414"/>
                  </a:lnTo>
                  <a:lnTo>
                    <a:pt x="312" y="390"/>
                  </a:lnTo>
                  <a:lnTo>
                    <a:pt x="330" y="372"/>
                  </a:lnTo>
                  <a:lnTo>
                    <a:pt x="348" y="342"/>
                  </a:lnTo>
                  <a:lnTo>
                    <a:pt x="366" y="312"/>
                  </a:lnTo>
                  <a:lnTo>
                    <a:pt x="384" y="288"/>
                  </a:lnTo>
                  <a:lnTo>
                    <a:pt x="402" y="264"/>
                  </a:lnTo>
                  <a:lnTo>
                    <a:pt x="420" y="234"/>
                  </a:lnTo>
                  <a:lnTo>
                    <a:pt x="438" y="216"/>
                  </a:lnTo>
                  <a:lnTo>
                    <a:pt x="456" y="198"/>
                  </a:lnTo>
                  <a:lnTo>
                    <a:pt x="474" y="180"/>
                  </a:lnTo>
                  <a:lnTo>
                    <a:pt x="486" y="168"/>
                  </a:lnTo>
                  <a:lnTo>
                    <a:pt x="504" y="150"/>
                  </a:lnTo>
                  <a:lnTo>
                    <a:pt x="522" y="138"/>
                  </a:lnTo>
                  <a:lnTo>
                    <a:pt x="540" y="138"/>
                  </a:lnTo>
                  <a:lnTo>
                    <a:pt x="558" y="126"/>
                  </a:lnTo>
                  <a:lnTo>
                    <a:pt x="576" y="108"/>
                  </a:lnTo>
                  <a:lnTo>
                    <a:pt x="594" y="96"/>
                  </a:lnTo>
                  <a:lnTo>
                    <a:pt x="612" y="90"/>
                  </a:lnTo>
                  <a:lnTo>
                    <a:pt x="630" y="90"/>
                  </a:lnTo>
                  <a:lnTo>
                    <a:pt x="642" y="84"/>
                  </a:lnTo>
                  <a:lnTo>
                    <a:pt x="660" y="90"/>
                  </a:lnTo>
                  <a:lnTo>
                    <a:pt x="678" y="84"/>
                  </a:lnTo>
                  <a:lnTo>
                    <a:pt x="696" y="84"/>
                  </a:lnTo>
                  <a:lnTo>
                    <a:pt x="714" y="78"/>
                  </a:lnTo>
                  <a:lnTo>
                    <a:pt x="732" y="72"/>
                  </a:lnTo>
                  <a:lnTo>
                    <a:pt x="750" y="66"/>
                  </a:lnTo>
                  <a:lnTo>
                    <a:pt x="768" y="54"/>
                  </a:lnTo>
                  <a:lnTo>
                    <a:pt x="786" y="54"/>
                  </a:lnTo>
                  <a:lnTo>
                    <a:pt x="798" y="54"/>
                  </a:lnTo>
                  <a:lnTo>
                    <a:pt x="816" y="48"/>
                  </a:lnTo>
                  <a:lnTo>
                    <a:pt x="834" y="36"/>
                  </a:lnTo>
                  <a:lnTo>
                    <a:pt x="852" y="36"/>
                  </a:lnTo>
                  <a:lnTo>
                    <a:pt x="870" y="42"/>
                  </a:lnTo>
                  <a:lnTo>
                    <a:pt x="888" y="36"/>
                  </a:lnTo>
                  <a:lnTo>
                    <a:pt x="906" y="24"/>
                  </a:lnTo>
                  <a:lnTo>
                    <a:pt x="924" y="18"/>
                  </a:lnTo>
                  <a:lnTo>
                    <a:pt x="942" y="18"/>
                  </a:lnTo>
                  <a:lnTo>
                    <a:pt x="960" y="12"/>
                  </a:lnTo>
                  <a:lnTo>
                    <a:pt x="972" y="12"/>
                  </a:lnTo>
                  <a:lnTo>
                    <a:pt x="990" y="6"/>
                  </a:lnTo>
                  <a:lnTo>
                    <a:pt x="1008" y="6"/>
                  </a:lnTo>
                  <a:lnTo>
                    <a:pt x="1026" y="6"/>
                  </a:lnTo>
                  <a:lnTo>
                    <a:pt x="1044" y="0"/>
                  </a:lnTo>
                  <a:lnTo>
                    <a:pt x="1062" y="6"/>
                  </a:lnTo>
                  <a:lnTo>
                    <a:pt x="1080" y="6"/>
                  </a:lnTo>
                  <a:lnTo>
                    <a:pt x="1098" y="12"/>
                  </a:lnTo>
                  <a:lnTo>
                    <a:pt x="1116" y="18"/>
                  </a:lnTo>
                  <a:lnTo>
                    <a:pt x="1128" y="24"/>
                  </a:lnTo>
                  <a:lnTo>
                    <a:pt x="1146" y="36"/>
                  </a:lnTo>
                  <a:lnTo>
                    <a:pt x="1164" y="48"/>
                  </a:lnTo>
                  <a:lnTo>
                    <a:pt x="1182" y="48"/>
                  </a:lnTo>
                  <a:lnTo>
                    <a:pt x="1200" y="54"/>
                  </a:lnTo>
                  <a:lnTo>
                    <a:pt x="1218" y="60"/>
                  </a:lnTo>
                  <a:lnTo>
                    <a:pt x="1236" y="78"/>
                  </a:lnTo>
                  <a:lnTo>
                    <a:pt x="1254" y="84"/>
                  </a:lnTo>
                  <a:lnTo>
                    <a:pt x="1272" y="96"/>
                  </a:lnTo>
                  <a:lnTo>
                    <a:pt x="1290" y="108"/>
                  </a:lnTo>
                  <a:lnTo>
                    <a:pt x="1302" y="114"/>
                  </a:lnTo>
                  <a:lnTo>
                    <a:pt x="1320" y="114"/>
                  </a:lnTo>
                  <a:lnTo>
                    <a:pt x="1338" y="126"/>
                  </a:lnTo>
                  <a:lnTo>
                    <a:pt x="1356" y="138"/>
                  </a:lnTo>
                  <a:lnTo>
                    <a:pt x="1374" y="150"/>
                  </a:lnTo>
                  <a:lnTo>
                    <a:pt x="1392" y="156"/>
                  </a:lnTo>
                  <a:lnTo>
                    <a:pt x="1410" y="162"/>
                  </a:lnTo>
                  <a:lnTo>
                    <a:pt x="1428" y="162"/>
                  </a:lnTo>
                  <a:lnTo>
                    <a:pt x="1446" y="168"/>
                  </a:lnTo>
                  <a:lnTo>
                    <a:pt x="1458" y="174"/>
                  </a:lnTo>
                  <a:lnTo>
                    <a:pt x="1476" y="174"/>
                  </a:lnTo>
                  <a:lnTo>
                    <a:pt x="1494" y="174"/>
                  </a:lnTo>
                  <a:lnTo>
                    <a:pt x="1512" y="180"/>
                  </a:lnTo>
                  <a:lnTo>
                    <a:pt x="1530" y="180"/>
                  </a:lnTo>
                  <a:lnTo>
                    <a:pt x="1548" y="174"/>
                  </a:lnTo>
                  <a:lnTo>
                    <a:pt x="1566" y="174"/>
                  </a:lnTo>
                  <a:lnTo>
                    <a:pt x="1584" y="168"/>
                  </a:lnTo>
                  <a:lnTo>
                    <a:pt x="1602" y="162"/>
                  </a:lnTo>
                  <a:lnTo>
                    <a:pt x="1614" y="162"/>
                  </a:lnTo>
                  <a:lnTo>
                    <a:pt x="1632" y="168"/>
                  </a:lnTo>
                  <a:lnTo>
                    <a:pt x="1650" y="168"/>
                  </a:lnTo>
                  <a:lnTo>
                    <a:pt x="1668" y="174"/>
                  </a:lnTo>
                  <a:lnTo>
                    <a:pt x="1686" y="174"/>
                  </a:lnTo>
                  <a:lnTo>
                    <a:pt x="1704" y="180"/>
                  </a:lnTo>
                  <a:lnTo>
                    <a:pt x="1722" y="186"/>
                  </a:lnTo>
                  <a:lnTo>
                    <a:pt x="1740" y="186"/>
                  </a:lnTo>
                  <a:lnTo>
                    <a:pt x="1758" y="180"/>
                  </a:lnTo>
                  <a:lnTo>
                    <a:pt x="1776" y="180"/>
                  </a:lnTo>
                  <a:lnTo>
                    <a:pt x="1788" y="192"/>
                  </a:lnTo>
                  <a:lnTo>
                    <a:pt x="1806" y="186"/>
                  </a:lnTo>
                  <a:lnTo>
                    <a:pt x="1824" y="192"/>
                  </a:lnTo>
                  <a:lnTo>
                    <a:pt x="1842" y="198"/>
                  </a:lnTo>
                  <a:lnTo>
                    <a:pt x="1860" y="204"/>
                  </a:lnTo>
                  <a:lnTo>
                    <a:pt x="1878" y="198"/>
                  </a:lnTo>
                  <a:lnTo>
                    <a:pt x="1896" y="198"/>
                  </a:lnTo>
                  <a:lnTo>
                    <a:pt x="1914" y="198"/>
                  </a:lnTo>
                  <a:lnTo>
                    <a:pt x="1932" y="198"/>
                  </a:lnTo>
                  <a:lnTo>
                    <a:pt x="1944" y="192"/>
                  </a:lnTo>
                  <a:lnTo>
                    <a:pt x="1962" y="180"/>
                  </a:lnTo>
                  <a:lnTo>
                    <a:pt x="1980" y="174"/>
                  </a:lnTo>
                  <a:lnTo>
                    <a:pt x="1998" y="168"/>
                  </a:lnTo>
                  <a:lnTo>
                    <a:pt x="2016" y="168"/>
                  </a:lnTo>
                  <a:lnTo>
                    <a:pt x="2034" y="174"/>
                  </a:lnTo>
                  <a:lnTo>
                    <a:pt x="2052" y="174"/>
                  </a:lnTo>
                  <a:lnTo>
                    <a:pt x="2070" y="162"/>
                  </a:lnTo>
                  <a:lnTo>
                    <a:pt x="2088" y="162"/>
                  </a:lnTo>
                  <a:lnTo>
                    <a:pt x="2100" y="174"/>
                  </a:lnTo>
                  <a:lnTo>
                    <a:pt x="2118" y="174"/>
                  </a:lnTo>
                  <a:lnTo>
                    <a:pt x="2136" y="174"/>
                  </a:lnTo>
                  <a:lnTo>
                    <a:pt x="2154" y="174"/>
                  </a:lnTo>
                  <a:lnTo>
                    <a:pt x="2172" y="168"/>
                  </a:lnTo>
                  <a:lnTo>
                    <a:pt x="2190" y="180"/>
                  </a:lnTo>
                  <a:lnTo>
                    <a:pt x="2208" y="174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26" name="Freeform 110"/>
            <p:cNvSpPr>
              <a:spLocks/>
            </p:cNvSpPr>
            <p:nvPr/>
          </p:nvSpPr>
          <p:spPr bwMode="auto">
            <a:xfrm>
              <a:off x="2686635" y="5079467"/>
              <a:ext cx="142585" cy="1032775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8" y="30"/>
                </a:cxn>
                <a:cxn ang="0">
                  <a:pos x="36" y="36"/>
                </a:cxn>
                <a:cxn ang="0">
                  <a:pos x="54" y="36"/>
                </a:cxn>
                <a:cxn ang="0">
                  <a:pos x="66" y="30"/>
                </a:cxn>
                <a:cxn ang="0">
                  <a:pos x="84" y="30"/>
                </a:cxn>
                <a:cxn ang="0">
                  <a:pos x="102" y="36"/>
                </a:cxn>
                <a:cxn ang="0">
                  <a:pos x="120" y="36"/>
                </a:cxn>
                <a:cxn ang="0">
                  <a:pos x="138" y="30"/>
                </a:cxn>
                <a:cxn ang="0">
                  <a:pos x="156" y="18"/>
                </a:cxn>
                <a:cxn ang="0">
                  <a:pos x="174" y="6"/>
                </a:cxn>
                <a:cxn ang="0">
                  <a:pos x="192" y="0"/>
                </a:cxn>
                <a:cxn ang="0">
                  <a:pos x="210" y="18"/>
                </a:cxn>
                <a:cxn ang="0">
                  <a:pos x="222" y="54"/>
                </a:cxn>
                <a:cxn ang="0">
                  <a:pos x="240" y="120"/>
                </a:cxn>
                <a:cxn ang="0">
                  <a:pos x="258" y="228"/>
                </a:cxn>
                <a:cxn ang="0">
                  <a:pos x="276" y="354"/>
                </a:cxn>
                <a:cxn ang="0">
                  <a:pos x="294" y="474"/>
                </a:cxn>
                <a:cxn ang="0">
                  <a:pos x="312" y="582"/>
                </a:cxn>
                <a:cxn ang="0">
                  <a:pos x="330" y="672"/>
                </a:cxn>
                <a:cxn ang="0">
                  <a:pos x="348" y="744"/>
                </a:cxn>
                <a:cxn ang="0">
                  <a:pos x="366" y="792"/>
                </a:cxn>
                <a:cxn ang="0">
                  <a:pos x="384" y="822"/>
                </a:cxn>
              </a:cxnLst>
              <a:rect l="0" t="0" r="r" b="b"/>
              <a:pathLst>
                <a:path w="384" h="822">
                  <a:moveTo>
                    <a:pt x="0" y="30"/>
                  </a:moveTo>
                  <a:lnTo>
                    <a:pt x="18" y="30"/>
                  </a:lnTo>
                  <a:lnTo>
                    <a:pt x="36" y="36"/>
                  </a:lnTo>
                  <a:lnTo>
                    <a:pt x="54" y="36"/>
                  </a:lnTo>
                  <a:lnTo>
                    <a:pt x="66" y="30"/>
                  </a:lnTo>
                  <a:lnTo>
                    <a:pt x="84" y="30"/>
                  </a:lnTo>
                  <a:lnTo>
                    <a:pt x="102" y="36"/>
                  </a:lnTo>
                  <a:lnTo>
                    <a:pt x="120" y="36"/>
                  </a:lnTo>
                  <a:lnTo>
                    <a:pt x="138" y="30"/>
                  </a:lnTo>
                  <a:lnTo>
                    <a:pt x="156" y="18"/>
                  </a:lnTo>
                  <a:lnTo>
                    <a:pt x="174" y="6"/>
                  </a:lnTo>
                  <a:lnTo>
                    <a:pt x="192" y="0"/>
                  </a:lnTo>
                  <a:lnTo>
                    <a:pt x="210" y="18"/>
                  </a:lnTo>
                  <a:lnTo>
                    <a:pt x="222" y="54"/>
                  </a:lnTo>
                  <a:lnTo>
                    <a:pt x="240" y="120"/>
                  </a:lnTo>
                  <a:lnTo>
                    <a:pt x="258" y="228"/>
                  </a:lnTo>
                  <a:lnTo>
                    <a:pt x="276" y="354"/>
                  </a:lnTo>
                  <a:lnTo>
                    <a:pt x="294" y="474"/>
                  </a:lnTo>
                  <a:lnTo>
                    <a:pt x="312" y="582"/>
                  </a:lnTo>
                  <a:lnTo>
                    <a:pt x="330" y="672"/>
                  </a:lnTo>
                  <a:lnTo>
                    <a:pt x="348" y="744"/>
                  </a:lnTo>
                  <a:lnTo>
                    <a:pt x="366" y="792"/>
                  </a:lnTo>
                  <a:lnTo>
                    <a:pt x="384" y="822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27" name="Freeform 111"/>
            <p:cNvSpPr>
              <a:spLocks/>
            </p:cNvSpPr>
            <p:nvPr/>
          </p:nvSpPr>
          <p:spPr bwMode="auto">
            <a:xfrm>
              <a:off x="1870600" y="4777927"/>
              <a:ext cx="819865" cy="1341853"/>
            </a:xfrm>
            <a:custGeom>
              <a:avLst/>
              <a:gdLst/>
              <a:ahLst/>
              <a:cxnLst>
                <a:cxn ang="0">
                  <a:pos x="36" y="1014"/>
                </a:cxn>
                <a:cxn ang="0">
                  <a:pos x="90" y="900"/>
                </a:cxn>
                <a:cxn ang="0">
                  <a:pos x="144" y="762"/>
                </a:cxn>
                <a:cxn ang="0">
                  <a:pos x="192" y="618"/>
                </a:cxn>
                <a:cxn ang="0">
                  <a:pos x="246" y="510"/>
                </a:cxn>
                <a:cxn ang="0">
                  <a:pos x="300" y="420"/>
                </a:cxn>
                <a:cxn ang="0">
                  <a:pos x="348" y="354"/>
                </a:cxn>
                <a:cxn ang="0">
                  <a:pos x="402" y="276"/>
                </a:cxn>
                <a:cxn ang="0">
                  <a:pos x="456" y="210"/>
                </a:cxn>
                <a:cxn ang="0">
                  <a:pos x="504" y="180"/>
                </a:cxn>
                <a:cxn ang="0">
                  <a:pos x="558" y="126"/>
                </a:cxn>
                <a:cxn ang="0">
                  <a:pos x="612" y="114"/>
                </a:cxn>
                <a:cxn ang="0">
                  <a:pos x="660" y="90"/>
                </a:cxn>
                <a:cxn ang="0">
                  <a:pos x="714" y="78"/>
                </a:cxn>
                <a:cxn ang="0">
                  <a:pos x="768" y="66"/>
                </a:cxn>
                <a:cxn ang="0">
                  <a:pos x="816" y="42"/>
                </a:cxn>
                <a:cxn ang="0">
                  <a:pos x="870" y="18"/>
                </a:cxn>
                <a:cxn ang="0">
                  <a:pos x="924" y="18"/>
                </a:cxn>
                <a:cxn ang="0">
                  <a:pos x="972" y="0"/>
                </a:cxn>
                <a:cxn ang="0">
                  <a:pos x="1026" y="0"/>
                </a:cxn>
                <a:cxn ang="0">
                  <a:pos x="1080" y="0"/>
                </a:cxn>
                <a:cxn ang="0">
                  <a:pos x="1128" y="18"/>
                </a:cxn>
                <a:cxn ang="0">
                  <a:pos x="1182" y="42"/>
                </a:cxn>
                <a:cxn ang="0">
                  <a:pos x="1236" y="48"/>
                </a:cxn>
                <a:cxn ang="0">
                  <a:pos x="1290" y="84"/>
                </a:cxn>
                <a:cxn ang="0">
                  <a:pos x="1338" y="108"/>
                </a:cxn>
                <a:cxn ang="0">
                  <a:pos x="1392" y="126"/>
                </a:cxn>
                <a:cxn ang="0">
                  <a:pos x="1446" y="138"/>
                </a:cxn>
                <a:cxn ang="0">
                  <a:pos x="1494" y="144"/>
                </a:cxn>
                <a:cxn ang="0">
                  <a:pos x="1548" y="144"/>
                </a:cxn>
                <a:cxn ang="0">
                  <a:pos x="1602" y="144"/>
                </a:cxn>
                <a:cxn ang="0">
                  <a:pos x="1650" y="138"/>
                </a:cxn>
                <a:cxn ang="0">
                  <a:pos x="1704" y="150"/>
                </a:cxn>
                <a:cxn ang="0">
                  <a:pos x="1758" y="144"/>
                </a:cxn>
                <a:cxn ang="0">
                  <a:pos x="1806" y="144"/>
                </a:cxn>
                <a:cxn ang="0">
                  <a:pos x="1860" y="162"/>
                </a:cxn>
                <a:cxn ang="0">
                  <a:pos x="1914" y="156"/>
                </a:cxn>
                <a:cxn ang="0">
                  <a:pos x="1962" y="156"/>
                </a:cxn>
                <a:cxn ang="0">
                  <a:pos x="2016" y="132"/>
                </a:cxn>
                <a:cxn ang="0">
                  <a:pos x="2070" y="132"/>
                </a:cxn>
                <a:cxn ang="0">
                  <a:pos x="2118" y="132"/>
                </a:cxn>
                <a:cxn ang="0">
                  <a:pos x="2172" y="126"/>
                </a:cxn>
              </a:cxnLst>
              <a:rect l="0" t="0" r="r" b="b"/>
              <a:pathLst>
                <a:path w="2208" h="1068">
                  <a:moveTo>
                    <a:pt x="0" y="1068"/>
                  </a:moveTo>
                  <a:lnTo>
                    <a:pt x="18" y="1050"/>
                  </a:lnTo>
                  <a:lnTo>
                    <a:pt x="36" y="1014"/>
                  </a:lnTo>
                  <a:lnTo>
                    <a:pt x="54" y="978"/>
                  </a:lnTo>
                  <a:lnTo>
                    <a:pt x="72" y="936"/>
                  </a:lnTo>
                  <a:lnTo>
                    <a:pt x="90" y="900"/>
                  </a:lnTo>
                  <a:lnTo>
                    <a:pt x="108" y="858"/>
                  </a:lnTo>
                  <a:lnTo>
                    <a:pt x="126" y="798"/>
                  </a:lnTo>
                  <a:lnTo>
                    <a:pt x="144" y="762"/>
                  </a:lnTo>
                  <a:lnTo>
                    <a:pt x="156" y="714"/>
                  </a:lnTo>
                  <a:lnTo>
                    <a:pt x="174" y="666"/>
                  </a:lnTo>
                  <a:lnTo>
                    <a:pt x="192" y="618"/>
                  </a:lnTo>
                  <a:lnTo>
                    <a:pt x="210" y="576"/>
                  </a:lnTo>
                  <a:lnTo>
                    <a:pt x="228" y="534"/>
                  </a:lnTo>
                  <a:lnTo>
                    <a:pt x="246" y="510"/>
                  </a:lnTo>
                  <a:lnTo>
                    <a:pt x="264" y="468"/>
                  </a:lnTo>
                  <a:lnTo>
                    <a:pt x="282" y="438"/>
                  </a:lnTo>
                  <a:lnTo>
                    <a:pt x="300" y="420"/>
                  </a:lnTo>
                  <a:lnTo>
                    <a:pt x="312" y="408"/>
                  </a:lnTo>
                  <a:lnTo>
                    <a:pt x="330" y="384"/>
                  </a:lnTo>
                  <a:lnTo>
                    <a:pt x="348" y="354"/>
                  </a:lnTo>
                  <a:lnTo>
                    <a:pt x="366" y="318"/>
                  </a:lnTo>
                  <a:lnTo>
                    <a:pt x="384" y="300"/>
                  </a:lnTo>
                  <a:lnTo>
                    <a:pt x="402" y="276"/>
                  </a:lnTo>
                  <a:lnTo>
                    <a:pt x="420" y="252"/>
                  </a:lnTo>
                  <a:lnTo>
                    <a:pt x="438" y="234"/>
                  </a:lnTo>
                  <a:lnTo>
                    <a:pt x="456" y="210"/>
                  </a:lnTo>
                  <a:lnTo>
                    <a:pt x="474" y="192"/>
                  </a:lnTo>
                  <a:lnTo>
                    <a:pt x="486" y="186"/>
                  </a:lnTo>
                  <a:lnTo>
                    <a:pt x="504" y="180"/>
                  </a:lnTo>
                  <a:lnTo>
                    <a:pt x="522" y="162"/>
                  </a:lnTo>
                  <a:lnTo>
                    <a:pt x="540" y="138"/>
                  </a:lnTo>
                  <a:lnTo>
                    <a:pt x="558" y="126"/>
                  </a:lnTo>
                  <a:lnTo>
                    <a:pt x="576" y="120"/>
                  </a:lnTo>
                  <a:lnTo>
                    <a:pt x="594" y="114"/>
                  </a:lnTo>
                  <a:lnTo>
                    <a:pt x="612" y="114"/>
                  </a:lnTo>
                  <a:lnTo>
                    <a:pt x="630" y="96"/>
                  </a:lnTo>
                  <a:lnTo>
                    <a:pt x="642" y="90"/>
                  </a:lnTo>
                  <a:lnTo>
                    <a:pt x="660" y="90"/>
                  </a:lnTo>
                  <a:lnTo>
                    <a:pt x="678" y="84"/>
                  </a:lnTo>
                  <a:lnTo>
                    <a:pt x="696" y="78"/>
                  </a:lnTo>
                  <a:lnTo>
                    <a:pt x="714" y="78"/>
                  </a:lnTo>
                  <a:lnTo>
                    <a:pt x="732" y="78"/>
                  </a:lnTo>
                  <a:lnTo>
                    <a:pt x="750" y="72"/>
                  </a:lnTo>
                  <a:lnTo>
                    <a:pt x="768" y="66"/>
                  </a:lnTo>
                  <a:lnTo>
                    <a:pt x="786" y="66"/>
                  </a:lnTo>
                  <a:lnTo>
                    <a:pt x="798" y="54"/>
                  </a:lnTo>
                  <a:lnTo>
                    <a:pt x="816" y="42"/>
                  </a:lnTo>
                  <a:lnTo>
                    <a:pt x="834" y="42"/>
                  </a:lnTo>
                  <a:lnTo>
                    <a:pt x="852" y="42"/>
                  </a:lnTo>
                  <a:lnTo>
                    <a:pt x="870" y="18"/>
                  </a:lnTo>
                  <a:lnTo>
                    <a:pt x="888" y="24"/>
                  </a:lnTo>
                  <a:lnTo>
                    <a:pt x="906" y="18"/>
                  </a:lnTo>
                  <a:lnTo>
                    <a:pt x="924" y="18"/>
                  </a:lnTo>
                  <a:lnTo>
                    <a:pt x="942" y="6"/>
                  </a:lnTo>
                  <a:lnTo>
                    <a:pt x="960" y="0"/>
                  </a:lnTo>
                  <a:lnTo>
                    <a:pt x="972" y="0"/>
                  </a:lnTo>
                  <a:lnTo>
                    <a:pt x="990" y="12"/>
                  </a:lnTo>
                  <a:lnTo>
                    <a:pt x="1008" y="6"/>
                  </a:lnTo>
                  <a:lnTo>
                    <a:pt x="1026" y="0"/>
                  </a:lnTo>
                  <a:lnTo>
                    <a:pt x="1044" y="0"/>
                  </a:lnTo>
                  <a:lnTo>
                    <a:pt x="1062" y="0"/>
                  </a:lnTo>
                  <a:lnTo>
                    <a:pt x="1080" y="0"/>
                  </a:lnTo>
                  <a:lnTo>
                    <a:pt x="1098" y="6"/>
                  </a:lnTo>
                  <a:lnTo>
                    <a:pt x="1116" y="6"/>
                  </a:lnTo>
                  <a:lnTo>
                    <a:pt x="1128" y="18"/>
                  </a:lnTo>
                  <a:lnTo>
                    <a:pt x="1146" y="18"/>
                  </a:lnTo>
                  <a:lnTo>
                    <a:pt x="1164" y="30"/>
                  </a:lnTo>
                  <a:lnTo>
                    <a:pt x="1182" y="42"/>
                  </a:lnTo>
                  <a:lnTo>
                    <a:pt x="1200" y="48"/>
                  </a:lnTo>
                  <a:lnTo>
                    <a:pt x="1218" y="42"/>
                  </a:lnTo>
                  <a:lnTo>
                    <a:pt x="1236" y="48"/>
                  </a:lnTo>
                  <a:lnTo>
                    <a:pt x="1254" y="54"/>
                  </a:lnTo>
                  <a:lnTo>
                    <a:pt x="1272" y="78"/>
                  </a:lnTo>
                  <a:lnTo>
                    <a:pt x="1290" y="84"/>
                  </a:lnTo>
                  <a:lnTo>
                    <a:pt x="1302" y="96"/>
                  </a:lnTo>
                  <a:lnTo>
                    <a:pt x="1320" y="108"/>
                  </a:lnTo>
                  <a:lnTo>
                    <a:pt x="1338" y="108"/>
                  </a:lnTo>
                  <a:lnTo>
                    <a:pt x="1356" y="108"/>
                  </a:lnTo>
                  <a:lnTo>
                    <a:pt x="1374" y="120"/>
                  </a:lnTo>
                  <a:lnTo>
                    <a:pt x="1392" y="126"/>
                  </a:lnTo>
                  <a:lnTo>
                    <a:pt x="1410" y="132"/>
                  </a:lnTo>
                  <a:lnTo>
                    <a:pt x="1428" y="138"/>
                  </a:lnTo>
                  <a:lnTo>
                    <a:pt x="1446" y="138"/>
                  </a:lnTo>
                  <a:lnTo>
                    <a:pt x="1458" y="138"/>
                  </a:lnTo>
                  <a:lnTo>
                    <a:pt x="1476" y="144"/>
                  </a:lnTo>
                  <a:lnTo>
                    <a:pt x="1494" y="144"/>
                  </a:lnTo>
                  <a:lnTo>
                    <a:pt x="1512" y="150"/>
                  </a:lnTo>
                  <a:lnTo>
                    <a:pt x="1530" y="150"/>
                  </a:lnTo>
                  <a:lnTo>
                    <a:pt x="1548" y="144"/>
                  </a:lnTo>
                  <a:lnTo>
                    <a:pt x="1566" y="144"/>
                  </a:lnTo>
                  <a:lnTo>
                    <a:pt x="1584" y="138"/>
                  </a:lnTo>
                  <a:lnTo>
                    <a:pt x="1602" y="144"/>
                  </a:lnTo>
                  <a:lnTo>
                    <a:pt x="1614" y="144"/>
                  </a:lnTo>
                  <a:lnTo>
                    <a:pt x="1632" y="138"/>
                  </a:lnTo>
                  <a:lnTo>
                    <a:pt x="1650" y="138"/>
                  </a:lnTo>
                  <a:lnTo>
                    <a:pt x="1668" y="138"/>
                  </a:lnTo>
                  <a:lnTo>
                    <a:pt x="1686" y="150"/>
                  </a:lnTo>
                  <a:lnTo>
                    <a:pt x="1704" y="150"/>
                  </a:lnTo>
                  <a:lnTo>
                    <a:pt x="1722" y="144"/>
                  </a:lnTo>
                  <a:lnTo>
                    <a:pt x="1740" y="144"/>
                  </a:lnTo>
                  <a:lnTo>
                    <a:pt x="1758" y="144"/>
                  </a:lnTo>
                  <a:lnTo>
                    <a:pt x="1776" y="150"/>
                  </a:lnTo>
                  <a:lnTo>
                    <a:pt x="1788" y="150"/>
                  </a:lnTo>
                  <a:lnTo>
                    <a:pt x="1806" y="144"/>
                  </a:lnTo>
                  <a:lnTo>
                    <a:pt x="1824" y="150"/>
                  </a:lnTo>
                  <a:lnTo>
                    <a:pt x="1842" y="156"/>
                  </a:lnTo>
                  <a:lnTo>
                    <a:pt x="1860" y="162"/>
                  </a:lnTo>
                  <a:lnTo>
                    <a:pt x="1878" y="150"/>
                  </a:lnTo>
                  <a:lnTo>
                    <a:pt x="1896" y="150"/>
                  </a:lnTo>
                  <a:lnTo>
                    <a:pt x="1914" y="156"/>
                  </a:lnTo>
                  <a:lnTo>
                    <a:pt x="1932" y="156"/>
                  </a:lnTo>
                  <a:lnTo>
                    <a:pt x="1944" y="150"/>
                  </a:lnTo>
                  <a:lnTo>
                    <a:pt x="1962" y="156"/>
                  </a:lnTo>
                  <a:lnTo>
                    <a:pt x="1980" y="144"/>
                  </a:lnTo>
                  <a:lnTo>
                    <a:pt x="1998" y="144"/>
                  </a:lnTo>
                  <a:lnTo>
                    <a:pt x="2016" y="132"/>
                  </a:lnTo>
                  <a:lnTo>
                    <a:pt x="2034" y="132"/>
                  </a:lnTo>
                  <a:lnTo>
                    <a:pt x="2052" y="132"/>
                  </a:lnTo>
                  <a:lnTo>
                    <a:pt x="2070" y="132"/>
                  </a:lnTo>
                  <a:lnTo>
                    <a:pt x="2088" y="132"/>
                  </a:lnTo>
                  <a:lnTo>
                    <a:pt x="2100" y="138"/>
                  </a:lnTo>
                  <a:lnTo>
                    <a:pt x="2118" y="132"/>
                  </a:lnTo>
                  <a:lnTo>
                    <a:pt x="2136" y="126"/>
                  </a:lnTo>
                  <a:lnTo>
                    <a:pt x="2154" y="126"/>
                  </a:lnTo>
                  <a:lnTo>
                    <a:pt x="2172" y="126"/>
                  </a:lnTo>
                  <a:lnTo>
                    <a:pt x="2190" y="120"/>
                  </a:lnTo>
                  <a:lnTo>
                    <a:pt x="2208" y="126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28" name="Freeform 112"/>
            <p:cNvSpPr>
              <a:spLocks/>
            </p:cNvSpPr>
            <p:nvPr/>
          </p:nvSpPr>
          <p:spPr bwMode="auto">
            <a:xfrm>
              <a:off x="2690465" y="4906082"/>
              <a:ext cx="142585" cy="1025236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8" y="18"/>
                </a:cxn>
                <a:cxn ang="0">
                  <a:pos x="36" y="24"/>
                </a:cxn>
                <a:cxn ang="0">
                  <a:pos x="54" y="30"/>
                </a:cxn>
                <a:cxn ang="0">
                  <a:pos x="66" y="36"/>
                </a:cxn>
                <a:cxn ang="0">
                  <a:pos x="84" y="36"/>
                </a:cxn>
                <a:cxn ang="0">
                  <a:pos x="102" y="30"/>
                </a:cxn>
                <a:cxn ang="0">
                  <a:pos x="120" y="30"/>
                </a:cxn>
                <a:cxn ang="0">
                  <a:pos x="138" y="30"/>
                </a:cxn>
                <a:cxn ang="0">
                  <a:pos x="156" y="24"/>
                </a:cxn>
                <a:cxn ang="0">
                  <a:pos x="174" y="12"/>
                </a:cxn>
                <a:cxn ang="0">
                  <a:pos x="192" y="0"/>
                </a:cxn>
                <a:cxn ang="0">
                  <a:pos x="210" y="0"/>
                </a:cxn>
                <a:cxn ang="0">
                  <a:pos x="222" y="36"/>
                </a:cxn>
                <a:cxn ang="0">
                  <a:pos x="240" y="102"/>
                </a:cxn>
                <a:cxn ang="0">
                  <a:pos x="258" y="204"/>
                </a:cxn>
                <a:cxn ang="0">
                  <a:pos x="276" y="336"/>
                </a:cxn>
                <a:cxn ang="0">
                  <a:pos x="294" y="456"/>
                </a:cxn>
                <a:cxn ang="0">
                  <a:pos x="312" y="570"/>
                </a:cxn>
                <a:cxn ang="0">
                  <a:pos x="330" y="666"/>
                </a:cxn>
                <a:cxn ang="0">
                  <a:pos x="348" y="738"/>
                </a:cxn>
                <a:cxn ang="0">
                  <a:pos x="366" y="780"/>
                </a:cxn>
                <a:cxn ang="0">
                  <a:pos x="384" y="816"/>
                </a:cxn>
              </a:cxnLst>
              <a:rect l="0" t="0" r="r" b="b"/>
              <a:pathLst>
                <a:path w="384" h="816">
                  <a:moveTo>
                    <a:pt x="0" y="24"/>
                  </a:moveTo>
                  <a:lnTo>
                    <a:pt x="18" y="18"/>
                  </a:lnTo>
                  <a:lnTo>
                    <a:pt x="36" y="24"/>
                  </a:lnTo>
                  <a:lnTo>
                    <a:pt x="54" y="30"/>
                  </a:lnTo>
                  <a:lnTo>
                    <a:pt x="66" y="36"/>
                  </a:lnTo>
                  <a:lnTo>
                    <a:pt x="84" y="36"/>
                  </a:lnTo>
                  <a:lnTo>
                    <a:pt x="102" y="30"/>
                  </a:lnTo>
                  <a:lnTo>
                    <a:pt x="120" y="30"/>
                  </a:lnTo>
                  <a:lnTo>
                    <a:pt x="138" y="30"/>
                  </a:lnTo>
                  <a:lnTo>
                    <a:pt x="156" y="24"/>
                  </a:lnTo>
                  <a:lnTo>
                    <a:pt x="174" y="12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2" y="36"/>
                  </a:lnTo>
                  <a:lnTo>
                    <a:pt x="240" y="102"/>
                  </a:lnTo>
                  <a:lnTo>
                    <a:pt x="258" y="204"/>
                  </a:lnTo>
                  <a:lnTo>
                    <a:pt x="276" y="336"/>
                  </a:lnTo>
                  <a:lnTo>
                    <a:pt x="294" y="456"/>
                  </a:lnTo>
                  <a:lnTo>
                    <a:pt x="312" y="570"/>
                  </a:lnTo>
                  <a:lnTo>
                    <a:pt x="330" y="666"/>
                  </a:lnTo>
                  <a:lnTo>
                    <a:pt x="348" y="738"/>
                  </a:lnTo>
                  <a:lnTo>
                    <a:pt x="366" y="780"/>
                  </a:lnTo>
                  <a:lnTo>
                    <a:pt x="384" y="816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29" name="Freeform 113"/>
            <p:cNvSpPr>
              <a:spLocks/>
            </p:cNvSpPr>
            <p:nvPr/>
          </p:nvSpPr>
          <p:spPr bwMode="auto">
            <a:xfrm>
              <a:off x="1870600" y="4657311"/>
              <a:ext cx="819865" cy="1281545"/>
            </a:xfrm>
            <a:custGeom>
              <a:avLst/>
              <a:gdLst/>
              <a:ahLst/>
              <a:cxnLst>
                <a:cxn ang="0">
                  <a:pos x="36" y="966"/>
                </a:cxn>
                <a:cxn ang="0">
                  <a:pos x="90" y="864"/>
                </a:cxn>
                <a:cxn ang="0">
                  <a:pos x="144" y="726"/>
                </a:cxn>
                <a:cxn ang="0">
                  <a:pos x="192" y="576"/>
                </a:cxn>
                <a:cxn ang="0">
                  <a:pos x="246" y="462"/>
                </a:cxn>
                <a:cxn ang="0">
                  <a:pos x="300" y="390"/>
                </a:cxn>
                <a:cxn ang="0">
                  <a:pos x="348" y="318"/>
                </a:cxn>
                <a:cxn ang="0">
                  <a:pos x="402" y="246"/>
                </a:cxn>
                <a:cxn ang="0">
                  <a:pos x="456" y="180"/>
                </a:cxn>
                <a:cxn ang="0">
                  <a:pos x="504" y="126"/>
                </a:cxn>
                <a:cxn ang="0">
                  <a:pos x="558" y="114"/>
                </a:cxn>
                <a:cxn ang="0">
                  <a:pos x="612" y="84"/>
                </a:cxn>
                <a:cxn ang="0">
                  <a:pos x="660" y="72"/>
                </a:cxn>
                <a:cxn ang="0">
                  <a:pos x="714" y="60"/>
                </a:cxn>
                <a:cxn ang="0">
                  <a:pos x="768" y="48"/>
                </a:cxn>
                <a:cxn ang="0">
                  <a:pos x="816" y="30"/>
                </a:cxn>
                <a:cxn ang="0">
                  <a:pos x="870" y="30"/>
                </a:cxn>
                <a:cxn ang="0">
                  <a:pos x="924" y="12"/>
                </a:cxn>
                <a:cxn ang="0">
                  <a:pos x="972" y="0"/>
                </a:cxn>
                <a:cxn ang="0">
                  <a:pos x="1026" y="6"/>
                </a:cxn>
                <a:cxn ang="0">
                  <a:pos x="1080" y="6"/>
                </a:cxn>
                <a:cxn ang="0">
                  <a:pos x="1128" y="24"/>
                </a:cxn>
                <a:cxn ang="0">
                  <a:pos x="1182" y="42"/>
                </a:cxn>
                <a:cxn ang="0">
                  <a:pos x="1236" y="78"/>
                </a:cxn>
                <a:cxn ang="0">
                  <a:pos x="1290" y="102"/>
                </a:cxn>
                <a:cxn ang="0">
                  <a:pos x="1338" y="108"/>
                </a:cxn>
                <a:cxn ang="0">
                  <a:pos x="1392" y="138"/>
                </a:cxn>
                <a:cxn ang="0">
                  <a:pos x="1446" y="138"/>
                </a:cxn>
                <a:cxn ang="0">
                  <a:pos x="1494" y="156"/>
                </a:cxn>
                <a:cxn ang="0">
                  <a:pos x="1548" y="156"/>
                </a:cxn>
                <a:cxn ang="0">
                  <a:pos x="1602" y="150"/>
                </a:cxn>
                <a:cxn ang="0">
                  <a:pos x="1650" y="150"/>
                </a:cxn>
                <a:cxn ang="0">
                  <a:pos x="1704" y="156"/>
                </a:cxn>
                <a:cxn ang="0">
                  <a:pos x="1758" y="162"/>
                </a:cxn>
                <a:cxn ang="0">
                  <a:pos x="1806" y="174"/>
                </a:cxn>
                <a:cxn ang="0">
                  <a:pos x="1860" y="180"/>
                </a:cxn>
                <a:cxn ang="0">
                  <a:pos x="1914" y="186"/>
                </a:cxn>
                <a:cxn ang="0">
                  <a:pos x="1962" y="174"/>
                </a:cxn>
                <a:cxn ang="0">
                  <a:pos x="2016" y="162"/>
                </a:cxn>
                <a:cxn ang="0">
                  <a:pos x="2070" y="162"/>
                </a:cxn>
                <a:cxn ang="0">
                  <a:pos x="2118" y="168"/>
                </a:cxn>
                <a:cxn ang="0">
                  <a:pos x="2172" y="168"/>
                </a:cxn>
              </a:cxnLst>
              <a:rect l="0" t="0" r="r" b="b"/>
              <a:pathLst>
                <a:path w="2208" h="1020">
                  <a:moveTo>
                    <a:pt x="0" y="1020"/>
                  </a:moveTo>
                  <a:lnTo>
                    <a:pt x="18" y="996"/>
                  </a:lnTo>
                  <a:lnTo>
                    <a:pt x="36" y="966"/>
                  </a:lnTo>
                  <a:lnTo>
                    <a:pt x="54" y="936"/>
                  </a:lnTo>
                  <a:lnTo>
                    <a:pt x="72" y="900"/>
                  </a:lnTo>
                  <a:lnTo>
                    <a:pt x="90" y="864"/>
                  </a:lnTo>
                  <a:lnTo>
                    <a:pt x="108" y="828"/>
                  </a:lnTo>
                  <a:lnTo>
                    <a:pt x="126" y="780"/>
                  </a:lnTo>
                  <a:lnTo>
                    <a:pt x="144" y="726"/>
                  </a:lnTo>
                  <a:lnTo>
                    <a:pt x="156" y="672"/>
                  </a:lnTo>
                  <a:lnTo>
                    <a:pt x="174" y="624"/>
                  </a:lnTo>
                  <a:lnTo>
                    <a:pt x="192" y="576"/>
                  </a:lnTo>
                  <a:lnTo>
                    <a:pt x="210" y="540"/>
                  </a:lnTo>
                  <a:lnTo>
                    <a:pt x="228" y="498"/>
                  </a:lnTo>
                  <a:lnTo>
                    <a:pt x="246" y="462"/>
                  </a:lnTo>
                  <a:lnTo>
                    <a:pt x="264" y="432"/>
                  </a:lnTo>
                  <a:lnTo>
                    <a:pt x="282" y="408"/>
                  </a:lnTo>
                  <a:lnTo>
                    <a:pt x="300" y="390"/>
                  </a:lnTo>
                  <a:lnTo>
                    <a:pt x="312" y="366"/>
                  </a:lnTo>
                  <a:lnTo>
                    <a:pt x="330" y="336"/>
                  </a:lnTo>
                  <a:lnTo>
                    <a:pt x="348" y="318"/>
                  </a:lnTo>
                  <a:lnTo>
                    <a:pt x="366" y="294"/>
                  </a:lnTo>
                  <a:lnTo>
                    <a:pt x="384" y="276"/>
                  </a:lnTo>
                  <a:lnTo>
                    <a:pt x="402" y="246"/>
                  </a:lnTo>
                  <a:lnTo>
                    <a:pt x="420" y="222"/>
                  </a:lnTo>
                  <a:lnTo>
                    <a:pt x="438" y="198"/>
                  </a:lnTo>
                  <a:lnTo>
                    <a:pt x="456" y="180"/>
                  </a:lnTo>
                  <a:lnTo>
                    <a:pt x="474" y="180"/>
                  </a:lnTo>
                  <a:lnTo>
                    <a:pt x="486" y="150"/>
                  </a:lnTo>
                  <a:lnTo>
                    <a:pt x="504" y="126"/>
                  </a:lnTo>
                  <a:lnTo>
                    <a:pt x="522" y="120"/>
                  </a:lnTo>
                  <a:lnTo>
                    <a:pt x="540" y="120"/>
                  </a:lnTo>
                  <a:lnTo>
                    <a:pt x="558" y="114"/>
                  </a:lnTo>
                  <a:lnTo>
                    <a:pt x="576" y="102"/>
                  </a:lnTo>
                  <a:lnTo>
                    <a:pt x="594" y="90"/>
                  </a:lnTo>
                  <a:lnTo>
                    <a:pt x="612" y="84"/>
                  </a:lnTo>
                  <a:lnTo>
                    <a:pt x="630" y="84"/>
                  </a:lnTo>
                  <a:lnTo>
                    <a:pt x="642" y="78"/>
                  </a:lnTo>
                  <a:lnTo>
                    <a:pt x="660" y="72"/>
                  </a:lnTo>
                  <a:lnTo>
                    <a:pt x="678" y="60"/>
                  </a:lnTo>
                  <a:lnTo>
                    <a:pt x="696" y="66"/>
                  </a:lnTo>
                  <a:lnTo>
                    <a:pt x="714" y="60"/>
                  </a:lnTo>
                  <a:lnTo>
                    <a:pt x="732" y="60"/>
                  </a:lnTo>
                  <a:lnTo>
                    <a:pt x="750" y="54"/>
                  </a:lnTo>
                  <a:lnTo>
                    <a:pt x="768" y="48"/>
                  </a:lnTo>
                  <a:lnTo>
                    <a:pt x="786" y="42"/>
                  </a:lnTo>
                  <a:lnTo>
                    <a:pt x="798" y="36"/>
                  </a:lnTo>
                  <a:lnTo>
                    <a:pt x="816" y="30"/>
                  </a:lnTo>
                  <a:lnTo>
                    <a:pt x="834" y="24"/>
                  </a:lnTo>
                  <a:lnTo>
                    <a:pt x="852" y="24"/>
                  </a:lnTo>
                  <a:lnTo>
                    <a:pt x="870" y="30"/>
                  </a:lnTo>
                  <a:lnTo>
                    <a:pt x="888" y="24"/>
                  </a:lnTo>
                  <a:lnTo>
                    <a:pt x="906" y="12"/>
                  </a:lnTo>
                  <a:lnTo>
                    <a:pt x="924" y="12"/>
                  </a:lnTo>
                  <a:lnTo>
                    <a:pt x="942" y="12"/>
                  </a:lnTo>
                  <a:lnTo>
                    <a:pt x="960" y="0"/>
                  </a:lnTo>
                  <a:lnTo>
                    <a:pt x="972" y="0"/>
                  </a:lnTo>
                  <a:lnTo>
                    <a:pt x="990" y="6"/>
                  </a:lnTo>
                  <a:lnTo>
                    <a:pt x="1008" y="6"/>
                  </a:lnTo>
                  <a:lnTo>
                    <a:pt x="1026" y="6"/>
                  </a:lnTo>
                  <a:lnTo>
                    <a:pt x="1044" y="0"/>
                  </a:lnTo>
                  <a:lnTo>
                    <a:pt x="1062" y="6"/>
                  </a:lnTo>
                  <a:lnTo>
                    <a:pt x="1080" y="6"/>
                  </a:lnTo>
                  <a:lnTo>
                    <a:pt x="1098" y="18"/>
                  </a:lnTo>
                  <a:lnTo>
                    <a:pt x="1116" y="24"/>
                  </a:lnTo>
                  <a:lnTo>
                    <a:pt x="1128" y="24"/>
                  </a:lnTo>
                  <a:lnTo>
                    <a:pt x="1146" y="30"/>
                  </a:lnTo>
                  <a:lnTo>
                    <a:pt x="1164" y="36"/>
                  </a:lnTo>
                  <a:lnTo>
                    <a:pt x="1182" y="42"/>
                  </a:lnTo>
                  <a:lnTo>
                    <a:pt x="1200" y="54"/>
                  </a:lnTo>
                  <a:lnTo>
                    <a:pt x="1218" y="60"/>
                  </a:lnTo>
                  <a:lnTo>
                    <a:pt x="1236" y="78"/>
                  </a:lnTo>
                  <a:lnTo>
                    <a:pt x="1254" y="84"/>
                  </a:lnTo>
                  <a:lnTo>
                    <a:pt x="1272" y="90"/>
                  </a:lnTo>
                  <a:lnTo>
                    <a:pt x="1290" y="102"/>
                  </a:lnTo>
                  <a:lnTo>
                    <a:pt x="1302" y="102"/>
                  </a:lnTo>
                  <a:lnTo>
                    <a:pt x="1320" y="108"/>
                  </a:lnTo>
                  <a:lnTo>
                    <a:pt x="1338" y="108"/>
                  </a:lnTo>
                  <a:lnTo>
                    <a:pt x="1356" y="114"/>
                  </a:lnTo>
                  <a:lnTo>
                    <a:pt x="1374" y="126"/>
                  </a:lnTo>
                  <a:lnTo>
                    <a:pt x="1392" y="138"/>
                  </a:lnTo>
                  <a:lnTo>
                    <a:pt x="1410" y="138"/>
                  </a:lnTo>
                  <a:lnTo>
                    <a:pt x="1428" y="138"/>
                  </a:lnTo>
                  <a:lnTo>
                    <a:pt x="1446" y="138"/>
                  </a:lnTo>
                  <a:lnTo>
                    <a:pt x="1458" y="150"/>
                  </a:lnTo>
                  <a:lnTo>
                    <a:pt x="1476" y="156"/>
                  </a:lnTo>
                  <a:lnTo>
                    <a:pt x="1494" y="156"/>
                  </a:lnTo>
                  <a:lnTo>
                    <a:pt x="1512" y="156"/>
                  </a:lnTo>
                  <a:lnTo>
                    <a:pt x="1530" y="162"/>
                  </a:lnTo>
                  <a:lnTo>
                    <a:pt x="1548" y="156"/>
                  </a:lnTo>
                  <a:lnTo>
                    <a:pt x="1566" y="150"/>
                  </a:lnTo>
                  <a:lnTo>
                    <a:pt x="1584" y="150"/>
                  </a:lnTo>
                  <a:lnTo>
                    <a:pt x="1602" y="150"/>
                  </a:lnTo>
                  <a:lnTo>
                    <a:pt x="1614" y="156"/>
                  </a:lnTo>
                  <a:lnTo>
                    <a:pt x="1632" y="168"/>
                  </a:lnTo>
                  <a:lnTo>
                    <a:pt x="1650" y="150"/>
                  </a:lnTo>
                  <a:lnTo>
                    <a:pt x="1668" y="156"/>
                  </a:lnTo>
                  <a:lnTo>
                    <a:pt x="1686" y="156"/>
                  </a:lnTo>
                  <a:lnTo>
                    <a:pt x="1704" y="156"/>
                  </a:lnTo>
                  <a:lnTo>
                    <a:pt x="1722" y="156"/>
                  </a:lnTo>
                  <a:lnTo>
                    <a:pt x="1740" y="162"/>
                  </a:lnTo>
                  <a:lnTo>
                    <a:pt x="1758" y="162"/>
                  </a:lnTo>
                  <a:lnTo>
                    <a:pt x="1776" y="156"/>
                  </a:lnTo>
                  <a:lnTo>
                    <a:pt x="1788" y="168"/>
                  </a:lnTo>
                  <a:lnTo>
                    <a:pt x="1806" y="174"/>
                  </a:lnTo>
                  <a:lnTo>
                    <a:pt x="1824" y="174"/>
                  </a:lnTo>
                  <a:lnTo>
                    <a:pt x="1842" y="174"/>
                  </a:lnTo>
                  <a:lnTo>
                    <a:pt x="1860" y="180"/>
                  </a:lnTo>
                  <a:lnTo>
                    <a:pt x="1878" y="192"/>
                  </a:lnTo>
                  <a:lnTo>
                    <a:pt x="1896" y="186"/>
                  </a:lnTo>
                  <a:lnTo>
                    <a:pt x="1914" y="186"/>
                  </a:lnTo>
                  <a:lnTo>
                    <a:pt x="1932" y="186"/>
                  </a:lnTo>
                  <a:lnTo>
                    <a:pt x="1944" y="174"/>
                  </a:lnTo>
                  <a:lnTo>
                    <a:pt x="1962" y="174"/>
                  </a:lnTo>
                  <a:lnTo>
                    <a:pt x="1980" y="168"/>
                  </a:lnTo>
                  <a:lnTo>
                    <a:pt x="1998" y="162"/>
                  </a:lnTo>
                  <a:lnTo>
                    <a:pt x="2016" y="162"/>
                  </a:lnTo>
                  <a:lnTo>
                    <a:pt x="2034" y="168"/>
                  </a:lnTo>
                  <a:lnTo>
                    <a:pt x="2052" y="162"/>
                  </a:lnTo>
                  <a:lnTo>
                    <a:pt x="2070" y="162"/>
                  </a:lnTo>
                  <a:lnTo>
                    <a:pt x="2088" y="162"/>
                  </a:lnTo>
                  <a:lnTo>
                    <a:pt x="2100" y="168"/>
                  </a:lnTo>
                  <a:lnTo>
                    <a:pt x="2118" y="168"/>
                  </a:lnTo>
                  <a:lnTo>
                    <a:pt x="2136" y="174"/>
                  </a:lnTo>
                  <a:lnTo>
                    <a:pt x="2154" y="174"/>
                  </a:lnTo>
                  <a:lnTo>
                    <a:pt x="2172" y="168"/>
                  </a:lnTo>
                  <a:lnTo>
                    <a:pt x="2190" y="168"/>
                  </a:lnTo>
                  <a:lnTo>
                    <a:pt x="2208" y="168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30" name="Freeform 114"/>
            <p:cNvSpPr>
              <a:spLocks/>
            </p:cNvSpPr>
            <p:nvPr/>
          </p:nvSpPr>
          <p:spPr bwMode="auto">
            <a:xfrm>
              <a:off x="2690465" y="4860851"/>
              <a:ext cx="142585" cy="101015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8" y="18"/>
                </a:cxn>
                <a:cxn ang="0">
                  <a:pos x="36" y="18"/>
                </a:cxn>
                <a:cxn ang="0">
                  <a:pos x="54" y="12"/>
                </a:cxn>
                <a:cxn ang="0">
                  <a:pos x="66" y="18"/>
                </a:cxn>
                <a:cxn ang="0">
                  <a:pos x="84" y="18"/>
                </a:cxn>
                <a:cxn ang="0">
                  <a:pos x="102" y="12"/>
                </a:cxn>
                <a:cxn ang="0">
                  <a:pos x="120" y="12"/>
                </a:cxn>
                <a:cxn ang="0">
                  <a:pos x="138" y="24"/>
                </a:cxn>
                <a:cxn ang="0">
                  <a:pos x="156" y="12"/>
                </a:cxn>
                <a:cxn ang="0">
                  <a:pos x="174" y="18"/>
                </a:cxn>
                <a:cxn ang="0">
                  <a:pos x="192" y="0"/>
                </a:cxn>
                <a:cxn ang="0">
                  <a:pos x="210" y="0"/>
                </a:cxn>
                <a:cxn ang="0">
                  <a:pos x="222" y="24"/>
                </a:cxn>
                <a:cxn ang="0">
                  <a:pos x="240" y="66"/>
                </a:cxn>
                <a:cxn ang="0">
                  <a:pos x="258" y="144"/>
                </a:cxn>
                <a:cxn ang="0">
                  <a:pos x="276" y="246"/>
                </a:cxn>
                <a:cxn ang="0">
                  <a:pos x="294" y="372"/>
                </a:cxn>
                <a:cxn ang="0">
                  <a:pos x="312" y="492"/>
                </a:cxn>
                <a:cxn ang="0">
                  <a:pos x="330" y="600"/>
                </a:cxn>
                <a:cxn ang="0">
                  <a:pos x="348" y="696"/>
                </a:cxn>
                <a:cxn ang="0">
                  <a:pos x="366" y="756"/>
                </a:cxn>
                <a:cxn ang="0">
                  <a:pos x="384" y="804"/>
                </a:cxn>
              </a:cxnLst>
              <a:rect l="0" t="0" r="r" b="b"/>
              <a:pathLst>
                <a:path w="384" h="804">
                  <a:moveTo>
                    <a:pt x="0" y="6"/>
                  </a:moveTo>
                  <a:lnTo>
                    <a:pt x="18" y="18"/>
                  </a:lnTo>
                  <a:lnTo>
                    <a:pt x="36" y="18"/>
                  </a:lnTo>
                  <a:lnTo>
                    <a:pt x="54" y="12"/>
                  </a:lnTo>
                  <a:lnTo>
                    <a:pt x="66" y="18"/>
                  </a:lnTo>
                  <a:lnTo>
                    <a:pt x="84" y="18"/>
                  </a:lnTo>
                  <a:lnTo>
                    <a:pt x="102" y="12"/>
                  </a:lnTo>
                  <a:lnTo>
                    <a:pt x="120" y="12"/>
                  </a:lnTo>
                  <a:lnTo>
                    <a:pt x="138" y="24"/>
                  </a:lnTo>
                  <a:lnTo>
                    <a:pt x="156" y="12"/>
                  </a:lnTo>
                  <a:lnTo>
                    <a:pt x="174" y="18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2" y="24"/>
                  </a:lnTo>
                  <a:lnTo>
                    <a:pt x="240" y="66"/>
                  </a:lnTo>
                  <a:lnTo>
                    <a:pt x="258" y="144"/>
                  </a:lnTo>
                  <a:lnTo>
                    <a:pt x="276" y="246"/>
                  </a:lnTo>
                  <a:lnTo>
                    <a:pt x="294" y="372"/>
                  </a:lnTo>
                  <a:lnTo>
                    <a:pt x="312" y="492"/>
                  </a:lnTo>
                  <a:lnTo>
                    <a:pt x="330" y="600"/>
                  </a:lnTo>
                  <a:lnTo>
                    <a:pt x="348" y="696"/>
                  </a:lnTo>
                  <a:lnTo>
                    <a:pt x="366" y="756"/>
                  </a:lnTo>
                  <a:lnTo>
                    <a:pt x="384" y="804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31" name="Freeform 115"/>
            <p:cNvSpPr>
              <a:spLocks/>
            </p:cNvSpPr>
            <p:nvPr/>
          </p:nvSpPr>
          <p:spPr bwMode="auto">
            <a:xfrm>
              <a:off x="1870600" y="4657311"/>
              <a:ext cx="819865" cy="1228776"/>
            </a:xfrm>
            <a:custGeom>
              <a:avLst/>
              <a:gdLst/>
              <a:ahLst/>
              <a:cxnLst>
                <a:cxn ang="0">
                  <a:pos x="36" y="948"/>
                </a:cxn>
                <a:cxn ang="0">
                  <a:pos x="90" y="828"/>
                </a:cxn>
                <a:cxn ang="0">
                  <a:pos x="144" y="696"/>
                </a:cxn>
                <a:cxn ang="0">
                  <a:pos x="192" y="546"/>
                </a:cxn>
                <a:cxn ang="0">
                  <a:pos x="246" y="426"/>
                </a:cxn>
                <a:cxn ang="0">
                  <a:pos x="300" y="342"/>
                </a:cxn>
                <a:cxn ang="0">
                  <a:pos x="348" y="294"/>
                </a:cxn>
                <a:cxn ang="0">
                  <a:pos x="402" y="228"/>
                </a:cxn>
                <a:cxn ang="0">
                  <a:pos x="456" y="162"/>
                </a:cxn>
                <a:cxn ang="0">
                  <a:pos x="504" y="120"/>
                </a:cxn>
                <a:cxn ang="0">
                  <a:pos x="558" y="84"/>
                </a:cxn>
                <a:cxn ang="0">
                  <a:pos x="612" y="78"/>
                </a:cxn>
                <a:cxn ang="0">
                  <a:pos x="660" y="60"/>
                </a:cxn>
                <a:cxn ang="0">
                  <a:pos x="714" y="60"/>
                </a:cxn>
                <a:cxn ang="0">
                  <a:pos x="768" y="48"/>
                </a:cxn>
                <a:cxn ang="0">
                  <a:pos x="816" y="24"/>
                </a:cxn>
                <a:cxn ang="0">
                  <a:pos x="870" y="18"/>
                </a:cxn>
                <a:cxn ang="0">
                  <a:pos x="924" y="12"/>
                </a:cxn>
                <a:cxn ang="0">
                  <a:pos x="972" y="6"/>
                </a:cxn>
                <a:cxn ang="0">
                  <a:pos x="1026" y="0"/>
                </a:cxn>
                <a:cxn ang="0">
                  <a:pos x="1080" y="6"/>
                </a:cxn>
                <a:cxn ang="0">
                  <a:pos x="1128" y="18"/>
                </a:cxn>
                <a:cxn ang="0">
                  <a:pos x="1182" y="42"/>
                </a:cxn>
                <a:cxn ang="0">
                  <a:pos x="1236" y="66"/>
                </a:cxn>
                <a:cxn ang="0">
                  <a:pos x="1290" y="96"/>
                </a:cxn>
                <a:cxn ang="0">
                  <a:pos x="1338" y="120"/>
                </a:cxn>
                <a:cxn ang="0">
                  <a:pos x="1392" y="126"/>
                </a:cxn>
                <a:cxn ang="0">
                  <a:pos x="1446" y="150"/>
                </a:cxn>
                <a:cxn ang="0">
                  <a:pos x="1494" y="162"/>
                </a:cxn>
                <a:cxn ang="0">
                  <a:pos x="1548" y="162"/>
                </a:cxn>
                <a:cxn ang="0">
                  <a:pos x="1602" y="168"/>
                </a:cxn>
                <a:cxn ang="0">
                  <a:pos x="1650" y="162"/>
                </a:cxn>
                <a:cxn ang="0">
                  <a:pos x="1704" y="168"/>
                </a:cxn>
                <a:cxn ang="0">
                  <a:pos x="1758" y="180"/>
                </a:cxn>
                <a:cxn ang="0">
                  <a:pos x="1806" y="186"/>
                </a:cxn>
                <a:cxn ang="0">
                  <a:pos x="1860" y="192"/>
                </a:cxn>
                <a:cxn ang="0">
                  <a:pos x="1914" y="198"/>
                </a:cxn>
                <a:cxn ang="0">
                  <a:pos x="1962" y="186"/>
                </a:cxn>
                <a:cxn ang="0">
                  <a:pos x="2016" y="174"/>
                </a:cxn>
                <a:cxn ang="0">
                  <a:pos x="2070" y="180"/>
                </a:cxn>
                <a:cxn ang="0">
                  <a:pos x="2118" y="180"/>
                </a:cxn>
                <a:cxn ang="0">
                  <a:pos x="2172" y="174"/>
                </a:cxn>
              </a:cxnLst>
              <a:rect l="0" t="0" r="r" b="b"/>
              <a:pathLst>
                <a:path w="2208" h="978">
                  <a:moveTo>
                    <a:pt x="0" y="978"/>
                  </a:moveTo>
                  <a:lnTo>
                    <a:pt x="18" y="978"/>
                  </a:lnTo>
                  <a:lnTo>
                    <a:pt x="36" y="948"/>
                  </a:lnTo>
                  <a:lnTo>
                    <a:pt x="54" y="912"/>
                  </a:lnTo>
                  <a:lnTo>
                    <a:pt x="72" y="870"/>
                  </a:lnTo>
                  <a:lnTo>
                    <a:pt x="90" y="828"/>
                  </a:lnTo>
                  <a:lnTo>
                    <a:pt x="108" y="786"/>
                  </a:lnTo>
                  <a:lnTo>
                    <a:pt x="126" y="744"/>
                  </a:lnTo>
                  <a:lnTo>
                    <a:pt x="144" y="696"/>
                  </a:lnTo>
                  <a:lnTo>
                    <a:pt x="156" y="642"/>
                  </a:lnTo>
                  <a:lnTo>
                    <a:pt x="174" y="594"/>
                  </a:lnTo>
                  <a:lnTo>
                    <a:pt x="192" y="546"/>
                  </a:lnTo>
                  <a:lnTo>
                    <a:pt x="210" y="498"/>
                  </a:lnTo>
                  <a:lnTo>
                    <a:pt x="228" y="468"/>
                  </a:lnTo>
                  <a:lnTo>
                    <a:pt x="246" y="426"/>
                  </a:lnTo>
                  <a:lnTo>
                    <a:pt x="264" y="396"/>
                  </a:lnTo>
                  <a:lnTo>
                    <a:pt x="282" y="366"/>
                  </a:lnTo>
                  <a:lnTo>
                    <a:pt x="300" y="342"/>
                  </a:lnTo>
                  <a:lnTo>
                    <a:pt x="312" y="330"/>
                  </a:lnTo>
                  <a:lnTo>
                    <a:pt x="330" y="318"/>
                  </a:lnTo>
                  <a:lnTo>
                    <a:pt x="348" y="294"/>
                  </a:lnTo>
                  <a:lnTo>
                    <a:pt x="366" y="270"/>
                  </a:lnTo>
                  <a:lnTo>
                    <a:pt x="384" y="246"/>
                  </a:lnTo>
                  <a:lnTo>
                    <a:pt x="402" y="228"/>
                  </a:lnTo>
                  <a:lnTo>
                    <a:pt x="420" y="204"/>
                  </a:lnTo>
                  <a:lnTo>
                    <a:pt x="438" y="174"/>
                  </a:lnTo>
                  <a:lnTo>
                    <a:pt x="456" y="162"/>
                  </a:lnTo>
                  <a:lnTo>
                    <a:pt x="474" y="150"/>
                  </a:lnTo>
                  <a:lnTo>
                    <a:pt x="486" y="132"/>
                  </a:lnTo>
                  <a:lnTo>
                    <a:pt x="504" y="120"/>
                  </a:lnTo>
                  <a:lnTo>
                    <a:pt x="522" y="108"/>
                  </a:lnTo>
                  <a:lnTo>
                    <a:pt x="540" y="96"/>
                  </a:lnTo>
                  <a:lnTo>
                    <a:pt x="558" y="84"/>
                  </a:lnTo>
                  <a:lnTo>
                    <a:pt x="576" y="72"/>
                  </a:lnTo>
                  <a:lnTo>
                    <a:pt x="594" y="78"/>
                  </a:lnTo>
                  <a:lnTo>
                    <a:pt x="612" y="78"/>
                  </a:lnTo>
                  <a:lnTo>
                    <a:pt x="630" y="72"/>
                  </a:lnTo>
                  <a:lnTo>
                    <a:pt x="642" y="66"/>
                  </a:lnTo>
                  <a:lnTo>
                    <a:pt x="660" y="60"/>
                  </a:lnTo>
                  <a:lnTo>
                    <a:pt x="678" y="54"/>
                  </a:lnTo>
                  <a:lnTo>
                    <a:pt x="696" y="60"/>
                  </a:lnTo>
                  <a:lnTo>
                    <a:pt x="714" y="60"/>
                  </a:lnTo>
                  <a:lnTo>
                    <a:pt x="732" y="54"/>
                  </a:lnTo>
                  <a:lnTo>
                    <a:pt x="750" y="54"/>
                  </a:lnTo>
                  <a:lnTo>
                    <a:pt x="768" y="48"/>
                  </a:lnTo>
                  <a:lnTo>
                    <a:pt x="786" y="42"/>
                  </a:lnTo>
                  <a:lnTo>
                    <a:pt x="798" y="30"/>
                  </a:lnTo>
                  <a:lnTo>
                    <a:pt x="816" y="24"/>
                  </a:lnTo>
                  <a:lnTo>
                    <a:pt x="834" y="24"/>
                  </a:lnTo>
                  <a:lnTo>
                    <a:pt x="852" y="24"/>
                  </a:lnTo>
                  <a:lnTo>
                    <a:pt x="870" y="18"/>
                  </a:lnTo>
                  <a:lnTo>
                    <a:pt x="888" y="18"/>
                  </a:lnTo>
                  <a:lnTo>
                    <a:pt x="906" y="12"/>
                  </a:lnTo>
                  <a:lnTo>
                    <a:pt x="924" y="12"/>
                  </a:lnTo>
                  <a:lnTo>
                    <a:pt x="942" y="6"/>
                  </a:lnTo>
                  <a:lnTo>
                    <a:pt x="960" y="6"/>
                  </a:lnTo>
                  <a:lnTo>
                    <a:pt x="972" y="6"/>
                  </a:lnTo>
                  <a:lnTo>
                    <a:pt x="990" y="6"/>
                  </a:lnTo>
                  <a:lnTo>
                    <a:pt x="1008" y="6"/>
                  </a:lnTo>
                  <a:lnTo>
                    <a:pt x="1026" y="0"/>
                  </a:lnTo>
                  <a:lnTo>
                    <a:pt x="1044" y="6"/>
                  </a:lnTo>
                  <a:lnTo>
                    <a:pt x="1062" y="6"/>
                  </a:lnTo>
                  <a:lnTo>
                    <a:pt x="1080" y="6"/>
                  </a:lnTo>
                  <a:lnTo>
                    <a:pt x="1098" y="18"/>
                  </a:lnTo>
                  <a:lnTo>
                    <a:pt x="1116" y="24"/>
                  </a:lnTo>
                  <a:lnTo>
                    <a:pt x="1128" y="18"/>
                  </a:lnTo>
                  <a:lnTo>
                    <a:pt x="1146" y="24"/>
                  </a:lnTo>
                  <a:lnTo>
                    <a:pt x="1164" y="36"/>
                  </a:lnTo>
                  <a:lnTo>
                    <a:pt x="1182" y="42"/>
                  </a:lnTo>
                  <a:lnTo>
                    <a:pt x="1200" y="48"/>
                  </a:lnTo>
                  <a:lnTo>
                    <a:pt x="1218" y="66"/>
                  </a:lnTo>
                  <a:lnTo>
                    <a:pt x="1236" y="66"/>
                  </a:lnTo>
                  <a:lnTo>
                    <a:pt x="1254" y="78"/>
                  </a:lnTo>
                  <a:lnTo>
                    <a:pt x="1272" y="90"/>
                  </a:lnTo>
                  <a:lnTo>
                    <a:pt x="1290" y="96"/>
                  </a:lnTo>
                  <a:lnTo>
                    <a:pt x="1302" y="102"/>
                  </a:lnTo>
                  <a:lnTo>
                    <a:pt x="1320" y="114"/>
                  </a:lnTo>
                  <a:lnTo>
                    <a:pt x="1338" y="120"/>
                  </a:lnTo>
                  <a:lnTo>
                    <a:pt x="1356" y="120"/>
                  </a:lnTo>
                  <a:lnTo>
                    <a:pt x="1374" y="132"/>
                  </a:lnTo>
                  <a:lnTo>
                    <a:pt x="1392" y="126"/>
                  </a:lnTo>
                  <a:lnTo>
                    <a:pt x="1410" y="132"/>
                  </a:lnTo>
                  <a:lnTo>
                    <a:pt x="1428" y="144"/>
                  </a:lnTo>
                  <a:lnTo>
                    <a:pt x="1446" y="150"/>
                  </a:lnTo>
                  <a:lnTo>
                    <a:pt x="1458" y="156"/>
                  </a:lnTo>
                  <a:lnTo>
                    <a:pt x="1476" y="162"/>
                  </a:lnTo>
                  <a:lnTo>
                    <a:pt x="1494" y="162"/>
                  </a:lnTo>
                  <a:lnTo>
                    <a:pt x="1512" y="162"/>
                  </a:lnTo>
                  <a:lnTo>
                    <a:pt x="1530" y="162"/>
                  </a:lnTo>
                  <a:lnTo>
                    <a:pt x="1548" y="162"/>
                  </a:lnTo>
                  <a:lnTo>
                    <a:pt x="1566" y="174"/>
                  </a:lnTo>
                  <a:lnTo>
                    <a:pt x="1584" y="174"/>
                  </a:lnTo>
                  <a:lnTo>
                    <a:pt x="1602" y="168"/>
                  </a:lnTo>
                  <a:lnTo>
                    <a:pt x="1614" y="168"/>
                  </a:lnTo>
                  <a:lnTo>
                    <a:pt x="1632" y="168"/>
                  </a:lnTo>
                  <a:lnTo>
                    <a:pt x="1650" y="162"/>
                  </a:lnTo>
                  <a:lnTo>
                    <a:pt x="1668" y="162"/>
                  </a:lnTo>
                  <a:lnTo>
                    <a:pt x="1686" y="162"/>
                  </a:lnTo>
                  <a:lnTo>
                    <a:pt x="1704" y="168"/>
                  </a:lnTo>
                  <a:lnTo>
                    <a:pt x="1722" y="180"/>
                  </a:lnTo>
                  <a:lnTo>
                    <a:pt x="1740" y="180"/>
                  </a:lnTo>
                  <a:lnTo>
                    <a:pt x="1758" y="180"/>
                  </a:lnTo>
                  <a:lnTo>
                    <a:pt x="1776" y="186"/>
                  </a:lnTo>
                  <a:lnTo>
                    <a:pt x="1788" y="186"/>
                  </a:lnTo>
                  <a:lnTo>
                    <a:pt x="1806" y="186"/>
                  </a:lnTo>
                  <a:lnTo>
                    <a:pt x="1824" y="198"/>
                  </a:lnTo>
                  <a:lnTo>
                    <a:pt x="1842" y="192"/>
                  </a:lnTo>
                  <a:lnTo>
                    <a:pt x="1860" y="192"/>
                  </a:lnTo>
                  <a:lnTo>
                    <a:pt x="1878" y="198"/>
                  </a:lnTo>
                  <a:lnTo>
                    <a:pt x="1896" y="198"/>
                  </a:lnTo>
                  <a:lnTo>
                    <a:pt x="1914" y="198"/>
                  </a:lnTo>
                  <a:lnTo>
                    <a:pt x="1932" y="186"/>
                  </a:lnTo>
                  <a:lnTo>
                    <a:pt x="1944" y="186"/>
                  </a:lnTo>
                  <a:lnTo>
                    <a:pt x="1962" y="186"/>
                  </a:lnTo>
                  <a:lnTo>
                    <a:pt x="1980" y="180"/>
                  </a:lnTo>
                  <a:lnTo>
                    <a:pt x="1998" y="174"/>
                  </a:lnTo>
                  <a:lnTo>
                    <a:pt x="2016" y="174"/>
                  </a:lnTo>
                  <a:lnTo>
                    <a:pt x="2034" y="174"/>
                  </a:lnTo>
                  <a:lnTo>
                    <a:pt x="2052" y="186"/>
                  </a:lnTo>
                  <a:lnTo>
                    <a:pt x="2070" y="180"/>
                  </a:lnTo>
                  <a:lnTo>
                    <a:pt x="2088" y="180"/>
                  </a:lnTo>
                  <a:lnTo>
                    <a:pt x="2100" y="186"/>
                  </a:lnTo>
                  <a:lnTo>
                    <a:pt x="2118" y="180"/>
                  </a:lnTo>
                  <a:lnTo>
                    <a:pt x="2136" y="180"/>
                  </a:lnTo>
                  <a:lnTo>
                    <a:pt x="2154" y="174"/>
                  </a:lnTo>
                  <a:lnTo>
                    <a:pt x="2172" y="174"/>
                  </a:lnTo>
                  <a:lnTo>
                    <a:pt x="2190" y="180"/>
                  </a:lnTo>
                  <a:lnTo>
                    <a:pt x="2208" y="180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32" name="Freeform 116"/>
            <p:cNvSpPr>
              <a:spLocks/>
            </p:cNvSpPr>
            <p:nvPr/>
          </p:nvSpPr>
          <p:spPr bwMode="auto">
            <a:xfrm>
              <a:off x="2690465" y="4868389"/>
              <a:ext cx="142585" cy="104785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8" y="12"/>
                </a:cxn>
                <a:cxn ang="0">
                  <a:pos x="36" y="12"/>
                </a:cxn>
                <a:cxn ang="0">
                  <a:pos x="54" y="12"/>
                </a:cxn>
                <a:cxn ang="0">
                  <a:pos x="66" y="6"/>
                </a:cxn>
                <a:cxn ang="0">
                  <a:pos x="84" y="6"/>
                </a:cxn>
                <a:cxn ang="0">
                  <a:pos x="102" y="12"/>
                </a:cxn>
                <a:cxn ang="0">
                  <a:pos x="120" y="18"/>
                </a:cxn>
                <a:cxn ang="0">
                  <a:pos x="138" y="18"/>
                </a:cxn>
                <a:cxn ang="0">
                  <a:pos x="156" y="18"/>
                </a:cxn>
                <a:cxn ang="0">
                  <a:pos x="174" y="6"/>
                </a:cxn>
                <a:cxn ang="0">
                  <a:pos x="192" y="0"/>
                </a:cxn>
                <a:cxn ang="0">
                  <a:pos x="210" y="0"/>
                </a:cxn>
                <a:cxn ang="0">
                  <a:pos x="222" y="18"/>
                </a:cxn>
                <a:cxn ang="0">
                  <a:pos x="240" y="60"/>
                </a:cxn>
                <a:cxn ang="0">
                  <a:pos x="258" y="150"/>
                </a:cxn>
                <a:cxn ang="0">
                  <a:pos x="276" y="276"/>
                </a:cxn>
                <a:cxn ang="0">
                  <a:pos x="294" y="384"/>
                </a:cxn>
                <a:cxn ang="0">
                  <a:pos x="312" y="510"/>
                </a:cxn>
                <a:cxn ang="0">
                  <a:pos x="330" y="630"/>
                </a:cxn>
                <a:cxn ang="0">
                  <a:pos x="348" y="720"/>
                </a:cxn>
                <a:cxn ang="0">
                  <a:pos x="366" y="786"/>
                </a:cxn>
                <a:cxn ang="0">
                  <a:pos x="384" y="834"/>
                </a:cxn>
              </a:cxnLst>
              <a:rect l="0" t="0" r="r" b="b"/>
              <a:pathLst>
                <a:path w="384" h="834">
                  <a:moveTo>
                    <a:pt x="0" y="12"/>
                  </a:moveTo>
                  <a:lnTo>
                    <a:pt x="18" y="12"/>
                  </a:lnTo>
                  <a:lnTo>
                    <a:pt x="36" y="12"/>
                  </a:lnTo>
                  <a:lnTo>
                    <a:pt x="54" y="12"/>
                  </a:lnTo>
                  <a:lnTo>
                    <a:pt x="66" y="6"/>
                  </a:lnTo>
                  <a:lnTo>
                    <a:pt x="84" y="6"/>
                  </a:lnTo>
                  <a:lnTo>
                    <a:pt x="102" y="12"/>
                  </a:lnTo>
                  <a:lnTo>
                    <a:pt x="120" y="18"/>
                  </a:lnTo>
                  <a:lnTo>
                    <a:pt x="138" y="18"/>
                  </a:lnTo>
                  <a:lnTo>
                    <a:pt x="156" y="18"/>
                  </a:lnTo>
                  <a:lnTo>
                    <a:pt x="174" y="6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2" y="18"/>
                  </a:lnTo>
                  <a:lnTo>
                    <a:pt x="240" y="60"/>
                  </a:lnTo>
                  <a:lnTo>
                    <a:pt x="258" y="150"/>
                  </a:lnTo>
                  <a:lnTo>
                    <a:pt x="276" y="276"/>
                  </a:lnTo>
                  <a:lnTo>
                    <a:pt x="294" y="384"/>
                  </a:lnTo>
                  <a:lnTo>
                    <a:pt x="312" y="510"/>
                  </a:lnTo>
                  <a:lnTo>
                    <a:pt x="330" y="630"/>
                  </a:lnTo>
                  <a:lnTo>
                    <a:pt x="348" y="720"/>
                  </a:lnTo>
                  <a:lnTo>
                    <a:pt x="366" y="786"/>
                  </a:lnTo>
                  <a:lnTo>
                    <a:pt x="384" y="834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33" name="Freeform 117"/>
            <p:cNvSpPr>
              <a:spLocks/>
            </p:cNvSpPr>
            <p:nvPr/>
          </p:nvSpPr>
          <p:spPr bwMode="auto">
            <a:xfrm>
              <a:off x="1870600" y="4717619"/>
              <a:ext cx="819865" cy="1228776"/>
            </a:xfrm>
            <a:custGeom>
              <a:avLst/>
              <a:gdLst/>
              <a:ahLst/>
              <a:cxnLst>
                <a:cxn ang="0">
                  <a:pos x="36" y="936"/>
                </a:cxn>
                <a:cxn ang="0">
                  <a:pos x="90" y="816"/>
                </a:cxn>
                <a:cxn ang="0">
                  <a:pos x="144" y="672"/>
                </a:cxn>
                <a:cxn ang="0">
                  <a:pos x="192" y="522"/>
                </a:cxn>
                <a:cxn ang="0">
                  <a:pos x="246" y="402"/>
                </a:cxn>
                <a:cxn ang="0">
                  <a:pos x="300" y="330"/>
                </a:cxn>
                <a:cxn ang="0">
                  <a:pos x="348" y="264"/>
                </a:cxn>
                <a:cxn ang="0">
                  <a:pos x="402" y="192"/>
                </a:cxn>
                <a:cxn ang="0">
                  <a:pos x="456" y="150"/>
                </a:cxn>
                <a:cxn ang="0">
                  <a:pos x="504" y="102"/>
                </a:cxn>
                <a:cxn ang="0">
                  <a:pos x="558" y="78"/>
                </a:cxn>
                <a:cxn ang="0">
                  <a:pos x="612" y="66"/>
                </a:cxn>
                <a:cxn ang="0">
                  <a:pos x="660" y="60"/>
                </a:cxn>
                <a:cxn ang="0">
                  <a:pos x="714" y="54"/>
                </a:cxn>
                <a:cxn ang="0">
                  <a:pos x="768" y="36"/>
                </a:cxn>
                <a:cxn ang="0">
                  <a:pos x="816" y="18"/>
                </a:cxn>
                <a:cxn ang="0">
                  <a:pos x="870" y="24"/>
                </a:cxn>
                <a:cxn ang="0">
                  <a:pos x="924" y="12"/>
                </a:cxn>
                <a:cxn ang="0">
                  <a:pos x="972" y="0"/>
                </a:cxn>
                <a:cxn ang="0">
                  <a:pos x="1026" y="12"/>
                </a:cxn>
                <a:cxn ang="0">
                  <a:pos x="1080" y="24"/>
                </a:cxn>
                <a:cxn ang="0">
                  <a:pos x="1128" y="48"/>
                </a:cxn>
                <a:cxn ang="0">
                  <a:pos x="1182" y="72"/>
                </a:cxn>
                <a:cxn ang="0">
                  <a:pos x="1236" y="102"/>
                </a:cxn>
                <a:cxn ang="0">
                  <a:pos x="1290" y="126"/>
                </a:cxn>
                <a:cxn ang="0">
                  <a:pos x="1338" y="144"/>
                </a:cxn>
                <a:cxn ang="0">
                  <a:pos x="1392" y="168"/>
                </a:cxn>
                <a:cxn ang="0">
                  <a:pos x="1446" y="192"/>
                </a:cxn>
                <a:cxn ang="0">
                  <a:pos x="1494" y="198"/>
                </a:cxn>
                <a:cxn ang="0">
                  <a:pos x="1548" y="192"/>
                </a:cxn>
                <a:cxn ang="0">
                  <a:pos x="1602" y="192"/>
                </a:cxn>
                <a:cxn ang="0">
                  <a:pos x="1650" y="192"/>
                </a:cxn>
                <a:cxn ang="0">
                  <a:pos x="1704" y="198"/>
                </a:cxn>
                <a:cxn ang="0">
                  <a:pos x="1758" y="210"/>
                </a:cxn>
                <a:cxn ang="0">
                  <a:pos x="1806" y="222"/>
                </a:cxn>
                <a:cxn ang="0">
                  <a:pos x="1860" y="234"/>
                </a:cxn>
                <a:cxn ang="0">
                  <a:pos x="1914" y="222"/>
                </a:cxn>
                <a:cxn ang="0">
                  <a:pos x="1962" y="228"/>
                </a:cxn>
                <a:cxn ang="0">
                  <a:pos x="2016" y="228"/>
                </a:cxn>
                <a:cxn ang="0">
                  <a:pos x="2070" y="228"/>
                </a:cxn>
                <a:cxn ang="0">
                  <a:pos x="2118" y="228"/>
                </a:cxn>
                <a:cxn ang="0">
                  <a:pos x="2172" y="246"/>
                </a:cxn>
              </a:cxnLst>
              <a:rect l="0" t="0" r="r" b="b"/>
              <a:pathLst>
                <a:path w="2208" h="978">
                  <a:moveTo>
                    <a:pt x="0" y="978"/>
                  </a:moveTo>
                  <a:lnTo>
                    <a:pt x="18" y="960"/>
                  </a:lnTo>
                  <a:lnTo>
                    <a:pt x="36" y="936"/>
                  </a:lnTo>
                  <a:lnTo>
                    <a:pt x="54" y="894"/>
                  </a:lnTo>
                  <a:lnTo>
                    <a:pt x="72" y="852"/>
                  </a:lnTo>
                  <a:lnTo>
                    <a:pt x="90" y="816"/>
                  </a:lnTo>
                  <a:lnTo>
                    <a:pt x="108" y="768"/>
                  </a:lnTo>
                  <a:lnTo>
                    <a:pt x="126" y="720"/>
                  </a:lnTo>
                  <a:lnTo>
                    <a:pt x="144" y="672"/>
                  </a:lnTo>
                  <a:lnTo>
                    <a:pt x="156" y="618"/>
                  </a:lnTo>
                  <a:lnTo>
                    <a:pt x="174" y="564"/>
                  </a:lnTo>
                  <a:lnTo>
                    <a:pt x="192" y="522"/>
                  </a:lnTo>
                  <a:lnTo>
                    <a:pt x="210" y="474"/>
                  </a:lnTo>
                  <a:lnTo>
                    <a:pt x="228" y="426"/>
                  </a:lnTo>
                  <a:lnTo>
                    <a:pt x="246" y="402"/>
                  </a:lnTo>
                  <a:lnTo>
                    <a:pt x="264" y="366"/>
                  </a:lnTo>
                  <a:lnTo>
                    <a:pt x="282" y="354"/>
                  </a:lnTo>
                  <a:lnTo>
                    <a:pt x="300" y="330"/>
                  </a:lnTo>
                  <a:lnTo>
                    <a:pt x="312" y="312"/>
                  </a:lnTo>
                  <a:lnTo>
                    <a:pt x="330" y="288"/>
                  </a:lnTo>
                  <a:lnTo>
                    <a:pt x="348" y="264"/>
                  </a:lnTo>
                  <a:lnTo>
                    <a:pt x="366" y="234"/>
                  </a:lnTo>
                  <a:lnTo>
                    <a:pt x="384" y="222"/>
                  </a:lnTo>
                  <a:lnTo>
                    <a:pt x="402" y="192"/>
                  </a:lnTo>
                  <a:lnTo>
                    <a:pt x="420" y="180"/>
                  </a:lnTo>
                  <a:lnTo>
                    <a:pt x="438" y="162"/>
                  </a:lnTo>
                  <a:lnTo>
                    <a:pt x="456" y="150"/>
                  </a:lnTo>
                  <a:lnTo>
                    <a:pt x="474" y="138"/>
                  </a:lnTo>
                  <a:lnTo>
                    <a:pt x="486" y="120"/>
                  </a:lnTo>
                  <a:lnTo>
                    <a:pt x="504" y="102"/>
                  </a:lnTo>
                  <a:lnTo>
                    <a:pt x="522" y="96"/>
                  </a:lnTo>
                  <a:lnTo>
                    <a:pt x="540" y="84"/>
                  </a:lnTo>
                  <a:lnTo>
                    <a:pt x="558" y="78"/>
                  </a:lnTo>
                  <a:lnTo>
                    <a:pt x="576" y="72"/>
                  </a:lnTo>
                  <a:lnTo>
                    <a:pt x="594" y="72"/>
                  </a:lnTo>
                  <a:lnTo>
                    <a:pt x="612" y="66"/>
                  </a:lnTo>
                  <a:lnTo>
                    <a:pt x="630" y="72"/>
                  </a:lnTo>
                  <a:lnTo>
                    <a:pt x="642" y="60"/>
                  </a:lnTo>
                  <a:lnTo>
                    <a:pt x="660" y="60"/>
                  </a:lnTo>
                  <a:lnTo>
                    <a:pt x="678" y="54"/>
                  </a:lnTo>
                  <a:lnTo>
                    <a:pt x="696" y="48"/>
                  </a:lnTo>
                  <a:lnTo>
                    <a:pt x="714" y="54"/>
                  </a:lnTo>
                  <a:lnTo>
                    <a:pt x="732" y="42"/>
                  </a:lnTo>
                  <a:lnTo>
                    <a:pt x="750" y="30"/>
                  </a:lnTo>
                  <a:lnTo>
                    <a:pt x="768" y="36"/>
                  </a:lnTo>
                  <a:lnTo>
                    <a:pt x="786" y="36"/>
                  </a:lnTo>
                  <a:lnTo>
                    <a:pt x="798" y="30"/>
                  </a:lnTo>
                  <a:lnTo>
                    <a:pt x="816" y="18"/>
                  </a:lnTo>
                  <a:lnTo>
                    <a:pt x="834" y="18"/>
                  </a:lnTo>
                  <a:lnTo>
                    <a:pt x="852" y="12"/>
                  </a:lnTo>
                  <a:lnTo>
                    <a:pt x="870" y="24"/>
                  </a:lnTo>
                  <a:lnTo>
                    <a:pt x="888" y="12"/>
                  </a:lnTo>
                  <a:lnTo>
                    <a:pt x="906" y="12"/>
                  </a:lnTo>
                  <a:lnTo>
                    <a:pt x="924" y="12"/>
                  </a:lnTo>
                  <a:lnTo>
                    <a:pt x="942" y="12"/>
                  </a:lnTo>
                  <a:lnTo>
                    <a:pt x="960" y="12"/>
                  </a:lnTo>
                  <a:lnTo>
                    <a:pt x="972" y="0"/>
                  </a:lnTo>
                  <a:lnTo>
                    <a:pt x="990" y="12"/>
                  </a:lnTo>
                  <a:lnTo>
                    <a:pt x="1008" y="12"/>
                  </a:lnTo>
                  <a:lnTo>
                    <a:pt x="1026" y="12"/>
                  </a:lnTo>
                  <a:lnTo>
                    <a:pt x="1044" y="6"/>
                  </a:lnTo>
                  <a:lnTo>
                    <a:pt x="1062" y="12"/>
                  </a:lnTo>
                  <a:lnTo>
                    <a:pt x="1080" y="24"/>
                  </a:lnTo>
                  <a:lnTo>
                    <a:pt x="1098" y="24"/>
                  </a:lnTo>
                  <a:lnTo>
                    <a:pt x="1116" y="30"/>
                  </a:lnTo>
                  <a:lnTo>
                    <a:pt x="1128" y="48"/>
                  </a:lnTo>
                  <a:lnTo>
                    <a:pt x="1146" y="54"/>
                  </a:lnTo>
                  <a:lnTo>
                    <a:pt x="1164" y="60"/>
                  </a:lnTo>
                  <a:lnTo>
                    <a:pt x="1182" y="72"/>
                  </a:lnTo>
                  <a:lnTo>
                    <a:pt x="1200" y="84"/>
                  </a:lnTo>
                  <a:lnTo>
                    <a:pt x="1218" y="96"/>
                  </a:lnTo>
                  <a:lnTo>
                    <a:pt x="1236" y="102"/>
                  </a:lnTo>
                  <a:lnTo>
                    <a:pt x="1254" y="108"/>
                  </a:lnTo>
                  <a:lnTo>
                    <a:pt x="1272" y="120"/>
                  </a:lnTo>
                  <a:lnTo>
                    <a:pt x="1290" y="126"/>
                  </a:lnTo>
                  <a:lnTo>
                    <a:pt x="1302" y="126"/>
                  </a:lnTo>
                  <a:lnTo>
                    <a:pt x="1320" y="132"/>
                  </a:lnTo>
                  <a:lnTo>
                    <a:pt x="1338" y="144"/>
                  </a:lnTo>
                  <a:lnTo>
                    <a:pt x="1356" y="150"/>
                  </a:lnTo>
                  <a:lnTo>
                    <a:pt x="1374" y="162"/>
                  </a:lnTo>
                  <a:lnTo>
                    <a:pt x="1392" y="168"/>
                  </a:lnTo>
                  <a:lnTo>
                    <a:pt x="1410" y="174"/>
                  </a:lnTo>
                  <a:lnTo>
                    <a:pt x="1428" y="186"/>
                  </a:lnTo>
                  <a:lnTo>
                    <a:pt x="1446" y="192"/>
                  </a:lnTo>
                  <a:lnTo>
                    <a:pt x="1458" y="192"/>
                  </a:lnTo>
                  <a:lnTo>
                    <a:pt x="1476" y="192"/>
                  </a:lnTo>
                  <a:lnTo>
                    <a:pt x="1494" y="198"/>
                  </a:lnTo>
                  <a:lnTo>
                    <a:pt x="1512" y="192"/>
                  </a:lnTo>
                  <a:lnTo>
                    <a:pt x="1530" y="192"/>
                  </a:lnTo>
                  <a:lnTo>
                    <a:pt x="1548" y="192"/>
                  </a:lnTo>
                  <a:lnTo>
                    <a:pt x="1566" y="192"/>
                  </a:lnTo>
                  <a:lnTo>
                    <a:pt x="1584" y="198"/>
                  </a:lnTo>
                  <a:lnTo>
                    <a:pt x="1602" y="192"/>
                  </a:lnTo>
                  <a:lnTo>
                    <a:pt x="1614" y="192"/>
                  </a:lnTo>
                  <a:lnTo>
                    <a:pt x="1632" y="192"/>
                  </a:lnTo>
                  <a:lnTo>
                    <a:pt x="1650" y="192"/>
                  </a:lnTo>
                  <a:lnTo>
                    <a:pt x="1668" y="192"/>
                  </a:lnTo>
                  <a:lnTo>
                    <a:pt x="1686" y="192"/>
                  </a:lnTo>
                  <a:lnTo>
                    <a:pt x="1704" y="198"/>
                  </a:lnTo>
                  <a:lnTo>
                    <a:pt x="1722" y="198"/>
                  </a:lnTo>
                  <a:lnTo>
                    <a:pt x="1740" y="198"/>
                  </a:lnTo>
                  <a:lnTo>
                    <a:pt x="1758" y="210"/>
                  </a:lnTo>
                  <a:lnTo>
                    <a:pt x="1776" y="216"/>
                  </a:lnTo>
                  <a:lnTo>
                    <a:pt x="1788" y="216"/>
                  </a:lnTo>
                  <a:lnTo>
                    <a:pt x="1806" y="222"/>
                  </a:lnTo>
                  <a:lnTo>
                    <a:pt x="1824" y="228"/>
                  </a:lnTo>
                  <a:lnTo>
                    <a:pt x="1842" y="234"/>
                  </a:lnTo>
                  <a:lnTo>
                    <a:pt x="1860" y="234"/>
                  </a:lnTo>
                  <a:lnTo>
                    <a:pt x="1878" y="234"/>
                  </a:lnTo>
                  <a:lnTo>
                    <a:pt x="1896" y="228"/>
                  </a:lnTo>
                  <a:lnTo>
                    <a:pt x="1914" y="222"/>
                  </a:lnTo>
                  <a:lnTo>
                    <a:pt x="1932" y="222"/>
                  </a:lnTo>
                  <a:lnTo>
                    <a:pt x="1944" y="228"/>
                  </a:lnTo>
                  <a:lnTo>
                    <a:pt x="1962" y="228"/>
                  </a:lnTo>
                  <a:lnTo>
                    <a:pt x="1980" y="240"/>
                  </a:lnTo>
                  <a:lnTo>
                    <a:pt x="1998" y="234"/>
                  </a:lnTo>
                  <a:lnTo>
                    <a:pt x="2016" y="228"/>
                  </a:lnTo>
                  <a:lnTo>
                    <a:pt x="2034" y="228"/>
                  </a:lnTo>
                  <a:lnTo>
                    <a:pt x="2052" y="228"/>
                  </a:lnTo>
                  <a:lnTo>
                    <a:pt x="2070" y="228"/>
                  </a:lnTo>
                  <a:lnTo>
                    <a:pt x="2088" y="228"/>
                  </a:lnTo>
                  <a:lnTo>
                    <a:pt x="2100" y="228"/>
                  </a:lnTo>
                  <a:lnTo>
                    <a:pt x="2118" y="228"/>
                  </a:lnTo>
                  <a:lnTo>
                    <a:pt x="2136" y="234"/>
                  </a:lnTo>
                  <a:lnTo>
                    <a:pt x="2154" y="240"/>
                  </a:lnTo>
                  <a:lnTo>
                    <a:pt x="2172" y="246"/>
                  </a:lnTo>
                  <a:lnTo>
                    <a:pt x="2190" y="246"/>
                  </a:lnTo>
                  <a:lnTo>
                    <a:pt x="2208" y="246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34" name="Freeform 118"/>
            <p:cNvSpPr>
              <a:spLocks/>
            </p:cNvSpPr>
            <p:nvPr/>
          </p:nvSpPr>
          <p:spPr bwMode="auto">
            <a:xfrm>
              <a:off x="2686635" y="5026698"/>
              <a:ext cx="142585" cy="10403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36" y="0"/>
                </a:cxn>
                <a:cxn ang="0">
                  <a:pos x="54" y="6"/>
                </a:cxn>
                <a:cxn ang="0">
                  <a:pos x="66" y="6"/>
                </a:cxn>
                <a:cxn ang="0">
                  <a:pos x="84" y="6"/>
                </a:cxn>
                <a:cxn ang="0">
                  <a:pos x="102" y="12"/>
                </a:cxn>
                <a:cxn ang="0">
                  <a:pos x="120" y="18"/>
                </a:cxn>
                <a:cxn ang="0">
                  <a:pos x="138" y="18"/>
                </a:cxn>
                <a:cxn ang="0">
                  <a:pos x="156" y="18"/>
                </a:cxn>
                <a:cxn ang="0">
                  <a:pos x="174" y="12"/>
                </a:cxn>
                <a:cxn ang="0">
                  <a:pos x="192" y="6"/>
                </a:cxn>
                <a:cxn ang="0">
                  <a:pos x="210" y="6"/>
                </a:cxn>
                <a:cxn ang="0">
                  <a:pos x="222" y="30"/>
                </a:cxn>
                <a:cxn ang="0">
                  <a:pos x="240" y="108"/>
                </a:cxn>
                <a:cxn ang="0">
                  <a:pos x="258" y="198"/>
                </a:cxn>
                <a:cxn ang="0">
                  <a:pos x="276" y="330"/>
                </a:cxn>
                <a:cxn ang="0">
                  <a:pos x="294" y="456"/>
                </a:cxn>
                <a:cxn ang="0">
                  <a:pos x="312" y="564"/>
                </a:cxn>
                <a:cxn ang="0">
                  <a:pos x="330" y="660"/>
                </a:cxn>
                <a:cxn ang="0">
                  <a:pos x="348" y="744"/>
                </a:cxn>
                <a:cxn ang="0">
                  <a:pos x="366" y="804"/>
                </a:cxn>
                <a:cxn ang="0">
                  <a:pos x="384" y="828"/>
                </a:cxn>
              </a:cxnLst>
              <a:rect l="0" t="0" r="r" b="b"/>
              <a:pathLst>
                <a:path w="384" h="828">
                  <a:moveTo>
                    <a:pt x="0" y="0"/>
                  </a:moveTo>
                  <a:lnTo>
                    <a:pt x="18" y="0"/>
                  </a:lnTo>
                  <a:lnTo>
                    <a:pt x="36" y="0"/>
                  </a:lnTo>
                  <a:lnTo>
                    <a:pt x="54" y="6"/>
                  </a:lnTo>
                  <a:lnTo>
                    <a:pt x="66" y="6"/>
                  </a:lnTo>
                  <a:lnTo>
                    <a:pt x="84" y="6"/>
                  </a:lnTo>
                  <a:lnTo>
                    <a:pt x="102" y="12"/>
                  </a:lnTo>
                  <a:lnTo>
                    <a:pt x="120" y="18"/>
                  </a:lnTo>
                  <a:lnTo>
                    <a:pt x="138" y="18"/>
                  </a:lnTo>
                  <a:lnTo>
                    <a:pt x="156" y="18"/>
                  </a:lnTo>
                  <a:lnTo>
                    <a:pt x="174" y="12"/>
                  </a:lnTo>
                  <a:lnTo>
                    <a:pt x="192" y="6"/>
                  </a:lnTo>
                  <a:lnTo>
                    <a:pt x="210" y="6"/>
                  </a:lnTo>
                  <a:lnTo>
                    <a:pt x="222" y="30"/>
                  </a:lnTo>
                  <a:lnTo>
                    <a:pt x="240" y="108"/>
                  </a:lnTo>
                  <a:lnTo>
                    <a:pt x="258" y="198"/>
                  </a:lnTo>
                  <a:lnTo>
                    <a:pt x="276" y="330"/>
                  </a:lnTo>
                  <a:lnTo>
                    <a:pt x="294" y="456"/>
                  </a:lnTo>
                  <a:lnTo>
                    <a:pt x="312" y="564"/>
                  </a:lnTo>
                  <a:lnTo>
                    <a:pt x="330" y="660"/>
                  </a:lnTo>
                  <a:lnTo>
                    <a:pt x="348" y="744"/>
                  </a:lnTo>
                  <a:lnTo>
                    <a:pt x="366" y="804"/>
                  </a:lnTo>
                  <a:lnTo>
                    <a:pt x="384" y="828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35" name="Freeform 119"/>
            <p:cNvSpPr>
              <a:spLocks/>
            </p:cNvSpPr>
            <p:nvPr/>
          </p:nvSpPr>
          <p:spPr bwMode="auto">
            <a:xfrm>
              <a:off x="1870600" y="4906082"/>
              <a:ext cx="819865" cy="1176006"/>
            </a:xfrm>
            <a:custGeom>
              <a:avLst/>
              <a:gdLst/>
              <a:ahLst/>
              <a:cxnLst>
                <a:cxn ang="0">
                  <a:pos x="36" y="876"/>
                </a:cxn>
                <a:cxn ang="0">
                  <a:pos x="90" y="750"/>
                </a:cxn>
                <a:cxn ang="0">
                  <a:pos x="144" y="588"/>
                </a:cxn>
                <a:cxn ang="0">
                  <a:pos x="192" y="450"/>
                </a:cxn>
                <a:cxn ang="0">
                  <a:pos x="246" y="342"/>
                </a:cxn>
                <a:cxn ang="0">
                  <a:pos x="300" y="282"/>
                </a:cxn>
                <a:cxn ang="0">
                  <a:pos x="348" y="228"/>
                </a:cxn>
                <a:cxn ang="0">
                  <a:pos x="402" y="174"/>
                </a:cxn>
                <a:cxn ang="0">
                  <a:pos x="456" y="132"/>
                </a:cxn>
                <a:cxn ang="0">
                  <a:pos x="504" y="84"/>
                </a:cxn>
                <a:cxn ang="0">
                  <a:pos x="558" y="72"/>
                </a:cxn>
                <a:cxn ang="0">
                  <a:pos x="612" y="48"/>
                </a:cxn>
                <a:cxn ang="0">
                  <a:pos x="660" y="48"/>
                </a:cxn>
                <a:cxn ang="0">
                  <a:pos x="714" y="54"/>
                </a:cxn>
                <a:cxn ang="0">
                  <a:pos x="768" y="42"/>
                </a:cxn>
                <a:cxn ang="0">
                  <a:pos x="816" y="30"/>
                </a:cxn>
                <a:cxn ang="0">
                  <a:pos x="870" y="12"/>
                </a:cxn>
                <a:cxn ang="0">
                  <a:pos x="924" y="0"/>
                </a:cxn>
                <a:cxn ang="0">
                  <a:pos x="972" y="6"/>
                </a:cxn>
                <a:cxn ang="0">
                  <a:pos x="1026" y="6"/>
                </a:cxn>
                <a:cxn ang="0">
                  <a:pos x="1080" y="12"/>
                </a:cxn>
                <a:cxn ang="0">
                  <a:pos x="1128" y="18"/>
                </a:cxn>
                <a:cxn ang="0">
                  <a:pos x="1182" y="48"/>
                </a:cxn>
                <a:cxn ang="0">
                  <a:pos x="1236" y="72"/>
                </a:cxn>
                <a:cxn ang="0">
                  <a:pos x="1290" y="78"/>
                </a:cxn>
                <a:cxn ang="0">
                  <a:pos x="1338" y="114"/>
                </a:cxn>
                <a:cxn ang="0">
                  <a:pos x="1392" y="138"/>
                </a:cxn>
                <a:cxn ang="0">
                  <a:pos x="1446" y="156"/>
                </a:cxn>
                <a:cxn ang="0">
                  <a:pos x="1494" y="156"/>
                </a:cxn>
                <a:cxn ang="0">
                  <a:pos x="1548" y="174"/>
                </a:cxn>
                <a:cxn ang="0">
                  <a:pos x="1602" y="162"/>
                </a:cxn>
                <a:cxn ang="0">
                  <a:pos x="1650" y="150"/>
                </a:cxn>
                <a:cxn ang="0">
                  <a:pos x="1704" y="174"/>
                </a:cxn>
                <a:cxn ang="0">
                  <a:pos x="1758" y="168"/>
                </a:cxn>
                <a:cxn ang="0">
                  <a:pos x="1806" y="186"/>
                </a:cxn>
                <a:cxn ang="0">
                  <a:pos x="1860" y="192"/>
                </a:cxn>
                <a:cxn ang="0">
                  <a:pos x="1914" y="198"/>
                </a:cxn>
                <a:cxn ang="0">
                  <a:pos x="1962" y="180"/>
                </a:cxn>
                <a:cxn ang="0">
                  <a:pos x="2016" y="180"/>
                </a:cxn>
                <a:cxn ang="0">
                  <a:pos x="2070" y="174"/>
                </a:cxn>
                <a:cxn ang="0">
                  <a:pos x="2118" y="168"/>
                </a:cxn>
                <a:cxn ang="0">
                  <a:pos x="2172" y="180"/>
                </a:cxn>
              </a:cxnLst>
              <a:rect l="0" t="0" r="r" b="b"/>
              <a:pathLst>
                <a:path w="2208" h="936">
                  <a:moveTo>
                    <a:pt x="0" y="936"/>
                  </a:moveTo>
                  <a:lnTo>
                    <a:pt x="18" y="912"/>
                  </a:lnTo>
                  <a:lnTo>
                    <a:pt x="36" y="876"/>
                  </a:lnTo>
                  <a:lnTo>
                    <a:pt x="54" y="834"/>
                  </a:lnTo>
                  <a:lnTo>
                    <a:pt x="72" y="786"/>
                  </a:lnTo>
                  <a:lnTo>
                    <a:pt x="90" y="750"/>
                  </a:lnTo>
                  <a:lnTo>
                    <a:pt x="108" y="702"/>
                  </a:lnTo>
                  <a:lnTo>
                    <a:pt x="126" y="654"/>
                  </a:lnTo>
                  <a:lnTo>
                    <a:pt x="144" y="588"/>
                  </a:lnTo>
                  <a:lnTo>
                    <a:pt x="156" y="540"/>
                  </a:lnTo>
                  <a:lnTo>
                    <a:pt x="174" y="492"/>
                  </a:lnTo>
                  <a:lnTo>
                    <a:pt x="192" y="450"/>
                  </a:lnTo>
                  <a:lnTo>
                    <a:pt x="210" y="420"/>
                  </a:lnTo>
                  <a:lnTo>
                    <a:pt x="228" y="390"/>
                  </a:lnTo>
                  <a:lnTo>
                    <a:pt x="246" y="342"/>
                  </a:lnTo>
                  <a:lnTo>
                    <a:pt x="264" y="318"/>
                  </a:lnTo>
                  <a:lnTo>
                    <a:pt x="282" y="300"/>
                  </a:lnTo>
                  <a:lnTo>
                    <a:pt x="300" y="282"/>
                  </a:lnTo>
                  <a:lnTo>
                    <a:pt x="312" y="270"/>
                  </a:lnTo>
                  <a:lnTo>
                    <a:pt x="330" y="252"/>
                  </a:lnTo>
                  <a:lnTo>
                    <a:pt x="348" y="228"/>
                  </a:lnTo>
                  <a:lnTo>
                    <a:pt x="366" y="204"/>
                  </a:lnTo>
                  <a:lnTo>
                    <a:pt x="384" y="192"/>
                  </a:lnTo>
                  <a:lnTo>
                    <a:pt x="402" y="174"/>
                  </a:lnTo>
                  <a:lnTo>
                    <a:pt x="420" y="162"/>
                  </a:lnTo>
                  <a:lnTo>
                    <a:pt x="438" y="150"/>
                  </a:lnTo>
                  <a:lnTo>
                    <a:pt x="456" y="132"/>
                  </a:lnTo>
                  <a:lnTo>
                    <a:pt x="474" y="120"/>
                  </a:lnTo>
                  <a:lnTo>
                    <a:pt x="486" y="108"/>
                  </a:lnTo>
                  <a:lnTo>
                    <a:pt x="504" y="84"/>
                  </a:lnTo>
                  <a:lnTo>
                    <a:pt x="522" y="78"/>
                  </a:lnTo>
                  <a:lnTo>
                    <a:pt x="540" y="78"/>
                  </a:lnTo>
                  <a:lnTo>
                    <a:pt x="558" y="72"/>
                  </a:lnTo>
                  <a:lnTo>
                    <a:pt x="576" y="60"/>
                  </a:lnTo>
                  <a:lnTo>
                    <a:pt x="594" y="54"/>
                  </a:lnTo>
                  <a:lnTo>
                    <a:pt x="612" y="48"/>
                  </a:lnTo>
                  <a:lnTo>
                    <a:pt x="630" y="48"/>
                  </a:lnTo>
                  <a:lnTo>
                    <a:pt x="642" y="48"/>
                  </a:lnTo>
                  <a:lnTo>
                    <a:pt x="660" y="48"/>
                  </a:lnTo>
                  <a:lnTo>
                    <a:pt x="678" y="42"/>
                  </a:lnTo>
                  <a:lnTo>
                    <a:pt x="696" y="42"/>
                  </a:lnTo>
                  <a:lnTo>
                    <a:pt x="714" y="54"/>
                  </a:lnTo>
                  <a:lnTo>
                    <a:pt x="732" y="48"/>
                  </a:lnTo>
                  <a:lnTo>
                    <a:pt x="750" y="48"/>
                  </a:lnTo>
                  <a:lnTo>
                    <a:pt x="768" y="42"/>
                  </a:lnTo>
                  <a:lnTo>
                    <a:pt x="786" y="36"/>
                  </a:lnTo>
                  <a:lnTo>
                    <a:pt x="798" y="42"/>
                  </a:lnTo>
                  <a:lnTo>
                    <a:pt x="816" y="30"/>
                  </a:lnTo>
                  <a:lnTo>
                    <a:pt x="834" y="18"/>
                  </a:lnTo>
                  <a:lnTo>
                    <a:pt x="852" y="18"/>
                  </a:lnTo>
                  <a:lnTo>
                    <a:pt x="870" y="12"/>
                  </a:lnTo>
                  <a:lnTo>
                    <a:pt x="888" y="6"/>
                  </a:lnTo>
                  <a:lnTo>
                    <a:pt x="906" y="0"/>
                  </a:lnTo>
                  <a:lnTo>
                    <a:pt x="924" y="0"/>
                  </a:lnTo>
                  <a:lnTo>
                    <a:pt x="942" y="0"/>
                  </a:lnTo>
                  <a:lnTo>
                    <a:pt x="960" y="6"/>
                  </a:lnTo>
                  <a:lnTo>
                    <a:pt x="972" y="6"/>
                  </a:lnTo>
                  <a:lnTo>
                    <a:pt x="990" y="6"/>
                  </a:lnTo>
                  <a:lnTo>
                    <a:pt x="1008" y="12"/>
                  </a:lnTo>
                  <a:lnTo>
                    <a:pt x="1026" y="6"/>
                  </a:lnTo>
                  <a:lnTo>
                    <a:pt x="1044" y="6"/>
                  </a:lnTo>
                  <a:lnTo>
                    <a:pt x="1062" y="6"/>
                  </a:lnTo>
                  <a:lnTo>
                    <a:pt x="1080" y="12"/>
                  </a:lnTo>
                  <a:lnTo>
                    <a:pt x="1098" y="18"/>
                  </a:lnTo>
                  <a:lnTo>
                    <a:pt x="1116" y="18"/>
                  </a:lnTo>
                  <a:lnTo>
                    <a:pt x="1128" y="18"/>
                  </a:lnTo>
                  <a:lnTo>
                    <a:pt x="1146" y="24"/>
                  </a:lnTo>
                  <a:lnTo>
                    <a:pt x="1164" y="36"/>
                  </a:lnTo>
                  <a:lnTo>
                    <a:pt x="1182" y="48"/>
                  </a:lnTo>
                  <a:lnTo>
                    <a:pt x="1200" y="48"/>
                  </a:lnTo>
                  <a:lnTo>
                    <a:pt x="1218" y="60"/>
                  </a:lnTo>
                  <a:lnTo>
                    <a:pt x="1236" y="72"/>
                  </a:lnTo>
                  <a:lnTo>
                    <a:pt x="1254" y="78"/>
                  </a:lnTo>
                  <a:lnTo>
                    <a:pt x="1272" y="84"/>
                  </a:lnTo>
                  <a:lnTo>
                    <a:pt x="1290" y="78"/>
                  </a:lnTo>
                  <a:lnTo>
                    <a:pt x="1302" y="96"/>
                  </a:lnTo>
                  <a:lnTo>
                    <a:pt x="1320" y="102"/>
                  </a:lnTo>
                  <a:lnTo>
                    <a:pt x="1338" y="114"/>
                  </a:lnTo>
                  <a:lnTo>
                    <a:pt x="1356" y="120"/>
                  </a:lnTo>
                  <a:lnTo>
                    <a:pt x="1374" y="132"/>
                  </a:lnTo>
                  <a:lnTo>
                    <a:pt x="1392" y="138"/>
                  </a:lnTo>
                  <a:lnTo>
                    <a:pt x="1410" y="138"/>
                  </a:lnTo>
                  <a:lnTo>
                    <a:pt x="1428" y="150"/>
                  </a:lnTo>
                  <a:lnTo>
                    <a:pt x="1446" y="156"/>
                  </a:lnTo>
                  <a:lnTo>
                    <a:pt x="1458" y="150"/>
                  </a:lnTo>
                  <a:lnTo>
                    <a:pt x="1476" y="150"/>
                  </a:lnTo>
                  <a:lnTo>
                    <a:pt x="1494" y="156"/>
                  </a:lnTo>
                  <a:lnTo>
                    <a:pt x="1512" y="162"/>
                  </a:lnTo>
                  <a:lnTo>
                    <a:pt x="1530" y="168"/>
                  </a:lnTo>
                  <a:lnTo>
                    <a:pt x="1548" y="174"/>
                  </a:lnTo>
                  <a:lnTo>
                    <a:pt x="1566" y="162"/>
                  </a:lnTo>
                  <a:lnTo>
                    <a:pt x="1584" y="162"/>
                  </a:lnTo>
                  <a:lnTo>
                    <a:pt x="1602" y="162"/>
                  </a:lnTo>
                  <a:lnTo>
                    <a:pt x="1614" y="162"/>
                  </a:lnTo>
                  <a:lnTo>
                    <a:pt x="1632" y="162"/>
                  </a:lnTo>
                  <a:lnTo>
                    <a:pt x="1650" y="150"/>
                  </a:lnTo>
                  <a:lnTo>
                    <a:pt x="1668" y="156"/>
                  </a:lnTo>
                  <a:lnTo>
                    <a:pt x="1686" y="162"/>
                  </a:lnTo>
                  <a:lnTo>
                    <a:pt x="1704" y="174"/>
                  </a:lnTo>
                  <a:lnTo>
                    <a:pt x="1722" y="180"/>
                  </a:lnTo>
                  <a:lnTo>
                    <a:pt x="1740" y="174"/>
                  </a:lnTo>
                  <a:lnTo>
                    <a:pt x="1758" y="168"/>
                  </a:lnTo>
                  <a:lnTo>
                    <a:pt x="1776" y="180"/>
                  </a:lnTo>
                  <a:lnTo>
                    <a:pt x="1788" y="180"/>
                  </a:lnTo>
                  <a:lnTo>
                    <a:pt x="1806" y="186"/>
                  </a:lnTo>
                  <a:lnTo>
                    <a:pt x="1824" y="192"/>
                  </a:lnTo>
                  <a:lnTo>
                    <a:pt x="1842" y="186"/>
                  </a:lnTo>
                  <a:lnTo>
                    <a:pt x="1860" y="192"/>
                  </a:lnTo>
                  <a:lnTo>
                    <a:pt x="1878" y="198"/>
                  </a:lnTo>
                  <a:lnTo>
                    <a:pt x="1896" y="198"/>
                  </a:lnTo>
                  <a:lnTo>
                    <a:pt x="1914" y="198"/>
                  </a:lnTo>
                  <a:lnTo>
                    <a:pt x="1932" y="192"/>
                  </a:lnTo>
                  <a:lnTo>
                    <a:pt x="1944" y="186"/>
                  </a:lnTo>
                  <a:lnTo>
                    <a:pt x="1962" y="180"/>
                  </a:lnTo>
                  <a:lnTo>
                    <a:pt x="1980" y="174"/>
                  </a:lnTo>
                  <a:lnTo>
                    <a:pt x="1998" y="174"/>
                  </a:lnTo>
                  <a:lnTo>
                    <a:pt x="2016" y="180"/>
                  </a:lnTo>
                  <a:lnTo>
                    <a:pt x="2034" y="180"/>
                  </a:lnTo>
                  <a:lnTo>
                    <a:pt x="2052" y="174"/>
                  </a:lnTo>
                  <a:lnTo>
                    <a:pt x="2070" y="174"/>
                  </a:lnTo>
                  <a:lnTo>
                    <a:pt x="2088" y="174"/>
                  </a:lnTo>
                  <a:lnTo>
                    <a:pt x="2100" y="174"/>
                  </a:lnTo>
                  <a:lnTo>
                    <a:pt x="2118" y="168"/>
                  </a:lnTo>
                  <a:lnTo>
                    <a:pt x="2136" y="180"/>
                  </a:lnTo>
                  <a:lnTo>
                    <a:pt x="2154" y="180"/>
                  </a:lnTo>
                  <a:lnTo>
                    <a:pt x="2172" y="180"/>
                  </a:lnTo>
                  <a:lnTo>
                    <a:pt x="2190" y="186"/>
                  </a:lnTo>
                  <a:lnTo>
                    <a:pt x="2208" y="192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36" name="Freeform 120"/>
            <p:cNvSpPr>
              <a:spLocks/>
            </p:cNvSpPr>
            <p:nvPr/>
          </p:nvSpPr>
          <p:spPr bwMode="auto">
            <a:xfrm>
              <a:off x="2690575" y="5124698"/>
              <a:ext cx="142585" cy="100262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8" y="12"/>
                </a:cxn>
                <a:cxn ang="0">
                  <a:pos x="36" y="0"/>
                </a:cxn>
                <a:cxn ang="0">
                  <a:pos x="54" y="18"/>
                </a:cxn>
                <a:cxn ang="0">
                  <a:pos x="66" y="18"/>
                </a:cxn>
                <a:cxn ang="0">
                  <a:pos x="84" y="24"/>
                </a:cxn>
                <a:cxn ang="0">
                  <a:pos x="102" y="30"/>
                </a:cxn>
                <a:cxn ang="0">
                  <a:pos x="120" y="30"/>
                </a:cxn>
                <a:cxn ang="0">
                  <a:pos x="138" y="24"/>
                </a:cxn>
                <a:cxn ang="0">
                  <a:pos x="156" y="24"/>
                </a:cxn>
                <a:cxn ang="0">
                  <a:pos x="174" y="12"/>
                </a:cxn>
                <a:cxn ang="0">
                  <a:pos x="192" y="0"/>
                </a:cxn>
                <a:cxn ang="0">
                  <a:pos x="210" y="6"/>
                </a:cxn>
                <a:cxn ang="0">
                  <a:pos x="222" y="24"/>
                </a:cxn>
                <a:cxn ang="0">
                  <a:pos x="240" y="72"/>
                </a:cxn>
                <a:cxn ang="0">
                  <a:pos x="258" y="156"/>
                </a:cxn>
                <a:cxn ang="0">
                  <a:pos x="276" y="282"/>
                </a:cxn>
                <a:cxn ang="0">
                  <a:pos x="294" y="390"/>
                </a:cxn>
                <a:cxn ang="0">
                  <a:pos x="312" y="498"/>
                </a:cxn>
                <a:cxn ang="0">
                  <a:pos x="330" y="594"/>
                </a:cxn>
                <a:cxn ang="0">
                  <a:pos x="348" y="672"/>
                </a:cxn>
                <a:cxn ang="0">
                  <a:pos x="366" y="738"/>
                </a:cxn>
                <a:cxn ang="0">
                  <a:pos x="384" y="798"/>
                </a:cxn>
              </a:cxnLst>
              <a:rect l="0" t="0" r="r" b="b"/>
              <a:pathLst>
                <a:path w="384" h="798">
                  <a:moveTo>
                    <a:pt x="0" y="18"/>
                  </a:moveTo>
                  <a:lnTo>
                    <a:pt x="18" y="12"/>
                  </a:lnTo>
                  <a:lnTo>
                    <a:pt x="36" y="0"/>
                  </a:lnTo>
                  <a:lnTo>
                    <a:pt x="54" y="18"/>
                  </a:lnTo>
                  <a:lnTo>
                    <a:pt x="66" y="18"/>
                  </a:lnTo>
                  <a:lnTo>
                    <a:pt x="84" y="24"/>
                  </a:lnTo>
                  <a:lnTo>
                    <a:pt x="102" y="30"/>
                  </a:lnTo>
                  <a:lnTo>
                    <a:pt x="120" y="30"/>
                  </a:lnTo>
                  <a:lnTo>
                    <a:pt x="138" y="24"/>
                  </a:lnTo>
                  <a:lnTo>
                    <a:pt x="156" y="24"/>
                  </a:lnTo>
                  <a:lnTo>
                    <a:pt x="174" y="12"/>
                  </a:lnTo>
                  <a:lnTo>
                    <a:pt x="192" y="0"/>
                  </a:lnTo>
                  <a:lnTo>
                    <a:pt x="210" y="6"/>
                  </a:lnTo>
                  <a:lnTo>
                    <a:pt x="222" y="24"/>
                  </a:lnTo>
                  <a:lnTo>
                    <a:pt x="240" y="72"/>
                  </a:lnTo>
                  <a:lnTo>
                    <a:pt x="258" y="156"/>
                  </a:lnTo>
                  <a:lnTo>
                    <a:pt x="276" y="282"/>
                  </a:lnTo>
                  <a:lnTo>
                    <a:pt x="294" y="390"/>
                  </a:lnTo>
                  <a:lnTo>
                    <a:pt x="312" y="498"/>
                  </a:lnTo>
                  <a:lnTo>
                    <a:pt x="330" y="594"/>
                  </a:lnTo>
                  <a:lnTo>
                    <a:pt x="348" y="672"/>
                  </a:lnTo>
                  <a:lnTo>
                    <a:pt x="366" y="738"/>
                  </a:lnTo>
                  <a:lnTo>
                    <a:pt x="384" y="798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018286" y="5696779"/>
              <a:ext cx="829073" cy="8352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kern="0" dirty="0">
                  <a:solidFill>
                    <a:srgbClr val="0000FF"/>
                  </a:solidFill>
                </a:rPr>
                <a:t>chf11 </a:t>
              </a:r>
              <a:endParaRPr lang="en-US" sz="5400" kern="0" dirty="0">
                <a:solidFill>
                  <a:srgbClr val="0000FF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81685" y="5696779"/>
              <a:ext cx="829073" cy="8352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kern="0" dirty="0">
                  <a:solidFill>
                    <a:srgbClr val="FF0000"/>
                  </a:solidFill>
                </a:rPr>
                <a:t>chf10</a:t>
              </a:r>
              <a:r>
                <a:rPr lang="en-US" sz="2000" b="1" kern="0" dirty="0"/>
                <a:t> </a:t>
              </a:r>
              <a:endParaRPr lang="en-US" sz="5400" kern="0" dirty="0"/>
            </a:p>
          </p:txBody>
        </p:sp>
      </p:grpSp>
      <p:sp>
        <p:nvSpPr>
          <p:cNvPr id="80" name="Line 144"/>
          <p:cNvSpPr>
            <a:spLocks noChangeShapeType="1"/>
          </p:cNvSpPr>
          <p:nvPr/>
        </p:nvSpPr>
        <p:spPr bwMode="auto">
          <a:xfrm>
            <a:off x="2057686" y="3719068"/>
            <a:ext cx="3085815" cy="0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1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Line 146"/>
          <p:cNvSpPr>
            <a:spLocks noChangeShapeType="1"/>
          </p:cNvSpPr>
          <p:nvPr/>
        </p:nvSpPr>
        <p:spPr bwMode="auto">
          <a:xfrm flipV="1">
            <a:off x="1758328" y="1695168"/>
            <a:ext cx="2117" cy="2023900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Line 150"/>
          <p:cNvSpPr>
            <a:spLocks noChangeShapeType="1"/>
          </p:cNvSpPr>
          <p:nvPr/>
        </p:nvSpPr>
        <p:spPr bwMode="auto">
          <a:xfrm>
            <a:off x="1758328" y="1695169"/>
            <a:ext cx="2117" cy="23671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151"/>
          <p:cNvSpPr>
            <a:spLocks noChangeArrowheads="1"/>
          </p:cNvSpPr>
          <p:nvPr/>
        </p:nvSpPr>
        <p:spPr bwMode="auto">
          <a:xfrm>
            <a:off x="2019573" y="3736821"/>
            <a:ext cx="12802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4" name="Line 152"/>
          <p:cNvSpPr>
            <a:spLocks noChangeShapeType="1"/>
          </p:cNvSpPr>
          <p:nvPr/>
        </p:nvSpPr>
        <p:spPr bwMode="auto">
          <a:xfrm flipV="1">
            <a:off x="2972360" y="3689478"/>
            <a:ext cx="2117" cy="29589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0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Line 155"/>
          <p:cNvSpPr>
            <a:spLocks noChangeShapeType="1"/>
          </p:cNvSpPr>
          <p:nvPr/>
        </p:nvSpPr>
        <p:spPr bwMode="auto">
          <a:xfrm flipV="1">
            <a:off x="3887035" y="3689478"/>
            <a:ext cx="2117" cy="29589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0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157"/>
          <p:cNvSpPr>
            <a:spLocks noChangeArrowheads="1"/>
          </p:cNvSpPr>
          <p:nvPr/>
        </p:nvSpPr>
        <p:spPr bwMode="auto">
          <a:xfrm>
            <a:off x="3709181" y="3736821"/>
            <a:ext cx="51211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>
                <a:latin typeface="Times New Roman" pitchFamily="18" charset="0"/>
                <a:cs typeface="Times New Roman" pitchFamily="18" charset="0"/>
              </a:rPr>
              <a:t>1000</a:t>
            </a:r>
          </a:p>
        </p:txBody>
      </p:sp>
      <p:sp>
        <p:nvSpPr>
          <p:cNvPr id="87" name="Line 158"/>
          <p:cNvSpPr>
            <a:spLocks noChangeShapeType="1"/>
          </p:cNvSpPr>
          <p:nvPr/>
        </p:nvSpPr>
        <p:spPr bwMode="auto">
          <a:xfrm flipV="1">
            <a:off x="4814413" y="3689478"/>
            <a:ext cx="2117" cy="29589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0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Line 170"/>
          <p:cNvSpPr>
            <a:spLocks noChangeShapeType="1"/>
          </p:cNvSpPr>
          <p:nvPr/>
        </p:nvSpPr>
        <p:spPr bwMode="auto">
          <a:xfrm>
            <a:off x="1758328" y="3719067"/>
            <a:ext cx="50815" cy="987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1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172"/>
          <p:cNvSpPr>
            <a:spLocks noChangeArrowheads="1"/>
          </p:cNvSpPr>
          <p:nvPr/>
        </p:nvSpPr>
        <p:spPr bwMode="auto">
          <a:xfrm>
            <a:off x="1567769" y="3671726"/>
            <a:ext cx="357076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>
                <a:latin typeface="Times New Roman" pitchFamily="18" charset="0"/>
                <a:cs typeface="Times New Roman" pitchFamily="18" charset="0"/>
              </a:rPr>
              <a:t>-3</a:t>
            </a:r>
          </a:p>
        </p:txBody>
      </p:sp>
      <p:sp>
        <p:nvSpPr>
          <p:cNvPr id="90" name="Line 173"/>
          <p:cNvSpPr>
            <a:spLocks noChangeShapeType="1"/>
          </p:cNvSpPr>
          <p:nvPr/>
        </p:nvSpPr>
        <p:spPr bwMode="auto">
          <a:xfrm>
            <a:off x="1758328" y="3464601"/>
            <a:ext cx="50815" cy="987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1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Line 176"/>
          <p:cNvSpPr>
            <a:spLocks noChangeShapeType="1"/>
          </p:cNvSpPr>
          <p:nvPr/>
        </p:nvSpPr>
        <p:spPr bwMode="auto">
          <a:xfrm>
            <a:off x="1758328" y="3210135"/>
            <a:ext cx="50815" cy="987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178"/>
          <p:cNvSpPr>
            <a:spLocks noChangeArrowheads="1"/>
          </p:cNvSpPr>
          <p:nvPr/>
        </p:nvSpPr>
        <p:spPr bwMode="auto">
          <a:xfrm>
            <a:off x="1567769" y="3162791"/>
            <a:ext cx="357076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>
                <a:latin typeface="Times New Roman" pitchFamily="18" charset="0"/>
                <a:cs typeface="Times New Roman" pitchFamily="18" charset="0"/>
              </a:rPr>
              <a:t>-2</a:t>
            </a:r>
          </a:p>
        </p:txBody>
      </p:sp>
      <p:sp>
        <p:nvSpPr>
          <p:cNvPr id="93" name="Line 179"/>
          <p:cNvSpPr>
            <a:spLocks noChangeShapeType="1"/>
          </p:cNvSpPr>
          <p:nvPr/>
        </p:nvSpPr>
        <p:spPr bwMode="auto">
          <a:xfrm>
            <a:off x="1758328" y="2955668"/>
            <a:ext cx="50815" cy="987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Line 182"/>
          <p:cNvSpPr>
            <a:spLocks noChangeShapeType="1"/>
          </p:cNvSpPr>
          <p:nvPr/>
        </p:nvSpPr>
        <p:spPr bwMode="auto">
          <a:xfrm>
            <a:off x="1758328" y="2707118"/>
            <a:ext cx="50815" cy="987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184"/>
          <p:cNvSpPr>
            <a:spLocks noChangeArrowheads="1"/>
          </p:cNvSpPr>
          <p:nvPr/>
        </p:nvSpPr>
        <p:spPr bwMode="auto">
          <a:xfrm>
            <a:off x="1567769" y="2659776"/>
            <a:ext cx="357076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96" name="Line 185"/>
          <p:cNvSpPr>
            <a:spLocks noChangeShapeType="1"/>
          </p:cNvSpPr>
          <p:nvPr/>
        </p:nvSpPr>
        <p:spPr bwMode="auto">
          <a:xfrm>
            <a:off x="1758328" y="2452652"/>
            <a:ext cx="50815" cy="987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Line 188"/>
          <p:cNvSpPr>
            <a:spLocks noChangeShapeType="1"/>
          </p:cNvSpPr>
          <p:nvPr/>
        </p:nvSpPr>
        <p:spPr bwMode="auto">
          <a:xfrm>
            <a:off x="1758328" y="2198185"/>
            <a:ext cx="50815" cy="987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190"/>
          <p:cNvSpPr>
            <a:spLocks noChangeArrowheads="1"/>
          </p:cNvSpPr>
          <p:nvPr/>
        </p:nvSpPr>
        <p:spPr bwMode="auto">
          <a:xfrm>
            <a:off x="1618585" y="2150841"/>
            <a:ext cx="215589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9" name="Line 191"/>
          <p:cNvSpPr>
            <a:spLocks noChangeShapeType="1"/>
          </p:cNvSpPr>
          <p:nvPr/>
        </p:nvSpPr>
        <p:spPr bwMode="auto">
          <a:xfrm>
            <a:off x="1758328" y="1943718"/>
            <a:ext cx="50815" cy="987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Line 194"/>
          <p:cNvSpPr>
            <a:spLocks noChangeShapeType="1"/>
          </p:cNvSpPr>
          <p:nvPr/>
        </p:nvSpPr>
        <p:spPr bwMode="auto">
          <a:xfrm>
            <a:off x="1758328" y="1695169"/>
            <a:ext cx="50815" cy="987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196"/>
          <p:cNvSpPr>
            <a:spLocks noChangeArrowheads="1"/>
          </p:cNvSpPr>
          <p:nvPr/>
        </p:nvSpPr>
        <p:spPr bwMode="auto">
          <a:xfrm>
            <a:off x="1618585" y="1647826"/>
            <a:ext cx="215589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2" name="Freeform 201"/>
          <p:cNvSpPr>
            <a:spLocks/>
          </p:cNvSpPr>
          <p:nvPr/>
        </p:nvSpPr>
        <p:spPr bwMode="auto">
          <a:xfrm>
            <a:off x="2057685" y="1991059"/>
            <a:ext cx="673302" cy="1130306"/>
          </a:xfrm>
          <a:custGeom>
            <a:avLst/>
            <a:gdLst/>
            <a:ahLst/>
            <a:cxnLst>
              <a:cxn ang="0">
                <a:pos x="6" y="78"/>
              </a:cxn>
              <a:cxn ang="0">
                <a:pos x="12" y="168"/>
              </a:cxn>
              <a:cxn ang="0">
                <a:pos x="24" y="174"/>
              </a:cxn>
              <a:cxn ang="0">
                <a:pos x="30" y="186"/>
              </a:cxn>
              <a:cxn ang="0">
                <a:pos x="36" y="210"/>
              </a:cxn>
              <a:cxn ang="0">
                <a:pos x="42" y="174"/>
              </a:cxn>
              <a:cxn ang="0">
                <a:pos x="48" y="186"/>
              </a:cxn>
              <a:cxn ang="0">
                <a:pos x="54" y="180"/>
              </a:cxn>
              <a:cxn ang="0">
                <a:pos x="60" y="1002"/>
              </a:cxn>
              <a:cxn ang="0">
                <a:pos x="72" y="774"/>
              </a:cxn>
              <a:cxn ang="0">
                <a:pos x="78" y="252"/>
              </a:cxn>
              <a:cxn ang="0">
                <a:pos x="90" y="102"/>
              </a:cxn>
              <a:cxn ang="0">
                <a:pos x="96" y="24"/>
              </a:cxn>
              <a:cxn ang="0">
                <a:pos x="102" y="30"/>
              </a:cxn>
              <a:cxn ang="0">
                <a:pos x="108" y="0"/>
              </a:cxn>
              <a:cxn ang="0">
                <a:pos x="114" y="90"/>
              </a:cxn>
              <a:cxn ang="0">
                <a:pos x="126" y="162"/>
              </a:cxn>
              <a:cxn ang="0">
                <a:pos x="132" y="186"/>
              </a:cxn>
              <a:cxn ang="0">
                <a:pos x="138" y="198"/>
              </a:cxn>
              <a:cxn ang="0">
                <a:pos x="150" y="228"/>
              </a:cxn>
              <a:cxn ang="0">
                <a:pos x="156" y="210"/>
              </a:cxn>
              <a:cxn ang="0">
                <a:pos x="162" y="210"/>
              </a:cxn>
              <a:cxn ang="0">
                <a:pos x="168" y="234"/>
              </a:cxn>
              <a:cxn ang="0">
                <a:pos x="174" y="414"/>
              </a:cxn>
              <a:cxn ang="0">
                <a:pos x="180" y="804"/>
              </a:cxn>
              <a:cxn ang="0">
                <a:pos x="192" y="444"/>
              </a:cxn>
              <a:cxn ang="0">
                <a:pos x="198" y="174"/>
              </a:cxn>
              <a:cxn ang="0">
                <a:pos x="210" y="132"/>
              </a:cxn>
              <a:cxn ang="0">
                <a:pos x="216" y="66"/>
              </a:cxn>
              <a:cxn ang="0">
                <a:pos x="222" y="90"/>
              </a:cxn>
              <a:cxn ang="0">
                <a:pos x="234" y="168"/>
              </a:cxn>
              <a:cxn ang="0">
                <a:pos x="240" y="264"/>
              </a:cxn>
              <a:cxn ang="0">
                <a:pos x="246" y="252"/>
              </a:cxn>
              <a:cxn ang="0">
                <a:pos x="252" y="252"/>
              </a:cxn>
              <a:cxn ang="0">
                <a:pos x="258" y="312"/>
              </a:cxn>
              <a:cxn ang="0">
                <a:pos x="264" y="294"/>
              </a:cxn>
              <a:cxn ang="0">
                <a:pos x="270" y="300"/>
              </a:cxn>
              <a:cxn ang="0">
                <a:pos x="276" y="318"/>
              </a:cxn>
              <a:cxn ang="0">
                <a:pos x="282" y="360"/>
              </a:cxn>
              <a:cxn ang="0">
                <a:pos x="294" y="1146"/>
              </a:cxn>
              <a:cxn ang="0">
                <a:pos x="300" y="546"/>
              </a:cxn>
              <a:cxn ang="0">
                <a:pos x="312" y="330"/>
              </a:cxn>
            </a:cxnLst>
            <a:rect l="0" t="0" r="r" b="b"/>
            <a:pathLst>
              <a:path w="318" h="1146">
                <a:moveTo>
                  <a:pt x="0" y="12"/>
                </a:moveTo>
                <a:lnTo>
                  <a:pt x="0" y="66"/>
                </a:lnTo>
                <a:lnTo>
                  <a:pt x="6" y="78"/>
                </a:lnTo>
                <a:lnTo>
                  <a:pt x="6" y="132"/>
                </a:lnTo>
                <a:lnTo>
                  <a:pt x="12" y="150"/>
                </a:lnTo>
                <a:lnTo>
                  <a:pt x="12" y="168"/>
                </a:lnTo>
                <a:lnTo>
                  <a:pt x="18" y="174"/>
                </a:lnTo>
                <a:lnTo>
                  <a:pt x="18" y="192"/>
                </a:lnTo>
                <a:lnTo>
                  <a:pt x="24" y="174"/>
                </a:lnTo>
                <a:lnTo>
                  <a:pt x="24" y="162"/>
                </a:lnTo>
                <a:lnTo>
                  <a:pt x="24" y="180"/>
                </a:lnTo>
                <a:lnTo>
                  <a:pt x="30" y="186"/>
                </a:lnTo>
                <a:lnTo>
                  <a:pt x="30" y="210"/>
                </a:lnTo>
                <a:lnTo>
                  <a:pt x="36" y="198"/>
                </a:lnTo>
                <a:lnTo>
                  <a:pt x="36" y="210"/>
                </a:lnTo>
                <a:lnTo>
                  <a:pt x="36" y="186"/>
                </a:lnTo>
                <a:lnTo>
                  <a:pt x="42" y="180"/>
                </a:lnTo>
                <a:lnTo>
                  <a:pt x="42" y="174"/>
                </a:lnTo>
                <a:lnTo>
                  <a:pt x="42" y="186"/>
                </a:lnTo>
                <a:lnTo>
                  <a:pt x="48" y="192"/>
                </a:lnTo>
                <a:lnTo>
                  <a:pt x="48" y="186"/>
                </a:lnTo>
                <a:lnTo>
                  <a:pt x="48" y="198"/>
                </a:lnTo>
                <a:lnTo>
                  <a:pt x="54" y="204"/>
                </a:lnTo>
                <a:lnTo>
                  <a:pt x="54" y="180"/>
                </a:lnTo>
                <a:lnTo>
                  <a:pt x="54" y="252"/>
                </a:lnTo>
                <a:lnTo>
                  <a:pt x="60" y="348"/>
                </a:lnTo>
                <a:lnTo>
                  <a:pt x="60" y="1002"/>
                </a:lnTo>
                <a:lnTo>
                  <a:pt x="66" y="1014"/>
                </a:lnTo>
                <a:lnTo>
                  <a:pt x="66" y="816"/>
                </a:lnTo>
                <a:lnTo>
                  <a:pt x="72" y="774"/>
                </a:lnTo>
                <a:lnTo>
                  <a:pt x="72" y="456"/>
                </a:lnTo>
                <a:lnTo>
                  <a:pt x="78" y="426"/>
                </a:lnTo>
                <a:lnTo>
                  <a:pt x="78" y="252"/>
                </a:lnTo>
                <a:lnTo>
                  <a:pt x="84" y="228"/>
                </a:lnTo>
                <a:lnTo>
                  <a:pt x="84" y="114"/>
                </a:lnTo>
                <a:lnTo>
                  <a:pt x="90" y="102"/>
                </a:lnTo>
                <a:lnTo>
                  <a:pt x="90" y="66"/>
                </a:lnTo>
                <a:lnTo>
                  <a:pt x="96" y="60"/>
                </a:lnTo>
                <a:lnTo>
                  <a:pt x="96" y="24"/>
                </a:lnTo>
                <a:lnTo>
                  <a:pt x="96" y="36"/>
                </a:lnTo>
                <a:lnTo>
                  <a:pt x="102" y="24"/>
                </a:lnTo>
                <a:lnTo>
                  <a:pt x="102" y="30"/>
                </a:lnTo>
                <a:lnTo>
                  <a:pt x="102" y="0"/>
                </a:lnTo>
                <a:lnTo>
                  <a:pt x="102" y="6"/>
                </a:lnTo>
                <a:lnTo>
                  <a:pt x="108" y="0"/>
                </a:lnTo>
                <a:lnTo>
                  <a:pt x="108" y="18"/>
                </a:lnTo>
                <a:lnTo>
                  <a:pt x="114" y="42"/>
                </a:lnTo>
                <a:lnTo>
                  <a:pt x="114" y="90"/>
                </a:lnTo>
                <a:lnTo>
                  <a:pt x="120" y="114"/>
                </a:lnTo>
                <a:lnTo>
                  <a:pt x="120" y="156"/>
                </a:lnTo>
                <a:lnTo>
                  <a:pt x="126" y="162"/>
                </a:lnTo>
                <a:lnTo>
                  <a:pt x="126" y="198"/>
                </a:lnTo>
                <a:lnTo>
                  <a:pt x="132" y="204"/>
                </a:lnTo>
                <a:lnTo>
                  <a:pt x="132" y="186"/>
                </a:lnTo>
                <a:lnTo>
                  <a:pt x="138" y="198"/>
                </a:lnTo>
                <a:lnTo>
                  <a:pt x="138" y="192"/>
                </a:lnTo>
                <a:lnTo>
                  <a:pt x="138" y="198"/>
                </a:lnTo>
                <a:lnTo>
                  <a:pt x="144" y="210"/>
                </a:lnTo>
                <a:lnTo>
                  <a:pt x="144" y="222"/>
                </a:lnTo>
                <a:lnTo>
                  <a:pt x="150" y="228"/>
                </a:lnTo>
                <a:lnTo>
                  <a:pt x="150" y="210"/>
                </a:lnTo>
                <a:lnTo>
                  <a:pt x="150" y="216"/>
                </a:lnTo>
                <a:lnTo>
                  <a:pt x="156" y="210"/>
                </a:lnTo>
                <a:lnTo>
                  <a:pt x="156" y="198"/>
                </a:lnTo>
                <a:lnTo>
                  <a:pt x="156" y="216"/>
                </a:lnTo>
                <a:lnTo>
                  <a:pt x="162" y="210"/>
                </a:lnTo>
                <a:lnTo>
                  <a:pt x="162" y="234"/>
                </a:lnTo>
                <a:lnTo>
                  <a:pt x="162" y="228"/>
                </a:lnTo>
                <a:lnTo>
                  <a:pt x="168" y="234"/>
                </a:lnTo>
                <a:lnTo>
                  <a:pt x="168" y="210"/>
                </a:lnTo>
                <a:lnTo>
                  <a:pt x="168" y="288"/>
                </a:lnTo>
                <a:lnTo>
                  <a:pt x="174" y="414"/>
                </a:lnTo>
                <a:lnTo>
                  <a:pt x="174" y="1056"/>
                </a:lnTo>
                <a:lnTo>
                  <a:pt x="180" y="1062"/>
                </a:lnTo>
                <a:lnTo>
                  <a:pt x="180" y="804"/>
                </a:lnTo>
                <a:lnTo>
                  <a:pt x="186" y="750"/>
                </a:lnTo>
                <a:lnTo>
                  <a:pt x="186" y="468"/>
                </a:lnTo>
                <a:lnTo>
                  <a:pt x="192" y="444"/>
                </a:lnTo>
                <a:lnTo>
                  <a:pt x="192" y="282"/>
                </a:lnTo>
                <a:lnTo>
                  <a:pt x="198" y="270"/>
                </a:lnTo>
                <a:lnTo>
                  <a:pt x="198" y="174"/>
                </a:lnTo>
                <a:lnTo>
                  <a:pt x="204" y="162"/>
                </a:lnTo>
                <a:lnTo>
                  <a:pt x="204" y="132"/>
                </a:lnTo>
                <a:lnTo>
                  <a:pt x="210" y="132"/>
                </a:lnTo>
                <a:lnTo>
                  <a:pt x="210" y="102"/>
                </a:lnTo>
                <a:lnTo>
                  <a:pt x="216" y="96"/>
                </a:lnTo>
                <a:lnTo>
                  <a:pt x="216" y="66"/>
                </a:lnTo>
                <a:lnTo>
                  <a:pt x="222" y="72"/>
                </a:lnTo>
                <a:lnTo>
                  <a:pt x="222" y="66"/>
                </a:lnTo>
                <a:lnTo>
                  <a:pt x="222" y="90"/>
                </a:lnTo>
                <a:lnTo>
                  <a:pt x="228" y="102"/>
                </a:lnTo>
                <a:lnTo>
                  <a:pt x="228" y="156"/>
                </a:lnTo>
                <a:lnTo>
                  <a:pt x="234" y="168"/>
                </a:lnTo>
                <a:lnTo>
                  <a:pt x="234" y="222"/>
                </a:lnTo>
                <a:lnTo>
                  <a:pt x="240" y="240"/>
                </a:lnTo>
                <a:lnTo>
                  <a:pt x="240" y="264"/>
                </a:lnTo>
                <a:lnTo>
                  <a:pt x="246" y="270"/>
                </a:lnTo>
                <a:lnTo>
                  <a:pt x="246" y="276"/>
                </a:lnTo>
                <a:lnTo>
                  <a:pt x="246" y="252"/>
                </a:lnTo>
                <a:lnTo>
                  <a:pt x="252" y="264"/>
                </a:lnTo>
                <a:lnTo>
                  <a:pt x="252" y="282"/>
                </a:lnTo>
                <a:lnTo>
                  <a:pt x="252" y="252"/>
                </a:lnTo>
                <a:lnTo>
                  <a:pt x="252" y="276"/>
                </a:lnTo>
                <a:lnTo>
                  <a:pt x="258" y="288"/>
                </a:lnTo>
                <a:lnTo>
                  <a:pt x="258" y="312"/>
                </a:lnTo>
                <a:lnTo>
                  <a:pt x="258" y="282"/>
                </a:lnTo>
                <a:lnTo>
                  <a:pt x="258" y="306"/>
                </a:lnTo>
                <a:lnTo>
                  <a:pt x="264" y="294"/>
                </a:lnTo>
                <a:lnTo>
                  <a:pt x="264" y="282"/>
                </a:lnTo>
                <a:lnTo>
                  <a:pt x="270" y="276"/>
                </a:lnTo>
                <a:lnTo>
                  <a:pt x="270" y="300"/>
                </a:lnTo>
                <a:lnTo>
                  <a:pt x="276" y="306"/>
                </a:lnTo>
                <a:lnTo>
                  <a:pt x="276" y="294"/>
                </a:lnTo>
                <a:lnTo>
                  <a:pt x="276" y="318"/>
                </a:lnTo>
                <a:lnTo>
                  <a:pt x="282" y="300"/>
                </a:lnTo>
                <a:lnTo>
                  <a:pt x="282" y="294"/>
                </a:lnTo>
                <a:lnTo>
                  <a:pt x="282" y="360"/>
                </a:lnTo>
                <a:lnTo>
                  <a:pt x="288" y="468"/>
                </a:lnTo>
                <a:lnTo>
                  <a:pt x="288" y="1134"/>
                </a:lnTo>
                <a:lnTo>
                  <a:pt x="294" y="1146"/>
                </a:lnTo>
                <a:lnTo>
                  <a:pt x="294" y="894"/>
                </a:lnTo>
                <a:lnTo>
                  <a:pt x="300" y="840"/>
                </a:lnTo>
                <a:lnTo>
                  <a:pt x="300" y="546"/>
                </a:lnTo>
                <a:lnTo>
                  <a:pt x="306" y="522"/>
                </a:lnTo>
                <a:lnTo>
                  <a:pt x="306" y="360"/>
                </a:lnTo>
                <a:lnTo>
                  <a:pt x="312" y="330"/>
                </a:lnTo>
                <a:lnTo>
                  <a:pt x="312" y="234"/>
                </a:lnTo>
                <a:lnTo>
                  <a:pt x="318" y="216"/>
                </a:lnTo>
              </a:path>
            </a:pathLst>
          </a:custGeom>
          <a:noFill/>
          <a:ln w="63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Freeform 202"/>
          <p:cNvSpPr>
            <a:spLocks/>
          </p:cNvSpPr>
          <p:nvPr/>
        </p:nvSpPr>
        <p:spPr bwMode="auto">
          <a:xfrm>
            <a:off x="2730987" y="2044320"/>
            <a:ext cx="660598" cy="1106634"/>
          </a:xfrm>
          <a:custGeom>
            <a:avLst/>
            <a:gdLst/>
            <a:ahLst/>
            <a:cxnLst>
              <a:cxn ang="0">
                <a:pos x="6" y="120"/>
              </a:cxn>
              <a:cxn ang="0">
                <a:pos x="12" y="66"/>
              </a:cxn>
              <a:cxn ang="0">
                <a:pos x="24" y="126"/>
              </a:cxn>
              <a:cxn ang="0">
                <a:pos x="30" y="222"/>
              </a:cxn>
              <a:cxn ang="0">
                <a:pos x="36" y="258"/>
              </a:cxn>
              <a:cxn ang="0">
                <a:pos x="48" y="252"/>
              </a:cxn>
              <a:cxn ang="0">
                <a:pos x="54" y="288"/>
              </a:cxn>
              <a:cxn ang="0">
                <a:pos x="66" y="264"/>
              </a:cxn>
              <a:cxn ang="0">
                <a:pos x="72" y="282"/>
              </a:cxn>
              <a:cxn ang="0">
                <a:pos x="78" y="492"/>
              </a:cxn>
              <a:cxn ang="0">
                <a:pos x="90" y="1098"/>
              </a:cxn>
              <a:cxn ang="0">
                <a:pos x="96" y="492"/>
              </a:cxn>
              <a:cxn ang="0">
                <a:pos x="108" y="282"/>
              </a:cxn>
              <a:cxn ang="0">
                <a:pos x="114" y="120"/>
              </a:cxn>
              <a:cxn ang="0">
                <a:pos x="120" y="84"/>
              </a:cxn>
              <a:cxn ang="0">
                <a:pos x="126" y="48"/>
              </a:cxn>
              <a:cxn ang="0">
                <a:pos x="132" y="66"/>
              </a:cxn>
              <a:cxn ang="0">
                <a:pos x="144" y="162"/>
              </a:cxn>
              <a:cxn ang="0">
                <a:pos x="150" y="210"/>
              </a:cxn>
              <a:cxn ang="0">
                <a:pos x="156" y="198"/>
              </a:cxn>
              <a:cxn ang="0">
                <a:pos x="162" y="198"/>
              </a:cxn>
              <a:cxn ang="0">
                <a:pos x="168" y="216"/>
              </a:cxn>
              <a:cxn ang="0">
                <a:pos x="174" y="198"/>
              </a:cxn>
              <a:cxn ang="0">
                <a:pos x="186" y="198"/>
              </a:cxn>
              <a:cxn ang="0">
                <a:pos x="192" y="174"/>
              </a:cxn>
              <a:cxn ang="0">
                <a:pos x="198" y="690"/>
              </a:cxn>
              <a:cxn ang="0">
                <a:pos x="204" y="894"/>
              </a:cxn>
              <a:cxn ang="0">
                <a:pos x="210" y="318"/>
              </a:cxn>
              <a:cxn ang="0">
                <a:pos x="222" y="138"/>
              </a:cxn>
              <a:cxn ang="0">
                <a:pos x="228" y="54"/>
              </a:cxn>
              <a:cxn ang="0">
                <a:pos x="234" y="24"/>
              </a:cxn>
              <a:cxn ang="0">
                <a:pos x="240" y="0"/>
              </a:cxn>
              <a:cxn ang="0">
                <a:pos x="246" y="30"/>
              </a:cxn>
              <a:cxn ang="0">
                <a:pos x="258" y="102"/>
              </a:cxn>
              <a:cxn ang="0">
                <a:pos x="264" y="150"/>
              </a:cxn>
              <a:cxn ang="0">
                <a:pos x="270" y="138"/>
              </a:cxn>
              <a:cxn ang="0">
                <a:pos x="276" y="150"/>
              </a:cxn>
              <a:cxn ang="0">
                <a:pos x="282" y="180"/>
              </a:cxn>
              <a:cxn ang="0">
                <a:pos x="288" y="174"/>
              </a:cxn>
              <a:cxn ang="0">
                <a:pos x="294" y="168"/>
              </a:cxn>
              <a:cxn ang="0">
                <a:pos x="300" y="174"/>
              </a:cxn>
              <a:cxn ang="0">
                <a:pos x="306" y="684"/>
              </a:cxn>
            </a:cxnLst>
            <a:rect l="0" t="0" r="r" b="b"/>
            <a:pathLst>
              <a:path w="312" h="1122">
                <a:moveTo>
                  <a:pt x="0" y="162"/>
                </a:moveTo>
                <a:lnTo>
                  <a:pt x="0" y="126"/>
                </a:lnTo>
                <a:lnTo>
                  <a:pt x="6" y="120"/>
                </a:lnTo>
                <a:lnTo>
                  <a:pt x="6" y="96"/>
                </a:lnTo>
                <a:lnTo>
                  <a:pt x="12" y="78"/>
                </a:lnTo>
                <a:lnTo>
                  <a:pt x="12" y="66"/>
                </a:lnTo>
                <a:lnTo>
                  <a:pt x="18" y="72"/>
                </a:lnTo>
                <a:lnTo>
                  <a:pt x="18" y="90"/>
                </a:lnTo>
                <a:lnTo>
                  <a:pt x="24" y="126"/>
                </a:lnTo>
                <a:lnTo>
                  <a:pt x="24" y="156"/>
                </a:lnTo>
                <a:lnTo>
                  <a:pt x="30" y="180"/>
                </a:lnTo>
                <a:lnTo>
                  <a:pt x="30" y="222"/>
                </a:lnTo>
                <a:lnTo>
                  <a:pt x="36" y="228"/>
                </a:lnTo>
                <a:lnTo>
                  <a:pt x="36" y="222"/>
                </a:lnTo>
                <a:lnTo>
                  <a:pt x="36" y="258"/>
                </a:lnTo>
                <a:lnTo>
                  <a:pt x="42" y="252"/>
                </a:lnTo>
                <a:lnTo>
                  <a:pt x="42" y="246"/>
                </a:lnTo>
                <a:lnTo>
                  <a:pt x="48" y="252"/>
                </a:lnTo>
                <a:lnTo>
                  <a:pt x="48" y="264"/>
                </a:lnTo>
                <a:lnTo>
                  <a:pt x="54" y="270"/>
                </a:lnTo>
                <a:lnTo>
                  <a:pt x="54" y="288"/>
                </a:lnTo>
                <a:lnTo>
                  <a:pt x="60" y="282"/>
                </a:lnTo>
                <a:lnTo>
                  <a:pt x="60" y="252"/>
                </a:lnTo>
                <a:lnTo>
                  <a:pt x="66" y="264"/>
                </a:lnTo>
                <a:lnTo>
                  <a:pt x="66" y="276"/>
                </a:lnTo>
                <a:lnTo>
                  <a:pt x="72" y="258"/>
                </a:lnTo>
                <a:lnTo>
                  <a:pt x="72" y="282"/>
                </a:lnTo>
                <a:lnTo>
                  <a:pt x="78" y="264"/>
                </a:lnTo>
                <a:lnTo>
                  <a:pt x="78" y="270"/>
                </a:lnTo>
                <a:lnTo>
                  <a:pt x="78" y="492"/>
                </a:lnTo>
                <a:lnTo>
                  <a:pt x="84" y="612"/>
                </a:lnTo>
                <a:lnTo>
                  <a:pt x="84" y="1122"/>
                </a:lnTo>
                <a:lnTo>
                  <a:pt x="90" y="1098"/>
                </a:lnTo>
                <a:lnTo>
                  <a:pt x="90" y="834"/>
                </a:lnTo>
                <a:lnTo>
                  <a:pt x="96" y="786"/>
                </a:lnTo>
                <a:lnTo>
                  <a:pt x="96" y="492"/>
                </a:lnTo>
                <a:lnTo>
                  <a:pt x="102" y="462"/>
                </a:lnTo>
                <a:lnTo>
                  <a:pt x="102" y="312"/>
                </a:lnTo>
                <a:lnTo>
                  <a:pt x="108" y="282"/>
                </a:lnTo>
                <a:lnTo>
                  <a:pt x="108" y="162"/>
                </a:lnTo>
                <a:lnTo>
                  <a:pt x="114" y="132"/>
                </a:lnTo>
                <a:lnTo>
                  <a:pt x="114" y="120"/>
                </a:lnTo>
                <a:lnTo>
                  <a:pt x="120" y="114"/>
                </a:lnTo>
                <a:lnTo>
                  <a:pt x="120" y="78"/>
                </a:lnTo>
                <a:lnTo>
                  <a:pt x="120" y="84"/>
                </a:lnTo>
                <a:lnTo>
                  <a:pt x="126" y="78"/>
                </a:lnTo>
                <a:lnTo>
                  <a:pt x="126" y="42"/>
                </a:lnTo>
                <a:lnTo>
                  <a:pt x="126" y="48"/>
                </a:lnTo>
                <a:lnTo>
                  <a:pt x="132" y="54"/>
                </a:lnTo>
                <a:lnTo>
                  <a:pt x="132" y="48"/>
                </a:lnTo>
                <a:lnTo>
                  <a:pt x="132" y="66"/>
                </a:lnTo>
                <a:lnTo>
                  <a:pt x="138" y="96"/>
                </a:lnTo>
                <a:lnTo>
                  <a:pt x="138" y="144"/>
                </a:lnTo>
                <a:lnTo>
                  <a:pt x="144" y="162"/>
                </a:lnTo>
                <a:lnTo>
                  <a:pt x="144" y="192"/>
                </a:lnTo>
                <a:lnTo>
                  <a:pt x="150" y="198"/>
                </a:lnTo>
                <a:lnTo>
                  <a:pt x="150" y="210"/>
                </a:lnTo>
                <a:lnTo>
                  <a:pt x="156" y="204"/>
                </a:lnTo>
                <a:lnTo>
                  <a:pt x="156" y="192"/>
                </a:lnTo>
                <a:lnTo>
                  <a:pt x="156" y="198"/>
                </a:lnTo>
                <a:lnTo>
                  <a:pt x="162" y="192"/>
                </a:lnTo>
                <a:lnTo>
                  <a:pt x="162" y="210"/>
                </a:lnTo>
                <a:lnTo>
                  <a:pt x="162" y="198"/>
                </a:lnTo>
                <a:lnTo>
                  <a:pt x="168" y="210"/>
                </a:lnTo>
                <a:lnTo>
                  <a:pt x="168" y="222"/>
                </a:lnTo>
                <a:lnTo>
                  <a:pt x="168" y="216"/>
                </a:lnTo>
                <a:lnTo>
                  <a:pt x="174" y="210"/>
                </a:lnTo>
                <a:lnTo>
                  <a:pt x="174" y="222"/>
                </a:lnTo>
                <a:lnTo>
                  <a:pt x="174" y="198"/>
                </a:lnTo>
                <a:lnTo>
                  <a:pt x="180" y="204"/>
                </a:lnTo>
                <a:lnTo>
                  <a:pt x="180" y="192"/>
                </a:lnTo>
                <a:lnTo>
                  <a:pt x="186" y="198"/>
                </a:lnTo>
                <a:lnTo>
                  <a:pt x="186" y="210"/>
                </a:lnTo>
                <a:lnTo>
                  <a:pt x="186" y="204"/>
                </a:lnTo>
                <a:lnTo>
                  <a:pt x="192" y="174"/>
                </a:lnTo>
                <a:lnTo>
                  <a:pt x="192" y="180"/>
                </a:lnTo>
                <a:lnTo>
                  <a:pt x="192" y="564"/>
                </a:lnTo>
                <a:lnTo>
                  <a:pt x="198" y="690"/>
                </a:lnTo>
                <a:lnTo>
                  <a:pt x="198" y="1002"/>
                </a:lnTo>
                <a:lnTo>
                  <a:pt x="198" y="954"/>
                </a:lnTo>
                <a:lnTo>
                  <a:pt x="204" y="894"/>
                </a:lnTo>
                <a:lnTo>
                  <a:pt x="204" y="576"/>
                </a:lnTo>
                <a:lnTo>
                  <a:pt x="210" y="522"/>
                </a:lnTo>
                <a:lnTo>
                  <a:pt x="210" y="318"/>
                </a:lnTo>
                <a:lnTo>
                  <a:pt x="216" y="288"/>
                </a:lnTo>
                <a:lnTo>
                  <a:pt x="216" y="156"/>
                </a:lnTo>
                <a:lnTo>
                  <a:pt x="222" y="138"/>
                </a:lnTo>
                <a:lnTo>
                  <a:pt x="222" y="72"/>
                </a:lnTo>
                <a:lnTo>
                  <a:pt x="228" y="66"/>
                </a:lnTo>
                <a:lnTo>
                  <a:pt x="228" y="54"/>
                </a:lnTo>
                <a:lnTo>
                  <a:pt x="228" y="72"/>
                </a:lnTo>
                <a:lnTo>
                  <a:pt x="234" y="48"/>
                </a:lnTo>
                <a:lnTo>
                  <a:pt x="234" y="24"/>
                </a:lnTo>
                <a:lnTo>
                  <a:pt x="240" y="12"/>
                </a:lnTo>
                <a:lnTo>
                  <a:pt x="240" y="18"/>
                </a:lnTo>
                <a:lnTo>
                  <a:pt x="240" y="0"/>
                </a:lnTo>
                <a:lnTo>
                  <a:pt x="240" y="0"/>
                </a:lnTo>
                <a:lnTo>
                  <a:pt x="246" y="6"/>
                </a:lnTo>
                <a:lnTo>
                  <a:pt x="246" y="30"/>
                </a:lnTo>
                <a:lnTo>
                  <a:pt x="252" y="36"/>
                </a:lnTo>
                <a:lnTo>
                  <a:pt x="252" y="84"/>
                </a:lnTo>
                <a:lnTo>
                  <a:pt x="258" y="102"/>
                </a:lnTo>
                <a:lnTo>
                  <a:pt x="258" y="132"/>
                </a:lnTo>
                <a:lnTo>
                  <a:pt x="264" y="138"/>
                </a:lnTo>
                <a:lnTo>
                  <a:pt x="264" y="150"/>
                </a:lnTo>
                <a:lnTo>
                  <a:pt x="264" y="144"/>
                </a:lnTo>
                <a:lnTo>
                  <a:pt x="270" y="150"/>
                </a:lnTo>
                <a:lnTo>
                  <a:pt x="270" y="138"/>
                </a:lnTo>
                <a:lnTo>
                  <a:pt x="270" y="150"/>
                </a:lnTo>
                <a:lnTo>
                  <a:pt x="276" y="156"/>
                </a:lnTo>
                <a:lnTo>
                  <a:pt x="276" y="150"/>
                </a:lnTo>
                <a:lnTo>
                  <a:pt x="276" y="162"/>
                </a:lnTo>
                <a:lnTo>
                  <a:pt x="282" y="174"/>
                </a:lnTo>
                <a:lnTo>
                  <a:pt x="282" y="180"/>
                </a:lnTo>
                <a:lnTo>
                  <a:pt x="282" y="168"/>
                </a:lnTo>
                <a:lnTo>
                  <a:pt x="288" y="156"/>
                </a:lnTo>
                <a:lnTo>
                  <a:pt x="288" y="174"/>
                </a:lnTo>
                <a:lnTo>
                  <a:pt x="288" y="162"/>
                </a:lnTo>
                <a:lnTo>
                  <a:pt x="294" y="156"/>
                </a:lnTo>
                <a:lnTo>
                  <a:pt x="294" y="168"/>
                </a:lnTo>
                <a:lnTo>
                  <a:pt x="300" y="162"/>
                </a:lnTo>
                <a:lnTo>
                  <a:pt x="300" y="180"/>
                </a:lnTo>
                <a:lnTo>
                  <a:pt x="300" y="174"/>
                </a:lnTo>
                <a:lnTo>
                  <a:pt x="306" y="156"/>
                </a:lnTo>
                <a:lnTo>
                  <a:pt x="306" y="150"/>
                </a:lnTo>
                <a:lnTo>
                  <a:pt x="306" y="684"/>
                </a:lnTo>
                <a:lnTo>
                  <a:pt x="312" y="786"/>
                </a:lnTo>
                <a:lnTo>
                  <a:pt x="312" y="972"/>
                </a:lnTo>
              </a:path>
            </a:pathLst>
          </a:custGeom>
          <a:noFill/>
          <a:ln w="63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Freeform 203"/>
          <p:cNvSpPr>
            <a:spLocks/>
          </p:cNvSpPr>
          <p:nvPr/>
        </p:nvSpPr>
        <p:spPr bwMode="auto">
          <a:xfrm>
            <a:off x="3391586" y="1943718"/>
            <a:ext cx="647895" cy="1088881"/>
          </a:xfrm>
          <a:custGeom>
            <a:avLst/>
            <a:gdLst/>
            <a:ahLst/>
            <a:cxnLst>
              <a:cxn ang="0">
                <a:pos x="6" y="942"/>
              </a:cxn>
              <a:cxn ang="0">
                <a:pos x="12" y="408"/>
              </a:cxn>
              <a:cxn ang="0">
                <a:pos x="24" y="246"/>
              </a:cxn>
              <a:cxn ang="0">
                <a:pos x="30" y="192"/>
              </a:cxn>
              <a:cxn ang="0">
                <a:pos x="36" y="162"/>
              </a:cxn>
              <a:cxn ang="0">
                <a:pos x="42" y="114"/>
              </a:cxn>
              <a:cxn ang="0">
                <a:pos x="48" y="114"/>
              </a:cxn>
              <a:cxn ang="0">
                <a:pos x="54" y="222"/>
              </a:cxn>
              <a:cxn ang="0">
                <a:pos x="66" y="288"/>
              </a:cxn>
              <a:cxn ang="0">
                <a:pos x="72" y="288"/>
              </a:cxn>
              <a:cxn ang="0">
                <a:pos x="78" y="306"/>
              </a:cxn>
              <a:cxn ang="0">
                <a:pos x="84" y="330"/>
              </a:cxn>
              <a:cxn ang="0">
                <a:pos x="90" y="312"/>
              </a:cxn>
              <a:cxn ang="0">
                <a:pos x="96" y="312"/>
              </a:cxn>
              <a:cxn ang="0">
                <a:pos x="102" y="258"/>
              </a:cxn>
              <a:cxn ang="0">
                <a:pos x="108" y="1020"/>
              </a:cxn>
              <a:cxn ang="0">
                <a:pos x="114" y="942"/>
              </a:cxn>
              <a:cxn ang="0">
                <a:pos x="126" y="600"/>
              </a:cxn>
              <a:cxn ang="0">
                <a:pos x="132" y="252"/>
              </a:cxn>
              <a:cxn ang="0">
                <a:pos x="144" y="186"/>
              </a:cxn>
              <a:cxn ang="0">
                <a:pos x="150" y="114"/>
              </a:cxn>
              <a:cxn ang="0">
                <a:pos x="156" y="102"/>
              </a:cxn>
              <a:cxn ang="0">
                <a:pos x="168" y="156"/>
              </a:cxn>
              <a:cxn ang="0">
                <a:pos x="174" y="270"/>
              </a:cxn>
              <a:cxn ang="0">
                <a:pos x="186" y="264"/>
              </a:cxn>
              <a:cxn ang="0">
                <a:pos x="192" y="276"/>
              </a:cxn>
              <a:cxn ang="0">
                <a:pos x="198" y="276"/>
              </a:cxn>
              <a:cxn ang="0">
                <a:pos x="204" y="276"/>
              </a:cxn>
              <a:cxn ang="0">
                <a:pos x="210" y="258"/>
              </a:cxn>
              <a:cxn ang="0">
                <a:pos x="216" y="276"/>
              </a:cxn>
              <a:cxn ang="0">
                <a:pos x="222" y="354"/>
              </a:cxn>
              <a:cxn ang="0">
                <a:pos x="228" y="1062"/>
              </a:cxn>
              <a:cxn ang="0">
                <a:pos x="234" y="504"/>
              </a:cxn>
              <a:cxn ang="0">
                <a:pos x="246" y="270"/>
              </a:cxn>
              <a:cxn ang="0">
                <a:pos x="252" y="90"/>
              </a:cxn>
              <a:cxn ang="0">
                <a:pos x="258" y="66"/>
              </a:cxn>
              <a:cxn ang="0">
                <a:pos x="264" y="12"/>
              </a:cxn>
              <a:cxn ang="0">
                <a:pos x="270" y="0"/>
              </a:cxn>
              <a:cxn ang="0">
                <a:pos x="276" y="6"/>
              </a:cxn>
              <a:cxn ang="0">
                <a:pos x="282" y="114"/>
              </a:cxn>
              <a:cxn ang="0">
                <a:pos x="288" y="150"/>
              </a:cxn>
              <a:cxn ang="0">
                <a:pos x="300" y="138"/>
              </a:cxn>
            </a:cxnLst>
            <a:rect l="0" t="0" r="r" b="b"/>
            <a:pathLst>
              <a:path w="306" h="1104">
                <a:moveTo>
                  <a:pt x="0" y="1074"/>
                </a:moveTo>
                <a:lnTo>
                  <a:pt x="0" y="990"/>
                </a:lnTo>
                <a:lnTo>
                  <a:pt x="6" y="942"/>
                </a:lnTo>
                <a:lnTo>
                  <a:pt x="6" y="642"/>
                </a:lnTo>
                <a:lnTo>
                  <a:pt x="12" y="594"/>
                </a:lnTo>
                <a:lnTo>
                  <a:pt x="12" y="408"/>
                </a:lnTo>
                <a:lnTo>
                  <a:pt x="18" y="378"/>
                </a:lnTo>
                <a:lnTo>
                  <a:pt x="18" y="258"/>
                </a:lnTo>
                <a:lnTo>
                  <a:pt x="24" y="246"/>
                </a:lnTo>
                <a:lnTo>
                  <a:pt x="24" y="192"/>
                </a:lnTo>
                <a:lnTo>
                  <a:pt x="24" y="198"/>
                </a:lnTo>
                <a:lnTo>
                  <a:pt x="30" y="192"/>
                </a:lnTo>
                <a:lnTo>
                  <a:pt x="30" y="162"/>
                </a:lnTo>
                <a:lnTo>
                  <a:pt x="30" y="180"/>
                </a:lnTo>
                <a:lnTo>
                  <a:pt x="36" y="162"/>
                </a:lnTo>
                <a:lnTo>
                  <a:pt x="36" y="126"/>
                </a:lnTo>
                <a:lnTo>
                  <a:pt x="36" y="132"/>
                </a:lnTo>
                <a:lnTo>
                  <a:pt x="42" y="114"/>
                </a:lnTo>
                <a:lnTo>
                  <a:pt x="42" y="120"/>
                </a:lnTo>
                <a:lnTo>
                  <a:pt x="42" y="126"/>
                </a:lnTo>
                <a:lnTo>
                  <a:pt x="48" y="114"/>
                </a:lnTo>
                <a:lnTo>
                  <a:pt x="48" y="162"/>
                </a:lnTo>
                <a:lnTo>
                  <a:pt x="54" y="180"/>
                </a:lnTo>
                <a:lnTo>
                  <a:pt x="54" y="222"/>
                </a:lnTo>
                <a:lnTo>
                  <a:pt x="60" y="246"/>
                </a:lnTo>
                <a:lnTo>
                  <a:pt x="60" y="276"/>
                </a:lnTo>
                <a:lnTo>
                  <a:pt x="66" y="288"/>
                </a:lnTo>
                <a:lnTo>
                  <a:pt x="66" y="282"/>
                </a:lnTo>
                <a:lnTo>
                  <a:pt x="66" y="294"/>
                </a:lnTo>
                <a:lnTo>
                  <a:pt x="72" y="288"/>
                </a:lnTo>
                <a:lnTo>
                  <a:pt x="72" y="282"/>
                </a:lnTo>
                <a:lnTo>
                  <a:pt x="72" y="294"/>
                </a:lnTo>
                <a:lnTo>
                  <a:pt x="78" y="306"/>
                </a:lnTo>
                <a:lnTo>
                  <a:pt x="78" y="300"/>
                </a:lnTo>
                <a:lnTo>
                  <a:pt x="78" y="318"/>
                </a:lnTo>
                <a:lnTo>
                  <a:pt x="84" y="330"/>
                </a:lnTo>
                <a:lnTo>
                  <a:pt x="84" y="306"/>
                </a:lnTo>
                <a:lnTo>
                  <a:pt x="90" y="312"/>
                </a:lnTo>
                <a:lnTo>
                  <a:pt x="90" y="312"/>
                </a:lnTo>
                <a:lnTo>
                  <a:pt x="90" y="294"/>
                </a:lnTo>
                <a:lnTo>
                  <a:pt x="96" y="300"/>
                </a:lnTo>
                <a:lnTo>
                  <a:pt x="96" y="312"/>
                </a:lnTo>
                <a:lnTo>
                  <a:pt x="96" y="300"/>
                </a:lnTo>
                <a:lnTo>
                  <a:pt x="102" y="318"/>
                </a:lnTo>
                <a:lnTo>
                  <a:pt x="102" y="258"/>
                </a:lnTo>
                <a:lnTo>
                  <a:pt x="102" y="276"/>
                </a:lnTo>
                <a:lnTo>
                  <a:pt x="108" y="318"/>
                </a:lnTo>
                <a:lnTo>
                  <a:pt x="108" y="1020"/>
                </a:lnTo>
                <a:lnTo>
                  <a:pt x="114" y="1086"/>
                </a:lnTo>
                <a:lnTo>
                  <a:pt x="114" y="1104"/>
                </a:lnTo>
                <a:lnTo>
                  <a:pt x="114" y="942"/>
                </a:lnTo>
                <a:lnTo>
                  <a:pt x="120" y="888"/>
                </a:lnTo>
                <a:lnTo>
                  <a:pt x="120" y="624"/>
                </a:lnTo>
                <a:lnTo>
                  <a:pt x="126" y="600"/>
                </a:lnTo>
                <a:lnTo>
                  <a:pt x="126" y="414"/>
                </a:lnTo>
                <a:lnTo>
                  <a:pt x="132" y="390"/>
                </a:lnTo>
                <a:lnTo>
                  <a:pt x="132" y="252"/>
                </a:lnTo>
                <a:lnTo>
                  <a:pt x="138" y="240"/>
                </a:lnTo>
                <a:lnTo>
                  <a:pt x="138" y="180"/>
                </a:lnTo>
                <a:lnTo>
                  <a:pt x="144" y="186"/>
                </a:lnTo>
                <a:lnTo>
                  <a:pt x="144" y="150"/>
                </a:lnTo>
                <a:lnTo>
                  <a:pt x="150" y="138"/>
                </a:lnTo>
                <a:lnTo>
                  <a:pt x="150" y="114"/>
                </a:lnTo>
                <a:lnTo>
                  <a:pt x="156" y="108"/>
                </a:lnTo>
                <a:lnTo>
                  <a:pt x="156" y="96"/>
                </a:lnTo>
                <a:lnTo>
                  <a:pt x="156" y="102"/>
                </a:lnTo>
                <a:lnTo>
                  <a:pt x="162" y="108"/>
                </a:lnTo>
                <a:lnTo>
                  <a:pt x="162" y="150"/>
                </a:lnTo>
                <a:lnTo>
                  <a:pt x="168" y="156"/>
                </a:lnTo>
                <a:lnTo>
                  <a:pt x="168" y="222"/>
                </a:lnTo>
                <a:lnTo>
                  <a:pt x="174" y="234"/>
                </a:lnTo>
                <a:lnTo>
                  <a:pt x="174" y="270"/>
                </a:lnTo>
                <a:lnTo>
                  <a:pt x="180" y="276"/>
                </a:lnTo>
                <a:lnTo>
                  <a:pt x="180" y="258"/>
                </a:lnTo>
                <a:lnTo>
                  <a:pt x="186" y="264"/>
                </a:lnTo>
                <a:lnTo>
                  <a:pt x="186" y="282"/>
                </a:lnTo>
                <a:lnTo>
                  <a:pt x="186" y="276"/>
                </a:lnTo>
                <a:lnTo>
                  <a:pt x="192" y="276"/>
                </a:lnTo>
                <a:lnTo>
                  <a:pt x="192" y="300"/>
                </a:lnTo>
                <a:lnTo>
                  <a:pt x="192" y="294"/>
                </a:lnTo>
                <a:lnTo>
                  <a:pt x="198" y="276"/>
                </a:lnTo>
                <a:lnTo>
                  <a:pt x="198" y="264"/>
                </a:lnTo>
                <a:lnTo>
                  <a:pt x="204" y="270"/>
                </a:lnTo>
                <a:lnTo>
                  <a:pt x="204" y="276"/>
                </a:lnTo>
                <a:lnTo>
                  <a:pt x="204" y="258"/>
                </a:lnTo>
                <a:lnTo>
                  <a:pt x="204" y="270"/>
                </a:lnTo>
                <a:lnTo>
                  <a:pt x="210" y="258"/>
                </a:lnTo>
                <a:lnTo>
                  <a:pt x="210" y="276"/>
                </a:lnTo>
                <a:lnTo>
                  <a:pt x="210" y="264"/>
                </a:lnTo>
                <a:lnTo>
                  <a:pt x="216" y="276"/>
                </a:lnTo>
                <a:lnTo>
                  <a:pt x="216" y="240"/>
                </a:lnTo>
                <a:lnTo>
                  <a:pt x="216" y="282"/>
                </a:lnTo>
                <a:lnTo>
                  <a:pt x="222" y="354"/>
                </a:lnTo>
                <a:lnTo>
                  <a:pt x="222" y="1020"/>
                </a:lnTo>
                <a:lnTo>
                  <a:pt x="228" y="1056"/>
                </a:lnTo>
                <a:lnTo>
                  <a:pt x="228" y="1062"/>
                </a:lnTo>
                <a:lnTo>
                  <a:pt x="228" y="858"/>
                </a:lnTo>
                <a:lnTo>
                  <a:pt x="234" y="792"/>
                </a:lnTo>
                <a:lnTo>
                  <a:pt x="234" y="504"/>
                </a:lnTo>
                <a:lnTo>
                  <a:pt x="240" y="462"/>
                </a:lnTo>
                <a:lnTo>
                  <a:pt x="240" y="294"/>
                </a:lnTo>
                <a:lnTo>
                  <a:pt x="246" y="270"/>
                </a:lnTo>
                <a:lnTo>
                  <a:pt x="246" y="156"/>
                </a:lnTo>
                <a:lnTo>
                  <a:pt x="252" y="132"/>
                </a:lnTo>
                <a:lnTo>
                  <a:pt x="252" y="90"/>
                </a:lnTo>
                <a:lnTo>
                  <a:pt x="258" y="78"/>
                </a:lnTo>
                <a:lnTo>
                  <a:pt x="258" y="84"/>
                </a:lnTo>
                <a:lnTo>
                  <a:pt x="258" y="66"/>
                </a:lnTo>
                <a:lnTo>
                  <a:pt x="258" y="72"/>
                </a:lnTo>
                <a:lnTo>
                  <a:pt x="264" y="48"/>
                </a:lnTo>
                <a:lnTo>
                  <a:pt x="264" y="12"/>
                </a:lnTo>
                <a:lnTo>
                  <a:pt x="270" y="6"/>
                </a:lnTo>
                <a:lnTo>
                  <a:pt x="270" y="12"/>
                </a:lnTo>
                <a:lnTo>
                  <a:pt x="270" y="0"/>
                </a:lnTo>
                <a:lnTo>
                  <a:pt x="276" y="12"/>
                </a:lnTo>
                <a:lnTo>
                  <a:pt x="276" y="54"/>
                </a:lnTo>
                <a:lnTo>
                  <a:pt x="276" y="6"/>
                </a:lnTo>
                <a:lnTo>
                  <a:pt x="276" y="48"/>
                </a:lnTo>
                <a:lnTo>
                  <a:pt x="282" y="48"/>
                </a:lnTo>
                <a:lnTo>
                  <a:pt x="282" y="114"/>
                </a:lnTo>
                <a:lnTo>
                  <a:pt x="282" y="108"/>
                </a:lnTo>
                <a:lnTo>
                  <a:pt x="288" y="126"/>
                </a:lnTo>
                <a:lnTo>
                  <a:pt x="288" y="150"/>
                </a:lnTo>
                <a:lnTo>
                  <a:pt x="294" y="156"/>
                </a:lnTo>
                <a:lnTo>
                  <a:pt x="294" y="132"/>
                </a:lnTo>
                <a:lnTo>
                  <a:pt x="300" y="138"/>
                </a:lnTo>
                <a:lnTo>
                  <a:pt x="300" y="156"/>
                </a:lnTo>
                <a:lnTo>
                  <a:pt x="306" y="144"/>
                </a:lnTo>
              </a:path>
            </a:pathLst>
          </a:custGeom>
          <a:noFill/>
          <a:ln w="63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Freeform 204"/>
          <p:cNvSpPr>
            <a:spLocks/>
          </p:cNvSpPr>
          <p:nvPr/>
        </p:nvSpPr>
        <p:spPr bwMode="auto">
          <a:xfrm>
            <a:off x="4039481" y="1849032"/>
            <a:ext cx="609783" cy="1000114"/>
          </a:xfrm>
          <a:custGeom>
            <a:avLst/>
            <a:gdLst/>
            <a:ahLst/>
            <a:cxnLst>
              <a:cxn ang="0">
                <a:pos x="0" y="258"/>
              </a:cxn>
              <a:cxn ang="0">
                <a:pos x="6" y="228"/>
              </a:cxn>
              <a:cxn ang="0">
                <a:pos x="12" y="216"/>
              </a:cxn>
              <a:cxn ang="0">
                <a:pos x="18" y="234"/>
              </a:cxn>
              <a:cxn ang="0">
                <a:pos x="24" y="192"/>
              </a:cxn>
              <a:cxn ang="0">
                <a:pos x="30" y="1014"/>
              </a:cxn>
              <a:cxn ang="0">
                <a:pos x="42" y="648"/>
              </a:cxn>
              <a:cxn ang="0">
                <a:pos x="48" y="210"/>
              </a:cxn>
              <a:cxn ang="0">
                <a:pos x="60" y="90"/>
              </a:cxn>
              <a:cxn ang="0">
                <a:pos x="66" y="30"/>
              </a:cxn>
              <a:cxn ang="0">
                <a:pos x="72" y="12"/>
              </a:cxn>
              <a:cxn ang="0">
                <a:pos x="84" y="36"/>
              </a:cxn>
              <a:cxn ang="0">
                <a:pos x="90" y="144"/>
              </a:cxn>
              <a:cxn ang="0">
                <a:pos x="96" y="156"/>
              </a:cxn>
              <a:cxn ang="0">
                <a:pos x="102" y="162"/>
              </a:cxn>
              <a:cxn ang="0">
                <a:pos x="108" y="174"/>
              </a:cxn>
              <a:cxn ang="0">
                <a:pos x="114" y="174"/>
              </a:cxn>
              <a:cxn ang="0">
                <a:pos x="120" y="162"/>
              </a:cxn>
              <a:cxn ang="0">
                <a:pos x="126" y="180"/>
              </a:cxn>
              <a:cxn ang="0">
                <a:pos x="132" y="186"/>
              </a:cxn>
              <a:cxn ang="0">
                <a:pos x="138" y="828"/>
              </a:cxn>
              <a:cxn ang="0">
                <a:pos x="144" y="834"/>
              </a:cxn>
              <a:cxn ang="0">
                <a:pos x="156" y="420"/>
              </a:cxn>
              <a:cxn ang="0">
                <a:pos x="162" y="132"/>
              </a:cxn>
              <a:cxn ang="0">
                <a:pos x="174" y="60"/>
              </a:cxn>
              <a:cxn ang="0">
                <a:pos x="180" y="36"/>
              </a:cxn>
              <a:cxn ang="0">
                <a:pos x="186" y="6"/>
              </a:cxn>
              <a:cxn ang="0">
                <a:pos x="192" y="18"/>
              </a:cxn>
              <a:cxn ang="0">
                <a:pos x="198" y="126"/>
              </a:cxn>
              <a:cxn ang="0">
                <a:pos x="204" y="126"/>
              </a:cxn>
              <a:cxn ang="0">
                <a:pos x="210" y="180"/>
              </a:cxn>
              <a:cxn ang="0">
                <a:pos x="216" y="186"/>
              </a:cxn>
              <a:cxn ang="0">
                <a:pos x="222" y="186"/>
              </a:cxn>
              <a:cxn ang="0">
                <a:pos x="228" y="192"/>
              </a:cxn>
              <a:cxn ang="0">
                <a:pos x="234" y="174"/>
              </a:cxn>
              <a:cxn ang="0">
                <a:pos x="240" y="192"/>
              </a:cxn>
              <a:cxn ang="0">
                <a:pos x="246" y="450"/>
              </a:cxn>
              <a:cxn ang="0">
                <a:pos x="252" y="1002"/>
              </a:cxn>
              <a:cxn ang="0">
                <a:pos x="264" y="588"/>
              </a:cxn>
              <a:cxn ang="0">
                <a:pos x="270" y="198"/>
              </a:cxn>
              <a:cxn ang="0">
                <a:pos x="276" y="126"/>
              </a:cxn>
              <a:cxn ang="0">
                <a:pos x="282" y="96"/>
              </a:cxn>
            </a:cxnLst>
            <a:rect l="0" t="0" r="r" b="b"/>
            <a:pathLst>
              <a:path w="288" h="1014">
                <a:moveTo>
                  <a:pt x="0" y="240"/>
                </a:moveTo>
                <a:lnTo>
                  <a:pt x="0" y="264"/>
                </a:lnTo>
                <a:lnTo>
                  <a:pt x="0" y="258"/>
                </a:lnTo>
                <a:lnTo>
                  <a:pt x="6" y="246"/>
                </a:lnTo>
                <a:lnTo>
                  <a:pt x="6" y="252"/>
                </a:lnTo>
                <a:lnTo>
                  <a:pt x="6" y="228"/>
                </a:lnTo>
                <a:lnTo>
                  <a:pt x="12" y="228"/>
                </a:lnTo>
                <a:lnTo>
                  <a:pt x="12" y="240"/>
                </a:lnTo>
                <a:lnTo>
                  <a:pt x="12" y="216"/>
                </a:lnTo>
                <a:lnTo>
                  <a:pt x="12" y="228"/>
                </a:lnTo>
                <a:lnTo>
                  <a:pt x="18" y="216"/>
                </a:lnTo>
                <a:lnTo>
                  <a:pt x="18" y="234"/>
                </a:lnTo>
                <a:lnTo>
                  <a:pt x="18" y="228"/>
                </a:lnTo>
                <a:lnTo>
                  <a:pt x="24" y="222"/>
                </a:lnTo>
                <a:lnTo>
                  <a:pt x="24" y="192"/>
                </a:lnTo>
                <a:lnTo>
                  <a:pt x="24" y="408"/>
                </a:lnTo>
                <a:lnTo>
                  <a:pt x="30" y="552"/>
                </a:lnTo>
                <a:lnTo>
                  <a:pt x="30" y="1014"/>
                </a:lnTo>
                <a:lnTo>
                  <a:pt x="36" y="984"/>
                </a:lnTo>
                <a:lnTo>
                  <a:pt x="36" y="708"/>
                </a:lnTo>
                <a:lnTo>
                  <a:pt x="42" y="648"/>
                </a:lnTo>
                <a:lnTo>
                  <a:pt x="42" y="402"/>
                </a:lnTo>
                <a:lnTo>
                  <a:pt x="48" y="378"/>
                </a:lnTo>
                <a:lnTo>
                  <a:pt x="48" y="210"/>
                </a:lnTo>
                <a:lnTo>
                  <a:pt x="54" y="186"/>
                </a:lnTo>
                <a:lnTo>
                  <a:pt x="54" y="108"/>
                </a:lnTo>
                <a:lnTo>
                  <a:pt x="60" y="90"/>
                </a:lnTo>
                <a:lnTo>
                  <a:pt x="60" y="66"/>
                </a:lnTo>
                <a:lnTo>
                  <a:pt x="66" y="60"/>
                </a:lnTo>
                <a:lnTo>
                  <a:pt x="66" y="30"/>
                </a:lnTo>
                <a:lnTo>
                  <a:pt x="72" y="12"/>
                </a:lnTo>
                <a:lnTo>
                  <a:pt x="72" y="0"/>
                </a:lnTo>
                <a:lnTo>
                  <a:pt x="72" y="12"/>
                </a:lnTo>
                <a:lnTo>
                  <a:pt x="78" y="6"/>
                </a:lnTo>
                <a:lnTo>
                  <a:pt x="78" y="30"/>
                </a:lnTo>
                <a:lnTo>
                  <a:pt x="84" y="36"/>
                </a:lnTo>
                <a:lnTo>
                  <a:pt x="84" y="102"/>
                </a:lnTo>
                <a:lnTo>
                  <a:pt x="90" y="108"/>
                </a:lnTo>
                <a:lnTo>
                  <a:pt x="90" y="144"/>
                </a:lnTo>
                <a:lnTo>
                  <a:pt x="96" y="156"/>
                </a:lnTo>
                <a:lnTo>
                  <a:pt x="96" y="162"/>
                </a:lnTo>
                <a:lnTo>
                  <a:pt x="96" y="156"/>
                </a:lnTo>
                <a:lnTo>
                  <a:pt x="102" y="156"/>
                </a:lnTo>
                <a:lnTo>
                  <a:pt x="102" y="174"/>
                </a:lnTo>
                <a:lnTo>
                  <a:pt x="102" y="162"/>
                </a:lnTo>
                <a:lnTo>
                  <a:pt x="108" y="156"/>
                </a:lnTo>
                <a:lnTo>
                  <a:pt x="108" y="180"/>
                </a:lnTo>
                <a:lnTo>
                  <a:pt x="108" y="174"/>
                </a:lnTo>
                <a:lnTo>
                  <a:pt x="114" y="180"/>
                </a:lnTo>
                <a:lnTo>
                  <a:pt x="114" y="192"/>
                </a:lnTo>
                <a:lnTo>
                  <a:pt x="114" y="174"/>
                </a:lnTo>
                <a:lnTo>
                  <a:pt x="120" y="168"/>
                </a:lnTo>
                <a:lnTo>
                  <a:pt x="120" y="174"/>
                </a:lnTo>
                <a:lnTo>
                  <a:pt x="120" y="162"/>
                </a:lnTo>
                <a:lnTo>
                  <a:pt x="120" y="174"/>
                </a:lnTo>
                <a:lnTo>
                  <a:pt x="126" y="168"/>
                </a:lnTo>
                <a:lnTo>
                  <a:pt x="126" y="180"/>
                </a:lnTo>
                <a:lnTo>
                  <a:pt x="126" y="174"/>
                </a:lnTo>
                <a:lnTo>
                  <a:pt x="132" y="186"/>
                </a:lnTo>
                <a:lnTo>
                  <a:pt x="132" y="186"/>
                </a:lnTo>
                <a:lnTo>
                  <a:pt x="132" y="156"/>
                </a:lnTo>
                <a:lnTo>
                  <a:pt x="138" y="180"/>
                </a:lnTo>
                <a:lnTo>
                  <a:pt x="138" y="828"/>
                </a:lnTo>
                <a:lnTo>
                  <a:pt x="144" y="900"/>
                </a:lnTo>
                <a:lnTo>
                  <a:pt x="144" y="972"/>
                </a:lnTo>
                <a:lnTo>
                  <a:pt x="144" y="834"/>
                </a:lnTo>
                <a:lnTo>
                  <a:pt x="150" y="780"/>
                </a:lnTo>
                <a:lnTo>
                  <a:pt x="150" y="462"/>
                </a:lnTo>
                <a:lnTo>
                  <a:pt x="156" y="420"/>
                </a:lnTo>
                <a:lnTo>
                  <a:pt x="156" y="288"/>
                </a:lnTo>
                <a:lnTo>
                  <a:pt x="162" y="264"/>
                </a:lnTo>
                <a:lnTo>
                  <a:pt x="162" y="132"/>
                </a:lnTo>
                <a:lnTo>
                  <a:pt x="168" y="114"/>
                </a:lnTo>
                <a:lnTo>
                  <a:pt x="168" y="72"/>
                </a:lnTo>
                <a:lnTo>
                  <a:pt x="174" y="60"/>
                </a:lnTo>
                <a:lnTo>
                  <a:pt x="174" y="66"/>
                </a:lnTo>
                <a:lnTo>
                  <a:pt x="174" y="48"/>
                </a:lnTo>
                <a:lnTo>
                  <a:pt x="180" y="36"/>
                </a:lnTo>
                <a:lnTo>
                  <a:pt x="180" y="12"/>
                </a:lnTo>
                <a:lnTo>
                  <a:pt x="180" y="18"/>
                </a:lnTo>
                <a:lnTo>
                  <a:pt x="186" y="6"/>
                </a:lnTo>
                <a:lnTo>
                  <a:pt x="186" y="18"/>
                </a:lnTo>
                <a:lnTo>
                  <a:pt x="186" y="12"/>
                </a:lnTo>
                <a:lnTo>
                  <a:pt x="192" y="18"/>
                </a:lnTo>
                <a:lnTo>
                  <a:pt x="192" y="72"/>
                </a:lnTo>
                <a:lnTo>
                  <a:pt x="198" y="66"/>
                </a:lnTo>
                <a:lnTo>
                  <a:pt x="198" y="126"/>
                </a:lnTo>
                <a:lnTo>
                  <a:pt x="198" y="120"/>
                </a:lnTo>
                <a:lnTo>
                  <a:pt x="204" y="138"/>
                </a:lnTo>
                <a:lnTo>
                  <a:pt x="204" y="126"/>
                </a:lnTo>
                <a:lnTo>
                  <a:pt x="204" y="168"/>
                </a:lnTo>
                <a:lnTo>
                  <a:pt x="210" y="162"/>
                </a:lnTo>
                <a:lnTo>
                  <a:pt x="210" y="180"/>
                </a:lnTo>
                <a:lnTo>
                  <a:pt x="210" y="168"/>
                </a:lnTo>
                <a:lnTo>
                  <a:pt x="216" y="174"/>
                </a:lnTo>
                <a:lnTo>
                  <a:pt x="216" y="186"/>
                </a:lnTo>
                <a:lnTo>
                  <a:pt x="222" y="192"/>
                </a:lnTo>
                <a:lnTo>
                  <a:pt x="222" y="204"/>
                </a:lnTo>
                <a:lnTo>
                  <a:pt x="222" y="186"/>
                </a:lnTo>
                <a:lnTo>
                  <a:pt x="228" y="180"/>
                </a:lnTo>
                <a:lnTo>
                  <a:pt x="228" y="174"/>
                </a:lnTo>
                <a:lnTo>
                  <a:pt x="228" y="192"/>
                </a:lnTo>
                <a:lnTo>
                  <a:pt x="234" y="180"/>
                </a:lnTo>
                <a:lnTo>
                  <a:pt x="234" y="186"/>
                </a:lnTo>
                <a:lnTo>
                  <a:pt x="234" y="174"/>
                </a:lnTo>
                <a:lnTo>
                  <a:pt x="234" y="180"/>
                </a:lnTo>
                <a:lnTo>
                  <a:pt x="240" y="174"/>
                </a:lnTo>
                <a:lnTo>
                  <a:pt x="240" y="192"/>
                </a:lnTo>
                <a:lnTo>
                  <a:pt x="246" y="192"/>
                </a:lnTo>
                <a:lnTo>
                  <a:pt x="246" y="162"/>
                </a:lnTo>
                <a:lnTo>
                  <a:pt x="246" y="450"/>
                </a:lnTo>
                <a:lnTo>
                  <a:pt x="252" y="582"/>
                </a:lnTo>
                <a:lnTo>
                  <a:pt x="252" y="1014"/>
                </a:lnTo>
                <a:lnTo>
                  <a:pt x="252" y="1002"/>
                </a:lnTo>
                <a:lnTo>
                  <a:pt x="258" y="966"/>
                </a:lnTo>
                <a:lnTo>
                  <a:pt x="258" y="642"/>
                </a:lnTo>
                <a:lnTo>
                  <a:pt x="264" y="588"/>
                </a:lnTo>
                <a:lnTo>
                  <a:pt x="264" y="372"/>
                </a:lnTo>
                <a:lnTo>
                  <a:pt x="270" y="342"/>
                </a:lnTo>
                <a:lnTo>
                  <a:pt x="270" y="198"/>
                </a:lnTo>
                <a:lnTo>
                  <a:pt x="276" y="192"/>
                </a:lnTo>
                <a:lnTo>
                  <a:pt x="276" y="120"/>
                </a:lnTo>
                <a:lnTo>
                  <a:pt x="276" y="126"/>
                </a:lnTo>
                <a:lnTo>
                  <a:pt x="282" y="114"/>
                </a:lnTo>
                <a:lnTo>
                  <a:pt x="282" y="120"/>
                </a:lnTo>
                <a:lnTo>
                  <a:pt x="282" y="96"/>
                </a:lnTo>
                <a:lnTo>
                  <a:pt x="288" y="84"/>
                </a:lnTo>
                <a:lnTo>
                  <a:pt x="288" y="90"/>
                </a:lnTo>
              </a:path>
            </a:pathLst>
          </a:custGeom>
          <a:noFill/>
          <a:ln w="63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Freeform 205"/>
          <p:cNvSpPr>
            <a:spLocks/>
          </p:cNvSpPr>
          <p:nvPr/>
        </p:nvSpPr>
        <p:spPr bwMode="auto">
          <a:xfrm>
            <a:off x="4649265" y="1902292"/>
            <a:ext cx="609783" cy="1106634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6" y="0"/>
              </a:cxn>
              <a:cxn ang="0">
                <a:pos x="12" y="6"/>
              </a:cxn>
              <a:cxn ang="0">
                <a:pos x="18" y="120"/>
              </a:cxn>
              <a:cxn ang="0">
                <a:pos x="30" y="186"/>
              </a:cxn>
              <a:cxn ang="0">
                <a:pos x="36" y="192"/>
              </a:cxn>
              <a:cxn ang="0">
                <a:pos x="42" y="216"/>
              </a:cxn>
              <a:cxn ang="0">
                <a:pos x="48" y="210"/>
              </a:cxn>
              <a:cxn ang="0">
                <a:pos x="54" y="222"/>
              </a:cxn>
              <a:cxn ang="0">
                <a:pos x="60" y="246"/>
              </a:cxn>
              <a:cxn ang="0">
                <a:pos x="66" y="246"/>
              </a:cxn>
              <a:cxn ang="0">
                <a:pos x="78" y="954"/>
              </a:cxn>
              <a:cxn ang="0">
                <a:pos x="84" y="900"/>
              </a:cxn>
              <a:cxn ang="0">
                <a:pos x="90" y="372"/>
              </a:cxn>
              <a:cxn ang="0">
                <a:pos x="102" y="222"/>
              </a:cxn>
              <a:cxn ang="0">
                <a:pos x="108" y="186"/>
              </a:cxn>
              <a:cxn ang="0">
                <a:pos x="114" y="186"/>
              </a:cxn>
              <a:cxn ang="0">
                <a:pos x="120" y="156"/>
              </a:cxn>
              <a:cxn ang="0">
                <a:pos x="126" y="162"/>
              </a:cxn>
              <a:cxn ang="0">
                <a:pos x="132" y="264"/>
              </a:cxn>
              <a:cxn ang="0">
                <a:pos x="144" y="318"/>
              </a:cxn>
              <a:cxn ang="0">
                <a:pos x="150" y="306"/>
              </a:cxn>
              <a:cxn ang="0">
                <a:pos x="150" y="312"/>
              </a:cxn>
              <a:cxn ang="0">
                <a:pos x="162" y="336"/>
              </a:cxn>
              <a:cxn ang="0">
                <a:pos x="168" y="318"/>
              </a:cxn>
              <a:cxn ang="0">
                <a:pos x="168" y="324"/>
              </a:cxn>
              <a:cxn ang="0">
                <a:pos x="174" y="348"/>
              </a:cxn>
              <a:cxn ang="0">
                <a:pos x="180" y="468"/>
              </a:cxn>
              <a:cxn ang="0">
                <a:pos x="192" y="1110"/>
              </a:cxn>
              <a:cxn ang="0">
                <a:pos x="198" y="540"/>
              </a:cxn>
              <a:cxn ang="0">
                <a:pos x="210" y="384"/>
              </a:cxn>
              <a:cxn ang="0">
                <a:pos x="216" y="282"/>
              </a:cxn>
              <a:cxn ang="0">
                <a:pos x="222" y="252"/>
              </a:cxn>
              <a:cxn ang="0">
                <a:pos x="234" y="228"/>
              </a:cxn>
              <a:cxn ang="0">
                <a:pos x="240" y="318"/>
              </a:cxn>
              <a:cxn ang="0">
                <a:pos x="252" y="408"/>
              </a:cxn>
              <a:cxn ang="0">
                <a:pos x="252" y="420"/>
              </a:cxn>
              <a:cxn ang="0">
                <a:pos x="258" y="432"/>
              </a:cxn>
              <a:cxn ang="0">
                <a:pos x="270" y="456"/>
              </a:cxn>
              <a:cxn ang="0">
                <a:pos x="276" y="444"/>
              </a:cxn>
              <a:cxn ang="0">
                <a:pos x="282" y="462"/>
              </a:cxn>
              <a:cxn ang="0">
                <a:pos x="288" y="462"/>
              </a:cxn>
            </a:cxnLst>
            <a:rect l="0" t="0" r="r" b="b"/>
            <a:pathLst>
              <a:path w="288" h="1122">
                <a:moveTo>
                  <a:pt x="0" y="36"/>
                </a:moveTo>
                <a:lnTo>
                  <a:pt x="0" y="12"/>
                </a:lnTo>
                <a:lnTo>
                  <a:pt x="0" y="18"/>
                </a:lnTo>
                <a:lnTo>
                  <a:pt x="6" y="6"/>
                </a:lnTo>
                <a:lnTo>
                  <a:pt x="6" y="12"/>
                </a:lnTo>
                <a:lnTo>
                  <a:pt x="6" y="0"/>
                </a:lnTo>
                <a:lnTo>
                  <a:pt x="6" y="6"/>
                </a:lnTo>
                <a:lnTo>
                  <a:pt x="12" y="12"/>
                </a:lnTo>
                <a:lnTo>
                  <a:pt x="12" y="6"/>
                </a:lnTo>
                <a:lnTo>
                  <a:pt x="12" y="48"/>
                </a:lnTo>
                <a:lnTo>
                  <a:pt x="18" y="54"/>
                </a:lnTo>
                <a:lnTo>
                  <a:pt x="18" y="120"/>
                </a:lnTo>
                <a:lnTo>
                  <a:pt x="24" y="126"/>
                </a:lnTo>
                <a:lnTo>
                  <a:pt x="24" y="174"/>
                </a:lnTo>
                <a:lnTo>
                  <a:pt x="30" y="186"/>
                </a:lnTo>
                <a:lnTo>
                  <a:pt x="30" y="192"/>
                </a:lnTo>
                <a:lnTo>
                  <a:pt x="30" y="186"/>
                </a:lnTo>
                <a:lnTo>
                  <a:pt x="36" y="192"/>
                </a:lnTo>
                <a:lnTo>
                  <a:pt x="36" y="186"/>
                </a:lnTo>
                <a:lnTo>
                  <a:pt x="36" y="192"/>
                </a:lnTo>
                <a:lnTo>
                  <a:pt x="42" y="216"/>
                </a:lnTo>
                <a:lnTo>
                  <a:pt x="42" y="228"/>
                </a:lnTo>
                <a:lnTo>
                  <a:pt x="48" y="222"/>
                </a:lnTo>
                <a:lnTo>
                  <a:pt x="48" y="210"/>
                </a:lnTo>
                <a:lnTo>
                  <a:pt x="48" y="234"/>
                </a:lnTo>
                <a:lnTo>
                  <a:pt x="54" y="228"/>
                </a:lnTo>
                <a:lnTo>
                  <a:pt x="54" y="222"/>
                </a:lnTo>
                <a:lnTo>
                  <a:pt x="54" y="222"/>
                </a:lnTo>
                <a:lnTo>
                  <a:pt x="60" y="228"/>
                </a:lnTo>
                <a:lnTo>
                  <a:pt x="60" y="246"/>
                </a:lnTo>
                <a:lnTo>
                  <a:pt x="66" y="258"/>
                </a:lnTo>
                <a:lnTo>
                  <a:pt x="66" y="264"/>
                </a:lnTo>
                <a:lnTo>
                  <a:pt x="66" y="246"/>
                </a:lnTo>
                <a:lnTo>
                  <a:pt x="72" y="246"/>
                </a:lnTo>
                <a:lnTo>
                  <a:pt x="72" y="852"/>
                </a:lnTo>
                <a:lnTo>
                  <a:pt x="78" y="954"/>
                </a:lnTo>
                <a:lnTo>
                  <a:pt x="78" y="1068"/>
                </a:lnTo>
                <a:lnTo>
                  <a:pt x="78" y="942"/>
                </a:lnTo>
                <a:lnTo>
                  <a:pt x="84" y="900"/>
                </a:lnTo>
                <a:lnTo>
                  <a:pt x="84" y="564"/>
                </a:lnTo>
                <a:lnTo>
                  <a:pt x="90" y="534"/>
                </a:lnTo>
                <a:lnTo>
                  <a:pt x="90" y="372"/>
                </a:lnTo>
                <a:lnTo>
                  <a:pt x="96" y="342"/>
                </a:lnTo>
                <a:lnTo>
                  <a:pt x="96" y="252"/>
                </a:lnTo>
                <a:lnTo>
                  <a:pt x="102" y="222"/>
                </a:lnTo>
                <a:lnTo>
                  <a:pt x="102" y="228"/>
                </a:lnTo>
                <a:lnTo>
                  <a:pt x="102" y="192"/>
                </a:lnTo>
                <a:lnTo>
                  <a:pt x="108" y="186"/>
                </a:lnTo>
                <a:lnTo>
                  <a:pt x="108" y="198"/>
                </a:lnTo>
                <a:lnTo>
                  <a:pt x="108" y="180"/>
                </a:lnTo>
                <a:lnTo>
                  <a:pt x="114" y="186"/>
                </a:lnTo>
                <a:lnTo>
                  <a:pt x="114" y="144"/>
                </a:lnTo>
                <a:lnTo>
                  <a:pt x="120" y="150"/>
                </a:lnTo>
                <a:lnTo>
                  <a:pt x="120" y="156"/>
                </a:lnTo>
                <a:lnTo>
                  <a:pt x="120" y="150"/>
                </a:lnTo>
                <a:lnTo>
                  <a:pt x="120" y="156"/>
                </a:lnTo>
                <a:lnTo>
                  <a:pt x="126" y="162"/>
                </a:lnTo>
                <a:lnTo>
                  <a:pt x="126" y="192"/>
                </a:lnTo>
                <a:lnTo>
                  <a:pt x="132" y="210"/>
                </a:lnTo>
                <a:lnTo>
                  <a:pt x="132" y="264"/>
                </a:lnTo>
                <a:lnTo>
                  <a:pt x="138" y="270"/>
                </a:lnTo>
                <a:lnTo>
                  <a:pt x="138" y="300"/>
                </a:lnTo>
                <a:lnTo>
                  <a:pt x="144" y="318"/>
                </a:lnTo>
                <a:lnTo>
                  <a:pt x="144" y="312"/>
                </a:lnTo>
                <a:lnTo>
                  <a:pt x="144" y="300"/>
                </a:lnTo>
                <a:lnTo>
                  <a:pt x="150" y="306"/>
                </a:lnTo>
                <a:lnTo>
                  <a:pt x="150" y="324"/>
                </a:lnTo>
                <a:lnTo>
                  <a:pt x="150" y="294"/>
                </a:lnTo>
                <a:lnTo>
                  <a:pt x="150" y="312"/>
                </a:lnTo>
                <a:lnTo>
                  <a:pt x="156" y="324"/>
                </a:lnTo>
                <a:lnTo>
                  <a:pt x="156" y="342"/>
                </a:lnTo>
                <a:lnTo>
                  <a:pt x="162" y="336"/>
                </a:lnTo>
                <a:lnTo>
                  <a:pt x="162" y="318"/>
                </a:lnTo>
                <a:lnTo>
                  <a:pt x="162" y="324"/>
                </a:lnTo>
                <a:lnTo>
                  <a:pt x="168" y="318"/>
                </a:lnTo>
                <a:lnTo>
                  <a:pt x="168" y="330"/>
                </a:lnTo>
                <a:lnTo>
                  <a:pt x="168" y="312"/>
                </a:lnTo>
                <a:lnTo>
                  <a:pt x="168" y="324"/>
                </a:lnTo>
                <a:lnTo>
                  <a:pt x="174" y="336"/>
                </a:lnTo>
                <a:lnTo>
                  <a:pt x="174" y="318"/>
                </a:lnTo>
                <a:lnTo>
                  <a:pt x="174" y="348"/>
                </a:lnTo>
                <a:lnTo>
                  <a:pt x="180" y="342"/>
                </a:lnTo>
                <a:lnTo>
                  <a:pt x="180" y="318"/>
                </a:lnTo>
                <a:lnTo>
                  <a:pt x="180" y="468"/>
                </a:lnTo>
                <a:lnTo>
                  <a:pt x="186" y="612"/>
                </a:lnTo>
                <a:lnTo>
                  <a:pt x="186" y="1122"/>
                </a:lnTo>
                <a:lnTo>
                  <a:pt x="192" y="1110"/>
                </a:lnTo>
                <a:lnTo>
                  <a:pt x="192" y="822"/>
                </a:lnTo>
                <a:lnTo>
                  <a:pt x="198" y="774"/>
                </a:lnTo>
                <a:lnTo>
                  <a:pt x="198" y="540"/>
                </a:lnTo>
                <a:lnTo>
                  <a:pt x="204" y="528"/>
                </a:lnTo>
                <a:lnTo>
                  <a:pt x="204" y="390"/>
                </a:lnTo>
                <a:lnTo>
                  <a:pt x="210" y="384"/>
                </a:lnTo>
                <a:lnTo>
                  <a:pt x="210" y="312"/>
                </a:lnTo>
                <a:lnTo>
                  <a:pt x="216" y="306"/>
                </a:lnTo>
                <a:lnTo>
                  <a:pt x="216" y="282"/>
                </a:lnTo>
                <a:lnTo>
                  <a:pt x="216" y="288"/>
                </a:lnTo>
                <a:lnTo>
                  <a:pt x="222" y="282"/>
                </a:lnTo>
                <a:lnTo>
                  <a:pt x="222" y="252"/>
                </a:lnTo>
                <a:lnTo>
                  <a:pt x="228" y="258"/>
                </a:lnTo>
                <a:lnTo>
                  <a:pt x="228" y="234"/>
                </a:lnTo>
                <a:lnTo>
                  <a:pt x="234" y="228"/>
                </a:lnTo>
                <a:lnTo>
                  <a:pt x="234" y="246"/>
                </a:lnTo>
                <a:lnTo>
                  <a:pt x="240" y="252"/>
                </a:lnTo>
                <a:lnTo>
                  <a:pt x="240" y="318"/>
                </a:lnTo>
                <a:lnTo>
                  <a:pt x="246" y="318"/>
                </a:lnTo>
                <a:lnTo>
                  <a:pt x="246" y="402"/>
                </a:lnTo>
                <a:lnTo>
                  <a:pt x="252" y="408"/>
                </a:lnTo>
                <a:lnTo>
                  <a:pt x="252" y="426"/>
                </a:lnTo>
                <a:lnTo>
                  <a:pt x="252" y="402"/>
                </a:lnTo>
                <a:lnTo>
                  <a:pt x="252" y="420"/>
                </a:lnTo>
                <a:lnTo>
                  <a:pt x="258" y="426"/>
                </a:lnTo>
                <a:lnTo>
                  <a:pt x="258" y="420"/>
                </a:lnTo>
                <a:lnTo>
                  <a:pt x="258" y="432"/>
                </a:lnTo>
                <a:lnTo>
                  <a:pt x="264" y="420"/>
                </a:lnTo>
                <a:lnTo>
                  <a:pt x="264" y="444"/>
                </a:lnTo>
                <a:lnTo>
                  <a:pt x="270" y="456"/>
                </a:lnTo>
                <a:lnTo>
                  <a:pt x="270" y="462"/>
                </a:lnTo>
                <a:lnTo>
                  <a:pt x="270" y="462"/>
                </a:lnTo>
                <a:lnTo>
                  <a:pt x="276" y="444"/>
                </a:lnTo>
                <a:lnTo>
                  <a:pt x="276" y="462"/>
                </a:lnTo>
                <a:lnTo>
                  <a:pt x="282" y="456"/>
                </a:lnTo>
                <a:lnTo>
                  <a:pt x="282" y="462"/>
                </a:lnTo>
                <a:lnTo>
                  <a:pt x="282" y="450"/>
                </a:lnTo>
                <a:lnTo>
                  <a:pt x="282" y="456"/>
                </a:lnTo>
                <a:lnTo>
                  <a:pt x="288" y="462"/>
                </a:lnTo>
                <a:lnTo>
                  <a:pt x="288" y="486"/>
                </a:lnTo>
                <a:lnTo>
                  <a:pt x="288" y="462"/>
                </a:lnTo>
              </a:path>
            </a:pathLst>
          </a:custGeom>
          <a:noFill/>
          <a:ln w="63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Freeform 209"/>
          <p:cNvSpPr>
            <a:spLocks/>
          </p:cNvSpPr>
          <p:nvPr/>
        </p:nvSpPr>
        <p:spPr bwMode="auto">
          <a:xfrm>
            <a:off x="2057686" y="2127170"/>
            <a:ext cx="584375" cy="1017867"/>
          </a:xfrm>
          <a:custGeom>
            <a:avLst/>
            <a:gdLst/>
            <a:ahLst/>
            <a:cxnLst>
              <a:cxn ang="0">
                <a:pos x="6" y="582"/>
              </a:cxn>
              <a:cxn ang="0">
                <a:pos x="12" y="180"/>
              </a:cxn>
              <a:cxn ang="0">
                <a:pos x="18" y="78"/>
              </a:cxn>
              <a:cxn ang="0">
                <a:pos x="24" y="78"/>
              </a:cxn>
              <a:cxn ang="0">
                <a:pos x="30" y="90"/>
              </a:cxn>
              <a:cxn ang="0">
                <a:pos x="36" y="84"/>
              </a:cxn>
              <a:cxn ang="0">
                <a:pos x="42" y="96"/>
              </a:cxn>
              <a:cxn ang="0">
                <a:pos x="48" y="132"/>
              </a:cxn>
              <a:cxn ang="0">
                <a:pos x="54" y="132"/>
              </a:cxn>
              <a:cxn ang="0">
                <a:pos x="60" y="162"/>
              </a:cxn>
              <a:cxn ang="0">
                <a:pos x="66" y="138"/>
              </a:cxn>
              <a:cxn ang="0">
                <a:pos x="72" y="156"/>
              </a:cxn>
              <a:cxn ang="0">
                <a:pos x="84" y="192"/>
              </a:cxn>
              <a:cxn ang="0">
                <a:pos x="90" y="210"/>
              </a:cxn>
              <a:cxn ang="0">
                <a:pos x="96" y="204"/>
              </a:cxn>
              <a:cxn ang="0">
                <a:pos x="102" y="702"/>
              </a:cxn>
              <a:cxn ang="0">
                <a:pos x="108" y="378"/>
              </a:cxn>
              <a:cxn ang="0">
                <a:pos x="120" y="210"/>
              </a:cxn>
              <a:cxn ang="0">
                <a:pos x="126" y="216"/>
              </a:cxn>
              <a:cxn ang="0">
                <a:pos x="132" y="216"/>
              </a:cxn>
              <a:cxn ang="0">
                <a:pos x="138" y="210"/>
              </a:cxn>
              <a:cxn ang="0">
                <a:pos x="144" y="204"/>
              </a:cxn>
              <a:cxn ang="0">
                <a:pos x="150" y="234"/>
              </a:cxn>
              <a:cxn ang="0">
                <a:pos x="156" y="252"/>
              </a:cxn>
              <a:cxn ang="0">
                <a:pos x="162" y="270"/>
              </a:cxn>
              <a:cxn ang="0">
                <a:pos x="168" y="246"/>
              </a:cxn>
              <a:cxn ang="0">
                <a:pos x="174" y="198"/>
              </a:cxn>
              <a:cxn ang="0">
                <a:pos x="180" y="246"/>
              </a:cxn>
              <a:cxn ang="0">
                <a:pos x="186" y="222"/>
              </a:cxn>
              <a:cxn ang="0">
                <a:pos x="192" y="216"/>
              </a:cxn>
              <a:cxn ang="0">
                <a:pos x="198" y="210"/>
              </a:cxn>
              <a:cxn ang="0">
                <a:pos x="210" y="768"/>
              </a:cxn>
              <a:cxn ang="0">
                <a:pos x="216" y="402"/>
              </a:cxn>
              <a:cxn ang="0">
                <a:pos x="222" y="60"/>
              </a:cxn>
              <a:cxn ang="0">
                <a:pos x="228" y="42"/>
              </a:cxn>
              <a:cxn ang="0">
                <a:pos x="234" y="18"/>
              </a:cxn>
              <a:cxn ang="0">
                <a:pos x="240" y="30"/>
              </a:cxn>
              <a:cxn ang="0">
                <a:pos x="246" y="0"/>
              </a:cxn>
              <a:cxn ang="0">
                <a:pos x="252" y="54"/>
              </a:cxn>
              <a:cxn ang="0">
                <a:pos x="264" y="108"/>
              </a:cxn>
              <a:cxn ang="0">
                <a:pos x="270" y="102"/>
              </a:cxn>
              <a:cxn ang="0">
                <a:pos x="276" y="90"/>
              </a:cxn>
            </a:cxnLst>
            <a:rect l="0" t="0" r="r" b="b"/>
            <a:pathLst>
              <a:path w="276" h="1032">
                <a:moveTo>
                  <a:pt x="0" y="108"/>
                </a:moveTo>
                <a:lnTo>
                  <a:pt x="0" y="510"/>
                </a:lnTo>
                <a:lnTo>
                  <a:pt x="6" y="582"/>
                </a:lnTo>
                <a:lnTo>
                  <a:pt x="6" y="630"/>
                </a:lnTo>
                <a:lnTo>
                  <a:pt x="6" y="246"/>
                </a:lnTo>
                <a:lnTo>
                  <a:pt x="12" y="180"/>
                </a:lnTo>
                <a:lnTo>
                  <a:pt x="12" y="84"/>
                </a:lnTo>
                <a:lnTo>
                  <a:pt x="12" y="90"/>
                </a:lnTo>
                <a:lnTo>
                  <a:pt x="18" y="78"/>
                </a:lnTo>
                <a:lnTo>
                  <a:pt x="18" y="72"/>
                </a:lnTo>
                <a:lnTo>
                  <a:pt x="18" y="90"/>
                </a:lnTo>
                <a:lnTo>
                  <a:pt x="24" y="78"/>
                </a:lnTo>
                <a:lnTo>
                  <a:pt x="24" y="72"/>
                </a:lnTo>
                <a:lnTo>
                  <a:pt x="30" y="66"/>
                </a:lnTo>
                <a:lnTo>
                  <a:pt x="30" y="90"/>
                </a:lnTo>
                <a:lnTo>
                  <a:pt x="30" y="78"/>
                </a:lnTo>
                <a:lnTo>
                  <a:pt x="36" y="72"/>
                </a:lnTo>
                <a:lnTo>
                  <a:pt x="36" y="84"/>
                </a:lnTo>
                <a:lnTo>
                  <a:pt x="36" y="84"/>
                </a:lnTo>
                <a:lnTo>
                  <a:pt x="42" y="78"/>
                </a:lnTo>
                <a:lnTo>
                  <a:pt x="42" y="96"/>
                </a:lnTo>
                <a:lnTo>
                  <a:pt x="42" y="90"/>
                </a:lnTo>
                <a:lnTo>
                  <a:pt x="48" y="102"/>
                </a:lnTo>
                <a:lnTo>
                  <a:pt x="48" y="132"/>
                </a:lnTo>
                <a:lnTo>
                  <a:pt x="48" y="120"/>
                </a:lnTo>
                <a:lnTo>
                  <a:pt x="54" y="138"/>
                </a:lnTo>
                <a:lnTo>
                  <a:pt x="54" y="132"/>
                </a:lnTo>
                <a:lnTo>
                  <a:pt x="54" y="144"/>
                </a:lnTo>
                <a:lnTo>
                  <a:pt x="60" y="150"/>
                </a:lnTo>
                <a:lnTo>
                  <a:pt x="60" y="162"/>
                </a:lnTo>
                <a:lnTo>
                  <a:pt x="60" y="138"/>
                </a:lnTo>
                <a:lnTo>
                  <a:pt x="60" y="144"/>
                </a:lnTo>
                <a:lnTo>
                  <a:pt x="66" y="138"/>
                </a:lnTo>
                <a:lnTo>
                  <a:pt x="66" y="102"/>
                </a:lnTo>
                <a:lnTo>
                  <a:pt x="72" y="114"/>
                </a:lnTo>
                <a:lnTo>
                  <a:pt x="72" y="156"/>
                </a:lnTo>
                <a:lnTo>
                  <a:pt x="78" y="162"/>
                </a:lnTo>
                <a:lnTo>
                  <a:pt x="78" y="198"/>
                </a:lnTo>
                <a:lnTo>
                  <a:pt x="84" y="192"/>
                </a:lnTo>
                <a:lnTo>
                  <a:pt x="84" y="192"/>
                </a:lnTo>
                <a:lnTo>
                  <a:pt x="84" y="198"/>
                </a:lnTo>
                <a:lnTo>
                  <a:pt x="90" y="210"/>
                </a:lnTo>
                <a:lnTo>
                  <a:pt x="90" y="216"/>
                </a:lnTo>
                <a:lnTo>
                  <a:pt x="90" y="198"/>
                </a:lnTo>
                <a:lnTo>
                  <a:pt x="96" y="204"/>
                </a:lnTo>
                <a:lnTo>
                  <a:pt x="96" y="234"/>
                </a:lnTo>
                <a:lnTo>
                  <a:pt x="102" y="228"/>
                </a:lnTo>
                <a:lnTo>
                  <a:pt x="102" y="702"/>
                </a:lnTo>
                <a:lnTo>
                  <a:pt x="108" y="798"/>
                </a:lnTo>
                <a:lnTo>
                  <a:pt x="108" y="834"/>
                </a:lnTo>
                <a:lnTo>
                  <a:pt x="108" y="378"/>
                </a:lnTo>
                <a:lnTo>
                  <a:pt x="114" y="306"/>
                </a:lnTo>
                <a:lnTo>
                  <a:pt x="114" y="198"/>
                </a:lnTo>
                <a:lnTo>
                  <a:pt x="120" y="210"/>
                </a:lnTo>
                <a:lnTo>
                  <a:pt x="120" y="198"/>
                </a:lnTo>
                <a:lnTo>
                  <a:pt x="126" y="204"/>
                </a:lnTo>
                <a:lnTo>
                  <a:pt x="126" y="216"/>
                </a:lnTo>
                <a:lnTo>
                  <a:pt x="126" y="198"/>
                </a:lnTo>
                <a:lnTo>
                  <a:pt x="132" y="192"/>
                </a:lnTo>
                <a:lnTo>
                  <a:pt x="132" y="216"/>
                </a:lnTo>
                <a:lnTo>
                  <a:pt x="132" y="204"/>
                </a:lnTo>
                <a:lnTo>
                  <a:pt x="138" y="192"/>
                </a:lnTo>
                <a:lnTo>
                  <a:pt x="138" y="210"/>
                </a:lnTo>
                <a:lnTo>
                  <a:pt x="144" y="192"/>
                </a:lnTo>
                <a:lnTo>
                  <a:pt x="144" y="210"/>
                </a:lnTo>
                <a:lnTo>
                  <a:pt x="144" y="204"/>
                </a:lnTo>
                <a:lnTo>
                  <a:pt x="150" y="210"/>
                </a:lnTo>
                <a:lnTo>
                  <a:pt x="150" y="240"/>
                </a:lnTo>
                <a:lnTo>
                  <a:pt x="150" y="234"/>
                </a:lnTo>
                <a:lnTo>
                  <a:pt x="156" y="258"/>
                </a:lnTo>
                <a:lnTo>
                  <a:pt x="156" y="270"/>
                </a:lnTo>
                <a:lnTo>
                  <a:pt x="156" y="252"/>
                </a:lnTo>
                <a:lnTo>
                  <a:pt x="156" y="264"/>
                </a:lnTo>
                <a:lnTo>
                  <a:pt x="162" y="258"/>
                </a:lnTo>
                <a:lnTo>
                  <a:pt x="162" y="270"/>
                </a:lnTo>
                <a:lnTo>
                  <a:pt x="162" y="252"/>
                </a:lnTo>
                <a:lnTo>
                  <a:pt x="162" y="258"/>
                </a:lnTo>
                <a:lnTo>
                  <a:pt x="168" y="246"/>
                </a:lnTo>
                <a:lnTo>
                  <a:pt x="168" y="204"/>
                </a:lnTo>
                <a:lnTo>
                  <a:pt x="168" y="210"/>
                </a:lnTo>
                <a:lnTo>
                  <a:pt x="174" y="198"/>
                </a:lnTo>
                <a:lnTo>
                  <a:pt x="174" y="228"/>
                </a:lnTo>
                <a:lnTo>
                  <a:pt x="180" y="222"/>
                </a:lnTo>
                <a:lnTo>
                  <a:pt x="180" y="246"/>
                </a:lnTo>
                <a:lnTo>
                  <a:pt x="180" y="246"/>
                </a:lnTo>
                <a:lnTo>
                  <a:pt x="186" y="246"/>
                </a:lnTo>
                <a:lnTo>
                  <a:pt x="186" y="222"/>
                </a:lnTo>
                <a:lnTo>
                  <a:pt x="186" y="234"/>
                </a:lnTo>
                <a:lnTo>
                  <a:pt x="192" y="240"/>
                </a:lnTo>
                <a:lnTo>
                  <a:pt x="192" y="216"/>
                </a:lnTo>
                <a:lnTo>
                  <a:pt x="198" y="222"/>
                </a:lnTo>
                <a:lnTo>
                  <a:pt x="198" y="204"/>
                </a:lnTo>
                <a:lnTo>
                  <a:pt x="198" y="210"/>
                </a:lnTo>
                <a:lnTo>
                  <a:pt x="204" y="198"/>
                </a:lnTo>
                <a:lnTo>
                  <a:pt x="204" y="570"/>
                </a:lnTo>
                <a:lnTo>
                  <a:pt x="210" y="768"/>
                </a:lnTo>
                <a:lnTo>
                  <a:pt x="210" y="1032"/>
                </a:lnTo>
                <a:lnTo>
                  <a:pt x="210" y="546"/>
                </a:lnTo>
                <a:lnTo>
                  <a:pt x="216" y="402"/>
                </a:lnTo>
                <a:lnTo>
                  <a:pt x="216" y="102"/>
                </a:lnTo>
                <a:lnTo>
                  <a:pt x="222" y="90"/>
                </a:lnTo>
                <a:lnTo>
                  <a:pt x="222" y="60"/>
                </a:lnTo>
                <a:lnTo>
                  <a:pt x="228" y="54"/>
                </a:lnTo>
                <a:lnTo>
                  <a:pt x="228" y="60"/>
                </a:lnTo>
                <a:lnTo>
                  <a:pt x="228" y="42"/>
                </a:lnTo>
                <a:lnTo>
                  <a:pt x="228" y="54"/>
                </a:lnTo>
                <a:lnTo>
                  <a:pt x="234" y="42"/>
                </a:lnTo>
                <a:lnTo>
                  <a:pt x="234" y="18"/>
                </a:lnTo>
                <a:lnTo>
                  <a:pt x="234" y="24"/>
                </a:lnTo>
                <a:lnTo>
                  <a:pt x="240" y="18"/>
                </a:lnTo>
                <a:lnTo>
                  <a:pt x="240" y="30"/>
                </a:lnTo>
                <a:lnTo>
                  <a:pt x="240" y="12"/>
                </a:lnTo>
                <a:lnTo>
                  <a:pt x="246" y="6"/>
                </a:lnTo>
                <a:lnTo>
                  <a:pt x="246" y="0"/>
                </a:lnTo>
                <a:lnTo>
                  <a:pt x="246" y="18"/>
                </a:lnTo>
                <a:lnTo>
                  <a:pt x="252" y="24"/>
                </a:lnTo>
                <a:lnTo>
                  <a:pt x="252" y="54"/>
                </a:lnTo>
                <a:lnTo>
                  <a:pt x="258" y="66"/>
                </a:lnTo>
                <a:lnTo>
                  <a:pt x="258" y="102"/>
                </a:lnTo>
                <a:lnTo>
                  <a:pt x="264" y="108"/>
                </a:lnTo>
                <a:lnTo>
                  <a:pt x="264" y="90"/>
                </a:lnTo>
                <a:lnTo>
                  <a:pt x="264" y="102"/>
                </a:lnTo>
                <a:lnTo>
                  <a:pt x="270" y="102"/>
                </a:lnTo>
                <a:lnTo>
                  <a:pt x="270" y="72"/>
                </a:lnTo>
                <a:lnTo>
                  <a:pt x="276" y="72"/>
                </a:lnTo>
                <a:lnTo>
                  <a:pt x="276" y="90"/>
                </a:lnTo>
                <a:lnTo>
                  <a:pt x="276" y="60"/>
                </a:lnTo>
                <a:lnTo>
                  <a:pt x="276" y="84"/>
                </a:lnTo>
              </a:path>
            </a:pathLst>
          </a:custGeom>
          <a:noFill/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Freeform 210"/>
          <p:cNvSpPr>
            <a:spLocks/>
          </p:cNvSpPr>
          <p:nvPr/>
        </p:nvSpPr>
        <p:spPr bwMode="auto">
          <a:xfrm>
            <a:off x="2642061" y="2150840"/>
            <a:ext cx="584375" cy="964606"/>
          </a:xfrm>
          <a:custGeom>
            <a:avLst/>
            <a:gdLst/>
            <a:ahLst/>
            <a:cxnLst>
              <a:cxn ang="0">
                <a:pos x="6" y="96"/>
              </a:cxn>
              <a:cxn ang="0">
                <a:pos x="18" y="84"/>
              </a:cxn>
              <a:cxn ang="0">
                <a:pos x="24" y="96"/>
              </a:cxn>
              <a:cxn ang="0">
                <a:pos x="30" y="102"/>
              </a:cxn>
              <a:cxn ang="0">
                <a:pos x="36" y="498"/>
              </a:cxn>
              <a:cxn ang="0">
                <a:pos x="42" y="498"/>
              </a:cxn>
              <a:cxn ang="0">
                <a:pos x="48" y="30"/>
              </a:cxn>
              <a:cxn ang="0">
                <a:pos x="54" y="24"/>
              </a:cxn>
              <a:cxn ang="0">
                <a:pos x="60" y="36"/>
              </a:cxn>
              <a:cxn ang="0">
                <a:pos x="66" y="24"/>
              </a:cxn>
              <a:cxn ang="0">
                <a:pos x="72" y="6"/>
              </a:cxn>
              <a:cxn ang="0">
                <a:pos x="78" y="12"/>
              </a:cxn>
              <a:cxn ang="0">
                <a:pos x="84" y="84"/>
              </a:cxn>
              <a:cxn ang="0">
                <a:pos x="90" y="102"/>
              </a:cxn>
              <a:cxn ang="0">
                <a:pos x="96" y="72"/>
              </a:cxn>
              <a:cxn ang="0">
                <a:pos x="102" y="54"/>
              </a:cxn>
              <a:cxn ang="0">
                <a:pos x="114" y="96"/>
              </a:cxn>
              <a:cxn ang="0">
                <a:pos x="120" y="132"/>
              </a:cxn>
              <a:cxn ang="0">
                <a:pos x="126" y="120"/>
              </a:cxn>
              <a:cxn ang="0">
                <a:pos x="132" y="132"/>
              </a:cxn>
              <a:cxn ang="0">
                <a:pos x="138" y="120"/>
              </a:cxn>
              <a:cxn ang="0">
                <a:pos x="144" y="252"/>
              </a:cxn>
              <a:cxn ang="0">
                <a:pos x="156" y="36"/>
              </a:cxn>
              <a:cxn ang="0">
                <a:pos x="156" y="30"/>
              </a:cxn>
              <a:cxn ang="0">
                <a:pos x="162" y="18"/>
              </a:cxn>
              <a:cxn ang="0">
                <a:pos x="168" y="18"/>
              </a:cxn>
              <a:cxn ang="0">
                <a:pos x="174" y="6"/>
              </a:cxn>
              <a:cxn ang="0">
                <a:pos x="186" y="30"/>
              </a:cxn>
              <a:cxn ang="0">
                <a:pos x="192" y="72"/>
              </a:cxn>
              <a:cxn ang="0">
                <a:pos x="198" y="72"/>
              </a:cxn>
              <a:cxn ang="0">
                <a:pos x="198" y="72"/>
              </a:cxn>
              <a:cxn ang="0">
                <a:pos x="210" y="30"/>
              </a:cxn>
              <a:cxn ang="0">
                <a:pos x="216" y="36"/>
              </a:cxn>
              <a:cxn ang="0">
                <a:pos x="222" y="96"/>
              </a:cxn>
              <a:cxn ang="0">
                <a:pos x="228" y="84"/>
              </a:cxn>
              <a:cxn ang="0">
                <a:pos x="234" y="90"/>
              </a:cxn>
              <a:cxn ang="0">
                <a:pos x="240" y="96"/>
              </a:cxn>
              <a:cxn ang="0">
                <a:pos x="246" y="654"/>
              </a:cxn>
              <a:cxn ang="0">
                <a:pos x="252" y="108"/>
              </a:cxn>
              <a:cxn ang="0">
                <a:pos x="258" y="72"/>
              </a:cxn>
              <a:cxn ang="0">
                <a:pos x="264" y="72"/>
              </a:cxn>
              <a:cxn ang="0">
                <a:pos x="270" y="84"/>
              </a:cxn>
            </a:cxnLst>
            <a:rect l="0" t="0" r="r" b="b"/>
            <a:pathLst>
              <a:path w="276" h="978">
                <a:moveTo>
                  <a:pt x="0" y="60"/>
                </a:moveTo>
                <a:lnTo>
                  <a:pt x="6" y="66"/>
                </a:lnTo>
                <a:lnTo>
                  <a:pt x="6" y="96"/>
                </a:lnTo>
                <a:lnTo>
                  <a:pt x="12" y="102"/>
                </a:lnTo>
                <a:lnTo>
                  <a:pt x="12" y="78"/>
                </a:lnTo>
                <a:lnTo>
                  <a:pt x="18" y="84"/>
                </a:lnTo>
                <a:lnTo>
                  <a:pt x="18" y="102"/>
                </a:lnTo>
                <a:lnTo>
                  <a:pt x="18" y="90"/>
                </a:lnTo>
                <a:lnTo>
                  <a:pt x="24" y="96"/>
                </a:lnTo>
                <a:lnTo>
                  <a:pt x="24" y="90"/>
                </a:lnTo>
                <a:lnTo>
                  <a:pt x="24" y="96"/>
                </a:lnTo>
                <a:lnTo>
                  <a:pt x="30" y="102"/>
                </a:lnTo>
                <a:lnTo>
                  <a:pt x="30" y="96"/>
                </a:lnTo>
                <a:lnTo>
                  <a:pt x="30" y="294"/>
                </a:lnTo>
                <a:lnTo>
                  <a:pt x="36" y="498"/>
                </a:lnTo>
                <a:lnTo>
                  <a:pt x="36" y="978"/>
                </a:lnTo>
                <a:lnTo>
                  <a:pt x="36" y="636"/>
                </a:lnTo>
                <a:lnTo>
                  <a:pt x="42" y="498"/>
                </a:lnTo>
                <a:lnTo>
                  <a:pt x="42" y="66"/>
                </a:lnTo>
                <a:lnTo>
                  <a:pt x="48" y="48"/>
                </a:lnTo>
                <a:lnTo>
                  <a:pt x="48" y="30"/>
                </a:lnTo>
                <a:lnTo>
                  <a:pt x="48" y="48"/>
                </a:lnTo>
                <a:lnTo>
                  <a:pt x="54" y="42"/>
                </a:lnTo>
                <a:lnTo>
                  <a:pt x="54" y="24"/>
                </a:lnTo>
                <a:lnTo>
                  <a:pt x="54" y="36"/>
                </a:lnTo>
                <a:lnTo>
                  <a:pt x="60" y="30"/>
                </a:lnTo>
                <a:lnTo>
                  <a:pt x="60" y="36"/>
                </a:lnTo>
                <a:lnTo>
                  <a:pt x="60" y="18"/>
                </a:lnTo>
                <a:lnTo>
                  <a:pt x="60" y="30"/>
                </a:lnTo>
                <a:lnTo>
                  <a:pt x="66" y="24"/>
                </a:lnTo>
                <a:lnTo>
                  <a:pt x="66" y="0"/>
                </a:lnTo>
                <a:lnTo>
                  <a:pt x="72" y="18"/>
                </a:lnTo>
                <a:lnTo>
                  <a:pt x="72" y="6"/>
                </a:lnTo>
                <a:lnTo>
                  <a:pt x="72" y="12"/>
                </a:lnTo>
                <a:lnTo>
                  <a:pt x="78" y="18"/>
                </a:lnTo>
                <a:lnTo>
                  <a:pt x="78" y="12"/>
                </a:lnTo>
                <a:lnTo>
                  <a:pt x="78" y="48"/>
                </a:lnTo>
                <a:lnTo>
                  <a:pt x="84" y="66"/>
                </a:lnTo>
                <a:lnTo>
                  <a:pt x="84" y="84"/>
                </a:lnTo>
                <a:lnTo>
                  <a:pt x="90" y="90"/>
                </a:lnTo>
                <a:lnTo>
                  <a:pt x="90" y="84"/>
                </a:lnTo>
                <a:lnTo>
                  <a:pt x="90" y="102"/>
                </a:lnTo>
                <a:lnTo>
                  <a:pt x="96" y="96"/>
                </a:lnTo>
                <a:lnTo>
                  <a:pt x="96" y="102"/>
                </a:lnTo>
                <a:lnTo>
                  <a:pt x="96" y="72"/>
                </a:lnTo>
                <a:lnTo>
                  <a:pt x="102" y="66"/>
                </a:lnTo>
                <a:lnTo>
                  <a:pt x="102" y="48"/>
                </a:lnTo>
                <a:lnTo>
                  <a:pt x="102" y="54"/>
                </a:lnTo>
                <a:lnTo>
                  <a:pt x="108" y="66"/>
                </a:lnTo>
                <a:lnTo>
                  <a:pt x="108" y="90"/>
                </a:lnTo>
                <a:lnTo>
                  <a:pt x="114" y="96"/>
                </a:lnTo>
                <a:lnTo>
                  <a:pt x="114" y="120"/>
                </a:lnTo>
                <a:lnTo>
                  <a:pt x="120" y="108"/>
                </a:lnTo>
                <a:lnTo>
                  <a:pt x="120" y="132"/>
                </a:lnTo>
                <a:lnTo>
                  <a:pt x="120" y="102"/>
                </a:lnTo>
                <a:lnTo>
                  <a:pt x="120" y="114"/>
                </a:lnTo>
                <a:lnTo>
                  <a:pt x="126" y="120"/>
                </a:lnTo>
                <a:lnTo>
                  <a:pt x="126" y="114"/>
                </a:lnTo>
                <a:lnTo>
                  <a:pt x="126" y="132"/>
                </a:lnTo>
                <a:lnTo>
                  <a:pt x="132" y="132"/>
                </a:lnTo>
                <a:lnTo>
                  <a:pt x="132" y="120"/>
                </a:lnTo>
                <a:lnTo>
                  <a:pt x="132" y="126"/>
                </a:lnTo>
                <a:lnTo>
                  <a:pt x="138" y="120"/>
                </a:lnTo>
                <a:lnTo>
                  <a:pt x="138" y="738"/>
                </a:lnTo>
                <a:lnTo>
                  <a:pt x="144" y="816"/>
                </a:lnTo>
                <a:lnTo>
                  <a:pt x="144" y="252"/>
                </a:lnTo>
                <a:lnTo>
                  <a:pt x="150" y="180"/>
                </a:lnTo>
                <a:lnTo>
                  <a:pt x="150" y="42"/>
                </a:lnTo>
                <a:lnTo>
                  <a:pt x="156" y="36"/>
                </a:lnTo>
                <a:lnTo>
                  <a:pt x="156" y="48"/>
                </a:lnTo>
                <a:lnTo>
                  <a:pt x="156" y="18"/>
                </a:lnTo>
                <a:lnTo>
                  <a:pt x="156" y="30"/>
                </a:lnTo>
                <a:lnTo>
                  <a:pt x="162" y="18"/>
                </a:lnTo>
                <a:lnTo>
                  <a:pt x="162" y="36"/>
                </a:lnTo>
                <a:lnTo>
                  <a:pt x="162" y="18"/>
                </a:lnTo>
                <a:lnTo>
                  <a:pt x="168" y="6"/>
                </a:lnTo>
                <a:lnTo>
                  <a:pt x="168" y="30"/>
                </a:lnTo>
                <a:lnTo>
                  <a:pt x="168" y="18"/>
                </a:lnTo>
                <a:lnTo>
                  <a:pt x="174" y="12"/>
                </a:lnTo>
                <a:lnTo>
                  <a:pt x="174" y="0"/>
                </a:lnTo>
                <a:lnTo>
                  <a:pt x="174" y="6"/>
                </a:lnTo>
                <a:lnTo>
                  <a:pt x="180" y="12"/>
                </a:lnTo>
                <a:lnTo>
                  <a:pt x="180" y="24"/>
                </a:lnTo>
                <a:lnTo>
                  <a:pt x="186" y="30"/>
                </a:lnTo>
                <a:lnTo>
                  <a:pt x="186" y="24"/>
                </a:lnTo>
                <a:lnTo>
                  <a:pt x="186" y="54"/>
                </a:lnTo>
                <a:lnTo>
                  <a:pt x="192" y="72"/>
                </a:lnTo>
                <a:lnTo>
                  <a:pt x="192" y="72"/>
                </a:lnTo>
                <a:lnTo>
                  <a:pt x="192" y="66"/>
                </a:lnTo>
                <a:lnTo>
                  <a:pt x="198" y="72"/>
                </a:lnTo>
                <a:lnTo>
                  <a:pt x="198" y="84"/>
                </a:lnTo>
                <a:lnTo>
                  <a:pt x="198" y="66"/>
                </a:lnTo>
                <a:lnTo>
                  <a:pt x="198" y="72"/>
                </a:lnTo>
                <a:lnTo>
                  <a:pt x="204" y="66"/>
                </a:lnTo>
                <a:lnTo>
                  <a:pt x="204" y="48"/>
                </a:lnTo>
                <a:lnTo>
                  <a:pt x="210" y="30"/>
                </a:lnTo>
                <a:lnTo>
                  <a:pt x="210" y="18"/>
                </a:lnTo>
                <a:lnTo>
                  <a:pt x="210" y="42"/>
                </a:lnTo>
                <a:lnTo>
                  <a:pt x="216" y="36"/>
                </a:lnTo>
                <a:lnTo>
                  <a:pt x="216" y="96"/>
                </a:lnTo>
                <a:lnTo>
                  <a:pt x="222" y="102"/>
                </a:lnTo>
                <a:lnTo>
                  <a:pt x="222" y="96"/>
                </a:lnTo>
                <a:lnTo>
                  <a:pt x="228" y="90"/>
                </a:lnTo>
                <a:lnTo>
                  <a:pt x="228" y="102"/>
                </a:lnTo>
                <a:lnTo>
                  <a:pt x="228" y="84"/>
                </a:lnTo>
                <a:lnTo>
                  <a:pt x="228" y="90"/>
                </a:lnTo>
                <a:lnTo>
                  <a:pt x="234" y="96"/>
                </a:lnTo>
                <a:lnTo>
                  <a:pt x="234" y="90"/>
                </a:lnTo>
                <a:lnTo>
                  <a:pt x="234" y="114"/>
                </a:lnTo>
                <a:lnTo>
                  <a:pt x="240" y="108"/>
                </a:lnTo>
                <a:lnTo>
                  <a:pt x="240" y="96"/>
                </a:lnTo>
                <a:lnTo>
                  <a:pt x="240" y="150"/>
                </a:lnTo>
                <a:lnTo>
                  <a:pt x="246" y="210"/>
                </a:lnTo>
                <a:lnTo>
                  <a:pt x="246" y="654"/>
                </a:lnTo>
                <a:lnTo>
                  <a:pt x="246" y="624"/>
                </a:lnTo>
                <a:lnTo>
                  <a:pt x="252" y="552"/>
                </a:lnTo>
                <a:lnTo>
                  <a:pt x="252" y="108"/>
                </a:lnTo>
                <a:lnTo>
                  <a:pt x="258" y="90"/>
                </a:lnTo>
                <a:lnTo>
                  <a:pt x="258" y="60"/>
                </a:lnTo>
                <a:lnTo>
                  <a:pt x="258" y="72"/>
                </a:lnTo>
                <a:lnTo>
                  <a:pt x="264" y="78"/>
                </a:lnTo>
                <a:lnTo>
                  <a:pt x="264" y="90"/>
                </a:lnTo>
                <a:lnTo>
                  <a:pt x="264" y="72"/>
                </a:lnTo>
                <a:lnTo>
                  <a:pt x="264" y="78"/>
                </a:lnTo>
                <a:lnTo>
                  <a:pt x="270" y="66"/>
                </a:lnTo>
                <a:lnTo>
                  <a:pt x="270" y="84"/>
                </a:lnTo>
                <a:lnTo>
                  <a:pt x="270" y="78"/>
                </a:lnTo>
                <a:lnTo>
                  <a:pt x="276" y="66"/>
                </a:lnTo>
              </a:path>
            </a:pathLst>
          </a:custGeom>
          <a:noFill/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Freeform 211"/>
          <p:cNvSpPr>
            <a:spLocks/>
          </p:cNvSpPr>
          <p:nvPr/>
        </p:nvSpPr>
        <p:spPr bwMode="auto">
          <a:xfrm>
            <a:off x="3226436" y="2180430"/>
            <a:ext cx="584375" cy="875839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12" y="30"/>
              </a:cxn>
              <a:cxn ang="0">
                <a:pos x="18" y="66"/>
              </a:cxn>
              <a:cxn ang="0">
                <a:pos x="24" y="120"/>
              </a:cxn>
              <a:cxn ang="0">
                <a:pos x="30" y="96"/>
              </a:cxn>
              <a:cxn ang="0">
                <a:pos x="36" y="66"/>
              </a:cxn>
              <a:cxn ang="0">
                <a:pos x="42" y="132"/>
              </a:cxn>
              <a:cxn ang="0">
                <a:pos x="48" y="132"/>
              </a:cxn>
              <a:cxn ang="0">
                <a:pos x="54" y="132"/>
              </a:cxn>
              <a:cxn ang="0">
                <a:pos x="60" y="138"/>
              </a:cxn>
              <a:cxn ang="0">
                <a:pos x="66" y="144"/>
              </a:cxn>
              <a:cxn ang="0">
                <a:pos x="78" y="888"/>
              </a:cxn>
              <a:cxn ang="0">
                <a:pos x="84" y="54"/>
              </a:cxn>
              <a:cxn ang="0">
                <a:pos x="90" y="48"/>
              </a:cxn>
              <a:cxn ang="0">
                <a:pos x="96" y="54"/>
              </a:cxn>
              <a:cxn ang="0">
                <a:pos x="102" y="36"/>
              </a:cxn>
              <a:cxn ang="0">
                <a:pos x="108" y="18"/>
              </a:cxn>
              <a:cxn ang="0">
                <a:pos x="114" y="0"/>
              </a:cxn>
              <a:cxn ang="0">
                <a:pos x="120" y="84"/>
              </a:cxn>
              <a:cxn ang="0">
                <a:pos x="126" y="84"/>
              </a:cxn>
              <a:cxn ang="0">
                <a:pos x="132" y="90"/>
              </a:cxn>
              <a:cxn ang="0">
                <a:pos x="144" y="48"/>
              </a:cxn>
              <a:cxn ang="0">
                <a:pos x="150" y="78"/>
              </a:cxn>
              <a:cxn ang="0">
                <a:pos x="156" y="114"/>
              </a:cxn>
              <a:cxn ang="0">
                <a:pos x="162" y="114"/>
              </a:cxn>
              <a:cxn ang="0">
                <a:pos x="168" y="102"/>
              </a:cxn>
              <a:cxn ang="0">
                <a:pos x="174" y="738"/>
              </a:cxn>
              <a:cxn ang="0">
                <a:pos x="180" y="282"/>
              </a:cxn>
              <a:cxn ang="0">
                <a:pos x="192" y="48"/>
              </a:cxn>
              <a:cxn ang="0">
                <a:pos x="198" y="54"/>
              </a:cxn>
              <a:cxn ang="0">
                <a:pos x="204" y="36"/>
              </a:cxn>
              <a:cxn ang="0">
                <a:pos x="210" y="36"/>
              </a:cxn>
              <a:cxn ang="0">
                <a:pos x="216" y="18"/>
              </a:cxn>
              <a:cxn ang="0">
                <a:pos x="222" y="66"/>
              </a:cxn>
              <a:cxn ang="0">
                <a:pos x="228" y="96"/>
              </a:cxn>
              <a:cxn ang="0">
                <a:pos x="234" y="90"/>
              </a:cxn>
              <a:cxn ang="0">
                <a:pos x="246" y="42"/>
              </a:cxn>
              <a:cxn ang="0">
                <a:pos x="252" y="78"/>
              </a:cxn>
              <a:cxn ang="0">
                <a:pos x="258" y="120"/>
              </a:cxn>
              <a:cxn ang="0">
                <a:pos x="264" y="126"/>
              </a:cxn>
              <a:cxn ang="0">
                <a:pos x="270" y="120"/>
              </a:cxn>
              <a:cxn ang="0">
                <a:pos x="276" y="126"/>
              </a:cxn>
            </a:cxnLst>
            <a:rect l="0" t="0" r="r" b="b"/>
            <a:pathLst>
              <a:path w="276" h="888">
                <a:moveTo>
                  <a:pt x="0" y="36"/>
                </a:moveTo>
                <a:lnTo>
                  <a:pt x="0" y="54"/>
                </a:lnTo>
                <a:lnTo>
                  <a:pt x="0" y="18"/>
                </a:lnTo>
                <a:lnTo>
                  <a:pt x="0" y="36"/>
                </a:lnTo>
                <a:lnTo>
                  <a:pt x="12" y="36"/>
                </a:lnTo>
                <a:lnTo>
                  <a:pt x="12" y="30"/>
                </a:lnTo>
                <a:lnTo>
                  <a:pt x="12" y="66"/>
                </a:lnTo>
                <a:lnTo>
                  <a:pt x="18" y="72"/>
                </a:lnTo>
                <a:lnTo>
                  <a:pt x="18" y="66"/>
                </a:lnTo>
                <a:lnTo>
                  <a:pt x="18" y="96"/>
                </a:lnTo>
                <a:lnTo>
                  <a:pt x="24" y="96"/>
                </a:lnTo>
                <a:lnTo>
                  <a:pt x="24" y="120"/>
                </a:lnTo>
                <a:lnTo>
                  <a:pt x="24" y="114"/>
                </a:lnTo>
                <a:lnTo>
                  <a:pt x="30" y="126"/>
                </a:lnTo>
                <a:lnTo>
                  <a:pt x="30" y="96"/>
                </a:lnTo>
                <a:lnTo>
                  <a:pt x="30" y="102"/>
                </a:lnTo>
                <a:lnTo>
                  <a:pt x="36" y="114"/>
                </a:lnTo>
                <a:lnTo>
                  <a:pt x="36" y="66"/>
                </a:lnTo>
                <a:lnTo>
                  <a:pt x="36" y="90"/>
                </a:lnTo>
                <a:lnTo>
                  <a:pt x="42" y="84"/>
                </a:lnTo>
                <a:lnTo>
                  <a:pt x="42" y="132"/>
                </a:lnTo>
                <a:lnTo>
                  <a:pt x="48" y="138"/>
                </a:lnTo>
                <a:lnTo>
                  <a:pt x="48" y="138"/>
                </a:lnTo>
                <a:lnTo>
                  <a:pt x="48" y="132"/>
                </a:lnTo>
                <a:lnTo>
                  <a:pt x="54" y="138"/>
                </a:lnTo>
                <a:lnTo>
                  <a:pt x="54" y="144"/>
                </a:lnTo>
                <a:lnTo>
                  <a:pt x="54" y="132"/>
                </a:lnTo>
                <a:lnTo>
                  <a:pt x="54" y="138"/>
                </a:lnTo>
                <a:lnTo>
                  <a:pt x="60" y="132"/>
                </a:lnTo>
                <a:lnTo>
                  <a:pt x="60" y="138"/>
                </a:lnTo>
                <a:lnTo>
                  <a:pt x="60" y="132"/>
                </a:lnTo>
                <a:lnTo>
                  <a:pt x="66" y="138"/>
                </a:lnTo>
                <a:lnTo>
                  <a:pt x="66" y="144"/>
                </a:lnTo>
                <a:lnTo>
                  <a:pt x="72" y="126"/>
                </a:lnTo>
                <a:lnTo>
                  <a:pt x="72" y="834"/>
                </a:lnTo>
                <a:lnTo>
                  <a:pt x="78" y="888"/>
                </a:lnTo>
                <a:lnTo>
                  <a:pt x="78" y="222"/>
                </a:lnTo>
                <a:lnTo>
                  <a:pt x="84" y="162"/>
                </a:lnTo>
                <a:lnTo>
                  <a:pt x="84" y="54"/>
                </a:lnTo>
                <a:lnTo>
                  <a:pt x="84" y="54"/>
                </a:lnTo>
                <a:lnTo>
                  <a:pt x="90" y="66"/>
                </a:lnTo>
                <a:lnTo>
                  <a:pt x="90" y="48"/>
                </a:lnTo>
                <a:lnTo>
                  <a:pt x="90" y="60"/>
                </a:lnTo>
                <a:lnTo>
                  <a:pt x="96" y="54"/>
                </a:lnTo>
                <a:lnTo>
                  <a:pt x="96" y="54"/>
                </a:lnTo>
                <a:lnTo>
                  <a:pt x="96" y="36"/>
                </a:lnTo>
                <a:lnTo>
                  <a:pt x="102" y="30"/>
                </a:lnTo>
                <a:lnTo>
                  <a:pt x="102" y="36"/>
                </a:lnTo>
                <a:lnTo>
                  <a:pt x="102" y="18"/>
                </a:lnTo>
                <a:lnTo>
                  <a:pt x="102" y="24"/>
                </a:lnTo>
                <a:lnTo>
                  <a:pt x="108" y="18"/>
                </a:lnTo>
                <a:lnTo>
                  <a:pt x="108" y="12"/>
                </a:lnTo>
                <a:lnTo>
                  <a:pt x="114" y="24"/>
                </a:lnTo>
                <a:lnTo>
                  <a:pt x="114" y="0"/>
                </a:lnTo>
                <a:lnTo>
                  <a:pt x="114" y="24"/>
                </a:lnTo>
                <a:lnTo>
                  <a:pt x="120" y="36"/>
                </a:lnTo>
                <a:lnTo>
                  <a:pt x="120" y="84"/>
                </a:lnTo>
                <a:lnTo>
                  <a:pt x="126" y="90"/>
                </a:lnTo>
                <a:lnTo>
                  <a:pt x="126" y="102"/>
                </a:lnTo>
                <a:lnTo>
                  <a:pt x="126" y="84"/>
                </a:lnTo>
                <a:lnTo>
                  <a:pt x="126" y="84"/>
                </a:lnTo>
                <a:lnTo>
                  <a:pt x="132" y="96"/>
                </a:lnTo>
                <a:lnTo>
                  <a:pt x="132" y="90"/>
                </a:lnTo>
                <a:lnTo>
                  <a:pt x="138" y="84"/>
                </a:lnTo>
                <a:lnTo>
                  <a:pt x="138" y="42"/>
                </a:lnTo>
                <a:lnTo>
                  <a:pt x="144" y="48"/>
                </a:lnTo>
                <a:lnTo>
                  <a:pt x="144" y="78"/>
                </a:lnTo>
                <a:lnTo>
                  <a:pt x="144" y="72"/>
                </a:lnTo>
                <a:lnTo>
                  <a:pt x="150" y="78"/>
                </a:lnTo>
                <a:lnTo>
                  <a:pt x="150" y="102"/>
                </a:lnTo>
                <a:lnTo>
                  <a:pt x="156" y="96"/>
                </a:lnTo>
                <a:lnTo>
                  <a:pt x="156" y="114"/>
                </a:lnTo>
                <a:lnTo>
                  <a:pt x="156" y="96"/>
                </a:lnTo>
                <a:lnTo>
                  <a:pt x="162" y="102"/>
                </a:lnTo>
                <a:lnTo>
                  <a:pt x="162" y="114"/>
                </a:lnTo>
                <a:lnTo>
                  <a:pt x="168" y="108"/>
                </a:lnTo>
                <a:lnTo>
                  <a:pt x="168" y="120"/>
                </a:lnTo>
                <a:lnTo>
                  <a:pt x="168" y="102"/>
                </a:lnTo>
                <a:lnTo>
                  <a:pt x="168" y="114"/>
                </a:lnTo>
                <a:lnTo>
                  <a:pt x="174" y="108"/>
                </a:lnTo>
                <a:lnTo>
                  <a:pt x="174" y="738"/>
                </a:lnTo>
                <a:lnTo>
                  <a:pt x="180" y="864"/>
                </a:lnTo>
                <a:lnTo>
                  <a:pt x="180" y="882"/>
                </a:lnTo>
                <a:lnTo>
                  <a:pt x="180" y="282"/>
                </a:lnTo>
                <a:lnTo>
                  <a:pt x="186" y="192"/>
                </a:lnTo>
                <a:lnTo>
                  <a:pt x="186" y="54"/>
                </a:lnTo>
                <a:lnTo>
                  <a:pt x="192" y="48"/>
                </a:lnTo>
                <a:lnTo>
                  <a:pt x="192" y="36"/>
                </a:lnTo>
                <a:lnTo>
                  <a:pt x="192" y="60"/>
                </a:lnTo>
                <a:lnTo>
                  <a:pt x="198" y="54"/>
                </a:lnTo>
                <a:lnTo>
                  <a:pt x="198" y="30"/>
                </a:lnTo>
                <a:lnTo>
                  <a:pt x="198" y="42"/>
                </a:lnTo>
                <a:lnTo>
                  <a:pt x="204" y="36"/>
                </a:lnTo>
                <a:lnTo>
                  <a:pt x="204" y="18"/>
                </a:lnTo>
                <a:lnTo>
                  <a:pt x="204" y="30"/>
                </a:lnTo>
                <a:lnTo>
                  <a:pt x="210" y="36"/>
                </a:lnTo>
                <a:lnTo>
                  <a:pt x="210" y="18"/>
                </a:lnTo>
                <a:lnTo>
                  <a:pt x="216" y="24"/>
                </a:lnTo>
                <a:lnTo>
                  <a:pt x="216" y="18"/>
                </a:lnTo>
                <a:lnTo>
                  <a:pt x="216" y="24"/>
                </a:lnTo>
                <a:lnTo>
                  <a:pt x="222" y="30"/>
                </a:lnTo>
                <a:lnTo>
                  <a:pt x="222" y="66"/>
                </a:lnTo>
                <a:lnTo>
                  <a:pt x="228" y="66"/>
                </a:lnTo>
                <a:lnTo>
                  <a:pt x="228" y="102"/>
                </a:lnTo>
                <a:lnTo>
                  <a:pt x="228" y="96"/>
                </a:lnTo>
                <a:lnTo>
                  <a:pt x="234" y="102"/>
                </a:lnTo>
                <a:lnTo>
                  <a:pt x="234" y="114"/>
                </a:lnTo>
                <a:lnTo>
                  <a:pt x="234" y="90"/>
                </a:lnTo>
                <a:lnTo>
                  <a:pt x="240" y="96"/>
                </a:lnTo>
                <a:lnTo>
                  <a:pt x="240" y="54"/>
                </a:lnTo>
                <a:lnTo>
                  <a:pt x="246" y="42"/>
                </a:lnTo>
                <a:lnTo>
                  <a:pt x="246" y="72"/>
                </a:lnTo>
                <a:lnTo>
                  <a:pt x="246" y="60"/>
                </a:lnTo>
                <a:lnTo>
                  <a:pt x="252" y="78"/>
                </a:lnTo>
                <a:lnTo>
                  <a:pt x="252" y="126"/>
                </a:lnTo>
                <a:lnTo>
                  <a:pt x="258" y="114"/>
                </a:lnTo>
                <a:lnTo>
                  <a:pt x="258" y="120"/>
                </a:lnTo>
                <a:lnTo>
                  <a:pt x="258" y="108"/>
                </a:lnTo>
                <a:lnTo>
                  <a:pt x="258" y="108"/>
                </a:lnTo>
                <a:lnTo>
                  <a:pt x="264" y="126"/>
                </a:lnTo>
                <a:lnTo>
                  <a:pt x="264" y="120"/>
                </a:lnTo>
                <a:lnTo>
                  <a:pt x="264" y="114"/>
                </a:lnTo>
                <a:lnTo>
                  <a:pt x="270" y="120"/>
                </a:lnTo>
                <a:lnTo>
                  <a:pt x="270" y="126"/>
                </a:lnTo>
                <a:lnTo>
                  <a:pt x="270" y="120"/>
                </a:lnTo>
                <a:lnTo>
                  <a:pt x="276" y="126"/>
                </a:lnTo>
                <a:lnTo>
                  <a:pt x="276" y="108"/>
                </a:lnTo>
                <a:lnTo>
                  <a:pt x="276" y="222"/>
                </a:lnTo>
              </a:path>
            </a:pathLst>
          </a:custGeom>
          <a:noFill/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Freeform 212"/>
          <p:cNvSpPr>
            <a:spLocks/>
          </p:cNvSpPr>
          <p:nvPr/>
        </p:nvSpPr>
        <p:spPr bwMode="auto">
          <a:xfrm>
            <a:off x="3810811" y="2192265"/>
            <a:ext cx="584375" cy="804826"/>
          </a:xfrm>
          <a:custGeom>
            <a:avLst/>
            <a:gdLst/>
            <a:ahLst/>
            <a:cxnLst>
              <a:cxn ang="0">
                <a:pos x="6" y="816"/>
              </a:cxn>
              <a:cxn ang="0">
                <a:pos x="12" y="60"/>
              </a:cxn>
              <a:cxn ang="0">
                <a:pos x="18" y="48"/>
              </a:cxn>
              <a:cxn ang="0">
                <a:pos x="24" y="30"/>
              </a:cxn>
              <a:cxn ang="0">
                <a:pos x="30" y="24"/>
              </a:cxn>
              <a:cxn ang="0">
                <a:pos x="36" y="30"/>
              </a:cxn>
              <a:cxn ang="0">
                <a:pos x="42" y="6"/>
              </a:cxn>
              <a:cxn ang="0">
                <a:pos x="48" y="0"/>
              </a:cxn>
              <a:cxn ang="0">
                <a:pos x="54" y="66"/>
              </a:cxn>
              <a:cxn ang="0">
                <a:pos x="66" y="72"/>
              </a:cxn>
              <a:cxn ang="0">
                <a:pos x="72" y="36"/>
              </a:cxn>
              <a:cxn ang="0">
                <a:pos x="78" y="60"/>
              </a:cxn>
              <a:cxn ang="0">
                <a:pos x="84" y="102"/>
              </a:cxn>
              <a:cxn ang="0">
                <a:pos x="90" y="90"/>
              </a:cxn>
              <a:cxn ang="0">
                <a:pos x="96" y="90"/>
              </a:cxn>
              <a:cxn ang="0">
                <a:pos x="102" y="102"/>
              </a:cxn>
              <a:cxn ang="0">
                <a:pos x="114" y="690"/>
              </a:cxn>
              <a:cxn ang="0">
                <a:pos x="120" y="42"/>
              </a:cxn>
              <a:cxn ang="0">
                <a:pos x="126" y="36"/>
              </a:cxn>
              <a:cxn ang="0">
                <a:pos x="132" y="30"/>
              </a:cxn>
              <a:cxn ang="0">
                <a:pos x="138" y="18"/>
              </a:cxn>
              <a:cxn ang="0">
                <a:pos x="144" y="12"/>
              </a:cxn>
              <a:cxn ang="0">
                <a:pos x="150" y="18"/>
              </a:cxn>
              <a:cxn ang="0">
                <a:pos x="156" y="78"/>
              </a:cxn>
              <a:cxn ang="0">
                <a:pos x="162" y="90"/>
              </a:cxn>
              <a:cxn ang="0">
                <a:pos x="174" y="72"/>
              </a:cxn>
              <a:cxn ang="0">
                <a:pos x="180" y="60"/>
              </a:cxn>
              <a:cxn ang="0">
                <a:pos x="186" y="102"/>
              </a:cxn>
              <a:cxn ang="0">
                <a:pos x="192" y="96"/>
              </a:cxn>
              <a:cxn ang="0">
                <a:pos x="198" y="120"/>
              </a:cxn>
              <a:cxn ang="0">
                <a:pos x="204" y="114"/>
              </a:cxn>
              <a:cxn ang="0">
                <a:pos x="210" y="102"/>
              </a:cxn>
              <a:cxn ang="0">
                <a:pos x="216" y="660"/>
              </a:cxn>
              <a:cxn ang="0">
                <a:pos x="222" y="54"/>
              </a:cxn>
              <a:cxn ang="0">
                <a:pos x="228" y="36"/>
              </a:cxn>
              <a:cxn ang="0">
                <a:pos x="234" y="30"/>
              </a:cxn>
              <a:cxn ang="0">
                <a:pos x="240" y="18"/>
              </a:cxn>
              <a:cxn ang="0">
                <a:pos x="246" y="18"/>
              </a:cxn>
              <a:cxn ang="0">
                <a:pos x="252" y="12"/>
              </a:cxn>
              <a:cxn ang="0">
                <a:pos x="258" y="12"/>
              </a:cxn>
              <a:cxn ang="0">
                <a:pos x="264" y="60"/>
              </a:cxn>
              <a:cxn ang="0">
                <a:pos x="270" y="48"/>
              </a:cxn>
            </a:cxnLst>
            <a:rect l="0" t="0" r="r" b="b"/>
            <a:pathLst>
              <a:path w="276" h="816">
                <a:moveTo>
                  <a:pt x="0" y="210"/>
                </a:moveTo>
                <a:lnTo>
                  <a:pt x="6" y="342"/>
                </a:lnTo>
                <a:lnTo>
                  <a:pt x="6" y="816"/>
                </a:lnTo>
                <a:lnTo>
                  <a:pt x="6" y="618"/>
                </a:lnTo>
                <a:lnTo>
                  <a:pt x="12" y="480"/>
                </a:lnTo>
                <a:lnTo>
                  <a:pt x="12" y="60"/>
                </a:lnTo>
                <a:lnTo>
                  <a:pt x="18" y="54"/>
                </a:lnTo>
                <a:lnTo>
                  <a:pt x="18" y="30"/>
                </a:lnTo>
                <a:lnTo>
                  <a:pt x="18" y="48"/>
                </a:lnTo>
                <a:lnTo>
                  <a:pt x="24" y="42"/>
                </a:lnTo>
                <a:lnTo>
                  <a:pt x="24" y="48"/>
                </a:lnTo>
                <a:lnTo>
                  <a:pt x="24" y="30"/>
                </a:lnTo>
                <a:lnTo>
                  <a:pt x="24" y="42"/>
                </a:lnTo>
                <a:lnTo>
                  <a:pt x="30" y="48"/>
                </a:lnTo>
                <a:lnTo>
                  <a:pt x="30" y="24"/>
                </a:lnTo>
                <a:lnTo>
                  <a:pt x="30" y="30"/>
                </a:lnTo>
                <a:lnTo>
                  <a:pt x="36" y="18"/>
                </a:lnTo>
                <a:lnTo>
                  <a:pt x="36" y="30"/>
                </a:lnTo>
                <a:lnTo>
                  <a:pt x="36" y="12"/>
                </a:lnTo>
                <a:lnTo>
                  <a:pt x="36" y="18"/>
                </a:lnTo>
                <a:lnTo>
                  <a:pt x="42" y="6"/>
                </a:lnTo>
                <a:lnTo>
                  <a:pt x="42" y="12"/>
                </a:lnTo>
                <a:lnTo>
                  <a:pt x="48" y="6"/>
                </a:lnTo>
                <a:lnTo>
                  <a:pt x="48" y="0"/>
                </a:lnTo>
                <a:lnTo>
                  <a:pt x="48" y="42"/>
                </a:lnTo>
                <a:lnTo>
                  <a:pt x="54" y="60"/>
                </a:lnTo>
                <a:lnTo>
                  <a:pt x="54" y="66"/>
                </a:lnTo>
                <a:lnTo>
                  <a:pt x="60" y="66"/>
                </a:lnTo>
                <a:lnTo>
                  <a:pt x="60" y="78"/>
                </a:lnTo>
                <a:lnTo>
                  <a:pt x="66" y="72"/>
                </a:lnTo>
                <a:lnTo>
                  <a:pt x="66" y="48"/>
                </a:lnTo>
                <a:lnTo>
                  <a:pt x="66" y="60"/>
                </a:lnTo>
                <a:lnTo>
                  <a:pt x="72" y="36"/>
                </a:lnTo>
                <a:lnTo>
                  <a:pt x="72" y="6"/>
                </a:lnTo>
                <a:lnTo>
                  <a:pt x="72" y="42"/>
                </a:lnTo>
                <a:lnTo>
                  <a:pt x="78" y="60"/>
                </a:lnTo>
                <a:lnTo>
                  <a:pt x="78" y="78"/>
                </a:lnTo>
                <a:lnTo>
                  <a:pt x="84" y="72"/>
                </a:lnTo>
                <a:lnTo>
                  <a:pt x="84" y="102"/>
                </a:lnTo>
                <a:lnTo>
                  <a:pt x="90" y="96"/>
                </a:lnTo>
                <a:lnTo>
                  <a:pt x="90" y="102"/>
                </a:lnTo>
                <a:lnTo>
                  <a:pt x="90" y="90"/>
                </a:lnTo>
                <a:lnTo>
                  <a:pt x="90" y="96"/>
                </a:lnTo>
                <a:lnTo>
                  <a:pt x="96" y="102"/>
                </a:lnTo>
                <a:lnTo>
                  <a:pt x="96" y="90"/>
                </a:lnTo>
                <a:lnTo>
                  <a:pt x="96" y="102"/>
                </a:lnTo>
                <a:lnTo>
                  <a:pt x="102" y="84"/>
                </a:lnTo>
                <a:lnTo>
                  <a:pt x="102" y="102"/>
                </a:lnTo>
                <a:lnTo>
                  <a:pt x="108" y="120"/>
                </a:lnTo>
                <a:lnTo>
                  <a:pt x="108" y="750"/>
                </a:lnTo>
                <a:lnTo>
                  <a:pt x="114" y="690"/>
                </a:lnTo>
                <a:lnTo>
                  <a:pt x="114" y="120"/>
                </a:lnTo>
                <a:lnTo>
                  <a:pt x="120" y="90"/>
                </a:lnTo>
                <a:lnTo>
                  <a:pt x="120" y="42"/>
                </a:lnTo>
                <a:lnTo>
                  <a:pt x="120" y="42"/>
                </a:lnTo>
                <a:lnTo>
                  <a:pt x="126" y="48"/>
                </a:lnTo>
                <a:lnTo>
                  <a:pt x="126" y="36"/>
                </a:lnTo>
                <a:lnTo>
                  <a:pt x="126" y="48"/>
                </a:lnTo>
                <a:lnTo>
                  <a:pt x="132" y="42"/>
                </a:lnTo>
                <a:lnTo>
                  <a:pt x="132" y="30"/>
                </a:lnTo>
                <a:lnTo>
                  <a:pt x="132" y="42"/>
                </a:lnTo>
                <a:lnTo>
                  <a:pt x="138" y="30"/>
                </a:lnTo>
                <a:lnTo>
                  <a:pt x="138" y="18"/>
                </a:lnTo>
                <a:lnTo>
                  <a:pt x="138" y="24"/>
                </a:lnTo>
                <a:lnTo>
                  <a:pt x="144" y="30"/>
                </a:lnTo>
                <a:lnTo>
                  <a:pt x="144" y="12"/>
                </a:lnTo>
                <a:lnTo>
                  <a:pt x="144" y="18"/>
                </a:lnTo>
                <a:lnTo>
                  <a:pt x="150" y="24"/>
                </a:lnTo>
                <a:lnTo>
                  <a:pt x="150" y="18"/>
                </a:lnTo>
                <a:lnTo>
                  <a:pt x="150" y="42"/>
                </a:lnTo>
                <a:lnTo>
                  <a:pt x="156" y="48"/>
                </a:lnTo>
                <a:lnTo>
                  <a:pt x="156" y="78"/>
                </a:lnTo>
                <a:lnTo>
                  <a:pt x="162" y="84"/>
                </a:lnTo>
                <a:lnTo>
                  <a:pt x="162" y="96"/>
                </a:lnTo>
                <a:lnTo>
                  <a:pt x="162" y="90"/>
                </a:lnTo>
                <a:lnTo>
                  <a:pt x="168" y="96"/>
                </a:lnTo>
                <a:lnTo>
                  <a:pt x="168" y="84"/>
                </a:lnTo>
                <a:lnTo>
                  <a:pt x="174" y="72"/>
                </a:lnTo>
                <a:lnTo>
                  <a:pt x="174" y="36"/>
                </a:lnTo>
                <a:lnTo>
                  <a:pt x="174" y="42"/>
                </a:lnTo>
                <a:lnTo>
                  <a:pt x="180" y="60"/>
                </a:lnTo>
                <a:lnTo>
                  <a:pt x="180" y="54"/>
                </a:lnTo>
                <a:lnTo>
                  <a:pt x="180" y="84"/>
                </a:lnTo>
                <a:lnTo>
                  <a:pt x="186" y="102"/>
                </a:lnTo>
                <a:lnTo>
                  <a:pt x="186" y="114"/>
                </a:lnTo>
                <a:lnTo>
                  <a:pt x="192" y="108"/>
                </a:lnTo>
                <a:lnTo>
                  <a:pt x="192" y="96"/>
                </a:lnTo>
                <a:lnTo>
                  <a:pt x="192" y="114"/>
                </a:lnTo>
                <a:lnTo>
                  <a:pt x="198" y="96"/>
                </a:lnTo>
                <a:lnTo>
                  <a:pt x="198" y="120"/>
                </a:lnTo>
                <a:lnTo>
                  <a:pt x="198" y="102"/>
                </a:lnTo>
                <a:lnTo>
                  <a:pt x="198" y="108"/>
                </a:lnTo>
                <a:lnTo>
                  <a:pt x="204" y="114"/>
                </a:lnTo>
                <a:lnTo>
                  <a:pt x="204" y="108"/>
                </a:lnTo>
                <a:lnTo>
                  <a:pt x="210" y="114"/>
                </a:lnTo>
                <a:lnTo>
                  <a:pt x="210" y="102"/>
                </a:lnTo>
                <a:lnTo>
                  <a:pt x="210" y="516"/>
                </a:lnTo>
                <a:lnTo>
                  <a:pt x="216" y="618"/>
                </a:lnTo>
                <a:lnTo>
                  <a:pt x="216" y="660"/>
                </a:lnTo>
                <a:lnTo>
                  <a:pt x="216" y="252"/>
                </a:lnTo>
                <a:lnTo>
                  <a:pt x="222" y="192"/>
                </a:lnTo>
                <a:lnTo>
                  <a:pt x="222" y="54"/>
                </a:lnTo>
                <a:lnTo>
                  <a:pt x="228" y="54"/>
                </a:lnTo>
                <a:lnTo>
                  <a:pt x="228" y="54"/>
                </a:lnTo>
                <a:lnTo>
                  <a:pt x="228" y="36"/>
                </a:lnTo>
                <a:lnTo>
                  <a:pt x="234" y="36"/>
                </a:lnTo>
                <a:lnTo>
                  <a:pt x="234" y="48"/>
                </a:lnTo>
                <a:lnTo>
                  <a:pt x="234" y="30"/>
                </a:lnTo>
                <a:lnTo>
                  <a:pt x="240" y="24"/>
                </a:lnTo>
                <a:lnTo>
                  <a:pt x="240" y="30"/>
                </a:lnTo>
                <a:lnTo>
                  <a:pt x="240" y="18"/>
                </a:lnTo>
                <a:lnTo>
                  <a:pt x="240" y="24"/>
                </a:lnTo>
                <a:lnTo>
                  <a:pt x="246" y="18"/>
                </a:lnTo>
                <a:lnTo>
                  <a:pt x="246" y="18"/>
                </a:lnTo>
                <a:lnTo>
                  <a:pt x="246" y="6"/>
                </a:lnTo>
                <a:lnTo>
                  <a:pt x="246" y="12"/>
                </a:lnTo>
                <a:lnTo>
                  <a:pt x="252" y="12"/>
                </a:lnTo>
                <a:lnTo>
                  <a:pt x="252" y="0"/>
                </a:lnTo>
                <a:lnTo>
                  <a:pt x="252" y="6"/>
                </a:lnTo>
                <a:lnTo>
                  <a:pt x="258" y="12"/>
                </a:lnTo>
                <a:lnTo>
                  <a:pt x="258" y="42"/>
                </a:lnTo>
                <a:lnTo>
                  <a:pt x="264" y="36"/>
                </a:lnTo>
                <a:lnTo>
                  <a:pt x="264" y="60"/>
                </a:lnTo>
                <a:lnTo>
                  <a:pt x="264" y="54"/>
                </a:lnTo>
                <a:lnTo>
                  <a:pt x="270" y="60"/>
                </a:lnTo>
                <a:lnTo>
                  <a:pt x="270" y="48"/>
                </a:lnTo>
                <a:lnTo>
                  <a:pt x="276" y="54"/>
                </a:lnTo>
                <a:lnTo>
                  <a:pt x="276" y="6"/>
                </a:lnTo>
              </a:path>
            </a:pathLst>
          </a:custGeom>
          <a:noFill/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Freeform 213"/>
          <p:cNvSpPr>
            <a:spLocks/>
          </p:cNvSpPr>
          <p:nvPr/>
        </p:nvSpPr>
        <p:spPr bwMode="auto">
          <a:xfrm>
            <a:off x="4395188" y="2180429"/>
            <a:ext cx="609783" cy="621372"/>
          </a:xfrm>
          <a:custGeom>
            <a:avLst/>
            <a:gdLst/>
            <a:ahLst/>
            <a:cxnLst>
              <a:cxn ang="0">
                <a:pos x="6" y="48"/>
              </a:cxn>
              <a:cxn ang="0">
                <a:pos x="18" y="78"/>
              </a:cxn>
              <a:cxn ang="0">
                <a:pos x="18" y="90"/>
              </a:cxn>
              <a:cxn ang="0">
                <a:pos x="30" y="96"/>
              </a:cxn>
              <a:cxn ang="0">
                <a:pos x="36" y="96"/>
              </a:cxn>
              <a:cxn ang="0">
                <a:pos x="42" y="462"/>
              </a:cxn>
              <a:cxn ang="0">
                <a:pos x="48" y="276"/>
              </a:cxn>
              <a:cxn ang="0">
                <a:pos x="54" y="54"/>
              </a:cxn>
              <a:cxn ang="0">
                <a:pos x="60" y="36"/>
              </a:cxn>
              <a:cxn ang="0">
                <a:pos x="66" y="48"/>
              </a:cxn>
              <a:cxn ang="0">
                <a:pos x="72" y="12"/>
              </a:cxn>
              <a:cxn ang="0">
                <a:pos x="78" y="6"/>
              </a:cxn>
              <a:cxn ang="0">
                <a:pos x="84" y="54"/>
              </a:cxn>
              <a:cxn ang="0">
                <a:pos x="90" y="54"/>
              </a:cxn>
              <a:cxn ang="0">
                <a:pos x="96" y="90"/>
              </a:cxn>
              <a:cxn ang="0">
                <a:pos x="102" y="42"/>
              </a:cxn>
              <a:cxn ang="0">
                <a:pos x="108" y="48"/>
              </a:cxn>
              <a:cxn ang="0">
                <a:pos x="120" y="90"/>
              </a:cxn>
              <a:cxn ang="0">
                <a:pos x="120" y="84"/>
              </a:cxn>
              <a:cxn ang="0">
                <a:pos x="132" y="102"/>
              </a:cxn>
              <a:cxn ang="0">
                <a:pos x="138" y="108"/>
              </a:cxn>
              <a:cxn ang="0">
                <a:pos x="150" y="522"/>
              </a:cxn>
              <a:cxn ang="0">
                <a:pos x="156" y="36"/>
              </a:cxn>
              <a:cxn ang="0">
                <a:pos x="162" y="30"/>
              </a:cxn>
              <a:cxn ang="0">
                <a:pos x="168" y="36"/>
              </a:cxn>
              <a:cxn ang="0">
                <a:pos x="174" y="18"/>
              </a:cxn>
              <a:cxn ang="0">
                <a:pos x="180" y="12"/>
              </a:cxn>
              <a:cxn ang="0">
                <a:pos x="186" y="0"/>
              </a:cxn>
              <a:cxn ang="0">
                <a:pos x="192" y="36"/>
              </a:cxn>
              <a:cxn ang="0">
                <a:pos x="198" y="60"/>
              </a:cxn>
              <a:cxn ang="0">
                <a:pos x="204" y="42"/>
              </a:cxn>
              <a:cxn ang="0">
                <a:pos x="216" y="6"/>
              </a:cxn>
              <a:cxn ang="0">
                <a:pos x="222" y="66"/>
              </a:cxn>
              <a:cxn ang="0">
                <a:pos x="228" y="60"/>
              </a:cxn>
              <a:cxn ang="0">
                <a:pos x="240" y="72"/>
              </a:cxn>
              <a:cxn ang="0">
                <a:pos x="246" y="84"/>
              </a:cxn>
              <a:cxn ang="0">
                <a:pos x="252" y="582"/>
              </a:cxn>
              <a:cxn ang="0">
                <a:pos x="258" y="42"/>
              </a:cxn>
              <a:cxn ang="0">
                <a:pos x="264" y="18"/>
              </a:cxn>
              <a:cxn ang="0">
                <a:pos x="270" y="18"/>
              </a:cxn>
              <a:cxn ang="0">
                <a:pos x="282" y="24"/>
              </a:cxn>
              <a:cxn ang="0">
                <a:pos x="288" y="12"/>
              </a:cxn>
            </a:cxnLst>
            <a:rect l="0" t="0" r="r" b="b"/>
            <a:pathLst>
              <a:path w="288" h="630">
                <a:moveTo>
                  <a:pt x="0" y="18"/>
                </a:moveTo>
                <a:lnTo>
                  <a:pt x="6" y="24"/>
                </a:lnTo>
                <a:lnTo>
                  <a:pt x="6" y="48"/>
                </a:lnTo>
                <a:lnTo>
                  <a:pt x="12" y="54"/>
                </a:lnTo>
                <a:lnTo>
                  <a:pt x="12" y="90"/>
                </a:lnTo>
                <a:lnTo>
                  <a:pt x="18" y="78"/>
                </a:lnTo>
                <a:lnTo>
                  <a:pt x="18" y="90"/>
                </a:lnTo>
                <a:lnTo>
                  <a:pt x="18" y="72"/>
                </a:lnTo>
                <a:lnTo>
                  <a:pt x="18" y="90"/>
                </a:lnTo>
                <a:lnTo>
                  <a:pt x="24" y="96"/>
                </a:lnTo>
                <a:lnTo>
                  <a:pt x="24" y="90"/>
                </a:lnTo>
                <a:lnTo>
                  <a:pt x="30" y="96"/>
                </a:lnTo>
                <a:lnTo>
                  <a:pt x="30" y="90"/>
                </a:lnTo>
                <a:lnTo>
                  <a:pt x="30" y="90"/>
                </a:lnTo>
                <a:lnTo>
                  <a:pt x="36" y="96"/>
                </a:lnTo>
                <a:lnTo>
                  <a:pt x="36" y="90"/>
                </a:lnTo>
                <a:lnTo>
                  <a:pt x="36" y="312"/>
                </a:lnTo>
                <a:lnTo>
                  <a:pt x="42" y="462"/>
                </a:lnTo>
                <a:lnTo>
                  <a:pt x="42" y="630"/>
                </a:lnTo>
                <a:lnTo>
                  <a:pt x="42" y="378"/>
                </a:lnTo>
                <a:lnTo>
                  <a:pt x="48" y="276"/>
                </a:lnTo>
                <a:lnTo>
                  <a:pt x="48" y="48"/>
                </a:lnTo>
                <a:lnTo>
                  <a:pt x="54" y="42"/>
                </a:lnTo>
                <a:lnTo>
                  <a:pt x="54" y="54"/>
                </a:lnTo>
                <a:lnTo>
                  <a:pt x="54" y="36"/>
                </a:lnTo>
                <a:lnTo>
                  <a:pt x="60" y="42"/>
                </a:lnTo>
                <a:lnTo>
                  <a:pt x="60" y="36"/>
                </a:lnTo>
                <a:lnTo>
                  <a:pt x="60" y="42"/>
                </a:lnTo>
                <a:lnTo>
                  <a:pt x="66" y="30"/>
                </a:lnTo>
                <a:lnTo>
                  <a:pt x="66" y="48"/>
                </a:lnTo>
                <a:lnTo>
                  <a:pt x="66" y="24"/>
                </a:lnTo>
                <a:lnTo>
                  <a:pt x="72" y="30"/>
                </a:lnTo>
                <a:lnTo>
                  <a:pt x="72" y="12"/>
                </a:lnTo>
                <a:lnTo>
                  <a:pt x="72" y="24"/>
                </a:lnTo>
                <a:lnTo>
                  <a:pt x="78" y="18"/>
                </a:lnTo>
                <a:lnTo>
                  <a:pt x="78" y="6"/>
                </a:lnTo>
                <a:lnTo>
                  <a:pt x="78" y="18"/>
                </a:lnTo>
                <a:lnTo>
                  <a:pt x="84" y="6"/>
                </a:lnTo>
                <a:lnTo>
                  <a:pt x="84" y="54"/>
                </a:lnTo>
                <a:lnTo>
                  <a:pt x="90" y="60"/>
                </a:lnTo>
                <a:lnTo>
                  <a:pt x="90" y="72"/>
                </a:lnTo>
                <a:lnTo>
                  <a:pt x="90" y="54"/>
                </a:lnTo>
                <a:lnTo>
                  <a:pt x="90" y="66"/>
                </a:lnTo>
                <a:lnTo>
                  <a:pt x="96" y="72"/>
                </a:lnTo>
                <a:lnTo>
                  <a:pt x="96" y="90"/>
                </a:lnTo>
                <a:lnTo>
                  <a:pt x="96" y="72"/>
                </a:lnTo>
                <a:lnTo>
                  <a:pt x="102" y="66"/>
                </a:lnTo>
                <a:lnTo>
                  <a:pt x="102" y="42"/>
                </a:lnTo>
                <a:lnTo>
                  <a:pt x="108" y="42"/>
                </a:lnTo>
                <a:lnTo>
                  <a:pt x="108" y="18"/>
                </a:lnTo>
                <a:lnTo>
                  <a:pt x="108" y="48"/>
                </a:lnTo>
                <a:lnTo>
                  <a:pt x="114" y="54"/>
                </a:lnTo>
                <a:lnTo>
                  <a:pt x="114" y="78"/>
                </a:lnTo>
                <a:lnTo>
                  <a:pt x="120" y="90"/>
                </a:lnTo>
                <a:lnTo>
                  <a:pt x="120" y="102"/>
                </a:lnTo>
                <a:lnTo>
                  <a:pt x="120" y="78"/>
                </a:lnTo>
                <a:lnTo>
                  <a:pt x="120" y="84"/>
                </a:lnTo>
                <a:lnTo>
                  <a:pt x="126" y="90"/>
                </a:lnTo>
                <a:lnTo>
                  <a:pt x="132" y="108"/>
                </a:lnTo>
                <a:lnTo>
                  <a:pt x="132" y="102"/>
                </a:lnTo>
                <a:lnTo>
                  <a:pt x="132" y="96"/>
                </a:lnTo>
                <a:lnTo>
                  <a:pt x="138" y="90"/>
                </a:lnTo>
                <a:lnTo>
                  <a:pt x="138" y="108"/>
                </a:lnTo>
                <a:lnTo>
                  <a:pt x="144" y="126"/>
                </a:lnTo>
                <a:lnTo>
                  <a:pt x="144" y="552"/>
                </a:lnTo>
                <a:lnTo>
                  <a:pt x="150" y="522"/>
                </a:lnTo>
                <a:lnTo>
                  <a:pt x="150" y="108"/>
                </a:lnTo>
                <a:lnTo>
                  <a:pt x="156" y="90"/>
                </a:lnTo>
                <a:lnTo>
                  <a:pt x="156" y="36"/>
                </a:lnTo>
                <a:lnTo>
                  <a:pt x="156" y="48"/>
                </a:lnTo>
                <a:lnTo>
                  <a:pt x="162" y="42"/>
                </a:lnTo>
                <a:lnTo>
                  <a:pt x="162" y="30"/>
                </a:lnTo>
                <a:lnTo>
                  <a:pt x="162" y="36"/>
                </a:lnTo>
                <a:lnTo>
                  <a:pt x="168" y="24"/>
                </a:lnTo>
                <a:lnTo>
                  <a:pt x="168" y="36"/>
                </a:lnTo>
                <a:lnTo>
                  <a:pt x="168" y="18"/>
                </a:lnTo>
                <a:lnTo>
                  <a:pt x="174" y="12"/>
                </a:lnTo>
                <a:lnTo>
                  <a:pt x="174" y="18"/>
                </a:lnTo>
                <a:lnTo>
                  <a:pt x="174" y="12"/>
                </a:lnTo>
                <a:lnTo>
                  <a:pt x="180" y="0"/>
                </a:lnTo>
                <a:lnTo>
                  <a:pt x="180" y="12"/>
                </a:lnTo>
                <a:lnTo>
                  <a:pt x="180" y="6"/>
                </a:lnTo>
                <a:lnTo>
                  <a:pt x="186" y="12"/>
                </a:lnTo>
                <a:lnTo>
                  <a:pt x="186" y="0"/>
                </a:lnTo>
                <a:lnTo>
                  <a:pt x="186" y="6"/>
                </a:lnTo>
                <a:lnTo>
                  <a:pt x="192" y="12"/>
                </a:lnTo>
                <a:lnTo>
                  <a:pt x="192" y="36"/>
                </a:lnTo>
                <a:lnTo>
                  <a:pt x="192" y="36"/>
                </a:lnTo>
                <a:lnTo>
                  <a:pt x="198" y="48"/>
                </a:lnTo>
                <a:lnTo>
                  <a:pt x="198" y="60"/>
                </a:lnTo>
                <a:lnTo>
                  <a:pt x="198" y="48"/>
                </a:lnTo>
                <a:lnTo>
                  <a:pt x="204" y="54"/>
                </a:lnTo>
                <a:lnTo>
                  <a:pt x="204" y="42"/>
                </a:lnTo>
                <a:lnTo>
                  <a:pt x="210" y="36"/>
                </a:lnTo>
                <a:lnTo>
                  <a:pt x="210" y="0"/>
                </a:lnTo>
                <a:lnTo>
                  <a:pt x="216" y="6"/>
                </a:lnTo>
                <a:lnTo>
                  <a:pt x="216" y="24"/>
                </a:lnTo>
                <a:lnTo>
                  <a:pt x="222" y="30"/>
                </a:lnTo>
                <a:lnTo>
                  <a:pt x="222" y="66"/>
                </a:lnTo>
                <a:lnTo>
                  <a:pt x="222" y="60"/>
                </a:lnTo>
                <a:lnTo>
                  <a:pt x="228" y="72"/>
                </a:lnTo>
                <a:lnTo>
                  <a:pt x="228" y="60"/>
                </a:lnTo>
                <a:lnTo>
                  <a:pt x="234" y="66"/>
                </a:lnTo>
                <a:lnTo>
                  <a:pt x="234" y="78"/>
                </a:lnTo>
                <a:lnTo>
                  <a:pt x="240" y="72"/>
                </a:lnTo>
                <a:lnTo>
                  <a:pt x="240" y="66"/>
                </a:lnTo>
                <a:lnTo>
                  <a:pt x="240" y="78"/>
                </a:lnTo>
                <a:lnTo>
                  <a:pt x="246" y="84"/>
                </a:lnTo>
                <a:lnTo>
                  <a:pt x="246" y="366"/>
                </a:lnTo>
                <a:lnTo>
                  <a:pt x="252" y="462"/>
                </a:lnTo>
                <a:lnTo>
                  <a:pt x="252" y="582"/>
                </a:lnTo>
                <a:lnTo>
                  <a:pt x="252" y="330"/>
                </a:lnTo>
                <a:lnTo>
                  <a:pt x="258" y="234"/>
                </a:lnTo>
                <a:lnTo>
                  <a:pt x="258" y="42"/>
                </a:lnTo>
                <a:lnTo>
                  <a:pt x="264" y="36"/>
                </a:lnTo>
                <a:lnTo>
                  <a:pt x="264" y="36"/>
                </a:lnTo>
                <a:lnTo>
                  <a:pt x="264" y="18"/>
                </a:lnTo>
                <a:lnTo>
                  <a:pt x="264" y="30"/>
                </a:lnTo>
                <a:lnTo>
                  <a:pt x="270" y="24"/>
                </a:lnTo>
                <a:lnTo>
                  <a:pt x="270" y="18"/>
                </a:lnTo>
                <a:lnTo>
                  <a:pt x="276" y="12"/>
                </a:lnTo>
                <a:lnTo>
                  <a:pt x="276" y="18"/>
                </a:lnTo>
                <a:lnTo>
                  <a:pt x="282" y="24"/>
                </a:lnTo>
                <a:lnTo>
                  <a:pt x="282" y="30"/>
                </a:lnTo>
                <a:lnTo>
                  <a:pt x="282" y="18"/>
                </a:lnTo>
                <a:lnTo>
                  <a:pt x="288" y="12"/>
                </a:lnTo>
                <a:lnTo>
                  <a:pt x="288" y="6"/>
                </a:lnTo>
                <a:lnTo>
                  <a:pt x="288" y="6"/>
                </a:lnTo>
              </a:path>
            </a:pathLst>
          </a:custGeom>
          <a:noFill/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ectangle 166"/>
          <p:cNvSpPr>
            <a:spLocks noChangeArrowheads="1"/>
          </p:cNvSpPr>
          <p:nvPr/>
        </p:nvSpPr>
        <p:spPr bwMode="auto">
          <a:xfrm>
            <a:off x="2247900" y="3215290"/>
            <a:ext cx="2171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>
                <a:latin typeface="Times New Roman" pitchFamily="18" charset="0"/>
                <a:cs typeface="Times New Roman" pitchFamily="18" charset="0"/>
              </a:rPr>
              <a:t>BIDMC Congestive Heart Failure Database: </a:t>
            </a:r>
            <a:r>
              <a:rPr lang="en-US" sz="1600" b="1" kern="0" dirty="0">
                <a:solidFill>
                  <a:srgbClr val="FF0000"/>
                </a:solidFill>
              </a:rPr>
              <a:t>chf10 </a:t>
            </a:r>
            <a:endParaRPr lang="en-US" sz="1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166"/>
          <p:cNvSpPr>
            <a:spLocks noChangeArrowheads="1"/>
          </p:cNvSpPr>
          <p:nvPr/>
        </p:nvSpPr>
        <p:spPr bwMode="auto">
          <a:xfrm>
            <a:off x="1905001" y="1447801"/>
            <a:ext cx="21363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>
                <a:latin typeface="Times New Roman" pitchFamily="18" charset="0"/>
                <a:cs typeface="Times New Roman" pitchFamily="18" charset="0"/>
              </a:rPr>
              <a:t>BIDMC Congestive Heart Failure Database: </a:t>
            </a:r>
            <a:r>
              <a:rPr lang="en-US" sz="1600" b="1" kern="0" dirty="0">
                <a:solidFill>
                  <a:srgbClr val="0000FF"/>
                </a:solidFill>
              </a:rPr>
              <a:t>chf11 </a:t>
            </a:r>
            <a:endParaRPr lang="en-US" sz="14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3549668" y="1905319"/>
            <a:ext cx="244104" cy="9581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V="1">
            <a:off x="3848101" y="2963824"/>
            <a:ext cx="169701" cy="21479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Line 152"/>
          <p:cNvSpPr>
            <a:spLocks noChangeShapeType="1"/>
          </p:cNvSpPr>
          <p:nvPr/>
        </p:nvSpPr>
        <p:spPr bwMode="auto">
          <a:xfrm flipV="1">
            <a:off x="2054526" y="3686838"/>
            <a:ext cx="2117" cy="29589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0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676400" y="4495801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kern="0" dirty="0"/>
              <a:t>Extracted beats </a:t>
            </a:r>
          </a:p>
        </p:txBody>
      </p:sp>
      <p:sp>
        <p:nvSpPr>
          <p:cNvPr id="120" name="Right Arrow 119"/>
          <p:cNvSpPr/>
          <p:nvPr/>
        </p:nvSpPr>
        <p:spPr>
          <a:xfrm>
            <a:off x="2362200" y="4876800"/>
            <a:ext cx="457200" cy="152400"/>
          </a:xfrm>
          <a:prstGeom prst="rightArrow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chemeClr val="tx1"/>
              </a:solidFill>
            </a:endParaRPr>
          </a:p>
        </p:txBody>
      </p:sp>
      <p:sp>
        <p:nvSpPr>
          <p:cNvPr id="121" name="Content Placeholder 2"/>
          <p:cNvSpPr txBox="1">
            <a:spLocks/>
          </p:cNvSpPr>
          <p:nvPr/>
        </p:nvSpPr>
        <p:spPr>
          <a:xfrm>
            <a:off x="6553200" y="1066800"/>
            <a:ext cx="3962400" cy="35052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FC000"/>
                </a:solidFill>
              </a:rPr>
              <a:t>Without normalization</a:t>
            </a:r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800" dirty="0"/>
              <a:t>the results are </a:t>
            </a:r>
            <a:r>
              <a:rPr lang="en-US" sz="1800" i="1" dirty="0"/>
              <a:t>very</a:t>
            </a:r>
            <a:r>
              <a:rPr lang="en-US" sz="1800" dirty="0"/>
              <a:t> poor, some blue heartbeats are closer to red heartbeats than there are to another blue beat .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With normalization, </a:t>
            </a:r>
            <a:r>
              <a:rPr lang="en-US" sz="1800" dirty="0"/>
              <a:t>the results are perfect.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772534" y="2905551"/>
            <a:ext cx="3629928" cy="2707103"/>
            <a:chOff x="5343525" y="4038600"/>
            <a:chExt cx="3629928" cy="2707103"/>
          </a:xfrm>
        </p:grpSpPr>
        <p:grpSp>
          <p:nvGrpSpPr>
            <p:cNvPr id="123" name="Group 120"/>
            <p:cNvGrpSpPr/>
            <p:nvPr/>
          </p:nvGrpSpPr>
          <p:grpSpPr>
            <a:xfrm>
              <a:off x="5419725" y="4038600"/>
              <a:ext cx="556636" cy="2368550"/>
              <a:chOff x="1424597" y="1898651"/>
              <a:chExt cx="884639" cy="2368550"/>
            </a:xfrm>
          </p:grpSpPr>
          <p:sp>
            <p:nvSpPr>
              <p:cNvPr id="152" name="Freeform 8"/>
              <p:cNvSpPr>
                <a:spLocks/>
              </p:cNvSpPr>
              <p:nvPr/>
            </p:nvSpPr>
            <p:spPr bwMode="auto">
              <a:xfrm>
                <a:off x="1424597" y="4051137"/>
                <a:ext cx="754186" cy="216064"/>
              </a:xfrm>
              <a:custGeom>
                <a:avLst/>
                <a:gdLst/>
                <a:ahLst/>
                <a:cxnLst>
                  <a:cxn ang="0">
                    <a:pos x="8" y="151"/>
                  </a:cxn>
                  <a:cxn ang="0">
                    <a:pos x="21" y="131"/>
                  </a:cxn>
                  <a:cxn ang="0">
                    <a:pos x="34" y="109"/>
                  </a:cxn>
                  <a:cxn ang="0">
                    <a:pos x="47" y="87"/>
                  </a:cxn>
                  <a:cxn ang="0">
                    <a:pos x="60" y="70"/>
                  </a:cxn>
                  <a:cxn ang="0">
                    <a:pos x="74" y="59"/>
                  </a:cxn>
                  <a:cxn ang="0">
                    <a:pos x="87" y="50"/>
                  </a:cxn>
                  <a:cxn ang="0">
                    <a:pos x="100" y="39"/>
                  </a:cxn>
                  <a:cxn ang="0">
                    <a:pos x="113" y="28"/>
                  </a:cxn>
                  <a:cxn ang="0">
                    <a:pos x="126" y="22"/>
                  </a:cxn>
                  <a:cxn ang="0">
                    <a:pos x="139" y="17"/>
                  </a:cxn>
                  <a:cxn ang="0">
                    <a:pos x="152" y="14"/>
                  </a:cxn>
                  <a:cxn ang="0">
                    <a:pos x="165" y="11"/>
                  </a:cxn>
                  <a:cxn ang="0">
                    <a:pos x="178" y="11"/>
                  </a:cxn>
                  <a:cxn ang="0">
                    <a:pos x="191" y="9"/>
                  </a:cxn>
                  <a:cxn ang="0">
                    <a:pos x="204" y="6"/>
                  </a:cxn>
                  <a:cxn ang="0">
                    <a:pos x="217" y="6"/>
                  </a:cxn>
                  <a:cxn ang="0">
                    <a:pos x="230" y="3"/>
                  </a:cxn>
                  <a:cxn ang="0">
                    <a:pos x="243" y="0"/>
                  </a:cxn>
                  <a:cxn ang="0">
                    <a:pos x="256" y="3"/>
                  </a:cxn>
                  <a:cxn ang="0">
                    <a:pos x="269" y="0"/>
                  </a:cxn>
                  <a:cxn ang="0">
                    <a:pos x="286" y="3"/>
                  </a:cxn>
                  <a:cxn ang="0">
                    <a:pos x="299" y="9"/>
                  </a:cxn>
                  <a:cxn ang="0">
                    <a:pos x="312" y="11"/>
                  </a:cxn>
                  <a:cxn ang="0">
                    <a:pos x="325" y="17"/>
                  </a:cxn>
                  <a:cxn ang="0">
                    <a:pos x="338" y="20"/>
                  </a:cxn>
                  <a:cxn ang="0">
                    <a:pos x="351" y="22"/>
                  </a:cxn>
                  <a:cxn ang="0">
                    <a:pos x="364" y="22"/>
                  </a:cxn>
                  <a:cxn ang="0">
                    <a:pos x="377" y="22"/>
                  </a:cxn>
                  <a:cxn ang="0">
                    <a:pos x="390" y="25"/>
                  </a:cxn>
                  <a:cxn ang="0">
                    <a:pos x="403" y="22"/>
                  </a:cxn>
                  <a:cxn ang="0">
                    <a:pos x="416" y="22"/>
                  </a:cxn>
                  <a:cxn ang="0">
                    <a:pos x="429" y="22"/>
                  </a:cxn>
                  <a:cxn ang="0">
                    <a:pos x="442" y="25"/>
                  </a:cxn>
                  <a:cxn ang="0">
                    <a:pos x="455" y="22"/>
                  </a:cxn>
                  <a:cxn ang="0">
                    <a:pos x="468" y="25"/>
                  </a:cxn>
                  <a:cxn ang="0">
                    <a:pos x="481" y="25"/>
                  </a:cxn>
                  <a:cxn ang="0">
                    <a:pos x="494" y="25"/>
                  </a:cxn>
                  <a:cxn ang="0">
                    <a:pos x="508" y="25"/>
                  </a:cxn>
                  <a:cxn ang="0">
                    <a:pos x="521" y="25"/>
                  </a:cxn>
                  <a:cxn ang="0">
                    <a:pos x="534" y="22"/>
                  </a:cxn>
                  <a:cxn ang="0">
                    <a:pos x="547" y="22"/>
                  </a:cxn>
                </a:cxnLst>
                <a:rect l="0" t="0" r="r" b="b"/>
                <a:pathLst>
                  <a:path w="555" h="159">
                    <a:moveTo>
                      <a:pt x="0" y="159"/>
                    </a:moveTo>
                    <a:lnTo>
                      <a:pt x="4" y="156"/>
                    </a:lnTo>
                    <a:lnTo>
                      <a:pt x="8" y="151"/>
                    </a:lnTo>
                    <a:lnTo>
                      <a:pt x="13" y="145"/>
                    </a:lnTo>
                    <a:lnTo>
                      <a:pt x="17" y="139"/>
                    </a:lnTo>
                    <a:lnTo>
                      <a:pt x="21" y="131"/>
                    </a:lnTo>
                    <a:lnTo>
                      <a:pt x="26" y="125"/>
                    </a:lnTo>
                    <a:lnTo>
                      <a:pt x="30" y="117"/>
                    </a:lnTo>
                    <a:lnTo>
                      <a:pt x="34" y="109"/>
                    </a:lnTo>
                    <a:lnTo>
                      <a:pt x="39" y="100"/>
                    </a:lnTo>
                    <a:lnTo>
                      <a:pt x="43" y="92"/>
                    </a:lnTo>
                    <a:lnTo>
                      <a:pt x="47" y="87"/>
                    </a:lnTo>
                    <a:lnTo>
                      <a:pt x="52" y="81"/>
                    </a:lnTo>
                    <a:lnTo>
                      <a:pt x="56" y="75"/>
                    </a:lnTo>
                    <a:lnTo>
                      <a:pt x="60" y="70"/>
                    </a:lnTo>
                    <a:lnTo>
                      <a:pt x="65" y="67"/>
                    </a:lnTo>
                    <a:lnTo>
                      <a:pt x="69" y="61"/>
                    </a:lnTo>
                    <a:lnTo>
                      <a:pt x="74" y="59"/>
                    </a:lnTo>
                    <a:lnTo>
                      <a:pt x="78" y="56"/>
                    </a:lnTo>
                    <a:lnTo>
                      <a:pt x="82" y="50"/>
                    </a:lnTo>
                    <a:lnTo>
                      <a:pt x="87" y="50"/>
                    </a:lnTo>
                    <a:lnTo>
                      <a:pt x="91" y="48"/>
                    </a:lnTo>
                    <a:lnTo>
                      <a:pt x="95" y="42"/>
                    </a:lnTo>
                    <a:lnTo>
                      <a:pt x="100" y="39"/>
                    </a:lnTo>
                    <a:lnTo>
                      <a:pt x="104" y="36"/>
                    </a:lnTo>
                    <a:lnTo>
                      <a:pt x="108" y="34"/>
                    </a:lnTo>
                    <a:lnTo>
                      <a:pt x="113" y="28"/>
                    </a:lnTo>
                    <a:lnTo>
                      <a:pt x="117" y="28"/>
                    </a:lnTo>
                    <a:lnTo>
                      <a:pt x="121" y="25"/>
                    </a:lnTo>
                    <a:lnTo>
                      <a:pt x="126" y="22"/>
                    </a:lnTo>
                    <a:lnTo>
                      <a:pt x="130" y="20"/>
                    </a:lnTo>
                    <a:lnTo>
                      <a:pt x="134" y="17"/>
                    </a:lnTo>
                    <a:lnTo>
                      <a:pt x="139" y="17"/>
                    </a:lnTo>
                    <a:lnTo>
                      <a:pt x="143" y="17"/>
                    </a:lnTo>
                    <a:lnTo>
                      <a:pt x="147" y="14"/>
                    </a:lnTo>
                    <a:lnTo>
                      <a:pt x="152" y="14"/>
                    </a:lnTo>
                    <a:lnTo>
                      <a:pt x="156" y="14"/>
                    </a:lnTo>
                    <a:lnTo>
                      <a:pt x="160" y="14"/>
                    </a:lnTo>
                    <a:lnTo>
                      <a:pt x="165" y="11"/>
                    </a:lnTo>
                    <a:lnTo>
                      <a:pt x="169" y="11"/>
                    </a:lnTo>
                    <a:lnTo>
                      <a:pt x="173" y="11"/>
                    </a:lnTo>
                    <a:lnTo>
                      <a:pt x="178" y="11"/>
                    </a:lnTo>
                    <a:lnTo>
                      <a:pt x="182" y="9"/>
                    </a:lnTo>
                    <a:lnTo>
                      <a:pt x="186" y="9"/>
                    </a:lnTo>
                    <a:lnTo>
                      <a:pt x="191" y="9"/>
                    </a:lnTo>
                    <a:lnTo>
                      <a:pt x="195" y="9"/>
                    </a:lnTo>
                    <a:lnTo>
                      <a:pt x="199" y="6"/>
                    </a:lnTo>
                    <a:lnTo>
                      <a:pt x="204" y="6"/>
                    </a:lnTo>
                    <a:lnTo>
                      <a:pt x="208" y="6"/>
                    </a:lnTo>
                    <a:lnTo>
                      <a:pt x="212" y="6"/>
                    </a:lnTo>
                    <a:lnTo>
                      <a:pt x="217" y="6"/>
                    </a:lnTo>
                    <a:lnTo>
                      <a:pt x="221" y="3"/>
                    </a:lnTo>
                    <a:lnTo>
                      <a:pt x="225" y="3"/>
                    </a:lnTo>
                    <a:lnTo>
                      <a:pt x="230" y="3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3" y="0"/>
                    </a:lnTo>
                    <a:lnTo>
                      <a:pt x="247" y="3"/>
                    </a:lnTo>
                    <a:lnTo>
                      <a:pt x="251" y="0"/>
                    </a:lnTo>
                    <a:lnTo>
                      <a:pt x="256" y="3"/>
                    </a:lnTo>
                    <a:lnTo>
                      <a:pt x="260" y="3"/>
                    </a:lnTo>
                    <a:lnTo>
                      <a:pt x="264" y="0"/>
                    </a:lnTo>
                    <a:lnTo>
                      <a:pt x="269" y="0"/>
                    </a:lnTo>
                    <a:lnTo>
                      <a:pt x="273" y="3"/>
                    </a:lnTo>
                    <a:lnTo>
                      <a:pt x="282" y="3"/>
                    </a:lnTo>
                    <a:lnTo>
                      <a:pt x="286" y="3"/>
                    </a:lnTo>
                    <a:lnTo>
                      <a:pt x="291" y="3"/>
                    </a:lnTo>
                    <a:lnTo>
                      <a:pt x="295" y="6"/>
                    </a:lnTo>
                    <a:lnTo>
                      <a:pt x="299" y="9"/>
                    </a:lnTo>
                    <a:lnTo>
                      <a:pt x="304" y="9"/>
                    </a:lnTo>
                    <a:lnTo>
                      <a:pt x="308" y="11"/>
                    </a:lnTo>
                    <a:lnTo>
                      <a:pt x="312" y="11"/>
                    </a:lnTo>
                    <a:lnTo>
                      <a:pt x="317" y="14"/>
                    </a:lnTo>
                    <a:lnTo>
                      <a:pt x="321" y="14"/>
                    </a:lnTo>
                    <a:lnTo>
                      <a:pt x="325" y="17"/>
                    </a:lnTo>
                    <a:lnTo>
                      <a:pt x="330" y="17"/>
                    </a:lnTo>
                    <a:lnTo>
                      <a:pt x="334" y="17"/>
                    </a:lnTo>
                    <a:lnTo>
                      <a:pt x="338" y="20"/>
                    </a:lnTo>
                    <a:lnTo>
                      <a:pt x="343" y="20"/>
                    </a:lnTo>
                    <a:lnTo>
                      <a:pt x="347" y="20"/>
                    </a:lnTo>
                    <a:lnTo>
                      <a:pt x="351" y="22"/>
                    </a:lnTo>
                    <a:lnTo>
                      <a:pt x="356" y="22"/>
                    </a:lnTo>
                    <a:lnTo>
                      <a:pt x="360" y="22"/>
                    </a:lnTo>
                    <a:lnTo>
                      <a:pt x="364" y="22"/>
                    </a:lnTo>
                    <a:lnTo>
                      <a:pt x="369" y="22"/>
                    </a:lnTo>
                    <a:lnTo>
                      <a:pt x="373" y="22"/>
                    </a:lnTo>
                    <a:lnTo>
                      <a:pt x="377" y="22"/>
                    </a:lnTo>
                    <a:lnTo>
                      <a:pt x="382" y="22"/>
                    </a:lnTo>
                    <a:lnTo>
                      <a:pt x="386" y="25"/>
                    </a:lnTo>
                    <a:lnTo>
                      <a:pt x="390" y="25"/>
                    </a:lnTo>
                    <a:lnTo>
                      <a:pt x="395" y="22"/>
                    </a:lnTo>
                    <a:lnTo>
                      <a:pt x="399" y="22"/>
                    </a:lnTo>
                    <a:lnTo>
                      <a:pt x="403" y="22"/>
                    </a:lnTo>
                    <a:lnTo>
                      <a:pt x="408" y="22"/>
                    </a:lnTo>
                    <a:lnTo>
                      <a:pt x="412" y="22"/>
                    </a:lnTo>
                    <a:lnTo>
                      <a:pt x="416" y="22"/>
                    </a:lnTo>
                    <a:lnTo>
                      <a:pt x="421" y="22"/>
                    </a:lnTo>
                    <a:lnTo>
                      <a:pt x="425" y="22"/>
                    </a:lnTo>
                    <a:lnTo>
                      <a:pt x="429" y="22"/>
                    </a:lnTo>
                    <a:lnTo>
                      <a:pt x="434" y="22"/>
                    </a:lnTo>
                    <a:lnTo>
                      <a:pt x="438" y="25"/>
                    </a:lnTo>
                    <a:lnTo>
                      <a:pt x="442" y="25"/>
                    </a:lnTo>
                    <a:lnTo>
                      <a:pt x="447" y="22"/>
                    </a:lnTo>
                    <a:lnTo>
                      <a:pt x="451" y="22"/>
                    </a:lnTo>
                    <a:lnTo>
                      <a:pt x="455" y="22"/>
                    </a:lnTo>
                    <a:lnTo>
                      <a:pt x="460" y="25"/>
                    </a:lnTo>
                    <a:lnTo>
                      <a:pt x="464" y="25"/>
                    </a:lnTo>
                    <a:lnTo>
                      <a:pt x="468" y="25"/>
                    </a:lnTo>
                    <a:lnTo>
                      <a:pt x="473" y="25"/>
                    </a:lnTo>
                    <a:lnTo>
                      <a:pt x="477" y="25"/>
                    </a:lnTo>
                    <a:lnTo>
                      <a:pt x="481" y="25"/>
                    </a:lnTo>
                    <a:lnTo>
                      <a:pt x="486" y="25"/>
                    </a:lnTo>
                    <a:lnTo>
                      <a:pt x="490" y="25"/>
                    </a:lnTo>
                    <a:lnTo>
                      <a:pt x="494" y="25"/>
                    </a:lnTo>
                    <a:lnTo>
                      <a:pt x="499" y="25"/>
                    </a:lnTo>
                    <a:lnTo>
                      <a:pt x="503" y="25"/>
                    </a:lnTo>
                    <a:lnTo>
                      <a:pt x="508" y="25"/>
                    </a:lnTo>
                    <a:lnTo>
                      <a:pt x="512" y="22"/>
                    </a:lnTo>
                    <a:lnTo>
                      <a:pt x="516" y="22"/>
                    </a:lnTo>
                    <a:lnTo>
                      <a:pt x="521" y="25"/>
                    </a:lnTo>
                    <a:lnTo>
                      <a:pt x="525" y="22"/>
                    </a:lnTo>
                    <a:lnTo>
                      <a:pt x="529" y="22"/>
                    </a:lnTo>
                    <a:lnTo>
                      <a:pt x="534" y="22"/>
                    </a:lnTo>
                    <a:lnTo>
                      <a:pt x="538" y="22"/>
                    </a:lnTo>
                    <a:lnTo>
                      <a:pt x="542" y="22"/>
                    </a:lnTo>
                    <a:lnTo>
                      <a:pt x="547" y="22"/>
                    </a:lnTo>
                    <a:lnTo>
                      <a:pt x="551" y="22"/>
                    </a:lnTo>
                    <a:lnTo>
                      <a:pt x="555" y="22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153" name="Freeform 9"/>
              <p:cNvSpPr>
                <a:spLocks/>
              </p:cNvSpPr>
              <p:nvPr/>
            </p:nvSpPr>
            <p:spPr bwMode="auto">
              <a:xfrm>
                <a:off x="2178782" y="4078315"/>
                <a:ext cx="130454" cy="15491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2"/>
                  </a:cxn>
                  <a:cxn ang="0">
                    <a:pos x="9" y="2"/>
                  </a:cxn>
                  <a:cxn ang="0">
                    <a:pos x="13" y="2"/>
                  </a:cxn>
                  <a:cxn ang="0">
                    <a:pos x="18" y="2"/>
                  </a:cxn>
                  <a:cxn ang="0">
                    <a:pos x="22" y="2"/>
                  </a:cxn>
                  <a:cxn ang="0">
                    <a:pos x="26" y="2"/>
                  </a:cxn>
                  <a:cxn ang="0">
                    <a:pos x="31" y="2"/>
                  </a:cxn>
                  <a:cxn ang="0">
                    <a:pos x="35" y="5"/>
                  </a:cxn>
                  <a:cxn ang="0">
                    <a:pos x="39" y="2"/>
                  </a:cxn>
                  <a:cxn ang="0">
                    <a:pos x="44" y="2"/>
                  </a:cxn>
                  <a:cxn ang="0">
                    <a:pos x="48" y="2"/>
                  </a:cxn>
                  <a:cxn ang="0">
                    <a:pos x="52" y="0"/>
                  </a:cxn>
                  <a:cxn ang="0">
                    <a:pos x="57" y="0"/>
                  </a:cxn>
                  <a:cxn ang="0">
                    <a:pos x="61" y="5"/>
                  </a:cxn>
                  <a:cxn ang="0">
                    <a:pos x="65" y="16"/>
                  </a:cxn>
                  <a:cxn ang="0">
                    <a:pos x="70" y="33"/>
                  </a:cxn>
                  <a:cxn ang="0">
                    <a:pos x="74" y="50"/>
                  </a:cxn>
                  <a:cxn ang="0">
                    <a:pos x="78" y="67"/>
                  </a:cxn>
                  <a:cxn ang="0">
                    <a:pos x="83" y="83"/>
                  </a:cxn>
                  <a:cxn ang="0">
                    <a:pos x="87" y="97"/>
                  </a:cxn>
                  <a:cxn ang="0">
                    <a:pos x="91" y="105"/>
                  </a:cxn>
                  <a:cxn ang="0">
                    <a:pos x="96" y="114"/>
                  </a:cxn>
                </a:cxnLst>
                <a:rect l="0" t="0" r="r" b="b"/>
                <a:pathLst>
                  <a:path w="96" h="114">
                    <a:moveTo>
                      <a:pt x="0" y="2"/>
                    </a:moveTo>
                    <a:lnTo>
                      <a:pt x="5" y="2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8" y="2"/>
                    </a:lnTo>
                    <a:lnTo>
                      <a:pt x="22" y="2"/>
                    </a:lnTo>
                    <a:lnTo>
                      <a:pt x="26" y="2"/>
                    </a:lnTo>
                    <a:lnTo>
                      <a:pt x="31" y="2"/>
                    </a:lnTo>
                    <a:lnTo>
                      <a:pt x="35" y="5"/>
                    </a:lnTo>
                    <a:lnTo>
                      <a:pt x="39" y="2"/>
                    </a:lnTo>
                    <a:lnTo>
                      <a:pt x="44" y="2"/>
                    </a:lnTo>
                    <a:lnTo>
                      <a:pt x="48" y="2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61" y="5"/>
                    </a:lnTo>
                    <a:lnTo>
                      <a:pt x="65" y="16"/>
                    </a:lnTo>
                    <a:lnTo>
                      <a:pt x="70" y="33"/>
                    </a:lnTo>
                    <a:lnTo>
                      <a:pt x="74" y="50"/>
                    </a:lnTo>
                    <a:lnTo>
                      <a:pt x="78" y="67"/>
                    </a:lnTo>
                    <a:lnTo>
                      <a:pt x="83" y="83"/>
                    </a:lnTo>
                    <a:lnTo>
                      <a:pt x="87" y="97"/>
                    </a:lnTo>
                    <a:lnTo>
                      <a:pt x="91" y="105"/>
                    </a:lnTo>
                    <a:lnTo>
                      <a:pt x="96" y="114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154" name="Freeform 12"/>
              <p:cNvSpPr>
                <a:spLocks/>
              </p:cNvSpPr>
              <p:nvPr/>
            </p:nvSpPr>
            <p:spPr bwMode="auto">
              <a:xfrm>
                <a:off x="1424597" y="3813331"/>
                <a:ext cx="754186" cy="199758"/>
              </a:xfrm>
              <a:custGeom>
                <a:avLst/>
                <a:gdLst/>
                <a:ahLst/>
                <a:cxnLst>
                  <a:cxn ang="0">
                    <a:pos x="8" y="139"/>
                  </a:cxn>
                  <a:cxn ang="0">
                    <a:pos x="21" y="120"/>
                  </a:cxn>
                  <a:cxn ang="0">
                    <a:pos x="34" y="100"/>
                  </a:cxn>
                  <a:cxn ang="0">
                    <a:pos x="47" y="81"/>
                  </a:cxn>
                  <a:cxn ang="0">
                    <a:pos x="60" y="61"/>
                  </a:cxn>
                  <a:cxn ang="0">
                    <a:pos x="74" y="53"/>
                  </a:cxn>
                  <a:cxn ang="0">
                    <a:pos x="87" y="42"/>
                  </a:cxn>
                  <a:cxn ang="0">
                    <a:pos x="100" y="30"/>
                  </a:cxn>
                  <a:cxn ang="0">
                    <a:pos x="113" y="25"/>
                  </a:cxn>
                  <a:cxn ang="0">
                    <a:pos x="126" y="19"/>
                  </a:cxn>
                  <a:cxn ang="0">
                    <a:pos x="139" y="14"/>
                  </a:cxn>
                  <a:cxn ang="0">
                    <a:pos x="152" y="11"/>
                  </a:cxn>
                  <a:cxn ang="0">
                    <a:pos x="165" y="8"/>
                  </a:cxn>
                  <a:cxn ang="0">
                    <a:pos x="178" y="8"/>
                  </a:cxn>
                  <a:cxn ang="0">
                    <a:pos x="191" y="5"/>
                  </a:cxn>
                  <a:cxn ang="0">
                    <a:pos x="204" y="3"/>
                  </a:cxn>
                  <a:cxn ang="0">
                    <a:pos x="217" y="3"/>
                  </a:cxn>
                  <a:cxn ang="0">
                    <a:pos x="230" y="0"/>
                  </a:cxn>
                  <a:cxn ang="0">
                    <a:pos x="243" y="0"/>
                  </a:cxn>
                  <a:cxn ang="0">
                    <a:pos x="256" y="0"/>
                  </a:cxn>
                  <a:cxn ang="0">
                    <a:pos x="269" y="3"/>
                  </a:cxn>
                  <a:cxn ang="0">
                    <a:pos x="286" y="5"/>
                  </a:cxn>
                  <a:cxn ang="0">
                    <a:pos x="299" y="8"/>
                  </a:cxn>
                  <a:cxn ang="0">
                    <a:pos x="312" y="14"/>
                  </a:cxn>
                  <a:cxn ang="0">
                    <a:pos x="325" y="19"/>
                  </a:cxn>
                  <a:cxn ang="0">
                    <a:pos x="338" y="22"/>
                  </a:cxn>
                  <a:cxn ang="0">
                    <a:pos x="351" y="25"/>
                  </a:cxn>
                  <a:cxn ang="0">
                    <a:pos x="364" y="28"/>
                  </a:cxn>
                  <a:cxn ang="0">
                    <a:pos x="377" y="28"/>
                  </a:cxn>
                  <a:cxn ang="0">
                    <a:pos x="390" y="28"/>
                  </a:cxn>
                  <a:cxn ang="0">
                    <a:pos x="403" y="30"/>
                  </a:cxn>
                  <a:cxn ang="0">
                    <a:pos x="416" y="28"/>
                  </a:cxn>
                  <a:cxn ang="0">
                    <a:pos x="429" y="28"/>
                  </a:cxn>
                  <a:cxn ang="0">
                    <a:pos x="442" y="30"/>
                  </a:cxn>
                  <a:cxn ang="0">
                    <a:pos x="455" y="33"/>
                  </a:cxn>
                  <a:cxn ang="0">
                    <a:pos x="468" y="33"/>
                  </a:cxn>
                  <a:cxn ang="0">
                    <a:pos x="481" y="33"/>
                  </a:cxn>
                  <a:cxn ang="0">
                    <a:pos x="494" y="33"/>
                  </a:cxn>
                  <a:cxn ang="0">
                    <a:pos x="508" y="30"/>
                  </a:cxn>
                  <a:cxn ang="0">
                    <a:pos x="521" y="30"/>
                  </a:cxn>
                  <a:cxn ang="0">
                    <a:pos x="534" y="30"/>
                  </a:cxn>
                  <a:cxn ang="0">
                    <a:pos x="547" y="33"/>
                  </a:cxn>
                </a:cxnLst>
                <a:rect l="0" t="0" r="r" b="b"/>
                <a:pathLst>
                  <a:path w="555" h="147">
                    <a:moveTo>
                      <a:pt x="0" y="147"/>
                    </a:moveTo>
                    <a:lnTo>
                      <a:pt x="4" y="142"/>
                    </a:lnTo>
                    <a:lnTo>
                      <a:pt x="8" y="139"/>
                    </a:lnTo>
                    <a:lnTo>
                      <a:pt x="13" y="133"/>
                    </a:lnTo>
                    <a:lnTo>
                      <a:pt x="17" y="125"/>
                    </a:lnTo>
                    <a:lnTo>
                      <a:pt x="21" y="120"/>
                    </a:lnTo>
                    <a:lnTo>
                      <a:pt x="26" y="114"/>
                    </a:lnTo>
                    <a:lnTo>
                      <a:pt x="30" y="108"/>
                    </a:lnTo>
                    <a:lnTo>
                      <a:pt x="34" y="100"/>
                    </a:lnTo>
                    <a:lnTo>
                      <a:pt x="39" y="92"/>
                    </a:lnTo>
                    <a:lnTo>
                      <a:pt x="43" y="86"/>
                    </a:lnTo>
                    <a:lnTo>
                      <a:pt x="47" y="81"/>
                    </a:lnTo>
                    <a:lnTo>
                      <a:pt x="52" y="75"/>
                    </a:lnTo>
                    <a:lnTo>
                      <a:pt x="56" y="67"/>
                    </a:lnTo>
                    <a:lnTo>
                      <a:pt x="60" y="61"/>
                    </a:lnTo>
                    <a:lnTo>
                      <a:pt x="65" y="58"/>
                    </a:lnTo>
                    <a:lnTo>
                      <a:pt x="69" y="55"/>
                    </a:lnTo>
                    <a:lnTo>
                      <a:pt x="74" y="53"/>
                    </a:lnTo>
                    <a:lnTo>
                      <a:pt x="78" y="50"/>
                    </a:lnTo>
                    <a:lnTo>
                      <a:pt x="82" y="47"/>
                    </a:lnTo>
                    <a:lnTo>
                      <a:pt x="87" y="42"/>
                    </a:lnTo>
                    <a:lnTo>
                      <a:pt x="91" y="39"/>
                    </a:lnTo>
                    <a:lnTo>
                      <a:pt x="95" y="33"/>
                    </a:lnTo>
                    <a:lnTo>
                      <a:pt x="100" y="30"/>
                    </a:lnTo>
                    <a:lnTo>
                      <a:pt x="104" y="30"/>
                    </a:lnTo>
                    <a:lnTo>
                      <a:pt x="108" y="25"/>
                    </a:lnTo>
                    <a:lnTo>
                      <a:pt x="113" y="25"/>
                    </a:lnTo>
                    <a:lnTo>
                      <a:pt x="117" y="22"/>
                    </a:lnTo>
                    <a:lnTo>
                      <a:pt x="121" y="19"/>
                    </a:lnTo>
                    <a:lnTo>
                      <a:pt x="126" y="19"/>
                    </a:lnTo>
                    <a:lnTo>
                      <a:pt x="130" y="17"/>
                    </a:lnTo>
                    <a:lnTo>
                      <a:pt x="134" y="14"/>
                    </a:lnTo>
                    <a:lnTo>
                      <a:pt x="139" y="14"/>
                    </a:lnTo>
                    <a:lnTo>
                      <a:pt x="143" y="14"/>
                    </a:lnTo>
                    <a:lnTo>
                      <a:pt x="147" y="11"/>
                    </a:lnTo>
                    <a:lnTo>
                      <a:pt x="152" y="11"/>
                    </a:lnTo>
                    <a:lnTo>
                      <a:pt x="156" y="11"/>
                    </a:lnTo>
                    <a:lnTo>
                      <a:pt x="160" y="11"/>
                    </a:lnTo>
                    <a:lnTo>
                      <a:pt x="165" y="8"/>
                    </a:lnTo>
                    <a:lnTo>
                      <a:pt x="169" y="8"/>
                    </a:lnTo>
                    <a:lnTo>
                      <a:pt x="173" y="8"/>
                    </a:lnTo>
                    <a:lnTo>
                      <a:pt x="178" y="8"/>
                    </a:lnTo>
                    <a:lnTo>
                      <a:pt x="182" y="8"/>
                    </a:lnTo>
                    <a:lnTo>
                      <a:pt x="186" y="5"/>
                    </a:lnTo>
                    <a:lnTo>
                      <a:pt x="191" y="5"/>
                    </a:lnTo>
                    <a:lnTo>
                      <a:pt x="195" y="5"/>
                    </a:lnTo>
                    <a:lnTo>
                      <a:pt x="199" y="5"/>
                    </a:lnTo>
                    <a:lnTo>
                      <a:pt x="204" y="3"/>
                    </a:lnTo>
                    <a:lnTo>
                      <a:pt x="208" y="3"/>
                    </a:lnTo>
                    <a:lnTo>
                      <a:pt x="212" y="3"/>
                    </a:lnTo>
                    <a:lnTo>
                      <a:pt x="217" y="3"/>
                    </a:lnTo>
                    <a:lnTo>
                      <a:pt x="221" y="3"/>
                    </a:lnTo>
                    <a:lnTo>
                      <a:pt x="225" y="3"/>
                    </a:lnTo>
                    <a:lnTo>
                      <a:pt x="230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3" y="0"/>
                    </a:lnTo>
                    <a:lnTo>
                      <a:pt x="247" y="0"/>
                    </a:lnTo>
                    <a:lnTo>
                      <a:pt x="251" y="0"/>
                    </a:lnTo>
                    <a:lnTo>
                      <a:pt x="256" y="0"/>
                    </a:lnTo>
                    <a:lnTo>
                      <a:pt x="260" y="3"/>
                    </a:lnTo>
                    <a:lnTo>
                      <a:pt x="264" y="3"/>
                    </a:lnTo>
                    <a:lnTo>
                      <a:pt x="269" y="3"/>
                    </a:lnTo>
                    <a:lnTo>
                      <a:pt x="273" y="5"/>
                    </a:lnTo>
                    <a:lnTo>
                      <a:pt x="282" y="5"/>
                    </a:lnTo>
                    <a:lnTo>
                      <a:pt x="286" y="5"/>
                    </a:lnTo>
                    <a:lnTo>
                      <a:pt x="291" y="8"/>
                    </a:lnTo>
                    <a:lnTo>
                      <a:pt x="295" y="8"/>
                    </a:lnTo>
                    <a:lnTo>
                      <a:pt x="299" y="8"/>
                    </a:lnTo>
                    <a:lnTo>
                      <a:pt x="304" y="11"/>
                    </a:lnTo>
                    <a:lnTo>
                      <a:pt x="308" y="14"/>
                    </a:lnTo>
                    <a:lnTo>
                      <a:pt x="312" y="14"/>
                    </a:lnTo>
                    <a:lnTo>
                      <a:pt x="317" y="17"/>
                    </a:lnTo>
                    <a:lnTo>
                      <a:pt x="321" y="17"/>
                    </a:lnTo>
                    <a:lnTo>
                      <a:pt x="325" y="19"/>
                    </a:lnTo>
                    <a:lnTo>
                      <a:pt x="330" y="19"/>
                    </a:lnTo>
                    <a:lnTo>
                      <a:pt x="334" y="22"/>
                    </a:lnTo>
                    <a:lnTo>
                      <a:pt x="338" y="22"/>
                    </a:lnTo>
                    <a:lnTo>
                      <a:pt x="343" y="22"/>
                    </a:lnTo>
                    <a:lnTo>
                      <a:pt x="347" y="25"/>
                    </a:lnTo>
                    <a:lnTo>
                      <a:pt x="351" y="25"/>
                    </a:lnTo>
                    <a:lnTo>
                      <a:pt x="356" y="25"/>
                    </a:lnTo>
                    <a:lnTo>
                      <a:pt x="360" y="25"/>
                    </a:lnTo>
                    <a:lnTo>
                      <a:pt x="364" y="28"/>
                    </a:lnTo>
                    <a:lnTo>
                      <a:pt x="369" y="28"/>
                    </a:lnTo>
                    <a:lnTo>
                      <a:pt x="373" y="28"/>
                    </a:lnTo>
                    <a:lnTo>
                      <a:pt x="377" y="28"/>
                    </a:lnTo>
                    <a:lnTo>
                      <a:pt x="382" y="30"/>
                    </a:lnTo>
                    <a:lnTo>
                      <a:pt x="386" y="28"/>
                    </a:lnTo>
                    <a:lnTo>
                      <a:pt x="390" y="28"/>
                    </a:lnTo>
                    <a:lnTo>
                      <a:pt x="395" y="30"/>
                    </a:lnTo>
                    <a:lnTo>
                      <a:pt x="399" y="30"/>
                    </a:lnTo>
                    <a:lnTo>
                      <a:pt x="403" y="30"/>
                    </a:lnTo>
                    <a:lnTo>
                      <a:pt x="408" y="30"/>
                    </a:lnTo>
                    <a:lnTo>
                      <a:pt x="412" y="28"/>
                    </a:lnTo>
                    <a:lnTo>
                      <a:pt x="416" y="28"/>
                    </a:lnTo>
                    <a:lnTo>
                      <a:pt x="421" y="28"/>
                    </a:lnTo>
                    <a:lnTo>
                      <a:pt x="425" y="28"/>
                    </a:lnTo>
                    <a:lnTo>
                      <a:pt x="429" y="28"/>
                    </a:lnTo>
                    <a:lnTo>
                      <a:pt x="434" y="30"/>
                    </a:lnTo>
                    <a:lnTo>
                      <a:pt x="438" y="30"/>
                    </a:lnTo>
                    <a:lnTo>
                      <a:pt x="442" y="30"/>
                    </a:lnTo>
                    <a:lnTo>
                      <a:pt x="447" y="30"/>
                    </a:lnTo>
                    <a:lnTo>
                      <a:pt x="451" y="30"/>
                    </a:lnTo>
                    <a:lnTo>
                      <a:pt x="455" y="33"/>
                    </a:lnTo>
                    <a:lnTo>
                      <a:pt x="460" y="33"/>
                    </a:lnTo>
                    <a:lnTo>
                      <a:pt x="464" y="33"/>
                    </a:lnTo>
                    <a:lnTo>
                      <a:pt x="468" y="33"/>
                    </a:lnTo>
                    <a:lnTo>
                      <a:pt x="473" y="36"/>
                    </a:lnTo>
                    <a:lnTo>
                      <a:pt x="477" y="33"/>
                    </a:lnTo>
                    <a:lnTo>
                      <a:pt x="481" y="33"/>
                    </a:lnTo>
                    <a:lnTo>
                      <a:pt x="486" y="33"/>
                    </a:lnTo>
                    <a:lnTo>
                      <a:pt x="490" y="33"/>
                    </a:lnTo>
                    <a:lnTo>
                      <a:pt x="494" y="33"/>
                    </a:lnTo>
                    <a:lnTo>
                      <a:pt x="499" y="33"/>
                    </a:lnTo>
                    <a:lnTo>
                      <a:pt x="503" y="33"/>
                    </a:lnTo>
                    <a:lnTo>
                      <a:pt x="508" y="30"/>
                    </a:lnTo>
                    <a:lnTo>
                      <a:pt x="512" y="30"/>
                    </a:lnTo>
                    <a:lnTo>
                      <a:pt x="516" y="30"/>
                    </a:lnTo>
                    <a:lnTo>
                      <a:pt x="521" y="30"/>
                    </a:lnTo>
                    <a:lnTo>
                      <a:pt x="525" y="30"/>
                    </a:lnTo>
                    <a:lnTo>
                      <a:pt x="529" y="30"/>
                    </a:lnTo>
                    <a:lnTo>
                      <a:pt x="534" y="30"/>
                    </a:lnTo>
                    <a:lnTo>
                      <a:pt x="538" y="33"/>
                    </a:lnTo>
                    <a:lnTo>
                      <a:pt x="542" y="33"/>
                    </a:lnTo>
                    <a:lnTo>
                      <a:pt x="547" y="33"/>
                    </a:lnTo>
                    <a:lnTo>
                      <a:pt x="551" y="33"/>
                    </a:lnTo>
                    <a:lnTo>
                      <a:pt x="555" y="36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155" name="Freeform 13"/>
              <p:cNvSpPr>
                <a:spLocks/>
              </p:cNvSpPr>
              <p:nvPr/>
            </p:nvSpPr>
            <p:spPr bwMode="auto">
              <a:xfrm>
                <a:off x="2178782" y="3858174"/>
                <a:ext cx="130454" cy="17122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3"/>
                  </a:cxn>
                  <a:cxn ang="0">
                    <a:pos x="9" y="0"/>
                  </a:cxn>
                  <a:cxn ang="0">
                    <a:pos x="13" y="0"/>
                  </a:cxn>
                  <a:cxn ang="0">
                    <a:pos x="18" y="0"/>
                  </a:cxn>
                  <a:cxn ang="0">
                    <a:pos x="22" y="3"/>
                  </a:cxn>
                  <a:cxn ang="0">
                    <a:pos x="26" y="3"/>
                  </a:cxn>
                  <a:cxn ang="0">
                    <a:pos x="31" y="0"/>
                  </a:cxn>
                  <a:cxn ang="0">
                    <a:pos x="35" y="3"/>
                  </a:cxn>
                  <a:cxn ang="0">
                    <a:pos x="39" y="3"/>
                  </a:cxn>
                  <a:cxn ang="0">
                    <a:pos x="44" y="3"/>
                  </a:cxn>
                  <a:cxn ang="0">
                    <a:pos x="48" y="0"/>
                  </a:cxn>
                  <a:cxn ang="0">
                    <a:pos x="52" y="0"/>
                  </a:cxn>
                  <a:cxn ang="0">
                    <a:pos x="57" y="0"/>
                  </a:cxn>
                  <a:cxn ang="0">
                    <a:pos x="61" y="11"/>
                  </a:cxn>
                  <a:cxn ang="0">
                    <a:pos x="65" y="22"/>
                  </a:cxn>
                  <a:cxn ang="0">
                    <a:pos x="70" y="39"/>
                  </a:cxn>
                  <a:cxn ang="0">
                    <a:pos x="74" y="59"/>
                  </a:cxn>
                  <a:cxn ang="0">
                    <a:pos x="78" y="78"/>
                  </a:cxn>
                  <a:cxn ang="0">
                    <a:pos x="83" y="95"/>
                  </a:cxn>
                  <a:cxn ang="0">
                    <a:pos x="87" y="106"/>
                  </a:cxn>
                  <a:cxn ang="0">
                    <a:pos x="91" y="117"/>
                  </a:cxn>
                  <a:cxn ang="0">
                    <a:pos x="96" y="126"/>
                  </a:cxn>
                </a:cxnLst>
                <a:rect l="0" t="0" r="r" b="b"/>
                <a:pathLst>
                  <a:path w="96" h="126">
                    <a:moveTo>
                      <a:pt x="0" y="3"/>
                    </a:moveTo>
                    <a:lnTo>
                      <a:pt x="5" y="3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2" y="3"/>
                    </a:lnTo>
                    <a:lnTo>
                      <a:pt x="26" y="3"/>
                    </a:lnTo>
                    <a:lnTo>
                      <a:pt x="31" y="0"/>
                    </a:lnTo>
                    <a:lnTo>
                      <a:pt x="35" y="3"/>
                    </a:lnTo>
                    <a:lnTo>
                      <a:pt x="39" y="3"/>
                    </a:lnTo>
                    <a:lnTo>
                      <a:pt x="44" y="3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61" y="11"/>
                    </a:lnTo>
                    <a:lnTo>
                      <a:pt x="65" y="22"/>
                    </a:lnTo>
                    <a:lnTo>
                      <a:pt x="70" y="39"/>
                    </a:lnTo>
                    <a:lnTo>
                      <a:pt x="74" y="59"/>
                    </a:lnTo>
                    <a:lnTo>
                      <a:pt x="78" y="78"/>
                    </a:lnTo>
                    <a:lnTo>
                      <a:pt x="83" y="95"/>
                    </a:lnTo>
                    <a:lnTo>
                      <a:pt x="87" y="106"/>
                    </a:lnTo>
                    <a:lnTo>
                      <a:pt x="91" y="117"/>
                    </a:lnTo>
                    <a:lnTo>
                      <a:pt x="96" y="126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156" name="Freeform 16"/>
              <p:cNvSpPr>
                <a:spLocks/>
              </p:cNvSpPr>
              <p:nvPr/>
            </p:nvSpPr>
            <p:spPr bwMode="auto">
              <a:xfrm>
                <a:off x="1424597" y="3571448"/>
                <a:ext cx="754186" cy="211987"/>
              </a:xfrm>
              <a:custGeom>
                <a:avLst/>
                <a:gdLst/>
                <a:ahLst/>
                <a:cxnLst>
                  <a:cxn ang="0">
                    <a:pos x="8" y="136"/>
                  </a:cxn>
                  <a:cxn ang="0">
                    <a:pos x="21" y="83"/>
                  </a:cxn>
                  <a:cxn ang="0">
                    <a:pos x="34" y="39"/>
                  </a:cxn>
                  <a:cxn ang="0">
                    <a:pos x="47" y="19"/>
                  </a:cxn>
                  <a:cxn ang="0">
                    <a:pos x="60" y="14"/>
                  </a:cxn>
                  <a:cxn ang="0">
                    <a:pos x="74" y="11"/>
                  </a:cxn>
                  <a:cxn ang="0">
                    <a:pos x="87" y="8"/>
                  </a:cxn>
                  <a:cxn ang="0">
                    <a:pos x="100" y="14"/>
                  </a:cxn>
                  <a:cxn ang="0">
                    <a:pos x="113" y="11"/>
                  </a:cxn>
                  <a:cxn ang="0">
                    <a:pos x="126" y="8"/>
                  </a:cxn>
                  <a:cxn ang="0">
                    <a:pos x="139" y="8"/>
                  </a:cxn>
                  <a:cxn ang="0">
                    <a:pos x="152" y="8"/>
                  </a:cxn>
                  <a:cxn ang="0">
                    <a:pos x="165" y="8"/>
                  </a:cxn>
                  <a:cxn ang="0">
                    <a:pos x="178" y="5"/>
                  </a:cxn>
                  <a:cxn ang="0">
                    <a:pos x="191" y="8"/>
                  </a:cxn>
                  <a:cxn ang="0">
                    <a:pos x="204" y="2"/>
                  </a:cxn>
                  <a:cxn ang="0">
                    <a:pos x="217" y="2"/>
                  </a:cxn>
                  <a:cxn ang="0">
                    <a:pos x="230" y="5"/>
                  </a:cxn>
                  <a:cxn ang="0">
                    <a:pos x="243" y="5"/>
                  </a:cxn>
                  <a:cxn ang="0">
                    <a:pos x="256" y="5"/>
                  </a:cxn>
                  <a:cxn ang="0">
                    <a:pos x="269" y="11"/>
                  </a:cxn>
                  <a:cxn ang="0">
                    <a:pos x="286" y="14"/>
                  </a:cxn>
                  <a:cxn ang="0">
                    <a:pos x="299" y="14"/>
                  </a:cxn>
                  <a:cxn ang="0">
                    <a:pos x="312" y="16"/>
                  </a:cxn>
                  <a:cxn ang="0">
                    <a:pos x="325" y="16"/>
                  </a:cxn>
                  <a:cxn ang="0">
                    <a:pos x="338" y="19"/>
                  </a:cxn>
                  <a:cxn ang="0">
                    <a:pos x="351" y="19"/>
                  </a:cxn>
                  <a:cxn ang="0">
                    <a:pos x="364" y="19"/>
                  </a:cxn>
                  <a:cxn ang="0">
                    <a:pos x="377" y="16"/>
                  </a:cxn>
                  <a:cxn ang="0">
                    <a:pos x="390" y="14"/>
                  </a:cxn>
                  <a:cxn ang="0">
                    <a:pos x="403" y="8"/>
                  </a:cxn>
                  <a:cxn ang="0">
                    <a:pos x="416" y="5"/>
                  </a:cxn>
                  <a:cxn ang="0">
                    <a:pos x="429" y="5"/>
                  </a:cxn>
                  <a:cxn ang="0">
                    <a:pos x="442" y="11"/>
                  </a:cxn>
                  <a:cxn ang="0">
                    <a:pos x="455" y="14"/>
                  </a:cxn>
                  <a:cxn ang="0">
                    <a:pos x="468" y="19"/>
                  </a:cxn>
                  <a:cxn ang="0">
                    <a:pos x="481" y="25"/>
                  </a:cxn>
                  <a:cxn ang="0">
                    <a:pos x="494" y="22"/>
                  </a:cxn>
                  <a:cxn ang="0">
                    <a:pos x="508" y="19"/>
                  </a:cxn>
                  <a:cxn ang="0">
                    <a:pos x="521" y="25"/>
                  </a:cxn>
                  <a:cxn ang="0">
                    <a:pos x="534" y="25"/>
                  </a:cxn>
                  <a:cxn ang="0">
                    <a:pos x="547" y="25"/>
                  </a:cxn>
                </a:cxnLst>
                <a:rect l="0" t="0" r="r" b="b"/>
                <a:pathLst>
                  <a:path w="555" h="156">
                    <a:moveTo>
                      <a:pt x="0" y="156"/>
                    </a:moveTo>
                    <a:lnTo>
                      <a:pt x="4" y="147"/>
                    </a:lnTo>
                    <a:lnTo>
                      <a:pt x="8" y="136"/>
                    </a:lnTo>
                    <a:lnTo>
                      <a:pt x="13" y="119"/>
                    </a:lnTo>
                    <a:lnTo>
                      <a:pt x="17" y="103"/>
                    </a:lnTo>
                    <a:lnTo>
                      <a:pt x="21" y="83"/>
                    </a:lnTo>
                    <a:lnTo>
                      <a:pt x="26" y="61"/>
                    </a:lnTo>
                    <a:lnTo>
                      <a:pt x="30" y="47"/>
                    </a:lnTo>
                    <a:lnTo>
                      <a:pt x="34" y="39"/>
                    </a:lnTo>
                    <a:lnTo>
                      <a:pt x="39" y="27"/>
                    </a:lnTo>
                    <a:lnTo>
                      <a:pt x="43" y="22"/>
                    </a:lnTo>
                    <a:lnTo>
                      <a:pt x="47" y="19"/>
                    </a:lnTo>
                    <a:lnTo>
                      <a:pt x="52" y="16"/>
                    </a:lnTo>
                    <a:lnTo>
                      <a:pt x="56" y="14"/>
                    </a:lnTo>
                    <a:lnTo>
                      <a:pt x="60" y="14"/>
                    </a:lnTo>
                    <a:lnTo>
                      <a:pt x="65" y="14"/>
                    </a:lnTo>
                    <a:lnTo>
                      <a:pt x="69" y="11"/>
                    </a:lnTo>
                    <a:lnTo>
                      <a:pt x="74" y="11"/>
                    </a:lnTo>
                    <a:lnTo>
                      <a:pt x="78" y="8"/>
                    </a:lnTo>
                    <a:lnTo>
                      <a:pt x="82" y="8"/>
                    </a:lnTo>
                    <a:lnTo>
                      <a:pt x="87" y="8"/>
                    </a:lnTo>
                    <a:lnTo>
                      <a:pt x="91" y="14"/>
                    </a:lnTo>
                    <a:lnTo>
                      <a:pt x="95" y="14"/>
                    </a:lnTo>
                    <a:lnTo>
                      <a:pt x="100" y="14"/>
                    </a:lnTo>
                    <a:lnTo>
                      <a:pt x="104" y="11"/>
                    </a:lnTo>
                    <a:lnTo>
                      <a:pt x="108" y="8"/>
                    </a:lnTo>
                    <a:lnTo>
                      <a:pt x="113" y="11"/>
                    </a:lnTo>
                    <a:lnTo>
                      <a:pt x="117" y="8"/>
                    </a:lnTo>
                    <a:lnTo>
                      <a:pt x="121" y="8"/>
                    </a:lnTo>
                    <a:lnTo>
                      <a:pt x="126" y="8"/>
                    </a:lnTo>
                    <a:lnTo>
                      <a:pt x="130" y="8"/>
                    </a:lnTo>
                    <a:lnTo>
                      <a:pt x="134" y="11"/>
                    </a:lnTo>
                    <a:lnTo>
                      <a:pt x="139" y="8"/>
                    </a:lnTo>
                    <a:lnTo>
                      <a:pt x="143" y="5"/>
                    </a:lnTo>
                    <a:lnTo>
                      <a:pt x="147" y="8"/>
                    </a:lnTo>
                    <a:lnTo>
                      <a:pt x="152" y="8"/>
                    </a:lnTo>
                    <a:lnTo>
                      <a:pt x="156" y="8"/>
                    </a:lnTo>
                    <a:lnTo>
                      <a:pt x="160" y="8"/>
                    </a:lnTo>
                    <a:lnTo>
                      <a:pt x="165" y="8"/>
                    </a:lnTo>
                    <a:lnTo>
                      <a:pt x="169" y="8"/>
                    </a:lnTo>
                    <a:lnTo>
                      <a:pt x="173" y="5"/>
                    </a:lnTo>
                    <a:lnTo>
                      <a:pt x="178" y="5"/>
                    </a:lnTo>
                    <a:lnTo>
                      <a:pt x="182" y="5"/>
                    </a:lnTo>
                    <a:lnTo>
                      <a:pt x="186" y="5"/>
                    </a:lnTo>
                    <a:lnTo>
                      <a:pt x="191" y="8"/>
                    </a:lnTo>
                    <a:lnTo>
                      <a:pt x="195" y="8"/>
                    </a:lnTo>
                    <a:lnTo>
                      <a:pt x="199" y="5"/>
                    </a:lnTo>
                    <a:lnTo>
                      <a:pt x="204" y="2"/>
                    </a:lnTo>
                    <a:lnTo>
                      <a:pt x="208" y="2"/>
                    </a:lnTo>
                    <a:lnTo>
                      <a:pt x="212" y="2"/>
                    </a:lnTo>
                    <a:lnTo>
                      <a:pt x="217" y="2"/>
                    </a:lnTo>
                    <a:lnTo>
                      <a:pt x="221" y="0"/>
                    </a:lnTo>
                    <a:lnTo>
                      <a:pt x="225" y="2"/>
                    </a:lnTo>
                    <a:lnTo>
                      <a:pt x="230" y="5"/>
                    </a:lnTo>
                    <a:lnTo>
                      <a:pt x="234" y="5"/>
                    </a:lnTo>
                    <a:lnTo>
                      <a:pt x="238" y="5"/>
                    </a:lnTo>
                    <a:lnTo>
                      <a:pt x="243" y="5"/>
                    </a:lnTo>
                    <a:lnTo>
                      <a:pt x="247" y="5"/>
                    </a:lnTo>
                    <a:lnTo>
                      <a:pt x="251" y="2"/>
                    </a:lnTo>
                    <a:lnTo>
                      <a:pt x="256" y="5"/>
                    </a:lnTo>
                    <a:lnTo>
                      <a:pt x="260" y="8"/>
                    </a:lnTo>
                    <a:lnTo>
                      <a:pt x="264" y="8"/>
                    </a:lnTo>
                    <a:lnTo>
                      <a:pt x="269" y="11"/>
                    </a:lnTo>
                    <a:lnTo>
                      <a:pt x="273" y="11"/>
                    </a:lnTo>
                    <a:lnTo>
                      <a:pt x="282" y="14"/>
                    </a:lnTo>
                    <a:lnTo>
                      <a:pt x="286" y="14"/>
                    </a:lnTo>
                    <a:lnTo>
                      <a:pt x="291" y="14"/>
                    </a:lnTo>
                    <a:lnTo>
                      <a:pt x="295" y="11"/>
                    </a:lnTo>
                    <a:lnTo>
                      <a:pt x="299" y="14"/>
                    </a:lnTo>
                    <a:lnTo>
                      <a:pt x="304" y="14"/>
                    </a:lnTo>
                    <a:lnTo>
                      <a:pt x="308" y="14"/>
                    </a:lnTo>
                    <a:lnTo>
                      <a:pt x="312" y="16"/>
                    </a:lnTo>
                    <a:lnTo>
                      <a:pt x="317" y="19"/>
                    </a:lnTo>
                    <a:lnTo>
                      <a:pt x="321" y="16"/>
                    </a:lnTo>
                    <a:lnTo>
                      <a:pt x="325" y="16"/>
                    </a:lnTo>
                    <a:lnTo>
                      <a:pt x="330" y="19"/>
                    </a:lnTo>
                    <a:lnTo>
                      <a:pt x="334" y="19"/>
                    </a:lnTo>
                    <a:lnTo>
                      <a:pt x="338" y="19"/>
                    </a:lnTo>
                    <a:lnTo>
                      <a:pt x="343" y="19"/>
                    </a:lnTo>
                    <a:lnTo>
                      <a:pt x="347" y="19"/>
                    </a:lnTo>
                    <a:lnTo>
                      <a:pt x="351" y="19"/>
                    </a:lnTo>
                    <a:lnTo>
                      <a:pt x="356" y="16"/>
                    </a:lnTo>
                    <a:lnTo>
                      <a:pt x="360" y="19"/>
                    </a:lnTo>
                    <a:lnTo>
                      <a:pt x="364" y="19"/>
                    </a:lnTo>
                    <a:lnTo>
                      <a:pt x="369" y="19"/>
                    </a:lnTo>
                    <a:lnTo>
                      <a:pt x="373" y="19"/>
                    </a:lnTo>
                    <a:lnTo>
                      <a:pt x="377" y="16"/>
                    </a:lnTo>
                    <a:lnTo>
                      <a:pt x="382" y="16"/>
                    </a:lnTo>
                    <a:lnTo>
                      <a:pt x="386" y="16"/>
                    </a:lnTo>
                    <a:lnTo>
                      <a:pt x="390" y="14"/>
                    </a:lnTo>
                    <a:lnTo>
                      <a:pt x="395" y="11"/>
                    </a:lnTo>
                    <a:lnTo>
                      <a:pt x="399" y="8"/>
                    </a:lnTo>
                    <a:lnTo>
                      <a:pt x="403" y="8"/>
                    </a:lnTo>
                    <a:lnTo>
                      <a:pt x="408" y="5"/>
                    </a:lnTo>
                    <a:lnTo>
                      <a:pt x="412" y="5"/>
                    </a:lnTo>
                    <a:lnTo>
                      <a:pt x="416" y="5"/>
                    </a:lnTo>
                    <a:lnTo>
                      <a:pt x="421" y="5"/>
                    </a:lnTo>
                    <a:lnTo>
                      <a:pt x="425" y="5"/>
                    </a:lnTo>
                    <a:lnTo>
                      <a:pt x="429" y="5"/>
                    </a:lnTo>
                    <a:lnTo>
                      <a:pt x="434" y="5"/>
                    </a:lnTo>
                    <a:lnTo>
                      <a:pt x="438" y="11"/>
                    </a:lnTo>
                    <a:lnTo>
                      <a:pt x="442" y="11"/>
                    </a:lnTo>
                    <a:lnTo>
                      <a:pt x="447" y="11"/>
                    </a:lnTo>
                    <a:lnTo>
                      <a:pt x="451" y="14"/>
                    </a:lnTo>
                    <a:lnTo>
                      <a:pt x="455" y="14"/>
                    </a:lnTo>
                    <a:lnTo>
                      <a:pt x="460" y="14"/>
                    </a:lnTo>
                    <a:lnTo>
                      <a:pt x="464" y="16"/>
                    </a:lnTo>
                    <a:lnTo>
                      <a:pt x="468" y="19"/>
                    </a:lnTo>
                    <a:lnTo>
                      <a:pt x="473" y="22"/>
                    </a:lnTo>
                    <a:lnTo>
                      <a:pt x="477" y="25"/>
                    </a:lnTo>
                    <a:lnTo>
                      <a:pt x="481" y="25"/>
                    </a:lnTo>
                    <a:lnTo>
                      <a:pt x="486" y="25"/>
                    </a:lnTo>
                    <a:lnTo>
                      <a:pt x="490" y="25"/>
                    </a:lnTo>
                    <a:lnTo>
                      <a:pt x="494" y="22"/>
                    </a:lnTo>
                    <a:lnTo>
                      <a:pt x="499" y="22"/>
                    </a:lnTo>
                    <a:lnTo>
                      <a:pt x="503" y="22"/>
                    </a:lnTo>
                    <a:lnTo>
                      <a:pt x="508" y="19"/>
                    </a:lnTo>
                    <a:lnTo>
                      <a:pt x="512" y="16"/>
                    </a:lnTo>
                    <a:lnTo>
                      <a:pt x="516" y="22"/>
                    </a:lnTo>
                    <a:lnTo>
                      <a:pt x="521" y="25"/>
                    </a:lnTo>
                    <a:lnTo>
                      <a:pt x="525" y="25"/>
                    </a:lnTo>
                    <a:lnTo>
                      <a:pt x="529" y="22"/>
                    </a:lnTo>
                    <a:lnTo>
                      <a:pt x="534" y="25"/>
                    </a:lnTo>
                    <a:lnTo>
                      <a:pt x="538" y="27"/>
                    </a:lnTo>
                    <a:lnTo>
                      <a:pt x="542" y="27"/>
                    </a:lnTo>
                    <a:lnTo>
                      <a:pt x="547" y="25"/>
                    </a:lnTo>
                    <a:lnTo>
                      <a:pt x="551" y="25"/>
                    </a:lnTo>
                    <a:lnTo>
                      <a:pt x="555" y="25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157" name="Freeform 17"/>
              <p:cNvSpPr>
                <a:spLocks/>
              </p:cNvSpPr>
              <p:nvPr/>
            </p:nvSpPr>
            <p:spPr bwMode="auto">
              <a:xfrm>
                <a:off x="2178782" y="3601344"/>
                <a:ext cx="130454" cy="184809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0"/>
                  </a:cxn>
                  <a:cxn ang="0">
                    <a:pos x="9" y="0"/>
                  </a:cxn>
                  <a:cxn ang="0">
                    <a:pos x="13" y="3"/>
                  </a:cxn>
                  <a:cxn ang="0">
                    <a:pos x="18" y="3"/>
                  </a:cxn>
                  <a:cxn ang="0">
                    <a:pos x="22" y="3"/>
                  </a:cxn>
                  <a:cxn ang="0">
                    <a:pos x="26" y="5"/>
                  </a:cxn>
                  <a:cxn ang="0">
                    <a:pos x="31" y="5"/>
                  </a:cxn>
                  <a:cxn ang="0">
                    <a:pos x="35" y="5"/>
                  </a:cxn>
                  <a:cxn ang="0">
                    <a:pos x="39" y="3"/>
                  </a:cxn>
                  <a:cxn ang="0">
                    <a:pos x="44" y="5"/>
                  </a:cxn>
                  <a:cxn ang="0">
                    <a:pos x="48" y="5"/>
                  </a:cxn>
                  <a:cxn ang="0">
                    <a:pos x="52" y="3"/>
                  </a:cxn>
                  <a:cxn ang="0">
                    <a:pos x="57" y="5"/>
                  </a:cxn>
                  <a:cxn ang="0">
                    <a:pos x="61" y="3"/>
                  </a:cxn>
                  <a:cxn ang="0">
                    <a:pos x="65" y="3"/>
                  </a:cxn>
                  <a:cxn ang="0">
                    <a:pos x="70" y="14"/>
                  </a:cxn>
                  <a:cxn ang="0">
                    <a:pos x="74" y="25"/>
                  </a:cxn>
                  <a:cxn ang="0">
                    <a:pos x="78" y="47"/>
                  </a:cxn>
                  <a:cxn ang="0">
                    <a:pos x="83" y="70"/>
                  </a:cxn>
                  <a:cxn ang="0">
                    <a:pos x="87" y="92"/>
                  </a:cxn>
                  <a:cxn ang="0">
                    <a:pos x="91" y="114"/>
                  </a:cxn>
                  <a:cxn ang="0">
                    <a:pos x="96" y="136"/>
                  </a:cxn>
                </a:cxnLst>
                <a:rect l="0" t="0" r="r" b="b"/>
                <a:pathLst>
                  <a:path w="96" h="136">
                    <a:moveTo>
                      <a:pt x="0" y="3"/>
                    </a:moveTo>
                    <a:lnTo>
                      <a:pt x="5" y="0"/>
                    </a:lnTo>
                    <a:lnTo>
                      <a:pt x="9" y="0"/>
                    </a:lnTo>
                    <a:lnTo>
                      <a:pt x="13" y="3"/>
                    </a:lnTo>
                    <a:lnTo>
                      <a:pt x="18" y="3"/>
                    </a:lnTo>
                    <a:lnTo>
                      <a:pt x="22" y="3"/>
                    </a:lnTo>
                    <a:lnTo>
                      <a:pt x="26" y="5"/>
                    </a:lnTo>
                    <a:lnTo>
                      <a:pt x="31" y="5"/>
                    </a:lnTo>
                    <a:lnTo>
                      <a:pt x="35" y="5"/>
                    </a:lnTo>
                    <a:lnTo>
                      <a:pt x="39" y="3"/>
                    </a:lnTo>
                    <a:lnTo>
                      <a:pt x="44" y="5"/>
                    </a:lnTo>
                    <a:lnTo>
                      <a:pt x="48" y="5"/>
                    </a:lnTo>
                    <a:lnTo>
                      <a:pt x="52" y="3"/>
                    </a:lnTo>
                    <a:lnTo>
                      <a:pt x="57" y="5"/>
                    </a:lnTo>
                    <a:lnTo>
                      <a:pt x="61" y="3"/>
                    </a:lnTo>
                    <a:lnTo>
                      <a:pt x="65" y="3"/>
                    </a:lnTo>
                    <a:lnTo>
                      <a:pt x="70" y="14"/>
                    </a:lnTo>
                    <a:lnTo>
                      <a:pt x="74" y="25"/>
                    </a:lnTo>
                    <a:lnTo>
                      <a:pt x="78" y="47"/>
                    </a:lnTo>
                    <a:lnTo>
                      <a:pt x="83" y="70"/>
                    </a:lnTo>
                    <a:lnTo>
                      <a:pt x="87" y="92"/>
                    </a:lnTo>
                    <a:lnTo>
                      <a:pt x="91" y="114"/>
                    </a:lnTo>
                    <a:lnTo>
                      <a:pt x="96" y="136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158" name="Freeform 20"/>
              <p:cNvSpPr>
                <a:spLocks/>
              </p:cNvSpPr>
              <p:nvPr/>
            </p:nvSpPr>
            <p:spPr bwMode="auto">
              <a:xfrm>
                <a:off x="1424597" y="3332283"/>
                <a:ext cx="754186" cy="216064"/>
              </a:xfrm>
              <a:custGeom>
                <a:avLst/>
                <a:gdLst/>
                <a:ahLst/>
                <a:cxnLst>
                  <a:cxn ang="0">
                    <a:pos x="8" y="139"/>
                  </a:cxn>
                  <a:cxn ang="0">
                    <a:pos x="21" y="87"/>
                  </a:cxn>
                  <a:cxn ang="0">
                    <a:pos x="34" y="39"/>
                  </a:cxn>
                  <a:cxn ang="0">
                    <a:pos x="47" y="23"/>
                  </a:cxn>
                  <a:cxn ang="0">
                    <a:pos x="60" y="14"/>
                  </a:cxn>
                  <a:cxn ang="0">
                    <a:pos x="74" y="14"/>
                  </a:cxn>
                  <a:cxn ang="0">
                    <a:pos x="87" y="11"/>
                  </a:cxn>
                  <a:cxn ang="0">
                    <a:pos x="100" y="11"/>
                  </a:cxn>
                  <a:cxn ang="0">
                    <a:pos x="113" y="11"/>
                  </a:cxn>
                  <a:cxn ang="0">
                    <a:pos x="126" y="9"/>
                  </a:cxn>
                  <a:cxn ang="0">
                    <a:pos x="139" y="9"/>
                  </a:cxn>
                  <a:cxn ang="0">
                    <a:pos x="152" y="6"/>
                  </a:cxn>
                  <a:cxn ang="0">
                    <a:pos x="165" y="6"/>
                  </a:cxn>
                  <a:cxn ang="0">
                    <a:pos x="178" y="6"/>
                  </a:cxn>
                  <a:cxn ang="0">
                    <a:pos x="191" y="3"/>
                  </a:cxn>
                  <a:cxn ang="0">
                    <a:pos x="204" y="6"/>
                  </a:cxn>
                  <a:cxn ang="0">
                    <a:pos x="217" y="3"/>
                  </a:cxn>
                  <a:cxn ang="0">
                    <a:pos x="230" y="3"/>
                  </a:cxn>
                  <a:cxn ang="0">
                    <a:pos x="243" y="3"/>
                  </a:cxn>
                  <a:cxn ang="0">
                    <a:pos x="256" y="3"/>
                  </a:cxn>
                  <a:cxn ang="0">
                    <a:pos x="269" y="3"/>
                  </a:cxn>
                  <a:cxn ang="0">
                    <a:pos x="286" y="9"/>
                  </a:cxn>
                  <a:cxn ang="0">
                    <a:pos x="299" y="11"/>
                  </a:cxn>
                  <a:cxn ang="0">
                    <a:pos x="312" y="14"/>
                  </a:cxn>
                  <a:cxn ang="0">
                    <a:pos x="325" y="20"/>
                  </a:cxn>
                  <a:cxn ang="0">
                    <a:pos x="338" y="14"/>
                  </a:cxn>
                  <a:cxn ang="0">
                    <a:pos x="351" y="17"/>
                  </a:cxn>
                  <a:cxn ang="0">
                    <a:pos x="364" y="17"/>
                  </a:cxn>
                  <a:cxn ang="0">
                    <a:pos x="377" y="14"/>
                  </a:cxn>
                  <a:cxn ang="0">
                    <a:pos x="390" y="6"/>
                  </a:cxn>
                  <a:cxn ang="0">
                    <a:pos x="403" y="6"/>
                  </a:cxn>
                  <a:cxn ang="0">
                    <a:pos x="416" y="3"/>
                  </a:cxn>
                  <a:cxn ang="0">
                    <a:pos x="429" y="3"/>
                  </a:cxn>
                  <a:cxn ang="0">
                    <a:pos x="442" y="9"/>
                  </a:cxn>
                  <a:cxn ang="0">
                    <a:pos x="455" y="9"/>
                  </a:cxn>
                  <a:cxn ang="0">
                    <a:pos x="468" y="14"/>
                  </a:cxn>
                  <a:cxn ang="0">
                    <a:pos x="481" y="20"/>
                  </a:cxn>
                  <a:cxn ang="0">
                    <a:pos x="494" y="23"/>
                  </a:cxn>
                  <a:cxn ang="0">
                    <a:pos x="508" y="20"/>
                  </a:cxn>
                  <a:cxn ang="0">
                    <a:pos x="521" y="20"/>
                  </a:cxn>
                  <a:cxn ang="0">
                    <a:pos x="534" y="20"/>
                  </a:cxn>
                  <a:cxn ang="0">
                    <a:pos x="547" y="23"/>
                  </a:cxn>
                </a:cxnLst>
                <a:rect l="0" t="0" r="r" b="b"/>
                <a:pathLst>
                  <a:path w="555" h="159">
                    <a:moveTo>
                      <a:pt x="0" y="159"/>
                    </a:moveTo>
                    <a:lnTo>
                      <a:pt x="4" y="153"/>
                    </a:lnTo>
                    <a:lnTo>
                      <a:pt x="8" y="139"/>
                    </a:lnTo>
                    <a:lnTo>
                      <a:pt x="13" y="123"/>
                    </a:lnTo>
                    <a:lnTo>
                      <a:pt x="17" y="106"/>
                    </a:lnTo>
                    <a:lnTo>
                      <a:pt x="21" y="87"/>
                    </a:lnTo>
                    <a:lnTo>
                      <a:pt x="26" y="67"/>
                    </a:lnTo>
                    <a:lnTo>
                      <a:pt x="30" y="50"/>
                    </a:lnTo>
                    <a:lnTo>
                      <a:pt x="34" y="39"/>
                    </a:lnTo>
                    <a:lnTo>
                      <a:pt x="39" y="31"/>
                    </a:lnTo>
                    <a:lnTo>
                      <a:pt x="43" y="25"/>
                    </a:lnTo>
                    <a:lnTo>
                      <a:pt x="47" y="23"/>
                    </a:lnTo>
                    <a:lnTo>
                      <a:pt x="52" y="17"/>
                    </a:lnTo>
                    <a:lnTo>
                      <a:pt x="56" y="17"/>
                    </a:lnTo>
                    <a:lnTo>
                      <a:pt x="60" y="14"/>
                    </a:lnTo>
                    <a:lnTo>
                      <a:pt x="65" y="11"/>
                    </a:lnTo>
                    <a:lnTo>
                      <a:pt x="69" y="14"/>
                    </a:lnTo>
                    <a:lnTo>
                      <a:pt x="74" y="14"/>
                    </a:lnTo>
                    <a:lnTo>
                      <a:pt x="78" y="14"/>
                    </a:lnTo>
                    <a:lnTo>
                      <a:pt x="82" y="11"/>
                    </a:lnTo>
                    <a:lnTo>
                      <a:pt x="87" y="11"/>
                    </a:lnTo>
                    <a:lnTo>
                      <a:pt x="91" y="11"/>
                    </a:lnTo>
                    <a:lnTo>
                      <a:pt x="95" y="9"/>
                    </a:lnTo>
                    <a:lnTo>
                      <a:pt x="100" y="11"/>
                    </a:lnTo>
                    <a:lnTo>
                      <a:pt x="104" y="14"/>
                    </a:lnTo>
                    <a:lnTo>
                      <a:pt x="108" y="11"/>
                    </a:lnTo>
                    <a:lnTo>
                      <a:pt x="113" y="11"/>
                    </a:lnTo>
                    <a:lnTo>
                      <a:pt x="117" y="9"/>
                    </a:lnTo>
                    <a:lnTo>
                      <a:pt x="121" y="9"/>
                    </a:lnTo>
                    <a:lnTo>
                      <a:pt x="126" y="9"/>
                    </a:lnTo>
                    <a:lnTo>
                      <a:pt x="130" y="11"/>
                    </a:lnTo>
                    <a:lnTo>
                      <a:pt x="134" y="9"/>
                    </a:lnTo>
                    <a:lnTo>
                      <a:pt x="139" y="9"/>
                    </a:lnTo>
                    <a:lnTo>
                      <a:pt x="143" y="6"/>
                    </a:lnTo>
                    <a:lnTo>
                      <a:pt x="147" y="6"/>
                    </a:lnTo>
                    <a:lnTo>
                      <a:pt x="152" y="6"/>
                    </a:lnTo>
                    <a:lnTo>
                      <a:pt x="156" y="6"/>
                    </a:lnTo>
                    <a:lnTo>
                      <a:pt x="160" y="6"/>
                    </a:lnTo>
                    <a:lnTo>
                      <a:pt x="165" y="6"/>
                    </a:lnTo>
                    <a:lnTo>
                      <a:pt x="169" y="6"/>
                    </a:lnTo>
                    <a:lnTo>
                      <a:pt x="173" y="6"/>
                    </a:lnTo>
                    <a:lnTo>
                      <a:pt x="178" y="6"/>
                    </a:lnTo>
                    <a:lnTo>
                      <a:pt x="182" y="6"/>
                    </a:lnTo>
                    <a:lnTo>
                      <a:pt x="186" y="6"/>
                    </a:lnTo>
                    <a:lnTo>
                      <a:pt x="191" y="3"/>
                    </a:lnTo>
                    <a:lnTo>
                      <a:pt x="195" y="3"/>
                    </a:lnTo>
                    <a:lnTo>
                      <a:pt x="199" y="6"/>
                    </a:lnTo>
                    <a:lnTo>
                      <a:pt x="204" y="6"/>
                    </a:lnTo>
                    <a:lnTo>
                      <a:pt x="208" y="3"/>
                    </a:lnTo>
                    <a:lnTo>
                      <a:pt x="212" y="3"/>
                    </a:lnTo>
                    <a:lnTo>
                      <a:pt x="217" y="3"/>
                    </a:lnTo>
                    <a:lnTo>
                      <a:pt x="221" y="0"/>
                    </a:lnTo>
                    <a:lnTo>
                      <a:pt x="225" y="3"/>
                    </a:lnTo>
                    <a:lnTo>
                      <a:pt x="230" y="3"/>
                    </a:lnTo>
                    <a:lnTo>
                      <a:pt x="234" y="3"/>
                    </a:lnTo>
                    <a:lnTo>
                      <a:pt x="238" y="3"/>
                    </a:lnTo>
                    <a:lnTo>
                      <a:pt x="243" y="3"/>
                    </a:lnTo>
                    <a:lnTo>
                      <a:pt x="247" y="0"/>
                    </a:lnTo>
                    <a:lnTo>
                      <a:pt x="251" y="3"/>
                    </a:lnTo>
                    <a:lnTo>
                      <a:pt x="256" y="3"/>
                    </a:lnTo>
                    <a:lnTo>
                      <a:pt x="260" y="3"/>
                    </a:lnTo>
                    <a:lnTo>
                      <a:pt x="264" y="3"/>
                    </a:lnTo>
                    <a:lnTo>
                      <a:pt x="269" y="3"/>
                    </a:lnTo>
                    <a:lnTo>
                      <a:pt x="273" y="6"/>
                    </a:lnTo>
                    <a:lnTo>
                      <a:pt x="282" y="6"/>
                    </a:lnTo>
                    <a:lnTo>
                      <a:pt x="286" y="9"/>
                    </a:lnTo>
                    <a:lnTo>
                      <a:pt x="291" y="11"/>
                    </a:lnTo>
                    <a:lnTo>
                      <a:pt x="295" y="9"/>
                    </a:lnTo>
                    <a:lnTo>
                      <a:pt x="299" y="11"/>
                    </a:lnTo>
                    <a:lnTo>
                      <a:pt x="304" y="14"/>
                    </a:lnTo>
                    <a:lnTo>
                      <a:pt x="308" y="14"/>
                    </a:lnTo>
                    <a:lnTo>
                      <a:pt x="312" y="14"/>
                    </a:lnTo>
                    <a:lnTo>
                      <a:pt x="317" y="17"/>
                    </a:lnTo>
                    <a:lnTo>
                      <a:pt x="321" y="17"/>
                    </a:lnTo>
                    <a:lnTo>
                      <a:pt x="325" y="20"/>
                    </a:lnTo>
                    <a:lnTo>
                      <a:pt x="330" y="17"/>
                    </a:lnTo>
                    <a:lnTo>
                      <a:pt x="334" y="17"/>
                    </a:lnTo>
                    <a:lnTo>
                      <a:pt x="338" y="14"/>
                    </a:lnTo>
                    <a:lnTo>
                      <a:pt x="343" y="17"/>
                    </a:lnTo>
                    <a:lnTo>
                      <a:pt x="347" y="17"/>
                    </a:lnTo>
                    <a:lnTo>
                      <a:pt x="351" y="17"/>
                    </a:lnTo>
                    <a:lnTo>
                      <a:pt x="356" y="17"/>
                    </a:lnTo>
                    <a:lnTo>
                      <a:pt x="360" y="17"/>
                    </a:lnTo>
                    <a:lnTo>
                      <a:pt x="364" y="17"/>
                    </a:lnTo>
                    <a:lnTo>
                      <a:pt x="369" y="14"/>
                    </a:lnTo>
                    <a:lnTo>
                      <a:pt x="373" y="14"/>
                    </a:lnTo>
                    <a:lnTo>
                      <a:pt x="377" y="14"/>
                    </a:lnTo>
                    <a:lnTo>
                      <a:pt x="382" y="11"/>
                    </a:lnTo>
                    <a:lnTo>
                      <a:pt x="386" y="9"/>
                    </a:lnTo>
                    <a:lnTo>
                      <a:pt x="390" y="6"/>
                    </a:lnTo>
                    <a:lnTo>
                      <a:pt x="395" y="9"/>
                    </a:lnTo>
                    <a:lnTo>
                      <a:pt x="399" y="9"/>
                    </a:lnTo>
                    <a:lnTo>
                      <a:pt x="403" y="6"/>
                    </a:lnTo>
                    <a:lnTo>
                      <a:pt x="408" y="3"/>
                    </a:lnTo>
                    <a:lnTo>
                      <a:pt x="412" y="0"/>
                    </a:lnTo>
                    <a:lnTo>
                      <a:pt x="416" y="3"/>
                    </a:lnTo>
                    <a:lnTo>
                      <a:pt x="421" y="3"/>
                    </a:lnTo>
                    <a:lnTo>
                      <a:pt x="425" y="6"/>
                    </a:lnTo>
                    <a:lnTo>
                      <a:pt x="429" y="3"/>
                    </a:lnTo>
                    <a:lnTo>
                      <a:pt x="434" y="6"/>
                    </a:lnTo>
                    <a:lnTo>
                      <a:pt x="438" y="9"/>
                    </a:lnTo>
                    <a:lnTo>
                      <a:pt x="442" y="9"/>
                    </a:lnTo>
                    <a:lnTo>
                      <a:pt x="447" y="9"/>
                    </a:lnTo>
                    <a:lnTo>
                      <a:pt x="451" y="9"/>
                    </a:lnTo>
                    <a:lnTo>
                      <a:pt x="455" y="9"/>
                    </a:lnTo>
                    <a:lnTo>
                      <a:pt x="460" y="11"/>
                    </a:lnTo>
                    <a:lnTo>
                      <a:pt x="464" y="11"/>
                    </a:lnTo>
                    <a:lnTo>
                      <a:pt x="468" y="14"/>
                    </a:lnTo>
                    <a:lnTo>
                      <a:pt x="473" y="17"/>
                    </a:lnTo>
                    <a:lnTo>
                      <a:pt x="477" y="20"/>
                    </a:lnTo>
                    <a:lnTo>
                      <a:pt x="481" y="20"/>
                    </a:lnTo>
                    <a:lnTo>
                      <a:pt x="486" y="20"/>
                    </a:lnTo>
                    <a:lnTo>
                      <a:pt x="490" y="20"/>
                    </a:lnTo>
                    <a:lnTo>
                      <a:pt x="494" y="23"/>
                    </a:lnTo>
                    <a:lnTo>
                      <a:pt x="499" y="20"/>
                    </a:lnTo>
                    <a:lnTo>
                      <a:pt x="503" y="20"/>
                    </a:lnTo>
                    <a:lnTo>
                      <a:pt x="508" y="20"/>
                    </a:lnTo>
                    <a:lnTo>
                      <a:pt x="512" y="17"/>
                    </a:lnTo>
                    <a:lnTo>
                      <a:pt x="516" y="17"/>
                    </a:lnTo>
                    <a:lnTo>
                      <a:pt x="521" y="20"/>
                    </a:lnTo>
                    <a:lnTo>
                      <a:pt x="525" y="20"/>
                    </a:lnTo>
                    <a:lnTo>
                      <a:pt x="529" y="20"/>
                    </a:lnTo>
                    <a:lnTo>
                      <a:pt x="534" y="20"/>
                    </a:lnTo>
                    <a:lnTo>
                      <a:pt x="538" y="23"/>
                    </a:lnTo>
                    <a:lnTo>
                      <a:pt x="542" y="23"/>
                    </a:lnTo>
                    <a:lnTo>
                      <a:pt x="547" y="23"/>
                    </a:lnTo>
                    <a:lnTo>
                      <a:pt x="551" y="23"/>
                    </a:lnTo>
                    <a:lnTo>
                      <a:pt x="555" y="2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159" name="Freeform 21"/>
              <p:cNvSpPr>
                <a:spLocks/>
              </p:cNvSpPr>
              <p:nvPr/>
            </p:nvSpPr>
            <p:spPr bwMode="auto">
              <a:xfrm>
                <a:off x="2178782" y="3359461"/>
                <a:ext cx="130454" cy="1848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8" y="3"/>
                  </a:cxn>
                  <a:cxn ang="0">
                    <a:pos x="22" y="3"/>
                  </a:cxn>
                  <a:cxn ang="0">
                    <a:pos x="26" y="3"/>
                  </a:cxn>
                  <a:cxn ang="0">
                    <a:pos x="31" y="5"/>
                  </a:cxn>
                  <a:cxn ang="0">
                    <a:pos x="35" y="3"/>
                  </a:cxn>
                  <a:cxn ang="0">
                    <a:pos x="39" y="0"/>
                  </a:cxn>
                  <a:cxn ang="0">
                    <a:pos x="44" y="3"/>
                  </a:cxn>
                  <a:cxn ang="0">
                    <a:pos x="48" y="3"/>
                  </a:cxn>
                  <a:cxn ang="0">
                    <a:pos x="52" y="5"/>
                  </a:cxn>
                  <a:cxn ang="0">
                    <a:pos x="57" y="5"/>
                  </a:cxn>
                  <a:cxn ang="0">
                    <a:pos x="61" y="5"/>
                  </a:cxn>
                  <a:cxn ang="0">
                    <a:pos x="65" y="8"/>
                  </a:cxn>
                  <a:cxn ang="0">
                    <a:pos x="70" y="16"/>
                  </a:cxn>
                  <a:cxn ang="0">
                    <a:pos x="74" y="30"/>
                  </a:cxn>
                  <a:cxn ang="0">
                    <a:pos x="78" y="50"/>
                  </a:cxn>
                  <a:cxn ang="0">
                    <a:pos x="83" y="72"/>
                  </a:cxn>
                  <a:cxn ang="0">
                    <a:pos x="87" y="94"/>
                  </a:cxn>
                  <a:cxn ang="0">
                    <a:pos x="91" y="117"/>
                  </a:cxn>
                  <a:cxn ang="0">
                    <a:pos x="96" y="136"/>
                  </a:cxn>
                </a:cxnLst>
                <a:rect l="0" t="0" r="r" b="b"/>
                <a:pathLst>
                  <a:path w="96" h="136">
                    <a:moveTo>
                      <a:pt x="0" y="0"/>
                    </a:moveTo>
                    <a:lnTo>
                      <a:pt x="5" y="0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8" y="3"/>
                    </a:lnTo>
                    <a:lnTo>
                      <a:pt x="22" y="3"/>
                    </a:lnTo>
                    <a:lnTo>
                      <a:pt x="26" y="3"/>
                    </a:lnTo>
                    <a:lnTo>
                      <a:pt x="31" y="5"/>
                    </a:lnTo>
                    <a:lnTo>
                      <a:pt x="35" y="3"/>
                    </a:lnTo>
                    <a:lnTo>
                      <a:pt x="39" y="0"/>
                    </a:lnTo>
                    <a:lnTo>
                      <a:pt x="44" y="3"/>
                    </a:lnTo>
                    <a:lnTo>
                      <a:pt x="48" y="3"/>
                    </a:lnTo>
                    <a:lnTo>
                      <a:pt x="52" y="5"/>
                    </a:lnTo>
                    <a:lnTo>
                      <a:pt x="57" y="5"/>
                    </a:lnTo>
                    <a:lnTo>
                      <a:pt x="61" y="5"/>
                    </a:lnTo>
                    <a:lnTo>
                      <a:pt x="65" y="8"/>
                    </a:lnTo>
                    <a:lnTo>
                      <a:pt x="70" y="16"/>
                    </a:lnTo>
                    <a:lnTo>
                      <a:pt x="74" y="30"/>
                    </a:lnTo>
                    <a:lnTo>
                      <a:pt x="78" y="50"/>
                    </a:lnTo>
                    <a:lnTo>
                      <a:pt x="83" y="72"/>
                    </a:lnTo>
                    <a:lnTo>
                      <a:pt x="87" y="94"/>
                    </a:lnTo>
                    <a:lnTo>
                      <a:pt x="91" y="117"/>
                    </a:lnTo>
                    <a:lnTo>
                      <a:pt x="96" y="136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160" name="Freeform 24"/>
              <p:cNvSpPr>
                <a:spLocks/>
              </p:cNvSpPr>
              <p:nvPr/>
            </p:nvSpPr>
            <p:spPr bwMode="auto">
              <a:xfrm>
                <a:off x="1424597" y="3094476"/>
                <a:ext cx="754186" cy="216064"/>
              </a:xfrm>
              <a:custGeom>
                <a:avLst/>
                <a:gdLst/>
                <a:ahLst/>
                <a:cxnLst>
                  <a:cxn ang="0">
                    <a:pos x="8" y="128"/>
                  </a:cxn>
                  <a:cxn ang="0">
                    <a:pos x="21" y="72"/>
                  </a:cxn>
                  <a:cxn ang="0">
                    <a:pos x="34" y="30"/>
                  </a:cxn>
                  <a:cxn ang="0">
                    <a:pos x="47" y="14"/>
                  </a:cxn>
                  <a:cxn ang="0">
                    <a:pos x="60" y="8"/>
                  </a:cxn>
                  <a:cxn ang="0">
                    <a:pos x="74" y="5"/>
                  </a:cxn>
                  <a:cxn ang="0">
                    <a:pos x="87" y="8"/>
                  </a:cxn>
                  <a:cxn ang="0">
                    <a:pos x="100" y="8"/>
                  </a:cxn>
                  <a:cxn ang="0">
                    <a:pos x="113" y="5"/>
                  </a:cxn>
                  <a:cxn ang="0">
                    <a:pos x="126" y="8"/>
                  </a:cxn>
                  <a:cxn ang="0">
                    <a:pos x="139" y="8"/>
                  </a:cxn>
                  <a:cxn ang="0">
                    <a:pos x="152" y="5"/>
                  </a:cxn>
                  <a:cxn ang="0">
                    <a:pos x="165" y="5"/>
                  </a:cxn>
                  <a:cxn ang="0">
                    <a:pos x="178" y="5"/>
                  </a:cxn>
                  <a:cxn ang="0">
                    <a:pos x="191" y="3"/>
                  </a:cxn>
                  <a:cxn ang="0">
                    <a:pos x="204" y="0"/>
                  </a:cxn>
                  <a:cxn ang="0">
                    <a:pos x="217" y="0"/>
                  </a:cxn>
                  <a:cxn ang="0">
                    <a:pos x="230" y="0"/>
                  </a:cxn>
                  <a:cxn ang="0">
                    <a:pos x="243" y="0"/>
                  </a:cxn>
                  <a:cxn ang="0">
                    <a:pos x="256" y="3"/>
                  </a:cxn>
                  <a:cxn ang="0">
                    <a:pos x="269" y="5"/>
                  </a:cxn>
                  <a:cxn ang="0">
                    <a:pos x="286" y="8"/>
                  </a:cxn>
                  <a:cxn ang="0">
                    <a:pos x="299" y="11"/>
                  </a:cxn>
                  <a:cxn ang="0">
                    <a:pos x="312" y="11"/>
                  </a:cxn>
                  <a:cxn ang="0">
                    <a:pos x="325" y="14"/>
                  </a:cxn>
                  <a:cxn ang="0">
                    <a:pos x="338" y="14"/>
                  </a:cxn>
                  <a:cxn ang="0">
                    <a:pos x="351" y="14"/>
                  </a:cxn>
                  <a:cxn ang="0">
                    <a:pos x="364" y="14"/>
                  </a:cxn>
                  <a:cxn ang="0">
                    <a:pos x="377" y="11"/>
                  </a:cxn>
                  <a:cxn ang="0">
                    <a:pos x="390" y="11"/>
                  </a:cxn>
                  <a:cxn ang="0">
                    <a:pos x="403" y="5"/>
                  </a:cxn>
                  <a:cxn ang="0">
                    <a:pos x="416" y="3"/>
                  </a:cxn>
                  <a:cxn ang="0">
                    <a:pos x="429" y="8"/>
                  </a:cxn>
                  <a:cxn ang="0">
                    <a:pos x="442" y="8"/>
                  </a:cxn>
                  <a:cxn ang="0">
                    <a:pos x="455" y="8"/>
                  </a:cxn>
                  <a:cxn ang="0">
                    <a:pos x="468" y="14"/>
                  </a:cxn>
                  <a:cxn ang="0">
                    <a:pos x="481" y="17"/>
                  </a:cxn>
                  <a:cxn ang="0">
                    <a:pos x="494" y="17"/>
                  </a:cxn>
                  <a:cxn ang="0">
                    <a:pos x="508" y="19"/>
                  </a:cxn>
                  <a:cxn ang="0">
                    <a:pos x="521" y="17"/>
                  </a:cxn>
                  <a:cxn ang="0">
                    <a:pos x="534" y="19"/>
                  </a:cxn>
                  <a:cxn ang="0">
                    <a:pos x="547" y="19"/>
                  </a:cxn>
                </a:cxnLst>
                <a:rect l="0" t="0" r="r" b="b"/>
                <a:pathLst>
                  <a:path w="555" h="159">
                    <a:moveTo>
                      <a:pt x="0" y="159"/>
                    </a:moveTo>
                    <a:lnTo>
                      <a:pt x="4" y="145"/>
                    </a:lnTo>
                    <a:lnTo>
                      <a:pt x="8" y="128"/>
                    </a:lnTo>
                    <a:lnTo>
                      <a:pt x="13" y="108"/>
                    </a:lnTo>
                    <a:lnTo>
                      <a:pt x="17" y="89"/>
                    </a:lnTo>
                    <a:lnTo>
                      <a:pt x="21" y="72"/>
                    </a:lnTo>
                    <a:lnTo>
                      <a:pt x="26" y="56"/>
                    </a:lnTo>
                    <a:lnTo>
                      <a:pt x="30" y="42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43" y="17"/>
                    </a:lnTo>
                    <a:lnTo>
                      <a:pt x="47" y="14"/>
                    </a:lnTo>
                    <a:lnTo>
                      <a:pt x="52" y="11"/>
                    </a:lnTo>
                    <a:lnTo>
                      <a:pt x="56" y="8"/>
                    </a:lnTo>
                    <a:lnTo>
                      <a:pt x="60" y="8"/>
                    </a:lnTo>
                    <a:lnTo>
                      <a:pt x="65" y="8"/>
                    </a:lnTo>
                    <a:lnTo>
                      <a:pt x="69" y="5"/>
                    </a:lnTo>
                    <a:lnTo>
                      <a:pt x="74" y="5"/>
                    </a:lnTo>
                    <a:lnTo>
                      <a:pt x="78" y="8"/>
                    </a:lnTo>
                    <a:lnTo>
                      <a:pt x="82" y="8"/>
                    </a:lnTo>
                    <a:lnTo>
                      <a:pt x="87" y="8"/>
                    </a:lnTo>
                    <a:lnTo>
                      <a:pt x="91" y="8"/>
                    </a:lnTo>
                    <a:lnTo>
                      <a:pt x="95" y="8"/>
                    </a:lnTo>
                    <a:lnTo>
                      <a:pt x="100" y="8"/>
                    </a:lnTo>
                    <a:lnTo>
                      <a:pt x="104" y="8"/>
                    </a:lnTo>
                    <a:lnTo>
                      <a:pt x="108" y="5"/>
                    </a:lnTo>
                    <a:lnTo>
                      <a:pt x="113" y="5"/>
                    </a:lnTo>
                    <a:lnTo>
                      <a:pt x="117" y="5"/>
                    </a:lnTo>
                    <a:lnTo>
                      <a:pt x="121" y="5"/>
                    </a:lnTo>
                    <a:lnTo>
                      <a:pt x="126" y="8"/>
                    </a:lnTo>
                    <a:lnTo>
                      <a:pt x="130" y="8"/>
                    </a:lnTo>
                    <a:lnTo>
                      <a:pt x="134" y="8"/>
                    </a:lnTo>
                    <a:lnTo>
                      <a:pt x="139" y="8"/>
                    </a:lnTo>
                    <a:lnTo>
                      <a:pt x="143" y="5"/>
                    </a:lnTo>
                    <a:lnTo>
                      <a:pt x="147" y="5"/>
                    </a:lnTo>
                    <a:lnTo>
                      <a:pt x="152" y="5"/>
                    </a:lnTo>
                    <a:lnTo>
                      <a:pt x="156" y="5"/>
                    </a:lnTo>
                    <a:lnTo>
                      <a:pt x="160" y="5"/>
                    </a:lnTo>
                    <a:lnTo>
                      <a:pt x="165" y="5"/>
                    </a:lnTo>
                    <a:lnTo>
                      <a:pt x="169" y="3"/>
                    </a:lnTo>
                    <a:lnTo>
                      <a:pt x="173" y="3"/>
                    </a:lnTo>
                    <a:lnTo>
                      <a:pt x="178" y="5"/>
                    </a:lnTo>
                    <a:lnTo>
                      <a:pt x="182" y="5"/>
                    </a:lnTo>
                    <a:lnTo>
                      <a:pt x="186" y="3"/>
                    </a:lnTo>
                    <a:lnTo>
                      <a:pt x="191" y="3"/>
                    </a:lnTo>
                    <a:lnTo>
                      <a:pt x="195" y="3"/>
                    </a:lnTo>
                    <a:lnTo>
                      <a:pt x="199" y="3"/>
                    </a:lnTo>
                    <a:lnTo>
                      <a:pt x="204" y="0"/>
                    </a:lnTo>
                    <a:lnTo>
                      <a:pt x="208" y="0"/>
                    </a:lnTo>
                    <a:lnTo>
                      <a:pt x="212" y="3"/>
                    </a:lnTo>
                    <a:lnTo>
                      <a:pt x="217" y="0"/>
                    </a:lnTo>
                    <a:lnTo>
                      <a:pt x="221" y="0"/>
                    </a:lnTo>
                    <a:lnTo>
                      <a:pt x="225" y="0"/>
                    </a:lnTo>
                    <a:lnTo>
                      <a:pt x="230" y="0"/>
                    </a:lnTo>
                    <a:lnTo>
                      <a:pt x="234" y="0"/>
                    </a:lnTo>
                    <a:lnTo>
                      <a:pt x="238" y="3"/>
                    </a:lnTo>
                    <a:lnTo>
                      <a:pt x="243" y="0"/>
                    </a:lnTo>
                    <a:lnTo>
                      <a:pt x="247" y="0"/>
                    </a:lnTo>
                    <a:lnTo>
                      <a:pt x="251" y="0"/>
                    </a:lnTo>
                    <a:lnTo>
                      <a:pt x="256" y="3"/>
                    </a:lnTo>
                    <a:lnTo>
                      <a:pt x="260" y="0"/>
                    </a:lnTo>
                    <a:lnTo>
                      <a:pt x="264" y="3"/>
                    </a:lnTo>
                    <a:lnTo>
                      <a:pt x="269" y="5"/>
                    </a:lnTo>
                    <a:lnTo>
                      <a:pt x="273" y="5"/>
                    </a:lnTo>
                    <a:lnTo>
                      <a:pt x="282" y="8"/>
                    </a:lnTo>
                    <a:lnTo>
                      <a:pt x="286" y="8"/>
                    </a:lnTo>
                    <a:lnTo>
                      <a:pt x="291" y="8"/>
                    </a:lnTo>
                    <a:lnTo>
                      <a:pt x="295" y="8"/>
                    </a:lnTo>
                    <a:lnTo>
                      <a:pt x="299" y="11"/>
                    </a:lnTo>
                    <a:lnTo>
                      <a:pt x="304" y="11"/>
                    </a:lnTo>
                    <a:lnTo>
                      <a:pt x="308" y="8"/>
                    </a:lnTo>
                    <a:lnTo>
                      <a:pt x="312" y="11"/>
                    </a:lnTo>
                    <a:lnTo>
                      <a:pt x="317" y="11"/>
                    </a:lnTo>
                    <a:lnTo>
                      <a:pt x="321" y="11"/>
                    </a:lnTo>
                    <a:lnTo>
                      <a:pt x="325" y="14"/>
                    </a:lnTo>
                    <a:lnTo>
                      <a:pt x="330" y="14"/>
                    </a:lnTo>
                    <a:lnTo>
                      <a:pt x="334" y="14"/>
                    </a:lnTo>
                    <a:lnTo>
                      <a:pt x="338" y="14"/>
                    </a:lnTo>
                    <a:lnTo>
                      <a:pt x="343" y="14"/>
                    </a:lnTo>
                    <a:lnTo>
                      <a:pt x="347" y="14"/>
                    </a:lnTo>
                    <a:lnTo>
                      <a:pt x="351" y="14"/>
                    </a:lnTo>
                    <a:lnTo>
                      <a:pt x="356" y="14"/>
                    </a:lnTo>
                    <a:lnTo>
                      <a:pt x="360" y="14"/>
                    </a:lnTo>
                    <a:lnTo>
                      <a:pt x="364" y="14"/>
                    </a:lnTo>
                    <a:lnTo>
                      <a:pt x="369" y="11"/>
                    </a:lnTo>
                    <a:lnTo>
                      <a:pt x="373" y="11"/>
                    </a:lnTo>
                    <a:lnTo>
                      <a:pt x="377" y="11"/>
                    </a:lnTo>
                    <a:lnTo>
                      <a:pt x="382" y="8"/>
                    </a:lnTo>
                    <a:lnTo>
                      <a:pt x="386" y="8"/>
                    </a:lnTo>
                    <a:lnTo>
                      <a:pt x="390" y="11"/>
                    </a:lnTo>
                    <a:lnTo>
                      <a:pt x="395" y="8"/>
                    </a:lnTo>
                    <a:lnTo>
                      <a:pt x="399" y="5"/>
                    </a:lnTo>
                    <a:lnTo>
                      <a:pt x="403" y="5"/>
                    </a:lnTo>
                    <a:lnTo>
                      <a:pt x="408" y="3"/>
                    </a:lnTo>
                    <a:lnTo>
                      <a:pt x="412" y="0"/>
                    </a:lnTo>
                    <a:lnTo>
                      <a:pt x="416" y="3"/>
                    </a:lnTo>
                    <a:lnTo>
                      <a:pt x="421" y="5"/>
                    </a:lnTo>
                    <a:lnTo>
                      <a:pt x="425" y="5"/>
                    </a:lnTo>
                    <a:lnTo>
                      <a:pt x="429" y="8"/>
                    </a:lnTo>
                    <a:lnTo>
                      <a:pt x="434" y="8"/>
                    </a:lnTo>
                    <a:lnTo>
                      <a:pt x="438" y="8"/>
                    </a:lnTo>
                    <a:lnTo>
                      <a:pt x="442" y="8"/>
                    </a:lnTo>
                    <a:lnTo>
                      <a:pt x="447" y="11"/>
                    </a:lnTo>
                    <a:lnTo>
                      <a:pt x="451" y="11"/>
                    </a:lnTo>
                    <a:lnTo>
                      <a:pt x="455" y="8"/>
                    </a:lnTo>
                    <a:lnTo>
                      <a:pt x="460" y="11"/>
                    </a:lnTo>
                    <a:lnTo>
                      <a:pt x="464" y="14"/>
                    </a:lnTo>
                    <a:lnTo>
                      <a:pt x="468" y="14"/>
                    </a:lnTo>
                    <a:lnTo>
                      <a:pt x="473" y="14"/>
                    </a:lnTo>
                    <a:lnTo>
                      <a:pt x="477" y="17"/>
                    </a:lnTo>
                    <a:lnTo>
                      <a:pt x="481" y="17"/>
                    </a:lnTo>
                    <a:lnTo>
                      <a:pt x="486" y="17"/>
                    </a:lnTo>
                    <a:lnTo>
                      <a:pt x="490" y="17"/>
                    </a:lnTo>
                    <a:lnTo>
                      <a:pt x="494" y="17"/>
                    </a:lnTo>
                    <a:lnTo>
                      <a:pt x="499" y="17"/>
                    </a:lnTo>
                    <a:lnTo>
                      <a:pt x="503" y="19"/>
                    </a:lnTo>
                    <a:lnTo>
                      <a:pt x="508" y="19"/>
                    </a:lnTo>
                    <a:lnTo>
                      <a:pt x="512" y="17"/>
                    </a:lnTo>
                    <a:lnTo>
                      <a:pt x="516" y="17"/>
                    </a:lnTo>
                    <a:lnTo>
                      <a:pt x="521" y="17"/>
                    </a:lnTo>
                    <a:lnTo>
                      <a:pt x="525" y="19"/>
                    </a:lnTo>
                    <a:lnTo>
                      <a:pt x="529" y="19"/>
                    </a:lnTo>
                    <a:lnTo>
                      <a:pt x="534" y="19"/>
                    </a:lnTo>
                    <a:lnTo>
                      <a:pt x="538" y="19"/>
                    </a:lnTo>
                    <a:lnTo>
                      <a:pt x="542" y="19"/>
                    </a:lnTo>
                    <a:lnTo>
                      <a:pt x="547" y="19"/>
                    </a:lnTo>
                    <a:lnTo>
                      <a:pt x="551" y="19"/>
                    </a:lnTo>
                    <a:lnTo>
                      <a:pt x="555" y="19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161" name="Freeform 25"/>
              <p:cNvSpPr>
                <a:spLocks/>
              </p:cNvSpPr>
              <p:nvPr/>
            </p:nvSpPr>
            <p:spPr bwMode="auto">
              <a:xfrm>
                <a:off x="2178782" y="3117578"/>
                <a:ext cx="130454" cy="16578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2"/>
                  </a:cxn>
                  <a:cxn ang="0">
                    <a:pos x="9" y="0"/>
                  </a:cxn>
                  <a:cxn ang="0">
                    <a:pos x="13" y="0"/>
                  </a:cxn>
                  <a:cxn ang="0">
                    <a:pos x="18" y="0"/>
                  </a:cxn>
                  <a:cxn ang="0">
                    <a:pos x="22" y="2"/>
                  </a:cxn>
                  <a:cxn ang="0">
                    <a:pos x="26" y="2"/>
                  </a:cxn>
                  <a:cxn ang="0">
                    <a:pos x="31" y="0"/>
                  </a:cxn>
                  <a:cxn ang="0">
                    <a:pos x="35" y="0"/>
                  </a:cxn>
                  <a:cxn ang="0">
                    <a:pos x="39" y="0"/>
                  </a:cxn>
                  <a:cxn ang="0">
                    <a:pos x="44" y="2"/>
                  </a:cxn>
                  <a:cxn ang="0">
                    <a:pos x="48" y="0"/>
                  </a:cxn>
                  <a:cxn ang="0">
                    <a:pos x="52" y="2"/>
                  </a:cxn>
                  <a:cxn ang="0">
                    <a:pos x="57" y="2"/>
                  </a:cxn>
                  <a:cxn ang="0">
                    <a:pos x="61" y="2"/>
                  </a:cxn>
                  <a:cxn ang="0">
                    <a:pos x="65" y="2"/>
                  </a:cxn>
                  <a:cxn ang="0">
                    <a:pos x="70" y="8"/>
                  </a:cxn>
                  <a:cxn ang="0">
                    <a:pos x="74" y="22"/>
                  </a:cxn>
                  <a:cxn ang="0">
                    <a:pos x="78" y="39"/>
                  </a:cxn>
                  <a:cxn ang="0">
                    <a:pos x="83" y="61"/>
                  </a:cxn>
                  <a:cxn ang="0">
                    <a:pos x="87" y="83"/>
                  </a:cxn>
                  <a:cxn ang="0">
                    <a:pos x="91" y="105"/>
                  </a:cxn>
                  <a:cxn ang="0">
                    <a:pos x="96" y="122"/>
                  </a:cxn>
                </a:cxnLst>
                <a:rect l="0" t="0" r="r" b="b"/>
                <a:pathLst>
                  <a:path w="96" h="122">
                    <a:moveTo>
                      <a:pt x="0" y="2"/>
                    </a:moveTo>
                    <a:lnTo>
                      <a:pt x="5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2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44" y="2"/>
                    </a:lnTo>
                    <a:lnTo>
                      <a:pt x="48" y="0"/>
                    </a:lnTo>
                    <a:lnTo>
                      <a:pt x="52" y="2"/>
                    </a:lnTo>
                    <a:lnTo>
                      <a:pt x="57" y="2"/>
                    </a:lnTo>
                    <a:lnTo>
                      <a:pt x="61" y="2"/>
                    </a:lnTo>
                    <a:lnTo>
                      <a:pt x="65" y="2"/>
                    </a:lnTo>
                    <a:lnTo>
                      <a:pt x="70" y="8"/>
                    </a:lnTo>
                    <a:lnTo>
                      <a:pt x="74" y="22"/>
                    </a:lnTo>
                    <a:lnTo>
                      <a:pt x="78" y="39"/>
                    </a:lnTo>
                    <a:lnTo>
                      <a:pt x="83" y="61"/>
                    </a:lnTo>
                    <a:lnTo>
                      <a:pt x="87" y="83"/>
                    </a:lnTo>
                    <a:lnTo>
                      <a:pt x="91" y="105"/>
                    </a:lnTo>
                    <a:lnTo>
                      <a:pt x="96" y="122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162" name="Freeform 28"/>
              <p:cNvSpPr>
                <a:spLocks/>
              </p:cNvSpPr>
              <p:nvPr/>
            </p:nvSpPr>
            <p:spPr bwMode="auto">
              <a:xfrm>
                <a:off x="1424597" y="2855311"/>
                <a:ext cx="754186" cy="216064"/>
              </a:xfrm>
              <a:custGeom>
                <a:avLst/>
                <a:gdLst/>
                <a:ahLst/>
                <a:cxnLst>
                  <a:cxn ang="0">
                    <a:pos x="8" y="140"/>
                  </a:cxn>
                  <a:cxn ang="0">
                    <a:pos x="21" y="84"/>
                  </a:cxn>
                  <a:cxn ang="0">
                    <a:pos x="34" y="39"/>
                  </a:cxn>
                  <a:cxn ang="0">
                    <a:pos x="47" y="23"/>
                  </a:cxn>
                  <a:cxn ang="0">
                    <a:pos x="60" y="14"/>
                  </a:cxn>
                  <a:cxn ang="0">
                    <a:pos x="74" y="12"/>
                  </a:cxn>
                  <a:cxn ang="0">
                    <a:pos x="87" y="12"/>
                  </a:cxn>
                  <a:cxn ang="0">
                    <a:pos x="100" y="9"/>
                  </a:cxn>
                  <a:cxn ang="0">
                    <a:pos x="113" y="9"/>
                  </a:cxn>
                  <a:cxn ang="0">
                    <a:pos x="126" y="6"/>
                  </a:cxn>
                  <a:cxn ang="0">
                    <a:pos x="139" y="6"/>
                  </a:cxn>
                  <a:cxn ang="0">
                    <a:pos x="152" y="3"/>
                  </a:cxn>
                  <a:cxn ang="0">
                    <a:pos x="165" y="3"/>
                  </a:cxn>
                  <a:cxn ang="0">
                    <a:pos x="178" y="3"/>
                  </a:cxn>
                  <a:cxn ang="0">
                    <a:pos x="191" y="3"/>
                  </a:cxn>
                  <a:cxn ang="0">
                    <a:pos x="204" y="0"/>
                  </a:cxn>
                  <a:cxn ang="0">
                    <a:pos x="217" y="0"/>
                  </a:cxn>
                  <a:cxn ang="0">
                    <a:pos x="230" y="0"/>
                  </a:cxn>
                  <a:cxn ang="0">
                    <a:pos x="243" y="0"/>
                  </a:cxn>
                  <a:cxn ang="0">
                    <a:pos x="256" y="3"/>
                  </a:cxn>
                  <a:cxn ang="0">
                    <a:pos x="269" y="3"/>
                  </a:cxn>
                  <a:cxn ang="0">
                    <a:pos x="286" y="9"/>
                  </a:cxn>
                  <a:cxn ang="0">
                    <a:pos x="299" y="9"/>
                  </a:cxn>
                  <a:cxn ang="0">
                    <a:pos x="312" y="12"/>
                  </a:cxn>
                  <a:cxn ang="0">
                    <a:pos x="325" y="14"/>
                  </a:cxn>
                  <a:cxn ang="0">
                    <a:pos x="338" y="17"/>
                  </a:cxn>
                  <a:cxn ang="0">
                    <a:pos x="351" y="14"/>
                  </a:cxn>
                  <a:cxn ang="0">
                    <a:pos x="364" y="14"/>
                  </a:cxn>
                  <a:cxn ang="0">
                    <a:pos x="377" y="14"/>
                  </a:cxn>
                  <a:cxn ang="0">
                    <a:pos x="390" y="14"/>
                  </a:cxn>
                  <a:cxn ang="0">
                    <a:pos x="403" y="12"/>
                  </a:cxn>
                  <a:cxn ang="0">
                    <a:pos x="416" y="9"/>
                  </a:cxn>
                  <a:cxn ang="0">
                    <a:pos x="429" y="12"/>
                  </a:cxn>
                  <a:cxn ang="0">
                    <a:pos x="442" y="12"/>
                  </a:cxn>
                  <a:cxn ang="0">
                    <a:pos x="455" y="14"/>
                  </a:cxn>
                  <a:cxn ang="0">
                    <a:pos x="468" y="14"/>
                  </a:cxn>
                  <a:cxn ang="0">
                    <a:pos x="481" y="17"/>
                  </a:cxn>
                  <a:cxn ang="0">
                    <a:pos x="494" y="17"/>
                  </a:cxn>
                  <a:cxn ang="0">
                    <a:pos x="508" y="17"/>
                  </a:cxn>
                  <a:cxn ang="0">
                    <a:pos x="521" y="14"/>
                  </a:cxn>
                  <a:cxn ang="0">
                    <a:pos x="534" y="17"/>
                  </a:cxn>
                  <a:cxn ang="0">
                    <a:pos x="547" y="17"/>
                  </a:cxn>
                </a:cxnLst>
                <a:rect l="0" t="0" r="r" b="b"/>
                <a:pathLst>
                  <a:path w="555" h="159">
                    <a:moveTo>
                      <a:pt x="0" y="159"/>
                    </a:moveTo>
                    <a:lnTo>
                      <a:pt x="4" y="154"/>
                    </a:lnTo>
                    <a:lnTo>
                      <a:pt x="8" y="140"/>
                    </a:lnTo>
                    <a:lnTo>
                      <a:pt x="13" y="120"/>
                    </a:lnTo>
                    <a:lnTo>
                      <a:pt x="17" y="103"/>
                    </a:lnTo>
                    <a:lnTo>
                      <a:pt x="21" y="84"/>
                    </a:lnTo>
                    <a:lnTo>
                      <a:pt x="26" y="67"/>
                    </a:lnTo>
                    <a:lnTo>
                      <a:pt x="30" y="51"/>
                    </a:lnTo>
                    <a:lnTo>
                      <a:pt x="34" y="39"/>
                    </a:lnTo>
                    <a:lnTo>
                      <a:pt x="39" y="31"/>
                    </a:lnTo>
                    <a:lnTo>
                      <a:pt x="43" y="26"/>
                    </a:lnTo>
                    <a:lnTo>
                      <a:pt x="47" y="23"/>
                    </a:lnTo>
                    <a:lnTo>
                      <a:pt x="52" y="17"/>
                    </a:lnTo>
                    <a:lnTo>
                      <a:pt x="56" y="17"/>
                    </a:lnTo>
                    <a:lnTo>
                      <a:pt x="60" y="14"/>
                    </a:lnTo>
                    <a:lnTo>
                      <a:pt x="65" y="14"/>
                    </a:lnTo>
                    <a:lnTo>
                      <a:pt x="69" y="12"/>
                    </a:lnTo>
                    <a:lnTo>
                      <a:pt x="74" y="12"/>
                    </a:lnTo>
                    <a:lnTo>
                      <a:pt x="78" y="12"/>
                    </a:lnTo>
                    <a:lnTo>
                      <a:pt x="82" y="12"/>
                    </a:lnTo>
                    <a:lnTo>
                      <a:pt x="87" y="12"/>
                    </a:lnTo>
                    <a:lnTo>
                      <a:pt x="91" y="9"/>
                    </a:lnTo>
                    <a:lnTo>
                      <a:pt x="95" y="9"/>
                    </a:lnTo>
                    <a:lnTo>
                      <a:pt x="100" y="9"/>
                    </a:lnTo>
                    <a:lnTo>
                      <a:pt x="104" y="9"/>
                    </a:lnTo>
                    <a:lnTo>
                      <a:pt x="108" y="9"/>
                    </a:lnTo>
                    <a:lnTo>
                      <a:pt x="113" y="9"/>
                    </a:lnTo>
                    <a:lnTo>
                      <a:pt x="117" y="9"/>
                    </a:lnTo>
                    <a:lnTo>
                      <a:pt x="121" y="6"/>
                    </a:lnTo>
                    <a:lnTo>
                      <a:pt x="126" y="6"/>
                    </a:lnTo>
                    <a:lnTo>
                      <a:pt x="130" y="6"/>
                    </a:lnTo>
                    <a:lnTo>
                      <a:pt x="134" y="6"/>
                    </a:lnTo>
                    <a:lnTo>
                      <a:pt x="139" y="6"/>
                    </a:lnTo>
                    <a:lnTo>
                      <a:pt x="143" y="6"/>
                    </a:lnTo>
                    <a:lnTo>
                      <a:pt x="147" y="3"/>
                    </a:lnTo>
                    <a:lnTo>
                      <a:pt x="152" y="3"/>
                    </a:lnTo>
                    <a:lnTo>
                      <a:pt x="156" y="3"/>
                    </a:lnTo>
                    <a:lnTo>
                      <a:pt x="160" y="3"/>
                    </a:lnTo>
                    <a:lnTo>
                      <a:pt x="165" y="3"/>
                    </a:lnTo>
                    <a:lnTo>
                      <a:pt x="169" y="3"/>
                    </a:lnTo>
                    <a:lnTo>
                      <a:pt x="173" y="3"/>
                    </a:lnTo>
                    <a:lnTo>
                      <a:pt x="178" y="3"/>
                    </a:lnTo>
                    <a:lnTo>
                      <a:pt x="182" y="3"/>
                    </a:lnTo>
                    <a:lnTo>
                      <a:pt x="186" y="3"/>
                    </a:lnTo>
                    <a:lnTo>
                      <a:pt x="191" y="3"/>
                    </a:lnTo>
                    <a:lnTo>
                      <a:pt x="195" y="3"/>
                    </a:lnTo>
                    <a:lnTo>
                      <a:pt x="199" y="3"/>
                    </a:lnTo>
                    <a:lnTo>
                      <a:pt x="204" y="0"/>
                    </a:lnTo>
                    <a:lnTo>
                      <a:pt x="208" y="0"/>
                    </a:lnTo>
                    <a:lnTo>
                      <a:pt x="212" y="0"/>
                    </a:lnTo>
                    <a:lnTo>
                      <a:pt x="217" y="0"/>
                    </a:lnTo>
                    <a:lnTo>
                      <a:pt x="221" y="0"/>
                    </a:lnTo>
                    <a:lnTo>
                      <a:pt x="225" y="0"/>
                    </a:lnTo>
                    <a:lnTo>
                      <a:pt x="230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3" y="0"/>
                    </a:lnTo>
                    <a:lnTo>
                      <a:pt x="247" y="0"/>
                    </a:lnTo>
                    <a:lnTo>
                      <a:pt x="251" y="3"/>
                    </a:lnTo>
                    <a:lnTo>
                      <a:pt x="256" y="3"/>
                    </a:lnTo>
                    <a:lnTo>
                      <a:pt x="260" y="3"/>
                    </a:lnTo>
                    <a:lnTo>
                      <a:pt x="264" y="3"/>
                    </a:lnTo>
                    <a:lnTo>
                      <a:pt x="269" y="3"/>
                    </a:lnTo>
                    <a:lnTo>
                      <a:pt x="273" y="6"/>
                    </a:lnTo>
                    <a:lnTo>
                      <a:pt x="282" y="6"/>
                    </a:lnTo>
                    <a:lnTo>
                      <a:pt x="286" y="9"/>
                    </a:lnTo>
                    <a:lnTo>
                      <a:pt x="291" y="9"/>
                    </a:lnTo>
                    <a:lnTo>
                      <a:pt x="295" y="9"/>
                    </a:lnTo>
                    <a:lnTo>
                      <a:pt x="299" y="9"/>
                    </a:lnTo>
                    <a:lnTo>
                      <a:pt x="304" y="12"/>
                    </a:lnTo>
                    <a:lnTo>
                      <a:pt x="308" y="12"/>
                    </a:lnTo>
                    <a:lnTo>
                      <a:pt x="312" y="12"/>
                    </a:lnTo>
                    <a:lnTo>
                      <a:pt x="317" y="14"/>
                    </a:lnTo>
                    <a:lnTo>
                      <a:pt x="321" y="14"/>
                    </a:lnTo>
                    <a:lnTo>
                      <a:pt x="325" y="14"/>
                    </a:lnTo>
                    <a:lnTo>
                      <a:pt x="330" y="14"/>
                    </a:lnTo>
                    <a:lnTo>
                      <a:pt x="334" y="14"/>
                    </a:lnTo>
                    <a:lnTo>
                      <a:pt x="338" y="17"/>
                    </a:lnTo>
                    <a:lnTo>
                      <a:pt x="343" y="14"/>
                    </a:lnTo>
                    <a:lnTo>
                      <a:pt x="347" y="14"/>
                    </a:lnTo>
                    <a:lnTo>
                      <a:pt x="351" y="14"/>
                    </a:lnTo>
                    <a:lnTo>
                      <a:pt x="356" y="14"/>
                    </a:lnTo>
                    <a:lnTo>
                      <a:pt x="360" y="14"/>
                    </a:lnTo>
                    <a:lnTo>
                      <a:pt x="364" y="14"/>
                    </a:lnTo>
                    <a:lnTo>
                      <a:pt x="369" y="14"/>
                    </a:lnTo>
                    <a:lnTo>
                      <a:pt x="373" y="14"/>
                    </a:lnTo>
                    <a:lnTo>
                      <a:pt x="377" y="14"/>
                    </a:lnTo>
                    <a:lnTo>
                      <a:pt x="382" y="14"/>
                    </a:lnTo>
                    <a:lnTo>
                      <a:pt x="386" y="14"/>
                    </a:lnTo>
                    <a:lnTo>
                      <a:pt x="390" y="14"/>
                    </a:lnTo>
                    <a:lnTo>
                      <a:pt x="395" y="12"/>
                    </a:lnTo>
                    <a:lnTo>
                      <a:pt x="399" y="12"/>
                    </a:lnTo>
                    <a:lnTo>
                      <a:pt x="403" y="12"/>
                    </a:lnTo>
                    <a:lnTo>
                      <a:pt x="408" y="12"/>
                    </a:lnTo>
                    <a:lnTo>
                      <a:pt x="412" y="9"/>
                    </a:lnTo>
                    <a:lnTo>
                      <a:pt x="416" y="9"/>
                    </a:lnTo>
                    <a:lnTo>
                      <a:pt x="421" y="9"/>
                    </a:lnTo>
                    <a:lnTo>
                      <a:pt x="425" y="9"/>
                    </a:lnTo>
                    <a:lnTo>
                      <a:pt x="429" y="12"/>
                    </a:lnTo>
                    <a:lnTo>
                      <a:pt x="434" y="12"/>
                    </a:lnTo>
                    <a:lnTo>
                      <a:pt x="438" y="12"/>
                    </a:lnTo>
                    <a:lnTo>
                      <a:pt x="442" y="12"/>
                    </a:lnTo>
                    <a:lnTo>
                      <a:pt x="447" y="12"/>
                    </a:lnTo>
                    <a:lnTo>
                      <a:pt x="451" y="14"/>
                    </a:lnTo>
                    <a:lnTo>
                      <a:pt x="455" y="14"/>
                    </a:lnTo>
                    <a:lnTo>
                      <a:pt x="460" y="14"/>
                    </a:lnTo>
                    <a:lnTo>
                      <a:pt x="464" y="14"/>
                    </a:lnTo>
                    <a:lnTo>
                      <a:pt x="468" y="14"/>
                    </a:lnTo>
                    <a:lnTo>
                      <a:pt x="473" y="14"/>
                    </a:lnTo>
                    <a:lnTo>
                      <a:pt x="477" y="17"/>
                    </a:lnTo>
                    <a:lnTo>
                      <a:pt x="481" y="17"/>
                    </a:lnTo>
                    <a:lnTo>
                      <a:pt x="486" y="20"/>
                    </a:lnTo>
                    <a:lnTo>
                      <a:pt x="490" y="17"/>
                    </a:lnTo>
                    <a:lnTo>
                      <a:pt x="494" y="17"/>
                    </a:lnTo>
                    <a:lnTo>
                      <a:pt x="499" y="17"/>
                    </a:lnTo>
                    <a:lnTo>
                      <a:pt x="503" y="17"/>
                    </a:lnTo>
                    <a:lnTo>
                      <a:pt x="508" y="17"/>
                    </a:lnTo>
                    <a:lnTo>
                      <a:pt x="512" y="17"/>
                    </a:lnTo>
                    <a:lnTo>
                      <a:pt x="516" y="17"/>
                    </a:lnTo>
                    <a:lnTo>
                      <a:pt x="521" y="14"/>
                    </a:lnTo>
                    <a:lnTo>
                      <a:pt x="525" y="17"/>
                    </a:lnTo>
                    <a:lnTo>
                      <a:pt x="529" y="17"/>
                    </a:lnTo>
                    <a:lnTo>
                      <a:pt x="534" y="17"/>
                    </a:lnTo>
                    <a:lnTo>
                      <a:pt x="538" y="17"/>
                    </a:lnTo>
                    <a:lnTo>
                      <a:pt x="542" y="17"/>
                    </a:lnTo>
                    <a:lnTo>
                      <a:pt x="547" y="17"/>
                    </a:lnTo>
                    <a:lnTo>
                      <a:pt x="551" y="17"/>
                    </a:lnTo>
                    <a:lnTo>
                      <a:pt x="555" y="1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163" name="Freeform 29"/>
              <p:cNvSpPr>
                <a:spLocks/>
              </p:cNvSpPr>
              <p:nvPr/>
            </p:nvSpPr>
            <p:spPr bwMode="auto">
              <a:xfrm>
                <a:off x="2178782" y="2878413"/>
                <a:ext cx="130454" cy="167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9" y="0"/>
                  </a:cxn>
                  <a:cxn ang="0">
                    <a:pos x="13" y="0"/>
                  </a:cxn>
                  <a:cxn ang="0">
                    <a:pos x="18" y="0"/>
                  </a:cxn>
                  <a:cxn ang="0">
                    <a:pos x="22" y="0"/>
                  </a:cxn>
                  <a:cxn ang="0">
                    <a:pos x="26" y="0"/>
                  </a:cxn>
                  <a:cxn ang="0">
                    <a:pos x="31" y="0"/>
                  </a:cxn>
                  <a:cxn ang="0">
                    <a:pos x="35" y="0"/>
                  </a:cxn>
                  <a:cxn ang="0">
                    <a:pos x="39" y="0"/>
                  </a:cxn>
                  <a:cxn ang="0">
                    <a:pos x="44" y="3"/>
                  </a:cxn>
                  <a:cxn ang="0">
                    <a:pos x="48" y="3"/>
                  </a:cxn>
                  <a:cxn ang="0">
                    <a:pos x="52" y="3"/>
                  </a:cxn>
                  <a:cxn ang="0">
                    <a:pos x="57" y="3"/>
                  </a:cxn>
                  <a:cxn ang="0">
                    <a:pos x="61" y="0"/>
                  </a:cxn>
                  <a:cxn ang="0">
                    <a:pos x="65" y="3"/>
                  </a:cxn>
                  <a:cxn ang="0">
                    <a:pos x="70" y="6"/>
                  </a:cxn>
                  <a:cxn ang="0">
                    <a:pos x="74" y="11"/>
                  </a:cxn>
                  <a:cxn ang="0">
                    <a:pos x="78" y="28"/>
                  </a:cxn>
                  <a:cxn ang="0">
                    <a:pos x="83" y="50"/>
                  </a:cxn>
                  <a:cxn ang="0">
                    <a:pos x="87" y="75"/>
                  </a:cxn>
                  <a:cxn ang="0">
                    <a:pos x="91" y="100"/>
                  </a:cxn>
                  <a:cxn ang="0">
                    <a:pos x="96" y="123"/>
                  </a:cxn>
                </a:cxnLst>
                <a:rect l="0" t="0" r="r" b="b"/>
                <a:pathLst>
                  <a:path w="96" h="123">
                    <a:moveTo>
                      <a:pt x="0" y="0"/>
                    </a:moveTo>
                    <a:lnTo>
                      <a:pt x="5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44" y="3"/>
                    </a:lnTo>
                    <a:lnTo>
                      <a:pt x="48" y="3"/>
                    </a:lnTo>
                    <a:lnTo>
                      <a:pt x="52" y="3"/>
                    </a:lnTo>
                    <a:lnTo>
                      <a:pt x="57" y="3"/>
                    </a:lnTo>
                    <a:lnTo>
                      <a:pt x="61" y="0"/>
                    </a:lnTo>
                    <a:lnTo>
                      <a:pt x="65" y="3"/>
                    </a:lnTo>
                    <a:lnTo>
                      <a:pt x="70" y="6"/>
                    </a:lnTo>
                    <a:lnTo>
                      <a:pt x="74" y="11"/>
                    </a:lnTo>
                    <a:lnTo>
                      <a:pt x="78" y="28"/>
                    </a:lnTo>
                    <a:lnTo>
                      <a:pt x="83" y="50"/>
                    </a:lnTo>
                    <a:lnTo>
                      <a:pt x="87" y="75"/>
                    </a:lnTo>
                    <a:lnTo>
                      <a:pt x="91" y="100"/>
                    </a:lnTo>
                    <a:lnTo>
                      <a:pt x="96" y="123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164" name="Freeform 32"/>
              <p:cNvSpPr>
                <a:spLocks/>
              </p:cNvSpPr>
              <p:nvPr/>
            </p:nvSpPr>
            <p:spPr bwMode="auto">
              <a:xfrm>
                <a:off x="1424597" y="2613428"/>
                <a:ext cx="754186" cy="186169"/>
              </a:xfrm>
              <a:custGeom>
                <a:avLst/>
                <a:gdLst/>
                <a:ahLst/>
                <a:cxnLst>
                  <a:cxn ang="0">
                    <a:pos x="8" y="114"/>
                  </a:cxn>
                  <a:cxn ang="0">
                    <a:pos x="21" y="62"/>
                  </a:cxn>
                  <a:cxn ang="0">
                    <a:pos x="34" y="23"/>
                  </a:cxn>
                  <a:cxn ang="0">
                    <a:pos x="47" y="11"/>
                  </a:cxn>
                  <a:cxn ang="0">
                    <a:pos x="60" y="3"/>
                  </a:cxn>
                  <a:cxn ang="0">
                    <a:pos x="74" y="6"/>
                  </a:cxn>
                  <a:cxn ang="0">
                    <a:pos x="87" y="3"/>
                  </a:cxn>
                  <a:cxn ang="0">
                    <a:pos x="100" y="6"/>
                  </a:cxn>
                  <a:cxn ang="0">
                    <a:pos x="113" y="3"/>
                  </a:cxn>
                  <a:cxn ang="0">
                    <a:pos x="126" y="6"/>
                  </a:cxn>
                  <a:cxn ang="0">
                    <a:pos x="139" y="3"/>
                  </a:cxn>
                  <a:cxn ang="0">
                    <a:pos x="152" y="3"/>
                  </a:cxn>
                  <a:cxn ang="0">
                    <a:pos x="165" y="6"/>
                  </a:cxn>
                  <a:cxn ang="0">
                    <a:pos x="178" y="3"/>
                  </a:cxn>
                  <a:cxn ang="0">
                    <a:pos x="191" y="3"/>
                  </a:cxn>
                  <a:cxn ang="0">
                    <a:pos x="204" y="3"/>
                  </a:cxn>
                  <a:cxn ang="0">
                    <a:pos x="217" y="3"/>
                  </a:cxn>
                  <a:cxn ang="0">
                    <a:pos x="230" y="3"/>
                  </a:cxn>
                  <a:cxn ang="0">
                    <a:pos x="243" y="3"/>
                  </a:cxn>
                  <a:cxn ang="0">
                    <a:pos x="256" y="6"/>
                  </a:cxn>
                  <a:cxn ang="0">
                    <a:pos x="269" y="9"/>
                  </a:cxn>
                  <a:cxn ang="0">
                    <a:pos x="286" y="9"/>
                  </a:cxn>
                  <a:cxn ang="0">
                    <a:pos x="299" y="11"/>
                  </a:cxn>
                  <a:cxn ang="0">
                    <a:pos x="312" y="17"/>
                  </a:cxn>
                  <a:cxn ang="0">
                    <a:pos x="325" y="17"/>
                  </a:cxn>
                  <a:cxn ang="0">
                    <a:pos x="338" y="17"/>
                  </a:cxn>
                  <a:cxn ang="0">
                    <a:pos x="351" y="17"/>
                  </a:cxn>
                  <a:cxn ang="0">
                    <a:pos x="364" y="14"/>
                  </a:cxn>
                  <a:cxn ang="0">
                    <a:pos x="377" y="14"/>
                  </a:cxn>
                  <a:cxn ang="0">
                    <a:pos x="390" y="11"/>
                  </a:cxn>
                  <a:cxn ang="0">
                    <a:pos x="403" y="6"/>
                  </a:cxn>
                  <a:cxn ang="0">
                    <a:pos x="416" y="3"/>
                  </a:cxn>
                  <a:cxn ang="0">
                    <a:pos x="429" y="6"/>
                  </a:cxn>
                  <a:cxn ang="0">
                    <a:pos x="442" y="9"/>
                  </a:cxn>
                  <a:cxn ang="0">
                    <a:pos x="455" y="9"/>
                  </a:cxn>
                  <a:cxn ang="0">
                    <a:pos x="468" y="11"/>
                  </a:cxn>
                  <a:cxn ang="0">
                    <a:pos x="481" y="11"/>
                  </a:cxn>
                  <a:cxn ang="0">
                    <a:pos x="494" y="11"/>
                  </a:cxn>
                  <a:cxn ang="0">
                    <a:pos x="508" y="11"/>
                  </a:cxn>
                  <a:cxn ang="0">
                    <a:pos x="521" y="9"/>
                  </a:cxn>
                  <a:cxn ang="0">
                    <a:pos x="534" y="11"/>
                  </a:cxn>
                  <a:cxn ang="0">
                    <a:pos x="547" y="9"/>
                  </a:cxn>
                </a:cxnLst>
                <a:rect l="0" t="0" r="r" b="b"/>
                <a:pathLst>
                  <a:path w="555" h="137">
                    <a:moveTo>
                      <a:pt x="0" y="137"/>
                    </a:moveTo>
                    <a:lnTo>
                      <a:pt x="4" y="128"/>
                    </a:lnTo>
                    <a:lnTo>
                      <a:pt x="8" y="114"/>
                    </a:lnTo>
                    <a:lnTo>
                      <a:pt x="13" y="98"/>
                    </a:lnTo>
                    <a:lnTo>
                      <a:pt x="17" y="81"/>
                    </a:lnTo>
                    <a:lnTo>
                      <a:pt x="21" y="62"/>
                    </a:lnTo>
                    <a:lnTo>
                      <a:pt x="26" y="48"/>
                    </a:lnTo>
                    <a:lnTo>
                      <a:pt x="30" y="34"/>
                    </a:lnTo>
                    <a:lnTo>
                      <a:pt x="34" y="23"/>
                    </a:lnTo>
                    <a:lnTo>
                      <a:pt x="39" y="17"/>
                    </a:lnTo>
                    <a:lnTo>
                      <a:pt x="43" y="14"/>
                    </a:lnTo>
                    <a:lnTo>
                      <a:pt x="47" y="11"/>
                    </a:lnTo>
                    <a:lnTo>
                      <a:pt x="52" y="9"/>
                    </a:lnTo>
                    <a:lnTo>
                      <a:pt x="56" y="6"/>
                    </a:lnTo>
                    <a:lnTo>
                      <a:pt x="60" y="3"/>
                    </a:lnTo>
                    <a:lnTo>
                      <a:pt x="65" y="3"/>
                    </a:lnTo>
                    <a:lnTo>
                      <a:pt x="69" y="6"/>
                    </a:lnTo>
                    <a:lnTo>
                      <a:pt x="74" y="6"/>
                    </a:lnTo>
                    <a:lnTo>
                      <a:pt x="78" y="3"/>
                    </a:lnTo>
                    <a:lnTo>
                      <a:pt x="82" y="6"/>
                    </a:lnTo>
                    <a:lnTo>
                      <a:pt x="87" y="3"/>
                    </a:lnTo>
                    <a:lnTo>
                      <a:pt x="91" y="3"/>
                    </a:lnTo>
                    <a:lnTo>
                      <a:pt x="95" y="6"/>
                    </a:lnTo>
                    <a:lnTo>
                      <a:pt x="100" y="6"/>
                    </a:lnTo>
                    <a:lnTo>
                      <a:pt x="104" y="3"/>
                    </a:lnTo>
                    <a:lnTo>
                      <a:pt x="108" y="3"/>
                    </a:lnTo>
                    <a:lnTo>
                      <a:pt x="113" y="3"/>
                    </a:lnTo>
                    <a:lnTo>
                      <a:pt x="117" y="6"/>
                    </a:lnTo>
                    <a:lnTo>
                      <a:pt x="121" y="6"/>
                    </a:lnTo>
                    <a:lnTo>
                      <a:pt x="126" y="6"/>
                    </a:lnTo>
                    <a:lnTo>
                      <a:pt x="130" y="6"/>
                    </a:lnTo>
                    <a:lnTo>
                      <a:pt x="134" y="3"/>
                    </a:lnTo>
                    <a:lnTo>
                      <a:pt x="139" y="3"/>
                    </a:lnTo>
                    <a:lnTo>
                      <a:pt x="143" y="3"/>
                    </a:lnTo>
                    <a:lnTo>
                      <a:pt x="147" y="3"/>
                    </a:lnTo>
                    <a:lnTo>
                      <a:pt x="152" y="3"/>
                    </a:lnTo>
                    <a:lnTo>
                      <a:pt x="156" y="3"/>
                    </a:lnTo>
                    <a:lnTo>
                      <a:pt x="160" y="6"/>
                    </a:lnTo>
                    <a:lnTo>
                      <a:pt x="165" y="6"/>
                    </a:lnTo>
                    <a:lnTo>
                      <a:pt x="169" y="6"/>
                    </a:lnTo>
                    <a:lnTo>
                      <a:pt x="173" y="3"/>
                    </a:lnTo>
                    <a:lnTo>
                      <a:pt x="178" y="3"/>
                    </a:lnTo>
                    <a:lnTo>
                      <a:pt x="182" y="0"/>
                    </a:lnTo>
                    <a:lnTo>
                      <a:pt x="186" y="3"/>
                    </a:lnTo>
                    <a:lnTo>
                      <a:pt x="191" y="3"/>
                    </a:lnTo>
                    <a:lnTo>
                      <a:pt x="195" y="3"/>
                    </a:lnTo>
                    <a:lnTo>
                      <a:pt x="199" y="3"/>
                    </a:lnTo>
                    <a:lnTo>
                      <a:pt x="204" y="3"/>
                    </a:lnTo>
                    <a:lnTo>
                      <a:pt x="208" y="3"/>
                    </a:lnTo>
                    <a:lnTo>
                      <a:pt x="212" y="3"/>
                    </a:lnTo>
                    <a:lnTo>
                      <a:pt x="217" y="3"/>
                    </a:lnTo>
                    <a:lnTo>
                      <a:pt x="221" y="3"/>
                    </a:lnTo>
                    <a:lnTo>
                      <a:pt x="225" y="3"/>
                    </a:lnTo>
                    <a:lnTo>
                      <a:pt x="230" y="3"/>
                    </a:lnTo>
                    <a:lnTo>
                      <a:pt x="234" y="3"/>
                    </a:lnTo>
                    <a:lnTo>
                      <a:pt x="238" y="3"/>
                    </a:lnTo>
                    <a:lnTo>
                      <a:pt x="243" y="3"/>
                    </a:lnTo>
                    <a:lnTo>
                      <a:pt x="247" y="3"/>
                    </a:lnTo>
                    <a:lnTo>
                      <a:pt x="251" y="6"/>
                    </a:lnTo>
                    <a:lnTo>
                      <a:pt x="256" y="6"/>
                    </a:lnTo>
                    <a:lnTo>
                      <a:pt x="260" y="6"/>
                    </a:lnTo>
                    <a:lnTo>
                      <a:pt x="264" y="6"/>
                    </a:lnTo>
                    <a:lnTo>
                      <a:pt x="269" y="9"/>
                    </a:lnTo>
                    <a:lnTo>
                      <a:pt x="273" y="9"/>
                    </a:lnTo>
                    <a:lnTo>
                      <a:pt x="282" y="9"/>
                    </a:lnTo>
                    <a:lnTo>
                      <a:pt x="286" y="9"/>
                    </a:lnTo>
                    <a:lnTo>
                      <a:pt x="291" y="11"/>
                    </a:lnTo>
                    <a:lnTo>
                      <a:pt x="295" y="11"/>
                    </a:lnTo>
                    <a:lnTo>
                      <a:pt x="299" y="11"/>
                    </a:lnTo>
                    <a:lnTo>
                      <a:pt x="304" y="14"/>
                    </a:lnTo>
                    <a:lnTo>
                      <a:pt x="308" y="14"/>
                    </a:lnTo>
                    <a:lnTo>
                      <a:pt x="312" y="17"/>
                    </a:lnTo>
                    <a:lnTo>
                      <a:pt x="317" y="17"/>
                    </a:lnTo>
                    <a:lnTo>
                      <a:pt x="321" y="17"/>
                    </a:lnTo>
                    <a:lnTo>
                      <a:pt x="325" y="17"/>
                    </a:lnTo>
                    <a:lnTo>
                      <a:pt x="330" y="17"/>
                    </a:lnTo>
                    <a:lnTo>
                      <a:pt x="334" y="17"/>
                    </a:lnTo>
                    <a:lnTo>
                      <a:pt x="338" y="17"/>
                    </a:lnTo>
                    <a:lnTo>
                      <a:pt x="343" y="14"/>
                    </a:lnTo>
                    <a:lnTo>
                      <a:pt x="347" y="14"/>
                    </a:lnTo>
                    <a:lnTo>
                      <a:pt x="351" y="17"/>
                    </a:lnTo>
                    <a:lnTo>
                      <a:pt x="356" y="17"/>
                    </a:lnTo>
                    <a:lnTo>
                      <a:pt x="360" y="14"/>
                    </a:lnTo>
                    <a:lnTo>
                      <a:pt x="364" y="14"/>
                    </a:lnTo>
                    <a:lnTo>
                      <a:pt x="369" y="14"/>
                    </a:lnTo>
                    <a:lnTo>
                      <a:pt x="373" y="14"/>
                    </a:lnTo>
                    <a:lnTo>
                      <a:pt x="377" y="14"/>
                    </a:lnTo>
                    <a:lnTo>
                      <a:pt x="382" y="14"/>
                    </a:lnTo>
                    <a:lnTo>
                      <a:pt x="386" y="11"/>
                    </a:lnTo>
                    <a:lnTo>
                      <a:pt x="390" y="11"/>
                    </a:lnTo>
                    <a:lnTo>
                      <a:pt x="395" y="9"/>
                    </a:lnTo>
                    <a:lnTo>
                      <a:pt x="399" y="9"/>
                    </a:lnTo>
                    <a:lnTo>
                      <a:pt x="403" y="6"/>
                    </a:lnTo>
                    <a:lnTo>
                      <a:pt x="408" y="3"/>
                    </a:lnTo>
                    <a:lnTo>
                      <a:pt x="412" y="6"/>
                    </a:lnTo>
                    <a:lnTo>
                      <a:pt x="416" y="3"/>
                    </a:lnTo>
                    <a:lnTo>
                      <a:pt x="421" y="3"/>
                    </a:lnTo>
                    <a:lnTo>
                      <a:pt x="425" y="3"/>
                    </a:lnTo>
                    <a:lnTo>
                      <a:pt x="429" y="6"/>
                    </a:lnTo>
                    <a:lnTo>
                      <a:pt x="434" y="6"/>
                    </a:lnTo>
                    <a:lnTo>
                      <a:pt x="438" y="9"/>
                    </a:lnTo>
                    <a:lnTo>
                      <a:pt x="442" y="9"/>
                    </a:lnTo>
                    <a:lnTo>
                      <a:pt x="447" y="9"/>
                    </a:lnTo>
                    <a:lnTo>
                      <a:pt x="451" y="9"/>
                    </a:lnTo>
                    <a:lnTo>
                      <a:pt x="455" y="9"/>
                    </a:lnTo>
                    <a:lnTo>
                      <a:pt x="460" y="9"/>
                    </a:lnTo>
                    <a:lnTo>
                      <a:pt x="464" y="11"/>
                    </a:lnTo>
                    <a:lnTo>
                      <a:pt x="468" y="11"/>
                    </a:lnTo>
                    <a:lnTo>
                      <a:pt x="473" y="11"/>
                    </a:lnTo>
                    <a:lnTo>
                      <a:pt x="477" y="11"/>
                    </a:lnTo>
                    <a:lnTo>
                      <a:pt x="481" y="11"/>
                    </a:lnTo>
                    <a:lnTo>
                      <a:pt x="486" y="11"/>
                    </a:lnTo>
                    <a:lnTo>
                      <a:pt x="490" y="11"/>
                    </a:lnTo>
                    <a:lnTo>
                      <a:pt x="494" y="11"/>
                    </a:lnTo>
                    <a:lnTo>
                      <a:pt x="499" y="11"/>
                    </a:lnTo>
                    <a:lnTo>
                      <a:pt x="503" y="11"/>
                    </a:lnTo>
                    <a:lnTo>
                      <a:pt x="508" y="11"/>
                    </a:lnTo>
                    <a:lnTo>
                      <a:pt x="512" y="11"/>
                    </a:lnTo>
                    <a:lnTo>
                      <a:pt x="516" y="9"/>
                    </a:lnTo>
                    <a:lnTo>
                      <a:pt x="521" y="9"/>
                    </a:lnTo>
                    <a:lnTo>
                      <a:pt x="525" y="9"/>
                    </a:lnTo>
                    <a:lnTo>
                      <a:pt x="529" y="11"/>
                    </a:lnTo>
                    <a:lnTo>
                      <a:pt x="534" y="11"/>
                    </a:lnTo>
                    <a:lnTo>
                      <a:pt x="538" y="11"/>
                    </a:lnTo>
                    <a:lnTo>
                      <a:pt x="542" y="11"/>
                    </a:lnTo>
                    <a:lnTo>
                      <a:pt x="547" y="9"/>
                    </a:lnTo>
                    <a:lnTo>
                      <a:pt x="551" y="9"/>
                    </a:lnTo>
                    <a:lnTo>
                      <a:pt x="555" y="9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165" name="Freeform 33"/>
              <p:cNvSpPr>
                <a:spLocks/>
              </p:cNvSpPr>
              <p:nvPr/>
            </p:nvSpPr>
            <p:spPr bwMode="auto">
              <a:xfrm>
                <a:off x="2178782" y="2617506"/>
                <a:ext cx="130454" cy="21198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5" y="6"/>
                  </a:cxn>
                  <a:cxn ang="0">
                    <a:pos x="9" y="6"/>
                  </a:cxn>
                  <a:cxn ang="0">
                    <a:pos x="13" y="6"/>
                  </a:cxn>
                  <a:cxn ang="0">
                    <a:pos x="18" y="6"/>
                  </a:cxn>
                  <a:cxn ang="0">
                    <a:pos x="22" y="6"/>
                  </a:cxn>
                  <a:cxn ang="0">
                    <a:pos x="26" y="6"/>
                  </a:cxn>
                  <a:cxn ang="0">
                    <a:pos x="31" y="6"/>
                  </a:cxn>
                  <a:cxn ang="0">
                    <a:pos x="35" y="3"/>
                  </a:cxn>
                  <a:cxn ang="0">
                    <a:pos x="39" y="3"/>
                  </a:cxn>
                  <a:cxn ang="0">
                    <a:pos x="44" y="3"/>
                  </a:cxn>
                  <a:cxn ang="0">
                    <a:pos x="48" y="3"/>
                  </a:cxn>
                  <a:cxn ang="0">
                    <a:pos x="52" y="3"/>
                  </a:cxn>
                  <a:cxn ang="0">
                    <a:pos x="57" y="0"/>
                  </a:cxn>
                  <a:cxn ang="0">
                    <a:pos x="61" y="0"/>
                  </a:cxn>
                  <a:cxn ang="0">
                    <a:pos x="65" y="3"/>
                  </a:cxn>
                  <a:cxn ang="0">
                    <a:pos x="70" y="6"/>
                  </a:cxn>
                  <a:cxn ang="0">
                    <a:pos x="74" y="17"/>
                  </a:cxn>
                  <a:cxn ang="0">
                    <a:pos x="78" y="39"/>
                  </a:cxn>
                  <a:cxn ang="0">
                    <a:pos x="83" y="67"/>
                  </a:cxn>
                  <a:cxn ang="0">
                    <a:pos x="87" y="95"/>
                  </a:cxn>
                  <a:cxn ang="0">
                    <a:pos x="91" y="128"/>
                  </a:cxn>
                  <a:cxn ang="0">
                    <a:pos x="96" y="156"/>
                  </a:cxn>
                </a:cxnLst>
                <a:rect l="0" t="0" r="r" b="b"/>
                <a:pathLst>
                  <a:path w="96" h="156">
                    <a:moveTo>
                      <a:pt x="0" y="6"/>
                    </a:moveTo>
                    <a:lnTo>
                      <a:pt x="5" y="6"/>
                    </a:lnTo>
                    <a:lnTo>
                      <a:pt x="9" y="6"/>
                    </a:lnTo>
                    <a:lnTo>
                      <a:pt x="13" y="6"/>
                    </a:lnTo>
                    <a:lnTo>
                      <a:pt x="18" y="6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1" y="6"/>
                    </a:lnTo>
                    <a:lnTo>
                      <a:pt x="35" y="3"/>
                    </a:lnTo>
                    <a:lnTo>
                      <a:pt x="39" y="3"/>
                    </a:lnTo>
                    <a:lnTo>
                      <a:pt x="44" y="3"/>
                    </a:lnTo>
                    <a:lnTo>
                      <a:pt x="48" y="3"/>
                    </a:lnTo>
                    <a:lnTo>
                      <a:pt x="52" y="3"/>
                    </a:lnTo>
                    <a:lnTo>
                      <a:pt x="57" y="0"/>
                    </a:lnTo>
                    <a:lnTo>
                      <a:pt x="61" y="0"/>
                    </a:lnTo>
                    <a:lnTo>
                      <a:pt x="65" y="3"/>
                    </a:lnTo>
                    <a:lnTo>
                      <a:pt x="70" y="6"/>
                    </a:lnTo>
                    <a:lnTo>
                      <a:pt x="74" y="17"/>
                    </a:lnTo>
                    <a:lnTo>
                      <a:pt x="78" y="39"/>
                    </a:lnTo>
                    <a:lnTo>
                      <a:pt x="83" y="67"/>
                    </a:lnTo>
                    <a:lnTo>
                      <a:pt x="87" y="95"/>
                    </a:lnTo>
                    <a:lnTo>
                      <a:pt x="91" y="128"/>
                    </a:lnTo>
                    <a:lnTo>
                      <a:pt x="96" y="156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166" name="Freeform 36"/>
              <p:cNvSpPr>
                <a:spLocks/>
              </p:cNvSpPr>
              <p:nvPr/>
            </p:nvSpPr>
            <p:spPr bwMode="auto">
              <a:xfrm>
                <a:off x="1424597" y="2375623"/>
                <a:ext cx="754186" cy="216064"/>
              </a:xfrm>
              <a:custGeom>
                <a:avLst/>
                <a:gdLst/>
                <a:ahLst/>
                <a:cxnLst>
                  <a:cxn ang="0">
                    <a:pos x="8" y="150"/>
                  </a:cxn>
                  <a:cxn ang="0">
                    <a:pos x="21" y="134"/>
                  </a:cxn>
                  <a:cxn ang="0">
                    <a:pos x="34" y="114"/>
                  </a:cxn>
                  <a:cxn ang="0">
                    <a:pos x="47" y="89"/>
                  </a:cxn>
                  <a:cxn ang="0">
                    <a:pos x="60" y="72"/>
                  </a:cxn>
                  <a:cxn ang="0">
                    <a:pos x="74" y="61"/>
                  </a:cxn>
                  <a:cxn ang="0">
                    <a:pos x="87" y="50"/>
                  </a:cxn>
                  <a:cxn ang="0">
                    <a:pos x="100" y="39"/>
                  </a:cxn>
                  <a:cxn ang="0">
                    <a:pos x="113" y="28"/>
                  </a:cxn>
                  <a:cxn ang="0">
                    <a:pos x="126" y="19"/>
                  </a:cxn>
                  <a:cxn ang="0">
                    <a:pos x="139" y="19"/>
                  </a:cxn>
                  <a:cxn ang="0">
                    <a:pos x="152" y="14"/>
                  </a:cxn>
                  <a:cxn ang="0">
                    <a:pos x="165" y="11"/>
                  </a:cxn>
                  <a:cxn ang="0">
                    <a:pos x="178" y="11"/>
                  </a:cxn>
                  <a:cxn ang="0">
                    <a:pos x="191" y="8"/>
                  </a:cxn>
                  <a:cxn ang="0">
                    <a:pos x="204" y="5"/>
                  </a:cxn>
                  <a:cxn ang="0">
                    <a:pos x="217" y="5"/>
                  </a:cxn>
                  <a:cxn ang="0">
                    <a:pos x="230" y="3"/>
                  </a:cxn>
                  <a:cxn ang="0">
                    <a:pos x="243" y="0"/>
                  </a:cxn>
                  <a:cxn ang="0">
                    <a:pos x="256" y="0"/>
                  </a:cxn>
                  <a:cxn ang="0">
                    <a:pos x="269" y="3"/>
                  </a:cxn>
                  <a:cxn ang="0">
                    <a:pos x="286" y="5"/>
                  </a:cxn>
                  <a:cxn ang="0">
                    <a:pos x="299" y="8"/>
                  </a:cxn>
                  <a:cxn ang="0">
                    <a:pos x="312" y="11"/>
                  </a:cxn>
                  <a:cxn ang="0">
                    <a:pos x="325" y="17"/>
                  </a:cxn>
                  <a:cxn ang="0">
                    <a:pos x="338" y="17"/>
                  </a:cxn>
                  <a:cxn ang="0">
                    <a:pos x="351" y="22"/>
                  </a:cxn>
                  <a:cxn ang="0">
                    <a:pos x="364" y="22"/>
                  </a:cxn>
                  <a:cxn ang="0">
                    <a:pos x="377" y="25"/>
                  </a:cxn>
                  <a:cxn ang="0">
                    <a:pos x="390" y="25"/>
                  </a:cxn>
                  <a:cxn ang="0">
                    <a:pos x="403" y="25"/>
                  </a:cxn>
                  <a:cxn ang="0">
                    <a:pos x="416" y="25"/>
                  </a:cxn>
                  <a:cxn ang="0">
                    <a:pos x="429" y="25"/>
                  </a:cxn>
                  <a:cxn ang="0">
                    <a:pos x="442" y="25"/>
                  </a:cxn>
                  <a:cxn ang="0">
                    <a:pos x="455" y="28"/>
                  </a:cxn>
                  <a:cxn ang="0">
                    <a:pos x="468" y="28"/>
                  </a:cxn>
                  <a:cxn ang="0">
                    <a:pos x="481" y="30"/>
                  </a:cxn>
                  <a:cxn ang="0">
                    <a:pos x="494" y="28"/>
                  </a:cxn>
                  <a:cxn ang="0">
                    <a:pos x="508" y="25"/>
                  </a:cxn>
                  <a:cxn ang="0">
                    <a:pos x="521" y="25"/>
                  </a:cxn>
                  <a:cxn ang="0">
                    <a:pos x="534" y="28"/>
                  </a:cxn>
                  <a:cxn ang="0">
                    <a:pos x="547" y="28"/>
                  </a:cxn>
                </a:cxnLst>
                <a:rect l="0" t="0" r="r" b="b"/>
                <a:pathLst>
                  <a:path w="555" h="159">
                    <a:moveTo>
                      <a:pt x="0" y="159"/>
                    </a:moveTo>
                    <a:lnTo>
                      <a:pt x="4" y="156"/>
                    </a:lnTo>
                    <a:lnTo>
                      <a:pt x="8" y="150"/>
                    </a:lnTo>
                    <a:lnTo>
                      <a:pt x="13" y="145"/>
                    </a:lnTo>
                    <a:lnTo>
                      <a:pt x="17" y="139"/>
                    </a:lnTo>
                    <a:lnTo>
                      <a:pt x="21" y="134"/>
                    </a:lnTo>
                    <a:lnTo>
                      <a:pt x="26" y="128"/>
                    </a:lnTo>
                    <a:lnTo>
                      <a:pt x="30" y="122"/>
                    </a:lnTo>
                    <a:lnTo>
                      <a:pt x="34" y="114"/>
                    </a:lnTo>
                    <a:lnTo>
                      <a:pt x="39" y="106"/>
                    </a:lnTo>
                    <a:lnTo>
                      <a:pt x="43" y="97"/>
                    </a:lnTo>
                    <a:lnTo>
                      <a:pt x="47" y="89"/>
                    </a:lnTo>
                    <a:lnTo>
                      <a:pt x="52" y="83"/>
                    </a:lnTo>
                    <a:lnTo>
                      <a:pt x="56" y="78"/>
                    </a:lnTo>
                    <a:lnTo>
                      <a:pt x="60" y="72"/>
                    </a:lnTo>
                    <a:lnTo>
                      <a:pt x="65" y="67"/>
                    </a:lnTo>
                    <a:lnTo>
                      <a:pt x="69" y="64"/>
                    </a:lnTo>
                    <a:lnTo>
                      <a:pt x="74" y="61"/>
                    </a:lnTo>
                    <a:lnTo>
                      <a:pt x="78" y="58"/>
                    </a:lnTo>
                    <a:lnTo>
                      <a:pt x="82" y="53"/>
                    </a:lnTo>
                    <a:lnTo>
                      <a:pt x="87" y="50"/>
                    </a:lnTo>
                    <a:lnTo>
                      <a:pt x="91" y="47"/>
                    </a:lnTo>
                    <a:lnTo>
                      <a:pt x="95" y="42"/>
                    </a:lnTo>
                    <a:lnTo>
                      <a:pt x="100" y="39"/>
                    </a:lnTo>
                    <a:lnTo>
                      <a:pt x="104" y="36"/>
                    </a:lnTo>
                    <a:lnTo>
                      <a:pt x="108" y="30"/>
                    </a:lnTo>
                    <a:lnTo>
                      <a:pt x="113" y="28"/>
                    </a:lnTo>
                    <a:lnTo>
                      <a:pt x="117" y="28"/>
                    </a:lnTo>
                    <a:lnTo>
                      <a:pt x="121" y="22"/>
                    </a:lnTo>
                    <a:lnTo>
                      <a:pt x="126" y="19"/>
                    </a:lnTo>
                    <a:lnTo>
                      <a:pt x="130" y="19"/>
                    </a:lnTo>
                    <a:lnTo>
                      <a:pt x="134" y="19"/>
                    </a:lnTo>
                    <a:lnTo>
                      <a:pt x="139" y="19"/>
                    </a:lnTo>
                    <a:lnTo>
                      <a:pt x="143" y="17"/>
                    </a:lnTo>
                    <a:lnTo>
                      <a:pt x="147" y="14"/>
                    </a:lnTo>
                    <a:lnTo>
                      <a:pt x="152" y="14"/>
                    </a:lnTo>
                    <a:lnTo>
                      <a:pt x="156" y="14"/>
                    </a:lnTo>
                    <a:lnTo>
                      <a:pt x="160" y="14"/>
                    </a:lnTo>
                    <a:lnTo>
                      <a:pt x="165" y="11"/>
                    </a:lnTo>
                    <a:lnTo>
                      <a:pt x="169" y="11"/>
                    </a:lnTo>
                    <a:lnTo>
                      <a:pt x="173" y="11"/>
                    </a:lnTo>
                    <a:lnTo>
                      <a:pt x="178" y="11"/>
                    </a:lnTo>
                    <a:lnTo>
                      <a:pt x="182" y="8"/>
                    </a:lnTo>
                    <a:lnTo>
                      <a:pt x="186" y="8"/>
                    </a:lnTo>
                    <a:lnTo>
                      <a:pt x="191" y="8"/>
                    </a:lnTo>
                    <a:lnTo>
                      <a:pt x="195" y="5"/>
                    </a:lnTo>
                    <a:lnTo>
                      <a:pt x="199" y="5"/>
                    </a:lnTo>
                    <a:lnTo>
                      <a:pt x="204" y="5"/>
                    </a:lnTo>
                    <a:lnTo>
                      <a:pt x="208" y="5"/>
                    </a:lnTo>
                    <a:lnTo>
                      <a:pt x="212" y="5"/>
                    </a:lnTo>
                    <a:lnTo>
                      <a:pt x="217" y="5"/>
                    </a:lnTo>
                    <a:lnTo>
                      <a:pt x="221" y="3"/>
                    </a:lnTo>
                    <a:lnTo>
                      <a:pt x="225" y="3"/>
                    </a:lnTo>
                    <a:lnTo>
                      <a:pt x="230" y="3"/>
                    </a:lnTo>
                    <a:lnTo>
                      <a:pt x="234" y="3"/>
                    </a:lnTo>
                    <a:lnTo>
                      <a:pt x="238" y="0"/>
                    </a:lnTo>
                    <a:lnTo>
                      <a:pt x="243" y="0"/>
                    </a:lnTo>
                    <a:lnTo>
                      <a:pt x="247" y="0"/>
                    </a:lnTo>
                    <a:lnTo>
                      <a:pt x="251" y="3"/>
                    </a:lnTo>
                    <a:lnTo>
                      <a:pt x="256" y="0"/>
                    </a:lnTo>
                    <a:lnTo>
                      <a:pt x="260" y="0"/>
                    </a:lnTo>
                    <a:lnTo>
                      <a:pt x="264" y="3"/>
                    </a:lnTo>
                    <a:lnTo>
                      <a:pt x="269" y="3"/>
                    </a:lnTo>
                    <a:lnTo>
                      <a:pt x="273" y="3"/>
                    </a:lnTo>
                    <a:lnTo>
                      <a:pt x="282" y="5"/>
                    </a:lnTo>
                    <a:lnTo>
                      <a:pt x="286" y="5"/>
                    </a:lnTo>
                    <a:lnTo>
                      <a:pt x="291" y="5"/>
                    </a:lnTo>
                    <a:lnTo>
                      <a:pt x="295" y="5"/>
                    </a:lnTo>
                    <a:lnTo>
                      <a:pt x="299" y="8"/>
                    </a:lnTo>
                    <a:lnTo>
                      <a:pt x="304" y="8"/>
                    </a:lnTo>
                    <a:lnTo>
                      <a:pt x="308" y="11"/>
                    </a:lnTo>
                    <a:lnTo>
                      <a:pt x="312" y="11"/>
                    </a:lnTo>
                    <a:lnTo>
                      <a:pt x="317" y="14"/>
                    </a:lnTo>
                    <a:lnTo>
                      <a:pt x="321" y="14"/>
                    </a:lnTo>
                    <a:lnTo>
                      <a:pt x="325" y="17"/>
                    </a:lnTo>
                    <a:lnTo>
                      <a:pt x="330" y="17"/>
                    </a:lnTo>
                    <a:lnTo>
                      <a:pt x="334" y="17"/>
                    </a:lnTo>
                    <a:lnTo>
                      <a:pt x="338" y="17"/>
                    </a:lnTo>
                    <a:lnTo>
                      <a:pt x="343" y="19"/>
                    </a:lnTo>
                    <a:lnTo>
                      <a:pt x="347" y="19"/>
                    </a:lnTo>
                    <a:lnTo>
                      <a:pt x="351" y="22"/>
                    </a:lnTo>
                    <a:lnTo>
                      <a:pt x="356" y="22"/>
                    </a:lnTo>
                    <a:lnTo>
                      <a:pt x="360" y="22"/>
                    </a:lnTo>
                    <a:lnTo>
                      <a:pt x="364" y="22"/>
                    </a:lnTo>
                    <a:lnTo>
                      <a:pt x="369" y="25"/>
                    </a:lnTo>
                    <a:lnTo>
                      <a:pt x="373" y="25"/>
                    </a:lnTo>
                    <a:lnTo>
                      <a:pt x="377" y="25"/>
                    </a:lnTo>
                    <a:lnTo>
                      <a:pt x="382" y="25"/>
                    </a:lnTo>
                    <a:lnTo>
                      <a:pt x="386" y="25"/>
                    </a:lnTo>
                    <a:lnTo>
                      <a:pt x="390" y="25"/>
                    </a:lnTo>
                    <a:lnTo>
                      <a:pt x="395" y="25"/>
                    </a:lnTo>
                    <a:lnTo>
                      <a:pt x="399" y="25"/>
                    </a:lnTo>
                    <a:lnTo>
                      <a:pt x="403" y="25"/>
                    </a:lnTo>
                    <a:lnTo>
                      <a:pt x="408" y="25"/>
                    </a:lnTo>
                    <a:lnTo>
                      <a:pt x="412" y="28"/>
                    </a:lnTo>
                    <a:lnTo>
                      <a:pt x="416" y="25"/>
                    </a:lnTo>
                    <a:lnTo>
                      <a:pt x="421" y="25"/>
                    </a:lnTo>
                    <a:lnTo>
                      <a:pt x="425" y="25"/>
                    </a:lnTo>
                    <a:lnTo>
                      <a:pt x="429" y="25"/>
                    </a:lnTo>
                    <a:lnTo>
                      <a:pt x="434" y="25"/>
                    </a:lnTo>
                    <a:lnTo>
                      <a:pt x="438" y="25"/>
                    </a:lnTo>
                    <a:lnTo>
                      <a:pt x="442" y="25"/>
                    </a:lnTo>
                    <a:lnTo>
                      <a:pt x="447" y="25"/>
                    </a:lnTo>
                    <a:lnTo>
                      <a:pt x="451" y="25"/>
                    </a:lnTo>
                    <a:lnTo>
                      <a:pt x="455" y="28"/>
                    </a:lnTo>
                    <a:lnTo>
                      <a:pt x="460" y="28"/>
                    </a:lnTo>
                    <a:lnTo>
                      <a:pt x="464" y="28"/>
                    </a:lnTo>
                    <a:lnTo>
                      <a:pt x="468" y="28"/>
                    </a:lnTo>
                    <a:lnTo>
                      <a:pt x="473" y="30"/>
                    </a:lnTo>
                    <a:lnTo>
                      <a:pt x="477" y="30"/>
                    </a:lnTo>
                    <a:lnTo>
                      <a:pt x="481" y="30"/>
                    </a:lnTo>
                    <a:lnTo>
                      <a:pt x="486" y="28"/>
                    </a:lnTo>
                    <a:lnTo>
                      <a:pt x="490" y="28"/>
                    </a:lnTo>
                    <a:lnTo>
                      <a:pt x="494" y="28"/>
                    </a:lnTo>
                    <a:lnTo>
                      <a:pt x="499" y="28"/>
                    </a:lnTo>
                    <a:lnTo>
                      <a:pt x="503" y="25"/>
                    </a:lnTo>
                    <a:lnTo>
                      <a:pt x="508" y="25"/>
                    </a:lnTo>
                    <a:lnTo>
                      <a:pt x="512" y="28"/>
                    </a:lnTo>
                    <a:lnTo>
                      <a:pt x="516" y="25"/>
                    </a:lnTo>
                    <a:lnTo>
                      <a:pt x="521" y="25"/>
                    </a:lnTo>
                    <a:lnTo>
                      <a:pt x="525" y="25"/>
                    </a:lnTo>
                    <a:lnTo>
                      <a:pt x="529" y="25"/>
                    </a:lnTo>
                    <a:lnTo>
                      <a:pt x="534" y="28"/>
                    </a:lnTo>
                    <a:lnTo>
                      <a:pt x="538" y="28"/>
                    </a:lnTo>
                    <a:lnTo>
                      <a:pt x="542" y="28"/>
                    </a:lnTo>
                    <a:lnTo>
                      <a:pt x="547" y="28"/>
                    </a:lnTo>
                    <a:lnTo>
                      <a:pt x="551" y="28"/>
                    </a:lnTo>
                    <a:lnTo>
                      <a:pt x="555" y="28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167" name="Freeform 37"/>
              <p:cNvSpPr>
                <a:spLocks/>
              </p:cNvSpPr>
              <p:nvPr/>
            </p:nvSpPr>
            <p:spPr bwMode="auto">
              <a:xfrm>
                <a:off x="2178782" y="2409595"/>
                <a:ext cx="130454" cy="1698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3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8" y="3"/>
                  </a:cxn>
                  <a:cxn ang="0">
                    <a:pos x="22" y="3"/>
                  </a:cxn>
                  <a:cxn ang="0">
                    <a:pos x="26" y="3"/>
                  </a:cxn>
                  <a:cxn ang="0">
                    <a:pos x="31" y="3"/>
                  </a:cxn>
                  <a:cxn ang="0">
                    <a:pos x="35" y="3"/>
                  </a:cxn>
                  <a:cxn ang="0">
                    <a:pos x="39" y="3"/>
                  </a:cxn>
                  <a:cxn ang="0">
                    <a:pos x="44" y="3"/>
                  </a:cxn>
                  <a:cxn ang="0">
                    <a:pos x="48" y="0"/>
                  </a:cxn>
                  <a:cxn ang="0">
                    <a:pos x="52" y="0"/>
                  </a:cxn>
                  <a:cxn ang="0">
                    <a:pos x="57" y="5"/>
                  </a:cxn>
                  <a:cxn ang="0">
                    <a:pos x="61" y="11"/>
                  </a:cxn>
                  <a:cxn ang="0">
                    <a:pos x="65" y="22"/>
                  </a:cxn>
                  <a:cxn ang="0">
                    <a:pos x="70" y="39"/>
                  </a:cxn>
                  <a:cxn ang="0">
                    <a:pos x="74" y="58"/>
                  </a:cxn>
                  <a:cxn ang="0">
                    <a:pos x="78" y="78"/>
                  </a:cxn>
                  <a:cxn ang="0">
                    <a:pos x="83" y="95"/>
                  </a:cxn>
                  <a:cxn ang="0">
                    <a:pos x="87" y="109"/>
                  </a:cxn>
                  <a:cxn ang="0">
                    <a:pos x="91" y="117"/>
                  </a:cxn>
                  <a:cxn ang="0">
                    <a:pos x="96" y="125"/>
                  </a:cxn>
                </a:cxnLst>
                <a:rect l="0" t="0" r="r" b="b"/>
                <a:pathLst>
                  <a:path w="96" h="125">
                    <a:moveTo>
                      <a:pt x="0" y="3"/>
                    </a:moveTo>
                    <a:lnTo>
                      <a:pt x="5" y="3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8" y="3"/>
                    </a:lnTo>
                    <a:lnTo>
                      <a:pt x="22" y="3"/>
                    </a:lnTo>
                    <a:lnTo>
                      <a:pt x="26" y="3"/>
                    </a:lnTo>
                    <a:lnTo>
                      <a:pt x="31" y="3"/>
                    </a:lnTo>
                    <a:lnTo>
                      <a:pt x="35" y="3"/>
                    </a:lnTo>
                    <a:lnTo>
                      <a:pt x="39" y="3"/>
                    </a:lnTo>
                    <a:lnTo>
                      <a:pt x="44" y="3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7" y="5"/>
                    </a:lnTo>
                    <a:lnTo>
                      <a:pt x="61" y="11"/>
                    </a:lnTo>
                    <a:lnTo>
                      <a:pt x="65" y="22"/>
                    </a:lnTo>
                    <a:lnTo>
                      <a:pt x="70" y="39"/>
                    </a:lnTo>
                    <a:lnTo>
                      <a:pt x="74" y="58"/>
                    </a:lnTo>
                    <a:lnTo>
                      <a:pt x="78" y="78"/>
                    </a:lnTo>
                    <a:lnTo>
                      <a:pt x="83" y="95"/>
                    </a:lnTo>
                    <a:lnTo>
                      <a:pt x="87" y="109"/>
                    </a:lnTo>
                    <a:lnTo>
                      <a:pt x="91" y="117"/>
                    </a:lnTo>
                    <a:lnTo>
                      <a:pt x="96" y="125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168" name="Freeform 40"/>
              <p:cNvSpPr>
                <a:spLocks/>
              </p:cNvSpPr>
              <p:nvPr/>
            </p:nvSpPr>
            <p:spPr bwMode="auto">
              <a:xfrm>
                <a:off x="1424597" y="2136458"/>
                <a:ext cx="754186" cy="216064"/>
              </a:xfrm>
              <a:custGeom>
                <a:avLst/>
                <a:gdLst/>
                <a:ahLst/>
                <a:cxnLst>
                  <a:cxn ang="0">
                    <a:pos x="8" y="151"/>
                  </a:cxn>
                  <a:cxn ang="0">
                    <a:pos x="21" y="126"/>
                  </a:cxn>
                  <a:cxn ang="0">
                    <a:pos x="34" y="103"/>
                  </a:cxn>
                  <a:cxn ang="0">
                    <a:pos x="47" y="81"/>
                  </a:cxn>
                  <a:cxn ang="0">
                    <a:pos x="60" y="67"/>
                  </a:cxn>
                  <a:cxn ang="0">
                    <a:pos x="74" y="53"/>
                  </a:cxn>
                  <a:cxn ang="0">
                    <a:pos x="87" y="45"/>
                  </a:cxn>
                  <a:cxn ang="0">
                    <a:pos x="100" y="34"/>
                  </a:cxn>
                  <a:cxn ang="0">
                    <a:pos x="113" y="31"/>
                  </a:cxn>
                  <a:cxn ang="0">
                    <a:pos x="126" y="23"/>
                  </a:cxn>
                  <a:cxn ang="0">
                    <a:pos x="139" y="17"/>
                  </a:cxn>
                  <a:cxn ang="0">
                    <a:pos x="152" y="14"/>
                  </a:cxn>
                  <a:cxn ang="0">
                    <a:pos x="165" y="12"/>
                  </a:cxn>
                  <a:cxn ang="0">
                    <a:pos x="178" y="12"/>
                  </a:cxn>
                  <a:cxn ang="0">
                    <a:pos x="191" y="9"/>
                  </a:cxn>
                  <a:cxn ang="0">
                    <a:pos x="204" y="9"/>
                  </a:cxn>
                  <a:cxn ang="0">
                    <a:pos x="217" y="3"/>
                  </a:cxn>
                  <a:cxn ang="0">
                    <a:pos x="230" y="3"/>
                  </a:cxn>
                  <a:cxn ang="0">
                    <a:pos x="243" y="0"/>
                  </a:cxn>
                  <a:cxn ang="0">
                    <a:pos x="256" y="0"/>
                  </a:cxn>
                  <a:cxn ang="0">
                    <a:pos x="269" y="0"/>
                  </a:cxn>
                  <a:cxn ang="0">
                    <a:pos x="286" y="0"/>
                  </a:cxn>
                  <a:cxn ang="0">
                    <a:pos x="299" y="3"/>
                  </a:cxn>
                  <a:cxn ang="0">
                    <a:pos x="312" y="6"/>
                  </a:cxn>
                  <a:cxn ang="0">
                    <a:pos x="325" y="12"/>
                  </a:cxn>
                  <a:cxn ang="0">
                    <a:pos x="338" y="17"/>
                  </a:cxn>
                  <a:cxn ang="0">
                    <a:pos x="351" y="20"/>
                  </a:cxn>
                  <a:cxn ang="0">
                    <a:pos x="364" y="20"/>
                  </a:cxn>
                  <a:cxn ang="0">
                    <a:pos x="377" y="23"/>
                  </a:cxn>
                  <a:cxn ang="0">
                    <a:pos x="390" y="23"/>
                  </a:cxn>
                  <a:cxn ang="0">
                    <a:pos x="403" y="23"/>
                  </a:cxn>
                  <a:cxn ang="0">
                    <a:pos x="416" y="23"/>
                  </a:cxn>
                  <a:cxn ang="0">
                    <a:pos x="429" y="23"/>
                  </a:cxn>
                  <a:cxn ang="0">
                    <a:pos x="442" y="26"/>
                  </a:cxn>
                  <a:cxn ang="0">
                    <a:pos x="455" y="26"/>
                  </a:cxn>
                  <a:cxn ang="0">
                    <a:pos x="468" y="28"/>
                  </a:cxn>
                  <a:cxn ang="0">
                    <a:pos x="481" y="28"/>
                  </a:cxn>
                  <a:cxn ang="0">
                    <a:pos x="494" y="26"/>
                  </a:cxn>
                  <a:cxn ang="0">
                    <a:pos x="508" y="23"/>
                  </a:cxn>
                  <a:cxn ang="0">
                    <a:pos x="521" y="23"/>
                  </a:cxn>
                  <a:cxn ang="0">
                    <a:pos x="534" y="26"/>
                  </a:cxn>
                  <a:cxn ang="0">
                    <a:pos x="547" y="26"/>
                  </a:cxn>
                </a:cxnLst>
                <a:rect l="0" t="0" r="r" b="b"/>
                <a:pathLst>
                  <a:path w="555" h="159">
                    <a:moveTo>
                      <a:pt x="0" y="159"/>
                    </a:moveTo>
                    <a:lnTo>
                      <a:pt x="4" y="156"/>
                    </a:lnTo>
                    <a:lnTo>
                      <a:pt x="8" y="151"/>
                    </a:lnTo>
                    <a:lnTo>
                      <a:pt x="13" y="142"/>
                    </a:lnTo>
                    <a:lnTo>
                      <a:pt x="17" y="134"/>
                    </a:lnTo>
                    <a:lnTo>
                      <a:pt x="21" y="126"/>
                    </a:lnTo>
                    <a:lnTo>
                      <a:pt x="26" y="120"/>
                    </a:lnTo>
                    <a:lnTo>
                      <a:pt x="30" y="112"/>
                    </a:lnTo>
                    <a:lnTo>
                      <a:pt x="34" y="103"/>
                    </a:lnTo>
                    <a:lnTo>
                      <a:pt x="39" y="95"/>
                    </a:lnTo>
                    <a:lnTo>
                      <a:pt x="43" y="87"/>
                    </a:lnTo>
                    <a:lnTo>
                      <a:pt x="47" y="81"/>
                    </a:lnTo>
                    <a:lnTo>
                      <a:pt x="52" y="76"/>
                    </a:lnTo>
                    <a:lnTo>
                      <a:pt x="56" y="70"/>
                    </a:lnTo>
                    <a:lnTo>
                      <a:pt x="60" y="67"/>
                    </a:lnTo>
                    <a:lnTo>
                      <a:pt x="65" y="62"/>
                    </a:lnTo>
                    <a:lnTo>
                      <a:pt x="69" y="56"/>
                    </a:lnTo>
                    <a:lnTo>
                      <a:pt x="74" y="53"/>
                    </a:lnTo>
                    <a:lnTo>
                      <a:pt x="78" y="51"/>
                    </a:lnTo>
                    <a:lnTo>
                      <a:pt x="82" y="48"/>
                    </a:lnTo>
                    <a:lnTo>
                      <a:pt x="87" y="45"/>
                    </a:lnTo>
                    <a:lnTo>
                      <a:pt x="91" y="42"/>
                    </a:lnTo>
                    <a:lnTo>
                      <a:pt x="95" y="39"/>
                    </a:lnTo>
                    <a:lnTo>
                      <a:pt x="100" y="34"/>
                    </a:lnTo>
                    <a:lnTo>
                      <a:pt x="104" y="31"/>
                    </a:lnTo>
                    <a:lnTo>
                      <a:pt x="108" y="31"/>
                    </a:lnTo>
                    <a:lnTo>
                      <a:pt x="113" y="31"/>
                    </a:lnTo>
                    <a:lnTo>
                      <a:pt x="117" y="28"/>
                    </a:lnTo>
                    <a:lnTo>
                      <a:pt x="121" y="26"/>
                    </a:lnTo>
                    <a:lnTo>
                      <a:pt x="126" y="23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9" y="17"/>
                    </a:lnTo>
                    <a:lnTo>
                      <a:pt x="143" y="17"/>
                    </a:lnTo>
                    <a:lnTo>
                      <a:pt x="147" y="14"/>
                    </a:lnTo>
                    <a:lnTo>
                      <a:pt x="152" y="14"/>
                    </a:lnTo>
                    <a:lnTo>
                      <a:pt x="156" y="14"/>
                    </a:lnTo>
                    <a:lnTo>
                      <a:pt x="160" y="12"/>
                    </a:lnTo>
                    <a:lnTo>
                      <a:pt x="165" y="12"/>
                    </a:lnTo>
                    <a:lnTo>
                      <a:pt x="169" y="14"/>
                    </a:lnTo>
                    <a:lnTo>
                      <a:pt x="173" y="12"/>
                    </a:lnTo>
                    <a:lnTo>
                      <a:pt x="178" y="12"/>
                    </a:lnTo>
                    <a:lnTo>
                      <a:pt x="182" y="12"/>
                    </a:lnTo>
                    <a:lnTo>
                      <a:pt x="186" y="12"/>
                    </a:lnTo>
                    <a:lnTo>
                      <a:pt x="191" y="9"/>
                    </a:lnTo>
                    <a:lnTo>
                      <a:pt x="195" y="9"/>
                    </a:lnTo>
                    <a:lnTo>
                      <a:pt x="199" y="9"/>
                    </a:lnTo>
                    <a:lnTo>
                      <a:pt x="204" y="9"/>
                    </a:lnTo>
                    <a:lnTo>
                      <a:pt x="208" y="6"/>
                    </a:lnTo>
                    <a:lnTo>
                      <a:pt x="212" y="6"/>
                    </a:lnTo>
                    <a:lnTo>
                      <a:pt x="217" y="3"/>
                    </a:lnTo>
                    <a:lnTo>
                      <a:pt x="221" y="3"/>
                    </a:lnTo>
                    <a:lnTo>
                      <a:pt x="225" y="3"/>
                    </a:lnTo>
                    <a:lnTo>
                      <a:pt x="230" y="3"/>
                    </a:lnTo>
                    <a:lnTo>
                      <a:pt x="234" y="3"/>
                    </a:lnTo>
                    <a:lnTo>
                      <a:pt x="238" y="0"/>
                    </a:lnTo>
                    <a:lnTo>
                      <a:pt x="243" y="0"/>
                    </a:lnTo>
                    <a:lnTo>
                      <a:pt x="247" y="0"/>
                    </a:lnTo>
                    <a:lnTo>
                      <a:pt x="251" y="0"/>
                    </a:lnTo>
                    <a:lnTo>
                      <a:pt x="256" y="0"/>
                    </a:lnTo>
                    <a:lnTo>
                      <a:pt x="260" y="0"/>
                    </a:lnTo>
                    <a:lnTo>
                      <a:pt x="264" y="0"/>
                    </a:lnTo>
                    <a:lnTo>
                      <a:pt x="269" y="0"/>
                    </a:lnTo>
                    <a:lnTo>
                      <a:pt x="273" y="0"/>
                    </a:lnTo>
                    <a:lnTo>
                      <a:pt x="282" y="0"/>
                    </a:lnTo>
                    <a:lnTo>
                      <a:pt x="286" y="0"/>
                    </a:lnTo>
                    <a:lnTo>
                      <a:pt x="291" y="0"/>
                    </a:lnTo>
                    <a:lnTo>
                      <a:pt x="295" y="0"/>
                    </a:lnTo>
                    <a:lnTo>
                      <a:pt x="299" y="3"/>
                    </a:lnTo>
                    <a:lnTo>
                      <a:pt x="304" y="3"/>
                    </a:lnTo>
                    <a:lnTo>
                      <a:pt x="308" y="3"/>
                    </a:lnTo>
                    <a:lnTo>
                      <a:pt x="312" y="6"/>
                    </a:lnTo>
                    <a:lnTo>
                      <a:pt x="317" y="6"/>
                    </a:lnTo>
                    <a:lnTo>
                      <a:pt x="321" y="12"/>
                    </a:lnTo>
                    <a:lnTo>
                      <a:pt x="325" y="12"/>
                    </a:lnTo>
                    <a:lnTo>
                      <a:pt x="330" y="12"/>
                    </a:lnTo>
                    <a:lnTo>
                      <a:pt x="334" y="14"/>
                    </a:lnTo>
                    <a:lnTo>
                      <a:pt x="338" y="17"/>
                    </a:lnTo>
                    <a:lnTo>
                      <a:pt x="343" y="17"/>
                    </a:lnTo>
                    <a:lnTo>
                      <a:pt x="347" y="17"/>
                    </a:lnTo>
                    <a:lnTo>
                      <a:pt x="351" y="20"/>
                    </a:lnTo>
                    <a:lnTo>
                      <a:pt x="356" y="20"/>
                    </a:lnTo>
                    <a:lnTo>
                      <a:pt x="360" y="20"/>
                    </a:lnTo>
                    <a:lnTo>
                      <a:pt x="364" y="20"/>
                    </a:lnTo>
                    <a:lnTo>
                      <a:pt x="369" y="23"/>
                    </a:lnTo>
                    <a:lnTo>
                      <a:pt x="373" y="23"/>
                    </a:lnTo>
                    <a:lnTo>
                      <a:pt x="377" y="23"/>
                    </a:lnTo>
                    <a:lnTo>
                      <a:pt x="382" y="23"/>
                    </a:lnTo>
                    <a:lnTo>
                      <a:pt x="386" y="23"/>
                    </a:lnTo>
                    <a:lnTo>
                      <a:pt x="390" y="23"/>
                    </a:lnTo>
                    <a:lnTo>
                      <a:pt x="395" y="23"/>
                    </a:lnTo>
                    <a:lnTo>
                      <a:pt x="399" y="23"/>
                    </a:lnTo>
                    <a:lnTo>
                      <a:pt x="403" y="23"/>
                    </a:lnTo>
                    <a:lnTo>
                      <a:pt x="408" y="23"/>
                    </a:lnTo>
                    <a:lnTo>
                      <a:pt x="412" y="20"/>
                    </a:lnTo>
                    <a:lnTo>
                      <a:pt x="416" y="23"/>
                    </a:lnTo>
                    <a:lnTo>
                      <a:pt x="421" y="26"/>
                    </a:lnTo>
                    <a:lnTo>
                      <a:pt x="425" y="26"/>
                    </a:lnTo>
                    <a:lnTo>
                      <a:pt x="429" y="23"/>
                    </a:lnTo>
                    <a:lnTo>
                      <a:pt x="434" y="26"/>
                    </a:lnTo>
                    <a:lnTo>
                      <a:pt x="438" y="26"/>
                    </a:lnTo>
                    <a:lnTo>
                      <a:pt x="442" y="26"/>
                    </a:lnTo>
                    <a:lnTo>
                      <a:pt x="447" y="26"/>
                    </a:lnTo>
                    <a:lnTo>
                      <a:pt x="451" y="26"/>
                    </a:lnTo>
                    <a:lnTo>
                      <a:pt x="455" y="26"/>
                    </a:lnTo>
                    <a:lnTo>
                      <a:pt x="460" y="28"/>
                    </a:lnTo>
                    <a:lnTo>
                      <a:pt x="464" y="28"/>
                    </a:lnTo>
                    <a:lnTo>
                      <a:pt x="468" y="28"/>
                    </a:lnTo>
                    <a:lnTo>
                      <a:pt x="473" y="28"/>
                    </a:lnTo>
                    <a:lnTo>
                      <a:pt x="477" y="28"/>
                    </a:lnTo>
                    <a:lnTo>
                      <a:pt x="481" y="28"/>
                    </a:lnTo>
                    <a:lnTo>
                      <a:pt x="486" y="26"/>
                    </a:lnTo>
                    <a:lnTo>
                      <a:pt x="490" y="26"/>
                    </a:lnTo>
                    <a:lnTo>
                      <a:pt x="494" y="26"/>
                    </a:lnTo>
                    <a:lnTo>
                      <a:pt x="499" y="26"/>
                    </a:lnTo>
                    <a:lnTo>
                      <a:pt x="503" y="23"/>
                    </a:lnTo>
                    <a:lnTo>
                      <a:pt x="508" y="23"/>
                    </a:lnTo>
                    <a:lnTo>
                      <a:pt x="512" y="23"/>
                    </a:lnTo>
                    <a:lnTo>
                      <a:pt x="516" y="23"/>
                    </a:lnTo>
                    <a:lnTo>
                      <a:pt x="521" y="23"/>
                    </a:lnTo>
                    <a:lnTo>
                      <a:pt x="525" y="23"/>
                    </a:lnTo>
                    <a:lnTo>
                      <a:pt x="529" y="26"/>
                    </a:lnTo>
                    <a:lnTo>
                      <a:pt x="534" y="26"/>
                    </a:lnTo>
                    <a:lnTo>
                      <a:pt x="538" y="26"/>
                    </a:lnTo>
                    <a:lnTo>
                      <a:pt x="542" y="26"/>
                    </a:lnTo>
                    <a:lnTo>
                      <a:pt x="547" y="26"/>
                    </a:lnTo>
                    <a:lnTo>
                      <a:pt x="551" y="26"/>
                    </a:lnTo>
                    <a:lnTo>
                      <a:pt x="555" y="23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169" name="Freeform 41"/>
              <p:cNvSpPr>
                <a:spLocks/>
              </p:cNvSpPr>
              <p:nvPr/>
            </p:nvSpPr>
            <p:spPr bwMode="auto">
              <a:xfrm>
                <a:off x="2178782" y="2159558"/>
                <a:ext cx="130454" cy="18616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5" y="9"/>
                  </a:cxn>
                  <a:cxn ang="0">
                    <a:pos x="9" y="9"/>
                  </a:cxn>
                  <a:cxn ang="0">
                    <a:pos x="13" y="6"/>
                  </a:cxn>
                  <a:cxn ang="0">
                    <a:pos x="18" y="9"/>
                  </a:cxn>
                  <a:cxn ang="0">
                    <a:pos x="22" y="6"/>
                  </a:cxn>
                  <a:cxn ang="0">
                    <a:pos x="26" y="6"/>
                  </a:cxn>
                  <a:cxn ang="0">
                    <a:pos x="31" y="6"/>
                  </a:cxn>
                  <a:cxn ang="0">
                    <a:pos x="35" y="6"/>
                  </a:cxn>
                  <a:cxn ang="0">
                    <a:pos x="39" y="6"/>
                  </a:cxn>
                  <a:cxn ang="0">
                    <a:pos x="44" y="3"/>
                  </a:cxn>
                  <a:cxn ang="0">
                    <a:pos x="48" y="0"/>
                  </a:cxn>
                  <a:cxn ang="0">
                    <a:pos x="52" y="3"/>
                  </a:cxn>
                  <a:cxn ang="0">
                    <a:pos x="57" y="6"/>
                  </a:cxn>
                  <a:cxn ang="0">
                    <a:pos x="61" y="17"/>
                  </a:cxn>
                  <a:cxn ang="0">
                    <a:pos x="65" y="31"/>
                  </a:cxn>
                  <a:cxn ang="0">
                    <a:pos x="70" y="45"/>
                  </a:cxn>
                  <a:cxn ang="0">
                    <a:pos x="74" y="64"/>
                  </a:cxn>
                  <a:cxn ang="0">
                    <a:pos x="78" y="84"/>
                  </a:cxn>
                  <a:cxn ang="0">
                    <a:pos x="83" y="100"/>
                  </a:cxn>
                  <a:cxn ang="0">
                    <a:pos x="87" y="114"/>
                  </a:cxn>
                  <a:cxn ang="0">
                    <a:pos x="91" y="128"/>
                  </a:cxn>
                  <a:cxn ang="0">
                    <a:pos x="96" y="137"/>
                  </a:cxn>
                </a:cxnLst>
                <a:rect l="0" t="0" r="r" b="b"/>
                <a:pathLst>
                  <a:path w="96" h="137">
                    <a:moveTo>
                      <a:pt x="0" y="6"/>
                    </a:moveTo>
                    <a:lnTo>
                      <a:pt x="5" y="9"/>
                    </a:lnTo>
                    <a:lnTo>
                      <a:pt x="9" y="9"/>
                    </a:lnTo>
                    <a:lnTo>
                      <a:pt x="13" y="6"/>
                    </a:lnTo>
                    <a:lnTo>
                      <a:pt x="18" y="9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1" y="6"/>
                    </a:lnTo>
                    <a:lnTo>
                      <a:pt x="35" y="6"/>
                    </a:lnTo>
                    <a:lnTo>
                      <a:pt x="39" y="6"/>
                    </a:lnTo>
                    <a:lnTo>
                      <a:pt x="44" y="3"/>
                    </a:lnTo>
                    <a:lnTo>
                      <a:pt x="48" y="0"/>
                    </a:lnTo>
                    <a:lnTo>
                      <a:pt x="52" y="3"/>
                    </a:lnTo>
                    <a:lnTo>
                      <a:pt x="57" y="6"/>
                    </a:lnTo>
                    <a:lnTo>
                      <a:pt x="61" y="17"/>
                    </a:lnTo>
                    <a:lnTo>
                      <a:pt x="65" y="31"/>
                    </a:lnTo>
                    <a:lnTo>
                      <a:pt x="70" y="45"/>
                    </a:lnTo>
                    <a:lnTo>
                      <a:pt x="74" y="64"/>
                    </a:lnTo>
                    <a:lnTo>
                      <a:pt x="78" y="84"/>
                    </a:lnTo>
                    <a:lnTo>
                      <a:pt x="83" y="100"/>
                    </a:lnTo>
                    <a:lnTo>
                      <a:pt x="87" y="114"/>
                    </a:lnTo>
                    <a:lnTo>
                      <a:pt x="91" y="128"/>
                    </a:lnTo>
                    <a:lnTo>
                      <a:pt x="96" y="137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170" name="Freeform 44"/>
              <p:cNvSpPr>
                <a:spLocks/>
              </p:cNvSpPr>
              <p:nvPr/>
            </p:nvSpPr>
            <p:spPr bwMode="auto">
              <a:xfrm>
                <a:off x="1424597" y="1898651"/>
                <a:ext cx="754186" cy="216064"/>
              </a:xfrm>
              <a:custGeom>
                <a:avLst/>
                <a:gdLst/>
                <a:ahLst/>
                <a:cxnLst>
                  <a:cxn ang="0">
                    <a:pos x="8" y="148"/>
                  </a:cxn>
                  <a:cxn ang="0">
                    <a:pos x="21" y="123"/>
                  </a:cxn>
                  <a:cxn ang="0">
                    <a:pos x="34" y="103"/>
                  </a:cxn>
                  <a:cxn ang="0">
                    <a:pos x="47" y="81"/>
                  </a:cxn>
                  <a:cxn ang="0">
                    <a:pos x="60" y="67"/>
                  </a:cxn>
                  <a:cxn ang="0">
                    <a:pos x="74" y="56"/>
                  </a:cxn>
                  <a:cxn ang="0">
                    <a:pos x="87" y="47"/>
                  </a:cxn>
                  <a:cxn ang="0">
                    <a:pos x="100" y="39"/>
                  </a:cxn>
                  <a:cxn ang="0">
                    <a:pos x="113" y="31"/>
                  </a:cxn>
                  <a:cxn ang="0">
                    <a:pos x="126" y="25"/>
                  </a:cxn>
                  <a:cxn ang="0">
                    <a:pos x="139" y="20"/>
                  </a:cxn>
                  <a:cxn ang="0">
                    <a:pos x="152" y="17"/>
                  </a:cxn>
                  <a:cxn ang="0">
                    <a:pos x="165" y="14"/>
                  </a:cxn>
                  <a:cxn ang="0">
                    <a:pos x="178" y="14"/>
                  </a:cxn>
                  <a:cxn ang="0">
                    <a:pos x="191" y="11"/>
                  </a:cxn>
                  <a:cxn ang="0">
                    <a:pos x="204" y="8"/>
                  </a:cxn>
                  <a:cxn ang="0">
                    <a:pos x="217" y="6"/>
                  </a:cxn>
                  <a:cxn ang="0">
                    <a:pos x="230" y="0"/>
                  </a:cxn>
                  <a:cxn ang="0">
                    <a:pos x="243" y="0"/>
                  </a:cxn>
                  <a:cxn ang="0">
                    <a:pos x="256" y="0"/>
                  </a:cxn>
                  <a:cxn ang="0">
                    <a:pos x="269" y="0"/>
                  </a:cxn>
                  <a:cxn ang="0">
                    <a:pos x="286" y="0"/>
                  </a:cxn>
                  <a:cxn ang="0">
                    <a:pos x="299" y="3"/>
                  </a:cxn>
                  <a:cxn ang="0">
                    <a:pos x="312" y="6"/>
                  </a:cxn>
                  <a:cxn ang="0">
                    <a:pos x="325" y="11"/>
                  </a:cxn>
                  <a:cxn ang="0">
                    <a:pos x="338" y="17"/>
                  </a:cxn>
                  <a:cxn ang="0">
                    <a:pos x="351" y="20"/>
                  </a:cxn>
                  <a:cxn ang="0">
                    <a:pos x="364" y="22"/>
                  </a:cxn>
                  <a:cxn ang="0">
                    <a:pos x="377" y="25"/>
                  </a:cxn>
                  <a:cxn ang="0">
                    <a:pos x="390" y="28"/>
                  </a:cxn>
                  <a:cxn ang="0">
                    <a:pos x="403" y="25"/>
                  </a:cxn>
                  <a:cxn ang="0">
                    <a:pos x="416" y="28"/>
                  </a:cxn>
                  <a:cxn ang="0">
                    <a:pos x="429" y="28"/>
                  </a:cxn>
                  <a:cxn ang="0">
                    <a:pos x="442" y="31"/>
                  </a:cxn>
                  <a:cxn ang="0">
                    <a:pos x="455" y="31"/>
                  </a:cxn>
                  <a:cxn ang="0">
                    <a:pos x="468" y="31"/>
                  </a:cxn>
                  <a:cxn ang="0">
                    <a:pos x="481" y="33"/>
                  </a:cxn>
                  <a:cxn ang="0">
                    <a:pos x="494" y="31"/>
                  </a:cxn>
                  <a:cxn ang="0">
                    <a:pos x="508" y="31"/>
                  </a:cxn>
                  <a:cxn ang="0">
                    <a:pos x="521" y="31"/>
                  </a:cxn>
                  <a:cxn ang="0">
                    <a:pos x="534" y="31"/>
                  </a:cxn>
                  <a:cxn ang="0">
                    <a:pos x="547" y="33"/>
                  </a:cxn>
                </a:cxnLst>
                <a:rect l="0" t="0" r="r" b="b"/>
                <a:pathLst>
                  <a:path w="555" h="159">
                    <a:moveTo>
                      <a:pt x="0" y="159"/>
                    </a:moveTo>
                    <a:lnTo>
                      <a:pt x="4" y="156"/>
                    </a:lnTo>
                    <a:lnTo>
                      <a:pt x="8" y="148"/>
                    </a:lnTo>
                    <a:lnTo>
                      <a:pt x="13" y="139"/>
                    </a:lnTo>
                    <a:lnTo>
                      <a:pt x="17" y="131"/>
                    </a:lnTo>
                    <a:lnTo>
                      <a:pt x="21" y="123"/>
                    </a:lnTo>
                    <a:lnTo>
                      <a:pt x="26" y="120"/>
                    </a:lnTo>
                    <a:lnTo>
                      <a:pt x="30" y="111"/>
                    </a:lnTo>
                    <a:lnTo>
                      <a:pt x="34" y="103"/>
                    </a:lnTo>
                    <a:lnTo>
                      <a:pt x="39" y="98"/>
                    </a:lnTo>
                    <a:lnTo>
                      <a:pt x="43" y="89"/>
                    </a:lnTo>
                    <a:lnTo>
                      <a:pt x="47" y="81"/>
                    </a:lnTo>
                    <a:lnTo>
                      <a:pt x="52" y="75"/>
                    </a:lnTo>
                    <a:lnTo>
                      <a:pt x="56" y="72"/>
                    </a:lnTo>
                    <a:lnTo>
                      <a:pt x="60" y="67"/>
                    </a:lnTo>
                    <a:lnTo>
                      <a:pt x="65" y="61"/>
                    </a:lnTo>
                    <a:lnTo>
                      <a:pt x="69" y="59"/>
                    </a:lnTo>
                    <a:lnTo>
                      <a:pt x="74" y="56"/>
                    </a:lnTo>
                    <a:lnTo>
                      <a:pt x="78" y="53"/>
                    </a:lnTo>
                    <a:lnTo>
                      <a:pt x="82" y="50"/>
                    </a:lnTo>
                    <a:lnTo>
                      <a:pt x="87" y="47"/>
                    </a:lnTo>
                    <a:lnTo>
                      <a:pt x="91" y="45"/>
                    </a:lnTo>
                    <a:lnTo>
                      <a:pt x="95" y="42"/>
                    </a:lnTo>
                    <a:lnTo>
                      <a:pt x="100" y="39"/>
                    </a:lnTo>
                    <a:lnTo>
                      <a:pt x="104" y="36"/>
                    </a:lnTo>
                    <a:lnTo>
                      <a:pt x="108" y="33"/>
                    </a:lnTo>
                    <a:lnTo>
                      <a:pt x="113" y="31"/>
                    </a:lnTo>
                    <a:lnTo>
                      <a:pt x="117" y="28"/>
                    </a:lnTo>
                    <a:lnTo>
                      <a:pt x="121" y="28"/>
                    </a:lnTo>
                    <a:lnTo>
                      <a:pt x="126" y="25"/>
                    </a:lnTo>
                    <a:lnTo>
                      <a:pt x="130" y="22"/>
                    </a:lnTo>
                    <a:lnTo>
                      <a:pt x="134" y="20"/>
                    </a:lnTo>
                    <a:lnTo>
                      <a:pt x="139" y="20"/>
                    </a:lnTo>
                    <a:lnTo>
                      <a:pt x="143" y="20"/>
                    </a:lnTo>
                    <a:lnTo>
                      <a:pt x="147" y="17"/>
                    </a:lnTo>
                    <a:lnTo>
                      <a:pt x="152" y="17"/>
                    </a:lnTo>
                    <a:lnTo>
                      <a:pt x="156" y="17"/>
                    </a:lnTo>
                    <a:lnTo>
                      <a:pt x="160" y="17"/>
                    </a:lnTo>
                    <a:lnTo>
                      <a:pt x="165" y="14"/>
                    </a:lnTo>
                    <a:lnTo>
                      <a:pt x="169" y="14"/>
                    </a:lnTo>
                    <a:lnTo>
                      <a:pt x="173" y="14"/>
                    </a:lnTo>
                    <a:lnTo>
                      <a:pt x="178" y="14"/>
                    </a:lnTo>
                    <a:lnTo>
                      <a:pt x="182" y="11"/>
                    </a:lnTo>
                    <a:lnTo>
                      <a:pt x="186" y="11"/>
                    </a:lnTo>
                    <a:lnTo>
                      <a:pt x="191" y="11"/>
                    </a:lnTo>
                    <a:lnTo>
                      <a:pt x="195" y="11"/>
                    </a:lnTo>
                    <a:lnTo>
                      <a:pt x="199" y="8"/>
                    </a:lnTo>
                    <a:lnTo>
                      <a:pt x="204" y="8"/>
                    </a:lnTo>
                    <a:lnTo>
                      <a:pt x="208" y="8"/>
                    </a:lnTo>
                    <a:lnTo>
                      <a:pt x="212" y="6"/>
                    </a:lnTo>
                    <a:lnTo>
                      <a:pt x="217" y="6"/>
                    </a:lnTo>
                    <a:lnTo>
                      <a:pt x="221" y="6"/>
                    </a:lnTo>
                    <a:lnTo>
                      <a:pt x="225" y="3"/>
                    </a:lnTo>
                    <a:lnTo>
                      <a:pt x="230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3" y="0"/>
                    </a:lnTo>
                    <a:lnTo>
                      <a:pt x="247" y="0"/>
                    </a:lnTo>
                    <a:lnTo>
                      <a:pt x="251" y="0"/>
                    </a:lnTo>
                    <a:lnTo>
                      <a:pt x="256" y="0"/>
                    </a:lnTo>
                    <a:lnTo>
                      <a:pt x="260" y="0"/>
                    </a:lnTo>
                    <a:lnTo>
                      <a:pt x="264" y="0"/>
                    </a:lnTo>
                    <a:lnTo>
                      <a:pt x="269" y="0"/>
                    </a:lnTo>
                    <a:lnTo>
                      <a:pt x="273" y="0"/>
                    </a:lnTo>
                    <a:lnTo>
                      <a:pt x="282" y="0"/>
                    </a:lnTo>
                    <a:lnTo>
                      <a:pt x="286" y="0"/>
                    </a:lnTo>
                    <a:lnTo>
                      <a:pt x="291" y="3"/>
                    </a:lnTo>
                    <a:lnTo>
                      <a:pt x="295" y="3"/>
                    </a:lnTo>
                    <a:lnTo>
                      <a:pt x="299" y="3"/>
                    </a:lnTo>
                    <a:lnTo>
                      <a:pt x="304" y="3"/>
                    </a:lnTo>
                    <a:lnTo>
                      <a:pt x="308" y="6"/>
                    </a:lnTo>
                    <a:lnTo>
                      <a:pt x="312" y="6"/>
                    </a:lnTo>
                    <a:lnTo>
                      <a:pt x="317" y="8"/>
                    </a:lnTo>
                    <a:lnTo>
                      <a:pt x="321" y="8"/>
                    </a:lnTo>
                    <a:lnTo>
                      <a:pt x="325" y="11"/>
                    </a:lnTo>
                    <a:lnTo>
                      <a:pt x="330" y="14"/>
                    </a:lnTo>
                    <a:lnTo>
                      <a:pt x="334" y="14"/>
                    </a:lnTo>
                    <a:lnTo>
                      <a:pt x="338" y="17"/>
                    </a:lnTo>
                    <a:lnTo>
                      <a:pt x="343" y="17"/>
                    </a:lnTo>
                    <a:lnTo>
                      <a:pt x="347" y="20"/>
                    </a:lnTo>
                    <a:lnTo>
                      <a:pt x="351" y="20"/>
                    </a:lnTo>
                    <a:lnTo>
                      <a:pt x="356" y="22"/>
                    </a:lnTo>
                    <a:lnTo>
                      <a:pt x="360" y="22"/>
                    </a:lnTo>
                    <a:lnTo>
                      <a:pt x="364" y="22"/>
                    </a:lnTo>
                    <a:lnTo>
                      <a:pt x="369" y="25"/>
                    </a:lnTo>
                    <a:lnTo>
                      <a:pt x="373" y="25"/>
                    </a:lnTo>
                    <a:lnTo>
                      <a:pt x="377" y="25"/>
                    </a:lnTo>
                    <a:lnTo>
                      <a:pt x="382" y="25"/>
                    </a:lnTo>
                    <a:lnTo>
                      <a:pt x="386" y="25"/>
                    </a:lnTo>
                    <a:lnTo>
                      <a:pt x="390" y="28"/>
                    </a:lnTo>
                    <a:lnTo>
                      <a:pt x="395" y="25"/>
                    </a:lnTo>
                    <a:lnTo>
                      <a:pt x="399" y="25"/>
                    </a:lnTo>
                    <a:lnTo>
                      <a:pt x="403" y="25"/>
                    </a:lnTo>
                    <a:lnTo>
                      <a:pt x="408" y="28"/>
                    </a:lnTo>
                    <a:lnTo>
                      <a:pt x="412" y="28"/>
                    </a:lnTo>
                    <a:lnTo>
                      <a:pt x="416" y="28"/>
                    </a:lnTo>
                    <a:lnTo>
                      <a:pt x="421" y="28"/>
                    </a:lnTo>
                    <a:lnTo>
                      <a:pt x="425" y="28"/>
                    </a:lnTo>
                    <a:lnTo>
                      <a:pt x="429" y="28"/>
                    </a:lnTo>
                    <a:lnTo>
                      <a:pt x="434" y="28"/>
                    </a:lnTo>
                    <a:lnTo>
                      <a:pt x="438" y="31"/>
                    </a:lnTo>
                    <a:lnTo>
                      <a:pt x="442" y="31"/>
                    </a:lnTo>
                    <a:lnTo>
                      <a:pt x="447" y="31"/>
                    </a:lnTo>
                    <a:lnTo>
                      <a:pt x="451" y="31"/>
                    </a:lnTo>
                    <a:lnTo>
                      <a:pt x="455" y="31"/>
                    </a:lnTo>
                    <a:lnTo>
                      <a:pt x="460" y="31"/>
                    </a:lnTo>
                    <a:lnTo>
                      <a:pt x="464" y="31"/>
                    </a:lnTo>
                    <a:lnTo>
                      <a:pt x="468" y="31"/>
                    </a:lnTo>
                    <a:lnTo>
                      <a:pt x="473" y="31"/>
                    </a:lnTo>
                    <a:lnTo>
                      <a:pt x="477" y="33"/>
                    </a:lnTo>
                    <a:lnTo>
                      <a:pt x="481" y="33"/>
                    </a:lnTo>
                    <a:lnTo>
                      <a:pt x="486" y="33"/>
                    </a:lnTo>
                    <a:lnTo>
                      <a:pt x="490" y="31"/>
                    </a:lnTo>
                    <a:lnTo>
                      <a:pt x="494" y="31"/>
                    </a:lnTo>
                    <a:lnTo>
                      <a:pt x="499" y="31"/>
                    </a:lnTo>
                    <a:lnTo>
                      <a:pt x="503" y="31"/>
                    </a:lnTo>
                    <a:lnTo>
                      <a:pt x="508" y="31"/>
                    </a:lnTo>
                    <a:lnTo>
                      <a:pt x="512" y="31"/>
                    </a:lnTo>
                    <a:lnTo>
                      <a:pt x="516" y="31"/>
                    </a:lnTo>
                    <a:lnTo>
                      <a:pt x="521" y="31"/>
                    </a:lnTo>
                    <a:lnTo>
                      <a:pt x="525" y="31"/>
                    </a:lnTo>
                    <a:lnTo>
                      <a:pt x="529" y="31"/>
                    </a:lnTo>
                    <a:lnTo>
                      <a:pt x="534" y="31"/>
                    </a:lnTo>
                    <a:lnTo>
                      <a:pt x="538" y="31"/>
                    </a:lnTo>
                    <a:lnTo>
                      <a:pt x="542" y="31"/>
                    </a:lnTo>
                    <a:lnTo>
                      <a:pt x="547" y="33"/>
                    </a:lnTo>
                    <a:lnTo>
                      <a:pt x="551" y="33"/>
                    </a:lnTo>
                    <a:lnTo>
                      <a:pt x="555" y="31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171" name="Freeform 45"/>
              <p:cNvSpPr>
                <a:spLocks/>
              </p:cNvSpPr>
              <p:nvPr/>
            </p:nvSpPr>
            <p:spPr bwMode="auto">
              <a:xfrm>
                <a:off x="2178782" y="1936700"/>
                <a:ext cx="130454" cy="1698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5"/>
                  </a:cxn>
                  <a:cxn ang="0">
                    <a:pos x="9" y="5"/>
                  </a:cxn>
                  <a:cxn ang="0">
                    <a:pos x="13" y="3"/>
                  </a:cxn>
                  <a:cxn ang="0">
                    <a:pos x="18" y="3"/>
                  </a:cxn>
                  <a:cxn ang="0">
                    <a:pos x="22" y="5"/>
                  </a:cxn>
                  <a:cxn ang="0">
                    <a:pos x="26" y="5"/>
                  </a:cxn>
                  <a:cxn ang="0">
                    <a:pos x="31" y="5"/>
                  </a:cxn>
                  <a:cxn ang="0">
                    <a:pos x="35" y="5"/>
                  </a:cxn>
                  <a:cxn ang="0">
                    <a:pos x="39" y="3"/>
                  </a:cxn>
                  <a:cxn ang="0">
                    <a:pos x="44" y="5"/>
                  </a:cxn>
                  <a:cxn ang="0">
                    <a:pos x="48" y="0"/>
                  </a:cxn>
                  <a:cxn ang="0">
                    <a:pos x="52" y="0"/>
                  </a:cxn>
                  <a:cxn ang="0">
                    <a:pos x="57" y="0"/>
                  </a:cxn>
                  <a:cxn ang="0">
                    <a:pos x="61" y="5"/>
                  </a:cxn>
                  <a:cxn ang="0">
                    <a:pos x="65" y="17"/>
                  </a:cxn>
                  <a:cxn ang="0">
                    <a:pos x="70" y="31"/>
                  </a:cxn>
                  <a:cxn ang="0">
                    <a:pos x="74" y="50"/>
                  </a:cxn>
                  <a:cxn ang="0">
                    <a:pos x="78" y="67"/>
                  </a:cxn>
                  <a:cxn ang="0">
                    <a:pos x="83" y="86"/>
                  </a:cxn>
                  <a:cxn ang="0">
                    <a:pos x="87" y="103"/>
                  </a:cxn>
                  <a:cxn ang="0">
                    <a:pos x="91" y="117"/>
                  </a:cxn>
                  <a:cxn ang="0">
                    <a:pos x="96" y="125"/>
                  </a:cxn>
                </a:cxnLst>
                <a:rect l="0" t="0" r="r" b="b"/>
                <a:pathLst>
                  <a:path w="96" h="125">
                    <a:moveTo>
                      <a:pt x="0" y="3"/>
                    </a:moveTo>
                    <a:lnTo>
                      <a:pt x="5" y="5"/>
                    </a:lnTo>
                    <a:lnTo>
                      <a:pt x="9" y="5"/>
                    </a:lnTo>
                    <a:lnTo>
                      <a:pt x="13" y="3"/>
                    </a:lnTo>
                    <a:lnTo>
                      <a:pt x="18" y="3"/>
                    </a:lnTo>
                    <a:lnTo>
                      <a:pt x="22" y="5"/>
                    </a:lnTo>
                    <a:lnTo>
                      <a:pt x="26" y="5"/>
                    </a:lnTo>
                    <a:lnTo>
                      <a:pt x="31" y="5"/>
                    </a:lnTo>
                    <a:lnTo>
                      <a:pt x="35" y="5"/>
                    </a:lnTo>
                    <a:lnTo>
                      <a:pt x="39" y="3"/>
                    </a:lnTo>
                    <a:lnTo>
                      <a:pt x="44" y="5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61" y="5"/>
                    </a:lnTo>
                    <a:lnTo>
                      <a:pt x="65" y="17"/>
                    </a:lnTo>
                    <a:lnTo>
                      <a:pt x="70" y="31"/>
                    </a:lnTo>
                    <a:lnTo>
                      <a:pt x="74" y="50"/>
                    </a:lnTo>
                    <a:lnTo>
                      <a:pt x="78" y="67"/>
                    </a:lnTo>
                    <a:lnTo>
                      <a:pt x="83" y="86"/>
                    </a:lnTo>
                    <a:lnTo>
                      <a:pt x="87" y="103"/>
                    </a:lnTo>
                    <a:lnTo>
                      <a:pt x="91" y="117"/>
                    </a:lnTo>
                    <a:lnTo>
                      <a:pt x="96" y="125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</p:grpSp>
        <p:sp>
          <p:nvSpPr>
            <p:cNvPr id="124" name="Line 46"/>
            <p:cNvSpPr>
              <a:spLocks noChangeShapeType="1"/>
            </p:cNvSpPr>
            <p:nvPr/>
          </p:nvSpPr>
          <p:spPr bwMode="auto">
            <a:xfrm>
              <a:off x="6064689" y="5809237"/>
              <a:ext cx="76098" cy="135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25" name="Line 47"/>
            <p:cNvSpPr>
              <a:spLocks noChangeShapeType="1"/>
            </p:cNvSpPr>
            <p:nvPr/>
          </p:nvSpPr>
          <p:spPr bwMode="auto">
            <a:xfrm>
              <a:off x="6064689" y="5571431"/>
              <a:ext cx="76098" cy="135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26" name="Line 48"/>
            <p:cNvSpPr>
              <a:spLocks noChangeShapeType="1"/>
            </p:cNvSpPr>
            <p:nvPr/>
          </p:nvSpPr>
          <p:spPr bwMode="auto">
            <a:xfrm flipV="1">
              <a:off x="6140787" y="5571431"/>
              <a:ext cx="1359" cy="23780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27" name="Line 49"/>
            <p:cNvSpPr>
              <a:spLocks noChangeShapeType="1"/>
            </p:cNvSpPr>
            <p:nvPr/>
          </p:nvSpPr>
          <p:spPr bwMode="auto">
            <a:xfrm>
              <a:off x="6064689" y="4371529"/>
              <a:ext cx="88328" cy="135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28" name="Line 50"/>
            <p:cNvSpPr>
              <a:spLocks noChangeShapeType="1"/>
            </p:cNvSpPr>
            <p:nvPr/>
          </p:nvSpPr>
          <p:spPr bwMode="auto">
            <a:xfrm>
              <a:off x="6064689" y="4133722"/>
              <a:ext cx="88328" cy="135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29" name="Line 51"/>
            <p:cNvSpPr>
              <a:spLocks noChangeShapeType="1"/>
            </p:cNvSpPr>
            <p:nvPr/>
          </p:nvSpPr>
          <p:spPr bwMode="auto">
            <a:xfrm flipV="1">
              <a:off x="6153017" y="4133722"/>
              <a:ext cx="1359" cy="23780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30" name="Line 52"/>
            <p:cNvSpPr>
              <a:spLocks noChangeShapeType="1"/>
            </p:cNvSpPr>
            <p:nvPr/>
          </p:nvSpPr>
          <p:spPr bwMode="auto">
            <a:xfrm>
              <a:off x="6140787" y="5688295"/>
              <a:ext cx="35331" cy="135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31" name="Line 53"/>
            <p:cNvSpPr>
              <a:spLocks noChangeShapeType="1"/>
            </p:cNvSpPr>
            <p:nvPr/>
          </p:nvSpPr>
          <p:spPr bwMode="auto">
            <a:xfrm>
              <a:off x="6064689" y="5328189"/>
              <a:ext cx="111429" cy="135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32" name="Line 54"/>
            <p:cNvSpPr>
              <a:spLocks noChangeShapeType="1"/>
            </p:cNvSpPr>
            <p:nvPr/>
          </p:nvSpPr>
          <p:spPr bwMode="auto">
            <a:xfrm flipV="1">
              <a:off x="6176118" y="5328189"/>
              <a:ext cx="1359" cy="36010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33" name="Line 55"/>
            <p:cNvSpPr>
              <a:spLocks noChangeShapeType="1"/>
            </p:cNvSpPr>
            <p:nvPr/>
          </p:nvSpPr>
          <p:spPr bwMode="auto">
            <a:xfrm>
              <a:off x="6064689" y="6286208"/>
              <a:ext cx="123660" cy="135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34" name="Line 56"/>
            <p:cNvSpPr>
              <a:spLocks noChangeShapeType="1"/>
            </p:cNvSpPr>
            <p:nvPr/>
          </p:nvSpPr>
          <p:spPr bwMode="auto">
            <a:xfrm>
              <a:off x="6064689" y="6047043"/>
              <a:ext cx="123660" cy="135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35" name="Line 57"/>
            <p:cNvSpPr>
              <a:spLocks noChangeShapeType="1"/>
            </p:cNvSpPr>
            <p:nvPr/>
          </p:nvSpPr>
          <p:spPr bwMode="auto">
            <a:xfrm flipV="1">
              <a:off x="6188348" y="6047043"/>
              <a:ext cx="1359" cy="23916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36" name="Line 58"/>
            <p:cNvSpPr>
              <a:spLocks noChangeShapeType="1"/>
            </p:cNvSpPr>
            <p:nvPr/>
          </p:nvSpPr>
          <p:spPr bwMode="auto">
            <a:xfrm>
              <a:off x="6176118" y="5510281"/>
              <a:ext cx="59791" cy="135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37" name="Line 59"/>
            <p:cNvSpPr>
              <a:spLocks noChangeShapeType="1"/>
            </p:cNvSpPr>
            <p:nvPr/>
          </p:nvSpPr>
          <p:spPr bwMode="auto">
            <a:xfrm>
              <a:off x="6064689" y="5090383"/>
              <a:ext cx="171220" cy="135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38" name="Line 60"/>
            <p:cNvSpPr>
              <a:spLocks noChangeShapeType="1"/>
            </p:cNvSpPr>
            <p:nvPr/>
          </p:nvSpPr>
          <p:spPr bwMode="auto">
            <a:xfrm flipV="1">
              <a:off x="6235910" y="5090383"/>
              <a:ext cx="1359" cy="41989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39" name="Line 61"/>
            <p:cNvSpPr>
              <a:spLocks noChangeShapeType="1"/>
            </p:cNvSpPr>
            <p:nvPr/>
          </p:nvSpPr>
          <p:spPr bwMode="auto">
            <a:xfrm>
              <a:off x="6235910" y="5298294"/>
              <a:ext cx="93764" cy="135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40" name="Line 62"/>
            <p:cNvSpPr>
              <a:spLocks noChangeShapeType="1"/>
            </p:cNvSpPr>
            <p:nvPr/>
          </p:nvSpPr>
          <p:spPr bwMode="auto">
            <a:xfrm>
              <a:off x="6064689" y="4852577"/>
              <a:ext cx="264984" cy="135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41" name="Line 63"/>
            <p:cNvSpPr>
              <a:spLocks noChangeShapeType="1"/>
            </p:cNvSpPr>
            <p:nvPr/>
          </p:nvSpPr>
          <p:spPr bwMode="auto">
            <a:xfrm flipV="1">
              <a:off x="6329673" y="4852577"/>
              <a:ext cx="1359" cy="44571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42" name="Line 64"/>
            <p:cNvSpPr>
              <a:spLocks noChangeShapeType="1"/>
            </p:cNvSpPr>
            <p:nvPr/>
          </p:nvSpPr>
          <p:spPr bwMode="auto">
            <a:xfrm>
              <a:off x="6188348" y="6169343"/>
              <a:ext cx="211987" cy="135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43" name="Line 65"/>
            <p:cNvSpPr>
              <a:spLocks noChangeShapeType="1"/>
            </p:cNvSpPr>
            <p:nvPr/>
          </p:nvSpPr>
          <p:spPr bwMode="auto">
            <a:xfrm>
              <a:off x="6329673" y="5075435"/>
              <a:ext cx="70662" cy="135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44" name="Line 66"/>
            <p:cNvSpPr>
              <a:spLocks noChangeShapeType="1"/>
            </p:cNvSpPr>
            <p:nvPr/>
          </p:nvSpPr>
          <p:spPr bwMode="auto">
            <a:xfrm flipV="1">
              <a:off x="6400335" y="5075435"/>
              <a:ext cx="1359" cy="109390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45" name="Line 67"/>
            <p:cNvSpPr>
              <a:spLocks noChangeShapeType="1"/>
            </p:cNvSpPr>
            <p:nvPr/>
          </p:nvSpPr>
          <p:spPr bwMode="auto">
            <a:xfrm>
              <a:off x="6400335" y="5620351"/>
              <a:ext cx="224218" cy="135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46" name="Line 68"/>
            <p:cNvSpPr>
              <a:spLocks noChangeShapeType="1"/>
            </p:cNvSpPr>
            <p:nvPr/>
          </p:nvSpPr>
          <p:spPr bwMode="auto">
            <a:xfrm>
              <a:off x="6064689" y="4613412"/>
              <a:ext cx="559864" cy="135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47" name="Line 69"/>
            <p:cNvSpPr>
              <a:spLocks noChangeShapeType="1"/>
            </p:cNvSpPr>
            <p:nvPr/>
          </p:nvSpPr>
          <p:spPr bwMode="auto">
            <a:xfrm flipV="1">
              <a:off x="6624553" y="4613412"/>
              <a:ext cx="1359" cy="100694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48" name="Line 70"/>
            <p:cNvSpPr>
              <a:spLocks noChangeShapeType="1"/>
            </p:cNvSpPr>
            <p:nvPr/>
          </p:nvSpPr>
          <p:spPr bwMode="auto">
            <a:xfrm>
              <a:off x="6624553" y="5117561"/>
              <a:ext cx="337005" cy="135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49" name="Line 71"/>
            <p:cNvSpPr>
              <a:spLocks noChangeShapeType="1"/>
            </p:cNvSpPr>
            <p:nvPr/>
          </p:nvSpPr>
          <p:spPr bwMode="auto">
            <a:xfrm>
              <a:off x="6153017" y="4254664"/>
              <a:ext cx="808541" cy="135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50" name="Line 72"/>
            <p:cNvSpPr>
              <a:spLocks noChangeShapeType="1"/>
            </p:cNvSpPr>
            <p:nvPr/>
          </p:nvSpPr>
          <p:spPr bwMode="auto">
            <a:xfrm flipV="1">
              <a:off x="6961558" y="4254664"/>
              <a:ext cx="1359" cy="86289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5343525" y="6407149"/>
              <a:ext cx="1752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600" kern="0" dirty="0">
                  <a:solidFill>
                    <a:srgbClr val="FFCC00"/>
                  </a:solidFill>
                  <a:latin typeface="Times New Roman" pitchFamily="18" charset="0"/>
                  <a:cs typeface="Times New Roman" pitchFamily="18" charset="0"/>
                </a:rPr>
                <a:t>Un-normalized</a:t>
              </a:r>
            </a:p>
          </p:txBody>
        </p:sp>
        <p:grpSp>
          <p:nvGrpSpPr>
            <p:cNvPr id="173" name="Group 121"/>
            <p:cNvGrpSpPr/>
            <p:nvPr/>
          </p:nvGrpSpPr>
          <p:grpSpPr>
            <a:xfrm>
              <a:off x="7431618" y="4038600"/>
              <a:ext cx="556637" cy="2368550"/>
              <a:chOff x="3903216" y="1898651"/>
              <a:chExt cx="884640" cy="2368550"/>
            </a:xfrm>
          </p:grpSpPr>
          <p:sp>
            <p:nvSpPr>
              <p:cNvPr id="202" name="Freeform 105"/>
              <p:cNvSpPr>
                <a:spLocks/>
              </p:cNvSpPr>
              <p:nvPr/>
            </p:nvSpPr>
            <p:spPr bwMode="auto">
              <a:xfrm>
                <a:off x="3903216" y="4051137"/>
                <a:ext cx="754186" cy="216064"/>
              </a:xfrm>
              <a:custGeom>
                <a:avLst/>
                <a:gdLst/>
                <a:ahLst/>
                <a:cxnLst>
                  <a:cxn ang="0">
                    <a:pos x="8" y="151"/>
                  </a:cxn>
                  <a:cxn ang="0">
                    <a:pos x="21" y="131"/>
                  </a:cxn>
                  <a:cxn ang="0">
                    <a:pos x="34" y="109"/>
                  </a:cxn>
                  <a:cxn ang="0">
                    <a:pos x="47" y="87"/>
                  </a:cxn>
                  <a:cxn ang="0">
                    <a:pos x="60" y="70"/>
                  </a:cxn>
                  <a:cxn ang="0">
                    <a:pos x="73" y="59"/>
                  </a:cxn>
                  <a:cxn ang="0">
                    <a:pos x="87" y="50"/>
                  </a:cxn>
                  <a:cxn ang="0">
                    <a:pos x="100" y="39"/>
                  </a:cxn>
                  <a:cxn ang="0">
                    <a:pos x="113" y="28"/>
                  </a:cxn>
                  <a:cxn ang="0">
                    <a:pos x="126" y="22"/>
                  </a:cxn>
                  <a:cxn ang="0">
                    <a:pos x="139" y="17"/>
                  </a:cxn>
                  <a:cxn ang="0">
                    <a:pos x="152" y="14"/>
                  </a:cxn>
                  <a:cxn ang="0">
                    <a:pos x="165" y="11"/>
                  </a:cxn>
                  <a:cxn ang="0">
                    <a:pos x="178" y="11"/>
                  </a:cxn>
                  <a:cxn ang="0">
                    <a:pos x="191" y="9"/>
                  </a:cxn>
                  <a:cxn ang="0">
                    <a:pos x="204" y="6"/>
                  </a:cxn>
                  <a:cxn ang="0">
                    <a:pos x="217" y="6"/>
                  </a:cxn>
                  <a:cxn ang="0">
                    <a:pos x="230" y="3"/>
                  </a:cxn>
                  <a:cxn ang="0">
                    <a:pos x="243" y="0"/>
                  </a:cxn>
                  <a:cxn ang="0">
                    <a:pos x="256" y="3"/>
                  </a:cxn>
                  <a:cxn ang="0">
                    <a:pos x="269" y="0"/>
                  </a:cxn>
                  <a:cxn ang="0">
                    <a:pos x="286" y="3"/>
                  </a:cxn>
                  <a:cxn ang="0">
                    <a:pos x="299" y="9"/>
                  </a:cxn>
                  <a:cxn ang="0">
                    <a:pos x="312" y="11"/>
                  </a:cxn>
                  <a:cxn ang="0">
                    <a:pos x="325" y="17"/>
                  </a:cxn>
                  <a:cxn ang="0">
                    <a:pos x="338" y="20"/>
                  </a:cxn>
                  <a:cxn ang="0">
                    <a:pos x="351" y="22"/>
                  </a:cxn>
                  <a:cxn ang="0">
                    <a:pos x="364" y="22"/>
                  </a:cxn>
                  <a:cxn ang="0">
                    <a:pos x="377" y="22"/>
                  </a:cxn>
                  <a:cxn ang="0">
                    <a:pos x="390" y="25"/>
                  </a:cxn>
                  <a:cxn ang="0">
                    <a:pos x="403" y="22"/>
                  </a:cxn>
                  <a:cxn ang="0">
                    <a:pos x="416" y="22"/>
                  </a:cxn>
                  <a:cxn ang="0">
                    <a:pos x="429" y="22"/>
                  </a:cxn>
                  <a:cxn ang="0">
                    <a:pos x="442" y="25"/>
                  </a:cxn>
                  <a:cxn ang="0">
                    <a:pos x="455" y="22"/>
                  </a:cxn>
                  <a:cxn ang="0">
                    <a:pos x="468" y="25"/>
                  </a:cxn>
                  <a:cxn ang="0">
                    <a:pos x="481" y="25"/>
                  </a:cxn>
                  <a:cxn ang="0">
                    <a:pos x="494" y="25"/>
                  </a:cxn>
                  <a:cxn ang="0">
                    <a:pos x="507" y="25"/>
                  </a:cxn>
                  <a:cxn ang="0">
                    <a:pos x="521" y="25"/>
                  </a:cxn>
                  <a:cxn ang="0">
                    <a:pos x="534" y="22"/>
                  </a:cxn>
                  <a:cxn ang="0">
                    <a:pos x="547" y="22"/>
                  </a:cxn>
                </a:cxnLst>
                <a:rect l="0" t="0" r="r" b="b"/>
                <a:pathLst>
                  <a:path w="555" h="159">
                    <a:moveTo>
                      <a:pt x="0" y="159"/>
                    </a:moveTo>
                    <a:lnTo>
                      <a:pt x="4" y="156"/>
                    </a:lnTo>
                    <a:lnTo>
                      <a:pt x="8" y="151"/>
                    </a:lnTo>
                    <a:lnTo>
                      <a:pt x="13" y="145"/>
                    </a:lnTo>
                    <a:lnTo>
                      <a:pt x="17" y="139"/>
                    </a:lnTo>
                    <a:lnTo>
                      <a:pt x="21" y="131"/>
                    </a:lnTo>
                    <a:lnTo>
                      <a:pt x="26" y="125"/>
                    </a:lnTo>
                    <a:lnTo>
                      <a:pt x="30" y="117"/>
                    </a:lnTo>
                    <a:lnTo>
                      <a:pt x="34" y="109"/>
                    </a:lnTo>
                    <a:lnTo>
                      <a:pt x="39" y="100"/>
                    </a:lnTo>
                    <a:lnTo>
                      <a:pt x="43" y="92"/>
                    </a:lnTo>
                    <a:lnTo>
                      <a:pt x="47" y="87"/>
                    </a:lnTo>
                    <a:lnTo>
                      <a:pt x="52" y="81"/>
                    </a:lnTo>
                    <a:lnTo>
                      <a:pt x="56" y="75"/>
                    </a:lnTo>
                    <a:lnTo>
                      <a:pt x="60" y="70"/>
                    </a:lnTo>
                    <a:lnTo>
                      <a:pt x="65" y="67"/>
                    </a:lnTo>
                    <a:lnTo>
                      <a:pt x="69" y="61"/>
                    </a:lnTo>
                    <a:lnTo>
                      <a:pt x="73" y="59"/>
                    </a:lnTo>
                    <a:lnTo>
                      <a:pt x="78" y="56"/>
                    </a:lnTo>
                    <a:lnTo>
                      <a:pt x="82" y="50"/>
                    </a:lnTo>
                    <a:lnTo>
                      <a:pt x="87" y="50"/>
                    </a:lnTo>
                    <a:lnTo>
                      <a:pt x="91" y="48"/>
                    </a:lnTo>
                    <a:lnTo>
                      <a:pt x="95" y="42"/>
                    </a:lnTo>
                    <a:lnTo>
                      <a:pt x="100" y="39"/>
                    </a:lnTo>
                    <a:lnTo>
                      <a:pt x="104" y="36"/>
                    </a:lnTo>
                    <a:lnTo>
                      <a:pt x="108" y="34"/>
                    </a:lnTo>
                    <a:lnTo>
                      <a:pt x="113" y="28"/>
                    </a:lnTo>
                    <a:lnTo>
                      <a:pt x="117" y="28"/>
                    </a:lnTo>
                    <a:lnTo>
                      <a:pt x="121" y="25"/>
                    </a:lnTo>
                    <a:lnTo>
                      <a:pt x="126" y="22"/>
                    </a:lnTo>
                    <a:lnTo>
                      <a:pt x="130" y="20"/>
                    </a:lnTo>
                    <a:lnTo>
                      <a:pt x="134" y="17"/>
                    </a:lnTo>
                    <a:lnTo>
                      <a:pt x="139" y="17"/>
                    </a:lnTo>
                    <a:lnTo>
                      <a:pt x="143" y="17"/>
                    </a:lnTo>
                    <a:lnTo>
                      <a:pt x="147" y="14"/>
                    </a:lnTo>
                    <a:lnTo>
                      <a:pt x="152" y="14"/>
                    </a:lnTo>
                    <a:lnTo>
                      <a:pt x="156" y="14"/>
                    </a:lnTo>
                    <a:lnTo>
                      <a:pt x="160" y="14"/>
                    </a:lnTo>
                    <a:lnTo>
                      <a:pt x="165" y="11"/>
                    </a:lnTo>
                    <a:lnTo>
                      <a:pt x="169" y="11"/>
                    </a:lnTo>
                    <a:lnTo>
                      <a:pt x="173" y="11"/>
                    </a:lnTo>
                    <a:lnTo>
                      <a:pt x="178" y="11"/>
                    </a:lnTo>
                    <a:lnTo>
                      <a:pt x="182" y="9"/>
                    </a:lnTo>
                    <a:lnTo>
                      <a:pt x="186" y="9"/>
                    </a:lnTo>
                    <a:lnTo>
                      <a:pt x="191" y="9"/>
                    </a:lnTo>
                    <a:lnTo>
                      <a:pt x="195" y="9"/>
                    </a:lnTo>
                    <a:lnTo>
                      <a:pt x="199" y="6"/>
                    </a:lnTo>
                    <a:lnTo>
                      <a:pt x="204" y="6"/>
                    </a:lnTo>
                    <a:lnTo>
                      <a:pt x="208" y="6"/>
                    </a:lnTo>
                    <a:lnTo>
                      <a:pt x="212" y="6"/>
                    </a:lnTo>
                    <a:lnTo>
                      <a:pt x="217" y="6"/>
                    </a:lnTo>
                    <a:lnTo>
                      <a:pt x="221" y="3"/>
                    </a:lnTo>
                    <a:lnTo>
                      <a:pt x="225" y="3"/>
                    </a:lnTo>
                    <a:lnTo>
                      <a:pt x="230" y="3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3" y="0"/>
                    </a:lnTo>
                    <a:lnTo>
                      <a:pt x="247" y="3"/>
                    </a:lnTo>
                    <a:lnTo>
                      <a:pt x="251" y="0"/>
                    </a:lnTo>
                    <a:lnTo>
                      <a:pt x="256" y="3"/>
                    </a:lnTo>
                    <a:lnTo>
                      <a:pt x="260" y="3"/>
                    </a:lnTo>
                    <a:lnTo>
                      <a:pt x="264" y="0"/>
                    </a:lnTo>
                    <a:lnTo>
                      <a:pt x="269" y="0"/>
                    </a:lnTo>
                    <a:lnTo>
                      <a:pt x="273" y="3"/>
                    </a:lnTo>
                    <a:lnTo>
                      <a:pt x="282" y="3"/>
                    </a:lnTo>
                    <a:lnTo>
                      <a:pt x="286" y="3"/>
                    </a:lnTo>
                    <a:lnTo>
                      <a:pt x="290" y="3"/>
                    </a:lnTo>
                    <a:lnTo>
                      <a:pt x="295" y="6"/>
                    </a:lnTo>
                    <a:lnTo>
                      <a:pt x="299" y="9"/>
                    </a:lnTo>
                    <a:lnTo>
                      <a:pt x="304" y="9"/>
                    </a:lnTo>
                    <a:lnTo>
                      <a:pt x="308" y="11"/>
                    </a:lnTo>
                    <a:lnTo>
                      <a:pt x="312" y="11"/>
                    </a:lnTo>
                    <a:lnTo>
                      <a:pt x="317" y="14"/>
                    </a:lnTo>
                    <a:lnTo>
                      <a:pt x="321" y="14"/>
                    </a:lnTo>
                    <a:lnTo>
                      <a:pt x="325" y="17"/>
                    </a:lnTo>
                    <a:lnTo>
                      <a:pt x="330" y="17"/>
                    </a:lnTo>
                    <a:lnTo>
                      <a:pt x="334" y="17"/>
                    </a:lnTo>
                    <a:lnTo>
                      <a:pt x="338" y="20"/>
                    </a:lnTo>
                    <a:lnTo>
                      <a:pt x="343" y="20"/>
                    </a:lnTo>
                    <a:lnTo>
                      <a:pt x="347" y="20"/>
                    </a:lnTo>
                    <a:lnTo>
                      <a:pt x="351" y="22"/>
                    </a:lnTo>
                    <a:lnTo>
                      <a:pt x="356" y="22"/>
                    </a:lnTo>
                    <a:lnTo>
                      <a:pt x="360" y="22"/>
                    </a:lnTo>
                    <a:lnTo>
                      <a:pt x="364" y="22"/>
                    </a:lnTo>
                    <a:lnTo>
                      <a:pt x="369" y="22"/>
                    </a:lnTo>
                    <a:lnTo>
                      <a:pt x="373" y="22"/>
                    </a:lnTo>
                    <a:lnTo>
                      <a:pt x="377" y="22"/>
                    </a:lnTo>
                    <a:lnTo>
                      <a:pt x="382" y="22"/>
                    </a:lnTo>
                    <a:lnTo>
                      <a:pt x="386" y="25"/>
                    </a:lnTo>
                    <a:lnTo>
                      <a:pt x="390" y="25"/>
                    </a:lnTo>
                    <a:lnTo>
                      <a:pt x="395" y="22"/>
                    </a:lnTo>
                    <a:lnTo>
                      <a:pt x="399" y="22"/>
                    </a:lnTo>
                    <a:lnTo>
                      <a:pt x="403" y="22"/>
                    </a:lnTo>
                    <a:lnTo>
                      <a:pt x="408" y="22"/>
                    </a:lnTo>
                    <a:lnTo>
                      <a:pt x="412" y="22"/>
                    </a:lnTo>
                    <a:lnTo>
                      <a:pt x="416" y="22"/>
                    </a:lnTo>
                    <a:lnTo>
                      <a:pt x="421" y="22"/>
                    </a:lnTo>
                    <a:lnTo>
                      <a:pt x="425" y="22"/>
                    </a:lnTo>
                    <a:lnTo>
                      <a:pt x="429" y="22"/>
                    </a:lnTo>
                    <a:lnTo>
                      <a:pt x="434" y="22"/>
                    </a:lnTo>
                    <a:lnTo>
                      <a:pt x="438" y="25"/>
                    </a:lnTo>
                    <a:lnTo>
                      <a:pt x="442" y="25"/>
                    </a:lnTo>
                    <a:lnTo>
                      <a:pt x="447" y="22"/>
                    </a:lnTo>
                    <a:lnTo>
                      <a:pt x="451" y="22"/>
                    </a:lnTo>
                    <a:lnTo>
                      <a:pt x="455" y="22"/>
                    </a:lnTo>
                    <a:lnTo>
                      <a:pt x="460" y="25"/>
                    </a:lnTo>
                    <a:lnTo>
                      <a:pt x="464" y="25"/>
                    </a:lnTo>
                    <a:lnTo>
                      <a:pt x="468" y="25"/>
                    </a:lnTo>
                    <a:lnTo>
                      <a:pt x="473" y="25"/>
                    </a:lnTo>
                    <a:lnTo>
                      <a:pt x="477" y="25"/>
                    </a:lnTo>
                    <a:lnTo>
                      <a:pt x="481" y="25"/>
                    </a:lnTo>
                    <a:lnTo>
                      <a:pt x="486" y="25"/>
                    </a:lnTo>
                    <a:lnTo>
                      <a:pt x="490" y="25"/>
                    </a:lnTo>
                    <a:lnTo>
                      <a:pt x="494" y="25"/>
                    </a:lnTo>
                    <a:lnTo>
                      <a:pt x="499" y="25"/>
                    </a:lnTo>
                    <a:lnTo>
                      <a:pt x="503" y="25"/>
                    </a:lnTo>
                    <a:lnTo>
                      <a:pt x="507" y="25"/>
                    </a:lnTo>
                    <a:lnTo>
                      <a:pt x="512" y="22"/>
                    </a:lnTo>
                    <a:lnTo>
                      <a:pt x="516" y="22"/>
                    </a:lnTo>
                    <a:lnTo>
                      <a:pt x="521" y="25"/>
                    </a:lnTo>
                    <a:lnTo>
                      <a:pt x="525" y="22"/>
                    </a:lnTo>
                    <a:lnTo>
                      <a:pt x="529" y="22"/>
                    </a:lnTo>
                    <a:lnTo>
                      <a:pt x="534" y="22"/>
                    </a:lnTo>
                    <a:lnTo>
                      <a:pt x="538" y="22"/>
                    </a:lnTo>
                    <a:lnTo>
                      <a:pt x="542" y="22"/>
                    </a:lnTo>
                    <a:lnTo>
                      <a:pt x="547" y="22"/>
                    </a:lnTo>
                    <a:lnTo>
                      <a:pt x="551" y="22"/>
                    </a:lnTo>
                    <a:lnTo>
                      <a:pt x="555" y="22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203" name="Freeform 106"/>
              <p:cNvSpPr>
                <a:spLocks/>
              </p:cNvSpPr>
              <p:nvPr/>
            </p:nvSpPr>
            <p:spPr bwMode="auto">
              <a:xfrm>
                <a:off x="4657402" y="4078315"/>
                <a:ext cx="130454" cy="15491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2"/>
                  </a:cxn>
                  <a:cxn ang="0">
                    <a:pos x="9" y="2"/>
                  </a:cxn>
                  <a:cxn ang="0">
                    <a:pos x="13" y="2"/>
                  </a:cxn>
                  <a:cxn ang="0">
                    <a:pos x="18" y="2"/>
                  </a:cxn>
                  <a:cxn ang="0">
                    <a:pos x="22" y="2"/>
                  </a:cxn>
                  <a:cxn ang="0">
                    <a:pos x="26" y="2"/>
                  </a:cxn>
                  <a:cxn ang="0">
                    <a:pos x="31" y="2"/>
                  </a:cxn>
                  <a:cxn ang="0">
                    <a:pos x="35" y="5"/>
                  </a:cxn>
                  <a:cxn ang="0">
                    <a:pos x="39" y="2"/>
                  </a:cxn>
                  <a:cxn ang="0">
                    <a:pos x="44" y="2"/>
                  </a:cxn>
                  <a:cxn ang="0">
                    <a:pos x="48" y="2"/>
                  </a:cxn>
                  <a:cxn ang="0">
                    <a:pos x="52" y="0"/>
                  </a:cxn>
                  <a:cxn ang="0">
                    <a:pos x="57" y="0"/>
                  </a:cxn>
                  <a:cxn ang="0">
                    <a:pos x="61" y="5"/>
                  </a:cxn>
                  <a:cxn ang="0">
                    <a:pos x="65" y="16"/>
                  </a:cxn>
                  <a:cxn ang="0">
                    <a:pos x="70" y="33"/>
                  </a:cxn>
                  <a:cxn ang="0">
                    <a:pos x="74" y="50"/>
                  </a:cxn>
                  <a:cxn ang="0">
                    <a:pos x="78" y="67"/>
                  </a:cxn>
                  <a:cxn ang="0">
                    <a:pos x="83" y="83"/>
                  </a:cxn>
                  <a:cxn ang="0">
                    <a:pos x="87" y="97"/>
                  </a:cxn>
                  <a:cxn ang="0">
                    <a:pos x="91" y="105"/>
                  </a:cxn>
                  <a:cxn ang="0">
                    <a:pos x="96" y="114"/>
                  </a:cxn>
                </a:cxnLst>
                <a:rect l="0" t="0" r="r" b="b"/>
                <a:pathLst>
                  <a:path w="96" h="114">
                    <a:moveTo>
                      <a:pt x="0" y="2"/>
                    </a:moveTo>
                    <a:lnTo>
                      <a:pt x="5" y="2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8" y="2"/>
                    </a:lnTo>
                    <a:lnTo>
                      <a:pt x="22" y="2"/>
                    </a:lnTo>
                    <a:lnTo>
                      <a:pt x="26" y="2"/>
                    </a:lnTo>
                    <a:lnTo>
                      <a:pt x="31" y="2"/>
                    </a:lnTo>
                    <a:lnTo>
                      <a:pt x="35" y="5"/>
                    </a:lnTo>
                    <a:lnTo>
                      <a:pt x="39" y="2"/>
                    </a:lnTo>
                    <a:lnTo>
                      <a:pt x="44" y="2"/>
                    </a:lnTo>
                    <a:lnTo>
                      <a:pt x="48" y="2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61" y="5"/>
                    </a:lnTo>
                    <a:lnTo>
                      <a:pt x="65" y="16"/>
                    </a:lnTo>
                    <a:lnTo>
                      <a:pt x="70" y="33"/>
                    </a:lnTo>
                    <a:lnTo>
                      <a:pt x="74" y="50"/>
                    </a:lnTo>
                    <a:lnTo>
                      <a:pt x="78" y="67"/>
                    </a:lnTo>
                    <a:lnTo>
                      <a:pt x="83" y="83"/>
                    </a:lnTo>
                    <a:lnTo>
                      <a:pt x="87" y="97"/>
                    </a:lnTo>
                    <a:lnTo>
                      <a:pt x="91" y="105"/>
                    </a:lnTo>
                    <a:lnTo>
                      <a:pt x="96" y="114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204" name="Freeform 109"/>
              <p:cNvSpPr>
                <a:spLocks/>
              </p:cNvSpPr>
              <p:nvPr/>
            </p:nvSpPr>
            <p:spPr bwMode="auto">
              <a:xfrm>
                <a:off x="3903216" y="3813331"/>
                <a:ext cx="754186" cy="216064"/>
              </a:xfrm>
              <a:custGeom>
                <a:avLst/>
                <a:gdLst/>
                <a:ahLst/>
                <a:cxnLst>
                  <a:cxn ang="0">
                    <a:pos x="8" y="150"/>
                  </a:cxn>
                  <a:cxn ang="0">
                    <a:pos x="21" y="133"/>
                  </a:cxn>
                  <a:cxn ang="0">
                    <a:pos x="34" y="111"/>
                  </a:cxn>
                  <a:cxn ang="0">
                    <a:pos x="47" y="89"/>
                  </a:cxn>
                  <a:cxn ang="0">
                    <a:pos x="60" y="72"/>
                  </a:cxn>
                  <a:cxn ang="0">
                    <a:pos x="73" y="58"/>
                  </a:cxn>
                  <a:cxn ang="0">
                    <a:pos x="87" y="47"/>
                  </a:cxn>
                  <a:cxn ang="0">
                    <a:pos x="100" y="39"/>
                  </a:cxn>
                  <a:cxn ang="0">
                    <a:pos x="113" y="28"/>
                  </a:cxn>
                  <a:cxn ang="0">
                    <a:pos x="126" y="19"/>
                  </a:cxn>
                  <a:cxn ang="0">
                    <a:pos x="139" y="17"/>
                  </a:cxn>
                  <a:cxn ang="0">
                    <a:pos x="152" y="11"/>
                  </a:cxn>
                  <a:cxn ang="0">
                    <a:pos x="165" y="11"/>
                  </a:cxn>
                  <a:cxn ang="0">
                    <a:pos x="178" y="8"/>
                  </a:cxn>
                  <a:cxn ang="0">
                    <a:pos x="191" y="5"/>
                  </a:cxn>
                  <a:cxn ang="0">
                    <a:pos x="204" y="3"/>
                  </a:cxn>
                  <a:cxn ang="0">
                    <a:pos x="217" y="3"/>
                  </a:cxn>
                  <a:cxn ang="0">
                    <a:pos x="230" y="0"/>
                  </a:cxn>
                  <a:cxn ang="0">
                    <a:pos x="243" y="0"/>
                  </a:cxn>
                  <a:cxn ang="0">
                    <a:pos x="256" y="0"/>
                  </a:cxn>
                  <a:cxn ang="0">
                    <a:pos x="269" y="0"/>
                  </a:cxn>
                  <a:cxn ang="0">
                    <a:pos x="286" y="3"/>
                  </a:cxn>
                  <a:cxn ang="0">
                    <a:pos x="299" y="5"/>
                  </a:cxn>
                  <a:cxn ang="0">
                    <a:pos x="312" y="11"/>
                  </a:cxn>
                  <a:cxn ang="0">
                    <a:pos x="325" y="14"/>
                  </a:cxn>
                  <a:cxn ang="0">
                    <a:pos x="338" y="17"/>
                  </a:cxn>
                  <a:cxn ang="0">
                    <a:pos x="351" y="19"/>
                  </a:cxn>
                  <a:cxn ang="0">
                    <a:pos x="364" y="19"/>
                  </a:cxn>
                  <a:cxn ang="0">
                    <a:pos x="377" y="22"/>
                  </a:cxn>
                  <a:cxn ang="0">
                    <a:pos x="390" y="22"/>
                  </a:cxn>
                  <a:cxn ang="0">
                    <a:pos x="403" y="22"/>
                  </a:cxn>
                  <a:cxn ang="0">
                    <a:pos x="416" y="22"/>
                  </a:cxn>
                  <a:cxn ang="0">
                    <a:pos x="429" y="22"/>
                  </a:cxn>
                  <a:cxn ang="0">
                    <a:pos x="442" y="25"/>
                  </a:cxn>
                  <a:cxn ang="0">
                    <a:pos x="455" y="25"/>
                  </a:cxn>
                  <a:cxn ang="0">
                    <a:pos x="468" y="28"/>
                  </a:cxn>
                  <a:cxn ang="0">
                    <a:pos x="481" y="28"/>
                  </a:cxn>
                  <a:cxn ang="0">
                    <a:pos x="494" y="25"/>
                  </a:cxn>
                  <a:cxn ang="0">
                    <a:pos x="507" y="25"/>
                  </a:cxn>
                  <a:cxn ang="0">
                    <a:pos x="521" y="25"/>
                  </a:cxn>
                  <a:cxn ang="0">
                    <a:pos x="534" y="25"/>
                  </a:cxn>
                  <a:cxn ang="0">
                    <a:pos x="547" y="25"/>
                  </a:cxn>
                </a:cxnLst>
                <a:rect l="0" t="0" r="r" b="b"/>
                <a:pathLst>
                  <a:path w="555" h="159">
                    <a:moveTo>
                      <a:pt x="0" y="159"/>
                    </a:moveTo>
                    <a:lnTo>
                      <a:pt x="4" y="153"/>
                    </a:lnTo>
                    <a:lnTo>
                      <a:pt x="8" y="150"/>
                    </a:lnTo>
                    <a:lnTo>
                      <a:pt x="13" y="145"/>
                    </a:lnTo>
                    <a:lnTo>
                      <a:pt x="17" y="139"/>
                    </a:lnTo>
                    <a:lnTo>
                      <a:pt x="21" y="133"/>
                    </a:lnTo>
                    <a:lnTo>
                      <a:pt x="26" y="128"/>
                    </a:lnTo>
                    <a:lnTo>
                      <a:pt x="30" y="120"/>
                    </a:lnTo>
                    <a:lnTo>
                      <a:pt x="34" y="111"/>
                    </a:lnTo>
                    <a:lnTo>
                      <a:pt x="39" y="103"/>
                    </a:lnTo>
                    <a:lnTo>
                      <a:pt x="43" y="94"/>
                    </a:lnTo>
                    <a:lnTo>
                      <a:pt x="47" y="89"/>
                    </a:lnTo>
                    <a:lnTo>
                      <a:pt x="52" y="83"/>
                    </a:lnTo>
                    <a:lnTo>
                      <a:pt x="56" y="75"/>
                    </a:lnTo>
                    <a:lnTo>
                      <a:pt x="60" y="72"/>
                    </a:lnTo>
                    <a:lnTo>
                      <a:pt x="65" y="67"/>
                    </a:lnTo>
                    <a:lnTo>
                      <a:pt x="69" y="64"/>
                    </a:lnTo>
                    <a:lnTo>
                      <a:pt x="73" y="58"/>
                    </a:lnTo>
                    <a:lnTo>
                      <a:pt x="78" y="55"/>
                    </a:lnTo>
                    <a:lnTo>
                      <a:pt x="82" y="53"/>
                    </a:lnTo>
                    <a:lnTo>
                      <a:pt x="87" y="47"/>
                    </a:lnTo>
                    <a:lnTo>
                      <a:pt x="91" y="44"/>
                    </a:lnTo>
                    <a:lnTo>
                      <a:pt x="95" y="42"/>
                    </a:lnTo>
                    <a:lnTo>
                      <a:pt x="100" y="39"/>
                    </a:lnTo>
                    <a:lnTo>
                      <a:pt x="104" y="33"/>
                    </a:lnTo>
                    <a:lnTo>
                      <a:pt x="108" y="30"/>
                    </a:lnTo>
                    <a:lnTo>
                      <a:pt x="113" y="28"/>
                    </a:lnTo>
                    <a:lnTo>
                      <a:pt x="117" y="28"/>
                    </a:lnTo>
                    <a:lnTo>
                      <a:pt x="121" y="22"/>
                    </a:lnTo>
                    <a:lnTo>
                      <a:pt x="126" y="19"/>
                    </a:lnTo>
                    <a:lnTo>
                      <a:pt x="130" y="17"/>
                    </a:lnTo>
                    <a:lnTo>
                      <a:pt x="134" y="17"/>
                    </a:lnTo>
                    <a:lnTo>
                      <a:pt x="139" y="17"/>
                    </a:lnTo>
                    <a:lnTo>
                      <a:pt x="143" y="14"/>
                    </a:lnTo>
                    <a:lnTo>
                      <a:pt x="147" y="14"/>
                    </a:lnTo>
                    <a:lnTo>
                      <a:pt x="152" y="11"/>
                    </a:lnTo>
                    <a:lnTo>
                      <a:pt x="156" y="11"/>
                    </a:lnTo>
                    <a:lnTo>
                      <a:pt x="160" y="11"/>
                    </a:lnTo>
                    <a:lnTo>
                      <a:pt x="165" y="11"/>
                    </a:lnTo>
                    <a:lnTo>
                      <a:pt x="169" y="8"/>
                    </a:lnTo>
                    <a:lnTo>
                      <a:pt x="173" y="8"/>
                    </a:lnTo>
                    <a:lnTo>
                      <a:pt x="178" y="8"/>
                    </a:lnTo>
                    <a:lnTo>
                      <a:pt x="182" y="8"/>
                    </a:lnTo>
                    <a:lnTo>
                      <a:pt x="186" y="8"/>
                    </a:lnTo>
                    <a:lnTo>
                      <a:pt x="191" y="5"/>
                    </a:lnTo>
                    <a:lnTo>
                      <a:pt x="195" y="5"/>
                    </a:lnTo>
                    <a:lnTo>
                      <a:pt x="199" y="5"/>
                    </a:lnTo>
                    <a:lnTo>
                      <a:pt x="204" y="3"/>
                    </a:lnTo>
                    <a:lnTo>
                      <a:pt x="208" y="3"/>
                    </a:lnTo>
                    <a:lnTo>
                      <a:pt x="212" y="3"/>
                    </a:lnTo>
                    <a:lnTo>
                      <a:pt x="217" y="3"/>
                    </a:lnTo>
                    <a:lnTo>
                      <a:pt x="221" y="3"/>
                    </a:lnTo>
                    <a:lnTo>
                      <a:pt x="225" y="0"/>
                    </a:lnTo>
                    <a:lnTo>
                      <a:pt x="230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3" y="0"/>
                    </a:lnTo>
                    <a:lnTo>
                      <a:pt x="247" y="0"/>
                    </a:lnTo>
                    <a:lnTo>
                      <a:pt x="251" y="0"/>
                    </a:lnTo>
                    <a:lnTo>
                      <a:pt x="256" y="0"/>
                    </a:lnTo>
                    <a:lnTo>
                      <a:pt x="260" y="0"/>
                    </a:lnTo>
                    <a:lnTo>
                      <a:pt x="264" y="0"/>
                    </a:lnTo>
                    <a:lnTo>
                      <a:pt x="269" y="0"/>
                    </a:lnTo>
                    <a:lnTo>
                      <a:pt x="273" y="3"/>
                    </a:lnTo>
                    <a:lnTo>
                      <a:pt x="282" y="3"/>
                    </a:lnTo>
                    <a:lnTo>
                      <a:pt x="286" y="3"/>
                    </a:lnTo>
                    <a:lnTo>
                      <a:pt x="290" y="3"/>
                    </a:lnTo>
                    <a:lnTo>
                      <a:pt x="295" y="5"/>
                    </a:lnTo>
                    <a:lnTo>
                      <a:pt x="299" y="5"/>
                    </a:lnTo>
                    <a:lnTo>
                      <a:pt x="304" y="8"/>
                    </a:lnTo>
                    <a:lnTo>
                      <a:pt x="308" y="8"/>
                    </a:lnTo>
                    <a:lnTo>
                      <a:pt x="312" y="11"/>
                    </a:lnTo>
                    <a:lnTo>
                      <a:pt x="317" y="11"/>
                    </a:lnTo>
                    <a:lnTo>
                      <a:pt x="321" y="14"/>
                    </a:lnTo>
                    <a:lnTo>
                      <a:pt x="325" y="14"/>
                    </a:lnTo>
                    <a:lnTo>
                      <a:pt x="330" y="17"/>
                    </a:lnTo>
                    <a:lnTo>
                      <a:pt x="334" y="17"/>
                    </a:lnTo>
                    <a:lnTo>
                      <a:pt x="338" y="17"/>
                    </a:lnTo>
                    <a:lnTo>
                      <a:pt x="343" y="17"/>
                    </a:lnTo>
                    <a:lnTo>
                      <a:pt x="347" y="19"/>
                    </a:lnTo>
                    <a:lnTo>
                      <a:pt x="351" y="19"/>
                    </a:lnTo>
                    <a:lnTo>
                      <a:pt x="356" y="19"/>
                    </a:lnTo>
                    <a:lnTo>
                      <a:pt x="360" y="19"/>
                    </a:lnTo>
                    <a:lnTo>
                      <a:pt x="364" y="19"/>
                    </a:lnTo>
                    <a:lnTo>
                      <a:pt x="369" y="22"/>
                    </a:lnTo>
                    <a:lnTo>
                      <a:pt x="373" y="22"/>
                    </a:lnTo>
                    <a:lnTo>
                      <a:pt x="377" y="22"/>
                    </a:lnTo>
                    <a:lnTo>
                      <a:pt x="382" y="22"/>
                    </a:lnTo>
                    <a:lnTo>
                      <a:pt x="386" y="25"/>
                    </a:lnTo>
                    <a:lnTo>
                      <a:pt x="390" y="22"/>
                    </a:lnTo>
                    <a:lnTo>
                      <a:pt x="395" y="22"/>
                    </a:lnTo>
                    <a:lnTo>
                      <a:pt x="399" y="22"/>
                    </a:lnTo>
                    <a:lnTo>
                      <a:pt x="403" y="22"/>
                    </a:lnTo>
                    <a:lnTo>
                      <a:pt x="408" y="22"/>
                    </a:lnTo>
                    <a:lnTo>
                      <a:pt x="412" y="25"/>
                    </a:lnTo>
                    <a:lnTo>
                      <a:pt x="416" y="22"/>
                    </a:lnTo>
                    <a:lnTo>
                      <a:pt x="421" y="22"/>
                    </a:lnTo>
                    <a:lnTo>
                      <a:pt x="425" y="22"/>
                    </a:lnTo>
                    <a:lnTo>
                      <a:pt x="429" y="22"/>
                    </a:lnTo>
                    <a:lnTo>
                      <a:pt x="434" y="22"/>
                    </a:lnTo>
                    <a:lnTo>
                      <a:pt x="438" y="25"/>
                    </a:lnTo>
                    <a:lnTo>
                      <a:pt x="442" y="25"/>
                    </a:lnTo>
                    <a:lnTo>
                      <a:pt x="447" y="22"/>
                    </a:lnTo>
                    <a:lnTo>
                      <a:pt x="451" y="25"/>
                    </a:lnTo>
                    <a:lnTo>
                      <a:pt x="455" y="25"/>
                    </a:lnTo>
                    <a:lnTo>
                      <a:pt x="460" y="25"/>
                    </a:lnTo>
                    <a:lnTo>
                      <a:pt x="464" y="25"/>
                    </a:lnTo>
                    <a:lnTo>
                      <a:pt x="468" y="28"/>
                    </a:lnTo>
                    <a:lnTo>
                      <a:pt x="473" y="28"/>
                    </a:lnTo>
                    <a:lnTo>
                      <a:pt x="477" y="28"/>
                    </a:lnTo>
                    <a:lnTo>
                      <a:pt x="481" y="28"/>
                    </a:lnTo>
                    <a:lnTo>
                      <a:pt x="486" y="28"/>
                    </a:lnTo>
                    <a:lnTo>
                      <a:pt x="490" y="28"/>
                    </a:lnTo>
                    <a:lnTo>
                      <a:pt x="494" y="25"/>
                    </a:lnTo>
                    <a:lnTo>
                      <a:pt x="499" y="25"/>
                    </a:lnTo>
                    <a:lnTo>
                      <a:pt x="503" y="25"/>
                    </a:lnTo>
                    <a:lnTo>
                      <a:pt x="507" y="25"/>
                    </a:lnTo>
                    <a:lnTo>
                      <a:pt x="512" y="25"/>
                    </a:lnTo>
                    <a:lnTo>
                      <a:pt x="516" y="25"/>
                    </a:lnTo>
                    <a:lnTo>
                      <a:pt x="521" y="25"/>
                    </a:lnTo>
                    <a:lnTo>
                      <a:pt x="525" y="25"/>
                    </a:lnTo>
                    <a:lnTo>
                      <a:pt x="529" y="25"/>
                    </a:lnTo>
                    <a:lnTo>
                      <a:pt x="534" y="25"/>
                    </a:lnTo>
                    <a:lnTo>
                      <a:pt x="538" y="25"/>
                    </a:lnTo>
                    <a:lnTo>
                      <a:pt x="542" y="25"/>
                    </a:lnTo>
                    <a:lnTo>
                      <a:pt x="547" y="25"/>
                    </a:lnTo>
                    <a:lnTo>
                      <a:pt x="551" y="25"/>
                    </a:lnTo>
                    <a:lnTo>
                      <a:pt x="555" y="25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205" name="Freeform 110"/>
              <p:cNvSpPr>
                <a:spLocks/>
              </p:cNvSpPr>
              <p:nvPr/>
            </p:nvSpPr>
            <p:spPr bwMode="auto">
              <a:xfrm>
                <a:off x="4657402" y="3847303"/>
                <a:ext cx="130454" cy="1698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3"/>
                  </a:cxn>
                  <a:cxn ang="0">
                    <a:pos x="9" y="3"/>
                  </a:cxn>
                  <a:cxn ang="0">
                    <a:pos x="13" y="0"/>
                  </a:cxn>
                  <a:cxn ang="0">
                    <a:pos x="18" y="3"/>
                  </a:cxn>
                  <a:cxn ang="0">
                    <a:pos x="22" y="3"/>
                  </a:cxn>
                  <a:cxn ang="0">
                    <a:pos x="26" y="0"/>
                  </a:cxn>
                  <a:cxn ang="0">
                    <a:pos x="31" y="0"/>
                  </a:cxn>
                  <a:cxn ang="0">
                    <a:pos x="35" y="3"/>
                  </a:cxn>
                  <a:cxn ang="0">
                    <a:pos x="39" y="0"/>
                  </a:cxn>
                  <a:cxn ang="0">
                    <a:pos x="44" y="3"/>
                  </a:cxn>
                  <a:cxn ang="0">
                    <a:pos x="48" y="0"/>
                  </a:cxn>
                  <a:cxn ang="0">
                    <a:pos x="52" y="0"/>
                  </a:cxn>
                  <a:cxn ang="0">
                    <a:pos x="57" y="3"/>
                  </a:cxn>
                  <a:cxn ang="0">
                    <a:pos x="61" y="11"/>
                  </a:cxn>
                  <a:cxn ang="0">
                    <a:pos x="65" y="22"/>
                  </a:cxn>
                  <a:cxn ang="0">
                    <a:pos x="70" y="39"/>
                  </a:cxn>
                  <a:cxn ang="0">
                    <a:pos x="74" y="58"/>
                  </a:cxn>
                  <a:cxn ang="0">
                    <a:pos x="78" y="75"/>
                  </a:cxn>
                  <a:cxn ang="0">
                    <a:pos x="83" y="92"/>
                  </a:cxn>
                  <a:cxn ang="0">
                    <a:pos x="87" y="106"/>
                  </a:cxn>
                  <a:cxn ang="0">
                    <a:pos x="91" y="117"/>
                  </a:cxn>
                  <a:cxn ang="0">
                    <a:pos x="96" y="125"/>
                  </a:cxn>
                </a:cxnLst>
                <a:rect l="0" t="0" r="r" b="b"/>
                <a:pathLst>
                  <a:path w="96" h="125">
                    <a:moveTo>
                      <a:pt x="0" y="0"/>
                    </a:moveTo>
                    <a:lnTo>
                      <a:pt x="5" y="3"/>
                    </a:lnTo>
                    <a:lnTo>
                      <a:pt x="9" y="3"/>
                    </a:lnTo>
                    <a:lnTo>
                      <a:pt x="13" y="0"/>
                    </a:lnTo>
                    <a:lnTo>
                      <a:pt x="18" y="3"/>
                    </a:lnTo>
                    <a:lnTo>
                      <a:pt x="22" y="3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5" y="3"/>
                    </a:lnTo>
                    <a:lnTo>
                      <a:pt x="39" y="0"/>
                    </a:lnTo>
                    <a:lnTo>
                      <a:pt x="44" y="3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7" y="3"/>
                    </a:lnTo>
                    <a:lnTo>
                      <a:pt x="61" y="11"/>
                    </a:lnTo>
                    <a:lnTo>
                      <a:pt x="65" y="22"/>
                    </a:lnTo>
                    <a:lnTo>
                      <a:pt x="70" y="39"/>
                    </a:lnTo>
                    <a:lnTo>
                      <a:pt x="74" y="58"/>
                    </a:lnTo>
                    <a:lnTo>
                      <a:pt x="78" y="75"/>
                    </a:lnTo>
                    <a:lnTo>
                      <a:pt x="83" y="92"/>
                    </a:lnTo>
                    <a:lnTo>
                      <a:pt x="87" y="106"/>
                    </a:lnTo>
                    <a:lnTo>
                      <a:pt x="91" y="117"/>
                    </a:lnTo>
                    <a:lnTo>
                      <a:pt x="96" y="125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206" name="Freeform 113"/>
              <p:cNvSpPr>
                <a:spLocks/>
              </p:cNvSpPr>
              <p:nvPr/>
            </p:nvSpPr>
            <p:spPr bwMode="auto">
              <a:xfrm>
                <a:off x="3903216" y="3571448"/>
                <a:ext cx="754186" cy="214705"/>
              </a:xfrm>
              <a:custGeom>
                <a:avLst/>
                <a:gdLst/>
                <a:ahLst/>
                <a:cxnLst>
                  <a:cxn ang="0">
                    <a:pos x="8" y="150"/>
                  </a:cxn>
                  <a:cxn ang="0">
                    <a:pos x="21" y="125"/>
                  </a:cxn>
                  <a:cxn ang="0">
                    <a:pos x="34" y="105"/>
                  </a:cxn>
                  <a:cxn ang="0">
                    <a:pos x="47" y="83"/>
                  </a:cxn>
                  <a:cxn ang="0">
                    <a:pos x="60" y="66"/>
                  </a:cxn>
                  <a:cxn ang="0">
                    <a:pos x="73" y="53"/>
                  </a:cxn>
                  <a:cxn ang="0">
                    <a:pos x="87" y="44"/>
                  </a:cxn>
                  <a:cxn ang="0">
                    <a:pos x="100" y="36"/>
                  </a:cxn>
                  <a:cxn ang="0">
                    <a:pos x="113" y="30"/>
                  </a:cxn>
                  <a:cxn ang="0">
                    <a:pos x="126" y="25"/>
                  </a:cxn>
                  <a:cxn ang="0">
                    <a:pos x="139" y="19"/>
                  </a:cxn>
                  <a:cxn ang="0">
                    <a:pos x="152" y="16"/>
                  </a:cxn>
                  <a:cxn ang="0">
                    <a:pos x="165" y="14"/>
                  </a:cxn>
                  <a:cxn ang="0">
                    <a:pos x="178" y="11"/>
                  </a:cxn>
                  <a:cxn ang="0">
                    <a:pos x="191" y="11"/>
                  </a:cxn>
                  <a:cxn ang="0">
                    <a:pos x="204" y="8"/>
                  </a:cxn>
                  <a:cxn ang="0">
                    <a:pos x="217" y="5"/>
                  </a:cxn>
                  <a:cxn ang="0">
                    <a:pos x="230" y="2"/>
                  </a:cxn>
                  <a:cxn ang="0">
                    <a:pos x="243" y="2"/>
                  </a:cxn>
                  <a:cxn ang="0">
                    <a:pos x="256" y="2"/>
                  </a:cxn>
                  <a:cxn ang="0">
                    <a:pos x="269" y="2"/>
                  </a:cxn>
                  <a:cxn ang="0">
                    <a:pos x="286" y="2"/>
                  </a:cxn>
                  <a:cxn ang="0">
                    <a:pos x="299" y="2"/>
                  </a:cxn>
                  <a:cxn ang="0">
                    <a:pos x="312" y="5"/>
                  </a:cxn>
                  <a:cxn ang="0">
                    <a:pos x="325" y="11"/>
                  </a:cxn>
                  <a:cxn ang="0">
                    <a:pos x="338" y="16"/>
                  </a:cxn>
                  <a:cxn ang="0">
                    <a:pos x="351" y="19"/>
                  </a:cxn>
                  <a:cxn ang="0">
                    <a:pos x="364" y="22"/>
                  </a:cxn>
                  <a:cxn ang="0">
                    <a:pos x="377" y="25"/>
                  </a:cxn>
                  <a:cxn ang="0">
                    <a:pos x="390" y="25"/>
                  </a:cxn>
                  <a:cxn ang="0">
                    <a:pos x="403" y="25"/>
                  </a:cxn>
                  <a:cxn ang="0">
                    <a:pos x="416" y="22"/>
                  </a:cxn>
                  <a:cxn ang="0">
                    <a:pos x="429" y="25"/>
                  </a:cxn>
                  <a:cxn ang="0">
                    <a:pos x="442" y="25"/>
                  </a:cxn>
                  <a:cxn ang="0">
                    <a:pos x="455" y="27"/>
                  </a:cxn>
                  <a:cxn ang="0">
                    <a:pos x="468" y="27"/>
                  </a:cxn>
                  <a:cxn ang="0">
                    <a:pos x="481" y="27"/>
                  </a:cxn>
                  <a:cxn ang="0">
                    <a:pos x="494" y="27"/>
                  </a:cxn>
                  <a:cxn ang="0">
                    <a:pos x="507" y="25"/>
                  </a:cxn>
                  <a:cxn ang="0">
                    <a:pos x="521" y="25"/>
                  </a:cxn>
                  <a:cxn ang="0">
                    <a:pos x="534" y="25"/>
                  </a:cxn>
                  <a:cxn ang="0">
                    <a:pos x="547" y="25"/>
                  </a:cxn>
                </a:cxnLst>
                <a:rect l="0" t="0" r="r" b="b"/>
                <a:pathLst>
                  <a:path w="555" h="158">
                    <a:moveTo>
                      <a:pt x="0" y="158"/>
                    </a:moveTo>
                    <a:lnTo>
                      <a:pt x="4" y="156"/>
                    </a:lnTo>
                    <a:lnTo>
                      <a:pt x="8" y="150"/>
                    </a:lnTo>
                    <a:lnTo>
                      <a:pt x="13" y="142"/>
                    </a:lnTo>
                    <a:lnTo>
                      <a:pt x="17" y="133"/>
                    </a:lnTo>
                    <a:lnTo>
                      <a:pt x="21" y="125"/>
                    </a:lnTo>
                    <a:lnTo>
                      <a:pt x="26" y="119"/>
                    </a:lnTo>
                    <a:lnTo>
                      <a:pt x="30" y="114"/>
                    </a:lnTo>
                    <a:lnTo>
                      <a:pt x="34" y="105"/>
                    </a:lnTo>
                    <a:lnTo>
                      <a:pt x="39" y="94"/>
                    </a:lnTo>
                    <a:lnTo>
                      <a:pt x="43" y="89"/>
                    </a:lnTo>
                    <a:lnTo>
                      <a:pt x="47" y="83"/>
                    </a:lnTo>
                    <a:lnTo>
                      <a:pt x="52" y="75"/>
                    </a:lnTo>
                    <a:lnTo>
                      <a:pt x="56" y="72"/>
                    </a:lnTo>
                    <a:lnTo>
                      <a:pt x="60" y="66"/>
                    </a:lnTo>
                    <a:lnTo>
                      <a:pt x="65" y="64"/>
                    </a:lnTo>
                    <a:lnTo>
                      <a:pt x="69" y="58"/>
                    </a:lnTo>
                    <a:lnTo>
                      <a:pt x="73" y="53"/>
                    </a:lnTo>
                    <a:lnTo>
                      <a:pt x="78" y="50"/>
                    </a:lnTo>
                    <a:lnTo>
                      <a:pt x="82" y="47"/>
                    </a:lnTo>
                    <a:lnTo>
                      <a:pt x="87" y="44"/>
                    </a:lnTo>
                    <a:lnTo>
                      <a:pt x="91" y="41"/>
                    </a:lnTo>
                    <a:lnTo>
                      <a:pt x="95" y="39"/>
                    </a:lnTo>
                    <a:lnTo>
                      <a:pt x="100" y="36"/>
                    </a:lnTo>
                    <a:lnTo>
                      <a:pt x="104" y="33"/>
                    </a:lnTo>
                    <a:lnTo>
                      <a:pt x="108" y="30"/>
                    </a:lnTo>
                    <a:lnTo>
                      <a:pt x="113" y="30"/>
                    </a:lnTo>
                    <a:lnTo>
                      <a:pt x="117" y="30"/>
                    </a:lnTo>
                    <a:lnTo>
                      <a:pt x="121" y="27"/>
                    </a:lnTo>
                    <a:lnTo>
                      <a:pt x="126" y="25"/>
                    </a:lnTo>
                    <a:lnTo>
                      <a:pt x="130" y="22"/>
                    </a:lnTo>
                    <a:lnTo>
                      <a:pt x="134" y="19"/>
                    </a:lnTo>
                    <a:lnTo>
                      <a:pt x="139" y="19"/>
                    </a:lnTo>
                    <a:lnTo>
                      <a:pt x="143" y="16"/>
                    </a:lnTo>
                    <a:lnTo>
                      <a:pt x="147" y="16"/>
                    </a:lnTo>
                    <a:lnTo>
                      <a:pt x="152" y="16"/>
                    </a:lnTo>
                    <a:lnTo>
                      <a:pt x="156" y="16"/>
                    </a:lnTo>
                    <a:lnTo>
                      <a:pt x="160" y="14"/>
                    </a:lnTo>
                    <a:lnTo>
                      <a:pt x="165" y="14"/>
                    </a:lnTo>
                    <a:lnTo>
                      <a:pt x="169" y="14"/>
                    </a:lnTo>
                    <a:lnTo>
                      <a:pt x="173" y="14"/>
                    </a:lnTo>
                    <a:lnTo>
                      <a:pt x="178" y="11"/>
                    </a:lnTo>
                    <a:lnTo>
                      <a:pt x="182" y="11"/>
                    </a:lnTo>
                    <a:lnTo>
                      <a:pt x="186" y="11"/>
                    </a:lnTo>
                    <a:lnTo>
                      <a:pt x="191" y="11"/>
                    </a:lnTo>
                    <a:lnTo>
                      <a:pt x="195" y="8"/>
                    </a:lnTo>
                    <a:lnTo>
                      <a:pt x="199" y="8"/>
                    </a:lnTo>
                    <a:lnTo>
                      <a:pt x="204" y="8"/>
                    </a:lnTo>
                    <a:lnTo>
                      <a:pt x="208" y="8"/>
                    </a:lnTo>
                    <a:lnTo>
                      <a:pt x="212" y="5"/>
                    </a:lnTo>
                    <a:lnTo>
                      <a:pt x="217" y="5"/>
                    </a:lnTo>
                    <a:lnTo>
                      <a:pt x="221" y="2"/>
                    </a:lnTo>
                    <a:lnTo>
                      <a:pt x="225" y="2"/>
                    </a:lnTo>
                    <a:lnTo>
                      <a:pt x="230" y="2"/>
                    </a:lnTo>
                    <a:lnTo>
                      <a:pt x="234" y="5"/>
                    </a:lnTo>
                    <a:lnTo>
                      <a:pt x="238" y="2"/>
                    </a:lnTo>
                    <a:lnTo>
                      <a:pt x="243" y="2"/>
                    </a:lnTo>
                    <a:lnTo>
                      <a:pt x="247" y="2"/>
                    </a:lnTo>
                    <a:lnTo>
                      <a:pt x="251" y="0"/>
                    </a:lnTo>
                    <a:lnTo>
                      <a:pt x="256" y="2"/>
                    </a:lnTo>
                    <a:lnTo>
                      <a:pt x="260" y="2"/>
                    </a:lnTo>
                    <a:lnTo>
                      <a:pt x="264" y="2"/>
                    </a:lnTo>
                    <a:lnTo>
                      <a:pt x="269" y="2"/>
                    </a:lnTo>
                    <a:lnTo>
                      <a:pt x="273" y="2"/>
                    </a:lnTo>
                    <a:lnTo>
                      <a:pt x="282" y="0"/>
                    </a:lnTo>
                    <a:lnTo>
                      <a:pt x="286" y="2"/>
                    </a:lnTo>
                    <a:lnTo>
                      <a:pt x="290" y="0"/>
                    </a:lnTo>
                    <a:lnTo>
                      <a:pt x="295" y="2"/>
                    </a:lnTo>
                    <a:lnTo>
                      <a:pt x="299" y="2"/>
                    </a:lnTo>
                    <a:lnTo>
                      <a:pt x="304" y="5"/>
                    </a:lnTo>
                    <a:lnTo>
                      <a:pt x="308" y="5"/>
                    </a:lnTo>
                    <a:lnTo>
                      <a:pt x="312" y="5"/>
                    </a:lnTo>
                    <a:lnTo>
                      <a:pt x="317" y="8"/>
                    </a:lnTo>
                    <a:lnTo>
                      <a:pt x="321" y="11"/>
                    </a:lnTo>
                    <a:lnTo>
                      <a:pt x="325" y="11"/>
                    </a:lnTo>
                    <a:lnTo>
                      <a:pt x="330" y="14"/>
                    </a:lnTo>
                    <a:lnTo>
                      <a:pt x="334" y="14"/>
                    </a:lnTo>
                    <a:lnTo>
                      <a:pt x="338" y="16"/>
                    </a:lnTo>
                    <a:lnTo>
                      <a:pt x="343" y="19"/>
                    </a:lnTo>
                    <a:lnTo>
                      <a:pt x="347" y="19"/>
                    </a:lnTo>
                    <a:lnTo>
                      <a:pt x="351" y="19"/>
                    </a:lnTo>
                    <a:lnTo>
                      <a:pt x="356" y="22"/>
                    </a:lnTo>
                    <a:lnTo>
                      <a:pt x="360" y="22"/>
                    </a:lnTo>
                    <a:lnTo>
                      <a:pt x="364" y="22"/>
                    </a:lnTo>
                    <a:lnTo>
                      <a:pt x="369" y="22"/>
                    </a:lnTo>
                    <a:lnTo>
                      <a:pt x="373" y="22"/>
                    </a:lnTo>
                    <a:lnTo>
                      <a:pt x="377" y="25"/>
                    </a:lnTo>
                    <a:lnTo>
                      <a:pt x="382" y="25"/>
                    </a:lnTo>
                    <a:lnTo>
                      <a:pt x="386" y="25"/>
                    </a:lnTo>
                    <a:lnTo>
                      <a:pt x="390" y="25"/>
                    </a:lnTo>
                    <a:lnTo>
                      <a:pt x="395" y="25"/>
                    </a:lnTo>
                    <a:lnTo>
                      <a:pt x="399" y="25"/>
                    </a:lnTo>
                    <a:lnTo>
                      <a:pt x="403" y="25"/>
                    </a:lnTo>
                    <a:lnTo>
                      <a:pt x="408" y="22"/>
                    </a:lnTo>
                    <a:lnTo>
                      <a:pt x="412" y="22"/>
                    </a:lnTo>
                    <a:lnTo>
                      <a:pt x="416" y="22"/>
                    </a:lnTo>
                    <a:lnTo>
                      <a:pt x="421" y="25"/>
                    </a:lnTo>
                    <a:lnTo>
                      <a:pt x="425" y="25"/>
                    </a:lnTo>
                    <a:lnTo>
                      <a:pt x="429" y="25"/>
                    </a:lnTo>
                    <a:lnTo>
                      <a:pt x="434" y="25"/>
                    </a:lnTo>
                    <a:lnTo>
                      <a:pt x="438" y="25"/>
                    </a:lnTo>
                    <a:lnTo>
                      <a:pt x="442" y="25"/>
                    </a:lnTo>
                    <a:lnTo>
                      <a:pt x="447" y="25"/>
                    </a:lnTo>
                    <a:lnTo>
                      <a:pt x="451" y="27"/>
                    </a:lnTo>
                    <a:lnTo>
                      <a:pt x="455" y="27"/>
                    </a:lnTo>
                    <a:lnTo>
                      <a:pt x="460" y="27"/>
                    </a:lnTo>
                    <a:lnTo>
                      <a:pt x="464" y="27"/>
                    </a:lnTo>
                    <a:lnTo>
                      <a:pt x="468" y="27"/>
                    </a:lnTo>
                    <a:lnTo>
                      <a:pt x="473" y="27"/>
                    </a:lnTo>
                    <a:lnTo>
                      <a:pt x="477" y="30"/>
                    </a:lnTo>
                    <a:lnTo>
                      <a:pt x="481" y="27"/>
                    </a:lnTo>
                    <a:lnTo>
                      <a:pt x="486" y="27"/>
                    </a:lnTo>
                    <a:lnTo>
                      <a:pt x="490" y="27"/>
                    </a:lnTo>
                    <a:lnTo>
                      <a:pt x="494" y="27"/>
                    </a:lnTo>
                    <a:lnTo>
                      <a:pt x="499" y="25"/>
                    </a:lnTo>
                    <a:lnTo>
                      <a:pt x="503" y="25"/>
                    </a:lnTo>
                    <a:lnTo>
                      <a:pt x="507" y="25"/>
                    </a:lnTo>
                    <a:lnTo>
                      <a:pt x="512" y="25"/>
                    </a:lnTo>
                    <a:lnTo>
                      <a:pt x="516" y="25"/>
                    </a:lnTo>
                    <a:lnTo>
                      <a:pt x="521" y="25"/>
                    </a:lnTo>
                    <a:lnTo>
                      <a:pt x="525" y="25"/>
                    </a:lnTo>
                    <a:lnTo>
                      <a:pt x="529" y="25"/>
                    </a:lnTo>
                    <a:lnTo>
                      <a:pt x="534" y="25"/>
                    </a:lnTo>
                    <a:lnTo>
                      <a:pt x="538" y="25"/>
                    </a:lnTo>
                    <a:lnTo>
                      <a:pt x="542" y="25"/>
                    </a:lnTo>
                    <a:lnTo>
                      <a:pt x="547" y="25"/>
                    </a:lnTo>
                    <a:lnTo>
                      <a:pt x="551" y="25"/>
                    </a:lnTo>
                    <a:lnTo>
                      <a:pt x="555" y="25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207" name="Freeform 114"/>
              <p:cNvSpPr>
                <a:spLocks/>
              </p:cNvSpPr>
              <p:nvPr/>
            </p:nvSpPr>
            <p:spPr bwMode="auto">
              <a:xfrm>
                <a:off x="4657402" y="3597267"/>
                <a:ext cx="130454" cy="18209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5" y="6"/>
                  </a:cxn>
                  <a:cxn ang="0">
                    <a:pos x="9" y="6"/>
                  </a:cxn>
                  <a:cxn ang="0">
                    <a:pos x="13" y="6"/>
                  </a:cxn>
                  <a:cxn ang="0">
                    <a:pos x="18" y="6"/>
                  </a:cxn>
                  <a:cxn ang="0">
                    <a:pos x="22" y="6"/>
                  </a:cxn>
                  <a:cxn ang="0">
                    <a:pos x="26" y="6"/>
                  </a:cxn>
                  <a:cxn ang="0">
                    <a:pos x="31" y="6"/>
                  </a:cxn>
                  <a:cxn ang="0">
                    <a:pos x="35" y="3"/>
                  </a:cxn>
                  <a:cxn ang="0">
                    <a:pos x="39" y="3"/>
                  </a:cxn>
                  <a:cxn ang="0">
                    <a:pos x="44" y="3"/>
                  </a:cxn>
                  <a:cxn ang="0">
                    <a:pos x="48" y="0"/>
                  </a:cxn>
                  <a:cxn ang="0">
                    <a:pos x="52" y="0"/>
                  </a:cxn>
                  <a:cxn ang="0">
                    <a:pos x="57" y="6"/>
                  </a:cxn>
                  <a:cxn ang="0">
                    <a:pos x="61" y="14"/>
                  </a:cxn>
                  <a:cxn ang="0">
                    <a:pos x="65" y="28"/>
                  </a:cxn>
                  <a:cxn ang="0">
                    <a:pos x="70" y="45"/>
                  </a:cxn>
                  <a:cxn ang="0">
                    <a:pos x="74" y="64"/>
                  </a:cxn>
                  <a:cxn ang="0">
                    <a:pos x="78" y="84"/>
                  </a:cxn>
                  <a:cxn ang="0">
                    <a:pos x="83" y="100"/>
                  </a:cxn>
                  <a:cxn ang="0">
                    <a:pos x="87" y="114"/>
                  </a:cxn>
                  <a:cxn ang="0">
                    <a:pos x="91" y="125"/>
                  </a:cxn>
                  <a:cxn ang="0">
                    <a:pos x="96" y="134"/>
                  </a:cxn>
                </a:cxnLst>
                <a:rect l="0" t="0" r="r" b="b"/>
                <a:pathLst>
                  <a:path w="96" h="134">
                    <a:moveTo>
                      <a:pt x="0" y="6"/>
                    </a:moveTo>
                    <a:lnTo>
                      <a:pt x="5" y="6"/>
                    </a:lnTo>
                    <a:lnTo>
                      <a:pt x="9" y="6"/>
                    </a:lnTo>
                    <a:lnTo>
                      <a:pt x="13" y="6"/>
                    </a:lnTo>
                    <a:lnTo>
                      <a:pt x="18" y="6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1" y="6"/>
                    </a:lnTo>
                    <a:lnTo>
                      <a:pt x="35" y="3"/>
                    </a:lnTo>
                    <a:lnTo>
                      <a:pt x="39" y="3"/>
                    </a:lnTo>
                    <a:lnTo>
                      <a:pt x="44" y="3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7" y="6"/>
                    </a:lnTo>
                    <a:lnTo>
                      <a:pt x="61" y="14"/>
                    </a:lnTo>
                    <a:lnTo>
                      <a:pt x="65" y="28"/>
                    </a:lnTo>
                    <a:lnTo>
                      <a:pt x="70" y="45"/>
                    </a:lnTo>
                    <a:lnTo>
                      <a:pt x="74" y="64"/>
                    </a:lnTo>
                    <a:lnTo>
                      <a:pt x="78" y="84"/>
                    </a:lnTo>
                    <a:lnTo>
                      <a:pt x="83" y="100"/>
                    </a:lnTo>
                    <a:lnTo>
                      <a:pt x="87" y="114"/>
                    </a:lnTo>
                    <a:lnTo>
                      <a:pt x="91" y="125"/>
                    </a:lnTo>
                    <a:lnTo>
                      <a:pt x="96" y="134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208" name="Freeform 117"/>
              <p:cNvSpPr>
                <a:spLocks/>
              </p:cNvSpPr>
              <p:nvPr/>
            </p:nvSpPr>
            <p:spPr bwMode="auto">
              <a:xfrm>
                <a:off x="3903216" y="3332283"/>
                <a:ext cx="754186" cy="216064"/>
              </a:xfrm>
              <a:custGeom>
                <a:avLst/>
                <a:gdLst/>
                <a:ahLst/>
                <a:cxnLst>
                  <a:cxn ang="0">
                    <a:pos x="8" y="148"/>
                  </a:cxn>
                  <a:cxn ang="0">
                    <a:pos x="21" y="126"/>
                  </a:cxn>
                  <a:cxn ang="0">
                    <a:pos x="34" y="106"/>
                  </a:cxn>
                  <a:cxn ang="0">
                    <a:pos x="47" y="84"/>
                  </a:cxn>
                  <a:cxn ang="0">
                    <a:pos x="60" y="70"/>
                  </a:cxn>
                  <a:cxn ang="0">
                    <a:pos x="73" y="59"/>
                  </a:cxn>
                  <a:cxn ang="0">
                    <a:pos x="87" y="50"/>
                  </a:cxn>
                  <a:cxn ang="0">
                    <a:pos x="100" y="39"/>
                  </a:cxn>
                  <a:cxn ang="0">
                    <a:pos x="113" y="34"/>
                  </a:cxn>
                  <a:cxn ang="0">
                    <a:pos x="126" y="28"/>
                  </a:cxn>
                  <a:cxn ang="0">
                    <a:pos x="139" y="23"/>
                  </a:cxn>
                  <a:cxn ang="0">
                    <a:pos x="152" y="20"/>
                  </a:cxn>
                  <a:cxn ang="0">
                    <a:pos x="165" y="17"/>
                  </a:cxn>
                  <a:cxn ang="0">
                    <a:pos x="178" y="14"/>
                  </a:cxn>
                  <a:cxn ang="0">
                    <a:pos x="191" y="11"/>
                  </a:cxn>
                  <a:cxn ang="0">
                    <a:pos x="204" y="9"/>
                  </a:cxn>
                  <a:cxn ang="0">
                    <a:pos x="217" y="9"/>
                  </a:cxn>
                  <a:cxn ang="0">
                    <a:pos x="230" y="3"/>
                  </a:cxn>
                  <a:cxn ang="0">
                    <a:pos x="243" y="3"/>
                  </a:cxn>
                  <a:cxn ang="0">
                    <a:pos x="256" y="0"/>
                  </a:cxn>
                  <a:cxn ang="0">
                    <a:pos x="269" y="0"/>
                  </a:cxn>
                  <a:cxn ang="0">
                    <a:pos x="286" y="3"/>
                  </a:cxn>
                  <a:cxn ang="0">
                    <a:pos x="299" y="6"/>
                  </a:cxn>
                  <a:cxn ang="0">
                    <a:pos x="312" y="9"/>
                  </a:cxn>
                  <a:cxn ang="0">
                    <a:pos x="325" y="14"/>
                  </a:cxn>
                  <a:cxn ang="0">
                    <a:pos x="338" y="17"/>
                  </a:cxn>
                  <a:cxn ang="0">
                    <a:pos x="351" y="23"/>
                  </a:cxn>
                  <a:cxn ang="0">
                    <a:pos x="364" y="25"/>
                  </a:cxn>
                  <a:cxn ang="0">
                    <a:pos x="377" y="28"/>
                  </a:cxn>
                  <a:cxn ang="0">
                    <a:pos x="390" y="28"/>
                  </a:cxn>
                  <a:cxn ang="0">
                    <a:pos x="403" y="28"/>
                  </a:cxn>
                  <a:cxn ang="0">
                    <a:pos x="416" y="28"/>
                  </a:cxn>
                  <a:cxn ang="0">
                    <a:pos x="429" y="31"/>
                  </a:cxn>
                  <a:cxn ang="0">
                    <a:pos x="442" y="31"/>
                  </a:cxn>
                  <a:cxn ang="0">
                    <a:pos x="455" y="34"/>
                  </a:cxn>
                  <a:cxn ang="0">
                    <a:pos x="468" y="34"/>
                  </a:cxn>
                  <a:cxn ang="0">
                    <a:pos x="481" y="34"/>
                  </a:cxn>
                  <a:cxn ang="0">
                    <a:pos x="494" y="34"/>
                  </a:cxn>
                  <a:cxn ang="0">
                    <a:pos x="507" y="31"/>
                  </a:cxn>
                  <a:cxn ang="0">
                    <a:pos x="521" y="34"/>
                  </a:cxn>
                  <a:cxn ang="0">
                    <a:pos x="534" y="34"/>
                  </a:cxn>
                  <a:cxn ang="0">
                    <a:pos x="547" y="34"/>
                  </a:cxn>
                </a:cxnLst>
                <a:rect l="0" t="0" r="r" b="b"/>
                <a:pathLst>
                  <a:path w="555" h="159">
                    <a:moveTo>
                      <a:pt x="0" y="159"/>
                    </a:moveTo>
                    <a:lnTo>
                      <a:pt x="4" y="156"/>
                    </a:lnTo>
                    <a:lnTo>
                      <a:pt x="8" y="148"/>
                    </a:lnTo>
                    <a:lnTo>
                      <a:pt x="13" y="139"/>
                    </a:lnTo>
                    <a:lnTo>
                      <a:pt x="17" y="131"/>
                    </a:lnTo>
                    <a:lnTo>
                      <a:pt x="21" y="126"/>
                    </a:lnTo>
                    <a:lnTo>
                      <a:pt x="26" y="120"/>
                    </a:lnTo>
                    <a:lnTo>
                      <a:pt x="30" y="112"/>
                    </a:lnTo>
                    <a:lnTo>
                      <a:pt x="34" y="106"/>
                    </a:lnTo>
                    <a:lnTo>
                      <a:pt x="39" y="98"/>
                    </a:lnTo>
                    <a:lnTo>
                      <a:pt x="43" y="92"/>
                    </a:lnTo>
                    <a:lnTo>
                      <a:pt x="47" y="84"/>
                    </a:lnTo>
                    <a:lnTo>
                      <a:pt x="52" y="78"/>
                    </a:lnTo>
                    <a:lnTo>
                      <a:pt x="56" y="73"/>
                    </a:lnTo>
                    <a:lnTo>
                      <a:pt x="60" y="70"/>
                    </a:lnTo>
                    <a:lnTo>
                      <a:pt x="65" y="64"/>
                    </a:lnTo>
                    <a:lnTo>
                      <a:pt x="69" y="61"/>
                    </a:lnTo>
                    <a:lnTo>
                      <a:pt x="73" y="59"/>
                    </a:lnTo>
                    <a:lnTo>
                      <a:pt x="78" y="53"/>
                    </a:lnTo>
                    <a:lnTo>
                      <a:pt x="82" y="53"/>
                    </a:lnTo>
                    <a:lnTo>
                      <a:pt x="87" y="50"/>
                    </a:lnTo>
                    <a:lnTo>
                      <a:pt x="91" y="48"/>
                    </a:lnTo>
                    <a:lnTo>
                      <a:pt x="95" y="45"/>
                    </a:lnTo>
                    <a:lnTo>
                      <a:pt x="100" y="39"/>
                    </a:lnTo>
                    <a:lnTo>
                      <a:pt x="104" y="36"/>
                    </a:lnTo>
                    <a:lnTo>
                      <a:pt x="108" y="36"/>
                    </a:lnTo>
                    <a:lnTo>
                      <a:pt x="113" y="34"/>
                    </a:lnTo>
                    <a:lnTo>
                      <a:pt x="117" y="31"/>
                    </a:lnTo>
                    <a:lnTo>
                      <a:pt x="121" y="28"/>
                    </a:lnTo>
                    <a:lnTo>
                      <a:pt x="126" y="28"/>
                    </a:lnTo>
                    <a:lnTo>
                      <a:pt x="130" y="25"/>
                    </a:lnTo>
                    <a:lnTo>
                      <a:pt x="134" y="23"/>
                    </a:lnTo>
                    <a:lnTo>
                      <a:pt x="139" y="23"/>
                    </a:lnTo>
                    <a:lnTo>
                      <a:pt x="143" y="20"/>
                    </a:lnTo>
                    <a:lnTo>
                      <a:pt x="147" y="20"/>
                    </a:lnTo>
                    <a:lnTo>
                      <a:pt x="152" y="20"/>
                    </a:lnTo>
                    <a:lnTo>
                      <a:pt x="156" y="17"/>
                    </a:lnTo>
                    <a:lnTo>
                      <a:pt x="160" y="17"/>
                    </a:lnTo>
                    <a:lnTo>
                      <a:pt x="165" y="17"/>
                    </a:lnTo>
                    <a:lnTo>
                      <a:pt x="169" y="14"/>
                    </a:lnTo>
                    <a:lnTo>
                      <a:pt x="173" y="14"/>
                    </a:lnTo>
                    <a:lnTo>
                      <a:pt x="178" y="14"/>
                    </a:lnTo>
                    <a:lnTo>
                      <a:pt x="182" y="14"/>
                    </a:lnTo>
                    <a:lnTo>
                      <a:pt x="186" y="14"/>
                    </a:lnTo>
                    <a:lnTo>
                      <a:pt x="191" y="11"/>
                    </a:lnTo>
                    <a:lnTo>
                      <a:pt x="195" y="11"/>
                    </a:lnTo>
                    <a:lnTo>
                      <a:pt x="199" y="9"/>
                    </a:lnTo>
                    <a:lnTo>
                      <a:pt x="204" y="9"/>
                    </a:lnTo>
                    <a:lnTo>
                      <a:pt x="208" y="9"/>
                    </a:lnTo>
                    <a:lnTo>
                      <a:pt x="212" y="9"/>
                    </a:lnTo>
                    <a:lnTo>
                      <a:pt x="217" y="9"/>
                    </a:lnTo>
                    <a:lnTo>
                      <a:pt x="221" y="6"/>
                    </a:lnTo>
                    <a:lnTo>
                      <a:pt x="225" y="3"/>
                    </a:lnTo>
                    <a:lnTo>
                      <a:pt x="230" y="3"/>
                    </a:lnTo>
                    <a:lnTo>
                      <a:pt x="234" y="3"/>
                    </a:lnTo>
                    <a:lnTo>
                      <a:pt x="238" y="3"/>
                    </a:lnTo>
                    <a:lnTo>
                      <a:pt x="243" y="3"/>
                    </a:lnTo>
                    <a:lnTo>
                      <a:pt x="247" y="3"/>
                    </a:lnTo>
                    <a:lnTo>
                      <a:pt x="251" y="0"/>
                    </a:lnTo>
                    <a:lnTo>
                      <a:pt x="256" y="0"/>
                    </a:lnTo>
                    <a:lnTo>
                      <a:pt x="260" y="3"/>
                    </a:lnTo>
                    <a:lnTo>
                      <a:pt x="264" y="0"/>
                    </a:lnTo>
                    <a:lnTo>
                      <a:pt x="269" y="0"/>
                    </a:lnTo>
                    <a:lnTo>
                      <a:pt x="273" y="3"/>
                    </a:lnTo>
                    <a:lnTo>
                      <a:pt x="282" y="3"/>
                    </a:lnTo>
                    <a:lnTo>
                      <a:pt x="286" y="3"/>
                    </a:lnTo>
                    <a:lnTo>
                      <a:pt x="290" y="3"/>
                    </a:lnTo>
                    <a:lnTo>
                      <a:pt x="295" y="3"/>
                    </a:lnTo>
                    <a:lnTo>
                      <a:pt x="299" y="6"/>
                    </a:lnTo>
                    <a:lnTo>
                      <a:pt x="304" y="6"/>
                    </a:lnTo>
                    <a:lnTo>
                      <a:pt x="308" y="6"/>
                    </a:lnTo>
                    <a:lnTo>
                      <a:pt x="312" y="9"/>
                    </a:lnTo>
                    <a:lnTo>
                      <a:pt x="317" y="9"/>
                    </a:lnTo>
                    <a:lnTo>
                      <a:pt x="321" y="11"/>
                    </a:lnTo>
                    <a:lnTo>
                      <a:pt x="325" y="14"/>
                    </a:lnTo>
                    <a:lnTo>
                      <a:pt x="330" y="14"/>
                    </a:lnTo>
                    <a:lnTo>
                      <a:pt x="334" y="17"/>
                    </a:lnTo>
                    <a:lnTo>
                      <a:pt x="338" y="17"/>
                    </a:lnTo>
                    <a:lnTo>
                      <a:pt x="343" y="20"/>
                    </a:lnTo>
                    <a:lnTo>
                      <a:pt x="347" y="20"/>
                    </a:lnTo>
                    <a:lnTo>
                      <a:pt x="351" y="23"/>
                    </a:lnTo>
                    <a:lnTo>
                      <a:pt x="356" y="23"/>
                    </a:lnTo>
                    <a:lnTo>
                      <a:pt x="360" y="23"/>
                    </a:lnTo>
                    <a:lnTo>
                      <a:pt x="364" y="25"/>
                    </a:lnTo>
                    <a:lnTo>
                      <a:pt x="369" y="25"/>
                    </a:lnTo>
                    <a:lnTo>
                      <a:pt x="373" y="28"/>
                    </a:lnTo>
                    <a:lnTo>
                      <a:pt x="377" y="28"/>
                    </a:lnTo>
                    <a:lnTo>
                      <a:pt x="382" y="28"/>
                    </a:lnTo>
                    <a:lnTo>
                      <a:pt x="386" y="28"/>
                    </a:lnTo>
                    <a:lnTo>
                      <a:pt x="390" y="28"/>
                    </a:lnTo>
                    <a:lnTo>
                      <a:pt x="395" y="28"/>
                    </a:lnTo>
                    <a:lnTo>
                      <a:pt x="399" y="28"/>
                    </a:lnTo>
                    <a:lnTo>
                      <a:pt x="403" y="28"/>
                    </a:lnTo>
                    <a:lnTo>
                      <a:pt x="408" y="28"/>
                    </a:lnTo>
                    <a:lnTo>
                      <a:pt x="412" y="28"/>
                    </a:lnTo>
                    <a:lnTo>
                      <a:pt x="416" y="28"/>
                    </a:lnTo>
                    <a:lnTo>
                      <a:pt x="421" y="28"/>
                    </a:lnTo>
                    <a:lnTo>
                      <a:pt x="425" y="28"/>
                    </a:lnTo>
                    <a:lnTo>
                      <a:pt x="429" y="31"/>
                    </a:lnTo>
                    <a:lnTo>
                      <a:pt x="434" y="31"/>
                    </a:lnTo>
                    <a:lnTo>
                      <a:pt x="438" y="31"/>
                    </a:lnTo>
                    <a:lnTo>
                      <a:pt x="442" y="31"/>
                    </a:lnTo>
                    <a:lnTo>
                      <a:pt x="447" y="31"/>
                    </a:lnTo>
                    <a:lnTo>
                      <a:pt x="451" y="31"/>
                    </a:lnTo>
                    <a:lnTo>
                      <a:pt x="455" y="34"/>
                    </a:lnTo>
                    <a:lnTo>
                      <a:pt x="460" y="34"/>
                    </a:lnTo>
                    <a:lnTo>
                      <a:pt x="464" y="34"/>
                    </a:lnTo>
                    <a:lnTo>
                      <a:pt x="468" y="34"/>
                    </a:lnTo>
                    <a:lnTo>
                      <a:pt x="473" y="34"/>
                    </a:lnTo>
                    <a:lnTo>
                      <a:pt x="477" y="34"/>
                    </a:lnTo>
                    <a:lnTo>
                      <a:pt x="481" y="34"/>
                    </a:lnTo>
                    <a:lnTo>
                      <a:pt x="486" y="34"/>
                    </a:lnTo>
                    <a:lnTo>
                      <a:pt x="490" y="34"/>
                    </a:lnTo>
                    <a:lnTo>
                      <a:pt x="494" y="34"/>
                    </a:lnTo>
                    <a:lnTo>
                      <a:pt x="499" y="34"/>
                    </a:lnTo>
                    <a:lnTo>
                      <a:pt x="503" y="31"/>
                    </a:lnTo>
                    <a:lnTo>
                      <a:pt x="507" y="31"/>
                    </a:lnTo>
                    <a:lnTo>
                      <a:pt x="512" y="31"/>
                    </a:lnTo>
                    <a:lnTo>
                      <a:pt x="516" y="34"/>
                    </a:lnTo>
                    <a:lnTo>
                      <a:pt x="521" y="34"/>
                    </a:lnTo>
                    <a:lnTo>
                      <a:pt x="525" y="34"/>
                    </a:lnTo>
                    <a:lnTo>
                      <a:pt x="529" y="34"/>
                    </a:lnTo>
                    <a:lnTo>
                      <a:pt x="534" y="34"/>
                    </a:lnTo>
                    <a:lnTo>
                      <a:pt x="538" y="34"/>
                    </a:lnTo>
                    <a:lnTo>
                      <a:pt x="542" y="31"/>
                    </a:lnTo>
                    <a:lnTo>
                      <a:pt x="547" y="34"/>
                    </a:lnTo>
                    <a:lnTo>
                      <a:pt x="551" y="34"/>
                    </a:lnTo>
                    <a:lnTo>
                      <a:pt x="555" y="34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209" name="Freeform 118"/>
              <p:cNvSpPr>
                <a:spLocks/>
              </p:cNvSpPr>
              <p:nvPr/>
            </p:nvSpPr>
            <p:spPr bwMode="auto">
              <a:xfrm>
                <a:off x="4657402" y="3370332"/>
                <a:ext cx="130454" cy="17393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5" y="6"/>
                  </a:cxn>
                  <a:cxn ang="0">
                    <a:pos x="9" y="6"/>
                  </a:cxn>
                  <a:cxn ang="0">
                    <a:pos x="13" y="6"/>
                  </a:cxn>
                  <a:cxn ang="0">
                    <a:pos x="18" y="6"/>
                  </a:cxn>
                  <a:cxn ang="0">
                    <a:pos x="22" y="6"/>
                  </a:cxn>
                  <a:cxn ang="0">
                    <a:pos x="26" y="8"/>
                  </a:cxn>
                  <a:cxn ang="0">
                    <a:pos x="31" y="8"/>
                  </a:cxn>
                  <a:cxn ang="0">
                    <a:pos x="35" y="6"/>
                  </a:cxn>
                  <a:cxn ang="0">
                    <a:pos x="39" y="6"/>
                  </a:cxn>
                  <a:cxn ang="0">
                    <a:pos x="44" y="6"/>
                  </a:cxn>
                  <a:cxn ang="0">
                    <a:pos x="48" y="3"/>
                  </a:cxn>
                  <a:cxn ang="0">
                    <a:pos x="52" y="0"/>
                  </a:cxn>
                  <a:cxn ang="0">
                    <a:pos x="57" y="0"/>
                  </a:cxn>
                  <a:cxn ang="0">
                    <a:pos x="61" y="6"/>
                  </a:cxn>
                  <a:cxn ang="0">
                    <a:pos x="65" y="17"/>
                  </a:cxn>
                  <a:cxn ang="0">
                    <a:pos x="70" y="33"/>
                  </a:cxn>
                  <a:cxn ang="0">
                    <a:pos x="74" y="50"/>
                  </a:cxn>
                  <a:cxn ang="0">
                    <a:pos x="78" y="70"/>
                  </a:cxn>
                  <a:cxn ang="0">
                    <a:pos x="83" y="86"/>
                  </a:cxn>
                  <a:cxn ang="0">
                    <a:pos x="87" y="103"/>
                  </a:cxn>
                  <a:cxn ang="0">
                    <a:pos x="91" y="117"/>
                  </a:cxn>
                  <a:cxn ang="0">
                    <a:pos x="96" y="128"/>
                  </a:cxn>
                </a:cxnLst>
                <a:rect l="0" t="0" r="r" b="b"/>
                <a:pathLst>
                  <a:path w="96" h="128">
                    <a:moveTo>
                      <a:pt x="0" y="6"/>
                    </a:moveTo>
                    <a:lnTo>
                      <a:pt x="5" y="6"/>
                    </a:lnTo>
                    <a:lnTo>
                      <a:pt x="9" y="6"/>
                    </a:lnTo>
                    <a:lnTo>
                      <a:pt x="13" y="6"/>
                    </a:lnTo>
                    <a:lnTo>
                      <a:pt x="18" y="6"/>
                    </a:lnTo>
                    <a:lnTo>
                      <a:pt x="22" y="6"/>
                    </a:lnTo>
                    <a:lnTo>
                      <a:pt x="26" y="8"/>
                    </a:lnTo>
                    <a:lnTo>
                      <a:pt x="31" y="8"/>
                    </a:lnTo>
                    <a:lnTo>
                      <a:pt x="35" y="6"/>
                    </a:lnTo>
                    <a:lnTo>
                      <a:pt x="39" y="6"/>
                    </a:lnTo>
                    <a:lnTo>
                      <a:pt x="44" y="6"/>
                    </a:lnTo>
                    <a:lnTo>
                      <a:pt x="48" y="3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61" y="6"/>
                    </a:lnTo>
                    <a:lnTo>
                      <a:pt x="65" y="17"/>
                    </a:lnTo>
                    <a:lnTo>
                      <a:pt x="70" y="33"/>
                    </a:lnTo>
                    <a:lnTo>
                      <a:pt x="74" y="50"/>
                    </a:lnTo>
                    <a:lnTo>
                      <a:pt x="78" y="70"/>
                    </a:lnTo>
                    <a:lnTo>
                      <a:pt x="83" y="86"/>
                    </a:lnTo>
                    <a:lnTo>
                      <a:pt x="87" y="103"/>
                    </a:lnTo>
                    <a:lnTo>
                      <a:pt x="91" y="117"/>
                    </a:lnTo>
                    <a:lnTo>
                      <a:pt x="96" y="128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210" name="Freeform 121"/>
              <p:cNvSpPr>
                <a:spLocks/>
              </p:cNvSpPr>
              <p:nvPr/>
            </p:nvSpPr>
            <p:spPr bwMode="auto">
              <a:xfrm>
                <a:off x="3903216" y="3094476"/>
                <a:ext cx="754186" cy="199758"/>
              </a:xfrm>
              <a:custGeom>
                <a:avLst/>
                <a:gdLst/>
                <a:ahLst/>
                <a:cxnLst>
                  <a:cxn ang="0">
                    <a:pos x="8" y="139"/>
                  </a:cxn>
                  <a:cxn ang="0">
                    <a:pos x="21" y="122"/>
                  </a:cxn>
                  <a:cxn ang="0">
                    <a:pos x="34" y="103"/>
                  </a:cxn>
                  <a:cxn ang="0">
                    <a:pos x="47" y="81"/>
                  </a:cxn>
                  <a:cxn ang="0">
                    <a:pos x="60" y="64"/>
                  </a:cxn>
                  <a:cxn ang="0">
                    <a:pos x="73" y="53"/>
                  </a:cxn>
                  <a:cxn ang="0">
                    <a:pos x="87" y="44"/>
                  </a:cxn>
                  <a:cxn ang="0">
                    <a:pos x="100" y="33"/>
                  </a:cxn>
                  <a:cxn ang="0">
                    <a:pos x="113" y="25"/>
                  </a:cxn>
                  <a:cxn ang="0">
                    <a:pos x="126" y="19"/>
                  </a:cxn>
                  <a:cxn ang="0">
                    <a:pos x="139" y="14"/>
                  </a:cxn>
                  <a:cxn ang="0">
                    <a:pos x="152" y="11"/>
                  </a:cxn>
                  <a:cxn ang="0">
                    <a:pos x="165" y="8"/>
                  </a:cxn>
                  <a:cxn ang="0">
                    <a:pos x="178" y="11"/>
                  </a:cxn>
                  <a:cxn ang="0">
                    <a:pos x="191" y="5"/>
                  </a:cxn>
                  <a:cxn ang="0">
                    <a:pos x="204" y="5"/>
                  </a:cxn>
                  <a:cxn ang="0">
                    <a:pos x="217" y="3"/>
                  </a:cxn>
                  <a:cxn ang="0">
                    <a:pos x="230" y="3"/>
                  </a:cxn>
                  <a:cxn ang="0">
                    <a:pos x="243" y="0"/>
                  </a:cxn>
                  <a:cxn ang="0">
                    <a:pos x="256" y="0"/>
                  </a:cxn>
                  <a:cxn ang="0">
                    <a:pos x="269" y="3"/>
                  </a:cxn>
                  <a:cxn ang="0">
                    <a:pos x="286" y="8"/>
                  </a:cxn>
                  <a:cxn ang="0">
                    <a:pos x="299" y="11"/>
                  </a:cxn>
                  <a:cxn ang="0">
                    <a:pos x="312" y="14"/>
                  </a:cxn>
                  <a:cxn ang="0">
                    <a:pos x="325" y="19"/>
                  </a:cxn>
                  <a:cxn ang="0">
                    <a:pos x="338" y="22"/>
                  </a:cxn>
                  <a:cxn ang="0">
                    <a:pos x="351" y="25"/>
                  </a:cxn>
                  <a:cxn ang="0">
                    <a:pos x="364" y="28"/>
                  </a:cxn>
                  <a:cxn ang="0">
                    <a:pos x="377" y="28"/>
                  </a:cxn>
                  <a:cxn ang="0">
                    <a:pos x="390" y="30"/>
                  </a:cxn>
                  <a:cxn ang="0">
                    <a:pos x="403" y="30"/>
                  </a:cxn>
                  <a:cxn ang="0">
                    <a:pos x="416" y="28"/>
                  </a:cxn>
                  <a:cxn ang="0">
                    <a:pos x="429" y="28"/>
                  </a:cxn>
                  <a:cxn ang="0">
                    <a:pos x="442" y="30"/>
                  </a:cxn>
                  <a:cxn ang="0">
                    <a:pos x="455" y="33"/>
                  </a:cxn>
                  <a:cxn ang="0">
                    <a:pos x="468" y="36"/>
                  </a:cxn>
                  <a:cxn ang="0">
                    <a:pos x="481" y="36"/>
                  </a:cxn>
                  <a:cxn ang="0">
                    <a:pos x="494" y="33"/>
                  </a:cxn>
                  <a:cxn ang="0">
                    <a:pos x="507" y="33"/>
                  </a:cxn>
                  <a:cxn ang="0">
                    <a:pos x="521" y="30"/>
                  </a:cxn>
                  <a:cxn ang="0">
                    <a:pos x="534" y="33"/>
                  </a:cxn>
                  <a:cxn ang="0">
                    <a:pos x="547" y="36"/>
                  </a:cxn>
                </a:cxnLst>
                <a:rect l="0" t="0" r="r" b="b"/>
                <a:pathLst>
                  <a:path w="555" h="147">
                    <a:moveTo>
                      <a:pt x="0" y="147"/>
                    </a:moveTo>
                    <a:lnTo>
                      <a:pt x="4" y="145"/>
                    </a:lnTo>
                    <a:lnTo>
                      <a:pt x="8" y="139"/>
                    </a:lnTo>
                    <a:lnTo>
                      <a:pt x="13" y="133"/>
                    </a:lnTo>
                    <a:lnTo>
                      <a:pt x="17" y="128"/>
                    </a:lnTo>
                    <a:lnTo>
                      <a:pt x="21" y="122"/>
                    </a:lnTo>
                    <a:lnTo>
                      <a:pt x="26" y="114"/>
                    </a:lnTo>
                    <a:lnTo>
                      <a:pt x="30" y="108"/>
                    </a:lnTo>
                    <a:lnTo>
                      <a:pt x="34" y="103"/>
                    </a:lnTo>
                    <a:lnTo>
                      <a:pt x="39" y="95"/>
                    </a:lnTo>
                    <a:lnTo>
                      <a:pt x="43" y="86"/>
                    </a:lnTo>
                    <a:lnTo>
                      <a:pt x="47" y="81"/>
                    </a:lnTo>
                    <a:lnTo>
                      <a:pt x="52" y="75"/>
                    </a:lnTo>
                    <a:lnTo>
                      <a:pt x="56" y="69"/>
                    </a:lnTo>
                    <a:lnTo>
                      <a:pt x="60" y="64"/>
                    </a:lnTo>
                    <a:lnTo>
                      <a:pt x="65" y="58"/>
                    </a:lnTo>
                    <a:lnTo>
                      <a:pt x="69" y="56"/>
                    </a:lnTo>
                    <a:lnTo>
                      <a:pt x="73" y="53"/>
                    </a:lnTo>
                    <a:lnTo>
                      <a:pt x="78" y="50"/>
                    </a:lnTo>
                    <a:lnTo>
                      <a:pt x="82" y="47"/>
                    </a:lnTo>
                    <a:lnTo>
                      <a:pt x="87" y="44"/>
                    </a:lnTo>
                    <a:lnTo>
                      <a:pt x="91" y="39"/>
                    </a:lnTo>
                    <a:lnTo>
                      <a:pt x="95" y="33"/>
                    </a:lnTo>
                    <a:lnTo>
                      <a:pt x="100" y="33"/>
                    </a:lnTo>
                    <a:lnTo>
                      <a:pt x="104" y="30"/>
                    </a:lnTo>
                    <a:lnTo>
                      <a:pt x="108" y="28"/>
                    </a:lnTo>
                    <a:lnTo>
                      <a:pt x="113" y="25"/>
                    </a:lnTo>
                    <a:lnTo>
                      <a:pt x="117" y="22"/>
                    </a:lnTo>
                    <a:lnTo>
                      <a:pt x="121" y="19"/>
                    </a:lnTo>
                    <a:lnTo>
                      <a:pt x="126" y="19"/>
                    </a:lnTo>
                    <a:lnTo>
                      <a:pt x="130" y="17"/>
                    </a:lnTo>
                    <a:lnTo>
                      <a:pt x="134" y="17"/>
                    </a:lnTo>
                    <a:lnTo>
                      <a:pt x="139" y="14"/>
                    </a:lnTo>
                    <a:lnTo>
                      <a:pt x="143" y="14"/>
                    </a:lnTo>
                    <a:lnTo>
                      <a:pt x="147" y="11"/>
                    </a:lnTo>
                    <a:lnTo>
                      <a:pt x="152" y="11"/>
                    </a:lnTo>
                    <a:lnTo>
                      <a:pt x="156" y="11"/>
                    </a:lnTo>
                    <a:lnTo>
                      <a:pt x="160" y="11"/>
                    </a:lnTo>
                    <a:lnTo>
                      <a:pt x="165" y="8"/>
                    </a:lnTo>
                    <a:lnTo>
                      <a:pt x="169" y="8"/>
                    </a:lnTo>
                    <a:lnTo>
                      <a:pt x="173" y="8"/>
                    </a:lnTo>
                    <a:lnTo>
                      <a:pt x="178" y="11"/>
                    </a:lnTo>
                    <a:lnTo>
                      <a:pt x="182" y="8"/>
                    </a:lnTo>
                    <a:lnTo>
                      <a:pt x="186" y="8"/>
                    </a:lnTo>
                    <a:lnTo>
                      <a:pt x="191" y="5"/>
                    </a:lnTo>
                    <a:lnTo>
                      <a:pt x="195" y="5"/>
                    </a:lnTo>
                    <a:lnTo>
                      <a:pt x="199" y="5"/>
                    </a:lnTo>
                    <a:lnTo>
                      <a:pt x="204" y="5"/>
                    </a:lnTo>
                    <a:lnTo>
                      <a:pt x="208" y="5"/>
                    </a:lnTo>
                    <a:lnTo>
                      <a:pt x="212" y="3"/>
                    </a:lnTo>
                    <a:lnTo>
                      <a:pt x="217" y="3"/>
                    </a:lnTo>
                    <a:lnTo>
                      <a:pt x="221" y="3"/>
                    </a:lnTo>
                    <a:lnTo>
                      <a:pt x="225" y="3"/>
                    </a:lnTo>
                    <a:lnTo>
                      <a:pt x="230" y="3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3" y="0"/>
                    </a:lnTo>
                    <a:lnTo>
                      <a:pt x="247" y="3"/>
                    </a:lnTo>
                    <a:lnTo>
                      <a:pt x="251" y="0"/>
                    </a:lnTo>
                    <a:lnTo>
                      <a:pt x="256" y="0"/>
                    </a:lnTo>
                    <a:lnTo>
                      <a:pt x="260" y="3"/>
                    </a:lnTo>
                    <a:lnTo>
                      <a:pt x="264" y="3"/>
                    </a:lnTo>
                    <a:lnTo>
                      <a:pt x="269" y="3"/>
                    </a:lnTo>
                    <a:lnTo>
                      <a:pt x="273" y="5"/>
                    </a:lnTo>
                    <a:lnTo>
                      <a:pt x="282" y="5"/>
                    </a:lnTo>
                    <a:lnTo>
                      <a:pt x="286" y="8"/>
                    </a:lnTo>
                    <a:lnTo>
                      <a:pt x="290" y="8"/>
                    </a:lnTo>
                    <a:lnTo>
                      <a:pt x="295" y="8"/>
                    </a:lnTo>
                    <a:lnTo>
                      <a:pt x="299" y="11"/>
                    </a:lnTo>
                    <a:lnTo>
                      <a:pt x="304" y="11"/>
                    </a:lnTo>
                    <a:lnTo>
                      <a:pt x="308" y="14"/>
                    </a:lnTo>
                    <a:lnTo>
                      <a:pt x="312" y="14"/>
                    </a:lnTo>
                    <a:lnTo>
                      <a:pt x="317" y="17"/>
                    </a:lnTo>
                    <a:lnTo>
                      <a:pt x="321" y="17"/>
                    </a:lnTo>
                    <a:lnTo>
                      <a:pt x="325" y="19"/>
                    </a:lnTo>
                    <a:lnTo>
                      <a:pt x="330" y="19"/>
                    </a:lnTo>
                    <a:lnTo>
                      <a:pt x="334" y="22"/>
                    </a:lnTo>
                    <a:lnTo>
                      <a:pt x="338" y="22"/>
                    </a:lnTo>
                    <a:lnTo>
                      <a:pt x="343" y="22"/>
                    </a:lnTo>
                    <a:lnTo>
                      <a:pt x="347" y="25"/>
                    </a:lnTo>
                    <a:lnTo>
                      <a:pt x="351" y="25"/>
                    </a:lnTo>
                    <a:lnTo>
                      <a:pt x="356" y="25"/>
                    </a:lnTo>
                    <a:lnTo>
                      <a:pt x="360" y="28"/>
                    </a:lnTo>
                    <a:lnTo>
                      <a:pt x="364" y="28"/>
                    </a:lnTo>
                    <a:lnTo>
                      <a:pt x="369" y="30"/>
                    </a:lnTo>
                    <a:lnTo>
                      <a:pt x="373" y="30"/>
                    </a:lnTo>
                    <a:lnTo>
                      <a:pt x="377" y="28"/>
                    </a:lnTo>
                    <a:lnTo>
                      <a:pt x="382" y="30"/>
                    </a:lnTo>
                    <a:lnTo>
                      <a:pt x="386" y="30"/>
                    </a:lnTo>
                    <a:lnTo>
                      <a:pt x="390" y="30"/>
                    </a:lnTo>
                    <a:lnTo>
                      <a:pt x="395" y="30"/>
                    </a:lnTo>
                    <a:lnTo>
                      <a:pt x="399" y="30"/>
                    </a:lnTo>
                    <a:lnTo>
                      <a:pt x="403" y="30"/>
                    </a:lnTo>
                    <a:lnTo>
                      <a:pt x="408" y="30"/>
                    </a:lnTo>
                    <a:lnTo>
                      <a:pt x="412" y="28"/>
                    </a:lnTo>
                    <a:lnTo>
                      <a:pt x="416" y="28"/>
                    </a:lnTo>
                    <a:lnTo>
                      <a:pt x="421" y="28"/>
                    </a:lnTo>
                    <a:lnTo>
                      <a:pt x="425" y="28"/>
                    </a:lnTo>
                    <a:lnTo>
                      <a:pt x="429" y="28"/>
                    </a:lnTo>
                    <a:lnTo>
                      <a:pt x="434" y="30"/>
                    </a:lnTo>
                    <a:lnTo>
                      <a:pt x="438" y="30"/>
                    </a:lnTo>
                    <a:lnTo>
                      <a:pt x="442" y="30"/>
                    </a:lnTo>
                    <a:lnTo>
                      <a:pt x="447" y="30"/>
                    </a:lnTo>
                    <a:lnTo>
                      <a:pt x="451" y="33"/>
                    </a:lnTo>
                    <a:lnTo>
                      <a:pt x="455" y="33"/>
                    </a:lnTo>
                    <a:lnTo>
                      <a:pt x="460" y="33"/>
                    </a:lnTo>
                    <a:lnTo>
                      <a:pt x="464" y="33"/>
                    </a:lnTo>
                    <a:lnTo>
                      <a:pt x="468" y="36"/>
                    </a:lnTo>
                    <a:lnTo>
                      <a:pt x="473" y="36"/>
                    </a:lnTo>
                    <a:lnTo>
                      <a:pt x="477" y="36"/>
                    </a:lnTo>
                    <a:lnTo>
                      <a:pt x="481" y="36"/>
                    </a:lnTo>
                    <a:lnTo>
                      <a:pt x="486" y="33"/>
                    </a:lnTo>
                    <a:lnTo>
                      <a:pt x="490" y="33"/>
                    </a:lnTo>
                    <a:lnTo>
                      <a:pt x="494" y="33"/>
                    </a:lnTo>
                    <a:lnTo>
                      <a:pt x="499" y="33"/>
                    </a:lnTo>
                    <a:lnTo>
                      <a:pt x="503" y="33"/>
                    </a:lnTo>
                    <a:lnTo>
                      <a:pt x="507" y="33"/>
                    </a:lnTo>
                    <a:lnTo>
                      <a:pt x="512" y="33"/>
                    </a:lnTo>
                    <a:lnTo>
                      <a:pt x="516" y="30"/>
                    </a:lnTo>
                    <a:lnTo>
                      <a:pt x="521" y="30"/>
                    </a:lnTo>
                    <a:lnTo>
                      <a:pt x="525" y="30"/>
                    </a:lnTo>
                    <a:lnTo>
                      <a:pt x="529" y="33"/>
                    </a:lnTo>
                    <a:lnTo>
                      <a:pt x="534" y="33"/>
                    </a:lnTo>
                    <a:lnTo>
                      <a:pt x="538" y="33"/>
                    </a:lnTo>
                    <a:lnTo>
                      <a:pt x="542" y="33"/>
                    </a:lnTo>
                    <a:lnTo>
                      <a:pt x="547" y="36"/>
                    </a:lnTo>
                    <a:lnTo>
                      <a:pt x="551" y="33"/>
                    </a:lnTo>
                    <a:lnTo>
                      <a:pt x="555" y="36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211" name="Freeform 122"/>
              <p:cNvSpPr>
                <a:spLocks/>
              </p:cNvSpPr>
              <p:nvPr/>
            </p:nvSpPr>
            <p:spPr bwMode="auto">
              <a:xfrm>
                <a:off x="4657402" y="3139320"/>
                <a:ext cx="130454" cy="17122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3"/>
                  </a:cxn>
                  <a:cxn ang="0">
                    <a:pos x="9" y="0"/>
                  </a:cxn>
                  <a:cxn ang="0">
                    <a:pos x="13" y="0"/>
                  </a:cxn>
                  <a:cxn ang="0">
                    <a:pos x="18" y="3"/>
                  </a:cxn>
                  <a:cxn ang="0">
                    <a:pos x="22" y="3"/>
                  </a:cxn>
                  <a:cxn ang="0">
                    <a:pos x="26" y="3"/>
                  </a:cxn>
                  <a:cxn ang="0">
                    <a:pos x="31" y="3"/>
                  </a:cxn>
                  <a:cxn ang="0">
                    <a:pos x="35" y="3"/>
                  </a:cxn>
                  <a:cxn ang="0">
                    <a:pos x="39" y="3"/>
                  </a:cxn>
                  <a:cxn ang="0">
                    <a:pos x="44" y="3"/>
                  </a:cxn>
                  <a:cxn ang="0">
                    <a:pos x="48" y="3"/>
                  </a:cxn>
                  <a:cxn ang="0">
                    <a:pos x="52" y="0"/>
                  </a:cxn>
                  <a:cxn ang="0">
                    <a:pos x="57" y="3"/>
                  </a:cxn>
                  <a:cxn ang="0">
                    <a:pos x="61" y="11"/>
                  </a:cxn>
                  <a:cxn ang="0">
                    <a:pos x="65" y="25"/>
                  </a:cxn>
                  <a:cxn ang="0">
                    <a:pos x="70" y="42"/>
                  </a:cxn>
                  <a:cxn ang="0">
                    <a:pos x="74" y="59"/>
                  </a:cxn>
                  <a:cxn ang="0">
                    <a:pos x="78" y="78"/>
                  </a:cxn>
                  <a:cxn ang="0">
                    <a:pos x="83" y="95"/>
                  </a:cxn>
                  <a:cxn ang="0">
                    <a:pos x="87" y="106"/>
                  </a:cxn>
                  <a:cxn ang="0">
                    <a:pos x="91" y="117"/>
                  </a:cxn>
                  <a:cxn ang="0">
                    <a:pos x="96" y="126"/>
                  </a:cxn>
                </a:cxnLst>
                <a:rect l="0" t="0" r="r" b="b"/>
                <a:pathLst>
                  <a:path w="96" h="126">
                    <a:moveTo>
                      <a:pt x="0" y="3"/>
                    </a:moveTo>
                    <a:lnTo>
                      <a:pt x="5" y="3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8" y="3"/>
                    </a:lnTo>
                    <a:lnTo>
                      <a:pt x="22" y="3"/>
                    </a:lnTo>
                    <a:lnTo>
                      <a:pt x="26" y="3"/>
                    </a:lnTo>
                    <a:lnTo>
                      <a:pt x="31" y="3"/>
                    </a:lnTo>
                    <a:lnTo>
                      <a:pt x="35" y="3"/>
                    </a:lnTo>
                    <a:lnTo>
                      <a:pt x="39" y="3"/>
                    </a:lnTo>
                    <a:lnTo>
                      <a:pt x="44" y="3"/>
                    </a:lnTo>
                    <a:lnTo>
                      <a:pt x="48" y="3"/>
                    </a:lnTo>
                    <a:lnTo>
                      <a:pt x="52" y="0"/>
                    </a:lnTo>
                    <a:lnTo>
                      <a:pt x="57" y="3"/>
                    </a:lnTo>
                    <a:lnTo>
                      <a:pt x="61" y="11"/>
                    </a:lnTo>
                    <a:lnTo>
                      <a:pt x="65" y="25"/>
                    </a:lnTo>
                    <a:lnTo>
                      <a:pt x="70" y="42"/>
                    </a:lnTo>
                    <a:lnTo>
                      <a:pt x="74" y="59"/>
                    </a:lnTo>
                    <a:lnTo>
                      <a:pt x="78" y="78"/>
                    </a:lnTo>
                    <a:lnTo>
                      <a:pt x="83" y="95"/>
                    </a:lnTo>
                    <a:lnTo>
                      <a:pt x="87" y="106"/>
                    </a:lnTo>
                    <a:lnTo>
                      <a:pt x="91" y="117"/>
                    </a:lnTo>
                    <a:lnTo>
                      <a:pt x="96" y="126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212" name="Freeform 125"/>
              <p:cNvSpPr>
                <a:spLocks/>
              </p:cNvSpPr>
              <p:nvPr/>
            </p:nvSpPr>
            <p:spPr bwMode="auto">
              <a:xfrm>
                <a:off x="3903216" y="2855311"/>
                <a:ext cx="754186" cy="209269"/>
              </a:xfrm>
              <a:custGeom>
                <a:avLst/>
                <a:gdLst/>
                <a:ahLst/>
                <a:cxnLst>
                  <a:cxn ang="0">
                    <a:pos x="8" y="134"/>
                  </a:cxn>
                  <a:cxn ang="0">
                    <a:pos x="21" y="81"/>
                  </a:cxn>
                  <a:cxn ang="0">
                    <a:pos x="34" y="37"/>
                  </a:cxn>
                  <a:cxn ang="0">
                    <a:pos x="47" y="17"/>
                  </a:cxn>
                  <a:cxn ang="0">
                    <a:pos x="60" y="12"/>
                  </a:cxn>
                  <a:cxn ang="0">
                    <a:pos x="73" y="9"/>
                  </a:cxn>
                  <a:cxn ang="0">
                    <a:pos x="87" y="9"/>
                  </a:cxn>
                  <a:cxn ang="0">
                    <a:pos x="100" y="12"/>
                  </a:cxn>
                  <a:cxn ang="0">
                    <a:pos x="113" y="9"/>
                  </a:cxn>
                  <a:cxn ang="0">
                    <a:pos x="126" y="6"/>
                  </a:cxn>
                  <a:cxn ang="0">
                    <a:pos x="139" y="6"/>
                  </a:cxn>
                  <a:cxn ang="0">
                    <a:pos x="152" y="6"/>
                  </a:cxn>
                  <a:cxn ang="0">
                    <a:pos x="165" y="6"/>
                  </a:cxn>
                  <a:cxn ang="0">
                    <a:pos x="178" y="3"/>
                  </a:cxn>
                  <a:cxn ang="0">
                    <a:pos x="191" y="6"/>
                  </a:cxn>
                  <a:cxn ang="0">
                    <a:pos x="204" y="0"/>
                  </a:cxn>
                  <a:cxn ang="0">
                    <a:pos x="217" y="3"/>
                  </a:cxn>
                  <a:cxn ang="0">
                    <a:pos x="230" y="3"/>
                  </a:cxn>
                  <a:cxn ang="0">
                    <a:pos x="243" y="6"/>
                  </a:cxn>
                  <a:cxn ang="0">
                    <a:pos x="256" y="6"/>
                  </a:cxn>
                  <a:cxn ang="0">
                    <a:pos x="269" y="9"/>
                  </a:cxn>
                  <a:cxn ang="0">
                    <a:pos x="286" y="12"/>
                  </a:cxn>
                  <a:cxn ang="0">
                    <a:pos x="299" y="12"/>
                  </a:cxn>
                  <a:cxn ang="0">
                    <a:pos x="312" y="14"/>
                  </a:cxn>
                  <a:cxn ang="0">
                    <a:pos x="325" y="17"/>
                  </a:cxn>
                  <a:cxn ang="0">
                    <a:pos x="338" y="17"/>
                  </a:cxn>
                  <a:cxn ang="0">
                    <a:pos x="351" y="17"/>
                  </a:cxn>
                  <a:cxn ang="0">
                    <a:pos x="364" y="20"/>
                  </a:cxn>
                  <a:cxn ang="0">
                    <a:pos x="377" y="14"/>
                  </a:cxn>
                  <a:cxn ang="0">
                    <a:pos x="390" y="12"/>
                  </a:cxn>
                  <a:cxn ang="0">
                    <a:pos x="403" y="6"/>
                  </a:cxn>
                  <a:cxn ang="0">
                    <a:pos x="416" y="3"/>
                  </a:cxn>
                  <a:cxn ang="0">
                    <a:pos x="429" y="3"/>
                  </a:cxn>
                  <a:cxn ang="0">
                    <a:pos x="442" y="9"/>
                  </a:cxn>
                  <a:cxn ang="0">
                    <a:pos x="455" y="14"/>
                  </a:cxn>
                  <a:cxn ang="0">
                    <a:pos x="468" y="17"/>
                  </a:cxn>
                  <a:cxn ang="0">
                    <a:pos x="481" y="23"/>
                  </a:cxn>
                  <a:cxn ang="0">
                    <a:pos x="494" y="20"/>
                  </a:cxn>
                  <a:cxn ang="0">
                    <a:pos x="507" y="17"/>
                  </a:cxn>
                  <a:cxn ang="0">
                    <a:pos x="521" y="23"/>
                  </a:cxn>
                  <a:cxn ang="0">
                    <a:pos x="534" y="23"/>
                  </a:cxn>
                  <a:cxn ang="0">
                    <a:pos x="547" y="23"/>
                  </a:cxn>
                </a:cxnLst>
                <a:rect l="0" t="0" r="r" b="b"/>
                <a:pathLst>
                  <a:path w="555" h="154">
                    <a:moveTo>
                      <a:pt x="0" y="154"/>
                    </a:moveTo>
                    <a:lnTo>
                      <a:pt x="4" y="148"/>
                    </a:lnTo>
                    <a:lnTo>
                      <a:pt x="8" y="134"/>
                    </a:lnTo>
                    <a:lnTo>
                      <a:pt x="13" y="117"/>
                    </a:lnTo>
                    <a:lnTo>
                      <a:pt x="17" y="101"/>
                    </a:lnTo>
                    <a:lnTo>
                      <a:pt x="21" y="81"/>
                    </a:lnTo>
                    <a:lnTo>
                      <a:pt x="26" y="62"/>
                    </a:lnTo>
                    <a:lnTo>
                      <a:pt x="30" y="48"/>
                    </a:lnTo>
                    <a:lnTo>
                      <a:pt x="34" y="37"/>
                    </a:lnTo>
                    <a:lnTo>
                      <a:pt x="39" y="28"/>
                    </a:lnTo>
                    <a:lnTo>
                      <a:pt x="43" y="20"/>
                    </a:lnTo>
                    <a:lnTo>
                      <a:pt x="47" y="17"/>
                    </a:lnTo>
                    <a:lnTo>
                      <a:pt x="52" y="14"/>
                    </a:lnTo>
                    <a:lnTo>
                      <a:pt x="56" y="14"/>
                    </a:lnTo>
                    <a:lnTo>
                      <a:pt x="60" y="12"/>
                    </a:lnTo>
                    <a:lnTo>
                      <a:pt x="65" y="12"/>
                    </a:lnTo>
                    <a:lnTo>
                      <a:pt x="69" y="9"/>
                    </a:lnTo>
                    <a:lnTo>
                      <a:pt x="73" y="9"/>
                    </a:lnTo>
                    <a:lnTo>
                      <a:pt x="78" y="6"/>
                    </a:lnTo>
                    <a:lnTo>
                      <a:pt x="82" y="6"/>
                    </a:lnTo>
                    <a:lnTo>
                      <a:pt x="87" y="9"/>
                    </a:lnTo>
                    <a:lnTo>
                      <a:pt x="91" y="12"/>
                    </a:lnTo>
                    <a:lnTo>
                      <a:pt x="95" y="12"/>
                    </a:lnTo>
                    <a:lnTo>
                      <a:pt x="100" y="12"/>
                    </a:lnTo>
                    <a:lnTo>
                      <a:pt x="104" y="9"/>
                    </a:lnTo>
                    <a:lnTo>
                      <a:pt x="108" y="6"/>
                    </a:lnTo>
                    <a:lnTo>
                      <a:pt x="113" y="9"/>
                    </a:lnTo>
                    <a:lnTo>
                      <a:pt x="117" y="6"/>
                    </a:lnTo>
                    <a:lnTo>
                      <a:pt x="121" y="6"/>
                    </a:lnTo>
                    <a:lnTo>
                      <a:pt x="126" y="6"/>
                    </a:lnTo>
                    <a:lnTo>
                      <a:pt x="130" y="9"/>
                    </a:lnTo>
                    <a:lnTo>
                      <a:pt x="134" y="9"/>
                    </a:lnTo>
                    <a:lnTo>
                      <a:pt x="139" y="6"/>
                    </a:lnTo>
                    <a:lnTo>
                      <a:pt x="143" y="6"/>
                    </a:lnTo>
                    <a:lnTo>
                      <a:pt x="147" y="6"/>
                    </a:lnTo>
                    <a:lnTo>
                      <a:pt x="152" y="6"/>
                    </a:lnTo>
                    <a:lnTo>
                      <a:pt x="156" y="6"/>
                    </a:lnTo>
                    <a:lnTo>
                      <a:pt x="160" y="9"/>
                    </a:lnTo>
                    <a:lnTo>
                      <a:pt x="165" y="6"/>
                    </a:lnTo>
                    <a:lnTo>
                      <a:pt x="169" y="6"/>
                    </a:lnTo>
                    <a:lnTo>
                      <a:pt x="173" y="6"/>
                    </a:lnTo>
                    <a:lnTo>
                      <a:pt x="178" y="3"/>
                    </a:lnTo>
                    <a:lnTo>
                      <a:pt x="182" y="3"/>
                    </a:lnTo>
                    <a:lnTo>
                      <a:pt x="186" y="3"/>
                    </a:lnTo>
                    <a:lnTo>
                      <a:pt x="191" y="6"/>
                    </a:lnTo>
                    <a:lnTo>
                      <a:pt x="195" y="6"/>
                    </a:lnTo>
                    <a:lnTo>
                      <a:pt x="199" y="3"/>
                    </a:lnTo>
                    <a:lnTo>
                      <a:pt x="204" y="0"/>
                    </a:lnTo>
                    <a:lnTo>
                      <a:pt x="208" y="0"/>
                    </a:lnTo>
                    <a:lnTo>
                      <a:pt x="212" y="3"/>
                    </a:lnTo>
                    <a:lnTo>
                      <a:pt x="217" y="3"/>
                    </a:lnTo>
                    <a:lnTo>
                      <a:pt x="221" y="0"/>
                    </a:lnTo>
                    <a:lnTo>
                      <a:pt x="225" y="0"/>
                    </a:lnTo>
                    <a:lnTo>
                      <a:pt x="230" y="3"/>
                    </a:lnTo>
                    <a:lnTo>
                      <a:pt x="234" y="3"/>
                    </a:lnTo>
                    <a:lnTo>
                      <a:pt x="238" y="3"/>
                    </a:lnTo>
                    <a:lnTo>
                      <a:pt x="243" y="6"/>
                    </a:lnTo>
                    <a:lnTo>
                      <a:pt x="247" y="3"/>
                    </a:lnTo>
                    <a:lnTo>
                      <a:pt x="251" y="3"/>
                    </a:lnTo>
                    <a:lnTo>
                      <a:pt x="256" y="6"/>
                    </a:lnTo>
                    <a:lnTo>
                      <a:pt x="260" y="6"/>
                    </a:lnTo>
                    <a:lnTo>
                      <a:pt x="264" y="6"/>
                    </a:lnTo>
                    <a:lnTo>
                      <a:pt x="269" y="9"/>
                    </a:lnTo>
                    <a:lnTo>
                      <a:pt x="273" y="9"/>
                    </a:lnTo>
                    <a:lnTo>
                      <a:pt x="282" y="12"/>
                    </a:lnTo>
                    <a:lnTo>
                      <a:pt x="286" y="12"/>
                    </a:lnTo>
                    <a:lnTo>
                      <a:pt x="290" y="12"/>
                    </a:lnTo>
                    <a:lnTo>
                      <a:pt x="295" y="9"/>
                    </a:lnTo>
                    <a:lnTo>
                      <a:pt x="299" y="12"/>
                    </a:lnTo>
                    <a:lnTo>
                      <a:pt x="304" y="12"/>
                    </a:lnTo>
                    <a:lnTo>
                      <a:pt x="308" y="12"/>
                    </a:lnTo>
                    <a:lnTo>
                      <a:pt x="312" y="14"/>
                    </a:lnTo>
                    <a:lnTo>
                      <a:pt x="317" y="17"/>
                    </a:lnTo>
                    <a:lnTo>
                      <a:pt x="321" y="14"/>
                    </a:lnTo>
                    <a:lnTo>
                      <a:pt x="325" y="17"/>
                    </a:lnTo>
                    <a:lnTo>
                      <a:pt x="330" y="17"/>
                    </a:lnTo>
                    <a:lnTo>
                      <a:pt x="334" y="17"/>
                    </a:lnTo>
                    <a:lnTo>
                      <a:pt x="338" y="17"/>
                    </a:lnTo>
                    <a:lnTo>
                      <a:pt x="343" y="17"/>
                    </a:lnTo>
                    <a:lnTo>
                      <a:pt x="347" y="17"/>
                    </a:lnTo>
                    <a:lnTo>
                      <a:pt x="351" y="17"/>
                    </a:lnTo>
                    <a:lnTo>
                      <a:pt x="356" y="17"/>
                    </a:lnTo>
                    <a:lnTo>
                      <a:pt x="360" y="17"/>
                    </a:lnTo>
                    <a:lnTo>
                      <a:pt x="364" y="20"/>
                    </a:lnTo>
                    <a:lnTo>
                      <a:pt x="369" y="20"/>
                    </a:lnTo>
                    <a:lnTo>
                      <a:pt x="373" y="17"/>
                    </a:lnTo>
                    <a:lnTo>
                      <a:pt x="377" y="14"/>
                    </a:lnTo>
                    <a:lnTo>
                      <a:pt x="382" y="14"/>
                    </a:lnTo>
                    <a:lnTo>
                      <a:pt x="386" y="14"/>
                    </a:lnTo>
                    <a:lnTo>
                      <a:pt x="390" y="12"/>
                    </a:lnTo>
                    <a:lnTo>
                      <a:pt x="395" y="9"/>
                    </a:lnTo>
                    <a:lnTo>
                      <a:pt x="399" y="9"/>
                    </a:lnTo>
                    <a:lnTo>
                      <a:pt x="403" y="6"/>
                    </a:lnTo>
                    <a:lnTo>
                      <a:pt x="408" y="3"/>
                    </a:lnTo>
                    <a:lnTo>
                      <a:pt x="412" y="3"/>
                    </a:lnTo>
                    <a:lnTo>
                      <a:pt x="416" y="3"/>
                    </a:lnTo>
                    <a:lnTo>
                      <a:pt x="421" y="3"/>
                    </a:lnTo>
                    <a:lnTo>
                      <a:pt x="425" y="6"/>
                    </a:lnTo>
                    <a:lnTo>
                      <a:pt x="429" y="3"/>
                    </a:lnTo>
                    <a:lnTo>
                      <a:pt x="434" y="6"/>
                    </a:lnTo>
                    <a:lnTo>
                      <a:pt x="438" y="9"/>
                    </a:lnTo>
                    <a:lnTo>
                      <a:pt x="442" y="9"/>
                    </a:lnTo>
                    <a:lnTo>
                      <a:pt x="447" y="9"/>
                    </a:lnTo>
                    <a:lnTo>
                      <a:pt x="451" y="12"/>
                    </a:lnTo>
                    <a:lnTo>
                      <a:pt x="455" y="14"/>
                    </a:lnTo>
                    <a:lnTo>
                      <a:pt x="460" y="14"/>
                    </a:lnTo>
                    <a:lnTo>
                      <a:pt x="464" y="14"/>
                    </a:lnTo>
                    <a:lnTo>
                      <a:pt x="468" y="17"/>
                    </a:lnTo>
                    <a:lnTo>
                      <a:pt x="473" y="23"/>
                    </a:lnTo>
                    <a:lnTo>
                      <a:pt x="477" y="23"/>
                    </a:lnTo>
                    <a:lnTo>
                      <a:pt x="481" y="23"/>
                    </a:lnTo>
                    <a:lnTo>
                      <a:pt x="486" y="23"/>
                    </a:lnTo>
                    <a:lnTo>
                      <a:pt x="490" y="23"/>
                    </a:lnTo>
                    <a:lnTo>
                      <a:pt x="494" y="20"/>
                    </a:lnTo>
                    <a:lnTo>
                      <a:pt x="499" y="20"/>
                    </a:lnTo>
                    <a:lnTo>
                      <a:pt x="503" y="20"/>
                    </a:lnTo>
                    <a:lnTo>
                      <a:pt x="507" y="17"/>
                    </a:lnTo>
                    <a:lnTo>
                      <a:pt x="512" y="17"/>
                    </a:lnTo>
                    <a:lnTo>
                      <a:pt x="516" y="20"/>
                    </a:lnTo>
                    <a:lnTo>
                      <a:pt x="521" y="23"/>
                    </a:lnTo>
                    <a:lnTo>
                      <a:pt x="525" y="23"/>
                    </a:lnTo>
                    <a:lnTo>
                      <a:pt x="529" y="23"/>
                    </a:lnTo>
                    <a:lnTo>
                      <a:pt x="534" y="23"/>
                    </a:lnTo>
                    <a:lnTo>
                      <a:pt x="538" y="26"/>
                    </a:lnTo>
                    <a:lnTo>
                      <a:pt x="542" y="26"/>
                    </a:lnTo>
                    <a:lnTo>
                      <a:pt x="547" y="23"/>
                    </a:lnTo>
                    <a:lnTo>
                      <a:pt x="551" y="23"/>
                    </a:lnTo>
                    <a:lnTo>
                      <a:pt x="555" y="23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213" name="Freeform 126"/>
              <p:cNvSpPr>
                <a:spLocks/>
              </p:cNvSpPr>
              <p:nvPr/>
            </p:nvSpPr>
            <p:spPr bwMode="auto">
              <a:xfrm>
                <a:off x="4657402" y="2882489"/>
                <a:ext cx="130454" cy="18888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8" y="6"/>
                  </a:cxn>
                  <a:cxn ang="0">
                    <a:pos x="22" y="6"/>
                  </a:cxn>
                  <a:cxn ang="0">
                    <a:pos x="26" y="6"/>
                  </a:cxn>
                  <a:cxn ang="0">
                    <a:pos x="31" y="6"/>
                  </a:cxn>
                  <a:cxn ang="0">
                    <a:pos x="35" y="6"/>
                  </a:cxn>
                  <a:cxn ang="0">
                    <a:pos x="39" y="6"/>
                  </a:cxn>
                  <a:cxn ang="0">
                    <a:pos x="44" y="6"/>
                  </a:cxn>
                  <a:cxn ang="0">
                    <a:pos x="48" y="6"/>
                  </a:cxn>
                  <a:cxn ang="0">
                    <a:pos x="52" y="6"/>
                  </a:cxn>
                  <a:cxn ang="0">
                    <a:pos x="57" y="6"/>
                  </a:cxn>
                  <a:cxn ang="0">
                    <a:pos x="61" y="3"/>
                  </a:cxn>
                  <a:cxn ang="0">
                    <a:pos x="65" y="6"/>
                  </a:cxn>
                  <a:cxn ang="0">
                    <a:pos x="70" y="17"/>
                  </a:cxn>
                  <a:cxn ang="0">
                    <a:pos x="74" y="25"/>
                  </a:cxn>
                  <a:cxn ang="0">
                    <a:pos x="78" y="47"/>
                  </a:cxn>
                  <a:cxn ang="0">
                    <a:pos x="83" y="70"/>
                  </a:cxn>
                  <a:cxn ang="0">
                    <a:pos x="87" y="92"/>
                  </a:cxn>
                  <a:cxn ang="0">
                    <a:pos x="91" y="117"/>
                  </a:cxn>
                  <a:cxn ang="0">
                    <a:pos x="96" y="139"/>
                  </a:cxn>
                </a:cxnLst>
                <a:rect l="0" t="0" r="r" b="b"/>
                <a:pathLst>
                  <a:path w="96" h="139">
                    <a:moveTo>
                      <a:pt x="0" y="3"/>
                    </a:moveTo>
                    <a:lnTo>
                      <a:pt x="5" y="0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8" y="6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1" y="6"/>
                    </a:lnTo>
                    <a:lnTo>
                      <a:pt x="35" y="6"/>
                    </a:lnTo>
                    <a:lnTo>
                      <a:pt x="39" y="6"/>
                    </a:lnTo>
                    <a:lnTo>
                      <a:pt x="44" y="6"/>
                    </a:lnTo>
                    <a:lnTo>
                      <a:pt x="48" y="6"/>
                    </a:lnTo>
                    <a:lnTo>
                      <a:pt x="52" y="6"/>
                    </a:lnTo>
                    <a:lnTo>
                      <a:pt x="57" y="6"/>
                    </a:lnTo>
                    <a:lnTo>
                      <a:pt x="61" y="3"/>
                    </a:lnTo>
                    <a:lnTo>
                      <a:pt x="65" y="6"/>
                    </a:lnTo>
                    <a:lnTo>
                      <a:pt x="70" y="17"/>
                    </a:lnTo>
                    <a:lnTo>
                      <a:pt x="74" y="25"/>
                    </a:lnTo>
                    <a:lnTo>
                      <a:pt x="78" y="47"/>
                    </a:lnTo>
                    <a:lnTo>
                      <a:pt x="83" y="70"/>
                    </a:lnTo>
                    <a:lnTo>
                      <a:pt x="87" y="92"/>
                    </a:lnTo>
                    <a:lnTo>
                      <a:pt x="91" y="117"/>
                    </a:lnTo>
                    <a:lnTo>
                      <a:pt x="96" y="139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214" name="Freeform 129"/>
              <p:cNvSpPr>
                <a:spLocks/>
              </p:cNvSpPr>
              <p:nvPr/>
            </p:nvSpPr>
            <p:spPr bwMode="auto">
              <a:xfrm>
                <a:off x="3903216" y="2613428"/>
                <a:ext cx="754186" cy="216064"/>
              </a:xfrm>
              <a:custGeom>
                <a:avLst/>
                <a:gdLst/>
                <a:ahLst/>
                <a:cxnLst>
                  <a:cxn ang="0">
                    <a:pos x="8" y="139"/>
                  </a:cxn>
                  <a:cxn ang="0">
                    <a:pos x="21" y="87"/>
                  </a:cxn>
                  <a:cxn ang="0">
                    <a:pos x="34" y="39"/>
                  </a:cxn>
                  <a:cxn ang="0">
                    <a:pos x="47" y="23"/>
                  </a:cxn>
                  <a:cxn ang="0">
                    <a:pos x="60" y="17"/>
                  </a:cxn>
                  <a:cxn ang="0">
                    <a:pos x="73" y="14"/>
                  </a:cxn>
                  <a:cxn ang="0">
                    <a:pos x="87" y="11"/>
                  </a:cxn>
                  <a:cxn ang="0">
                    <a:pos x="100" y="11"/>
                  </a:cxn>
                  <a:cxn ang="0">
                    <a:pos x="113" y="14"/>
                  </a:cxn>
                  <a:cxn ang="0">
                    <a:pos x="126" y="9"/>
                  </a:cxn>
                  <a:cxn ang="0">
                    <a:pos x="139" y="9"/>
                  </a:cxn>
                  <a:cxn ang="0">
                    <a:pos x="152" y="6"/>
                  </a:cxn>
                  <a:cxn ang="0">
                    <a:pos x="165" y="6"/>
                  </a:cxn>
                  <a:cxn ang="0">
                    <a:pos x="178" y="6"/>
                  </a:cxn>
                  <a:cxn ang="0">
                    <a:pos x="191" y="3"/>
                  </a:cxn>
                  <a:cxn ang="0">
                    <a:pos x="204" y="6"/>
                  </a:cxn>
                  <a:cxn ang="0">
                    <a:pos x="217" y="3"/>
                  </a:cxn>
                  <a:cxn ang="0">
                    <a:pos x="230" y="6"/>
                  </a:cxn>
                  <a:cxn ang="0">
                    <a:pos x="243" y="3"/>
                  </a:cxn>
                  <a:cxn ang="0">
                    <a:pos x="256" y="3"/>
                  </a:cxn>
                  <a:cxn ang="0">
                    <a:pos x="269" y="6"/>
                  </a:cxn>
                  <a:cxn ang="0">
                    <a:pos x="286" y="9"/>
                  </a:cxn>
                  <a:cxn ang="0">
                    <a:pos x="299" y="11"/>
                  </a:cxn>
                  <a:cxn ang="0">
                    <a:pos x="312" y="14"/>
                  </a:cxn>
                  <a:cxn ang="0">
                    <a:pos x="325" y="20"/>
                  </a:cxn>
                  <a:cxn ang="0">
                    <a:pos x="338" y="17"/>
                  </a:cxn>
                  <a:cxn ang="0">
                    <a:pos x="351" y="17"/>
                  </a:cxn>
                  <a:cxn ang="0">
                    <a:pos x="364" y="17"/>
                  </a:cxn>
                  <a:cxn ang="0">
                    <a:pos x="377" y="14"/>
                  </a:cxn>
                  <a:cxn ang="0">
                    <a:pos x="390" y="9"/>
                  </a:cxn>
                  <a:cxn ang="0">
                    <a:pos x="403" y="6"/>
                  </a:cxn>
                  <a:cxn ang="0">
                    <a:pos x="416" y="3"/>
                  </a:cxn>
                  <a:cxn ang="0">
                    <a:pos x="429" y="3"/>
                  </a:cxn>
                  <a:cxn ang="0">
                    <a:pos x="442" y="9"/>
                  </a:cxn>
                  <a:cxn ang="0">
                    <a:pos x="455" y="11"/>
                  </a:cxn>
                  <a:cxn ang="0">
                    <a:pos x="468" y="14"/>
                  </a:cxn>
                  <a:cxn ang="0">
                    <a:pos x="481" y="20"/>
                  </a:cxn>
                  <a:cxn ang="0">
                    <a:pos x="494" y="23"/>
                  </a:cxn>
                  <a:cxn ang="0">
                    <a:pos x="507" y="20"/>
                  </a:cxn>
                  <a:cxn ang="0">
                    <a:pos x="521" y="20"/>
                  </a:cxn>
                  <a:cxn ang="0">
                    <a:pos x="534" y="20"/>
                  </a:cxn>
                  <a:cxn ang="0">
                    <a:pos x="547" y="23"/>
                  </a:cxn>
                </a:cxnLst>
                <a:rect l="0" t="0" r="r" b="b"/>
                <a:pathLst>
                  <a:path w="555" h="159">
                    <a:moveTo>
                      <a:pt x="0" y="159"/>
                    </a:moveTo>
                    <a:lnTo>
                      <a:pt x="4" y="153"/>
                    </a:lnTo>
                    <a:lnTo>
                      <a:pt x="8" y="139"/>
                    </a:lnTo>
                    <a:lnTo>
                      <a:pt x="13" y="123"/>
                    </a:lnTo>
                    <a:lnTo>
                      <a:pt x="17" y="106"/>
                    </a:lnTo>
                    <a:lnTo>
                      <a:pt x="21" y="87"/>
                    </a:lnTo>
                    <a:lnTo>
                      <a:pt x="26" y="70"/>
                    </a:lnTo>
                    <a:lnTo>
                      <a:pt x="30" y="50"/>
                    </a:lnTo>
                    <a:lnTo>
                      <a:pt x="34" y="39"/>
                    </a:lnTo>
                    <a:lnTo>
                      <a:pt x="39" y="31"/>
                    </a:lnTo>
                    <a:lnTo>
                      <a:pt x="43" y="28"/>
                    </a:lnTo>
                    <a:lnTo>
                      <a:pt x="47" y="23"/>
                    </a:lnTo>
                    <a:lnTo>
                      <a:pt x="52" y="20"/>
                    </a:lnTo>
                    <a:lnTo>
                      <a:pt x="56" y="17"/>
                    </a:lnTo>
                    <a:lnTo>
                      <a:pt x="60" y="17"/>
                    </a:lnTo>
                    <a:lnTo>
                      <a:pt x="65" y="11"/>
                    </a:lnTo>
                    <a:lnTo>
                      <a:pt x="69" y="14"/>
                    </a:lnTo>
                    <a:lnTo>
                      <a:pt x="73" y="14"/>
                    </a:lnTo>
                    <a:lnTo>
                      <a:pt x="78" y="14"/>
                    </a:lnTo>
                    <a:lnTo>
                      <a:pt x="82" y="14"/>
                    </a:lnTo>
                    <a:lnTo>
                      <a:pt x="87" y="11"/>
                    </a:lnTo>
                    <a:lnTo>
                      <a:pt x="91" y="11"/>
                    </a:lnTo>
                    <a:lnTo>
                      <a:pt x="95" y="11"/>
                    </a:lnTo>
                    <a:lnTo>
                      <a:pt x="100" y="11"/>
                    </a:lnTo>
                    <a:lnTo>
                      <a:pt x="104" y="14"/>
                    </a:lnTo>
                    <a:lnTo>
                      <a:pt x="108" y="14"/>
                    </a:lnTo>
                    <a:lnTo>
                      <a:pt x="113" y="14"/>
                    </a:lnTo>
                    <a:lnTo>
                      <a:pt x="117" y="11"/>
                    </a:lnTo>
                    <a:lnTo>
                      <a:pt x="121" y="9"/>
                    </a:lnTo>
                    <a:lnTo>
                      <a:pt x="126" y="9"/>
                    </a:lnTo>
                    <a:lnTo>
                      <a:pt x="130" y="11"/>
                    </a:lnTo>
                    <a:lnTo>
                      <a:pt x="134" y="9"/>
                    </a:lnTo>
                    <a:lnTo>
                      <a:pt x="139" y="9"/>
                    </a:lnTo>
                    <a:lnTo>
                      <a:pt x="143" y="9"/>
                    </a:lnTo>
                    <a:lnTo>
                      <a:pt x="147" y="6"/>
                    </a:lnTo>
                    <a:lnTo>
                      <a:pt x="152" y="6"/>
                    </a:lnTo>
                    <a:lnTo>
                      <a:pt x="156" y="6"/>
                    </a:lnTo>
                    <a:lnTo>
                      <a:pt x="160" y="6"/>
                    </a:lnTo>
                    <a:lnTo>
                      <a:pt x="165" y="6"/>
                    </a:lnTo>
                    <a:lnTo>
                      <a:pt x="169" y="6"/>
                    </a:lnTo>
                    <a:lnTo>
                      <a:pt x="173" y="6"/>
                    </a:lnTo>
                    <a:lnTo>
                      <a:pt x="178" y="6"/>
                    </a:lnTo>
                    <a:lnTo>
                      <a:pt x="182" y="6"/>
                    </a:lnTo>
                    <a:lnTo>
                      <a:pt x="186" y="6"/>
                    </a:lnTo>
                    <a:lnTo>
                      <a:pt x="191" y="3"/>
                    </a:lnTo>
                    <a:lnTo>
                      <a:pt x="195" y="3"/>
                    </a:lnTo>
                    <a:lnTo>
                      <a:pt x="199" y="6"/>
                    </a:lnTo>
                    <a:lnTo>
                      <a:pt x="204" y="6"/>
                    </a:lnTo>
                    <a:lnTo>
                      <a:pt x="208" y="6"/>
                    </a:lnTo>
                    <a:lnTo>
                      <a:pt x="212" y="3"/>
                    </a:lnTo>
                    <a:lnTo>
                      <a:pt x="217" y="3"/>
                    </a:lnTo>
                    <a:lnTo>
                      <a:pt x="221" y="0"/>
                    </a:lnTo>
                    <a:lnTo>
                      <a:pt x="225" y="3"/>
                    </a:lnTo>
                    <a:lnTo>
                      <a:pt x="230" y="6"/>
                    </a:lnTo>
                    <a:lnTo>
                      <a:pt x="234" y="6"/>
                    </a:lnTo>
                    <a:lnTo>
                      <a:pt x="238" y="3"/>
                    </a:lnTo>
                    <a:lnTo>
                      <a:pt x="243" y="3"/>
                    </a:lnTo>
                    <a:lnTo>
                      <a:pt x="247" y="3"/>
                    </a:lnTo>
                    <a:lnTo>
                      <a:pt x="251" y="3"/>
                    </a:lnTo>
                    <a:lnTo>
                      <a:pt x="256" y="3"/>
                    </a:lnTo>
                    <a:lnTo>
                      <a:pt x="260" y="6"/>
                    </a:lnTo>
                    <a:lnTo>
                      <a:pt x="264" y="3"/>
                    </a:lnTo>
                    <a:lnTo>
                      <a:pt x="269" y="6"/>
                    </a:lnTo>
                    <a:lnTo>
                      <a:pt x="273" y="6"/>
                    </a:lnTo>
                    <a:lnTo>
                      <a:pt x="282" y="9"/>
                    </a:lnTo>
                    <a:lnTo>
                      <a:pt x="286" y="9"/>
                    </a:lnTo>
                    <a:lnTo>
                      <a:pt x="290" y="11"/>
                    </a:lnTo>
                    <a:lnTo>
                      <a:pt x="295" y="11"/>
                    </a:lnTo>
                    <a:lnTo>
                      <a:pt x="299" y="11"/>
                    </a:lnTo>
                    <a:lnTo>
                      <a:pt x="304" y="14"/>
                    </a:lnTo>
                    <a:lnTo>
                      <a:pt x="308" y="14"/>
                    </a:lnTo>
                    <a:lnTo>
                      <a:pt x="312" y="14"/>
                    </a:lnTo>
                    <a:lnTo>
                      <a:pt x="317" y="17"/>
                    </a:lnTo>
                    <a:lnTo>
                      <a:pt x="321" y="20"/>
                    </a:lnTo>
                    <a:lnTo>
                      <a:pt x="325" y="20"/>
                    </a:lnTo>
                    <a:lnTo>
                      <a:pt x="330" y="17"/>
                    </a:lnTo>
                    <a:lnTo>
                      <a:pt x="334" y="17"/>
                    </a:lnTo>
                    <a:lnTo>
                      <a:pt x="338" y="17"/>
                    </a:lnTo>
                    <a:lnTo>
                      <a:pt x="343" y="17"/>
                    </a:lnTo>
                    <a:lnTo>
                      <a:pt x="347" y="17"/>
                    </a:lnTo>
                    <a:lnTo>
                      <a:pt x="351" y="17"/>
                    </a:lnTo>
                    <a:lnTo>
                      <a:pt x="356" y="17"/>
                    </a:lnTo>
                    <a:lnTo>
                      <a:pt x="360" y="17"/>
                    </a:lnTo>
                    <a:lnTo>
                      <a:pt x="364" y="17"/>
                    </a:lnTo>
                    <a:lnTo>
                      <a:pt x="369" y="14"/>
                    </a:lnTo>
                    <a:lnTo>
                      <a:pt x="373" y="14"/>
                    </a:lnTo>
                    <a:lnTo>
                      <a:pt x="377" y="14"/>
                    </a:lnTo>
                    <a:lnTo>
                      <a:pt x="382" y="11"/>
                    </a:lnTo>
                    <a:lnTo>
                      <a:pt x="386" y="9"/>
                    </a:lnTo>
                    <a:lnTo>
                      <a:pt x="390" y="9"/>
                    </a:lnTo>
                    <a:lnTo>
                      <a:pt x="395" y="9"/>
                    </a:lnTo>
                    <a:lnTo>
                      <a:pt x="399" y="9"/>
                    </a:lnTo>
                    <a:lnTo>
                      <a:pt x="403" y="6"/>
                    </a:lnTo>
                    <a:lnTo>
                      <a:pt x="408" y="3"/>
                    </a:lnTo>
                    <a:lnTo>
                      <a:pt x="412" y="0"/>
                    </a:lnTo>
                    <a:lnTo>
                      <a:pt x="416" y="3"/>
                    </a:lnTo>
                    <a:lnTo>
                      <a:pt x="421" y="3"/>
                    </a:lnTo>
                    <a:lnTo>
                      <a:pt x="425" y="6"/>
                    </a:lnTo>
                    <a:lnTo>
                      <a:pt x="429" y="3"/>
                    </a:lnTo>
                    <a:lnTo>
                      <a:pt x="434" y="6"/>
                    </a:lnTo>
                    <a:lnTo>
                      <a:pt x="438" y="9"/>
                    </a:lnTo>
                    <a:lnTo>
                      <a:pt x="442" y="9"/>
                    </a:lnTo>
                    <a:lnTo>
                      <a:pt x="447" y="9"/>
                    </a:lnTo>
                    <a:lnTo>
                      <a:pt x="451" y="9"/>
                    </a:lnTo>
                    <a:lnTo>
                      <a:pt x="455" y="11"/>
                    </a:lnTo>
                    <a:lnTo>
                      <a:pt x="460" y="11"/>
                    </a:lnTo>
                    <a:lnTo>
                      <a:pt x="464" y="14"/>
                    </a:lnTo>
                    <a:lnTo>
                      <a:pt x="468" y="14"/>
                    </a:lnTo>
                    <a:lnTo>
                      <a:pt x="473" y="17"/>
                    </a:lnTo>
                    <a:lnTo>
                      <a:pt x="477" y="20"/>
                    </a:lnTo>
                    <a:lnTo>
                      <a:pt x="481" y="20"/>
                    </a:lnTo>
                    <a:lnTo>
                      <a:pt x="486" y="20"/>
                    </a:lnTo>
                    <a:lnTo>
                      <a:pt x="490" y="20"/>
                    </a:lnTo>
                    <a:lnTo>
                      <a:pt x="494" y="23"/>
                    </a:lnTo>
                    <a:lnTo>
                      <a:pt x="499" y="20"/>
                    </a:lnTo>
                    <a:lnTo>
                      <a:pt x="503" y="20"/>
                    </a:lnTo>
                    <a:lnTo>
                      <a:pt x="507" y="20"/>
                    </a:lnTo>
                    <a:lnTo>
                      <a:pt x="512" y="20"/>
                    </a:lnTo>
                    <a:lnTo>
                      <a:pt x="516" y="20"/>
                    </a:lnTo>
                    <a:lnTo>
                      <a:pt x="521" y="20"/>
                    </a:lnTo>
                    <a:lnTo>
                      <a:pt x="525" y="20"/>
                    </a:lnTo>
                    <a:lnTo>
                      <a:pt x="529" y="20"/>
                    </a:lnTo>
                    <a:lnTo>
                      <a:pt x="534" y="20"/>
                    </a:lnTo>
                    <a:lnTo>
                      <a:pt x="538" y="23"/>
                    </a:lnTo>
                    <a:lnTo>
                      <a:pt x="542" y="23"/>
                    </a:lnTo>
                    <a:lnTo>
                      <a:pt x="547" y="23"/>
                    </a:lnTo>
                    <a:lnTo>
                      <a:pt x="551" y="23"/>
                    </a:lnTo>
                    <a:lnTo>
                      <a:pt x="555" y="23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215" name="Freeform 130"/>
              <p:cNvSpPr>
                <a:spLocks/>
              </p:cNvSpPr>
              <p:nvPr/>
            </p:nvSpPr>
            <p:spPr bwMode="auto">
              <a:xfrm>
                <a:off x="4657402" y="2644683"/>
                <a:ext cx="130454" cy="1807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9" y="0"/>
                  </a:cxn>
                  <a:cxn ang="0">
                    <a:pos x="13" y="0"/>
                  </a:cxn>
                  <a:cxn ang="0">
                    <a:pos x="18" y="0"/>
                  </a:cxn>
                  <a:cxn ang="0">
                    <a:pos x="22" y="2"/>
                  </a:cxn>
                  <a:cxn ang="0">
                    <a:pos x="26" y="2"/>
                  </a:cxn>
                  <a:cxn ang="0">
                    <a:pos x="31" y="2"/>
                  </a:cxn>
                  <a:cxn ang="0">
                    <a:pos x="35" y="0"/>
                  </a:cxn>
                  <a:cxn ang="0">
                    <a:pos x="39" y="0"/>
                  </a:cxn>
                  <a:cxn ang="0">
                    <a:pos x="44" y="0"/>
                  </a:cxn>
                  <a:cxn ang="0">
                    <a:pos x="48" y="2"/>
                  </a:cxn>
                  <a:cxn ang="0">
                    <a:pos x="52" y="2"/>
                  </a:cxn>
                  <a:cxn ang="0">
                    <a:pos x="57" y="2"/>
                  </a:cxn>
                  <a:cxn ang="0">
                    <a:pos x="61" y="2"/>
                  </a:cxn>
                  <a:cxn ang="0">
                    <a:pos x="65" y="8"/>
                  </a:cxn>
                  <a:cxn ang="0">
                    <a:pos x="70" y="13"/>
                  </a:cxn>
                  <a:cxn ang="0">
                    <a:pos x="74" y="27"/>
                  </a:cxn>
                  <a:cxn ang="0">
                    <a:pos x="78" y="47"/>
                  </a:cxn>
                  <a:cxn ang="0">
                    <a:pos x="83" y="69"/>
                  </a:cxn>
                  <a:cxn ang="0">
                    <a:pos x="87" y="94"/>
                  </a:cxn>
                  <a:cxn ang="0">
                    <a:pos x="91" y="114"/>
                  </a:cxn>
                  <a:cxn ang="0">
                    <a:pos x="96" y="133"/>
                  </a:cxn>
                </a:cxnLst>
                <a:rect l="0" t="0" r="r" b="b"/>
                <a:pathLst>
                  <a:path w="96" h="133">
                    <a:moveTo>
                      <a:pt x="0" y="0"/>
                    </a:moveTo>
                    <a:lnTo>
                      <a:pt x="5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2"/>
                    </a:lnTo>
                    <a:lnTo>
                      <a:pt x="31" y="2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44" y="0"/>
                    </a:lnTo>
                    <a:lnTo>
                      <a:pt x="48" y="2"/>
                    </a:lnTo>
                    <a:lnTo>
                      <a:pt x="52" y="2"/>
                    </a:lnTo>
                    <a:lnTo>
                      <a:pt x="57" y="2"/>
                    </a:lnTo>
                    <a:lnTo>
                      <a:pt x="61" y="2"/>
                    </a:lnTo>
                    <a:lnTo>
                      <a:pt x="65" y="8"/>
                    </a:lnTo>
                    <a:lnTo>
                      <a:pt x="70" y="13"/>
                    </a:lnTo>
                    <a:lnTo>
                      <a:pt x="74" y="27"/>
                    </a:lnTo>
                    <a:lnTo>
                      <a:pt x="78" y="47"/>
                    </a:lnTo>
                    <a:lnTo>
                      <a:pt x="83" y="69"/>
                    </a:lnTo>
                    <a:lnTo>
                      <a:pt x="87" y="94"/>
                    </a:lnTo>
                    <a:lnTo>
                      <a:pt x="91" y="114"/>
                    </a:lnTo>
                    <a:lnTo>
                      <a:pt x="96" y="133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216" name="Freeform 133"/>
              <p:cNvSpPr>
                <a:spLocks/>
              </p:cNvSpPr>
              <p:nvPr/>
            </p:nvSpPr>
            <p:spPr bwMode="auto">
              <a:xfrm>
                <a:off x="3903216" y="2375623"/>
                <a:ext cx="754186" cy="216064"/>
              </a:xfrm>
              <a:custGeom>
                <a:avLst/>
                <a:gdLst/>
                <a:ahLst/>
                <a:cxnLst>
                  <a:cxn ang="0">
                    <a:pos x="8" y="131"/>
                  </a:cxn>
                  <a:cxn ang="0">
                    <a:pos x="21" y="72"/>
                  </a:cxn>
                  <a:cxn ang="0">
                    <a:pos x="34" y="30"/>
                  </a:cxn>
                  <a:cxn ang="0">
                    <a:pos x="47" y="14"/>
                  </a:cxn>
                  <a:cxn ang="0">
                    <a:pos x="60" y="8"/>
                  </a:cxn>
                  <a:cxn ang="0">
                    <a:pos x="73" y="8"/>
                  </a:cxn>
                  <a:cxn ang="0">
                    <a:pos x="87" y="8"/>
                  </a:cxn>
                  <a:cxn ang="0">
                    <a:pos x="100" y="8"/>
                  </a:cxn>
                  <a:cxn ang="0">
                    <a:pos x="113" y="8"/>
                  </a:cxn>
                  <a:cxn ang="0">
                    <a:pos x="126" y="8"/>
                  </a:cxn>
                  <a:cxn ang="0">
                    <a:pos x="139" y="8"/>
                  </a:cxn>
                  <a:cxn ang="0">
                    <a:pos x="152" y="5"/>
                  </a:cxn>
                  <a:cxn ang="0">
                    <a:pos x="165" y="5"/>
                  </a:cxn>
                  <a:cxn ang="0">
                    <a:pos x="178" y="5"/>
                  </a:cxn>
                  <a:cxn ang="0">
                    <a:pos x="191" y="3"/>
                  </a:cxn>
                  <a:cxn ang="0">
                    <a:pos x="204" y="3"/>
                  </a:cxn>
                  <a:cxn ang="0">
                    <a:pos x="217" y="3"/>
                  </a:cxn>
                  <a:cxn ang="0">
                    <a:pos x="230" y="0"/>
                  </a:cxn>
                  <a:cxn ang="0">
                    <a:pos x="243" y="3"/>
                  </a:cxn>
                  <a:cxn ang="0">
                    <a:pos x="256" y="3"/>
                  </a:cxn>
                  <a:cxn ang="0">
                    <a:pos x="269" y="5"/>
                  </a:cxn>
                  <a:cxn ang="0">
                    <a:pos x="286" y="8"/>
                  </a:cxn>
                  <a:cxn ang="0">
                    <a:pos x="299" y="11"/>
                  </a:cxn>
                  <a:cxn ang="0">
                    <a:pos x="312" y="11"/>
                  </a:cxn>
                  <a:cxn ang="0">
                    <a:pos x="325" y="14"/>
                  </a:cxn>
                  <a:cxn ang="0">
                    <a:pos x="338" y="14"/>
                  </a:cxn>
                  <a:cxn ang="0">
                    <a:pos x="351" y="17"/>
                  </a:cxn>
                  <a:cxn ang="0">
                    <a:pos x="364" y="14"/>
                  </a:cxn>
                  <a:cxn ang="0">
                    <a:pos x="377" y="11"/>
                  </a:cxn>
                  <a:cxn ang="0">
                    <a:pos x="390" y="11"/>
                  </a:cxn>
                  <a:cxn ang="0">
                    <a:pos x="403" y="5"/>
                  </a:cxn>
                  <a:cxn ang="0">
                    <a:pos x="416" y="3"/>
                  </a:cxn>
                  <a:cxn ang="0">
                    <a:pos x="429" y="8"/>
                  </a:cxn>
                  <a:cxn ang="0">
                    <a:pos x="442" y="8"/>
                  </a:cxn>
                  <a:cxn ang="0">
                    <a:pos x="455" y="11"/>
                  </a:cxn>
                  <a:cxn ang="0">
                    <a:pos x="468" y="14"/>
                  </a:cxn>
                  <a:cxn ang="0">
                    <a:pos x="481" y="17"/>
                  </a:cxn>
                  <a:cxn ang="0">
                    <a:pos x="494" y="19"/>
                  </a:cxn>
                  <a:cxn ang="0">
                    <a:pos x="507" y="19"/>
                  </a:cxn>
                  <a:cxn ang="0">
                    <a:pos x="521" y="17"/>
                  </a:cxn>
                  <a:cxn ang="0">
                    <a:pos x="534" y="19"/>
                  </a:cxn>
                  <a:cxn ang="0">
                    <a:pos x="547" y="19"/>
                  </a:cxn>
                </a:cxnLst>
                <a:rect l="0" t="0" r="r" b="b"/>
                <a:pathLst>
                  <a:path w="555" h="159">
                    <a:moveTo>
                      <a:pt x="0" y="159"/>
                    </a:moveTo>
                    <a:lnTo>
                      <a:pt x="4" y="147"/>
                    </a:lnTo>
                    <a:lnTo>
                      <a:pt x="8" y="131"/>
                    </a:lnTo>
                    <a:lnTo>
                      <a:pt x="13" y="111"/>
                    </a:lnTo>
                    <a:lnTo>
                      <a:pt x="17" y="89"/>
                    </a:lnTo>
                    <a:lnTo>
                      <a:pt x="21" y="72"/>
                    </a:lnTo>
                    <a:lnTo>
                      <a:pt x="26" y="56"/>
                    </a:lnTo>
                    <a:lnTo>
                      <a:pt x="30" y="42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43" y="19"/>
                    </a:lnTo>
                    <a:lnTo>
                      <a:pt x="47" y="14"/>
                    </a:lnTo>
                    <a:lnTo>
                      <a:pt x="52" y="11"/>
                    </a:lnTo>
                    <a:lnTo>
                      <a:pt x="56" y="11"/>
                    </a:lnTo>
                    <a:lnTo>
                      <a:pt x="60" y="8"/>
                    </a:lnTo>
                    <a:lnTo>
                      <a:pt x="65" y="11"/>
                    </a:lnTo>
                    <a:lnTo>
                      <a:pt x="69" y="8"/>
                    </a:lnTo>
                    <a:lnTo>
                      <a:pt x="73" y="8"/>
                    </a:lnTo>
                    <a:lnTo>
                      <a:pt x="78" y="8"/>
                    </a:lnTo>
                    <a:lnTo>
                      <a:pt x="82" y="11"/>
                    </a:lnTo>
                    <a:lnTo>
                      <a:pt x="87" y="8"/>
                    </a:lnTo>
                    <a:lnTo>
                      <a:pt x="91" y="8"/>
                    </a:lnTo>
                    <a:lnTo>
                      <a:pt x="95" y="8"/>
                    </a:lnTo>
                    <a:lnTo>
                      <a:pt x="100" y="8"/>
                    </a:lnTo>
                    <a:lnTo>
                      <a:pt x="104" y="8"/>
                    </a:lnTo>
                    <a:lnTo>
                      <a:pt x="108" y="8"/>
                    </a:lnTo>
                    <a:lnTo>
                      <a:pt x="113" y="8"/>
                    </a:lnTo>
                    <a:lnTo>
                      <a:pt x="117" y="5"/>
                    </a:lnTo>
                    <a:lnTo>
                      <a:pt x="121" y="5"/>
                    </a:lnTo>
                    <a:lnTo>
                      <a:pt x="126" y="8"/>
                    </a:lnTo>
                    <a:lnTo>
                      <a:pt x="130" y="8"/>
                    </a:lnTo>
                    <a:lnTo>
                      <a:pt x="134" y="8"/>
                    </a:lnTo>
                    <a:lnTo>
                      <a:pt x="139" y="8"/>
                    </a:lnTo>
                    <a:lnTo>
                      <a:pt x="143" y="5"/>
                    </a:lnTo>
                    <a:lnTo>
                      <a:pt x="147" y="5"/>
                    </a:lnTo>
                    <a:lnTo>
                      <a:pt x="152" y="5"/>
                    </a:lnTo>
                    <a:lnTo>
                      <a:pt x="156" y="5"/>
                    </a:lnTo>
                    <a:lnTo>
                      <a:pt x="160" y="5"/>
                    </a:lnTo>
                    <a:lnTo>
                      <a:pt x="165" y="5"/>
                    </a:lnTo>
                    <a:lnTo>
                      <a:pt x="169" y="3"/>
                    </a:lnTo>
                    <a:lnTo>
                      <a:pt x="173" y="5"/>
                    </a:lnTo>
                    <a:lnTo>
                      <a:pt x="178" y="5"/>
                    </a:lnTo>
                    <a:lnTo>
                      <a:pt x="182" y="5"/>
                    </a:lnTo>
                    <a:lnTo>
                      <a:pt x="186" y="5"/>
                    </a:lnTo>
                    <a:lnTo>
                      <a:pt x="191" y="3"/>
                    </a:lnTo>
                    <a:lnTo>
                      <a:pt x="195" y="3"/>
                    </a:lnTo>
                    <a:lnTo>
                      <a:pt x="199" y="3"/>
                    </a:lnTo>
                    <a:lnTo>
                      <a:pt x="204" y="3"/>
                    </a:lnTo>
                    <a:lnTo>
                      <a:pt x="208" y="0"/>
                    </a:lnTo>
                    <a:lnTo>
                      <a:pt x="212" y="3"/>
                    </a:lnTo>
                    <a:lnTo>
                      <a:pt x="217" y="3"/>
                    </a:lnTo>
                    <a:lnTo>
                      <a:pt x="221" y="3"/>
                    </a:lnTo>
                    <a:lnTo>
                      <a:pt x="225" y="0"/>
                    </a:lnTo>
                    <a:lnTo>
                      <a:pt x="230" y="0"/>
                    </a:lnTo>
                    <a:lnTo>
                      <a:pt x="234" y="3"/>
                    </a:lnTo>
                    <a:lnTo>
                      <a:pt x="238" y="3"/>
                    </a:lnTo>
                    <a:lnTo>
                      <a:pt x="243" y="3"/>
                    </a:lnTo>
                    <a:lnTo>
                      <a:pt x="247" y="0"/>
                    </a:lnTo>
                    <a:lnTo>
                      <a:pt x="251" y="3"/>
                    </a:lnTo>
                    <a:lnTo>
                      <a:pt x="256" y="3"/>
                    </a:lnTo>
                    <a:lnTo>
                      <a:pt x="260" y="0"/>
                    </a:lnTo>
                    <a:lnTo>
                      <a:pt x="264" y="3"/>
                    </a:lnTo>
                    <a:lnTo>
                      <a:pt x="269" y="5"/>
                    </a:lnTo>
                    <a:lnTo>
                      <a:pt x="273" y="5"/>
                    </a:lnTo>
                    <a:lnTo>
                      <a:pt x="282" y="8"/>
                    </a:lnTo>
                    <a:lnTo>
                      <a:pt x="286" y="8"/>
                    </a:lnTo>
                    <a:lnTo>
                      <a:pt x="290" y="8"/>
                    </a:lnTo>
                    <a:lnTo>
                      <a:pt x="295" y="8"/>
                    </a:lnTo>
                    <a:lnTo>
                      <a:pt x="299" y="11"/>
                    </a:lnTo>
                    <a:lnTo>
                      <a:pt x="304" y="11"/>
                    </a:lnTo>
                    <a:lnTo>
                      <a:pt x="308" y="8"/>
                    </a:lnTo>
                    <a:lnTo>
                      <a:pt x="312" y="11"/>
                    </a:lnTo>
                    <a:lnTo>
                      <a:pt x="317" y="11"/>
                    </a:lnTo>
                    <a:lnTo>
                      <a:pt x="321" y="14"/>
                    </a:lnTo>
                    <a:lnTo>
                      <a:pt x="325" y="14"/>
                    </a:lnTo>
                    <a:lnTo>
                      <a:pt x="330" y="14"/>
                    </a:lnTo>
                    <a:lnTo>
                      <a:pt x="334" y="14"/>
                    </a:lnTo>
                    <a:lnTo>
                      <a:pt x="338" y="14"/>
                    </a:lnTo>
                    <a:lnTo>
                      <a:pt x="343" y="14"/>
                    </a:lnTo>
                    <a:lnTo>
                      <a:pt x="347" y="14"/>
                    </a:lnTo>
                    <a:lnTo>
                      <a:pt x="351" y="17"/>
                    </a:lnTo>
                    <a:lnTo>
                      <a:pt x="356" y="17"/>
                    </a:lnTo>
                    <a:lnTo>
                      <a:pt x="360" y="14"/>
                    </a:lnTo>
                    <a:lnTo>
                      <a:pt x="364" y="14"/>
                    </a:lnTo>
                    <a:lnTo>
                      <a:pt x="369" y="11"/>
                    </a:lnTo>
                    <a:lnTo>
                      <a:pt x="373" y="11"/>
                    </a:lnTo>
                    <a:lnTo>
                      <a:pt x="377" y="11"/>
                    </a:lnTo>
                    <a:lnTo>
                      <a:pt x="382" y="11"/>
                    </a:lnTo>
                    <a:lnTo>
                      <a:pt x="386" y="11"/>
                    </a:lnTo>
                    <a:lnTo>
                      <a:pt x="390" y="11"/>
                    </a:lnTo>
                    <a:lnTo>
                      <a:pt x="395" y="8"/>
                    </a:lnTo>
                    <a:lnTo>
                      <a:pt x="399" y="8"/>
                    </a:lnTo>
                    <a:lnTo>
                      <a:pt x="403" y="5"/>
                    </a:lnTo>
                    <a:lnTo>
                      <a:pt x="408" y="3"/>
                    </a:lnTo>
                    <a:lnTo>
                      <a:pt x="412" y="3"/>
                    </a:lnTo>
                    <a:lnTo>
                      <a:pt x="416" y="3"/>
                    </a:lnTo>
                    <a:lnTo>
                      <a:pt x="421" y="5"/>
                    </a:lnTo>
                    <a:lnTo>
                      <a:pt x="425" y="8"/>
                    </a:lnTo>
                    <a:lnTo>
                      <a:pt x="429" y="8"/>
                    </a:lnTo>
                    <a:lnTo>
                      <a:pt x="434" y="8"/>
                    </a:lnTo>
                    <a:lnTo>
                      <a:pt x="438" y="8"/>
                    </a:lnTo>
                    <a:lnTo>
                      <a:pt x="442" y="8"/>
                    </a:lnTo>
                    <a:lnTo>
                      <a:pt x="447" y="11"/>
                    </a:lnTo>
                    <a:lnTo>
                      <a:pt x="451" y="11"/>
                    </a:lnTo>
                    <a:lnTo>
                      <a:pt x="455" y="11"/>
                    </a:lnTo>
                    <a:lnTo>
                      <a:pt x="460" y="11"/>
                    </a:lnTo>
                    <a:lnTo>
                      <a:pt x="464" y="14"/>
                    </a:lnTo>
                    <a:lnTo>
                      <a:pt x="468" y="14"/>
                    </a:lnTo>
                    <a:lnTo>
                      <a:pt x="473" y="14"/>
                    </a:lnTo>
                    <a:lnTo>
                      <a:pt x="477" y="17"/>
                    </a:lnTo>
                    <a:lnTo>
                      <a:pt x="481" y="17"/>
                    </a:lnTo>
                    <a:lnTo>
                      <a:pt x="486" y="19"/>
                    </a:lnTo>
                    <a:lnTo>
                      <a:pt x="490" y="19"/>
                    </a:lnTo>
                    <a:lnTo>
                      <a:pt x="494" y="19"/>
                    </a:lnTo>
                    <a:lnTo>
                      <a:pt x="499" y="17"/>
                    </a:lnTo>
                    <a:lnTo>
                      <a:pt x="503" y="19"/>
                    </a:lnTo>
                    <a:lnTo>
                      <a:pt x="507" y="19"/>
                    </a:lnTo>
                    <a:lnTo>
                      <a:pt x="512" y="19"/>
                    </a:lnTo>
                    <a:lnTo>
                      <a:pt x="516" y="17"/>
                    </a:lnTo>
                    <a:lnTo>
                      <a:pt x="521" y="17"/>
                    </a:lnTo>
                    <a:lnTo>
                      <a:pt x="525" y="19"/>
                    </a:lnTo>
                    <a:lnTo>
                      <a:pt x="529" y="19"/>
                    </a:lnTo>
                    <a:lnTo>
                      <a:pt x="534" y="19"/>
                    </a:lnTo>
                    <a:lnTo>
                      <a:pt x="538" y="19"/>
                    </a:lnTo>
                    <a:lnTo>
                      <a:pt x="542" y="19"/>
                    </a:lnTo>
                    <a:lnTo>
                      <a:pt x="547" y="19"/>
                    </a:lnTo>
                    <a:lnTo>
                      <a:pt x="551" y="19"/>
                    </a:lnTo>
                    <a:lnTo>
                      <a:pt x="555" y="19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217" name="Freeform 134"/>
              <p:cNvSpPr>
                <a:spLocks/>
              </p:cNvSpPr>
              <p:nvPr/>
            </p:nvSpPr>
            <p:spPr bwMode="auto">
              <a:xfrm>
                <a:off x="4657402" y="2398723"/>
                <a:ext cx="130454" cy="16578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2"/>
                  </a:cxn>
                  <a:cxn ang="0">
                    <a:pos x="9" y="0"/>
                  </a:cxn>
                  <a:cxn ang="0">
                    <a:pos x="13" y="0"/>
                  </a:cxn>
                  <a:cxn ang="0">
                    <a:pos x="18" y="2"/>
                  </a:cxn>
                  <a:cxn ang="0">
                    <a:pos x="22" y="2"/>
                  </a:cxn>
                  <a:cxn ang="0">
                    <a:pos x="26" y="2"/>
                  </a:cxn>
                  <a:cxn ang="0">
                    <a:pos x="31" y="0"/>
                  </a:cxn>
                  <a:cxn ang="0">
                    <a:pos x="35" y="0"/>
                  </a:cxn>
                  <a:cxn ang="0">
                    <a:pos x="39" y="2"/>
                  </a:cxn>
                  <a:cxn ang="0">
                    <a:pos x="44" y="2"/>
                  </a:cxn>
                  <a:cxn ang="0">
                    <a:pos x="48" y="2"/>
                  </a:cxn>
                  <a:cxn ang="0">
                    <a:pos x="52" y="2"/>
                  </a:cxn>
                  <a:cxn ang="0">
                    <a:pos x="57" y="2"/>
                  </a:cxn>
                  <a:cxn ang="0">
                    <a:pos x="61" y="2"/>
                  </a:cxn>
                  <a:cxn ang="0">
                    <a:pos x="65" y="5"/>
                  </a:cxn>
                  <a:cxn ang="0">
                    <a:pos x="70" y="11"/>
                  </a:cxn>
                  <a:cxn ang="0">
                    <a:pos x="74" y="22"/>
                  </a:cxn>
                  <a:cxn ang="0">
                    <a:pos x="78" y="39"/>
                  </a:cxn>
                  <a:cxn ang="0">
                    <a:pos x="83" y="61"/>
                  </a:cxn>
                  <a:cxn ang="0">
                    <a:pos x="87" y="83"/>
                  </a:cxn>
                  <a:cxn ang="0">
                    <a:pos x="91" y="108"/>
                  </a:cxn>
                  <a:cxn ang="0">
                    <a:pos x="96" y="122"/>
                  </a:cxn>
                </a:cxnLst>
                <a:rect l="0" t="0" r="r" b="b"/>
                <a:pathLst>
                  <a:path w="96" h="122">
                    <a:moveTo>
                      <a:pt x="0" y="2"/>
                    </a:moveTo>
                    <a:lnTo>
                      <a:pt x="5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22" y="2"/>
                    </a:lnTo>
                    <a:lnTo>
                      <a:pt x="26" y="2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39" y="2"/>
                    </a:lnTo>
                    <a:lnTo>
                      <a:pt x="44" y="2"/>
                    </a:lnTo>
                    <a:lnTo>
                      <a:pt x="48" y="2"/>
                    </a:lnTo>
                    <a:lnTo>
                      <a:pt x="52" y="2"/>
                    </a:lnTo>
                    <a:lnTo>
                      <a:pt x="57" y="2"/>
                    </a:lnTo>
                    <a:lnTo>
                      <a:pt x="61" y="2"/>
                    </a:lnTo>
                    <a:lnTo>
                      <a:pt x="65" y="5"/>
                    </a:lnTo>
                    <a:lnTo>
                      <a:pt x="70" y="11"/>
                    </a:lnTo>
                    <a:lnTo>
                      <a:pt x="74" y="22"/>
                    </a:lnTo>
                    <a:lnTo>
                      <a:pt x="78" y="39"/>
                    </a:lnTo>
                    <a:lnTo>
                      <a:pt x="83" y="61"/>
                    </a:lnTo>
                    <a:lnTo>
                      <a:pt x="87" y="83"/>
                    </a:lnTo>
                    <a:lnTo>
                      <a:pt x="91" y="108"/>
                    </a:lnTo>
                    <a:lnTo>
                      <a:pt x="96" y="122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218" name="Freeform 137"/>
              <p:cNvSpPr>
                <a:spLocks/>
              </p:cNvSpPr>
              <p:nvPr/>
            </p:nvSpPr>
            <p:spPr bwMode="auto">
              <a:xfrm>
                <a:off x="3903216" y="2136458"/>
                <a:ext cx="754186" cy="216064"/>
              </a:xfrm>
              <a:custGeom>
                <a:avLst/>
                <a:gdLst/>
                <a:ahLst/>
                <a:cxnLst>
                  <a:cxn ang="0">
                    <a:pos x="8" y="140"/>
                  </a:cxn>
                  <a:cxn ang="0">
                    <a:pos x="21" y="84"/>
                  </a:cxn>
                  <a:cxn ang="0">
                    <a:pos x="34" y="39"/>
                  </a:cxn>
                  <a:cxn ang="0">
                    <a:pos x="47" y="23"/>
                  </a:cxn>
                  <a:cxn ang="0">
                    <a:pos x="60" y="17"/>
                  </a:cxn>
                  <a:cxn ang="0">
                    <a:pos x="73" y="12"/>
                  </a:cxn>
                  <a:cxn ang="0">
                    <a:pos x="87" y="12"/>
                  </a:cxn>
                  <a:cxn ang="0">
                    <a:pos x="100" y="9"/>
                  </a:cxn>
                  <a:cxn ang="0">
                    <a:pos x="113" y="9"/>
                  </a:cxn>
                  <a:cxn ang="0">
                    <a:pos x="126" y="6"/>
                  </a:cxn>
                  <a:cxn ang="0">
                    <a:pos x="139" y="9"/>
                  </a:cxn>
                  <a:cxn ang="0">
                    <a:pos x="152" y="6"/>
                  </a:cxn>
                  <a:cxn ang="0">
                    <a:pos x="165" y="3"/>
                  </a:cxn>
                  <a:cxn ang="0">
                    <a:pos x="178" y="3"/>
                  </a:cxn>
                  <a:cxn ang="0">
                    <a:pos x="191" y="3"/>
                  </a:cxn>
                  <a:cxn ang="0">
                    <a:pos x="204" y="3"/>
                  </a:cxn>
                  <a:cxn ang="0">
                    <a:pos x="217" y="0"/>
                  </a:cxn>
                  <a:cxn ang="0">
                    <a:pos x="230" y="0"/>
                  </a:cxn>
                  <a:cxn ang="0">
                    <a:pos x="243" y="0"/>
                  </a:cxn>
                  <a:cxn ang="0">
                    <a:pos x="256" y="3"/>
                  </a:cxn>
                  <a:cxn ang="0">
                    <a:pos x="269" y="6"/>
                  </a:cxn>
                  <a:cxn ang="0">
                    <a:pos x="286" y="9"/>
                  </a:cxn>
                  <a:cxn ang="0">
                    <a:pos x="299" y="12"/>
                  </a:cxn>
                  <a:cxn ang="0">
                    <a:pos x="312" y="14"/>
                  </a:cxn>
                  <a:cxn ang="0">
                    <a:pos x="325" y="14"/>
                  </a:cxn>
                  <a:cxn ang="0">
                    <a:pos x="338" y="17"/>
                  </a:cxn>
                  <a:cxn ang="0">
                    <a:pos x="351" y="14"/>
                  </a:cxn>
                  <a:cxn ang="0">
                    <a:pos x="364" y="17"/>
                  </a:cxn>
                  <a:cxn ang="0">
                    <a:pos x="377" y="17"/>
                  </a:cxn>
                  <a:cxn ang="0">
                    <a:pos x="390" y="14"/>
                  </a:cxn>
                  <a:cxn ang="0">
                    <a:pos x="403" y="12"/>
                  </a:cxn>
                  <a:cxn ang="0">
                    <a:pos x="416" y="9"/>
                  </a:cxn>
                  <a:cxn ang="0">
                    <a:pos x="429" y="12"/>
                  </a:cxn>
                  <a:cxn ang="0">
                    <a:pos x="442" y="14"/>
                  </a:cxn>
                  <a:cxn ang="0">
                    <a:pos x="455" y="14"/>
                  </a:cxn>
                  <a:cxn ang="0">
                    <a:pos x="468" y="14"/>
                  </a:cxn>
                  <a:cxn ang="0">
                    <a:pos x="481" y="17"/>
                  </a:cxn>
                  <a:cxn ang="0">
                    <a:pos x="494" y="17"/>
                  </a:cxn>
                  <a:cxn ang="0">
                    <a:pos x="507" y="20"/>
                  </a:cxn>
                  <a:cxn ang="0">
                    <a:pos x="521" y="17"/>
                  </a:cxn>
                  <a:cxn ang="0">
                    <a:pos x="534" y="17"/>
                  </a:cxn>
                  <a:cxn ang="0">
                    <a:pos x="547" y="17"/>
                  </a:cxn>
                </a:cxnLst>
                <a:rect l="0" t="0" r="r" b="b"/>
                <a:pathLst>
                  <a:path w="555" h="159">
                    <a:moveTo>
                      <a:pt x="0" y="159"/>
                    </a:moveTo>
                    <a:lnTo>
                      <a:pt x="4" y="154"/>
                    </a:lnTo>
                    <a:lnTo>
                      <a:pt x="8" y="140"/>
                    </a:lnTo>
                    <a:lnTo>
                      <a:pt x="13" y="123"/>
                    </a:lnTo>
                    <a:lnTo>
                      <a:pt x="17" y="103"/>
                    </a:lnTo>
                    <a:lnTo>
                      <a:pt x="21" y="84"/>
                    </a:lnTo>
                    <a:lnTo>
                      <a:pt x="26" y="67"/>
                    </a:lnTo>
                    <a:lnTo>
                      <a:pt x="30" y="53"/>
                    </a:lnTo>
                    <a:lnTo>
                      <a:pt x="34" y="39"/>
                    </a:lnTo>
                    <a:lnTo>
                      <a:pt x="39" y="34"/>
                    </a:lnTo>
                    <a:lnTo>
                      <a:pt x="43" y="28"/>
                    </a:lnTo>
                    <a:lnTo>
                      <a:pt x="47" y="23"/>
                    </a:lnTo>
                    <a:lnTo>
                      <a:pt x="52" y="20"/>
                    </a:lnTo>
                    <a:lnTo>
                      <a:pt x="56" y="17"/>
                    </a:lnTo>
                    <a:lnTo>
                      <a:pt x="60" y="17"/>
                    </a:lnTo>
                    <a:lnTo>
                      <a:pt x="65" y="14"/>
                    </a:lnTo>
                    <a:lnTo>
                      <a:pt x="69" y="12"/>
                    </a:lnTo>
                    <a:lnTo>
                      <a:pt x="73" y="12"/>
                    </a:lnTo>
                    <a:lnTo>
                      <a:pt x="78" y="12"/>
                    </a:lnTo>
                    <a:lnTo>
                      <a:pt x="82" y="12"/>
                    </a:lnTo>
                    <a:lnTo>
                      <a:pt x="87" y="12"/>
                    </a:lnTo>
                    <a:lnTo>
                      <a:pt x="91" y="9"/>
                    </a:lnTo>
                    <a:lnTo>
                      <a:pt x="95" y="9"/>
                    </a:lnTo>
                    <a:lnTo>
                      <a:pt x="100" y="9"/>
                    </a:lnTo>
                    <a:lnTo>
                      <a:pt x="104" y="9"/>
                    </a:lnTo>
                    <a:lnTo>
                      <a:pt x="108" y="9"/>
                    </a:lnTo>
                    <a:lnTo>
                      <a:pt x="113" y="9"/>
                    </a:lnTo>
                    <a:lnTo>
                      <a:pt x="117" y="9"/>
                    </a:lnTo>
                    <a:lnTo>
                      <a:pt x="121" y="9"/>
                    </a:lnTo>
                    <a:lnTo>
                      <a:pt x="126" y="6"/>
                    </a:lnTo>
                    <a:lnTo>
                      <a:pt x="130" y="6"/>
                    </a:lnTo>
                    <a:lnTo>
                      <a:pt x="134" y="9"/>
                    </a:lnTo>
                    <a:lnTo>
                      <a:pt x="139" y="9"/>
                    </a:lnTo>
                    <a:lnTo>
                      <a:pt x="143" y="6"/>
                    </a:lnTo>
                    <a:lnTo>
                      <a:pt x="147" y="6"/>
                    </a:lnTo>
                    <a:lnTo>
                      <a:pt x="152" y="6"/>
                    </a:lnTo>
                    <a:lnTo>
                      <a:pt x="156" y="6"/>
                    </a:lnTo>
                    <a:lnTo>
                      <a:pt x="160" y="3"/>
                    </a:lnTo>
                    <a:lnTo>
                      <a:pt x="165" y="3"/>
                    </a:lnTo>
                    <a:lnTo>
                      <a:pt x="169" y="6"/>
                    </a:lnTo>
                    <a:lnTo>
                      <a:pt x="173" y="3"/>
                    </a:lnTo>
                    <a:lnTo>
                      <a:pt x="178" y="3"/>
                    </a:lnTo>
                    <a:lnTo>
                      <a:pt x="182" y="3"/>
                    </a:lnTo>
                    <a:lnTo>
                      <a:pt x="186" y="3"/>
                    </a:lnTo>
                    <a:lnTo>
                      <a:pt x="191" y="3"/>
                    </a:lnTo>
                    <a:lnTo>
                      <a:pt x="195" y="3"/>
                    </a:lnTo>
                    <a:lnTo>
                      <a:pt x="199" y="3"/>
                    </a:lnTo>
                    <a:lnTo>
                      <a:pt x="204" y="3"/>
                    </a:lnTo>
                    <a:lnTo>
                      <a:pt x="208" y="3"/>
                    </a:lnTo>
                    <a:lnTo>
                      <a:pt x="212" y="3"/>
                    </a:lnTo>
                    <a:lnTo>
                      <a:pt x="217" y="0"/>
                    </a:lnTo>
                    <a:lnTo>
                      <a:pt x="221" y="0"/>
                    </a:lnTo>
                    <a:lnTo>
                      <a:pt x="225" y="0"/>
                    </a:lnTo>
                    <a:lnTo>
                      <a:pt x="230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3" y="0"/>
                    </a:lnTo>
                    <a:lnTo>
                      <a:pt x="247" y="3"/>
                    </a:lnTo>
                    <a:lnTo>
                      <a:pt x="251" y="3"/>
                    </a:lnTo>
                    <a:lnTo>
                      <a:pt x="256" y="3"/>
                    </a:lnTo>
                    <a:lnTo>
                      <a:pt x="260" y="3"/>
                    </a:lnTo>
                    <a:lnTo>
                      <a:pt x="264" y="3"/>
                    </a:lnTo>
                    <a:lnTo>
                      <a:pt x="269" y="6"/>
                    </a:lnTo>
                    <a:lnTo>
                      <a:pt x="273" y="6"/>
                    </a:lnTo>
                    <a:lnTo>
                      <a:pt x="282" y="6"/>
                    </a:lnTo>
                    <a:lnTo>
                      <a:pt x="286" y="9"/>
                    </a:lnTo>
                    <a:lnTo>
                      <a:pt x="290" y="9"/>
                    </a:lnTo>
                    <a:lnTo>
                      <a:pt x="295" y="9"/>
                    </a:lnTo>
                    <a:lnTo>
                      <a:pt x="299" y="12"/>
                    </a:lnTo>
                    <a:lnTo>
                      <a:pt x="304" y="12"/>
                    </a:lnTo>
                    <a:lnTo>
                      <a:pt x="308" y="12"/>
                    </a:lnTo>
                    <a:lnTo>
                      <a:pt x="312" y="14"/>
                    </a:lnTo>
                    <a:lnTo>
                      <a:pt x="317" y="14"/>
                    </a:lnTo>
                    <a:lnTo>
                      <a:pt x="321" y="14"/>
                    </a:lnTo>
                    <a:lnTo>
                      <a:pt x="325" y="14"/>
                    </a:lnTo>
                    <a:lnTo>
                      <a:pt x="330" y="14"/>
                    </a:lnTo>
                    <a:lnTo>
                      <a:pt x="334" y="17"/>
                    </a:lnTo>
                    <a:lnTo>
                      <a:pt x="338" y="17"/>
                    </a:lnTo>
                    <a:lnTo>
                      <a:pt x="343" y="14"/>
                    </a:lnTo>
                    <a:lnTo>
                      <a:pt x="347" y="14"/>
                    </a:lnTo>
                    <a:lnTo>
                      <a:pt x="351" y="14"/>
                    </a:lnTo>
                    <a:lnTo>
                      <a:pt x="356" y="17"/>
                    </a:lnTo>
                    <a:lnTo>
                      <a:pt x="360" y="17"/>
                    </a:lnTo>
                    <a:lnTo>
                      <a:pt x="364" y="17"/>
                    </a:lnTo>
                    <a:lnTo>
                      <a:pt x="369" y="17"/>
                    </a:lnTo>
                    <a:lnTo>
                      <a:pt x="373" y="17"/>
                    </a:lnTo>
                    <a:lnTo>
                      <a:pt x="377" y="17"/>
                    </a:lnTo>
                    <a:lnTo>
                      <a:pt x="382" y="14"/>
                    </a:lnTo>
                    <a:lnTo>
                      <a:pt x="386" y="14"/>
                    </a:lnTo>
                    <a:lnTo>
                      <a:pt x="390" y="14"/>
                    </a:lnTo>
                    <a:lnTo>
                      <a:pt x="395" y="14"/>
                    </a:lnTo>
                    <a:lnTo>
                      <a:pt x="399" y="12"/>
                    </a:lnTo>
                    <a:lnTo>
                      <a:pt x="403" y="12"/>
                    </a:lnTo>
                    <a:lnTo>
                      <a:pt x="408" y="12"/>
                    </a:lnTo>
                    <a:lnTo>
                      <a:pt x="412" y="12"/>
                    </a:lnTo>
                    <a:lnTo>
                      <a:pt x="416" y="9"/>
                    </a:lnTo>
                    <a:lnTo>
                      <a:pt x="421" y="9"/>
                    </a:lnTo>
                    <a:lnTo>
                      <a:pt x="425" y="12"/>
                    </a:lnTo>
                    <a:lnTo>
                      <a:pt x="429" y="12"/>
                    </a:lnTo>
                    <a:lnTo>
                      <a:pt x="434" y="12"/>
                    </a:lnTo>
                    <a:lnTo>
                      <a:pt x="438" y="14"/>
                    </a:lnTo>
                    <a:lnTo>
                      <a:pt x="442" y="14"/>
                    </a:lnTo>
                    <a:lnTo>
                      <a:pt x="447" y="12"/>
                    </a:lnTo>
                    <a:lnTo>
                      <a:pt x="451" y="14"/>
                    </a:lnTo>
                    <a:lnTo>
                      <a:pt x="455" y="14"/>
                    </a:lnTo>
                    <a:lnTo>
                      <a:pt x="460" y="14"/>
                    </a:lnTo>
                    <a:lnTo>
                      <a:pt x="464" y="14"/>
                    </a:lnTo>
                    <a:lnTo>
                      <a:pt x="468" y="14"/>
                    </a:lnTo>
                    <a:lnTo>
                      <a:pt x="473" y="17"/>
                    </a:lnTo>
                    <a:lnTo>
                      <a:pt x="477" y="17"/>
                    </a:lnTo>
                    <a:lnTo>
                      <a:pt x="481" y="17"/>
                    </a:lnTo>
                    <a:lnTo>
                      <a:pt x="486" y="20"/>
                    </a:lnTo>
                    <a:lnTo>
                      <a:pt x="490" y="20"/>
                    </a:lnTo>
                    <a:lnTo>
                      <a:pt x="494" y="17"/>
                    </a:lnTo>
                    <a:lnTo>
                      <a:pt x="499" y="17"/>
                    </a:lnTo>
                    <a:lnTo>
                      <a:pt x="503" y="17"/>
                    </a:lnTo>
                    <a:lnTo>
                      <a:pt x="507" y="20"/>
                    </a:lnTo>
                    <a:lnTo>
                      <a:pt x="512" y="17"/>
                    </a:lnTo>
                    <a:lnTo>
                      <a:pt x="516" y="17"/>
                    </a:lnTo>
                    <a:lnTo>
                      <a:pt x="521" y="17"/>
                    </a:lnTo>
                    <a:lnTo>
                      <a:pt x="525" y="17"/>
                    </a:lnTo>
                    <a:lnTo>
                      <a:pt x="529" y="20"/>
                    </a:lnTo>
                    <a:lnTo>
                      <a:pt x="534" y="17"/>
                    </a:lnTo>
                    <a:lnTo>
                      <a:pt x="538" y="17"/>
                    </a:lnTo>
                    <a:lnTo>
                      <a:pt x="542" y="17"/>
                    </a:lnTo>
                    <a:lnTo>
                      <a:pt x="547" y="17"/>
                    </a:lnTo>
                    <a:lnTo>
                      <a:pt x="551" y="17"/>
                    </a:lnTo>
                    <a:lnTo>
                      <a:pt x="555" y="1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219" name="Freeform 138"/>
              <p:cNvSpPr>
                <a:spLocks/>
              </p:cNvSpPr>
              <p:nvPr/>
            </p:nvSpPr>
            <p:spPr bwMode="auto">
              <a:xfrm>
                <a:off x="4657402" y="2159558"/>
                <a:ext cx="130454" cy="167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9" y="0"/>
                  </a:cxn>
                  <a:cxn ang="0">
                    <a:pos x="13" y="0"/>
                  </a:cxn>
                  <a:cxn ang="0">
                    <a:pos x="18" y="0"/>
                  </a:cxn>
                  <a:cxn ang="0">
                    <a:pos x="22" y="0"/>
                  </a:cxn>
                  <a:cxn ang="0">
                    <a:pos x="26" y="0"/>
                  </a:cxn>
                  <a:cxn ang="0">
                    <a:pos x="31" y="0"/>
                  </a:cxn>
                  <a:cxn ang="0">
                    <a:pos x="35" y="0"/>
                  </a:cxn>
                  <a:cxn ang="0">
                    <a:pos x="39" y="3"/>
                  </a:cxn>
                  <a:cxn ang="0">
                    <a:pos x="44" y="3"/>
                  </a:cxn>
                  <a:cxn ang="0">
                    <a:pos x="48" y="3"/>
                  </a:cxn>
                  <a:cxn ang="0">
                    <a:pos x="52" y="3"/>
                  </a:cxn>
                  <a:cxn ang="0">
                    <a:pos x="57" y="3"/>
                  </a:cxn>
                  <a:cxn ang="0">
                    <a:pos x="61" y="3"/>
                  </a:cxn>
                  <a:cxn ang="0">
                    <a:pos x="65" y="3"/>
                  </a:cxn>
                  <a:cxn ang="0">
                    <a:pos x="70" y="6"/>
                  </a:cxn>
                  <a:cxn ang="0">
                    <a:pos x="74" y="14"/>
                  </a:cxn>
                  <a:cxn ang="0">
                    <a:pos x="78" y="28"/>
                  </a:cxn>
                  <a:cxn ang="0">
                    <a:pos x="83" y="53"/>
                  </a:cxn>
                  <a:cxn ang="0">
                    <a:pos x="87" y="78"/>
                  </a:cxn>
                  <a:cxn ang="0">
                    <a:pos x="91" y="100"/>
                  </a:cxn>
                  <a:cxn ang="0">
                    <a:pos x="96" y="123"/>
                  </a:cxn>
                </a:cxnLst>
                <a:rect l="0" t="0" r="r" b="b"/>
                <a:pathLst>
                  <a:path w="96" h="123">
                    <a:moveTo>
                      <a:pt x="0" y="0"/>
                    </a:moveTo>
                    <a:lnTo>
                      <a:pt x="5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39" y="3"/>
                    </a:lnTo>
                    <a:lnTo>
                      <a:pt x="44" y="3"/>
                    </a:lnTo>
                    <a:lnTo>
                      <a:pt x="48" y="3"/>
                    </a:lnTo>
                    <a:lnTo>
                      <a:pt x="52" y="3"/>
                    </a:lnTo>
                    <a:lnTo>
                      <a:pt x="57" y="3"/>
                    </a:lnTo>
                    <a:lnTo>
                      <a:pt x="61" y="3"/>
                    </a:lnTo>
                    <a:lnTo>
                      <a:pt x="65" y="3"/>
                    </a:lnTo>
                    <a:lnTo>
                      <a:pt x="70" y="6"/>
                    </a:lnTo>
                    <a:lnTo>
                      <a:pt x="74" y="14"/>
                    </a:lnTo>
                    <a:lnTo>
                      <a:pt x="78" y="28"/>
                    </a:lnTo>
                    <a:lnTo>
                      <a:pt x="83" y="53"/>
                    </a:lnTo>
                    <a:lnTo>
                      <a:pt x="87" y="78"/>
                    </a:lnTo>
                    <a:lnTo>
                      <a:pt x="91" y="100"/>
                    </a:lnTo>
                    <a:lnTo>
                      <a:pt x="96" y="123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220" name="Freeform 141"/>
              <p:cNvSpPr>
                <a:spLocks/>
              </p:cNvSpPr>
              <p:nvPr/>
            </p:nvSpPr>
            <p:spPr bwMode="auto">
              <a:xfrm>
                <a:off x="3903216" y="1898651"/>
                <a:ext cx="754186" cy="182092"/>
              </a:xfrm>
              <a:custGeom>
                <a:avLst/>
                <a:gdLst/>
                <a:ahLst/>
                <a:cxnLst>
                  <a:cxn ang="0">
                    <a:pos x="8" y="111"/>
                  </a:cxn>
                  <a:cxn ang="0">
                    <a:pos x="21" y="59"/>
                  </a:cxn>
                  <a:cxn ang="0">
                    <a:pos x="34" y="20"/>
                  </a:cxn>
                  <a:cxn ang="0">
                    <a:pos x="47" y="8"/>
                  </a:cxn>
                  <a:cxn ang="0">
                    <a:pos x="60" y="0"/>
                  </a:cxn>
                  <a:cxn ang="0">
                    <a:pos x="73" y="3"/>
                  </a:cxn>
                  <a:cxn ang="0">
                    <a:pos x="87" y="3"/>
                  </a:cxn>
                  <a:cxn ang="0">
                    <a:pos x="100" y="3"/>
                  </a:cxn>
                  <a:cxn ang="0">
                    <a:pos x="113" y="0"/>
                  </a:cxn>
                  <a:cxn ang="0">
                    <a:pos x="126" y="3"/>
                  </a:cxn>
                  <a:cxn ang="0">
                    <a:pos x="139" y="0"/>
                  </a:cxn>
                  <a:cxn ang="0">
                    <a:pos x="152" y="0"/>
                  </a:cxn>
                  <a:cxn ang="0">
                    <a:pos x="165" y="3"/>
                  </a:cxn>
                  <a:cxn ang="0">
                    <a:pos x="178" y="3"/>
                  </a:cxn>
                  <a:cxn ang="0">
                    <a:pos x="191" y="0"/>
                  </a:cxn>
                  <a:cxn ang="0">
                    <a:pos x="204" y="0"/>
                  </a:cxn>
                  <a:cxn ang="0">
                    <a:pos x="217" y="3"/>
                  </a:cxn>
                  <a:cxn ang="0">
                    <a:pos x="230" y="0"/>
                  </a:cxn>
                  <a:cxn ang="0">
                    <a:pos x="243" y="0"/>
                  </a:cxn>
                  <a:cxn ang="0">
                    <a:pos x="256" y="3"/>
                  </a:cxn>
                  <a:cxn ang="0">
                    <a:pos x="269" y="6"/>
                  </a:cxn>
                  <a:cxn ang="0">
                    <a:pos x="286" y="6"/>
                  </a:cxn>
                  <a:cxn ang="0">
                    <a:pos x="299" y="11"/>
                  </a:cxn>
                  <a:cxn ang="0">
                    <a:pos x="312" y="14"/>
                  </a:cxn>
                  <a:cxn ang="0">
                    <a:pos x="325" y="14"/>
                  </a:cxn>
                  <a:cxn ang="0">
                    <a:pos x="338" y="14"/>
                  </a:cxn>
                  <a:cxn ang="0">
                    <a:pos x="351" y="14"/>
                  </a:cxn>
                  <a:cxn ang="0">
                    <a:pos x="364" y="11"/>
                  </a:cxn>
                  <a:cxn ang="0">
                    <a:pos x="377" y="11"/>
                  </a:cxn>
                  <a:cxn ang="0">
                    <a:pos x="390" y="8"/>
                  </a:cxn>
                  <a:cxn ang="0">
                    <a:pos x="403" y="3"/>
                  </a:cxn>
                  <a:cxn ang="0">
                    <a:pos x="416" y="3"/>
                  </a:cxn>
                  <a:cxn ang="0">
                    <a:pos x="429" y="3"/>
                  </a:cxn>
                  <a:cxn ang="0">
                    <a:pos x="442" y="6"/>
                  </a:cxn>
                  <a:cxn ang="0">
                    <a:pos x="455" y="6"/>
                  </a:cxn>
                  <a:cxn ang="0">
                    <a:pos x="468" y="8"/>
                  </a:cxn>
                  <a:cxn ang="0">
                    <a:pos x="481" y="8"/>
                  </a:cxn>
                  <a:cxn ang="0">
                    <a:pos x="494" y="11"/>
                  </a:cxn>
                  <a:cxn ang="0">
                    <a:pos x="507" y="8"/>
                  </a:cxn>
                  <a:cxn ang="0">
                    <a:pos x="521" y="6"/>
                  </a:cxn>
                  <a:cxn ang="0">
                    <a:pos x="534" y="8"/>
                  </a:cxn>
                  <a:cxn ang="0">
                    <a:pos x="547" y="6"/>
                  </a:cxn>
                </a:cxnLst>
                <a:rect l="0" t="0" r="r" b="b"/>
                <a:pathLst>
                  <a:path w="555" h="134">
                    <a:moveTo>
                      <a:pt x="0" y="134"/>
                    </a:moveTo>
                    <a:lnTo>
                      <a:pt x="4" y="125"/>
                    </a:lnTo>
                    <a:lnTo>
                      <a:pt x="8" y="111"/>
                    </a:lnTo>
                    <a:lnTo>
                      <a:pt x="13" y="95"/>
                    </a:lnTo>
                    <a:lnTo>
                      <a:pt x="17" y="78"/>
                    </a:lnTo>
                    <a:lnTo>
                      <a:pt x="21" y="59"/>
                    </a:lnTo>
                    <a:lnTo>
                      <a:pt x="26" y="45"/>
                    </a:lnTo>
                    <a:lnTo>
                      <a:pt x="30" y="31"/>
                    </a:lnTo>
                    <a:lnTo>
                      <a:pt x="34" y="20"/>
                    </a:lnTo>
                    <a:lnTo>
                      <a:pt x="39" y="14"/>
                    </a:lnTo>
                    <a:lnTo>
                      <a:pt x="43" y="11"/>
                    </a:lnTo>
                    <a:lnTo>
                      <a:pt x="47" y="8"/>
                    </a:lnTo>
                    <a:lnTo>
                      <a:pt x="52" y="6"/>
                    </a:lnTo>
                    <a:lnTo>
                      <a:pt x="56" y="3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9" y="3"/>
                    </a:lnTo>
                    <a:lnTo>
                      <a:pt x="73" y="3"/>
                    </a:lnTo>
                    <a:lnTo>
                      <a:pt x="78" y="3"/>
                    </a:lnTo>
                    <a:lnTo>
                      <a:pt x="82" y="3"/>
                    </a:lnTo>
                    <a:lnTo>
                      <a:pt x="87" y="3"/>
                    </a:lnTo>
                    <a:lnTo>
                      <a:pt x="91" y="3"/>
                    </a:lnTo>
                    <a:lnTo>
                      <a:pt x="95" y="3"/>
                    </a:lnTo>
                    <a:lnTo>
                      <a:pt x="100" y="3"/>
                    </a:lnTo>
                    <a:lnTo>
                      <a:pt x="104" y="3"/>
                    </a:lnTo>
                    <a:lnTo>
                      <a:pt x="108" y="0"/>
                    </a:lnTo>
                    <a:lnTo>
                      <a:pt x="113" y="0"/>
                    </a:lnTo>
                    <a:lnTo>
                      <a:pt x="117" y="3"/>
                    </a:lnTo>
                    <a:lnTo>
                      <a:pt x="121" y="3"/>
                    </a:lnTo>
                    <a:lnTo>
                      <a:pt x="126" y="3"/>
                    </a:lnTo>
                    <a:lnTo>
                      <a:pt x="130" y="3"/>
                    </a:lnTo>
                    <a:lnTo>
                      <a:pt x="134" y="3"/>
                    </a:lnTo>
                    <a:lnTo>
                      <a:pt x="139" y="0"/>
                    </a:lnTo>
                    <a:lnTo>
                      <a:pt x="143" y="0"/>
                    </a:lnTo>
                    <a:lnTo>
                      <a:pt x="147" y="0"/>
                    </a:lnTo>
                    <a:lnTo>
                      <a:pt x="152" y="0"/>
                    </a:lnTo>
                    <a:lnTo>
                      <a:pt x="156" y="0"/>
                    </a:lnTo>
                    <a:lnTo>
                      <a:pt x="160" y="3"/>
                    </a:lnTo>
                    <a:lnTo>
                      <a:pt x="165" y="3"/>
                    </a:lnTo>
                    <a:lnTo>
                      <a:pt x="169" y="3"/>
                    </a:lnTo>
                    <a:lnTo>
                      <a:pt x="173" y="3"/>
                    </a:lnTo>
                    <a:lnTo>
                      <a:pt x="178" y="3"/>
                    </a:lnTo>
                    <a:lnTo>
                      <a:pt x="182" y="0"/>
                    </a:lnTo>
                    <a:lnTo>
                      <a:pt x="186" y="0"/>
                    </a:lnTo>
                    <a:lnTo>
                      <a:pt x="191" y="0"/>
                    </a:lnTo>
                    <a:lnTo>
                      <a:pt x="195" y="0"/>
                    </a:lnTo>
                    <a:lnTo>
                      <a:pt x="199" y="0"/>
                    </a:lnTo>
                    <a:lnTo>
                      <a:pt x="204" y="0"/>
                    </a:lnTo>
                    <a:lnTo>
                      <a:pt x="208" y="0"/>
                    </a:lnTo>
                    <a:lnTo>
                      <a:pt x="212" y="0"/>
                    </a:lnTo>
                    <a:lnTo>
                      <a:pt x="217" y="3"/>
                    </a:lnTo>
                    <a:lnTo>
                      <a:pt x="221" y="0"/>
                    </a:lnTo>
                    <a:lnTo>
                      <a:pt x="225" y="0"/>
                    </a:lnTo>
                    <a:lnTo>
                      <a:pt x="230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3" y="0"/>
                    </a:lnTo>
                    <a:lnTo>
                      <a:pt x="247" y="3"/>
                    </a:lnTo>
                    <a:lnTo>
                      <a:pt x="251" y="3"/>
                    </a:lnTo>
                    <a:lnTo>
                      <a:pt x="256" y="3"/>
                    </a:lnTo>
                    <a:lnTo>
                      <a:pt x="260" y="3"/>
                    </a:lnTo>
                    <a:lnTo>
                      <a:pt x="264" y="3"/>
                    </a:lnTo>
                    <a:lnTo>
                      <a:pt x="269" y="6"/>
                    </a:lnTo>
                    <a:lnTo>
                      <a:pt x="273" y="6"/>
                    </a:lnTo>
                    <a:lnTo>
                      <a:pt x="282" y="8"/>
                    </a:lnTo>
                    <a:lnTo>
                      <a:pt x="286" y="6"/>
                    </a:lnTo>
                    <a:lnTo>
                      <a:pt x="290" y="8"/>
                    </a:lnTo>
                    <a:lnTo>
                      <a:pt x="295" y="8"/>
                    </a:lnTo>
                    <a:lnTo>
                      <a:pt x="299" y="11"/>
                    </a:lnTo>
                    <a:lnTo>
                      <a:pt x="304" y="14"/>
                    </a:lnTo>
                    <a:lnTo>
                      <a:pt x="308" y="11"/>
                    </a:lnTo>
                    <a:lnTo>
                      <a:pt x="312" y="14"/>
                    </a:lnTo>
                    <a:lnTo>
                      <a:pt x="317" y="14"/>
                    </a:lnTo>
                    <a:lnTo>
                      <a:pt x="321" y="17"/>
                    </a:lnTo>
                    <a:lnTo>
                      <a:pt x="325" y="14"/>
                    </a:lnTo>
                    <a:lnTo>
                      <a:pt x="330" y="14"/>
                    </a:lnTo>
                    <a:lnTo>
                      <a:pt x="334" y="14"/>
                    </a:lnTo>
                    <a:lnTo>
                      <a:pt x="338" y="14"/>
                    </a:lnTo>
                    <a:lnTo>
                      <a:pt x="343" y="14"/>
                    </a:lnTo>
                    <a:lnTo>
                      <a:pt x="347" y="14"/>
                    </a:lnTo>
                    <a:lnTo>
                      <a:pt x="351" y="14"/>
                    </a:lnTo>
                    <a:lnTo>
                      <a:pt x="356" y="14"/>
                    </a:lnTo>
                    <a:lnTo>
                      <a:pt x="360" y="14"/>
                    </a:lnTo>
                    <a:lnTo>
                      <a:pt x="364" y="11"/>
                    </a:lnTo>
                    <a:lnTo>
                      <a:pt x="369" y="14"/>
                    </a:lnTo>
                    <a:lnTo>
                      <a:pt x="373" y="14"/>
                    </a:lnTo>
                    <a:lnTo>
                      <a:pt x="377" y="11"/>
                    </a:lnTo>
                    <a:lnTo>
                      <a:pt x="382" y="11"/>
                    </a:lnTo>
                    <a:lnTo>
                      <a:pt x="386" y="8"/>
                    </a:lnTo>
                    <a:lnTo>
                      <a:pt x="390" y="8"/>
                    </a:lnTo>
                    <a:lnTo>
                      <a:pt x="395" y="8"/>
                    </a:lnTo>
                    <a:lnTo>
                      <a:pt x="399" y="6"/>
                    </a:lnTo>
                    <a:lnTo>
                      <a:pt x="403" y="3"/>
                    </a:lnTo>
                    <a:lnTo>
                      <a:pt x="408" y="3"/>
                    </a:lnTo>
                    <a:lnTo>
                      <a:pt x="412" y="3"/>
                    </a:lnTo>
                    <a:lnTo>
                      <a:pt x="416" y="3"/>
                    </a:lnTo>
                    <a:lnTo>
                      <a:pt x="421" y="0"/>
                    </a:lnTo>
                    <a:lnTo>
                      <a:pt x="425" y="3"/>
                    </a:lnTo>
                    <a:lnTo>
                      <a:pt x="429" y="3"/>
                    </a:lnTo>
                    <a:lnTo>
                      <a:pt x="434" y="6"/>
                    </a:lnTo>
                    <a:lnTo>
                      <a:pt x="438" y="6"/>
                    </a:lnTo>
                    <a:lnTo>
                      <a:pt x="442" y="6"/>
                    </a:lnTo>
                    <a:lnTo>
                      <a:pt x="447" y="6"/>
                    </a:lnTo>
                    <a:lnTo>
                      <a:pt x="451" y="6"/>
                    </a:lnTo>
                    <a:lnTo>
                      <a:pt x="455" y="6"/>
                    </a:lnTo>
                    <a:lnTo>
                      <a:pt x="460" y="6"/>
                    </a:lnTo>
                    <a:lnTo>
                      <a:pt x="464" y="8"/>
                    </a:lnTo>
                    <a:lnTo>
                      <a:pt x="468" y="8"/>
                    </a:lnTo>
                    <a:lnTo>
                      <a:pt x="473" y="11"/>
                    </a:lnTo>
                    <a:lnTo>
                      <a:pt x="477" y="11"/>
                    </a:lnTo>
                    <a:lnTo>
                      <a:pt x="481" y="8"/>
                    </a:lnTo>
                    <a:lnTo>
                      <a:pt x="486" y="8"/>
                    </a:lnTo>
                    <a:lnTo>
                      <a:pt x="490" y="11"/>
                    </a:lnTo>
                    <a:lnTo>
                      <a:pt x="494" y="11"/>
                    </a:lnTo>
                    <a:lnTo>
                      <a:pt x="499" y="8"/>
                    </a:lnTo>
                    <a:lnTo>
                      <a:pt x="503" y="8"/>
                    </a:lnTo>
                    <a:lnTo>
                      <a:pt x="507" y="8"/>
                    </a:lnTo>
                    <a:lnTo>
                      <a:pt x="512" y="8"/>
                    </a:lnTo>
                    <a:lnTo>
                      <a:pt x="516" y="6"/>
                    </a:lnTo>
                    <a:lnTo>
                      <a:pt x="521" y="6"/>
                    </a:lnTo>
                    <a:lnTo>
                      <a:pt x="525" y="8"/>
                    </a:lnTo>
                    <a:lnTo>
                      <a:pt x="529" y="8"/>
                    </a:lnTo>
                    <a:lnTo>
                      <a:pt x="534" y="8"/>
                    </a:lnTo>
                    <a:lnTo>
                      <a:pt x="538" y="8"/>
                    </a:lnTo>
                    <a:lnTo>
                      <a:pt x="542" y="8"/>
                    </a:lnTo>
                    <a:lnTo>
                      <a:pt x="547" y="6"/>
                    </a:lnTo>
                    <a:lnTo>
                      <a:pt x="551" y="6"/>
                    </a:lnTo>
                    <a:lnTo>
                      <a:pt x="555" y="8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221" name="Freeform 142"/>
              <p:cNvSpPr>
                <a:spLocks/>
              </p:cNvSpPr>
              <p:nvPr/>
            </p:nvSpPr>
            <p:spPr bwMode="auto">
              <a:xfrm>
                <a:off x="4657402" y="1898651"/>
                <a:ext cx="130454" cy="21606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5" y="8"/>
                  </a:cxn>
                  <a:cxn ang="0">
                    <a:pos x="9" y="6"/>
                  </a:cxn>
                  <a:cxn ang="0">
                    <a:pos x="13" y="6"/>
                  </a:cxn>
                  <a:cxn ang="0">
                    <a:pos x="18" y="6"/>
                  </a:cxn>
                  <a:cxn ang="0">
                    <a:pos x="22" y="6"/>
                  </a:cxn>
                  <a:cxn ang="0">
                    <a:pos x="26" y="6"/>
                  </a:cxn>
                  <a:cxn ang="0">
                    <a:pos x="31" y="6"/>
                  </a:cxn>
                  <a:cxn ang="0">
                    <a:pos x="35" y="6"/>
                  </a:cxn>
                  <a:cxn ang="0">
                    <a:pos x="39" y="3"/>
                  </a:cxn>
                  <a:cxn ang="0">
                    <a:pos x="44" y="3"/>
                  </a:cxn>
                  <a:cxn ang="0">
                    <a:pos x="48" y="3"/>
                  </a:cxn>
                  <a:cxn ang="0">
                    <a:pos x="52" y="3"/>
                  </a:cxn>
                  <a:cxn ang="0">
                    <a:pos x="57" y="0"/>
                  </a:cxn>
                  <a:cxn ang="0">
                    <a:pos x="61" y="3"/>
                  </a:cxn>
                  <a:cxn ang="0">
                    <a:pos x="65" y="3"/>
                  </a:cxn>
                  <a:cxn ang="0">
                    <a:pos x="70" y="8"/>
                  </a:cxn>
                  <a:cxn ang="0">
                    <a:pos x="74" y="20"/>
                  </a:cxn>
                  <a:cxn ang="0">
                    <a:pos x="78" y="39"/>
                  </a:cxn>
                  <a:cxn ang="0">
                    <a:pos x="83" y="67"/>
                  </a:cxn>
                  <a:cxn ang="0">
                    <a:pos x="87" y="98"/>
                  </a:cxn>
                  <a:cxn ang="0">
                    <a:pos x="91" y="128"/>
                  </a:cxn>
                  <a:cxn ang="0">
                    <a:pos x="96" y="159"/>
                  </a:cxn>
                </a:cxnLst>
                <a:rect l="0" t="0" r="r" b="b"/>
                <a:pathLst>
                  <a:path w="96" h="159">
                    <a:moveTo>
                      <a:pt x="0" y="8"/>
                    </a:moveTo>
                    <a:lnTo>
                      <a:pt x="5" y="8"/>
                    </a:lnTo>
                    <a:lnTo>
                      <a:pt x="9" y="6"/>
                    </a:lnTo>
                    <a:lnTo>
                      <a:pt x="13" y="6"/>
                    </a:lnTo>
                    <a:lnTo>
                      <a:pt x="18" y="6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1" y="6"/>
                    </a:lnTo>
                    <a:lnTo>
                      <a:pt x="35" y="6"/>
                    </a:lnTo>
                    <a:lnTo>
                      <a:pt x="39" y="3"/>
                    </a:lnTo>
                    <a:lnTo>
                      <a:pt x="44" y="3"/>
                    </a:lnTo>
                    <a:lnTo>
                      <a:pt x="48" y="3"/>
                    </a:lnTo>
                    <a:lnTo>
                      <a:pt x="52" y="3"/>
                    </a:lnTo>
                    <a:lnTo>
                      <a:pt x="57" y="0"/>
                    </a:lnTo>
                    <a:lnTo>
                      <a:pt x="61" y="3"/>
                    </a:lnTo>
                    <a:lnTo>
                      <a:pt x="65" y="3"/>
                    </a:lnTo>
                    <a:lnTo>
                      <a:pt x="70" y="8"/>
                    </a:lnTo>
                    <a:lnTo>
                      <a:pt x="74" y="20"/>
                    </a:lnTo>
                    <a:lnTo>
                      <a:pt x="78" y="39"/>
                    </a:lnTo>
                    <a:lnTo>
                      <a:pt x="83" y="67"/>
                    </a:lnTo>
                    <a:lnTo>
                      <a:pt x="87" y="98"/>
                    </a:lnTo>
                    <a:lnTo>
                      <a:pt x="91" y="128"/>
                    </a:lnTo>
                    <a:lnTo>
                      <a:pt x="96" y="159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</p:grpSp>
        <p:sp>
          <p:nvSpPr>
            <p:cNvPr id="174" name="Line 143"/>
            <p:cNvSpPr>
              <a:spLocks noChangeShapeType="1"/>
            </p:cNvSpPr>
            <p:nvPr/>
          </p:nvSpPr>
          <p:spPr bwMode="auto">
            <a:xfrm>
              <a:off x="8076583" y="6047043"/>
              <a:ext cx="135889" cy="1359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75" name="Line 144"/>
            <p:cNvSpPr>
              <a:spLocks noChangeShapeType="1"/>
            </p:cNvSpPr>
            <p:nvPr/>
          </p:nvSpPr>
          <p:spPr bwMode="auto">
            <a:xfrm>
              <a:off x="8076583" y="5809237"/>
              <a:ext cx="135889" cy="1359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76" name="Line 145"/>
            <p:cNvSpPr>
              <a:spLocks noChangeShapeType="1"/>
            </p:cNvSpPr>
            <p:nvPr/>
          </p:nvSpPr>
          <p:spPr bwMode="auto">
            <a:xfrm flipV="1">
              <a:off x="8212472" y="5809237"/>
              <a:ext cx="1359" cy="237807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77" name="Line 146"/>
            <p:cNvSpPr>
              <a:spLocks noChangeShapeType="1"/>
            </p:cNvSpPr>
            <p:nvPr/>
          </p:nvSpPr>
          <p:spPr bwMode="auto">
            <a:xfrm>
              <a:off x="8076583" y="5090383"/>
              <a:ext cx="158991" cy="1359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78" name="Line 147"/>
            <p:cNvSpPr>
              <a:spLocks noChangeShapeType="1"/>
            </p:cNvSpPr>
            <p:nvPr/>
          </p:nvSpPr>
          <p:spPr bwMode="auto">
            <a:xfrm>
              <a:off x="8076583" y="4852577"/>
              <a:ext cx="158991" cy="1359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79" name="Line 148"/>
            <p:cNvSpPr>
              <a:spLocks noChangeShapeType="1"/>
            </p:cNvSpPr>
            <p:nvPr/>
          </p:nvSpPr>
          <p:spPr bwMode="auto">
            <a:xfrm flipV="1">
              <a:off x="8235574" y="4852577"/>
              <a:ext cx="1359" cy="237807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80" name="Line 149"/>
            <p:cNvSpPr>
              <a:spLocks noChangeShapeType="1"/>
            </p:cNvSpPr>
            <p:nvPr/>
          </p:nvSpPr>
          <p:spPr bwMode="auto">
            <a:xfrm>
              <a:off x="8212472" y="5926102"/>
              <a:ext cx="28537" cy="1359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81" name="Line 150"/>
            <p:cNvSpPr>
              <a:spLocks noChangeShapeType="1"/>
            </p:cNvSpPr>
            <p:nvPr/>
          </p:nvSpPr>
          <p:spPr bwMode="auto">
            <a:xfrm>
              <a:off x="8076583" y="5571431"/>
              <a:ext cx="164426" cy="1359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82" name="Line 151"/>
            <p:cNvSpPr>
              <a:spLocks noChangeShapeType="1"/>
            </p:cNvSpPr>
            <p:nvPr/>
          </p:nvSpPr>
          <p:spPr bwMode="auto">
            <a:xfrm flipV="1">
              <a:off x="8241010" y="5571431"/>
              <a:ext cx="1359" cy="354671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83" name="Line 152"/>
            <p:cNvSpPr>
              <a:spLocks noChangeShapeType="1"/>
            </p:cNvSpPr>
            <p:nvPr/>
          </p:nvSpPr>
          <p:spPr bwMode="auto">
            <a:xfrm>
              <a:off x="8235574" y="4969442"/>
              <a:ext cx="23102" cy="1359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84" name="Line 153"/>
            <p:cNvSpPr>
              <a:spLocks noChangeShapeType="1"/>
            </p:cNvSpPr>
            <p:nvPr/>
          </p:nvSpPr>
          <p:spPr bwMode="auto">
            <a:xfrm>
              <a:off x="8076583" y="4613412"/>
              <a:ext cx="182092" cy="1359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85" name="Line 154"/>
            <p:cNvSpPr>
              <a:spLocks noChangeShapeType="1"/>
            </p:cNvSpPr>
            <p:nvPr/>
          </p:nvSpPr>
          <p:spPr bwMode="auto">
            <a:xfrm flipV="1">
              <a:off x="8258675" y="4613412"/>
              <a:ext cx="1359" cy="356030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86" name="Line 155"/>
            <p:cNvSpPr>
              <a:spLocks noChangeShapeType="1"/>
            </p:cNvSpPr>
            <p:nvPr/>
          </p:nvSpPr>
          <p:spPr bwMode="auto">
            <a:xfrm>
              <a:off x="8076583" y="6286208"/>
              <a:ext cx="206552" cy="1359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87" name="Line 156"/>
            <p:cNvSpPr>
              <a:spLocks noChangeShapeType="1"/>
            </p:cNvSpPr>
            <p:nvPr/>
          </p:nvSpPr>
          <p:spPr bwMode="auto">
            <a:xfrm>
              <a:off x="8241010" y="5748087"/>
              <a:ext cx="42126" cy="1359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88" name="Line 157"/>
            <p:cNvSpPr>
              <a:spLocks noChangeShapeType="1"/>
            </p:cNvSpPr>
            <p:nvPr/>
          </p:nvSpPr>
          <p:spPr bwMode="auto">
            <a:xfrm flipV="1">
              <a:off x="8283135" y="5748087"/>
              <a:ext cx="1359" cy="538121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89" name="Line 158"/>
            <p:cNvSpPr>
              <a:spLocks noChangeShapeType="1"/>
            </p:cNvSpPr>
            <p:nvPr/>
          </p:nvSpPr>
          <p:spPr bwMode="auto">
            <a:xfrm>
              <a:off x="8258675" y="4791426"/>
              <a:ext cx="88328" cy="1359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90" name="Line 159"/>
            <p:cNvSpPr>
              <a:spLocks noChangeShapeType="1"/>
            </p:cNvSpPr>
            <p:nvPr/>
          </p:nvSpPr>
          <p:spPr bwMode="auto">
            <a:xfrm>
              <a:off x="8076583" y="4371529"/>
              <a:ext cx="270420" cy="1359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91" name="Line 160"/>
            <p:cNvSpPr>
              <a:spLocks noChangeShapeType="1"/>
            </p:cNvSpPr>
            <p:nvPr/>
          </p:nvSpPr>
          <p:spPr bwMode="auto">
            <a:xfrm flipV="1">
              <a:off x="8347003" y="4371529"/>
              <a:ext cx="1359" cy="419898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92" name="Line 161"/>
            <p:cNvSpPr>
              <a:spLocks noChangeShapeType="1"/>
            </p:cNvSpPr>
            <p:nvPr/>
          </p:nvSpPr>
          <p:spPr bwMode="auto">
            <a:xfrm>
              <a:off x="8283135" y="6017147"/>
              <a:ext cx="93764" cy="1359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93" name="Line 162"/>
            <p:cNvSpPr>
              <a:spLocks noChangeShapeType="1"/>
            </p:cNvSpPr>
            <p:nvPr/>
          </p:nvSpPr>
          <p:spPr bwMode="auto">
            <a:xfrm>
              <a:off x="8076583" y="5328189"/>
              <a:ext cx="300316" cy="1359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94" name="Line 163"/>
            <p:cNvSpPr>
              <a:spLocks noChangeShapeType="1"/>
            </p:cNvSpPr>
            <p:nvPr/>
          </p:nvSpPr>
          <p:spPr bwMode="auto">
            <a:xfrm flipV="1">
              <a:off x="8376899" y="5328189"/>
              <a:ext cx="1359" cy="688959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95" name="Line 164"/>
            <p:cNvSpPr>
              <a:spLocks noChangeShapeType="1"/>
            </p:cNvSpPr>
            <p:nvPr/>
          </p:nvSpPr>
          <p:spPr bwMode="auto">
            <a:xfrm>
              <a:off x="8347003" y="4583516"/>
              <a:ext cx="135889" cy="1359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96" name="Line 165"/>
            <p:cNvSpPr>
              <a:spLocks noChangeShapeType="1"/>
            </p:cNvSpPr>
            <p:nvPr/>
          </p:nvSpPr>
          <p:spPr bwMode="auto">
            <a:xfrm>
              <a:off x="8076583" y="4133722"/>
              <a:ext cx="406309" cy="1359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97" name="Line 166"/>
            <p:cNvSpPr>
              <a:spLocks noChangeShapeType="1"/>
            </p:cNvSpPr>
            <p:nvPr/>
          </p:nvSpPr>
          <p:spPr bwMode="auto">
            <a:xfrm flipV="1">
              <a:off x="8482892" y="4133722"/>
              <a:ext cx="1359" cy="449794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98" name="Line 167"/>
            <p:cNvSpPr>
              <a:spLocks noChangeShapeType="1"/>
            </p:cNvSpPr>
            <p:nvPr/>
          </p:nvSpPr>
          <p:spPr bwMode="auto">
            <a:xfrm>
              <a:off x="8376899" y="5673348"/>
              <a:ext cx="595195" cy="1359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99" name="Line 168"/>
            <p:cNvSpPr>
              <a:spLocks noChangeShapeType="1"/>
            </p:cNvSpPr>
            <p:nvPr/>
          </p:nvSpPr>
          <p:spPr bwMode="auto">
            <a:xfrm>
              <a:off x="8482892" y="4356581"/>
              <a:ext cx="489201" cy="1359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200" name="Line 169"/>
            <p:cNvSpPr>
              <a:spLocks noChangeShapeType="1"/>
            </p:cNvSpPr>
            <p:nvPr/>
          </p:nvSpPr>
          <p:spPr bwMode="auto">
            <a:xfrm flipV="1">
              <a:off x="8972094" y="4356581"/>
              <a:ext cx="1359" cy="1316767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7239000" y="6407149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600" kern="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Normalized</a:t>
              </a:r>
              <a:endParaRPr lang="en-US" sz="1100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2" name="TextBox 221"/>
          <p:cNvSpPr txBox="1"/>
          <p:nvPr/>
        </p:nvSpPr>
        <p:spPr>
          <a:xfrm>
            <a:off x="6629400" y="5612654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kern="0" dirty="0"/>
              <a:t>In this example, we extracted heartbeats from two different time series, and clustered them  with and without normalization.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20275" y="580779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Surprisingly z-normalizing can be a computational bottleneck, but later we will show you how to fix that.</a:t>
            </a:r>
          </a:p>
        </p:txBody>
      </p:sp>
      <p:sp>
        <p:nvSpPr>
          <p:cNvPr id="223" name="Title 1"/>
          <p:cNvSpPr txBox="1">
            <a:spLocks/>
          </p:cNvSpPr>
          <p:nvPr/>
        </p:nvSpPr>
        <p:spPr>
          <a:xfrm>
            <a:off x="175846" y="0"/>
            <a:ext cx="11254154" cy="10792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The Importance of z-Normalization and correlation </a:t>
            </a:r>
            <a:r>
              <a:rPr lang="en-US" sz="2400" dirty="0"/>
              <a:t>2 of 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2847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0900" y="414475"/>
            <a:ext cx="6629400" cy="71120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1732950"/>
            <a:ext cx="4992177" cy="5067300"/>
          </a:xfrm>
        </p:spPr>
        <p:txBody>
          <a:bodyPr wrap="square">
            <a:no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Our Fundamental Assumption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What is the (MP) Matrix Profile?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Properties of the MP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Developing a Visual Intuition for MP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Basic Algorithms</a:t>
            </a: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MP Motif Discovery</a:t>
            </a: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MP Time Series Chains</a:t>
            </a: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MP Anomaly Discovery</a:t>
            </a: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MP Joins (self and AB)</a:t>
            </a: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MP Semantic Segmentation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From Domain Agnostic to Domain Aware: The Annotation Vector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(A simple way to use domain knowledge to adjust your results)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The “</a:t>
            </a:r>
            <a:r>
              <a:rPr lang="en-US" sz="2000" i="1" dirty="0">
                <a:solidFill>
                  <a:schemeClr val="bg1">
                    <a:lumMod val="75000"/>
                  </a:schemeClr>
                </a:solidFill>
              </a:rPr>
              <a:t>Matrix Profile and ten lines of code is all you need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” philosophy.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Break</a:t>
            </a:r>
            <a:endParaRPr lang="en-US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625" y="209829"/>
            <a:ext cx="1432056" cy="1383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456"/>
          <a:stretch/>
        </p:blipFill>
        <p:spPr>
          <a:xfrm>
            <a:off x="542925" y="209829"/>
            <a:ext cx="1293688" cy="138374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543675" y="1790700"/>
            <a:ext cx="5495925" cy="50673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Background on time series mining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Similarity Measures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Normalization</a:t>
            </a:r>
          </a:p>
          <a:p>
            <a:r>
              <a:rPr lang="en-US" sz="2000" dirty="0"/>
              <a:t>Distance Profile</a:t>
            </a:r>
          </a:p>
          <a:p>
            <a:pPr lvl="1"/>
            <a:r>
              <a:rPr lang="en-US" sz="1600" dirty="0"/>
              <a:t>Brute Force Approach</a:t>
            </a:r>
          </a:p>
          <a:p>
            <a:pPr lvl="1"/>
            <a:r>
              <a:rPr lang="en-US" sz="1600" dirty="0"/>
              <a:t>Just-in-time Normalization</a:t>
            </a:r>
          </a:p>
          <a:p>
            <a:pPr lvl="1"/>
            <a:r>
              <a:rPr lang="en-US" sz="1600" dirty="0"/>
              <a:t>The MASS Algorithm</a:t>
            </a:r>
          </a:p>
          <a:p>
            <a:pPr lvl="1"/>
            <a:r>
              <a:rPr lang="en-US" sz="1600" dirty="0"/>
              <a:t>Extensions of MASS</a:t>
            </a:r>
          </a:p>
          <a:p>
            <a:r>
              <a:rPr lang="en-US" sz="2000" dirty="0"/>
              <a:t>Matrix Profile</a:t>
            </a:r>
          </a:p>
          <a:p>
            <a:pPr lvl="1"/>
            <a:r>
              <a:rPr lang="en-US" sz="1600" dirty="0"/>
              <a:t>STAMP</a:t>
            </a:r>
          </a:p>
          <a:p>
            <a:pPr lvl="1"/>
            <a:r>
              <a:rPr lang="en-US" sz="1600" dirty="0"/>
              <a:t>STOMP</a:t>
            </a:r>
          </a:p>
          <a:p>
            <a:pPr lvl="1"/>
            <a:r>
              <a:rPr lang="en-US" sz="1600" dirty="0"/>
              <a:t>GPU-STOMP</a:t>
            </a:r>
          </a:p>
          <a:p>
            <a:pPr lvl="1"/>
            <a:r>
              <a:rPr lang="en-US" sz="1600" dirty="0"/>
              <a:t>SCRIMP</a:t>
            </a:r>
            <a:endParaRPr lang="en-US" sz="2000" dirty="0"/>
          </a:p>
          <a:p>
            <a:r>
              <a:rPr lang="en-US" sz="2000" dirty="0"/>
              <a:t>Open problems to solve</a:t>
            </a:r>
            <a:endParaRPr lang="en-US" sz="1800" i="1" dirty="0"/>
          </a:p>
          <a:p>
            <a:pPr lvl="1"/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1836613" y="1224239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Act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56513" y="1224239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Act 2</a:t>
            </a:r>
          </a:p>
        </p:txBody>
      </p:sp>
    </p:spTree>
    <p:extLst>
      <p:ext uri="{BB962C8B-B14F-4D97-AF65-F5344CB8AC3E}">
        <p14:creationId xmlns:p14="http://schemas.microsoft.com/office/powerpoint/2010/main" val="793640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/>
          <p:cNvSpPr txBox="1"/>
          <p:nvPr/>
        </p:nvSpPr>
        <p:spPr>
          <a:xfrm>
            <a:off x="101626" y="190500"/>
            <a:ext cx="5308574" cy="533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dirty="0"/>
              <a:t>Distance Profile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411908"/>
              </p:ext>
            </p:extLst>
          </p:nvPr>
        </p:nvGraphicFramePr>
        <p:xfrm>
          <a:off x="1217422" y="4686300"/>
          <a:ext cx="4916678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8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8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1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78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i="1" baseline="0" dirty="0"/>
                        <a:t>d</a:t>
                      </a:r>
                      <a:r>
                        <a:rPr lang="en-US" altLang="zh-CN" sz="2400" i="1" baseline="-25000" dirty="0"/>
                        <a:t>1</a:t>
                      </a:r>
                      <a:endParaRPr lang="en-US" sz="24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i="1" baseline="0" dirty="0"/>
                        <a:t>d</a:t>
                      </a:r>
                      <a:r>
                        <a:rPr lang="en-US" altLang="zh-CN" sz="2400" i="1" baseline="-25000" dirty="0"/>
                        <a:t>2</a:t>
                      </a:r>
                      <a:endParaRPr lang="en-US" sz="24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2400" i="1" dirty="0"/>
                        <a:t>…</a:t>
                      </a:r>
                      <a:endParaRPr lang="en-US" sz="24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i="1" baseline="0" dirty="0"/>
                        <a:t>d</a:t>
                      </a:r>
                      <a:r>
                        <a:rPr lang="en-US" altLang="zh-CN" sz="2400" i="1" baseline="-25000" dirty="0"/>
                        <a:t>n-m+1</a:t>
                      </a:r>
                      <a:endParaRPr lang="en-US" sz="24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47" name="Freeform 80"/>
          <p:cNvSpPr>
            <a:spLocks/>
          </p:cNvSpPr>
          <p:nvPr/>
        </p:nvSpPr>
        <p:spPr bwMode="auto">
          <a:xfrm>
            <a:off x="891841" y="1803242"/>
            <a:ext cx="111750" cy="447675"/>
          </a:xfrm>
          <a:custGeom>
            <a:avLst/>
            <a:gdLst>
              <a:gd name="T0" fmla="*/ 0 w 78"/>
              <a:gd name="T1" fmla="*/ 138 h 282"/>
              <a:gd name="T2" fmla="*/ 6 w 78"/>
              <a:gd name="T3" fmla="*/ 168 h 282"/>
              <a:gd name="T4" fmla="*/ 6 w 78"/>
              <a:gd name="T5" fmla="*/ 234 h 282"/>
              <a:gd name="T6" fmla="*/ 6 w 78"/>
              <a:gd name="T7" fmla="*/ 60 h 282"/>
              <a:gd name="T8" fmla="*/ 6 w 78"/>
              <a:gd name="T9" fmla="*/ 96 h 282"/>
              <a:gd name="T10" fmla="*/ 12 w 78"/>
              <a:gd name="T11" fmla="*/ 162 h 282"/>
              <a:gd name="T12" fmla="*/ 12 w 78"/>
              <a:gd name="T13" fmla="*/ 282 h 282"/>
              <a:gd name="T14" fmla="*/ 12 w 78"/>
              <a:gd name="T15" fmla="*/ 0 h 282"/>
              <a:gd name="T16" fmla="*/ 12 w 78"/>
              <a:gd name="T17" fmla="*/ 180 h 282"/>
              <a:gd name="T18" fmla="*/ 18 w 78"/>
              <a:gd name="T19" fmla="*/ 174 h 282"/>
              <a:gd name="T20" fmla="*/ 18 w 78"/>
              <a:gd name="T21" fmla="*/ 210 h 282"/>
              <a:gd name="T22" fmla="*/ 18 w 78"/>
              <a:gd name="T23" fmla="*/ 84 h 282"/>
              <a:gd name="T24" fmla="*/ 18 w 78"/>
              <a:gd name="T25" fmla="*/ 168 h 282"/>
              <a:gd name="T26" fmla="*/ 24 w 78"/>
              <a:gd name="T27" fmla="*/ 216 h 282"/>
              <a:gd name="T28" fmla="*/ 24 w 78"/>
              <a:gd name="T29" fmla="*/ 120 h 282"/>
              <a:gd name="T30" fmla="*/ 24 w 78"/>
              <a:gd name="T31" fmla="*/ 174 h 282"/>
              <a:gd name="T32" fmla="*/ 30 w 78"/>
              <a:gd name="T33" fmla="*/ 192 h 282"/>
              <a:gd name="T34" fmla="*/ 30 w 78"/>
              <a:gd name="T35" fmla="*/ 132 h 282"/>
              <a:gd name="T36" fmla="*/ 30 w 78"/>
              <a:gd name="T37" fmla="*/ 144 h 282"/>
              <a:gd name="T38" fmla="*/ 36 w 78"/>
              <a:gd name="T39" fmla="*/ 168 h 282"/>
              <a:gd name="T40" fmla="*/ 36 w 78"/>
              <a:gd name="T41" fmla="*/ 180 h 282"/>
              <a:gd name="T42" fmla="*/ 36 w 78"/>
              <a:gd name="T43" fmla="*/ 132 h 282"/>
              <a:gd name="T44" fmla="*/ 36 w 78"/>
              <a:gd name="T45" fmla="*/ 156 h 282"/>
              <a:gd name="T46" fmla="*/ 42 w 78"/>
              <a:gd name="T47" fmla="*/ 150 h 282"/>
              <a:gd name="T48" fmla="*/ 42 w 78"/>
              <a:gd name="T49" fmla="*/ 180 h 282"/>
              <a:gd name="T50" fmla="*/ 42 w 78"/>
              <a:gd name="T51" fmla="*/ 144 h 282"/>
              <a:gd name="T52" fmla="*/ 42 w 78"/>
              <a:gd name="T53" fmla="*/ 168 h 282"/>
              <a:gd name="T54" fmla="*/ 48 w 78"/>
              <a:gd name="T55" fmla="*/ 156 h 282"/>
              <a:gd name="T56" fmla="*/ 48 w 78"/>
              <a:gd name="T57" fmla="*/ 192 h 282"/>
              <a:gd name="T58" fmla="*/ 48 w 78"/>
              <a:gd name="T59" fmla="*/ 126 h 282"/>
              <a:gd name="T60" fmla="*/ 48 w 78"/>
              <a:gd name="T61" fmla="*/ 168 h 282"/>
              <a:gd name="T62" fmla="*/ 54 w 78"/>
              <a:gd name="T63" fmla="*/ 156 h 282"/>
              <a:gd name="T64" fmla="*/ 54 w 78"/>
              <a:gd name="T65" fmla="*/ 174 h 282"/>
              <a:gd name="T66" fmla="*/ 54 w 78"/>
              <a:gd name="T67" fmla="*/ 150 h 282"/>
              <a:gd name="T68" fmla="*/ 60 w 78"/>
              <a:gd name="T69" fmla="*/ 162 h 282"/>
              <a:gd name="T70" fmla="*/ 60 w 78"/>
              <a:gd name="T71" fmla="*/ 174 h 282"/>
              <a:gd name="T72" fmla="*/ 60 w 78"/>
              <a:gd name="T73" fmla="*/ 144 h 282"/>
              <a:gd name="T74" fmla="*/ 60 w 78"/>
              <a:gd name="T75" fmla="*/ 162 h 282"/>
              <a:gd name="T76" fmla="*/ 66 w 78"/>
              <a:gd name="T77" fmla="*/ 156 h 282"/>
              <a:gd name="T78" fmla="*/ 66 w 78"/>
              <a:gd name="T79" fmla="*/ 174 h 282"/>
              <a:gd name="T80" fmla="*/ 66 w 78"/>
              <a:gd name="T81" fmla="*/ 144 h 282"/>
              <a:gd name="T82" fmla="*/ 66 w 78"/>
              <a:gd name="T83" fmla="*/ 156 h 282"/>
              <a:gd name="T84" fmla="*/ 72 w 78"/>
              <a:gd name="T85" fmla="*/ 168 h 282"/>
              <a:gd name="T86" fmla="*/ 72 w 78"/>
              <a:gd name="T87" fmla="*/ 174 h 282"/>
              <a:gd name="T88" fmla="*/ 72 w 78"/>
              <a:gd name="T89" fmla="*/ 144 h 282"/>
              <a:gd name="T90" fmla="*/ 72 w 78"/>
              <a:gd name="T91" fmla="*/ 150 h 282"/>
              <a:gd name="T92" fmla="*/ 78 w 78"/>
              <a:gd name="T93" fmla="*/ 156 h 282"/>
              <a:gd name="T94" fmla="*/ 78 w 78"/>
              <a:gd name="T95" fmla="*/ 168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8" h="282">
                <a:moveTo>
                  <a:pt x="0" y="138"/>
                </a:moveTo>
                <a:lnTo>
                  <a:pt x="6" y="168"/>
                </a:lnTo>
                <a:lnTo>
                  <a:pt x="6" y="234"/>
                </a:lnTo>
                <a:lnTo>
                  <a:pt x="6" y="60"/>
                </a:lnTo>
                <a:lnTo>
                  <a:pt x="6" y="96"/>
                </a:lnTo>
                <a:lnTo>
                  <a:pt x="12" y="162"/>
                </a:lnTo>
                <a:lnTo>
                  <a:pt x="12" y="282"/>
                </a:lnTo>
                <a:lnTo>
                  <a:pt x="12" y="0"/>
                </a:lnTo>
                <a:lnTo>
                  <a:pt x="12" y="180"/>
                </a:lnTo>
                <a:lnTo>
                  <a:pt x="18" y="174"/>
                </a:lnTo>
                <a:lnTo>
                  <a:pt x="18" y="210"/>
                </a:lnTo>
                <a:lnTo>
                  <a:pt x="18" y="84"/>
                </a:lnTo>
                <a:lnTo>
                  <a:pt x="18" y="168"/>
                </a:lnTo>
                <a:lnTo>
                  <a:pt x="24" y="216"/>
                </a:lnTo>
                <a:lnTo>
                  <a:pt x="24" y="120"/>
                </a:lnTo>
                <a:lnTo>
                  <a:pt x="24" y="174"/>
                </a:lnTo>
                <a:lnTo>
                  <a:pt x="30" y="192"/>
                </a:lnTo>
                <a:lnTo>
                  <a:pt x="30" y="132"/>
                </a:lnTo>
                <a:lnTo>
                  <a:pt x="30" y="144"/>
                </a:lnTo>
                <a:lnTo>
                  <a:pt x="36" y="168"/>
                </a:lnTo>
                <a:lnTo>
                  <a:pt x="36" y="180"/>
                </a:lnTo>
                <a:lnTo>
                  <a:pt x="36" y="132"/>
                </a:lnTo>
                <a:lnTo>
                  <a:pt x="36" y="156"/>
                </a:lnTo>
                <a:lnTo>
                  <a:pt x="42" y="150"/>
                </a:lnTo>
                <a:lnTo>
                  <a:pt x="42" y="180"/>
                </a:lnTo>
                <a:lnTo>
                  <a:pt x="42" y="144"/>
                </a:lnTo>
                <a:lnTo>
                  <a:pt x="42" y="168"/>
                </a:lnTo>
                <a:lnTo>
                  <a:pt x="48" y="156"/>
                </a:lnTo>
                <a:lnTo>
                  <a:pt x="48" y="192"/>
                </a:lnTo>
                <a:lnTo>
                  <a:pt x="48" y="126"/>
                </a:lnTo>
                <a:lnTo>
                  <a:pt x="48" y="168"/>
                </a:lnTo>
                <a:lnTo>
                  <a:pt x="54" y="156"/>
                </a:lnTo>
                <a:lnTo>
                  <a:pt x="54" y="174"/>
                </a:lnTo>
                <a:lnTo>
                  <a:pt x="54" y="150"/>
                </a:lnTo>
                <a:lnTo>
                  <a:pt x="60" y="162"/>
                </a:lnTo>
                <a:lnTo>
                  <a:pt x="60" y="174"/>
                </a:lnTo>
                <a:lnTo>
                  <a:pt x="60" y="144"/>
                </a:lnTo>
                <a:lnTo>
                  <a:pt x="60" y="162"/>
                </a:lnTo>
                <a:lnTo>
                  <a:pt x="66" y="156"/>
                </a:lnTo>
                <a:lnTo>
                  <a:pt x="66" y="174"/>
                </a:lnTo>
                <a:lnTo>
                  <a:pt x="66" y="144"/>
                </a:lnTo>
                <a:lnTo>
                  <a:pt x="66" y="156"/>
                </a:lnTo>
                <a:lnTo>
                  <a:pt x="72" y="168"/>
                </a:lnTo>
                <a:lnTo>
                  <a:pt x="72" y="174"/>
                </a:lnTo>
                <a:lnTo>
                  <a:pt x="72" y="144"/>
                </a:lnTo>
                <a:lnTo>
                  <a:pt x="72" y="150"/>
                </a:lnTo>
                <a:lnTo>
                  <a:pt x="78" y="156"/>
                </a:lnTo>
                <a:lnTo>
                  <a:pt x="78" y="168"/>
                </a:lnTo>
              </a:path>
            </a:pathLst>
          </a:custGeom>
          <a:noFill/>
          <a:ln w="0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7" name="Group 196"/>
          <p:cNvGrpSpPr/>
          <p:nvPr/>
        </p:nvGrpSpPr>
        <p:grpSpPr>
          <a:xfrm>
            <a:off x="1287162" y="1666405"/>
            <a:ext cx="6163390" cy="695325"/>
            <a:chOff x="1943100" y="1257300"/>
            <a:chExt cx="5886450" cy="695325"/>
          </a:xfrm>
        </p:grpSpPr>
        <p:sp>
          <p:nvSpPr>
            <p:cNvPr id="198" name="Freeform 75"/>
            <p:cNvSpPr>
              <a:spLocks/>
            </p:cNvSpPr>
            <p:nvPr/>
          </p:nvSpPr>
          <p:spPr bwMode="auto">
            <a:xfrm>
              <a:off x="6457950" y="1257300"/>
              <a:ext cx="342900" cy="695325"/>
            </a:xfrm>
            <a:custGeom>
              <a:avLst/>
              <a:gdLst>
                <a:gd name="T0" fmla="*/ 6 w 216"/>
                <a:gd name="T1" fmla="*/ 264 h 438"/>
                <a:gd name="T2" fmla="*/ 12 w 216"/>
                <a:gd name="T3" fmla="*/ 276 h 438"/>
                <a:gd name="T4" fmla="*/ 18 w 216"/>
                <a:gd name="T5" fmla="*/ 246 h 438"/>
                <a:gd name="T6" fmla="*/ 18 w 216"/>
                <a:gd name="T7" fmla="*/ 252 h 438"/>
                <a:gd name="T8" fmla="*/ 24 w 216"/>
                <a:gd name="T9" fmla="*/ 222 h 438"/>
                <a:gd name="T10" fmla="*/ 30 w 216"/>
                <a:gd name="T11" fmla="*/ 264 h 438"/>
                <a:gd name="T12" fmla="*/ 36 w 216"/>
                <a:gd name="T13" fmla="*/ 270 h 438"/>
                <a:gd name="T14" fmla="*/ 42 w 216"/>
                <a:gd name="T15" fmla="*/ 246 h 438"/>
                <a:gd name="T16" fmla="*/ 42 w 216"/>
                <a:gd name="T17" fmla="*/ 258 h 438"/>
                <a:gd name="T18" fmla="*/ 48 w 216"/>
                <a:gd name="T19" fmla="*/ 222 h 438"/>
                <a:gd name="T20" fmla="*/ 54 w 216"/>
                <a:gd name="T21" fmla="*/ 294 h 438"/>
                <a:gd name="T22" fmla="*/ 60 w 216"/>
                <a:gd name="T23" fmla="*/ 270 h 438"/>
                <a:gd name="T24" fmla="*/ 66 w 216"/>
                <a:gd name="T25" fmla="*/ 300 h 438"/>
                <a:gd name="T26" fmla="*/ 72 w 216"/>
                <a:gd name="T27" fmla="*/ 276 h 438"/>
                <a:gd name="T28" fmla="*/ 72 w 216"/>
                <a:gd name="T29" fmla="*/ 240 h 438"/>
                <a:gd name="T30" fmla="*/ 78 w 216"/>
                <a:gd name="T31" fmla="*/ 0 h 438"/>
                <a:gd name="T32" fmla="*/ 84 w 216"/>
                <a:gd name="T33" fmla="*/ 336 h 438"/>
                <a:gd name="T34" fmla="*/ 90 w 216"/>
                <a:gd name="T35" fmla="*/ 162 h 438"/>
                <a:gd name="T36" fmla="*/ 96 w 216"/>
                <a:gd name="T37" fmla="*/ 306 h 438"/>
                <a:gd name="T38" fmla="*/ 102 w 216"/>
                <a:gd name="T39" fmla="*/ 288 h 438"/>
                <a:gd name="T40" fmla="*/ 108 w 216"/>
                <a:gd name="T41" fmla="*/ 252 h 438"/>
                <a:gd name="T42" fmla="*/ 108 w 216"/>
                <a:gd name="T43" fmla="*/ 222 h 438"/>
                <a:gd name="T44" fmla="*/ 114 w 216"/>
                <a:gd name="T45" fmla="*/ 216 h 438"/>
                <a:gd name="T46" fmla="*/ 120 w 216"/>
                <a:gd name="T47" fmla="*/ 270 h 438"/>
                <a:gd name="T48" fmla="*/ 126 w 216"/>
                <a:gd name="T49" fmla="*/ 264 h 438"/>
                <a:gd name="T50" fmla="*/ 132 w 216"/>
                <a:gd name="T51" fmla="*/ 246 h 438"/>
                <a:gd name="T52" fmla="*/ 132 w 216"/>
                <a:gd name="T53" fmla="*/ 252 h 438"/>
                <a:gd name="T54" fmla="*/ 138 w 216"/>
                <a:gd name="T55" fmla="*/ 252 h 438"/>
                <a:gd name="T56" fmla="*/ 144 w 216"/>
                <a:gd name="T57" fmla="*/ 234 h 438"/>
                <a:gd name="T58" fmla="*/ 150 w 216"/>
                <a:gd name="T59" fmla="*/ 282 h 438"/>
                <a:gd name="T60" fmla="*/ 156 w 216"/>
                <a:gd name="T61" fmla="*/ 228 h 438"/>
                <a:gd name="T62" fmla="*/ 162 w 216"/>
                <a:gd name="T63" fmla="*/ 246 h 438"/>
                <a:gd name="T64" fmla="*/ 168 w 216"/>
                <a:gd name="T65" fmla="*/ 240 h 438"/>
                <a:gd name="T66" fmla="*/ 174 w 216"/>
                <a:gd name="T67" fmla="*/ 294 h 438"/>
                <a:gd name="T68" fmla="*/ 180 w 216"/>
                <a:gd name="T69" fmla="*/ 258 h 438"/>
                <a:gd name="T70" fmla="*/ 180 w 216"/>
                <a:gd name="T71" fmla="*/ 234 h 438"/>
                <a:gd name="T72" fmla="*/ 186 w 216"/>
                <a:gd name="T73" fmla="*/ 246 h 438"/>
                <a:gd name="T74" fmla="*/ 192 w 216"/>
                <a:gd name="T75" fmla="*/ 234 h 438"/>
                <a:gd name="T76" fmla="*/ 198 w 216"/>
                <a:gd name="T77" fmla="*/ 282 h 438"/>
                <a:gd name="T78" fmla="*/ 204 w 216"/>
                <a:gd name="T79" fmla="*/ 246 h 438"/>
                <a:gd name="T80" fmla="*/ 210 w 216"/>
                <a:gd name="T81" fmla="*/ 240 h 438"/>
                <a:gd name="T82" fmla="*/ 216 w 216"/>
                <a:gd name="T83" fmla="*/ 26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438">
                  <a:moveTo>
                    <a:pt x="0" y="234"/>
                  </a:moveTo>
                  <a:lnTo>
                    <a:pt x="6" y="246"/>
                  </a:lnTo>
                  <a:lnTo>
                    <a:pt x="6" y="264"/>
                  </a:lnTo>
                  <a:lnTo>
                    <a:pt x="6" y="222"/>
                  </a:lnTo>
                  <a:lnTo>
                    <a:pt x="6" y="264"/>
                  </a:lnTo>
                  <a:lnTo>
                    <a:pt x="12" y="276"/>
                  </a:lnTo>
                  <a:lnTo>
                    <a:pt x="12" y="228"/>
                  </a:lnTo>
                  <a:lnTo>
                    <a:pt x="12" y="240"/>
                  </a:lnTo>
                  <a:lnTo>
                    <a:pt x="18" y="246"/>
                  </a:lnTo>
                  <a:lnTo>
                    <a:pt x="18" y="264"/>
                  </a:lnTo>
                  <a:lnTo>
                    <a:pt x="18" y="228"/>
                  </a:lnTo>
                  <a:lnTo>
                    <a:pt x="18" y="252"/>
                  </a:lnTo>
                  <a:lnTo>
                    <a:pt x="24" y="264"/>
                  </a:lnTo>
                  <a:lnTo>
                    <a:pt x="24" y="276"/>
                  </a:lnTo>
                  <a:lnTo>
                    <a:pt x="24" y="222"/>
                  </a:lnTo>
                  <a:lnTo>
                    <a:pt x="24" y="240"/>
                  </a:lnTo>
                  <a:lnTo>
                    <a:pt x="30" y="234"/>
                  </a:lnTo>
                  <a:lnTo>
                    <a:pt x="30" y="264"/>
                  </a:lnTo>
                  <a:lnTo>
                    <a:pt x="30" y="252"/>
                  </a:lnTo>
                  <a:lnTo>
                    <a:pt x="36" y="234"/>
                  </a:lnTo>
                  <a:lnTo>
                    <a:pt x="36" y="270"/>
                  </a:lnTo>
                  <a:lnTo>
                    <a:pt x="36" y="228"/>
                  </a:lnTo>
                  <a:lnTo>
                    <a:pt x="36" y="252"/>
                  </a:lnTo>
                  <a:lnTo>
                    <a:pt x="42" y="246"/>
                  </a:lnTo>
                  <a:lnTo>
                    <a:pt x="42" y="276"/>
                  </a:lnTo>
                  <a:lnTo>
                    <a:pt x="42" y="228"/>
                  </a:lnTo>
                  <a:lnTo>
                    <a:pt x="42" y="258"/>
                  </a:lnTo>
                  <a:lnTo>
                    <a:pt x="48" y="234"/>
                  </a:lnTo>
                  <a:lnTo>
                    <a:pt x="48" y="276"/>
                  </a:lnTo>
                  <a:lnTo>
                    <a:pt x="48" y="222"/>
                  </a:lnTo>
                  <a:lnTo>
                    <a:pt x="48" y="264"/>
                  </a:lnTo>
                  <a:lnTo>
                    <a:pt x="54" y="198"/>
                  </a:lnTo>
                  <a:lnTo>
                    <a:pt x="54" y="294"/>
                  </a:lnTo>
                  <a:lnTo>
                    <a:pt x="54" y="264"/>
                  </a:lnTo>
                  <a:lnTo>
                    <a:pt x="60" y="228"/>
                  </a:lnTo>
                  <a:lnTo>
                    <a:pt x="60" y="270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66" y="300"/>
                  </a:lnTo>
                  <a:lnTo>
                    <a:pt x="66" y="204"/>
                  </a:lnTo>
                  <a:lnTo>
                    <a:pt x="66" y="252"/>
                  </a:lnTo>
                  <a:lnTo>
                    <a:pt x="72" y="276"/>
                  </a:lnTo>
                  <a:lnTo>
                    <a:pt x="72" y="300"/>
                  </a:lnTo>
                  <a:lnTo>
                    <a:pt x="72" y="210"/>
                  </a:lnTo>
                  <a:lnTo>
                    <a:pt x="72" y="240"/>
                  </a:lnTo>
                  <a:lnTo>
                    <a:pt x="78" y="234"/>
                  </a:lnTo>
                  <a:lnTo>
                    <a:pt x="78" y="438"/>
                  </a:lnTo>
                  <a:lnTo>
                    <a:pt x="78" y="0"/>
                  </a:lnTo>
                  <a:lnTo>
                    <a:pt x="84" y="78"/>
                  </a:lnTo>
                  <a:lnTo>
                    <a:pt x="84" y="438"/>
                  </a:lnTo>
                  <a:lnTo>
                    <a:pt x="84" y="336"/>
                  </a:lnTo>
                  <a:lnTo>
                    <a:pt x="90" y="252"/>
                  </a:lnTo>
                  <a:lnTo>
                    <a:pt x="90" y="318"/>
                  </a:lnTo>
                  <a:lnTo>
                    <a:pt x="90" y="162"/>
                  </a:lnTo>
                  <a:lnTo>
                    <a:pt x="90" y="270"/>
                  </a:lnTo>
                  <a:lnTo>
                    <a:pt x="96" y="270"/>
                  </a:lnTo>
                  <a:lnTo>
                    <a:pt x="96" y="306"/>
                  </a:lnTo>
                  <a:lnTo>
                    <a:pt x="96" y="192"/>
                  </a:lnTo>
                  <a:lnTo>
                    <a:pt x="96" y="234"/>
                  </a:lnTo>
                  <a:lnTo>
                    <a:pt x="102" y="288"/>
                  </a:lnTo>
                  <a:lnTo>
                    <a:pt x="102" y="222"/>
                  </a:lnTo>
                  <a:lnTo>
                    <a:pt x="102" y="264"/>
                  </a:lnTo>
                  <a:lnTo>
                    <a:pt x="108" y="252"/>
                  </a:lnTo>
                  <a:lnTo>
                    <a:pt x="108" y="300"/>
                  </a:lnTo>
                  <a:lnTo>
                    <a:pt x="108" y="192"/>
                  </a:lnTo>
                  <a:lnTo>
                    <a:pt x="108" y="222"/>
                  </a:lnTo>
                  <a:lnTo>
                    <a:pt x="114" y="252"/>
                  </a:lnTo>
                  <a:lnTo>
                    <a:pt x="114" y="276"/>
                  </a:lnTo>
                  <a:lnTo>
                    <a:pt x="114" y="216"/>
                  </a:lnTo>
                  <a:lnTo>
                    <a:pt x="114" y="246"/>
                  </a:lnTo>
                  <a:lnTo>
                    <a:pt x="120" y="234"/>
                  </a:lnTo>
                  <a:lnTo>
                    <a:pt x="120" y="270"/>
                  </a:lnTo>
                  <a:lnTo>
                    <a:pt x="120" y="222"/>
                  </a:lnTo>
                  <a:lnTo>
                    <a:pt x="120" y="246"/>
                  </a:lnTo>
                  <a:lnTo>
                    <a:pt x="126" y="264"/>
                  </a:lnTo>
                  <a:lnTo>
                    <a:pt x="126" y="234"/>
                  </a:lnTo>
                  <a:lnTo>
                    <a:pt x="126" y="270"/>
                  </a:lnTo>
                  <a:lnTo>
                    <a:pt x="132" y="246"/>
                  </a:lnTo>
                  <a:lnTo>
                    <a:pt x="132" y="282"/>
                  </a:lnTo>
                  <a:lnTo>
                    <a:pt x="132" y="210"/>
                  </a:lnTo>
                  <a:lnTo>
                    <a:pt x="132" y="252"/>
                  </a:lnTo>
                  <a:lnTo>
                    <a:pt x="138" y="264"/>
                  </a:lnTo>
                  <a:lnTo>
                    <a:pt x="138" y="234"/>
                  </a:lnTo>
                  <a:lnTo>
                    <a:pt x="138" y="252"/>
                  </a:lnTo>
                  <a:lnTo>
                    <a:pt x="144" y="258"/>
                  </a:lnTo>
                  <a:lnTo>
                    <a:pt x="144" y="270"/>
                  </a:lnTo>
                  <a:lnTo>
                    <a:pt x="144" y="234"/>
                  </a:lnTo>
                  <a:lnTo>
                    <a:pt x="144" y="258"/>
                  </a:lnTo>
                  <a:lnTo>
                    <a:pt x="150" y="240"/>
                  </a:lnTo>
                  <a:lnTo>
                    <a:pt x="150" y="282"/>
                  </a:lnTo>
                  <a:lnTo>
                    <a:pt x="150" y="210"/>
                  </a:lnTo>
                  <a:lnTo>
                    <a:pt x="150" y="246"/>
                  </a:lnTo>
                  <a:lnTo>
                    <a:pt x="156" y="228"/>
                  </a:lnTo>
                  <a:lnTo>
                    <a:pt x="156" y="264"/>
                  </a:lnTo>
                  <a:lnTo>
                    <a:pt x="156" y="258"/>
                  </a:lnTo>
                  <a:lnTo>
                    <a:pt x="162" y="246"/>
                  </a:lnTo>
                  <a:lnTo>
                    <a:pt x="162" y="258"/>
                  </a:lnTo>
                  <a:lnTo>
                    <a:pt x="162" y="240"/>
                  </a:lnTo>
                  <a:lnTo>
                    <a:pt x="168" y="240"/>
                  </a:lnTo>
                  <a:lnTo>
                    <a:pt x="168" y="264"/>
                  </a:lnTo>
                  <a:lnTo>
                    <a:pt x="174" y="228"/>
                  </a:lnTo>
                  <a:lnTo>
                    <a:pt x="174" y="294"/>
                  </a:lnTo>
                  <a:lnTo>
                    <a:pt x="174" y="210"/>
                  </a:lnTo>
                  <a:lnTo>
                    <a:pt x="174" y="252"/>
                  </a:lnTo>
                  <a:lnTo>
                    <a:pt x="180" y="258"/>
                  </a:lnTo>
                  <a:lnTo>
                    <a:pt x="180" y="276"/>
                  </a:lnTo>
                  <a:lnTo>
                    <a:pt x="180" y="228"/>
                  </a:lnTo>
                  <a:lnTo>
                    <a:pt x="180" y="234"/>
                  </a:lnTo>
                  <a:lnTo>
                    <a:pt x="186" y="222"/>
                  </a:lnTo>
                  <a:lnTo>
                    <a:pt x="186" y="258"/>
                  </a:lnTo>
                  <a:lnTo>
                    <a:pt x="186" y="246"/>
                  </a:lnTo>
                  <a:lnTo>
                    <a:pt x="192" y="252"/>
                  </a:lnTo>
                  <a:lnTo>
                    <a:pt x="192" y="264"/>
                  </a:lnTo>
                  <a:lnTo>
                    <a:pt x="192" y="234"/>
                  </a:lnTo>
                  <a:lnTo>
                    <a:pt x="192" y="252"/>
                  </a:lnTo>
                  <a:lnTo>
                    <a:pt x="198" y="246"/>
                  </a:lnTo>
                  <a:lnTo>
                    <a:pt x="198" y="282"/>
                  </a:lnTo>
                  <a:lnTo>
                    <a:pt x="198" y="222"/>
                  </a:lnTo>
                  <a:lnTo>
                    <a:pt x="198" y="258"/>
                  </a:lnTo>
                  <a:lnTo>
                    <a:pt x="204" y="246"/>
                  </a:lnTo>
                  <a:lnTo>
                    <a:pt x="204" y="270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10" y="258"/>
                  </a:lnTo>
                  <a:lnTo>
                    <a:pt x="210" y="240"/>
                  </a:lnTo>
                  <a:lnTo>
                    <a:pt x="216" y="264"/>
                  </a:lnTo>
                  <a:lnTo>
                    <a:pt x="216" y="270"/>
                  </a:lnTo>
                  <a:lnTo>
                    <a:pt x="216" y="22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Line 51"/>
            <p:cNvSpPr>
              <a:spLocks noChangeShapeType="1"/>
            </p:cNvSpPr>
            <p:nvPr/>
          </p:nvSpPr>
          <p:spPr bwMode="auto">
            <a:xfrm>
              <a:off x="1943100" y="1657350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Line 52"/>
            <p:cNvSpPr>
              <a:spLocks noChangeShapeType="1"/>
            </p:cNvSpPr>
            <p:nvPr/>
          </p:nvSpPr>
          <p:spPr bwMode="auto">
            <a:xfrm flipH="1">
              <a:off x="7762875" y="1657350"/>
              <a:ext cx="666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61"/>
            <p:cNvSpPr>
              <a:spLocks/>
            </p:cNvSpPr>
            <p:nvPr/>
          </p:nvSpPr>
          <p:spPr bwMode="auto">
            <a:xfrm>
              <a:off x="1943100" y="1552575"/>
              <a:ext cx="314325" cy="171450"/>
            </a:xfrm>
            <a:custGeom>
              <a:avLst/>
              <a:gdLst>
                <a:gd name="T0" fmla="*/ 0 w 198"/>
                <a:gd name="T1" fmla="*/ 48 h 108"/>
                <a:gd name="T2" fmla="*/ 6 w 198"/>
                <a:gd name="T3" fmla="*/ 78 h 108"/>
                <a:gd name="T4" fmla="*/ 12 w 198"/>
                <a:gd name="T5" fmla="*/ 78 h 108"/>
                <a:gd name="T6" fmla="*/ 12 w 198"/>
                <a:gd name="T7" fmla="*/ 60 h 108"/>
                <a:gd name="T8" fmla="*/ 18 w 198"/>
                <a:gd name="T9" fmla="*/ 24 h 108"/>
                <a:gd name="T10" fmla="*/ 24 w 198"/>
                <a:gd name="T11" fmla="*/ 78 h 108"/>
                <a:gd name="T12" fmla="*/ 30 w 198"/>
                <a:gd name="T13" fmla="*/ 66 h 108"/>
                <a:gd name="T14" fmla="*/ 30 w 198"/>
                <a:gd name="T15" fmla="*/ 66 h 108"/>
                <a:gd name="T16" fmla="*/ 36 w 198"/>
                <a:gd name="T17" fmla="*/ 54 h 108"/>
                <a:gd name="T18" fmla="*/ 42 w 198"/>
                <a:gd name="T19" fmla="*/ 84 h 108"/>
                <a:gd name="T20" fmla="*/ 48 w 198"/>
                <a:gd name="T21" fmla="*/ 60 h 108"/>
                <a:gd name="T22" fmla="*/ 48 w 198"/>
                <a:gd name="T23" fmla="*/ 66 h 108"/>
                <a:gd name="T24" fmla="*/ 54 w 198"/>
                <a:gd name="T25" fmla="*/ 0 h 108"/>
                <a:gd name="T26" fmla="*/ 60 w 198"/>
                <a:gd name="T27" fmla="*/ 102 h 108"/>
                <a:gd name="T28" fmla="*/ 66 w 198"/>
                <a:gd name="T29" fmla="*/ 60 h 108"/>
                <a:gd name="T30" fmla="*/ 72 w 198"/>
                <a:gd name="T31" fmla="*/ 54 h 108"/>
                <a:gd name="T32" fmla="*/ 72 w 198"/>
                <a:gd name="T33" fmla="*/ 78 h 108"/>
                <a:gd name="T34" fmla="*/ 78 w 198"/>
                <a:gd name="T35" fmla="*/ 42 h 108"/>
                <a:gd name="T36" fmla="*/ 84 w 198"/>
                <a:gd name="T37" fmla="*/ 90 h 108"/>
                <a:gd name="T38" fmla="*/ 90 w 198"/>
                <a:gd name="T39" fmla="*/ 54 h 108"/>
                <a:gd name="T40" fmla="*/ 96 w 198"/>
                <a:gd name="T41" fmla="*/ 78 h 108"/>
                <a:gd name="T42" fmla="*/ 102 w 198"/>
                <a:gd name="T43" fmla="*/ 54 h 108"/>
                <a:gd name="T44" fmla="*/ 102 w 198"/>
                <a:gd name="T45" fmla="*/ 60 h 108"/>
                <a:gd name="T46" fmla="*/ 108 w 198"/>
                <a:gd name="T47" fmla="*/ 78 h 108"/>
                <a:gd name="T48" fmla="*/ 114 w 198"/>
                <a:gd name="T49" fmla="*/ 48 h 108"/>
                <a:gd name="T50" fmla="*/ 120 w 198"/>
                <a:gd name="T51" fmla="*/ 78 h 108"/>
                <a:gd name="T52" fmla="*/ 126 w 198"/>
                <a:gd name="T53" fmla="*/ 60 h 108"/>
                <a:gd name="T54" fmla="*/ 126 w 198"/>
                <a:gd name="T55" fmla="*/ 42 h 108"/>
                <a:gd name="T56" fmla="*/ 132 w 198"/>
                <a:gd name="T57" fmla="*/ 48 h 108"/>
                <a:gd name="T58" fmla="*/ 138 w 198"/>
                <a:gd name="T59" fmla="*/ 90 h 108"/>
                <a:gd name="T60" fmla="*/ 144 w 198"/>
                <a:gd name="T61" fmla="*/ 48 h 108"/>
                <a:gd name="T62" fmla="*/ 144 w 198"/>
                <a:gd name="T63" fmla="*/ 66 h 108"/>
                <a:gd name="T64" fmla="*/ 150 w 198"/>
                <a:gd name="T65" fmla="*/ 54 h 108"/>
                <a:gd name="T66" fmla="*/ 156 w 198"/>
                <a:gd name="T67" fmla="*/ 48 h 108"/>
                <a:gd name="T68" fmla="*/ 162 w 198"/>
                <a:gd name="T69" fmla="*/ 90 h 108"/>
                <a:gd name="T70" fmla="*/ 168 w 198"/>
                <a:gd name="T71" fmla="*/ 90 h 108"/>
                <a:gd name="T72" fmla="*/ 174 w 198"/>
                <a:gd name="T73" fmla="*/ 48 h 108"/>
                <a:gd name="T74" fmla="*/ 174 w 198"/>
                <a:gd name="T75" fmla="*/ 72 h 108"/>
                <a:gd name="T76" fmla="*/ 180 w 198"/>
                <a:gd name="T77" fmla="*/ 66 h 108"/>
                <a:gd name="T78" fmla="*/ 186 w 198"/>
                <a:gd name="T79" fmla="*/ 48 h 108"/>
                <a:gd name="T80" fmla="*/ 192 w 198"/>
                <a:gd name="T81" fmla="*/ 84 h 108"/>
                <a:gd name="T82" fmla="*/ 198 w 198"/>
                <a:gd name="T83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8">
                  <a:moveTo>
                    <a:pt x="0" y="54"/>
                  </a:moveTo>
                  <a:lnTo>
                    <a:pt x="0" y="7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6" y="78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78"/>
                  </a:lnTo>
                  <a:lnTo>
                    <a:pt x="12" y="84"/>
                  </a:lnTo>
                  <a:lnTo>
                    <a:pt x="12" y="30"/>
                  </a:lnTo>
                  <a:lnTo>
                    <a:pt x="12" y="60"/>
                  </a:lnTo>
                  <a:lnTo>
                    <a:pt x="18" y="102"/>
                  </a:lnTo>
                  <a:lnTo>
                    <a:pt x="18" y="108"/>
                  </a:lnTo>
                  <a:lnTo>
                    <a:pt x="18" y="24"/>
                  </a:lnTo>
                  <a:lnTo>
                    <a:pt x="18" y="66"/>
                  </a:lnTo>
                  <a:lnTo>
                    <a:pt x="24" y="60"/>
                  </a:lnTo>
                  <a:lnTo>
                    <a:pt x="24" y="78"/>
                  </a:lnTo>
                  <a:lnTo>
                    <a:pt x="24" y="42"/>
                  </a:lnTo>
                  <a:lnTo>
                    <a:pt x="24" y="78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42" y="42"/>
                  </a:lnTo>
                  <a:lnTo>
                    <a:pt x="42" y="7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108"/>
                  </a:lnTo>
                  <a:lnTo>
                    <a:pt x="54" y="0"/>
                  </a:lnTo>
                  <a:lnTo>
                    <a:pt x="54" y="54"/>
                  </a:lnTo>
                  <a:lnTo>
                    <a:pt x="60" y="42"/>
                  </a:lnTo>
                  <a:lnTo>
                    <a:pt x="60" y="102"/>
                  </a:lnTo>
                  <a:lnTo>
                    <a:pt x="60" y="12"/>
                  </a:lnTo>
                  <a:lnTo>
                    <a:pt x="60" y="48"/>
                  </a:lnTo>
                  <a:lnTo>
                    <a:pt x="66" y="60"/>
                  </a:lnTo>
                  <a:lnTo>
                    <a:pt x="66" y="42"/>
                  </a:lnTo>
                  <a:lnTo>
                    <a:pt x="66" y="84"/>
                  </a:lnTo>
                  <a:lnTo>
                    <a:pt x="72" y="54"/>
                  </a:lnTo>
                  <a:lnTo>
                    <a:pt x="72" y="90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60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60"/>
                  </a:lnTo>
                  <a:lnTo>
                    <a:pt x="84" y="36"/>
                  </a:lnTo>
                  <a:lnTo>
                    <a:pt x="84" y="90"/>
                  </a:lnTo>
                  <a:lnTo>
                    <a:pt x="84" y="66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6" y="66"/>
                  </a:lnTo>
                  <a:lnTo>
                    <a:pt x="96" y="7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72"/>
                  </a:lnTo>
                  <a:lnTo>
                    <a:pt x="102" y="48"/>
                  </a:lnTo>
                  <a:lnTo>
                    <a:pt x="102" y="60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78"/>
                  </a:lnTo>
                  <a:lnTo>
                    <a:pt x="114" y="66"/>
                  </a:lnTo>
                  <a:lnTo>
                    <a:pt x="114" y="78"/>
                  </a:lnTo>
                  <a:lnTo>
                    <a:pt x="114" y="48"/>
                  </a:lnTo>
                  <a:lnTo>
                    <a:pt x="114" y="66"/>
                  </a:lnTo>
                  <a:lnTo>
                    <a:pt x="120" y="60"/>
                  </a:lnTo>
                  <a:lnTo>
                    <a:pt x="120" y="78"/>
                  </a:lnTo>
                  <a:lnTo>
                    <a:pt x="120" y="48"/>
                  </a:lnTo>
                  <a:lnTo>
                    <a:pt x="120" y="66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26" y="24"/>
                  </a:lnTo>
                  <a:lnTo>
                    <a:pt x="126" y="42"/>
                  </a:lnTo>
                  <a:lnTo>
                    <a:pt x="132" y="48"/>
                  </a:lnTo>
                  <a:lnTo>
                    <a:pt x="132" y="84"/>
                  </a:lnTo>
                  <a:lnTo>
                    <a:pt x="132" y="48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48"/>
                  </a:lnTo>
                  <a:lnTo>
                    <a:pt x="144" y="84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50" y="54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56" y="48"/>
                  </a:lnTo>
                  <a:lnTo>
                    <a:pt x="156" y="60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36"/>
                  </a:lnTo>
                  <a:lnTo>
                    <a:pt x="168" y="90"/>
                  </a:lnTo>
                  <a:lnTo>
                    <a:pt x="168" y="30"/>
                  </a:lnTo>
                  <a:lnTo>
                    <a:pt x="168" y="78"/>
                  </a:lnTo>
                  <a:lnTo>
                    <a:pt x="174" y="48"/>
                  </a:lnTo>
                  <a:lnTo>
                    <a:pt x="174" y="84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72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66"/>
                  </a:lnTo>
                  <a:lnTo>
                    <a:pt x="192" y="60"/>
                  </a:lnTo>
                  <a:lnTo>
                    <a:pt x="192" y="84"/>
                  </a:lnTo>
                  <a:lnTo>
                    <a:pt x="192" y="48"/>
                  </a:lnTo>
                  <a:lnTo>
                    <a:pt x="192" y="66"/>
                  </a:lnTo>
                  <a:lnTo>
                    <a:pt x="198" y="48"/>
                  </a:lnTo>
                  <a:lnTo>
                    <a:pt x="198" y="90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62"/>
            <p:cNvSpPr>
              <a:spLocks/>
            </p:cNvSpPr>
            <p:nvPr/>
          </p:nvSpPr>
          <p:spPr bwMode="auto">
            <a:xfrm>
              <a:off x="2257425" y="1562100"/>
              <a:ext cx="323850" cy="171450"/>
            </a:xfrm>
            <a:custGeom>
              <a:avLst/>
              <a:gdLst>
                <a:gd name="T0" fmla="*/ 6 w 204"/>
                <a:gd name="T1" fmla="*/ 66 h 108"/>
                <a:gd name="T2" fmla="*/ 6 w 204"/>
                <a:gd name="T3" fmla="*/ 78 h 108"/>
                <a:gd name="T4" fmla="*/ 12 w 204"/>
                <a:gd name="T5" fmla="*/ 36 h 108"/>
                <a:gd name="T6" fmla="*/ 18 w 204"/>
                <a:gd name="T7" fmla="*/ 42 h 108"/>
                <a:gd name="T8" fmla="*/ 24 w 204"/>
                <a:gd name="T9" fmla="*/ 72 h 108"/>
                <a:gd name="T10" fmla="*/ 30 w 204"/>
                <a:gd name="T11" fmla="*/ 78 h 108"/>
                <a:gd name="T12" fmla="*/ 36 w 204"/>
                <a:gd name="T13" fmla="*/ 60 h 108"/>
                <a:gd name="T14" fmla="*/ 36 w 204"/>
                <a:gd name="T15" fmla="*/ 54 h 108"/>
                <a:gd name="T16" fmla="*/ 42 w 204"/>
                <a:gd name="T17" fmla="*/ 18 h 108"/>
                <a:gd name="T18" fmla="*/ 48 w 204"/>
                <a:gd name="T19" fmla="*/ 72 h 108"/>
                <a:gd name="T20" fmla="*/ 54 w 204"/>
                <a:gd name="T21" fmla="*/ 54 h 108"/>
                <a:gd name="T22" fmla="*/ 54 w 204"/>
                <a:gd name="T23" fmla="*/ 66 h 108"/>
                <a:gd name="T24" fmla="*/ 60 w 204"/>
                <a:gd name="T25" fmla="*/ 36 h 108"/>
                <a:gd name="T26" fmla="*/ 66 w 204"/>
                <a:gd name="T27" fmla="*/ 78 h 108"/>
                <a:gd name="T28" fmla="*/ 72 w 204"/>
                <a:gd name="T29" fmla="*/ 36 h 108"/>
                <a:gd name="T30" fmla="*/ 72 w 204"/>
                <a:gd name="T31" fmla="*/ 66 h 108"/>
                <a:gd name="T32" fmla="*/ 78 w 204"/>
                <a:gd name="T33" fmla="*/ 36 h 108"/>
                <a:gd name="T34" fmla="*/ 84 w 204"/>
                <a:gd name="T35" fmla="*/ 78 h 108"/>
                <a:gd name="T36" fmla="*/ 90 w 204"/>
                <a:gd name="T37" fmla="*/ 54 h 108"/>
                <a:gd name="T38" fmla="*/ 90 w 204"/>
                <a:gd name="T39" fmla="*/ 72 h 108"/>
                <a:gd name="T40" fmla="*/ 96 w 204"/>
                <a:gd name="T41" fmla="*/ 36 h 108"/>
                <a:gd name="T42" fmla="*/ 102 w 204"/>
                <a:gd name="T43" fmla="*/ 84 h 108"/>
                <a:gd name="T44" fmla="*/ 108 w 204"/>
                <a:gd name="T45" fmla="*/ 66 h 108"/>
                <a:gd name="T46" fmla="*/ 108 w 204"/>
                <a:gd name="T47" fmla="*/ 54 h 108"/>
                <a:gd name="T48" fmla="*/ 114 w 204"/>
                <a:gd name="T49" fmla="*/ 0 h 108"/>
                <a:gd name="T50" fmla="*/ 120 w 204"/>
                <a:gd name="T51" fmla="*/ 18 h 108"/>
                <a:gd name="T52" fmla="*/ 126 w 204"/>
                <a:gd name="T53" fmla="*/ 12 h 108"/>
                <a:gd name="T54" fmla="*/ 132 w 204"/>
                <a:gd name="T55" fmla="*/ 78 h 108"/>
                <a:gd name="T56" fmla="*/ 138 w 204"/>
                <a:gd name="T57" fmla="*/ 54 h 108"/>
                <a:gd name="T58" fmla="*/ 138 w 204"/>
                <a:gd name="T59" fmla="*/ 48 h 108"/>
                <a:gd name="T60" fmla="*/ 144 w 204"/>
                <a:gd name="T61" fmla="*/ 66 h 108"/>
                <a:gd name="T62" fmla="*/ 150 w 204"/>
                <a:gd name="T63" fmla="*/ 48 h 108"/>
                <a:gd name="T64" fmla="*/ 156 w 204"/>
                <a:gd name="T65" fmla="*/ 42 h 108"/>
                <a:gd name="T66" fmla="*/ 162 w 204"/>
                <a:gd name="T67" fmla="*/ 90 h 108"/>
                <a:gd name="T68" fmla="*/ 168 w 204"/>
                <a:gd name="T69" fmla="*/ 24 h 108"/>
                <a:gd name="T70" fmla="*/ 174 w 204"/>
                <a:gd name="T71" fmla="*/ 72 h 108"/>
                <a:gd name="T72" fmla="*/ 180 w 204"/>
                <a:gd name="T73" fmla="*/ 42 h 108"/>
                <a:gd name="T74" fmla="*/ 186 w 204"/>
                <a:gd name="T75" fmla="*/ 54 h 108"/>
                <a:gd name="T76" fmla="*/ 186 w 204"/>
                <a:gd name="T77" fmla="*/ 54 h 108"/>
                <a:gd name="T78" fmla="*/ 192 w 204"/>
                <a:gd name="T79" fmla="*/ 18 h 108"/>
                <a:gd name="T80" fmla="*/ 198 w 204"/>
                <a:gd name="T81" fmla="*/ 42 h 108"/>
                <a:gd name="T82" fmla="*/ 204 w 204"/>
                <a:gd name="T83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8">
                  <a:moveTo>
                    <a:pt x="0" y="36"/>
                  </a:moveTo>
                  <a:lnTo>
                    <a:pt x="0" y="54"/>
                  </a:lnTo>
                  <a:lnTo>
                    <a:pt x="6" y="66"/>
                  </a:lnTo>
                  <a:lnTo>
                    <a:pt x="6" y="78"/>
                  </a:lnTo>
                  <a:lnTo>
                    <a:pt x="6" y="36"/>
                  </a:lnTo>
                  <a:lnTo>
                    <a:pt x="6" y="78"/>
                  </a:lnTo>
                  <a:lnTo>
                    <a:pt x="12" y="66"/>
                  </a:lnTo>
                  <a:lnTo>
                    <a:pt x="12" y="78"/>
                  </a:lnTo>
                  <a:lnTo>
                    <a:pt x="12" y="36"/>
                  </a:lnTo>
                  <a:lnTo>
                    <a:pt x="18" y="54"/>
                  </a:lnTo>
                  <a:lnTo>
                    <a:pt x="18" y="72"/>
                  </a:lnTo>
                  <a:lnTo>
                    <a:pt x="18" y="42"/>
                  </a:lnTo>
                  <a:lnTo>
                    <a:pt x="18" y="72"/>
                  </a:lnTo>
                  <a:lnTo>
                    <a:pt x="24" y="60"/>
                  </a:lnTo>
                  <a:lnTo>
                    <a:pt x="24" y="72"/>
                  </a:lnTo>
                  <a:lnTo>
                    <a:pt x="24" y="42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30"/>
                  </a:lnTo>
                  <a:lnTo>
                    <a:pt x="30" y="42"/>
                  </a:lnTo>
                  <a:lnTo>
                    <a:pt x="36" y="60"/>
                  </a:lnTo>
                  <a:lnTo>
                    <a:pt x="36" y="78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42" y="60"/>
                  </a:lnTo>
                  <a:lnTo>
                    <a:pt x="42" y="96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60"/>
                  </a:lnTo>
                  <a:lnTo>
                    <a:pt x="48" y="7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72" y="36"/>
                  </a:lnTo>
                  <a:lnTo>
                    <a:pt x="72" y="84"/>
                  </a:lnTo>
                  <a:lnTo>
                    <a:pt x="72" y="36"/>
                  </a:lnTo>
                  <a:lnTo>
                    <a:pt x="72" y="66"/>
                  </a:lnTo>
                  <a:lnTo>
                    <a:pt x="78" y="60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84" y="54"/>
                  </a:lnTo>
                  <a:lnTo>
                    <a:pt x="84" y="78"/>
                  </a:lnTo>
                  <a:lnTo>
                    <a:pt x="84" y="36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0"/>
                  </a:lnTo>
                  <a:lnTo>
                    <a:pt x="90" y="72"/>
                  </a:lnTo>
                  <a:lnTo>
                    <a:pt x="96" y="60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84"/>
                  </a:lnTo>
                  <a:lnTo>
                    <a:pt x="102" y="3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90"/>
                  </a:lnTo>
                  <a:lnTo>
                    <a:pt x="108" y="30"/>
                  </a:lnTo>
                  <a:lnTo>
                    <a:pt x="108" y="54"/>
                  </a:lnTo>
                  <a:lnTo>
                    <a:pt x="114" y="42"/>
                  </a:lnTo>
                  <a:lnTo>
                    <a:pt x="114" y="102"/>
                  </a:lnTo>
                  <a:lnTo>
                    <a:pt x="114" y="0"/>
                  </a:lnTo>
                  <a:lnTo>
                    <a:pt x="114" y="30"/>
                  </a:lnTo>
                  <a:lnTo>
                    <a:pt x="120" y="66"/>
                  </a:lnTo>
                  <a:lnTo>
                    <a:pt x="120" y="18"/>
                  </a:lnTo>
                  <a:lnTo>
                    <a:pt x="120" y="102"/>
                  </a:lnTo>
                  <a:lnTo>
                    <a:pt x="126" y="90"/>
                  </a:lnTo>
                  <a:lnTo>
                    <a:pt x="126" y="12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8" y="54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48"/>
                  </a:lnTo>
                  <a:lnTo>
                    <a:pt x="144" y="24"/>
                  </a:lnTo>
                  <a:lnTo>
                    <a:pt x="144" y="84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6" y="42"/>
                  </a:lnTo>
                  <a:lnTo>
                    <a:pt x="156" y="66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62" y="66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78"/>
                  </a:lnTo>
                  <a:lnTo>
                    <a:pt x="174" y="66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60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54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54"/>
                  </a:lnTo>
                  <a:lnTo>
                    <a:pt x="192" y="72"/>
                  </a:lnTo>
                  <a:lnTo>
                    <a:pt x="192" y="108"/>
                  </a:lnTo>
                  <a:lnTo>
                    <a:pt x="192" y="18"/>
                  </a:lnTo>
                  <a:lnTo>
                    <a:pt x="192" y="78"/>
                  </a:lnTo>
                  <a:lnTo>
                    <a:pt x="198" y="72"/>
                  </a:lnTo>
                  <a:lnTo>
                    <a:pt x="198" y="42"/>
                  </a:lnTo>
                  <a:lnTo>
                    <a:pt x="198" y="66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36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3"/>
            <p:cNvSpPr>
              <a:spLocks/>
            </p:cNvSpPr>
            <p:nvPr/>
          </p:nvSpPr>
          <p:spPr bwMode="auto">
            <a:xfrm>
              <a:off x="2581275" y="1581150"/>
              <a:ext cx="323850" cy="142875"/>
            </a:xfrm>
            <a:custGeom>
              <a:avLst/>
              <a:gdLst>
                <a:gd name="T0" fmla="*/ 6 w 204"/>
                <a:gd name="T1" fmla="*/ 72 h 90"/>
                <a:gd name="T2" fmla="*/ 12 w 204"/>
                <a:gd name="T3" fmla="*/ 30 h 90"/>
                <a:gd name="T4" fmla="*/ 18 w 204"/>
                <a:gd name="T5" fmla="*/ 54 h 90"/>
                <a:gd name="T6" fmla="*/ 18 w 204"/>
                <a:gd name="T7" fmla="*/ 42 h 90"/>
                <a:gd name="T8" fmla="*/ 24 w 204"/>
                <a:gd name="T9" fmla="*/ 30 h 90"/>
                <a:gd name="T10" fmla="*/ 30 w 204"/>
                <a:gd name="T11" fmla="*/ 60 h 90"/>
                <a:gd name="T12" fmla="*/ 36 w 204"/>
                <a:gd name="T13" fmla="*/ 18 h 90"/>
                <a:gd name="T14" fmla="*/ 42 w 204"/>
                <a:gd name="T15" fmla="*/ 72 h 90"/>
                <a:gd name="T16" fmla="*/ 48 w 204"/>
                <a:gd name="T17" fmla="*/ 24 h 90"/>
                <a:gd name="T18" fmla="*/ 54 w 204"/>
                <a:gd name="T19" fmla="*/ 42 h 90"/>
                <a:gd name="T20" fmla="*/ 54 w 204"/>
                <a:gd name="T21" fmla="*/ 54 h 90"/>
                <a:gd name="T22" fmla="*/ 60 w 204"/>
                <a:gd name="T23" fmla="*/ 6 h 90"/>
                <a:gd name="T24" fmla="*/ 66 w 204"/>
                <a:gd name="T25" fmla="*/ 90 h 90"/>
                <a:gd name="T26" fmla="*/ 72 w 204"/>
                <a:gd name="T27" fmla="*/ 36 h 90"/>
                <a:gd name="T28" fmla="*/ 72 w 204"/>
                <a:gd name="T29" fmla="*/ 42 h 90"/>
                <a:gd name="T30" fmla="*/ 78 w 204"/>
                <a:gd name="T31" fmla="*/ 30 h 90"/>
                <a:gd name="T32" fmla="*/ 84 w 204"/>
                <a:gd name="T33" fmla="*/ 60 h 90"/>
                <a:gd name="T34" fmla="*/ 90 w 204"/>
                <a:gd name="T35" fmla="*/ 48 h 90"/>
                <a:gd name="T36" fmla="*/ 90 w 204"/>
                <a:gd name="T37" fmla="*/ 54 h 90"/>
                <a:gd name="T38" fmla="*/ 96 w 204"/>
                <a:gd name="T39" fmla="*/ 6 h 90"/>
                <a:gd name="T40" fmla="*/ 102 w 204"/>
                <a:gd name="T41" fmla="*/ 66 h 90"/>
                <a:gd name="T42" fmla="*/ 108 w 204"/>
                <a:gd name="T43" fmla="*/ 48 h 90"/>
                <a:gd name="T44" fmla="*/ 108 w 204"/>
                <a:gd name="T45" fmla="*/ 42 h 90"/>
                <a:gd name="T46" fmla="*/ 114 w 204"/>
                <a:gd name="T47" fmla="*/ 30 h 90"/>
                <a:gd name="T48" fmla="*/ 120 w 204"/>
                <a:gd name="T49" fmla="*/ 66 h 90"/>
                <a:gd name="T50" fmla="*/ 126 w 204"/>
                <a:gd name="T51" fmla="*/ 72 h 90"/>
                <a:gd name="T52" fmla="*/ 132 w 204"/>
                <a:gd name="T53" fmla="*/ 42 h 90"/>
                <a:gd name="T54" fmla="*/ 132 w 204"/>
                <a:gd name="T55" fmla="*/ 36 h 90"/>
                <a:gd name="T56" fmla="*/ 138 w 204"/>
                <a:gd name="T57" fmla="*/ 24 h 90"/>
                <a:gd name="T58" fmla="*/ 144 w 204"/>
                <a:gd name="T59" fmla="*/ 66 h 90"/>
                <a:gd name="T60" fmla="*/ 150 w 204"/>
                <a:gd name="T61" fmla="*/ 48 h 90"/>
                <a:gd name="T62" fmla="*/ 150 w 204"/>
                <a:gd name="T63" fmla="*/ 42 h 90"/>
                <a:gd name="T64" fmla="*/ 156 w 204"/>
                <a:gd name="T65" fmla="*/ 18 h 90"/>
                <a:gd name="T66" fmla="*/ 162 w 204"/>
                <a:gd name="T67" fmla="*/ 66 h 90"/>
                <a:gd name="T68" fmla="*/ 168 w 204"/>
                <a:gd name="T69" fmla="*/ 42 h 90"/>
                <a:gd name="T70" fmla="*/ 168 w 204"/>
                <a:gd name="T71" fmla="*/ 54 h 90"/>
                <a:gd name="T72" fmla="*/ 174 w 204"/>
                <a:gd name="T73" fmla="*/ 18 h 90"/>
                <a:gd name="T74" fmla="*/ 180 w 204"/>
                <a:gd name="T75" fmla="*/ 60 h 90"/>
                <a:gd name="T76" fmla="*/ 186 w 204"/>
                <a:gd name="T77" fmla="*/ 60 h 90"/>
                <a:gd name="T78" fmla="*/ 186 w 204"/>
                <a:gd name="T79" fmla="*/ 48 h 90"/>
                <a:gd name="T80" fmla="*/ 192 w 204"/>
                <a:gd name="T81" fmla="*/ 36 h 90"/>
                <a:gd name="T82" fmla="*/ 198 w 204"/>
                <a:gd name="T83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0">
                  <a:moveTo>
                    <a:pt x="0" y="36"/>
                  </a:moveTo>
                  <a:lnTo>
                    <a:pt x="6" y="48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18" y="30"/>
                  </a:lnTo>
                  <a:lnTo>
                    <a:pt x="18" y="42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24" y="30"/>
                  </a:lnTo>
                  <a:lnTo>
                    <a:pt x="24" y="48"/>
                  </a:lnTo>
                  <a:lnTo>
                    <a:pt x="30" y="42"/>
                  </a:lnTo>
                  <a:lnTo>
                    <a:pt x="30" y="60"/>
                  </a:lnTo>
                  <a:lnTo>
                    <a:pt x="30" y="36"/>
                  </a:lnTo>
                  <a:lnTo>
                    <a:pt x="36" y="42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18"/>
                  </a:lnTo>
                  <a:lnTo>
                    <a:pt x="42" y="42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48" y="36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24"/>
                  </a:lnTo>
                  <a:lnTo>
                    <a:pt x="54" y="54"/>
                  </a:lnTo>
                  <a:lnTo>
                    <a:pt x="60" y="30"/>
                  </a:lnTo>
                  <a:lnTo>
                    <a:pt x="60" y="78"/>
                  </a:lnTo>
                  <a:lnTo>
                    <a:pt x="60" y="6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66" y="90"/>
                  </a:lnTo>
                  <a:lnTo>
                    <a:pt x="66" y="0"/>
                  </a:lnTo>
                  <a:lnTo>
                    <a:pt x="66" y="30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54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36"/>
                  </a:lnTo>
                  <a:lnTo>
                    <a:pt x="90" y="54"/>
                  </a:lnTo>
                  <a:lnTo>
                    <a:pt x="96" y="42"/>
                  </a:lnTo>
                  <a:lnTo>
                    <a:pt x="96" y="84"/>
                  </a:lnTo>
                  <a:lnTo>
                    <a:pt x="96" y="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08" y="24"/>
                  </a:lnTo>
                  <a:lnTo>
                    <a:pt x="108" y="42"/>
                  </a:lnTo>
                  <a:lnTo>
                    <a:pt x="114" y="36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36"/>
                  </a:lnTo>
                  <a:lnTo>
                    <a:pt x="120" y="66"/>
                  </a:lnTo>
                  <a:lnTo>
                    <a:pt x="120" y="24"/>
                  </a:lnTo>
                  <a:lnTo>
                    <a:pt x="120" y="36"/>
                  </a:lnTo>
                  <a:lnTo>
                    <a:pt x="126" y="72"/>
                  </a:lnTo>
                  <a:lnTo>
                    <a:pt x="126" y="18"/>
                  </a:lnTo>
                  <a:lnTo>
                    <a:pt x="126" y="30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44" y="36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2"/>
                  </a:lnTo>
                  <a:lnTo>
                    <a:pt x="150" y="48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42"/>
                  </a:lnTo>
                  <a:lnTo>
                    <a:pt x="156" y="24"/>
                  </a:lnTo>
                  <a:lnTo>
                    <a:pt x="156" y="7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62" y="24"/>
                  </a:lnTo>
                  <a:lnTo>
                    <a:pt x="162" y="48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68" y="1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72"/>
                  </a:lnTo>
                  <a:lnTo>
                    <a:pt x="174" y="18"/>
                  </a:lnTo>
                  <a:lnTo>
                    <a:pt x="174" y="36"/>
                  </a:lnTo>
                  <a:lnTo>
                    <a:pt x="180" y="60"/>
                  </a:lnTo>
                  <a:lnTo>
                    <a:pt x="180" y="60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6" y="60"/>
                  </a:lnTo>
                  <a:lnTo>
                    <a:pt x="186" y="66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24"/>
                  </a:lnTo>
                  <a:lnTo>
                    <a:pt x="192" y="60"/>
                  </a:lnTo>
                  <a:lnTo>
                    <a:pt x="192" y="36"/>
                  </a:lnTo>
                  <a:lnTo>
                    <a:pt x="198" y="60"/>
                  </a:lnTo>
                  <a:lnTo>
                    <a:pt x="198" y="78"/>
                  </a:lnTo>
                  <a:lnTo>
                    <a:pt x="198" y="12"/>
                  </a:lnTo>
                  <a:lnTo>
                    <a:pt x="198" y="60"/>
                  </a:lnTo>
                  <a:lnTo>
                    <a:pt x="204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4"/>
            <p:cNvSpPr>
              <a:spLocks/>
            </p:cNvSpPr>
            <p:nvPr/>
          </p:nvSpPr>
          <p:spPr bwMode="auto">
            <a:xfrm>
              <a:off x="2905125" y="1562100"/>
              <a:ext cx="314325" cy="161925"/>
            </a:xfrm>
            <a:custGeom>
              <a:avLst/>
              <a:gdLst>
                <a:gd name="T0" fmla="*/ 0 w 198"/>
                <a:gd name="T1" fmla="*/ 36 h 102"/>
                <a:gd name="T2" fmla="*/ 6 w 198"/>
                <a:gd name="T3" fmla="*/ 78 h 102"/>
                <a:gd name="T4" fmla="*/ 12 w 198"/>
                <a:gd name="T5" fmla="*/ 42 h 102"/>
                <a:gd name="T6" fmla="*/ 12 w 198"/>
                <a:gd name="T7" fmla="*/ 72 h 102"/>
                <a:gd name="T8" fmla="*/ 18 w 198"/>
                <a:gd name="T9" fmla="*/ 48 h 102"/>
                <a:gd name="T10" fmla="*/ 24 w 198"/>
                <a:gd name="T11" fmla="*/ 66 h 102"/>
                <a:gd name="T12" fmla="*/ 30 w 198"/>
                <a:gd name="T13" fmla="*/ 66 h 102"/>
                <a:gd name="T14" fmla="*/ 30 w 198"/>
                <a:gd name="T15" fmla="*/ 48 h 102"/>
                <a:gd name="T16" fmla="*/ 36 w 198"/>
                <a:gd name="T17" fmla="*/ 42 h 102"/>
                <a:gd name="T18" fmla="*/ 42 w 198"/>
                <a:gd name="T19" fmla="*/ 102 h 102"/>
                <a:gd name="T20" fmla="*/ 48 w 198"/>
                <a:gd name="T21" fmla="*/ 48 h 102"/>
                <a:gd name="T22" fmla="*/ 48 w 198"/>
                <a:gd name="T23" fmla="*/ 66 h 102"/>
                <a:gd name="T24" fmla="*/ 54 w 198"/>
                <a:gd name="T25" fmla="*/ 36 h 102"/>
                <a:gd name="T26" fmla="*/ 60 w 198"/>
                <a:gd name="T27" fmla="*/ 48 h 102"/>
                <a:gd name="T28" fmla="*/ 66 w 198"/>
                <a:gd name="T29" fmla="*/ 78 h 102"/>
                <a:gd name="T30" fmla="*/ 72 w 198"/>
                <a:gd name="T31" fmla="*/ 60 h 102"/>
                <a:gd name="T32" fmla="*/ 78 w 198"/>
                <a:gd name="T33" fmla="*/ 66 h 102"/>
                <a:gd name="T34" fmla="*/ 78 w 198"/>
                <a:gd name="T35" fmla="*/ 72 h 102"/>
                <a:gd name="T36" fmla="*/ 84 w 198"/>
                <a:gd name="T37" fmla="*/ 36 h 102"/>
                <a:gd name="T38" fmla="*/ 90 w 198"/>
                <a:gd name="T39" fmla="*/ 72 h 102"/>
                <a:gd name="T40" fmla="*/ 96 w 198"/>
                <a:gd name="T41" fmla="*/ 66 h 102"/>
                <a:gd name="T42" fmla="*/ 96 w 198"/>
                <a:gd name="T43" fmla="*/ 60 h 102"/>
                <a:gd name="T44" fmla="*/ 102 w 198"/>
                <a:gd name="T45" fmla="*/ 42 h 102"/>
                <a:gd name="T46" fmla="*/ 108 w 198"/>
                <a:gd name="T47" fmla="*/ 66 h 102"/>
                <a:gd name="T48" fmla="*/ 114 w 198"/>
                <a:gd name="T49" fmla="*/ 54 h 102"/>
                <a:gd name="T50" fmla="*/ 114 w 198"/>
                <a:gd name="T51" fmla="*/ 54 h 102"/>
                <a:gd name="T52" fmla="*/ 120 w 198"/>
                <a:gd name="T53" fmla="*/ 12 h 102"/>
                <a:gd name="T54" fmla="*/ 126 w 198"/>
                <a:gd name="T55" fmla="*/ 72 h 102"/>
                <a:gd name="T56" fmla="*/ 132 w 198"/>
                <a:gd name="T57" fmla="*/ 36 h 102"/>
                <a:gd name="T58" fmla="*/ 138 w 198"/>
                <a:gd name="T59" fmla="*/ 72 h 102"/>
                <a:gd name="T60" fmla="*/ 144 w 198"/>
                <a:gd name="T61" fmla="*/ 54 h 102"/>
                <a:gd name="T62" fmla="*/ 144 w 198"/>
                <a:gd name="T63" fmla="*/ 66 h 102"/>
                <a:gd name="T64" fmla="*/ 150 w 198"/>
                <a:gd name="T65" fmla="*/ 18 h 102"/>
                <a:gd name="T66" fmla="*/ 156 w 198"/>
                <a:gd name="T67" fmla="*/ 36 h 102"/>
                <a:gd name="T68" fmla="*/ 162 w 198"/>
                <a:gd name="T69" fmla="*/ 90 h 102"/>
                <a:gd name="T70" fmla="*/ 168 w 198"/>
                <a:gd name="T71" fmla="*/ 48 h 102"/>
                <a:gd name="T72" fmla="*/ 174 w 198"/>
                <a:gd name="T73" fmla="*/ 66 h 102"/>
                <a:gd name="T74" fmla="*/ 174 w 198"/>
                <a:gd name="T75" fmla="*/ 48 h 102"/>
                <a:gd name="T76" fmla="*/ 180 w 198"/>
                <a:gd name="T77" fmla="*/ 72 h 102"/>
                <a:gd name="T78" fmla="*/ 186 w 198"/>
                <a:gd name="T79" fmla="*/ 42 h 102"/>
                <a:gd name="T80" fmla="*/ 192 w 198"/>
                <a:gd name="T81" fmla="*/ 78 h 102"/>
                <a:gd name="T82" fmla="*/ 198 w 198"/>
                <a:gd name="T83" fmla="*/ 3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2">
                  <a:moveTo>
                    <a:pt x="0" y="54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54"/>
                  </a:lnTo>
                  <a:lnTo>
                    <a:pt x="6" y="48"/>
                  </a:lnTo>
                  <a:lnTo>
                    <a:pt x="6" y="7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78"/>
                  </a:lnTo>
                  <a:lnTo>
                    <a:pt x="12" y="42"/>
                  </a:lnTo>
                  <a:lnTo>
                    <a:pt x="12" y="72"/>
                  </a:lnTo>
                  <a:lnTo>
                    <a:pt x="18" y="54"/>
                  </a:lnTo>
                  <a:lnTo>
                    <a:pt x="18" y="66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24" y="60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102"/>
                  </a:lnTo>
                  <a:lnTo>
                    <a:pt x="42" y="0"/>
                  </a:lnTo>
                  <a:lnTo>
                    <a:pt x="42" y="72"/>
                  </a:lnTo>
                  <a:lnTo>
                    <a:pt x="48" y="48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42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72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60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60"/>
                  </a:lnTo>
                  <a:lnTo>
                    <a:pt x="72" y="72"/>
                  </a:lnTo>
                  <a:lnTo>
                    <a:pt x="72" y="36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72"/>
                  </a:lnTo>
                  <a:lnTo>
                    <a:pt x="84" y="48"/>
                  </a:lnTo>
                  <a:lnTo>
                    <a:pt x="84" y="84"/>
                  </a:lnTo>
                  <a:lnTo>
                    <a:pt x="84" y="36"/>
                  </a:lnTo>
                  <a:lnTo>
                    <a:pt x="84" y="66"/>
                  </a:lnTo>
                  <a:lnTo>
                    <a:pt x="90" y="54"/>
                  </a:lnTo>
                  <a:lnTo>
                    <a:pt x="90" y="72"/>
                  </a:lnTo>
                  <a:lnTo>
                    <a:pt x="90" y="42"/>
                  </a:lnTo>
                  <a:lnTo>
                    <a:pt x="90" y="6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42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66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102"/>
                  </a:lnTo>
                  <a:lnTo>
                    <a:pt x="114" y="6"/>
                  </a:lnTo>
                  <a:lnTo>
                    <a:pt x="114" y="54"/>
                  </a:lnTo>
                  <a:lnTo>
                    <a:pt x="120" y="60"/>
                  </a:lnTo>
                  <a:lnTo>
                    <a:pt x="120" y="96"/>
                  </a:lnTo>
                  <a:lnTo>
                    <a:pt x="120" y="12"/>
                  </a:lnTo>
                  <a:lnTo>
                    <a:pt x="120" y="90"/>
                  </a:lnTo>
                  <a:lnTo>
                    <a:pt x="126" y="54"/>
                  </a:lnTo>
                  <a:lnTo>
                    <a:pt x="126" y="72"/>
                  </a:lnTo>
                  <a:lnTo>
                    <a:pt x="126" y="42"/>
                  </a:lnTo>
                  <a:lnTo>
                    <a:pt x="126" y="72"/>
                  </a:lnTo>
                  <a:lnTo>
                    <a:pt x="132" y="36"/>
                  </a:lnTo>
                  <a:lnTo>
                    <a:pt x="132" y="78"/>
                  </a:lnTo>
                  <a:lnTo>
                    <a:pt x="132" y="60"/>
                  </a:lnTo>
                  <a:lnTo>
                    <a:pt x="138" y="72"/>
                  </a:lnTo>
                  <a:lnTo>
                    <a:pt x="138" y="42"/>
                  </a:lnTo>
                  <a:lnTo>
                    <a:pt x="138" y="60"/>
                  </a:lnTo>
                  <a:lnTo>
                    <a:pt x="144" y="54"/>
                  </a:lnTo>
                  <a:lnTo>
                    <a:pt x="144" y="78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48"/>
                  </a:lnTo>
                  <a:lnTo>
                    <a:pt x="150" y="90"/>
                  </a:lnTo>
                  <a:lnTo>
                    <a:pt x="150" y="18"/>
                  </a:lnTo>
                  <a:lnTo>
                    <a:pt x="150" y="42"/>
                  </a:lnTo>
                  <a:lnTo>
                    <a:pt x="156" y="66"/>
                  </a:lnTo>
                  <a:lnTo>
                    <a:pt x="156" y="36"/>
                  </a:lnTo>
                  <a:lnTo>
                    <a:pt x="156" y="84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0"/>
                  </a:lnTo>
                  <a:lnTo>
                    <a:pt x="162" y="66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54"/>
                  </a:lnTo>
                  <a:lnTo>
                    <a:pt x="174" y="66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30"/>
                  </a:lnTo>
                  <a:lnTo>
                    <a:pt x="180" y="84"/>
                  </a:lnTo>
                  <a:lnTo>
                    <a:pt x="180" y="72"/>
                  </a:lnTo>
                  <a:lnTo>
                    <a:pt x="186" y="42"/>
                  </a:lnTo>
                  <a:lnTo>
                    <a:pt x="186" y="7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48"/>
                  </a:lnTo>
                  <a:lnTo>
                    <a:pt x="192" y="78"/>
                  </a:lnTo>
                  <a:lnTo>
                    <a:pt x="192" y="48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78"/>
                  </a:lnTo>
                  <a:lnTo>
                    <a:pt x="198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5"/>
            <p:cNvSpPr>
              <a:spLocks/>
            </p:cNvSpPr>
            <p:nvPr/>
          </p:nvSpPr>
          <p:spPr bwMode="auto">
            <a:xfrm>
              <a:off x="3219450" y="1600200"/>
              <a:ext cx="323850" cy="104775"/>
            </a:xfrm>
            <a:custGeom>
              <a:avLst/>
              <a:gdLst>
                <a:gd name="T0" fmla="*/ 6 w 204"/>
                <a:gd name="T1" fmla="*/ 42 h 66"/>
                <a:gd name="T2" fmla="*/ 12 w 204"/>
                <a:gd name="T3" fmla="*/ 54 h 66"/>
                <a:gd name="T4" fmla="*/ 18 w 204"/>
                <a:gd name="T5" fmla="*/ 42 h 66"/>
                <a:gd name="T6" fmla="*/ 18 w 204"/>
                <a:gd name="T7" fmla="*/ 36 h 66"/>
                <a:gd name="T8" fmla="*/ 24 w 204"/>
                <a:gd name="T9" fmla="*/ 48 h 66"/>
                <a:gd name="T10" fmla="*/ 30 w 204"/>
                <a:gd name="T11" fmla="*/ 0 h 66"/>
                <a:gd name="T12" fmla="*/ 36 w 204"/>
                <a:gd name="T13" fmla="*/ 66 h 66"/>
                <a:gd name="T14" fmla="*/ 42 w 204"/>
                <a:gd name="T15" fmla="*/ 18 h 66"/>
                <a:gd name="T16" fmla="*/ 42 w 204"/>
                <a:gd name="T17" fmla="*/ 24 h 66"/>
                <a:gd name="T18" fmla="*/ 48 w 204"/>
                <a:gd name="T19" fmla="*/ 18 h 66"/>
                <a:gd name="T20" fmla="*/ 54 w 204"/>
                <a:gd name="T21" fmla="*/ 18 h 66"/>
                <a:gd name="T22" fmla="*/ 60 w 204"/>
                <a:gd name="T23" fmla="*/ 54 h 66"/>
                <a:gd name="T24" fmla="*/ 66 w 204"/>
                <a:gd name="T25" fmla="*/ 18 h 66"/>
                <a:gd name="T26" fmla="*/ 72 w 204"/>
                <a:gd name="T27" fmla="*/ 48 h 66"/>
                <a:gd name="T28" fmla="*/ 72 w 204"/>
                <a:gd name="T29" fmla="*/ 24 h 66"/>
                <a:gd name="T30" fmla="*/ 78 w 204"/>
                <a:gd name="T31" fmla="*/ 24 h 66"/>
                <a:gd name="T32" fmla="*/ 84 w 204"/>
                <a:gd name="T33" fmla="*/ 48 h 66"/>
                <a:gd name="T34" fmla="*/ 90 w 204"/>
                <a:gd name="T35" fmla="*/ 54 h 66"/>
                <a:gd name="T36" fmla="*/ 96 w 204"/>
                <a:gd name="T37" fmla="*/ 48 h 66"/>
                <a:gd name="T38" fmla="*/ 96 w 204"/>
                <a:gd name="T39" fmla="*/ 42 h 66"/>
                <a:gd name="T40" fmla="*/ 102 w 204"/>
                <a:gd name="T41" fmla="*/ 6 h 66"/>
                <a:gd name="T42" fmla="*/ 108 w 204"/>
                <a:gd name="T43" fmla="*/ 66 h 66"/>
                <a:gd name="T44" fmla="*/ 114 w 204"/>
                <a:gd name="T45" fmla="*/ 48 h 66"/>
                <a:gd name="T46" fmla="*/ 120 w 204"/>
                <a:gd name="T47" fmla="*/ 36 h 66"/>
                <a:gd name="T48" fmla="*/ 120 w 204"/>
                <a:gd name="T49" fmla="*/ 36 h 66"/>
                <a:gd name="T50" fmla="*/ 126 w 204"/>
                <a:gd name="T51" fmla="*/ 18 h 66"/>
                <a:gd name="T52" fmla="*/ 132 w 204"/>
                <a:gd name="T53" fmla="*/ 48 h 66"/>
                <a:gd name="T54" fmla="*/ 138 w 204"/>
                <a:gd name="T55" fmla="*/ 30 h 66"/>
                <a:gd name="T56" fmla="*/ 138 w 204"/>
                <a:gd name="T57" fmla="*/ 18 h 66"/>
                <a:gd name="T58" fmla="*/ 144 w 204"/>
                <a:gd name="T59" fmla="*/ 18 h 66"/>
                <a:gd name="T60" fmla="*/ 150 w 204"/>
                <a:gd name="T61" fmla="*/ 48 h 66"/>
                <a:gd name="T62" fmla="*/ 156 w 204"/>
                <a:gd name="T63" fmla="*/ 18 h 66"/>
                <a:gd name="T64" fmla="*/ 162 w 204"/>
                <a:gd name="T65" fmla="*/ 24 h 66"/>
                <a:gd name="T66" fmla="*/ 162 w 204"/>
                <a:gd name="T67" fmla="*/ 42 h 66"/>
                <a:gd name="T68" fmla="*/ 168 w 204"/>
                <a:gd name="T69" fmla="*/ 12 h 66"/>
                <a:gd name="T70" fmla="*/ 174 w 204"/>
                <a:gd name="T71" fmla="*/ 18 h 66"/>
                <a:gd name="T72" fmla="*/ 180 w 204"/>
                <a:gd name="T73" fmla="*/ 48 h 66"/>
                <a:gd name="T74" fmla="*/ 186 w 204"/>
                <a:gd name="T75" fmla="*/ 42 h 66"/>
                <a:gd name="T76" fmla="*/ 186 w 204"/>
                <a:gd name="T77" fmla="*/ 18 h 66"/>
                <a:gd name="T78" fmla="*/ 192 w 204"/>
                <a:gd name="T79" fmla="*/ 24 h 66"/>
                <a:gd name="T80" fmla="*/ 198 w 204"/>
                <a:gd name="T81" fmla="*/ 48 h 66"/>
                <a:gd name="T82" fmla="*/ 204 w 204"/>
                <a:gd name="T83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66">
                  <a:moveTo>
                    <a:pt x="0" y="24"/>
                  </a:moveTo>
                  <a:lnTo>
                    <a:pt x="6" y="36"/>
                  </a:lnTo>
                  <a:lnTo>
                    <a:pt x="6" y="42"/>
                  </a:lnTo>
                  <a:lnTo>
                    <a:pt x="6" y="18"/>
                  </a:lnTo>
                  <a:lnTo>
                    <a:pt x="12" y="36"/>
                  </a:lnTo>
                  <a:lnTo>
                    <a:pt x="12" y="54"/>
                  </a:lnTo>
                  <a:lnTo>
                    <a:pt x="12" y="12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8" y="18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66"/>
                  </a:lnTo>
                  <a:lnTo>
                    <a:pt x="30" y="0"/>
                  </a:lnTo>
                  <a:lnTo>
                    <a:pt x="30" y="60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36" y="0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2" y="48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48" y="48"/>
                  </a:lnTo>
                  <a:lnTo>
                    <a:pt x="48" y="18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0" y="54"/>
                  </a:lnTo>
                  <a:lnTo>
                    <a:pt x="60" y="18"/>
                  </a:lnTo>
                  <a:lnTo>
                    <a:pt x="60" y="42"/>
                  </a:lnTo>
                  <a:lnTo>
                    <a:pt x="66" y="18"/>
                  </a:lnTo>
                  <a:lnTo>
                    <a:pt x="66" y="48"/>
                  </a:lnTo>
                  <a:lnTo>
                    <a:pt x="66" y="12"/>
                  </a:lnTo>
                  <a:lnTo>
                    <a:pt x="72" y="48"/>
                  </a:lnTo>
                  <a:lnTo>
                    <a:pt x="72" y="54"/>
                  </a:lnTo>
                  <a:lnTo>
                    <a:pt x="72" y="18"/>
                  </a:lnTo>
                  <a:lnTo>
                    <a:pt x="72" y="24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24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12"/>
                  </a:lnTo>
                  <a:lnTo>
                    <a:pt x="96" y="42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2" y="6"/>
                  </a:lnTo>
                  <a:lnTo>
                    <a:pt x="102" y="30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08" y="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14" y="18"/>
                  </a:lnTo>
                  <a:lnTo>
                    <a:pt x="114" y="30"/>
                  </a:lnTo>
                  <a:lnTo>
                    <a:pt x="120" y="36"/>
                  </a:lnTo>
                  <a:lnTo>
                    <a:pt x="120" y="42"/>
                  </a:lnTo>
                  <a:lnTo>
                    <a:pt x="120" y="18"/>
                  </a:lnTo>
                  <a:lnTo>
                    <a:pt x="120" y="36"/>
                  </a:lnTo>
                  <a:lnTo>
                    <a:pt x="126" y="30"/>
                  </a:lnTo>
                  <a:lnTo>
                    <a:pt x="126" y="42"/>
                  </a:lnTo>
                  <a:lnTo>
                    <a:pt x="126" y="18"/>
                  </a:lnTo>
                  <a:lnTo>
                    <a:pt x="126" y="36"/>
                  </a:lnTo>
                  <a:lnTo>
                    <a:pt x="132" y="42"/>
                  </a:lnTo>
                  <a:lnTo>
                    <a:pt x="132" y="48"/>
                  </a:lnTo>
                  <a:lnTo>
                    <a:pt x="132" y="18"/>
                  </a:lnTo>
                  <a:lnTo>
                    <a:pt x="132" y="24"/>
                  </a:lnTo>
                  <a:lnTo>
                    <a:pt x="138" y="30"/>
                  </a:lnTo>
                  <a:lnTo>
                    <a:pt x="138" y="66"/>
                  </a:lnTo>
                  <a:lnTo>
                    <a:pt x="138" y="0"/>
                  </a:lnTo>
                  <a:lnTo>
                    <a:pt x="138" y="18"/>
                  </a:lnTo>
                  <a:lnTo>
                    <a:pt x="144" y="42"/>
                  </a:lnTo>
                  <a:lnTo>
                    <a:pt x="144" y="48"/>
                  </a:lnTo>
                  <a:lnTo>
                    <a:pt x="144" y="18"/>
                  </a:lnTo>
                  <a:lnTo>
                    <a:pt x="144" y="36"/>
                  </a:lnTo>
                  <a:lnTo>
                    <a:pt x="150" y="30"/>
                  </a:lnTo>
                  <a:lnTo>
                    <a:pt x="150" y="48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56" y="1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8" y="36"/>
                  </a:lnTo>
                  <a:lnTo>
                    <a:pt x="168" y="48"/>
                  </a:lnTo>
                  <a:lnTo>
                    <a:pt x="168" y="12"/>
                  </a:lnTo>
                  <a:lnTo>
                    <a:pt x="168" y="30"/>
                  </a:lnTo>
                  <a:lnTo>
                    <a:pt x="174" y="36"/>
                  </a:lnTo>
                  <a:lnTo>
                    <a:pt x="174" y="18"/>
                  </a:lnTo>
                  <a:lnTo>
                    <a:pt x="174" y="54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86" y="42"/>
                  </a:lnTo>
                  <a:lnTo>
                    <a:pt x="186" y="48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92" y="36"/>
                  </a:lnTo>
                  <a:lnTo>
                    <a:pt x="192" y="42"/>
                  </a:lnTo>
                  <a:lnTo>
                    <a:pt x="192" y="24"/>
                  </a:lnTo>
                  <a:lnTo>
                    <a:pt x="192" y="30"/>
                  </a:lnTo>
                  <a:lnTo>
                    <a:pt x="198" y="36"/>
                  </a:lnTo>
                  <a:lnTo>
                    <a:pt x="198" y="4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4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66"/>
            <p:cNvSpPr>
              <a:spLocks/>
            </p:cNvSpPr>
            <p:nvPr/>
          </p:nvSpPr>
          <p:spPr bwMode="auto">
            <a:xfrm>
              <a:off x="3543300" y="1562100"/>
              <a:ext cx="323850" cy="161925"/>
            </a:xfrm>
            <a:custGeom>
              <a:avLst/>
              <a:gdLst>
                <a:gd name="T0" fmla="*/ 6 w 204"/>
                <a:gd name="T1" fmla="*/ 60 h 102"/>
                <a:gd name="T2" fmla="*/ 6 w 204"/>
                <a:gd name="T3" fmla="*/ 48 h 102"/>
                <a:gd name="T4" fmla="*/ 12 w 204"/>
                <a:gd name="T5" fmla="*/ 42 h 102"/>
                <a:gd name="T6" fmla="*/ 18 w 204"/>
                <a:gd name="T7" fmla="*/ 78 h 102"/>
                <a:gd name="T8" fmla="*/ 24 w 204"/>
                <a:gd name="T9" fmla="*/ 48 h 102"/>
                <a:gd name="T10" fmla="*/ 24 w 204"/>
                <a:gd name="T11" fmla="*/ 72 h 102"/>
                <a:gd name="T12" fmla="*/ 30 w 204"/>
                <a:gd name="T13" fmla="*/ 42 h 102"/>
                <a:gd name="T14" fmla="*/ 36 w 204"/>
                <a:gd name="T15" fmla="*/ 72 h 102"/>
                <a:gd name="T16" fmla="*/ 42 w 204"/>
                <a:gd name="T17" fmla="*/ 60 h 102"/>
                <a:gd name="T18" fmla="*/ 48 w 204"/>
                <a:gd name="T19" fmla="*/ 54 h 102"/>
                <a:gd name="T20" fmla="*/ 48 w 204"/>
                <a:gd name="T21" fmla="*/ 66 h 102"/>
                <a:gd name="T22" fmla="*/ 54 w 204"/>
                <a:gd name="T23" fmla="*/ 24 h 102"/>
                <a:gd name="T24" fmla="*/ 60 w 204"/>
                <a:gd name="T25" fmla="*/ 78 h 102"/>
                <a:gd name="T26" fmla="*/ 66 w 204"/>
                <a:gd name="T27" fmla="*/ 42 h 102"/>
                <a:gd name="T28" fmla="*/ 66 w 204"/>
                <a:gd name="T29" fmla="*/ 72 h 102"/>
                <a:gd name="T30" fmla="*/ 72 w 204"/>
                <a:gd name="T31" fmla="*/ 36 h 102"/>
                <a:gd name="T32" fmla="*/ 78 w 204"/>
                <a:gd name="T33" fmla="*/ 48 h 102"/>
                <a:gd name="T34" fmla="*/ 84 w 204"/>
                <a:gd name="T35" fmla="*/ 0 h 102"/>
                <a:gd name="T36" fmla="*/ 90 w 204"/>
                <a:gd name="T37" fmla="*/ 78 h 102"/>
                <a:gd name="T38" fmla="*/ 96 w 204"/>
                <a:gd name="T39" fmla="*/ 54 h 102"/>
                <a:gd name="T40" fmla="*/ 96 w 204"/>
                <a:gd name="T41" fmla="*/ 54 h 102"/>
                <a:gd name="T42" fmla="*/ 102 w 204"/>
                <a:gd name="T43" fmla="*/ 42 h 102"/>
                <a:gd name="T44" fmla="*/ 108 w 204"/>
                <a:gd name="T45" fmla="*/ 42 h 102"/>
                <a:gd name="T46" fmla="*/ 114 w 204"/>
                <a:gd name="T47" fmla="*/ 96 h 102"/>
                <a:gd name="T48" fmla="*/ 120 w 204"/>
                <a:gd name="T49" fmla="*/ 48 h 102"/>
                <a:gd name="T50" fmla="*/ 120 w 204"/>
                <a:gd name="T51" fmla="*/ 72 h 102"/>
                <a:gd name="T52" fmla="*/ 126 w 204"/>
                <a:gd name="T53" fmla="*/ 30 h 102"/>
                <a:gd name="T54" fmla="*/ 132 w 204"/>
                <a:gd name="T55" fmla="*/ 72 h 102"/>
                <a:gd name="T56" fmla="*/ 138 w 204"/>
                <a:gd name="T57" fmla="*/ 54 h 102"/>
                <a:gd name="T58" fmla="*/ 138 w 204"/>
                <a:gd name="T59" fmla="*/ 60 h 102"/>
                <a:gd name="T60" fmla="*/ 144 w 204"/>
                <a:gd name="T61" fmla="*/ 54 h 102"/>
                <a:gd name="T62" fmla="*/ 150 w 204"/>
                <a:gd name="T63" fmla="*/ 36 h 102"/>
                <a:gd name="T64" fmla="*/ 156 w 204"/>
                <a:gd name="T65" fmla="*/ 96 h 102"/>
                <a:gd name="T66" fmla="*/ 162 w 204"/>
                <a:gd name="T67" fmla="*/ 54 h 102"/>
                <a:gd name="T68" fmla="*/ 162 w 204"/>
                <a:gd name="T69" fmla="*/ 72 h 102"/>
                <a:gd name="T70" fmla="*/ 168 w 204"/>
                <a:gd name="T71" fmla="*/ 60 h 102"/>
                <a:gd name="T72" fmla="*/ 174 w 204"/>
                <a:gd name="T73" fmla="*/ 42 h 102"/>
                <a:gd name="T74" fmla="*/ 180 w 204"/>
                <a:gd name="T75" fmla="*/ 72 h 102"/>
                <a:gd name="T76" fmla="*/ 186 w 204"/>
                <a:gd name="T77" fmla="*/ 66 h 102"/>
                <a:gd name="T78" fmla="*/ 186 w 204"/>
                <a:gd name="T79" fmla="*/ 78 h 102"/>
                <a:gd name="T80" fmla="*/ 192 w 204"/>
                <a:gd name="T81" fmla="*/ 36 h 102"/>
                <a:gd name="T82" fmla="*/ 198 w 204"/>
                <a:gd name="T83" fmla="*/ 8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2">
                  <a:moveTo>
                    <a:pt x="0" y="42"/>
                  </a:moveTo>
                  <a:lnTo>
                    <a:pt x="0" y="54"/>
                  </a:lnTo>
                  <a:lnTo>
                    <a:pt x="6" y="60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42"/>
                  </a:lnTo>
                  <a:lnTo>
                    <a:pt x="12" y="66"/>
                  </a:lnTo>
                  <a:lnTo>
                    <a:pt x="18" y="60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48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36" y="48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42" y="60"/>
                  </a:lnTo>
                  <a:lnTo>
                    <a:pt x="42" y="72"/>
                  </a:lnTo>
                  <a:lnTo>
                    <a:pt x="42" y="36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90"/>
                  </a:lnTo>
                  <a:lnTo>
                    <a:pt x="54" y="24"/>
                  </a:lnTo>
                  <a:lnTo>
                    <a:pt x="54" y="84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6" y="42"/>
                  </a:lnTo>
                  <a:lnTo>
                    <a:pt x="66" y="78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60"/>
                  </a:lnTo>
                  <a:lnTo>
                    <a:pt x="78" y="48"/>
                  </a:lnTo>
                  <a:lnTo>
                    <a:pt x="84" y="60"/>
                  </a:lnTo>
                  <a:lnTo>
                    <a:pt x="84" y="102"/>
                  </a:lnTo>
                  <a:lnTo>
                    <a:pt x="84" y="0"/>
                  </a:lnTo>
                  <a:lnTo>
                    <a:pt x="84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6"/>
                  </a:lnTo>
                  <a:lnTo>
                    <a:pt x="90" y="42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54"/>
                  </a:lnTo>
                  <a:lnTo>
                    <a:pt x="102" y="48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54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84"/>
                  </a:lnTo>
                  <a:lnTo>
                    <a:pt x="114" y="60"/>
                  </a:lnTo>
                  <a:lnTo>
                    <a:pt x="114" y="96"/>
                  </a:lnTo>
                  <a:lnTo>
                    <a:pt x="114" y="18"/>
                  </a:lnTo>
                  <a:lnTo>
                    <a:pt x="114" y="78"/>
                  </a:lnTo>
                  <a:lnTo>
                    <a:pt x="120" y="48"/>
                  </a:lnTo>
                  <a:lnTo>
                    <a:pt x="120" y="72"/>
                  </a:lnTo>
                  <a:lnTo>
                    <a:pt x="120" y="42"/>
                  </a:lnTo>
                  <a:lnTo>
                    <a:pt x="120" y="72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26" y="30"/>
                  </a:lnTo>
                  <a:lnTo>
                    <a:pt x="126" y="48"/>
                  </a:lnTo>
                  <a:lnTo>
                    <a:pt x="132" y="66"/>
                  </a:lnTo>
                  <a:lnTo>
                    <a:pt x="132" y="72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8" y="54"/>
                  </a:lnTo>
                  <a:lnTo>
                    <a:pt x="138" y="78"/>
                  </a:lnTo>
                  <a:lnTo>
                    <a:pt x="138" y="36"/>
                  </a:lnTo>
                  <a:lnTo>
                    <a:pt x="138" y="60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50" y="54"/>
                  </a:lnTo>
                  <a:lnTo>
                    <a:pt x="150" y="72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6" y="54"/>
                  </a:lnTo>
                  <a:lnTo>
                    <a:pt x="156" y="96"/>
                  </a:lnTo>
                  <a:lnTo>
                    <a:pt x="156" y="18"/>
                  </a:lnTo>
                  <a:lnTo>
                    <a:pt x="156" y="36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6"/>
                  </a:lnTo>
                  <a:lnTo>
                    <a:pt x="162" y="72"/>
                  </a:lnTo>
                  <a:lnTo>
                    <a:pt x="168" y="78"/>
                  </a:lnTo>
                  <a:lnTo>
                    <a:pt x="168" y="42"/>
                  </a:lnTo>
                  <a:lnTo>
                    <a:pt x="168" y="60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0" y="48"/>
                  </a:lnTo>
                  <a:lnTo>
                    <a:pt x="180" y="54"/>
                  </a:lnTo>
                  <a:lnTo>
                    <a:pt x="186" y="66"/>
                  </a:lnTo>
                  <a:lnTo>
                    <a:pt x="186" y="78"/>
                  </a:lnTo>
                  <a:lnTo>
                    <a:pt x="186" y="36"/>
                  </a:lnTo>
                  <a:lnTo>
                    <a:pt x="186" y="78"/>
                  </a:lnTo>
                  <a:lnTo>
                    <a:pt x="192" y="54"/>
                  </a:lnTo>
                  <a:lnTo>
                    <a:pt x="192" y="72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84"/>
                  </a:lnTo>
                  <a:lnTo>
                    <a:pt x="198" y="72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67"/>
            <p:cNvSpPr>
              <a:spLocks/>
            </p:cNvSpPr>
            <p:nvPr/>
          </p:nvSpPr>
          <p:spPr bwMode="auto">
            <a:xfrm>
              <a:off x="3867150" y="1562100"/>
              <a:ext cx="304800" cy="161925"/>
            </a:xfrm>
            <a:custGeom>
              <a:avLst/>
              <a:gdLst>
                <a:gd name="T0" fmla="*/ 0 w 192"/>
                <a:gd name="T1" fmla="*/ 36 h 102"/>
                <a:gd name="T2" fmla="*/ 6 w 192"/>
                <a:gd name="T3" fmla="*/ 72 h 102"/>
                <a:gd name="T4" fmla="*/ 12 w 192"/>
                <a:gd name="T5" fmla="*/ 54 h 102"/>
                <a:gd name="T6" fmla="*/ 12 w 192"/>
                <a:gd name="T7" fmla="*/ 48 h 102"/>
                <a:gd name="T8" fmla="*/ 18 w 192"/>
                <a:gd name="T9" fmla="*/ 36 h 102"/>
                <a:gd name="T10" fmla="*/ 24 w 192"/>
                <a:gd name="T11" fmla="*/ 48 h 102"/>
                <a:gd name="T12" fmla="*/ 30 w 192"/>
                <a:gd name="T13" fmla="*/ 90 h 102"/>
                <a:gd name="T14" fmla="*/ 36 w 192"/>
                <a:gd name="T15" fmla="*/ 84 h 102"/>
                <a:gd name="T16" fmla="*/ 36 w 192"/>
                <a:gd name="T17" fmla="*/ 60 h 102"/>
                <a:gd name="T18" fmla="*/ 42 w 192"/>
                <a:gd name="T19" fmla="*/ 42 h 102"/>
                <a:gd name="T20" fmla="*/ 48 w 192"/>
                <a:gd name="T21" fmla="*/ 78 h 102"/>
                <a:gd name="T22" fmla="*/ 54 w 192"/>
                <a:gd name="T23" fmla="*/ 66 h 102"/>
                <a:gd name="T24" fmla="*/ 54 w 192"/>
                <a:gd name="T25" fmla="*/ 48 h 102"/>
                <a:gd name="T26" fmla="*/ 60 w 192"/>
                <a:gd name="T27" fmla="*/ 54 h 102"/>
                <a:gd name="T28" fmla="*/ 66 w 192"/>
                <a:gd name="T29" fmla="*/ 42 h 102"/>
                <a:gd name="T30" fmla="*/ 72 w 192"/>
                <a:gd name="T31" fmla="*/ 72 h 102"/>
                <a:gd name="T32" fmla="*/ 78 w 192"/>
                <a:gd name="T33" fmla="*/ 66 h 102"/>
                <a:gd name="T34" fmla="*/ 78 w 192"/>
                <a:gd name="T35" fmla="*/ 54 h 102"/>
                <a:gd name="T36" fmla="*/ 84 w 192"/>
                <a:gd name="T37" fmla="*/ 36 h 102"/>
                <a:gd name="T38" fmla="*/ 90 w 192"/>
                <a:gd name="T39" fmla="*/ 36 h 102"/>
                <a:gd name="T40" fmla="*/ 96 w 192"/>
                <a:gd name="T41" fmla="*/ 78 h 102"/>
                <a:gd name="T42" fmla="*/ 102 w 192"/>
                <a:gd name="T43" fmla="*/ 48 h 102"/>
                <a:gd name="T44" fmla="*/ 102 w 192"/>
                <a:gd name="T45" fmla="*/ 54 h 102"/>
                <a:gd name="T46" fmla="*/ 108 w 192"/>
                <a:gd name="T47" fmla="*/ 24 h 102"/>
                <a:gd name="T48" fmla="*/ 114 w 192"/>
                <a:gd name="T49" fmla="*/ 72 h 102"/>
                <a:gd name="T50" fmla="*/ 120 w 192"/>
                <a:gd name="T51" fmla="*/ 66 h 102"/>
                <a:gd name="T52" fmla="*/ 126 w 192"/>
                <a:gd name="T53" fmla="*/ 54 h 102"/>
                <a:gd name="T54" fmla="*/ 126 w 192"/>
                <a:gd name="T55" fmla="*/ 54 h 102"/>
                <a:gd name="T56" fmla="*/ 132 w 192"/>
                <a:gd name="T57" fmla="*/ 42 h 102"/>
                <a:gd name="T58" fmla="*/ 138 w 192"/>
                <a:gd name="T59" fmla="*/ 66 h 102"/>
                <a:gd name="T60" fmla="*/ 144 w 192"/>
                <a:gd name="T61" fmla="*/ 60 h 102"/>
                <a:gd name="T62" fmla="*/ 144 w 192"/>
                <a:gd name="T63" fmla="*/ 72 h 102"/>
                <a:gd name="T64" fmla="*/ 150 w 192"/>
                <a:gd name="T65" fmla="*/ 42 h 102"/>
                <a:gd name="T66" fmla="*/ 156 w 192"/>
                <a:gd name="T67" fmla="*/ 78 h 102"/>
                <a:gd name="T68" fmla="*/ 162 w 192"/>
                <a:gd name="T69" fmla="*/ 54 h 102"/>
                <a:gd name="T70" fmla="*/ 162 w 192"/>
                <a:gd name="T71" fmla="*/ 42 h 102"/>
                <a:gd name="T72" fmla="*/ 168 w 192"/>
                <a:gd name="T73" fmla="*/ 42 h 102"/>
                <a:gd name="T74" fmla="*/ 174 w 192"/>
                <a:gd name="T75" fmla="*/ 102 h 102"/>
                <a:gd name="T76" fmla="*/ 180 w 192"/>
                <a:gd name="T77" fmla="*/ 66 h 102"/>
                <a:gd name="T78" fmla="*/ 180 w 192"/>
                <a:gd name="T79" fmla="*/ 66 h 102"/>
                <a:gd name="T80" fmla="*/ 186 w 192"/>
                <a:gd name="T81" fmla="*/ 36 h 102"/>
                <a:gd name="T82" fmla="*/ 192 w 192"/>
                <a:gd name="T83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02">
                  <a:moveTo>
                    <a:pt x="0" y="48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42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78"/>
                  </a:lnTo>
                  <a:lnTo>
                    <a:pt x="12" y="30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54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84"/>
                  </a:lnTo>
                  <a:lnTo>
                    <a:pt x="30" y="90"/>
                  </a:lnTo>
                  <a:lnTo>
                    <a:pt x="30" y="18"/>
                  </a:lnTo>
                  <a:lnTo>
                    <a:pt x="30" y="60"/>
                  </a:lnTo>
                  <a:lnTo>
                    <a:pt x="36" y="84"/>
                  </a:lnTo>
                  <a:lnTo>
                    <a:pt x="36" y="90"/>
                  </a:lnTo>
                  <a:lnTo>
                    <a:pt x="36" y="24"/>
                  </a:lnTo>
                  <a:lnTo>
                    <a:pt x="36" y="60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2"/>
                  </a:lnTo>
                  <a:lnTo>
                    <a:pt x="48" y="54"/>
                  </a:lnTo>
                  <a:lnTo>
                    <a:pt x="54" y="66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72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48"/>
                  </a:lnTo>
                  <a:lnTo>
                    <a:pt x="84" y="72"/>
                  </a:lnTo>
                  <a:lnTo>
                    <a:pt x="84" y="36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0" y="36"/>
                  </a:lnTo>
                  <a:lnTo>
                    <a:pt x="90" y="60"/>
                  </a:lnTo>
                  <a:lnTo>
                    <a:pt x="96" y="48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48"/>
                  </a:lnTo>
                  <a:lnTo>
                    <a:pt x="102" y="102"/>
                  </a:lnTo>
                  <a:lnTo>
                    <a:pt x="102" y="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84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14" y="42"/>
                  </a:lnTo>
                  <a:lnTo>
                    <a:pt x="114" y="72"/>
                  </a:lnTo>
                  <a:lnTo>
                    <a:pt x="114" y="66"/>
                  </a:lnTo>
                  <a:lnTo>
                    <a:pt x="120" y="54"/>
                  </a:lnTo>
                  <a:lnTo>
                    <a:pt x="120" y="66"/>
                  </a:lnTo>
                  <a:lnTo>
                    <a:pt x="120" y="42"/>
                  </a:lnTo>
                  <a:lnTo>
                    <a:pt x="120" y="60"/>
                  </a:lnTo>
                  <a:lnTo>
                    <a:pt x="126" y="54"/>
                  </a:lnTo>
                  <a:lnTo>
                    <a:pt x="126" y="66"/>
                  </a:lnTo>
                  <a:lnTo>
                    <a:pt x="126" y="48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48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44" y="72"/>
                  </a:lnTo>
                  <a:lnTo>
                    <a:pt x="144" y="42"/>
                  </a:lnTo>
                  <a:lnTo>
                    <a:pt x="144" y="72"/>
                  </a:lnTo>
                  <a:lnTo>
                    <a:pt x="150" y="60"/>
                  </a:lnTo>
                  <a:lnTo>
                    <a:pt x="150" y="72"/>
                  </a:lnTo>
                  <a:lnTo>
                    <a:pt x="150" y="42"/>
                  </a:lnTo>
                  <a:lnTo>
                    <a:pt x="150" y="60"/>
                  </a:lnTo>
                  <a:lnTo>
                    <a:pt x="156" y="66"/>
                  </a:lnTo>
                  <a:lnTo>
                    <a:pt x="156" y="78"/>
                  </a:lnTo>
                  <a:lnTo>
                    <a:pt x="156" y="36"/>
                  </a:lnTo>
                  <a:lnTo>
                    <a:pt x="156" y="48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60"/>
                  </a:lnTo>
                  <a:lnTo>
                    <a:pt x="168" y="72"/>
                  </a:lnTo>
                  <a:lnTo>
                    <a:pt x="168" y="4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102"/>
                  </a:lnTo>
                  <a:lnTo>
                    <a:pt x="174" y="6"/>
                  </a:lnTo>
                  <a:lnTo>
                    <a:pt x="174" y="9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80" y="36"/>
                  </a:lnTo>
                  <a:lnTo>
                    <a:pt x="180" y="66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36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92" y="5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68"/>
            <p:cNvSpPr>
              <a:spLocks/>
            </p:cNvSpPr>
            <p:nvPr/>
          </p:nvSpPr>
          <p:spPr bwMode="auto">
            <a:xfrm>
              <a:off x="4171950" y="1400175"/>
              <a:ext cx="333375" cy="447675"/>
            </a:xfrm>
            <a:custGeom>
              <a:avLst/>
              <a:gdLst>
                <a:gd name="T0" fmla="*/ 6 w 210"/>
                <a:gd name="T1" fmla="*/ 150 h 282"/>
                <a:gd name="T2" fmla="*/ 12 w 210"/>
                <a:gd name="T3" fmla="*/ 138 h 282"/>
                <a:gd name="T4" fmla="*/ 18 w 210"/>
                <a:gd name="T5" fmla="*/ 144 h 282"/>
                <a:gd name="T6" fmla="*/ 24 w 210"/>
                <a:gd name="T7" fmla="*/ 132 h 282"/>
                <a:gd name="T8" fmla="*/ 30 w 210"/>
                <a:gd name="T9" fmla="*/ 186 h 282"/>
                <a:gd name="T10" fmla="*/ 36 w 210"/>
                <a:gd name="T11" fmla="*/ 150 h 282"/>
                <a:gd name="T12" fmla="*/ 36 w 210"/>
                <a:gd name="T13" fmla="*/ 156 h 282"/>
                <a:gd name="T14" fmla="*/ 42 w 210"/>
                <a:gd name="T15" fmla="*/ 150 h 282"/>
                <a:gd name="T16" fmla="*/ 48 w 210"/>
                <a:gd name="T17" fmla="*/ 186 h 282"/>
                <a:gd name="T18" fmla="*/ 54 w 210"/>
                <a:gd name="T19" fmla="*/ 156 h 282"/>
                <a:gd name="T20" fmla="*/ 54 w 210"/>
                <a:gd name="T21" fmla="*/ 168 h 282"/>
                <a:gd name="T22" fmla="*/ 60 w 210"/>
                <a:gd name="T23" fmla="*/ 168 h 282"/>
                <a:gd name="T24" fmla="*/ 66 w 210"/>
                <a:gd name="T25" fmla="*/ 180 h 282"/>
                <a:gd name="T26" fmla="*/ 72 w 210"/>
                <a:gd name="T27" fmla="*/ 144 h 282"/>
                <a:gd name="T28" fmla="*/ 78 w 210"/>
                <a:gd name="T29" fmla="*/ 144 h 282"/>
                <a:gd name="T30" fmla="*/ 84 w 210"/>
                <a:gd name="T31" fmla="*/ 174 h 282"/>
                <a:gd name="T32" fmla="*/ 90 w 210"/>
                <a:gd name="T33" fmla="*/ 144 h 282"/>
                <a:gd name="T34" fmla="*/ 90 w 210"/>
                <a:gd name="T35" fmla="*/ 180 h 282"/>
                <a:gd name="T36" fmla="*/ 96 w 210"/>
                <a:gd name="T37" fmla="*/ 114 h 282"/>
                <a:gd name="T38" fmla="*/ 102 w 210"/>
                <a:gd name="T39" fmla="*/ 180 h 282"/>
                <a:gd name="T40" fmla="*/ 108 w 210"/>
                <a:gd name="T41" fmla="*/ 150 h 282"/>
                <a:gd name="T42" fmla="*/ 108 w 210"/>
                <a:gd name="T43" fmla="*/ 162 h 282"/>
                <a:gd name="T44" fmla="*/ 114 w 210"/>
                <a:gd name="T45" fmla="*/ 126 h 282"/>
                <a:gd name="T46" fmla="*/ 120 w 210"/>
                <a:gd name="T47" fmla="*/ 174 h 282"/>
                <a:gd name="T48" fmla="*/ 126 w 210"/>
                <a:gd name="T49" fmla="*/ 234 h 282"/>
                <a:gd name="T50" fmla="*/ 132 w 210"/>
                <a:gd name="T51" fmla="*/ 162 h 282"/>
                <a:gd name="T52" fmla="*/ 132 w 210"/>
                <a:gd name="T53" fmla="*/ 180 h 282"/>
                <a:gd name="T54" fmla="*/ 138 w 210"/>
                <a:gd name="T55" fmla="*/ 84 h 282"/>
                <a:gd name="T56" fmla="*/ 144 w 210"/>
                <a:gd name="T57" fmla="*/ 120 h 282"/>
                <a:gd name="T58" fmla="*/ 150 w 210"/>
                <a:gd name="T59" fmla="*/ 132 h 282"/>
                <a:gd name="T60" fmla="*/ 156 w 210"/>
                <a:gd name="T61" fmla="*/ 180 h 282"/>
                <a:gd name="T62" fmla="*/ 162 w 210"/>
                <a:gd name="T63" fmla="*/ 150 h 282"/>
                <a:gd name="T64" fmla="*/ 162 w 210"/>
                <a:gd name="T65" fmla="*/ 168 h 282"/>
                <a:gd name="T66" fmla="*/ 168 w 210"/>
                <a:gd name="T67" fmla="*/ 126 h 282"/>
                <a:gd name="T68" fmla="*/ 174 w 210"/>
                <a:gd name="T69" fmla="*/ 174 h 282"/>
                <a:gd name="T70" fmla="*/ 180 w 210"/>
                <a:gd name="T71" fmla="*/ 174 h 282"/>
                <a:gd name="T72" fmla="*/ 186 w 210"/>
                <a:gd name="T73" fmla="*/ 156 h 282"/>
                <a:gd name="T74" fmla="*/ 186 w 210"/>
                <a:gd name="T75" fmla="*/ 156 h 282"/>
                <a:gd name="T76" fmla="*/ 192 w 210"/>
                <a:gd name="T77" fmla="*/ 144 h 282"/>
                <a:gd name="T78" fmla="*/ 198 w 210"/>
                <a:gd name="T79" fmla="*/ 174 h 282"/>
                <a:gd name="T80" fmla="*/ 204 w 210"/>
                <a:gd name="T81" fmla="*/ 156 h 282"/>
                <a:gd name="T82" fmla="*/ 204 w 210"/>
                <a:gd name="T83" fmla="*/ 16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282">
                  <a:moveTo>
                    <a:pt x="0" y="156"/>
                  </a:moveTo>
                  <a:lnTo>
                    <a:pt x="6" y="168"/>
                  </a:lnTo>
                  <a:lnTo>
                    <a:pt x="6" y="150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12" y="138"/>
                  </a:lnTo>
                  <a:lnTo>
                    <a:pt x="12" y="180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18" y="186"/>
                  </a:lnTo>
                  <a:lnTo>
                    <a:pt x="24" y="144"/>
                  </a:lnTo>
                  <a:lnTo>
                    <a:pt x="24" y="132"/>
                  </a:lnTo>
                  <a:lnTo>
                    <a:pt x="24" y="168"/>
                  </a:lnTo>
                  <a:lnTo>
                    <a:pt x="30" y="162"/>
                  </a:lnTo>
                  <a:lnTo>
                    <a:pt x="30" y="186"/>
                  </a:lnTo>
                  <a:lnTo>
                    <a:pt x="30" y="138"/>
                  </a:lnTo>
                  <a:lnTo>
                    <a:pt x="30" y="168"/>
                  </a:lnTo>
                  <a:lnTo>
                    <a:pt x="36" y="150"/>
                  </a:lnTo>
                  <a:lnTo>
                    <a:pt x="36" y="174"/>
                  </a:lnTo>
                  <a:lnTo>
                    <a:pt x="36" y="144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42" y="168"/>
                  </a:lnTo>
                  <a:lnTo>
                    <a:pt x="42" y="150"/>
                  </a:lnTo>
                  <a:lnTo>
                    <a:pt x="42" y="150"/>
                  </a:lnTo>
                  <a:lnTo>
                    <a:pt x="48" y="162"/>
                  </a:lnTo>
                  <a:lnTo>
                    <a:pt x="48" y="186"/>
                  </a:lnTo>
                  <a:lnTo>
                    <a:pt x="48" y="138"/>
                  </a:lnTo>
                  <a:lnTo>
                    <a:pt x="48" y="150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60" y="144"/>
                  </a:lnTo>
                  <a:lnTo>
                    <a:pt x="60" y="180"/>
                  </a:lnTo>
                  <a:lnTo>
                    <a:pt x="60" y="168"/>
                  </a:lnTo>
                  <a:lnTo>
                    <a:pt x="66" y="150"/>
                  </a:lnTo>
                  <a:lnTo>
                    <a:pt x="66" y="138"/>
                  </a:lnTo>
                  <a:lnTo>
                    <a:pt x="66" y="180"/>
                  </a:lnTo>
                  <a:lnTo>
                    <a:pt x="72" y="156"/>
                  </a:lnTo>
                  <a:lnTo>
                    <a:pt x="72" y="168"/>
                  </a:lnTo>
                  <a:lnTo>
                    <a:pt x="72" y="144"/>
                  </a:lnTo>
                  <a:lnTo>
                    <a:pt x="72" y="162"/>
                  </a:lnTo>
                  <a:lnTo>
                    <a:pt x="78" y="150"/>
                  </a:lnTo>
                  <a:lnTo>
                    <a:pt x="78" y="144"/>
                  </a:lnTo>
                  <a:lnTo>
                    <a:pt x="78" y="180"/>
                  </a:lnTo>
                  <a:lnTo>
                    <a:pt x="84" y="144"/>
                  </a:lnTo>
                  <a:lnTo>
                    <a:pt x="84" y="174"/>
                  </a:lnTo>
                  <a:lnTo>
                    <a:pt x="84" y="138"/>
                  </a:lnTo>
                  <a:lnTo>
                    <a:pt x="84" y="156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6" y="156"/>
                  </a:lnTo>
                  <a:lnTo>
                    <a:pt x="96" y="198"/>
                  </a:lnTo>
                  <a:lnTo>
                    <a:pt x="96" y="114"/>
                  </a:lnTo>
                  <a:lnTo>
                    <a:pt x="96" y="162"/>
                  </a:lnTo>
                  <a:lnTo>
                    <a:pt x="102" y="156"/>
                  </a:lnTo>
                  <a:lnTo>
                    <a:pt x="102" y="180"/>
                  </a:lnTo>
                  <a:lnTo>
                    <a:pt x="102" y="132"/>
                  </a:lnTo>
                  <a:lnTo>
                    <a:pt x="102" y="174"/>
                  </a:lnTo>
                  <a:lnTo>
                    <a:pt x="108" y="150"/>
                  </a:lnTo>
                  <a:lnTo>
                    <a:pt x="108" y="180"/>
                  </a:lnTo>
                  <a:lnTo>
                    <a:pt x="108" y="138"/>
                  </a:lnTo>
                  <a:lnTo>
                    <a:pt x="108" y="162"/>
                  </a:lnTo>
                  <a:lnTo>
                    <a:pt x="114" y="156"/>
                  </a:lnTo>
                  <a:lnTo>
                    <a:pt x="114" y="186"/>
                  </a:lnTo>
                  <a:lnTo>
                    <a:pt x="114" y="126"/>
                  </a:lnTo>
                  <a:lnTo>
                    <a:pt x="114" y="162"/>
                  </a:lnTo>
                  <a:lnTo>
                    <a:pt x="120" y="150"/>
                  </a:lnTo>
                  <a:lnTo>
                    <a:pt x="120" y="174"/>
                  </a:lnTo>
                  <a:lnTo>
                    <a:pt x="120" y="138"/>
                  </a:lnTo>
                  <a:lnTo>
                    <a:pt x="126" y="168"/>
                  </a:lnTo>
                  <a:lnTo>
                    <a:pt x="126" y="234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32" y="162"/>
                  </a:lnTo>
                  <a:lnTo>
                    <a:pt x="132" y="282"/>
                  </a:lnTo>
                  <a:lnTo>
                    <a:pt x="132" y="0"/>
                  </a:lnTo>
                  <a:lnTo>
                    <a:pt x="132" y="180"/>
                  </a:lnTo>
                  <a:lnTo>
                    <a:pt x="138" y="174"/>
                  </a:lnTo>
                  <a:lnTo>
                    <a:pt x="138" y="210"/>
                  </a:lnTo>
                  <a:lnTo>
                    <a:pt x="138" y="84"/>
                  </a:lnTo>
                  <a:lnTo>
                    <a:pt x="138" y="168"/>
                  </a:lnTo>
                  <a:lnTo>
                    <a:pt x="144" y="216"/>
                  </a:lnTo>
                  <a:lnTo>
                    <a:pt x="144" y="120"/>
                  </a:lnTo>
                  <a:lnTo>
                    <a:pt x="144" y="174"/>
                  </a:lnTo>
                  <a:lnTo>
                    <a:pt x="150" y="192"/>
                  </a:lnTo>
                  <a:lnTo>
                    <a:pt x="150" y="132"/>
                  </a:lnTo>
                  <a:lnTo>
                    <a:pt x="150" y="144"/>
                  </a:lnTo>
                  <a:lnTo>
                    <a:pt x="156" y="168"/>
                  </a:lnTo>
                  <a:lnTo>
                    <a:pt x="156" y="180"/>
                  </a:lnTo>
                  <a:lnTo>
                    <a:pt x="156" y="132"/>
                  </a:lnTo>
                  <a:lnTo>
                    <a:pt x="156" y="156"/>
                  </a:lnTo>
                  <a:lnTo>
                    <a:pt x="162" y="150"/>
                  </a:lnTo>
                  <a:lnTo>
                    <a:pt x="162" y="180"/>
                  </a:lnTo>
                  <a:lnTo>
                    <a:pt x="162" y="144"/>
                  </a:lnTo>
                  <a:lnTo>
                    <a:pt x="162" y="168"/>
                  </a:lnTo>
                  <a:lnTo>
                    <a:pt x="168" y="156"/>
                  </a:lnTo>
                  <a:lnTo>
                    <a:pt x="168" y="192"/>
                  </a:lnTo>
                  <a:lnTo>
                    <a:pt x="168" y="126"/>
                  </a:lnTo>
                  <a:lnTo>
                    <a:pt x="168" y="168"/>
                  </a:lnTo>
                  <a:lnTo>
                    <a:pt x="174" y="156"/>
                  </a:lnTo>
                  <a:lnTo>
                    <a:pt x="174" y="174"/>
                  </a:lnTo>
                  <a:lnTo>
                    <a:pt x="174" y="150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0" y="144"/>
                  </a:lnTo>
                  <a:lnTo>
                    <a:pt x="180" y="162"/>
                  </a:lnTo>
                  <a:lnTo>
                    <a:pt x="186" y="156"/>
                  </a:lnTo>
                  <a:lnTo>
                    <a:pt x="186" y="174"/>
                  </a:lnTo>
                  <a:lnTo>
                    <a:pt x="186" y="144"/>
                  </a:lnTo>
                  <a:lnTo>
                    <a:pt x="186" y="156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92" y="144"/>
                  </a:lnTo>
                  <a:lnTo>
                    <a:pt x="192" y="150"/>
                  </a:lnTo>
                  <a:lnTo>
                    <a:pt x="198" y="156"/>
                  </a:lnTo>
                  <a:lnTo>
                    <a:pt x="198" y="174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204" y="156"/>
                  </a:lnTo>
                  <a:lnTo>
                    <a:pt x="204" y="180"/>
                  </a:lnTo>
                  <a:lnTo>
                    <a:pt x="204" y="144"/>
                  </a:lnTo>
                  <a:lnTo>
                    <a:pt x="204" y="162"/>
                  </a:lnTo>
                  <a:lnTo>
                    <a:pt x="210" y="168"/>
                  </a:lnTo>
                  <a:lnTo>
                    <a:pt x="210" y="18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69"/>
            <p:cNvSpPr>
              <a:spLocks/>
            </p:cNvSpPr>
            <p:nvPr/>
          </p:nvSpPr>
          <p:spPr bwMode="auto">
            <a:xfrm>
              <a:off x="4505325" y="1581150"/>
              <a:ext cx="323850" cy="133350"/>
            </a:xfrm>
            <a:custGeom>
              <a:avLst/>
              <a:gdLst>
                <a:gd name="T0" fmla="*/ 0 w 204"/>
                <a:gd name="T1" fmla="*/ 30 h 84"/>
                <a:gd name="T2" fmla="*/ 6 w 204"/>
                <a:gd name="T3" fmla="*/ 60 h 84"/>
                <a:gd name="T4" fmla="*/ 12 w 204"/>
                <a:gd name="T5" fmla="*/ 48 h 84"/>
                <a:gd name="T6" fmla="*/ 18 w 204"/>
                <a:gd name="T7" fmla="*/ 24 h 84"/>
                <a:gd name="T8" fmla="*/ 24 w 204"/>
                <a:gd name="T9" fmla="*/ 66 h 84"/>
                <a:gd name="T10" fmla="*/ 30 w 204"/>
                <a:gd name="T11" fmla="*/ 36 h 84"/>
                <a:gd name="T12" fmla="*/ 30 w 204"/>
                <a:gd name="T13" fmla="*/ 42 h 84"/>
                <a:gd name="T14" fmla="*/ 36 w 204"/>
                <a:gd name="T15" fmla="*/ 36 h 84"/>
                <a:gd name="T16" fmla="*/ 42 w 204"/>
                <a:gd name="T17" fmla="*/ 6 h 84"/>
                <a:gd name="T18" fmla="*/ 48 w 204"/>
                <a:gd name="T19" fmla="*/ 18 h 84"/>
                <a:gd name="T20" fmla="*/ 54 w 204"/>
                <a:gd name="T21" fmla="*/ 66 h 84"/>
                <a:gd name="T22" fmla="*/ 60 w 204"/>
                <a:gd name="T23" fmla="*/ 78 h 84"/>
                <a:gd name="T24" fmla="*/ 66 w 204"/>
                <a:gd name="T25" fmla="*/ 42 h 84"/>
                <a:gd name="T26" fmla="*/ 66 w 204"/>
                <a:gd name="T27" fmla="*/ 60 h 84"/>
                <a:gd name="T28" fmla="*/ 72 w 204"/>
                <a:gd name="T29" fmla="*/ 24 h 84"/>
                <a:gd name="T30" fmla="*/ 78 w 204"/>
                <a:gd name="T31" fmla="*/ 72 h 84"/>
                <a:gd name="T32" fmla="*/ 84 w 204"/>
                <a:gd name="T33" fmla="*/ 60 h 84"/>
                <a:gd name="T34" fmla="*/ 84 w 204"/>
                <a:gd name="T35" fmla="*/ 42 h 84"/>
                <a:gd name="T36" fmla="*/ 90 w 204"/>
                <a:gd name="T37" fmla="*/ 54 h 84"/>
                <a:gd name="T38" fmla="*/ 96 w 204"/>
                <a:gd name="T39" fmla="*/ 30 h 84"/>
                <a:gd name="T40" fmla="*/ 102 w 204"/>
                <a:gd name="T41" fmla="*/ 60 h 84"/>
                <a:gd name="T42" fmla="*/ 108 w 204"/>
                <a:gd name="T43" fmla="*/ 66 h 84"/>
                <a:gd name="T44" fmla="*/ 114 w 204"/>
                <a:gd name="T45" fmla="*/ 54 h 84"/>
                <a:gd name="T46" fmla="*/ 114 w 204"/>
                <a:gd name="T47" fmla="*/ 36 h 84"/>
                <a:gd name="T48" fmla="*/ 120 w 204"/>
                <a:gd name="T49" fmla="*/ 60 h 84"/>
                <a:gd name="T50" fmla="*/ 126 w 204"/>
                <a:gd name="T51" fmla="*/ 24 h 84"/>
                <a:gd name="T52" fmla="*/ 132 w 204"/>
                <a:gd name="T53" fmla="*/ 54 h 84"/>
                <a:gd name="T54" fmla="*/ 138 w 204"/>
                <a:gd name="T55" fmla="*/ 54 h 84"/>
                <a:gd name="T56" fmla="*/ 138 w 204"/>
                <a:gd name="T57" fmla="*/ 48 h 84"/>
                <a:gd name="T58" fmla="*/ 144 w 204"/>
                <a:gd name="T59" fmla="*/ 0 h 84"/>
                <a:gd name="T60" fmla="*/ 150 w 204"/>
                <a:gd name="T61" fmla="*/ 66 h 84"/>
                <a:gd name="T62" fmla="*/ 156 w 204"/>
                <a:gd name="T63" fmla="*/ 36 h 84"/>
                <a:gd name="T64" fmla="*/ 162 w 204"/>
                <a:gd name="T65" fmla="*/ 48 h 84"/>
                <a:gd name="T66" fmla="*/ 162 w 204"/>
                <a:gd name="T67" fmla="*/ 48 h 84"/>
                <a:gd name="T68" fmla="*/ 168 w 204"/>
                <a:gd name="T69" fmla="*/ 24 h 84"/>
                <a:gd name="T70" fmla="*/ 174 w 204"/>
                <a:gd name="T71" fmla="*/ 66 h 84"/>
                <a:gd name="T72" fmla="*/ 180 w 204"/>
                <a:gd name="T73" fmla="*/ 60 h 84"/>
                <a:gd name="T74" fmla="*/ 186 w 204"/>
                <a:gd name="T75" fmla="*/ 42 h 84"/>
                <a:gd name="T76" fmla="*/ 186 w 204"/>
                <a:gd name="T77" fmla="*/ 54 h 84"/>
                <a:gd name="T78" fmla="*/ 192 w 204"/>
                <a:gd name="T79" fmla="*/ 48 h 84"/>
                <a:gd name="T80" fmla="*/ 198 w 204"/>
                <a:gd name="T81" fmla="*/ 24 h 84"/>
                <a:gd name="T82" fmla="*/ 204 w 204"/>
                <a:gd name="T83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84">
                  <a:moveTo>
                    <a:pt x="0" y="66"/>
                  </a:moveTo>
                  <a:lnTo>
                    <a:pt x="0" y="24"/>
                  </a:lnTo>
                  <a:lnTo>
                    <a:pt x="0" y="30"/>
                  </a:lnTo>
                  <a:lnTo>
                    <a:pt x="6" y="48"/>
                  </a:lnTo>
                  <a:lnTo>
                    <a:pt x="6" y="30"/>
                  </a:lnTo>
                  <a:lnTo>
                    <a:pt x="6" y="60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60"/>
                  </a:lnTo>
                  <a:lnTo>
                    <a:pt x="18" y="24"/>
                  </a:lnTo>
                  <a:lnTo>
                    <a:pt x="18" y="60"/>
                  </a:lnTo>
                  <a:lnTo>
                    <a:pt x="24" y="42"/>
                  </a:lnTo>
                  <a:lnTo>
                    <a:pt x="24" y="66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60"/>
                  </a:lnTo>
                  <a:lnTo>
                    <a:pt x="30" y="24"/>
                  </a:lnTo>
                  <a:lnTo>
                    <a:pt x="30" y="42"/>
                  </a:lnTo>
                  <a:lnTo>
                    <a:pt x="36" y="72"/>
                  </a:lnTo>
                  <a:lnTo>
                    <a:pt x="36" y="6"/>
                  </a:lnTo>
                  <a:lnTo>
                    <a:pt x="36" y="36"/>
                  </a:lnTo>
                  <a:lnTo>
                    <a:pt x="42" y="48"/>
                  </a:lnTo>
                  <a:lnTo>
                    <a:pt x="42" y="84"/>
                  </a:lnTo>
                  <a:lnTo>
                    <a:pt x="42" y="6"/>
                  </a:lnTo>
                  <a:lnTo>
                    <a:pt x="42" y="48"/>
                  </a:lnTo>
                  <a:lnTo>
                    <a:pt x="48" y="72"/>
                  </a:lnTo>
                  <a:lnTo>
                    <a:pt x="48" y="18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60" y="48"/>
                  </a:lnTo>
                  <a:lnTo>
                    <a:pt x="60" y="78"/>
                  </a:lnTo>
                  <a:lnTo>
                    <a:pt x="60" y="12"/>
                  </a:lnTo>
                  <a:lnTo>
                    <a:pt x="60" y="60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72"/>
                  </a:lnTo>
                  <a:lnTo>
                    <a:pt x="72" y="24"/>
                  </a:lnTo>
                  <a:lnTo>
                    <a:pt x="72" y="48"/>
                  </a:lnTo>
                  <a:lnTo>
                    <a:pt x="78" y="30"/>
                  </a:lnTo>
                  <a:lnTo>
                    <a:pt x="78" y="72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90" y="18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6" y="48"/>
                  </a:lnTo>
                  <a:lnTo>
                    <a:pt x="96" y="66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2" y="30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24"/>
                  </a:lnTo>
                  <a:lnTo>
                    <a:pt x="108" y="48"/>
                  </a:lnTo>
                  <a:lnTo>
                    <a:pt x="114" y="54"/>
                  </a:lnTo>
                  <a:lnTo>
                    <a:pt x="114" y="66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20" y="36"/>
                  </a:lnTo>
                  <a:lnTo>
                    <a:pt x="120" y="60"/>
                  </a:lnTo>
                  <a:lnTo>
                    <a:pt x="126" y="36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36"/>
                  </a:lnTo>
                  <a:lnTo>
                    <a:pt x="132" y="48"/>
                  </a:lnTo>
                  <a:lnTo>
                    <a:pt x="132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8" y="54"/>
                  </a:lnTo>
                  <a:lnTo>
                    <a:pt x="138" y="66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44" y="42"/>
                  </a:lnTo>
                  <a:lnTo>
                    <a:pt x="144" y="78"/>
                  </a:lnTo>
                  <a:lnTo>
                    <a:pt x="144" y="0"/>
                  </a:lnTo>
                  <a:lnTo>
                    <a:pt x="144" y="54"/>
                  </a:lnTo>
                  <a:lnTo>
                    <a:pt x="150" y="42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36"/>
                  </a:lnTo>
                  <a:lnTo>
                    <a:pt x="156" y="66"/>
                  </a:lnTo>
                  <a:lnTo>
                    <a:pt x="156" y="24"/>
                  </a:lnTo>
                  <a:lnTo>
                    <a:pt x="162" y="48"/>
                  </a:lnTo>
                  <a:lnTo>
                    <a:pt x="162" y="66"/>
                  </a:lnTo>
                  <a:lnTo>
                    <a:pt x="162" y="30"/>
                  </a:lnTo>
                  <a:lnTo>
                    <a:pt x="162" y="48"/>
                  </a:lnTo>
                  <a:lnTo>
                    <a:pt x="168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60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80" y="54"/>
                  </a:lnTo>
                  <a:lnTo>
                    <a:pt x="180" y="60"/>
                  </a:lnTo>
                  <a:lnTo>
                    <a:pt x="180" y="36"/>
                  </a:lnTo>
                  <a:lnTo>
                    <a:pt x="180" y="48"/>
                  </a:lnTo>
                  <a:lnTo>
                    <a:pt x="186" y="42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54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8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204" y="18"/>
                  </a:lnTo>
                  <a:lnTo>
                    <a:pt x="204" y="6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70"/>
            <p:cNvSpPr>
              <a:spLocks/>
            </p:cNvSpPr>
            <p:nvPr/>
          </p:nvSpPr>
          <p:spPr bwMode="auto">
            <a:xfrm>
              <a:off x="4829175" y="1590675"/>
              <a:ext cx="342900" cy="123825"/>
            </a:xfrm>
            <a:custGeom>
              <a:avLst/>
              <a:gdLst>
                <a:gd name="T0" fmla="*/ 6 w 216"/>
                <a:gd name="T1" fmla="*/ 54 h 78"/>
                <a:gd name="T2" fmla="*/ 12 w 216"/>
                <a:gd name="T3" fmla="*/ 42 h 78"/>
                <a:gd name="T4" fmla="*/ 18 w 216"/>
                <a:gd name="T5" fmla="*/ 78 h 78"/>
                <a:gd name="T6" fmla="*/ 24 w 216"/>
                <a:gd name="T7" fmla="*/ 30 h 78"/>
                <a:gd name="T8" fmla="*/ 24 w 216"/>
                <a:gd name="T9" fmla="*/ 48 h 78"/>
                <a:gd name="T10" fmla="*/ 30 w 216"/>
                <a:gd name="T11" fmla="*/ 24 h 78"/>
                <a:gd name="T12" fmla="*/ 36 w 216"/>
                <a:gd name="T13" fmla="*/ 48 h 78"/>
                <a:gd name="T14" fmla="*/ 42 w 216"/>
                <a:gd name="T15" fmla="*/ 36 h 78"/>
                <a:gd name="T16" fmla="*/ 42 w 216"/>
                <a:gd name="T17" fmla="*/ 42 h 78"/>
                <a:gd name="T18" fmla="*/ 48 w 216"/>
                <a:gd name="T19" fmla="*/ 30 h 78"/>
                <a:gd name="T20" fmla="*/ 54 w 216"/>
                <a:gd name="T21" fmla="*/ 30 h 78"/>
                <a:gd name="T22" fmla="*/ 60 w 216"/>
                <a:gd name="T23" fmla="*/ 60 h 78"/>
                <a:gd name="T24" fmla="*/ 66 w 216"/>
                <a:gd name="T25" fmla="*/ 30 h 78"/>
                <a:gd name="T26" fmla="*/ 72 w 216"/>
                <a:gd name="T27" fmla="*/ 30 h 78"/>
                <a:gd name="T28" fmla="*/ 72 w 216"/>
                <a:gd name="T29" fmla="*/ 36 h 78"/>
                <a:gd name="T30" fmla="*/ 78 w 216"/>
                <a:gd name="T31" fmla="*/ 18 h 78"/>
                <a:gd name="T32" fmla="*/ 84 w 216"/>
                <a:gd name="T33" fmla="*/ 54 h 78"/>
                <a:gd name="T34" fmla="*/ 90 w 216"/>
                <a:gd name="T35" fmla="*/ 48 h 78"/>
                <a:gd name="T36" fmla="*/ 90 w 216"/>
                <a:gd name="T37" fmla="*/ 42 h 78"/>
                <a:gd name="T38" fmla="*/ 96 w 216"/>
                <a:gd name="T39" fmla="*/ 54 h 78"/>
                <a:gd name="T40" fmla="*/ 102 w 216"/>
                <a:gd name="T41" fmla="*/ 36 h 78"/>
                <a:gd name="T42" fmla="*/ 108 w 216"/>
                <a:gd name="T43" fmla="*/ 24 h 78"/>
                <a:gd name="T44" fmla="*/ 114 w 216"/>
                <a:gd name="T45" fmla="*/ 42 h 78"/>
                <a:gd name="T46" fmla="*/ 120 w 216"/>
                <a:gd name="T47" fmla="*/ 60 h 78"/>
                <a:gd name="T48" fmla="*/ 126 w 216"/>
                <a:gd name="T49" fmla="*/ 12 h 78"/>
                <a:gd name="T50" fmla="*/ 132 w 216"/>
                <a:gd name="T51" fmla="*/ 60 h 78"/>
                <a:gd name="T52" fmla="*/ 138 w 216"/>
                <a:gd name="T53" fmla="*/ 30 h 78"/>
                <a:gd name="T54" fmla="*/ 144 w 216"/>
                <a:gd name="T55" fmla="*/ 42 h 78"/>
                <a:gd name="T56" fmla="*/ 144 w 216"/>
                <a:gd name="T57" fmla="*/ 48 h 78"/>
                <a:gd name="T58" fmla="*/ 150 w 216"/>
                <a:gd name="T59" fmla="*/ 24 h 78"/>
                <a:gd name="T60" fmla="*/ 156 w 216"/>
                <a:gd name="T61" fmla="*/ 60 h 78"/>
                <a:gd name="T62" fmla="*/ 162 w 216"/>
                <a:gd name="T63" fmla="*/ 12 h 78"/>
                <a:gd name="T64" fmla="*/ 168 w 216"/>
                <a:gd name="T65" fmla="*/ 48 h 78"/>
                <a:gd name="T66" fmla="*/ 168 w 216"/>
                <a:gd name="T67" fmla="*/ 24 h 78"/>
                <a:gd name="T68" fmla="*/ 174 w 216"/>
                <a:gd name="T69" fmla="*/ 42 h 78"/>
                <a:gd name="T70" fmla="*/ 180 w 216"/>
                <a:gd name="T71" fmla="*/ 30 h 78"/>
                <a:gd name="T72" fmla="*/ 186 w 216"/>
                <a:gd name="T73" fmla="*/ 24 h 78"/>
                <a:gd name="T74" fmla="*/ 192 w 216"/>
                <a:gd name="T75" fmla="*/ 54 h 78"/>
                <a:gd name="T76" fmla="*/ 198 w 216"/>
                <a:gd name="T77" fmla="*/ 36 h 78"/>
                <a:gd name="T78" fmla="*/ 198 w 216"/>
                <a:gd name="T79" fmla="*/ 36 h 78"/>
                <a:gd name="T80" fmla="*/ 204 w 216"/>
                <a:gd name="T81" fmla="*/ 48 h 78"/>
                <a:gd name="T82" fmla="*/ 210 w 216"/>
                <a:gd name="T83" fmla="*/ 2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78">
                  <a:moveTo>
                    <a:pt x="0" y="54"/>
                  </a:moveTo>
                  <a:lnTo>
                    <a:pt x="6" y="48"/>
                  </a:lnTo>
                  <a:lnTo>
                    <a:pt x="6" y="54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60"/>
                  </a:lnTo>
                  <a:lnTo>
                    <a:pt x="12" y="6"/>
                  </a:lnTo>
                  <a:lnTo>
                    <a:pt x="18" y="78"/>
                  </a:lnTo>
                  <a:lnTo>
                    <a:pt x="18" y="72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72"/>
                  </a:lnTo>
                  <a:lnTo>
                    <a:pt x="24" y="6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4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30"/>
                  </a:lnTo>
                  <a:lnTo>
                    <a:pt x="36" y="48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24"/>
                  </a:lnTo>
                  <a:lnTo>
                    <a:pt x="42" y="42"/>
                  </a:lnTo>
                  <a:lnTo>
                    <a:pt x="48" y="36"/>
                  </a:lnTo>
                  <a:lnTo>
                    <a:pt x="48" y="48"/>
                  </a:lnTo>
                  <a:lnTo>
                    <a:pt x="48" y="3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60"/>
                  </a:lnTo>
                  <a:lnTo>
                    <a:pt x="60" y="18"/>
                  </a:lnTo>
                  <a:lnTo>
                    <a:pt x="60" y="48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66" y="18"/>
                  </a:lnTo>
                  <a:lnTo>
                    <a:pt x="72" y="30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18"/>
                  </a:lnTo>
                  <a:lnTo>
                    <a:pt x="78" y="36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84" y="18"/>
                  </a:lnTo>
                  <a:lnTo>
                    <a:pt x="84" y="36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66"/>
                  </a:lnTo>
                  <a:lnTo>
                    <a:pt x="96" y="12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2" y="24"/>
                  </a:lnTo>
                  <a:lnTo>
                    <a:pt x="102" y="36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8" y="24"/>
                  </a:lnTo>
                  <a:lnTo>
                    <a:pt x="114" y="54"/>
                  </a:lnTo>
                  <a:lnTo>
                    <a:pt x="114" y="18"/>
                  </a:lnTo>
                  <a:lnTo>
                    <a:pt x="114" y="42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20" y="60"/>
                  </a:lnTo>
                  <a:lnTo>
                    <a:pt x="126" y="48"/>
                  </a:lnTo>
                  <a:lnTo>
                    <a:pt x="126" y="66"/>
                  </a:lnTo>
                  <a:lnTo>
                    <a:pt x="126" y="12"/>
                  </a:lnTo>
                  <a:lnTo>
                    <a:pt x="126" y="48"/>
                  </a:lnTo>
                  <a:lnTo>
                    <a:pt x="132" y="24"/>
                  </a:lnTo>
                  <a:lnTo>
                    <a:pt x="132" y="60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30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12"/>
                  </a:lnTo>
                  <a:lnTo>
                    <a:pt x="144" y="48"/>
                  </a:lnTo>
                  <a:lnTo>
                    <a:pt x="150" y="30"/>
                  </a:lnTo>
                  <a:lnTo>
                    <a:pt x="150" y="54"/>
                  </a:lnTo>
                  <a:lnTo>
                    <a:pt x="150" y="24"/>
                  </a:lnTo>
                  <a:lnTo>
                    <a:pt x="150" y="30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24"/>
                  </a:lnTo>
                  <a:lnTo>
                    <a:pt x="156" y="48"/>
                  </a:lnTo>
                  <a:lnTo>
                    <a:pt x="162" y="12"/>
                  </a:lnTo>
                  <a:lnTo>
                    <a:pt x="162" y="60"/>
                  </a:lnTo>
                  <a:lnTo>
                    <a:pt x="162" y="42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12"/>
                  </a:lnTo>
                  <a:lnTo>
                    <a:pt x="168" y="24"/>
                  </a:lnTo>
                  <a:lnTo>
                    <a:pt x="174" y="66"/>
                  </a:lnTo>
                  <a:lnTo>
                    <a:pt x="174" y="18"/>
                  </a:lnTo>
                  <a:lnTo>
                    <a:pt x="174" y="42"/>
                  </a:lnTo>
                  <a:lnTo>
                    <a:pt x="180" y="30"/>
                  </a:lnTo>
                  <a:lnTo>
                    <a:pt x="180" y="54"/>
                  </a:lnTo>
                  <a:lnTo>
                    <a:pt x="180" y="30"/>
                  </a:lnTo>
                  <a:lnTo>
                    <a:pt x="180" y="36"/>
                  </a:lnTo>
                  <a:lnTo>
                    <a:pt x="186" y="48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54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98" y="36"/>
                  </a:lnTo>
                  <a:lnTo>
                    <a:pt x="198" y="7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0"/>
                  </a:lnTo>
                  <a:lnTo>
                    <a:pt x="204" y="66"/>
                  </a:lnTo>
                  <a:lnTo>
                    <a:pt x="204" y="48"/>
                  </a:lnTo>
                  <a:lnTo>
                    <a:pt x="210" y="30"/>
                  </a:lnTo>
                  <a:lnTo>
                    <a:pt x="210" y="54"/>
                  </a:lnTo>
                  <a:lnTo>
                    <a:pt x="210" y="24"/>
                  </a:lnTo>
                  <a:lnTo>
                    <a:pt x="210" y="36"/>
                  </a:lnTo>
                  <a:lnTo>
                    <a:pt x="216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71"/>
            <p:cNvSpPr>
              <a:spLocks/>
            </p:cNvSpPr>
            <p:nvPr/>
          </p:nvSpPr>
          <p:spPr bwMode="auto">
            <a:xfrm>
              <a:off x="5172075" y="1590675"/>
              <a:ext cx="314325" cy="133350"/>
            </a:xfrm>
            <a:custGeom>
              <a:avLst/>
              <a:gdLst>
                <a:gd name="T0" fmla="*/ 0 w 198"/>
                <a:gd name="T1" fmla="*/ 12 h 84"/>
                <a:gd name="T2" fmla="*/ 6 w 198"/>
                <a:gd name="T3" fmla="*/ 18 h 84"/>
                <a:gd name="T4" fmla="*/ 12 w 198"/>
                <a:gd name="T5" fmla="*/ 54 h 84"/>
                <a:gd name="T6" fmla="*/ 18 w 198"/>
                <a:gd name="T7" fmla="*/ 42 h 84"/>
                <a:gd name="T8" fmla="*/ 18 w 198"/>
                <a:gd name="T9" fmla="*/ 30 h 84"/>
                <a:gd name="T10" fmla="*/ 24 w 198"/>
                <a:gd name="T11" fmla="*/ 24 h 84"/>
                <a:gd name="T12" fmla="*/ 30 w 198"/>
                <a:gd name="T13" fmla="*/ 54 h 84"/>
                <a:gd name="T14" fmla="*/ 36 w 198"/>
                <a:gd name="T15" fmla="*/ 54 h 84"/>
                <a:gd name="T16" fmla="*/ 42 w 198"/>
                <a:gd name="T17" fmla="*/ 36 h 84"/>
                <a:gd name="T18" fmla="*/ 42 w 198"/>
                <a:gd name="T19" fmla="*/ 54 h 84"/>
                <a:gd name="T20" fmla="*/ 48 w 198"/>
                <a:gd name="T21" fmla="*/ 12 h 84"/>
                <a:gd name="T22" fmla="*/ 54 w 198"/>
                <a:gd name="T23" fmla="*/ 54 h 84"/>
                <a:gd name="T24" fmla="*/ 60 w 198"/>
                <a:gd name="T25" fmla="*/ 24 h 84"/>
                <a:gd name="T26" fmla="*/ 60 w 198"/>
                <a:gd name="T27" fmla="*/ 42 h 84"/>
                <a:gd name="T28" fmla="*/ 66 w 198"/>
                <a:gd name="T29" fmla="*/ 0 h 84"/>
                <a:gd name="T30" fmla="*/ 72 w 198"/>
                <a:gd name="T31" fmla="*/ 60 h 84"/>
                <a:gd name="T32" fmla="*/ 78 w 198"/>
                <a:gd name="T33" fmla="*/ 48 h 84"/>
                <a:gd name="T34" fmla="*/ 78 w 198"/>
                <a:gd name="T35" fmla="*/ 42 h 84"/>
                <a:gd name="T36" fmla="*/ 84 w 198"/>
                <a:gd name="T37" fmla="*/ 18 h 84"/>
                <a:gd name="T38" fmla="*/ 90 w 198"/>
                <a:gd name="T39" fmla="*/ 66 h 84"/>
                <a:gd name="T40" fmla="*/ 96 w 198"/>
                <a:gd name="T41" fmla="*/ 48 h 84"/>
                <a:gd name="T42" fmla="*/ 96 w 198"/>
                <a:gd name="T43" fmla="*/ 30 h 84"/>
                <a:gd name="T44" fmla="*/ 102 w 198"/>
                <a:gd name="T45" fmla="*/ 72 h 84"/>
                <a:gd name="T46" fmla="*/ 108 w 198"/>
                <a:gd name="T47" fmla="*/ 30 h 84"/>
                <a:gd name="T48" fmla="*/ 114 w 198"/>
                <a:gd name="T49" fmla="*/ 24 h 84"/>
                <a:gd name="T50" fmla="*/ 120 w 198"/>
                <a:gd name="T51" fmla="*/ 48 h 84"/>
                <a:gd name="T52" fmla="*/ 126 w 198"/>
                <a:gd name="T53" fmla="*/ 42 h 84"/>
                <a:gd name="T54" fmla="*/ 132 w 198"/>
                <a:gd name="T55" fmla="*/ 42 h 84"/>
                <a:gd name="T56" fmla="*/ 132 w 198"/>
                <a:gd name="T57" fmla="*/ 54 h 84"/>
                <a:gd name="T58" fmla="*/ 138 w 198"/>
                <a:gd name="T59" fmla="*/ 84 h 84"/>
                <a:gd name="T60" fmla="*/ 144 w 198"/>
                <a:gd name="T61" fmla="*/ 6 h 84"/>
                <a:gd name="T62" fmla="*/ 150 w 198"/>
                <a:gd name="T63" fmla="*/ 54 h 84"/>
                <a:gd name="T64" fmla="*/ 156 w 198"/>
                <a:gd name="T65" fmla="*/ 48 h 84"/>
                <a:gd name="T66" fmla="*/ 162 w 198"/>
                <a:gd name="T67" fmla="*/ 48 h 84"/>
                <a:gd name="T68" fmla="*/ 162 w 198"/>
                <a:gd name="T69" fmla="*/ 36 h 84"/>
                <a:gd name="T70" fmla="*/ 168 w 198"/>
                <a:gd name="T71" fmla="*/ 36 h 84"/>
                <a:gd name="T72" fmla="*/ 174 w 198"/>
                <a:gd name="T73" fmla="*/ 30 h 84"/>
                <a:gd name="T74" fmla="*/ 180 w 198"/>
                <a:gd name="T75" fmla="*/ 60 h 84"/>
                <a:gd name="T76" fmla="*/ 186 w 198"/>
                <a:gd name="T77" fmla="*/ 42 h 84"/>
                <a:gd name="T78" fmla="*/ 186 w 198"/>
                <a:gd name="T79" fmla="*/ 36 h 84"/>
                <a:gd name="T80" fmla="*/ 192 w 198"/>
                <a:gd name="T81" fmla="*/ 30 h 84"/>
                <a:gd name="T82" fmla="*/ 198 w 198"/>
                <a:gd name="T83" fmla="*/ 6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84">
                  <a:moveTo>
                    <a:pt x="0" y="42"/>
                  </a:moveTo>
                  <a:lnTo>
                    <a:pt x="0" y="60"/>
                  </a:lnTo>
                  <a:lnTo>
                    <a:pt x="0" y="12"/>
                  </a:lnTo>
                  <a:lnTo>
                    <a:pt x="6" y="54"/>
                  </a:lnTo>
                  <a:lnTo>
                    <a:pt x="6" y="60"/>
                  </a:lnTo>
                  <a:lnTo>
                    <a:pt x="6" y="18"/>
                  </a:lnTo>
                  <a:lnTo>
                    <a:pt x="6" y="36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12" y="1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24" y="24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0" y="54"/>
                  </a:lnTo>
                  <a:lnTo>
                    <a:pt x="30" y="24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42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12"/>
                  </a:lnTo>
                  <a:lnTo>
                    <a:pt x="48" y="54"/>
                  </a:lnTo>
                  <a:lnTo>
                    <a:pt x="54" y="36"/>
                  </a:lnTo>
                  <a:lnTo>
                    <a:pt x="54" y="54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0" y="12"/>
                  </a:lnTo>
                  <a:lnTo>
                    <a:pt x="60" y="42"/>
                  </a:lnTo>
                  <a:lnTo>
                    <a:pt x="66" y="30"/>
                  </a:lnTo>
                  <a:lnTo>
                    <a:pt x="66" y="72"/>
                  </a:lnTo>
                  <a:lnTo>
                    <a:pt x="66" y="0"/>
                  </a:lnTo>
                  <a:lnTo>
                    <a:pt x="66" y="48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18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0" y="66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60"/>
                  </a:lnTo>
                  <a:lnTo>
                    <a:pt x="96" y="18"/>
                  </a:lnTo>
                  <a:lnTo>
                    <a:pt x="96" y="30"/>
                  </a:lnTo>
                  <a:lnTo>
                    <a:pt x="102" y="54"/>
                  </a:lnTo>
                  <a:lnTo>
                    <a:pt x="102" y="6"/>
                  </a:lnTo>
                  <a:lnTo>
                    <a:pt x="102" y="72"/>
                  </a:lnTo>
                  <a:lnTo>
                    <a:pt x="108" y="12"/>
                  </a:lnTo>
                  <a:lnTo>
                    <a:pt x="108" y="60"/>
                  </a:lnTo>
                  <a:lnTo>
                    <a:pt x="108" y="30"/>
                  </a:lnTo>
                  <a:lnTo>
                    <a:pt x="114" y="36"/>
                  </a:lnTo>
                  <a:lnTo>
                    <a:pt x="114" y="54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42"/>
                  </a:lnTo>
                  <a:lnTo>
                    <a:pt x="120" y="48"/>
                  </a:lnTo>
                  <a:lnTo>
                    <a:pt x="120" y="30"/>
                  </a:lnTo>
                  <a:lnTo>
                    <a:pt x="120" y="36"/>
                  </a:lnTo>
                  <a:lnTo>
                    <a:pt x="126" y="42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2" y="12"/>
                  </a:lnTo>
                  <a:lnTo>
                    <a:pt x="132" y="54"/>
                  </a:lnTo>
                  <a:lnTo>
                    <a:pt x="138" y="36"/>
                  </a:lnTo>
                  <a:lnTo>
                    <a:pt x="138" y="6"/>
                  </a:lnTo>
                  <a:lnTo>
                    <a:pt x="138" y="84"/>
                  </a:lnTo>
                  <a:lnTo>
                    <a:pt x="144" y="30"/>
                  </a:lnTo>
                  <a:lnTo>
                    <a:pt x="144" y="54"/>
                  </a:lnTo>
                  <a:lnTo>
                    <a:pt x="144" y="6"/>
                  </a:lnTo>
                  <a:lnTo>
                    <a:pt x="144" y="42"/>
                  </a:lnTo>
                  <a:lnTo>
                    <a:pt x="150" y="24"/>
                  </a:lnTo>
                  <a:lnTo>
                    <a:pt x="150" y="54"/>
                  </a:lnTo>
                  <a:lnTo>
                    <a:pt x="150" y="4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56" y="24"/>
                  </a:lnTo>
                  <a:lnTo>
                    <a:pt x="156" y="30"/>
                  </a:lnTo>
                  <a:lnTo>
                    <a:pt x="162" y="48"/>
                  </a:lnTo>
                  <a:lnTo>
                    <a:pt x="162" y="54"/>
                  </a:lnTo>
                  <a:lnTo>
                    <a:pt x="162" y="24"/>
                  </a:lnTo>
                  <a:lnTo>
                    <a:pt x="162" y="36"/>
                  </a:lnTo>
                  <a:lnTo>
                    <a:pt x="168" y="18"/>
                  </a:lnTo>
                  <a:lnTo>
                    <a:pt x="168" y="66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4" y="30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0"/>
                  </a:lnTo>
                  <a:lnTo>
                    <a:pt x="180" y="18"/>
                  </a:lnTo>
                  <a:lnTo>
                    <a:pt x="180" y="4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86" y="24"/>
                  </a:lnTo>
                  <a:lnTo>
                    <a:pt x="186" y="36"/>
                  </a:lnTo>
                  <a:lnTo>
                    <a:pt x="192" y="42"/>
                  </a:lnTo>
                  <a:lnTo>
                    <a:pt x="192" y="48"/>
                  </a:lnTo>
                  <a:lnTo>
                    <a:pt x="192" y="30"/>
                  </a:lnTo>
                  <a:lnTo>
                    <a:pt x="192" y="42"/>
                  </a:lnTo>
                  <a:lnTo>
                    <a:pt x="198" y="36"/>
                  </a:lnTo>
                  <a:lnTo>
                    <a:pt x="198" y="60"/>
                  </a:lnTo>
                  <a:lnTo>
                    <a:pt x="198" y="18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72"/>
            <p:cNvSpPr>
              <a:spLocks/>
            </p:cNvSpPr>
            <p:nvPr/>
          </p:nvSpPr>
          <p:spPr bwMode="auto">
            <a:xfrm>
              <a:off x="5486400" y="1543050"/>
              <a:ext cx="333375" cy="209550"/>
            </a:xfrm>
            <a:custGeom>
              <a:avLst/>
              <a:gdLst>
                <a:gd name="T0" fmla="*/ 6 w 210"/>
                <a:gd name="T1" fmla="*/ 48 h 132"/>
                <a:gd name="T2" fmla="*/ 12 w 210"/>
                <a:gd name="T3" fmla="*/ 102 h 132"/>
                <a:gd name="T4" fmla="*/ 18 w 210"/>
                <a:gd name="T5" fmla="*/ 78 h 132"/>
                <a:gd name="T6" fmla="*/ 18 w 210"/>
                <a:gd name="T7" fmla="*/ 78 h 132"/>
                <a:gd name="T8" fmla="*/ 24 w 210"/>
                <a:gd name="T9" fmla="*/ 54 h 132"/>
                <a:gd name="T10" fmla="*/ 30 w 210"/>
                <a:gd name="T11" fmla="*/ 48 h 132"/>
                <a:gd name="T12" fmla="*/ 36 w 210"/>
                <a:gd name="T13" fmla="*/ 84 h 132"/>
                <a:gd name="T14" fmla="*/ 42 w 210"/>
                <a:gd name="T15" fmla="*/ 60 h 132"/>
                <a:gd name="T16" fmla="*/ 48 w 210"/>
                <a:gd name="T17" fmla="*/ 66 h 132"/>
                <a:gd name="T18" fmla="*/ 48 w 210"/>
                <a:gd name="T19" fmla="*/ 66 h 132"/>
                <a:gd name="T20" fmla="*/ 54 w 210"/>
                <a:gd name="T21" fmla="*/ 72 h 132"/>
                <a:gd name="T22" fmla="*/ 60 w 210"/>
                <a:gd name="T23" fmla="*/ 78 h 132"/>
                <a:gd name="T24" fmla="*/ 66 w 210"/>
                <a:gd name="T25" fmla="*/ 60 h 132"/>
                <a:gd name="T26" fmla="*/ 72 w 210"/>
                <a:gd name="T27" fmla="*/ 78 h 132"/>
                <a:gd name="T28" fmla="*/ 78 w 210"/>
                <a:gd name="T29" fmla="*/ 78 h 132"/>
                <a:gd name="T30" fmla="*/ 84 w 210"/>
                <a:gd name="T31" fmla="*/ 84 h 132"/>
                <a:gd name="T32" fmla="*/ 84 w 210"/>
                <a:gd name="T33" fmla="*/ 72 h 132"/>
                <a:gd name="T34" fmla="*/ 90 w 210"/>
                <a:gd name="T35" fmla="*/ 12 h 132"/>
                <a:gd name="T36" fmla="*/ 96 w 210"/>
                <a:gd name="T37" fmla="*/ 90 h 132"/>
                <a:gd name="T38" fmla="*/ 102 w 210"/>
                <a:gd name="T39" fmla="*/ 60 h 132"/>
                <a:gd name="T40" fmla="*/ 102 w 210"/>
                <a:gd name="T41" fmla="*/ 78 h 132"/>
                <a:gd name="T42" fmla="*/ 108 w 210"/>
                <a:gd name="T43" fmla="*/ 54 h 132"/>
                <a:gd name="T44" fmla="*/ 114 w 210"/>
                <a:gd name="T45" fmla="*/ 84 h 132"/>
                <a:gd name="T46" fmla="*/ 120 w 210"/>
                <a:gd name="T47" fmla="*/ 132 h 132"/>
                <a:gd name="T48" fmla="*/ 126 w 210"/>
                <a:gd name="T49" fmla="*/ 78 h 132"/>
                <a:gd name="T50" fmla="*/ 126 w 210"/>
                <a:gd name="T51" fmla="*/ 78 h 132"/>
                <a:gd name="T52" fmla="*/ 132 w 210"/>
                <a:gd name="T53" fmla="*/ 36 h 132"/>
                <a:gd name="T54" fmla="*/ 138 w 210"/>
                <a:gd name="T55" fmla="*/ 84 h 132"/>
                <a:gd name="T56" fmla="*/ 144 w 210"/>
                <a:gd name="T57" fmla="*/ 66 h 132"/>
                <a:gd name="T58" fmla="*/ 150 w 210"/>
                <a:gd name="T59" fmla="*/ 36 h 132"/>
                <a:gd name="T60" fmla="*/ 150 w 210"/>
                <a:gd name="T61" fmla="*/ 60 h 132"/>
                <a:gd name="T62" fmla="*/ 156 w 210"/>
                <a:gd name="T63" fmla="*/ 48 h 132"/>
                <a:gd name="T64" fmla="*/ 162 w 210"/>
                <a:gd name="T65" fmla="*/ 102 h 132"/>
                <a:gd name="T66" fmla="*/ 168 w 210"/>
                <a:gd name="T67" fmla="*/ 84 h 132"/>
                <a:gd name="T68" fmla="*/ 168 w 210"/>
                <a:gd name="T69" fmla="*/ 72 h 132"/>
                <a:gd name="T70" fmla="*/ 174 w 210"/>
                <a:gd name="T71" fmla="*/ 54 h 132"/>
                <a:gd name="T72" fmla="*/ 180 w 210"/>
                <a:gd name="T73" fmla="*/ 102 h 132"/>
                <a:gd name="T74" fmla="*/ 186 w 210"/>
                <a:gd name="T75" fmla="*/ 60 h 132"/>
                <a:gd name="T76" fmla="*/ 186 w 210"/>
                <a:gd name="T77" fmla="*/ 60 h 132"/>
                <a:gd name="T78" fmla="*/ 192 w 210"/>
                <a:gd name="T79" fmla="*/ 24 h 132"/>
                <a:gd name="T80" fmla="*/ 198 w 210"/>
                <a:gd name="T81" fmla="*/ 24 h 132"/>
                <a:gd name="T82" fmla="*/ 204 w 210"/>
                <a:gd name="T83" fmla="*/ 7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32">
                  <a:moveTo>
                    <a:pt x="0" y="72"/>
                  </a:moveTo>
                  <a:lnTo>
                    <a:pt x="6" y="60"/>
                  </a:lnTo>
                  <a:lnTo>
                    <a:pt x="6" y="48"/>
                  </a:lnTo>
                  <a:lnTo>
                    <a:pt x="6" y="10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3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114"/>
                  </a:lnTo>
                  <a:lnTo>
                    <a:pt x="18" y="24"/>
                  </a:lnTo>
                  <a:lnTo>
                    <a:pt x="18" y="78"/>
                  </a:lnTo>
                  <a:lnTo>
                    <a:pt x="24" y="60"/>
                  </a:lnTo>
                  <a:lnTo>
                    <a:pt x="24" y="84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30" y="84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78"/>
                  </a:lnTo>
                  <a:lnTo>
                    <a:pt x="36" y="84"/>
                  </a:lnTo>
                  <a:lnTo>
                    <a:pt x="36" y="54"/>
                  </a:lnTo>
                  <a:lnTo>
                    <a:pt x="36" y="66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78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90"/>
                  </a:lnTo>
                  <a:lnTo>
                    <a:pt x="54" y="48"/>
                  </a:lnTo>
                  <a:lnTo>
                    <a:pt x="54" y="72"/>
                  </a:lnTo>
                  <a:lnTo>
                    <a:pt x="60" y="5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66" y="72"/>
                  </a:lnTo>
                  <a:lnTo>
                    <a:pt x="66" y="78"/>
                  </a:lnTo>
                  <a:lnTo>
                    <a:pt x="66" y="60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2" y="78"/>
                  </a:lnTo>
                  <a:lnTo>
                    <a:pt x="72" y="66"/>
                  </a:lnTo>
                  <a:lnTo>
                    <a:pt x="78" y="72"/>
                  </a:lnTo>
                  <a:lnTo>
                    <a:pt x="78" y="78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84" y="84"/>
                  </a:lnTo>
                  <a:lnTo>
                    <a:pt x="84" y="90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90" y="78"/>
                  </a:lnTo>
                  <a:lnTo>
                    <a:pt x="90" y="132"/>
                  </a:lnTo>
                  <a:lnTo>
                    <a:pt x="90" y="12"/>
                  </a:lnTo>
                  <a:lnTo>
                    <a:pt x="90" y="84"/>
                  </a:lnTo>
                  <a:lnTo>
                    <a:pt x="96" y="54"/>
                  </a:lnTo>
                  <a:lnTo>
                    <a:pt x="96" y="90"/>
                  </a:lnTo>
                  <a:lnTo>
                    <a:pt x="96" y="48"/>
                  </a:lnTo>
                  <a:lnTo>
                    <a:pt x="96" y="72"/>
                  </a:lnTo>
                  <a:lnTo>
                    <a:pt x="102" y="60"/>
                  </a:lnTo>
                  <a:lnTo>
                    <a:pt x="102" y="90"/>
                  </a:lnTo>
                  <a:lnTo>
                    <a:pt x="102" y="54"/>
                  </a:lnTo>
                  <a:lnTo>
                    <a:pt x="102" y="78"/>
                  </a:lnTo>
                  <a:lnTo>
                    <a:pt x="108" y="78"/>
                  </a:lnTo>
                  <a:lnTo>
                    <a:pt x="108" y="8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84"/>
                  </a:lnTo>
                  <a:lnTo>
                    <a:pt x="114" y="60"/>
                  </a:lnTo>
                  <a:lnTo>
                    <a:pt x="120" y="90"/>
                  </a:lnTo>
                  <a:lnTo>
                    <a:pt x="120" y="132"/>
                  </a:lnTo>
                  <a:lnTo>
                    <a:pt x="120" y="0"/>
                  </a:lnTo>
                  <a:lnTo>
                    <a:pt x="120" y="60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6" y="54"/>
                  </a:lnTo>
                  <a:lnTo>
                    <a:pt x="126" y="78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2" y="36"/>
                  </a:lnTo>
                  <a:lnTo>
                    <a:pt x="132" y="72"/>
                  </a:lnTo>
                  <a:lnTo>
                    <a:pt x="138" y="78"/>
                  </a:lnTo>
                  <a:lnTo>
                    <a:pt x="138" y="84"/>
                  </a:lnTo>
                  <a:lnTo>
                    <a:pt x="138" y="54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48"/>
                  </a:lnTo>
                  <a:lnTo>
                    <a:pt x="150" y="36"/>
                  </a:lnTo>
                  <a:lnTo>
                    <a:pt x="150" y="114"/>
                  </a:lnTo>
                  <a:lnTo>
                    <a:pt x="150" y="24"/>
                  </a:lnTo>
                  <a:lnTo>
                    <a:pt x="150" y="60"/>
                  </a:lnTo>
                  <a:lnTo>
                    <a:pt x="156" y="78"/>
                  </a:lnTo>
                  <a:lnTo>
                    <a:pt x="156" y="84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62" y="60"/>
                  </a:lnTo>
                  <a:lnTo>
                    <a:pt x="162" y="102"/>
                  </a:lnTo>
                  <a:lnTo>
                    <a:pt x="162" y="30"/>
                  </a:lnTo>
                  <a:lnTo>
                    <a:pt x="162" y="54"/>
                  </a:lnTo>
                  <a:lnTo>
                    <a:pt x="168" y="84"/>
                  </a:lnTo>
                  <a:lnTo>
                    <a:pt x="168" y="90"/>
                  </a:lnTo>
                  <a:lnTo>
                    <a:pt x="168" y="48"/>
                  </a:lnTo>
                  <a:lnTo>
                    <a:pt x="168" y="72"/>
                  </a:lnTo>
                  <a:lnTo>
                    <a:pt x="174" y="60"/>
                  </a:lnTo>
                  <a:lnTo>
                    <a:pt x="174" y="84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80" y="66"/>
                  </a:lnTo>
                  <a:lnTo>
                    <a:pt x="180" y="102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92" y="96"/>
                  </a:lnTo>
                  <a:lnTo>
                    <a:pt x="192" y="24"/>
                  </a:lnTo>
                  <a:lnTo>
                    <a:pt x="192" y="72"/>
                  </a:lnTo>
                  <a:lnTo>
                    <a:pt x="198" y="114"/>
                  </a:lnTo>
                  <a:lnTo>
                    <a:pt x="198" y="24"/>
                  </a:lnTo>
                  <a:lnTo>
                    <a:pt x="198" y="54"/>
                  </a:lnTo>
                  <a:lnTo>
                    <a:pt x="204" y="60"/>
                  </a:lnTo>
                  <a:lnTo>
                    <a:pt x="204" y="78"/>
                  </a:lnTo>
                  <a:lnTo>
                    <a:pt x="204" y="66"/>
                  </a:lnTo>
                  <a:lnTo>
                    <a:pt x="210" y="7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73"/>
            <p:cNvSpPr>
              <a:spLocks/>
            </p:cNvSpPr>
            <p:nvPr/>
          </p:nvSpPr>
          <p:spPr bwMode="auto">
            <a:xfrm>
              <a:off x="5819775" y="1571625"/>
              <a:ext cx="333375" cy="171450"/>
            </a:xfrm>
            <a:custGeom>
              <a:avLst/>
              <a:gdLst>
                <a:gd name="T0" fmla="*/ 0 w 210"/>
                <a:gd name="T1" fmla="*/ 36 h 108"/>
                <a:gd name="T2" fmla="*/ 6 w 210"/>
                <a:gd name="T3" fmla="*/ 84 h 108"/>
                <a:gd name="T4" fmla="*/ 12 w 210"/>
                <a:gd name="T5" fmla="*/ 24 h 108"/>
                <a:gd name="T6" fmla="*/ 18 w 210"/>
                <a:gd name="T7" fmla="*/ 54 h 108"/>
                <a:gd name="T8" fmla="*/ 24 w 210"/>
                <a:gd name="T9" fmla="*/ 48 h 108"/>
                <a:gd name="T10" fmla="*/ 24 w 210"/>
                <a:gd name="T11" fmla="*/ 48 h 108"/>
                <a:gd name="T12" fmla="*/ 30 w 210"/>
                <a:gd name="T13" fmla="*/ 30 h 108"/>
                <a:gd name="T14" fmla="*/ 36 w 210"/>
                <a:gd name="T15" fmla="*/ 24 h 108"/>
                <a:gd name="T16" fmla="*/ 42 w 210"/>
                <a:gd name="T17" fmla="*/ 60 h 108"/>
                <a:gd name="T18" fmla="*/ 48 w 210"/>
                <a:gd name="T19" fmla="*/ 54 h 108"/>
                <a:gd name="T20" fmla="*/ 48 w 210"/>
                <a:gd name="T21" fmla="*/ 66 h 108"/>
                <a:gd name="T22" fmla="*/ 54 w 210"/>
                <a:gd name="T23" fmla="*/ 24 h 108"/>
                <a:gd name="T24" fmla="*/ 60 w 210"/>
                <a:gd name="T25" fmla="*/ 84 h 108"/>
                <a:gd name="T26" fmla="*/ 66 w 210"/>
                <a:gd name="T27" fmla="*/ 78 h 108"/>
                <a:gd name="T28" fmla="*/ 72 w 210"/>
                <a:gd name="T29" fmla="*/ 54 h 108"/>
                <a:gd name="T30" fmla="*/ 72 w 210"/>
                <a:gd name="T31" fmla="*/ 54 h 108"/>
                <a:gd name="T32" fmla="*/ 78 w 210"/>
                <a:gd name="T33" fmla="*/ 36 h 108"/>
                <a:gd name="T34" fmla="*/ 84 w 210"/>
                <a:gd name="T35" fmla="*/ 78 h 108"/>
                <a:gd name="T36" fmla="*/ 90 w 210"/>
                <a:gd name="T37" fmla="*/ 30 h 108"/>
                <a:gd name="T38" fmla="*/ 96 w 210"/>
                <a:gd name="T39" fmla="*/ 54 h 108"/>
                <a:gd name="T40" fmla="*/ 96 w 210"/>
                <a:gd name="T41" fmla="*/ 48 h 108"/>
                <a:gd name="T42" fmla="*/ 102 w 210"/>
                <a:gd name="T43" fmla="*/ 42 h 108"/>
                <a:gd name="T44" fmla="*/ 108 w 210"/>
                <a:gd name="T45" fmla="*/ 66 h 108"/>
                <a:gd name="T46" fmla="*/ 114 w 210"/>
                <a:gd name="T47" fmla="*/ 36 h 108"/>
                <a:gd name="T48" fmla="*/ 120 w 210"/>
                <a:gd name="T49" fmla="*/ 42 h 108"/>
                <a:gd name="T50" fmla="*/ 120 w 210"/>
                <a:gd name="T51" fmla="*/ 60 h 108"/>
                <a:gd name="T52" fmla="*/ 126 w 210"/>
                <a:gd name="T53" fmla="*/ 66 h 108"/>
                <a:gd name="T54" fmla="*/ 132 w 210"/>
                <a:gd name="T55" fmla="*/ 0 h 108"/>
                <a:gd name="T56" fmla="*/ 138 w 210"/>
                <a:gd name="T57" fmla="*/ 90 h 108"/>
                <a:gd name="T58" fmla="*/ 144 w 210"/>
                <a:gd name="T59" fmla="*/ 42 h 108"/>
                <a:gd name="T60" fmla="*/ 150 w 210"/>
                <a:gd name="T61" fmla="*/ 54 h 108"/>
                <a:gd name="T62" fmla="*/ 156 w 210"/>
                <a:gd name="T63" fmla="*/ 48 h 108"/>
                <a:gd name="T64" fmla="*/ 156 w 210"/>
                <a:gd name="T65" fmla="*/ 48 h 108"/>
                <a:gd name="T66" fmla="*/ 162 w 210"/>
                <a:gd name="T67" fmla="*/ 30 h 108"/>
                <a:gd name="T68" fmla="*/ 168 w 210"/>
                <a:gd name="T69" fmla="*/ 6 h 108"/>
                <a:gd name="T70" fmla="*/ 174 w 210"/>
                <a:gd name="T71" fmla="*/ 96 h 108"/>
                <a:gd name="T72" fmla="*/ 180 w 210"/>
                <a:gd name="T73" fmla="*/ 84 h 108"/>
                <a:gd name="T74" fmla="*/ 186 w 210"/>
                <a:gd name="T75" fmla="*/ 72 h 108"/>
                <a:gd name="T76" fmla="*/ 192 w 210"/>
                <a:gd name="T77" fmla="*/ 42 h 108"/>
                <a:gd name="T78" fmla="*/ 192 w 210"/>
                <a:gd name="T79" fmla="*/ 54 h 108"/>
                <a:gd name="T80" fmla="*/ 198 w 210"/>
                <a:gd name="T81" fmla="*/ 18 h 108"/>
                <a:gd name="T82" fmla="*/ 204 w 210"/>
                <a:gd name="T83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8">
                  <a:moveTo>
                    <a:pt x="0" y="54"/>
                  </a:moveTo>
                  <a:lnTo>
                    <a:pt x="0" y="6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6" y="54"/>
                  </a:lnTo>
                  <a:lnTo>
                    <a:pt x="6" y="84"/>
                  </a:lnTo>
                  <a:lnTo>
                    <a:pt x="6" y="18"/>
                  </a:lnTo>
                  <a:lnTo>
                    <a:pt x="6" y="72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2"/>
                  </a:lnTo>
                  <a:lnTo>
                    <a:pt x="18" y="54"/>
                  </a:lnTo>
                  <a:lnTo>
                    <a:pt x="18" y="36"/>
                  </a:lnTo>
                  <a:lnTo>
                    <a:pt x="18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36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78"/>
                  </a:lnTo>
                  <a:lnTo>
                    <a:pt x="42" y="48"/>
                  </a:lnTo>
                  <a:lnTo>
                    <a:pt x="42" y="60"/>
                  </a:lnTo>
                  <a:lnTo>
                    <a:pt x="42" y="36"/>
                  </a:lnTo>
                  <a:lnTo>
                    <a:pt x="42" y="48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60"/>
                  </a:lnTo>
                  <a:lnTo>
                    <a:pt x="60" y="84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6" y="78"/>
                  </a:lnTo>
                  <a:lnTo>
                    <a:pt x="66" y="18"/>
                  </a:lnTo>
                  <a:lnTo>
                    <a:pt x="66" y="42"/>
                  </a:lnTo>
                  <a:lnTo>
                    <a:pt x="72" y="54"/>
                  </a:lnTo>
                  <a:lnTo>
                    <a:pt x="72" y="66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48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30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6" y="54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66"/>
                  </a:lnTo>
                  <a:lnTo>
                    <a:pt x="108" y="30"/>
                  </a:lnTo>
                  <a:lnTo>
                    <a:pt x="108" y="48"/>
                  </a:lnTo>
                  <a:lnTo>
                    <a:pt x="114" y="36"/>
                  </a:lnTo>
                  <a:lnTo>
                    <a:pt x="114" y="66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0" y="78"/>
                  </a:lnTo>
                  <a:lnTo>
                    <a:pt x="120" y="24"/>
                  </a:lnTo>
                  <a:lnTo>
                    <a:pt x="120" y="60"/>
                  </a:lnTo>
                  <a:lnTo>
                    <a:pt x="126" y="24"/>
                  </a:lnTo>
                  <a:lnTo>
                    <a:pt x="126" y="78"/>
                  </a:lnTo>
                  <a:lnTo>
                    <a:pt x="126" y="66"/>
                  </a:lnTo>
                  <a:lnTo>
                    <a:pt x="132" y="36"/>
                  </a:lnTo>
                  <a:lnTo>
                    <a:pt x="132" y="108"/>
                  </a:lnTo>
                  <a:lnTo>
                    <a:pt x="132" y="0"/>
                  </a:lnTo>
                  <a:lnTo>
                    <a:pt x="132" y="18"/>
                  </a:lnTo>
                  <a:lnTo>
                    <a:pt x="138" y="36"/>
                  </a:lnTo>
                  <a:lnTo>
                    <a:pt x="138" y="90"/>
                  </a:lnTo>
                  <a:lnTo>
                    <a:pt x="138" y="12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42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50" y="72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62" y="48"/>
                  </a:lnTo>
                  <a:lnTo>
                    <a:pt x="162" y="72"/>
                  </a:lnTo>
                  <a:lnTo>
                    <a:pt x="162" y="30"/>
                  </a:lnTo>
                  <a:lnTo>
                    <a:pt x="162" y="60"/>
                  </a:lnTo>
                  <a:lnTo>
                    <a:pt x="168" y="48"/>
                  </a:lnTo>
                  <a:lnTo>
                    <a:pt x="168" y="6"/>
                  </a:lnTo>
                  <a:lnTo>
                    <a:pt x="168" y="84"/>
                  </a:lnTo>
                  <a:lnTo>
                    <a:pt x="174" y="78"/>
                  </a:lnTo>
                  <a:lnTo>
                    <a:pt x="174" y="96"/>
                  </a:lnTo>
                  <a:lnTo>
                    <a:pt x="174" y="0"/>
                  </a:lnTo>
                  <a:lnTo>
                    <a:pt x="180" y="48"/>
                  </a:lnTo>
                  <a:lnTo>
                    <a:pt x="180" y="84"/>
                  </a:lnTo>
                  <a:lnTo>
                    <a:pt x="180" y="36"/>
                  </a:lnTo>
                  <a:lnTo>
                    <a:pt x="180" y="54"/>
                  </a:lnTo>
                  <a:lnTo>
                    <a:pt x="186" y="72"/>
                  </a:lnTo>
                  <a:lnTo>
                    <a:pt x="186" y="36"/>
                  </a:lnTo>
                  <a:lnTo>
                    <a:pt x="186" y="48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84"/>
                  </a:lnTo>
                  <a:lnTo>
                    <a:pt x="198" y="18"/>
                  </a:lnTo>
                  <a:lnTo>
                    <a:pt x="198" y="48"/>
                  </a:lnTo>
                  <a:lnTo>
                    <a:pt x="204" y="7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74"/>
            <p:cNvSpPr>
              <a:spLocks/>
            </p:cNvSpPr>
            <p:nvPr/>
          </p:nvSpPr>
          <p:spPr bwMode="auto">
            <a:xfrm>
              <a:off x="6153150" y="1552575"/>
              <a:ext cx="304800" cy="200025"/>
            </a:xfrm>
            <a:custGeom>
              <a:avLst/>
              <a:gdLst>
                <a:gd name="T0" fmla="*/ 0 w 192"/>
                <a:gd name="T1" fmla="*/ 36 h 126"/>
                <a:gd name="T2" fmla="*/ 6 w 192"/>
                <a:gd name="T3" fmla="*/ 48 h 126"/>
                <a:gd name="T4" fmla="*/ 12 w 192"/>
                <a:gd name="T5" fmla="*/ 84 h 126"/>
                <a:gd name="T6" fmla="*/ 18 w 192"/>
                <a:gd name="T7" fmla="*/ 78 h 126"/>
                <a:gd name="T8" fmla="*/ 18 w 192"/>
                <a:gd name="T9" fmla="*/ 48 h 126"/>
                <a:gd name="T10" fmla="*/ 24 w 192"/>
                <a:gd name="T11" fmla="*/ 30 h 126"/>
                <a:gd name="T12" fmla="*/ 30 w 192"/>
                <a:gd name="T13" fmla="*/ 78 h 126"/>
                <a:gd name="T14" fmla="*/ 36 w 192"/>
                <a:gd name="T15" fmla="*/ 54 h 126"/>
                <a:gd name="T16" fmla="*/ 36 w 192"/>
                <a:gd name="T17" fmla="*/ 72 h 126"/>
                <a:gd name="T18" fmla="*/ 42 w 192"/>
                <a:gd name="T19" fmla="*/ 30 h 126"/>
                <a:gd name="T20" fmla="*/ 48 w 192"/>
                <a:gd name="T21" fmla="*/ 42 h 126"/>
                <a:gd name="T22" fmla="*/ 54 w 192"/>
                <a:gd name="T23" fmla="*/ 72 h 126"/>
                <a:gd name="T24" fmla="*/ 60 w 192"/>
                <a:gd name="T25" fmla="*/ 42 h 126"/>
                <a:gd name="T26" fmla="*/ 60 w 192"/>
                <a:gd name="T27" fmla="*/ 78 h 126"/>
                <a:gd name="T28" fmla="*/ 66 w 192"/>
                <a:gd name="T29" fmla="*/ 36 h 126"/>
                <a:gd name="T30" fmla="*/ 72 w 192"/>
                <a:gd name="T31" fmla="*/ 78 h 126"/>
                <a:gd name="T32" fmla="*/ 78 w 192"/>
                <a:gd name="T33" fmla="*/ 48 h 126"/>
                <a:gd name="T34" fmla="*/ 78 w 192"/>
                <a:gd name="T35" fmla="*/ 78 h 126"/>
                <a:gd name="T36" fmla="*/ 84 w 192"/>
                <a:gd name="T37" fmla="*/ 48 h 126"/>
                <a:gd name="T38" fmla="*/ 90 w 192"/>
                <a:gd name="T39" fmla="*/ 42 h 126"/>
                <a:gd name="T40" fmla="*/ 96 w 192"/>
                <a:gd name="T41" fmla="*/ 78 h 126"/>
                <a:gd name="T42" fmla="*/ 102 w 192"/>
                <a:gd name="T43" fmla="*/ 84 h 126"/>
                <a:gd name="T44" fmla="*/ 102 w 192"/>
                <a:gd name="T45" fmla="*/ 48 h 126"/>
                <a:gd name="T46" fmla="*/ 108 w 192"/>
                <a:gd name="T47" fmla="*/ 0 h 126"/>
                <a:gd name="T48" fmla="*/ 114 w 192"/>
                <a:gd name="T49" fmla="*/ 120 h 126"/>
                <a:gd name="T50" fmla="*/ 120 w 192"/>
                <a:gd name="T51" fmla="*/ 96 h 126"/>
                <a:gd name="T52" fmla="*/ 126 w 192"/>
                <a:gd name="T53" fmla="*/ 78 h 126"/>
                <a:gd name="T54" fmla="*/ 126 w 192"/>
                <a:gd name="T55" fmla="*/ 42 h 126"/>
                <a:gd name="T56" fmla="*/ 132 w 192"/>
                <a:gd name="T57" fmla="*/ 54 h 126"/>
                <a:gd name="T58" fmla="*/ 138 w 192"/>
                <a:gd name="T59" fmla="*/ 84 h 126"/>
                <a:gd name="T60" fmla="*/ 144 w 192"/>
                <a:gd name="T61" fmla="*/ 66 h 126"/>
                <a:gd name="T62" fmla="*/ 144 w 192"/>
                <a:gd name="T63" fmla="*/ 72 h 126"/>
                <a:gd name="T64" fmla="*/ 150 w 192"/>
                <a:gd name="T65" fmla="*/ 48 h 126"/>
                <a:gd name="T66" fmla="*/ 156 w 192"/>
                <a:gd name="T67" fmla="*/ 96 h 126"/>
                <a:gd name="T68" fmla="*/ 162 w 192"/>
                <a:gd name="T69" fmla="*/ 60 h 126"/>
                <a:gd name="T70" fmla="*/ 162 w 192"/>
                <a:gd name="T71" fmla="*/ 60 h 126"/>
                <a:gd name="T72" fmla="*/ 168 w 192"/>
                <a:gd name="T73" fmla="*/ 42 h 126"/>
                <a:gd name="T74" fmla="*/ 174 w 192"/>
                <a:gd name="T75" fmla="*/ 84 h 126"/>
                <a:gd name="T76" fmla="*/ 180 w 192"/>
                <a:gd name="T77" fmla="*/ 54 h 126"/>
                <a:gd name="T78" fmla="*/ 180 w 192"/>
                <a:gd name="T79" fmla="*/ 72 h 126"/>
                <a:gd name="T80" fmla="*/ 186 w 192"/>
                <a:gd name="T81" fmla="*/ 18 h 126"/>
                <a:gd name="T82" fmla="*/ 192 w 192"/>
                <a:gd name="T83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26">
                  <a:moveTo>
                    <a:pt x="0" y="42"/>
                  </a:moveTo>
                  <a:lnTo>
                    <a:pt x="0" y="90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84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2" y="84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24" y="42"/>
                  </a:lnTo>
                  <a:lnTo>
                    <a:pt x="24" y="90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36" y="102"/>
                  </a:lnTo>
                  <a:lnTo>
                    <a:pt x="36" y="30"/>
                  </a:lnTo>
                  <a:lnTo>
                    <a:pt x="36" y="72"/>
                  </a:lnTo>
                  <a:lnTo>
                    <a:pt x="42" y="42"/>
                  </a:lnTo>
                  <a:lnTo>
                    <a:pt x="42" y="90"/>
                  </a:lnTo>
                  <a:lnTo>
                    <a:pt x="42" y="30"/>
                  </a:lnTo>
                  <a:lnTo>
                    <a:pt x="48" y="54"/>
                  </a:lnTo>
                  <a:lnTo>
                    <a:pt x="48" y="96"/>
                  </a:lnTo>
                  <a:lnTo>
                    <a:pt x="48" y="42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60" y="42"/>
                  </a:lnTo>
                  <a:lnTo>
                    <a:pt x="60" y="96"/>
                  </a:lnTo>
                  <a:lnTo>
                    <a:pt x="60" y="36"/>
                  </a:lnTo>
                  <a:lnTo>
                    <a:pt x="60" y="78"/>
                  </a:lnTo>
                  <a:lnTo>
                    <a:pt x="66" y="60"/>
                  </a:lnTo>
                  <a:lnTo>
                    <a:pt x="66" y="90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48"/>
                  </a:lnTo>
                  <a:lnTo>
                    <a:pt x="78" y="84"/>
                  </a:lnTo>
                  <a:lnTo>
                    <a:pt x="78" y="48"/>
                  </a:lnTo>
                  <a:lnTo>
                    <a:pt x="78" y="78"/>
                  </a:lnTo>
                  <a:lnTo>
                    <a:pt x="84" y="72"/>
                  </a:lnTo>
                  <a:lnTo>
                    <a:pt x="84" y="90"/>
                  </a:lnTo>
                  <a:lnTo>
                    <a:pt x="84" y="48"/>
                  </a:lnTo>
                  <a:lnTo>
                    <a:pt x="90" y="66"/>
                  </a:lnTo>
                  <a:lnTo>
                    <a:pt x="90" y="84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42"/>
                  </a:lnTo>
                  <a:lnTo>
                    <a:pt x="96" y="54"/>
                  </a:lnTo>
                  <a:lnTo>
                    <a:pt x="102" y="84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126"/>
                  </a:lnTo>
                  <a:lnTo>
                    <a:pt x="108" y="0"/>
                  </a:lnTo>
                  <a:lnTo>
                    <a:pt x="108" y="54"/>
                  </a:lnTo>
                  <a:lnTo>
                    <a:pt x="114" y="60"/>
                  </a:lnTo>
                  <a:lnTo>
                    <a:pt x="114" y="120"/>
                  </a:lnTo>
                  <a:lnTo>
                    <a:pt x="114" y="18"/>
                  </a:lnTo>
                  <a:lnTo>
                    <a:pt x="120" y="54"/>
                  </a:lnTo>
                  <a:lnTo>
                    <a:pt x="120" y="96"/>
                  </a:lnTo>
                  <a:lnTo>
                    <a:pt x="120" y="42"/>
                  </a:lnTo>
                  <a:lnTo>
                    <a:pt x="120" y="66"/>
                  </a:lnTo>
                  <a:lnTo>
                    <a:pt x="126" y="78"/>
                  </a:lnTo>
                  <a:lnTo>
                    <a:pt x="126" y="9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32" y="66"/>
                  </a:lnTo>
                  <a:lnTo>
                    <a:pt x="132" y="84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8" y="60"/>
                  </a:lnTo>
                  <a:lnTo>
                    <a:pt x="138" y="84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36"/>
                  </a:lnTo>
                  <a:lnTo>
                    <a:pt x="144" y="72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0" y="78"/>
                  </a:lnTo>
                  <a:lnTo>
                    <a:pt x="156" y="72"/>
                  </a:lnTo>
                  <a:lnTo>
                    <a:pt x="156" y="96"/>
                  </a:lnTo>
                  <a:lnTo>
                    <a:pt x="156" y="30"/>
                  </a:lnTo>
                  <a:lnTo>
                    <a:pt x="156" y="78"/>
                  </a:lnTo>
                  <a:lnTo>
                    <a:pt x="162" y="60"/>
                  </a:lnTo>
                  <a:lnTo>
                    <a:pt x="162" y="90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8" y="66"/>
                  </a:lnTo>
                  <a:lnTo>
                    <a:pt x="168" y="84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74" y="72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54"/>
                  </a:lnTo>
                  <a:lnTo>
                    <a:pt x="180" y="8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54"/>
                  </a:lnTo>
                  <a:lnTo>
                    <a:pt x="186" y="102"/>
                  </a:lnTo>
                  <a:lnTo>
                    <a:pt x="186" y="18"/>
                  </a:lnTo>
                  <a:lnTo>
                    <a:pt x="186" y="48"/>
                  </a:lnTo>
                  <a:lnTo>
                    <a:pt x="192" y="72"/>
                  </a:lnTo>
                  <a:lnTo>
                    <a:pt x="192" y="96"/>
                  </a:lnTo>
                  <a:lnTo>
                    <a:pt x="192" y="30"/>
                  </a:lnTo>
                  <a:lnTo>
                    <a:pt x="192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76"/>
            <p:cNvSpPr>
              <a:spLocks/>
            </p:cNvSpPr>
            <p:nvPr/>
          </p:nvSpPr>
          <p:spPr bwMode="auto">
            <a:xfrm>
              <a:off x="6800850" y="1581150"/>
              <a:ext cx="323850" cy="152400"/>
            </a:xfrm>
            <a:custGeom>
              <a:avLst/>
              <a:gdLst>
                <a:gd name="T0" fmla="*/ 6 w 204"/>
                <a:gd name="T1" fmla="*/ 24 h 96"/>
                <a:gd name="T2" fmla="*/ 6 w 204"/>
                <a:gd name="T3" fmla="*/ 54 h 96"/>
                <a:gd name="T4" fmla="*/ 12 w 204"/>
                <a:gd name="T5" fmla="*/ 30 h 96"/>
                <a:gd name="T6" fmla="*/ 18 w 204"/>
                <a:gd name="T7" fmla="*/ 30 h 96"/>
                <a:gd name="T8" fmla="*/ 24 w 204"/>
                <a:gd name="T9" fmla="*/ 66 h 96"/>
                <a:gd name="T10" fmla="*/ 30 w 204"/>
                <a:gd name="T11" fmla="*/ 24 h 96"/>
                <a:gd name="T12" fmla="*/ 36 w 204"/>
                <a:gd name="T13" fmla="*/ 84 h 96"/>
                <a:gd name="T14" fmla="*/ 42 w 204"/>
                <a:gd name="T15" fmla="*/ 66 h 96"/>
                <a:gd name="T16" fmla="*/ 42 w 204"/>
                <a:gd name="T17" fmla="*/ 54 h 96"/>
                <a:gd name="T18" fmla="*/ 48 w 204"/>
                <a:gd name="T19" fmla="*/ 42 h 96"/>
                <a:gd name="T20" fmla="*/ 54 w 204"/>
                <a:gd name="T21" fmla="*/ 36 h 96"/>
                <a:gd name="T22" fmla="*/ 60 w 204"/>
                <a:gd name="T23" fmla="*/ 72 h 96"/>
                <a:gd name="T24" fmla="*/ 66 w 204"/>
                <a:gd name="T25" fmla="*/ 72 h 96"/>
                <a:gd name="T26" fmla="*/ 72 w 204"/>
                <a:gd name="T27" fmla="*/ 42 h 96"/>
                <a:gd name="T28" fmla="*/ 78 w 204"/>
                <a:gd name="T29" fmla="*/ 36 h 96"/>
                <a:gd name="T30" fmla="*/ 78 w 204"/>
                <a:gd name="T31" fmla="*/ 42 h 96"/>
                <a:gd name="T32" fmla="*/ 84 w 204"/>
                <a:gd name="T33" fmla="*/ 24 h 96"/>
                <a:gd name="T34" fmla="*/ 90 w 204"/>
                <a:gd name="T35" fmla="*/ 66 h 96"/>
                <a:gd name="T36" fmla="*/ 96 w 204"/>
                <a:gd name="T37" fmla="*/ 24 h 96"/>
                <a:gd name="T38" fmla="*/ 102 w 204"/>
                <a:gd name="T39" fmla="*/ 54 h 96"/>
                <a:gd name="T40" fmla="*/ 102 w 204"/>
                <a:gd name="T41" fmla="*/ 36 h 96"/>
                <a:gd name="T42" fmla="*/ 108 w 204"/>
                <a:gd name="T43" fmla="*/ 0 h 96"/>
                <a:gd name="T44" fmla="*/ 114 w 204"/>
                <a:gd name="T45" fmla="*/ 72 h 96"/>
                <a:gd name="T46" fmla="*/ 120 w 204"/>
                <a:gd name="T47" fmla="*/ 54 h 96"/>
                <a:gd name="T48" fmla="*/ 120 w 204"/>
                <a:gd name="T49" fmla="*/ 48 h 96"/>
                <a:gd name="T50" fmla="*/ 126 w 204"/>
                <a:gd name="T51" fmla="*/ 24 h 96"/>
                <a:gd name="T52" fmla="*/ 132 w 204"/>
                <a:gd name="T53" fmla="*/ 60 h 96"/>
                <a:gd name="T54" fmla="*/ 138 w 204"/>
                <a:gd name="T55" fmla="*/ 48 h 96"/>
                <a:gd name="T56" fmla="*/ 138 w 204"/>
                <a:gd name="T57" fmla="*/ 42 h 96"/>
                <a:gd name="T58" fmla="*/ 144 w 204"/>
                <a:gd name="T59" fmla="*/ 24 h 96"/>
                <a:gd name="T60" fmla="*/ 150 w 204"/>
                <a:gd name="T61" fmla="*/ 72 h 96"/>
                <a:gd name="T62" fmla="*/ 156 w 204"/>
                <a:gd name="T63" fmla="*/ 42 h 96"/>
                <a:gd name="T64" fmla="*/ 156 w 204"/>
                <a:gd name="T65" fmla="*/ 42 h 96"/>
                <a:gd name="T66" fmla="*/ 162 w 204"/>
                <a:gd name="T67" fmla="*/ 30 h 96"/>
                <a:gd name="T68" fmla="*/ 168 w 204"/>
                <a:gd name="T69" fmla="*/ 60 h 96"/>
                <a:gd name="T70" fmla="*/ 174 w 204"/>
                <a:gd name="T71" fmla="*/ 42 h 96"/>
                <a:gd name="T72" fmla="*/ 174 w 204"/>
                <a:gd name="T73" fmla="*/ 42 h 96"/>
                <a:gd name="T74" fmla="*/ 180 w 204"/>
                <a:gd name="T75" fmla="*/ 24 h 96"/>
                <a:gd name="T76" fmla="*/ 186 w 204"/>
                <a:gd name="T77" fmla="*/ 30 h 96"/>
                <a:gd name="T78" fmla="*/ 192 w 204"/>
                <a:gd name="T79" fmla="*/ 30 h 96"/>
                <a:gd name="T80" fmla="*/ 198 w 204"/>
                <a:gd name="T81" fmla="*/ 60 h 96"/>
                <a:gd name="T82" fmla="*/ 204 w 204"/>
                <a:gd name="T83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6">
                  <a:moveTo>
                    <a:pt x="0" y="24"/>
                  </a:moveTo>
                  <a:lnTo>
                    <a:pt x="0" y="36"/>
                  </a:lnTo>
                  <a:lnTo>
                    <a:pt x="6" y="24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12" y="60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42"/>
                  </a:lnTo>
                  <a:lnTo>
                    <a:pt x="30" y="72"/>
                  </a:lnTo>
                  <a:lnTo>
                    <a:pt x="30" y="24"/>
                  </a:lnTo>
                  <a:lnTo>
                    <a:pt x="30" y="48"/>
                  </a:lnTo>
                  <a:lnTo>
                    <a:pt x="36" y="60"/>
                  </a:lnTo>
                  <a:lnTo>
                    <a:pt x="36" y="84"/>
                  </a:lnTo>
                  <a:lnTo>
                    <a:pt x="36" y="12"/>
                  </a:lnTo>
                  <a:lnTo>
                    <a:pt x="36" y="5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24"/>
                  </a:lnTo>
                  <a:lnTo>
                    <a:pt x="42" y="5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48" y="42"/>
                  </a:lnTo>
                  <a:lnTo>
                    <a:pt x="54" y="48"/>
                  </a:lnTo>
                  <a:lnTo>
                    <a:pt x="54" y="60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0" y="12"/>
                  </a:lnTo>
                  <a:lnTo>
                    <a:pt x="60" y="36"/>
                  </a:lnTo>
                  <a:lnTo>
                    <a:pt x="66" y="72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2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84" y="24"/>
                  </a:lnTo>
                  <a:lnTo>
                    <a:pt x="84" y="48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0" y="54"/>
                  </a:lnTo>
                  <a:lnTo>
                    <a:pt x="96" y="24"/>
                  </a:lnTo>
                  <a:lnTo>
                    <a:pt x="96" y="60"/>
                  </a:lnTo>
                  <a:lnTo>
                    <a:pt x="96" y="24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30"/>
                  </a:lnTo>
                  <a:lnTo>
                    <a:pt x="102" y="36"/>
                  </a:lnTo>
                  <a:lnTo>
                    <a:pt x="108" y="54"/>
                  </a:lnTo>
                  <a:lnTo>
                    <a:pt x="108" y="96"/>
                  </a:lnTo>
                  <a:lnTo>
                    <a:pt x="108" y="0"/>
                  </a:lnTo>
                  <a:lnTo>
                    <a:pt x="108" y="36"/>
                  </a:lnTo>
                  <a:lnTo>
                    <a:pt x="114" y="48"/>
                  </a:lnTo>
                  <a:lnTo>
                    <a:pt x="114" y="72"/>
                  </a:lnTo>
                  <a:lnTo>
                    <a:pt x="114" y="24"/>
                  </a:lnTo>
                  <a:lnTo>
                    <a:pt x="114" y="48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20" y="36"/>
                  </a:lnTo>
                  <a:lnTo>
                    <a:pt x="120" y="48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32" y="42"/>
                  </a:lnTo>
                  <a:lnTo>
                    <a:pt x="132" y="60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0"/>
                  </a:lnTo>
                  <a:lnTo>
                    <a:pt x="138" y="30"/>
                  </a:lnTo>
                  <a:lnTo>
                    <a:pt x="138" y="42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8"/>
                  </a:lnTo>
                  <a:lnTo>
                    <a:pt x="150" y="24"/>
                  </a:lnTo>
                  <a:lnTo>
                    <a:pt x="150" y="72"/>
                  </a:lnTo>
                  <a:lnTo>
                    <a:pt x="150" y="18"/>
                  </a:lnTo>
                  <a:lnTo>
                    <a:pt x="150" y="72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30"/>
                  </a:lnTo>
                  <a:lnTo>
                    <a:pt x="156" y="42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54"/>
                  </a:lnTo>
                  <a:lnTo>
                    <a:pt x="168" y="60"/>
                  </a:lnTo>
                  <a:lnTo>
                    <a:pt x="168" y="30"/>
                  </a:lnTo>
                  <a:lnTo>
                    <a:pt x="168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74" y="36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48"/>
                  </a:lnTo>
                  <a:lnTo>
                    <a:pt x="186" y="30"/>
                  </a:lnTo>
                  <a:lnTo>
                    <a:pt x="186" y="60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60"/>
                  </a:lnTo>
                  <a:lnTo>
                    <a:pt x="198" y="30"/>
                  </a:lnTo>
                  <a:lnTo>
                    <a:pt x="198" y="54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77"/>
            <p:cNvSpPr>
              <a:spLocks/>
            </p:cNvSpPr>
            <p:nvPr/>
          </p:nvSpPr>
          <p:spPr bwMode="auto">
            <a:xfrm>
              <a:off x="7124700" y="1581150"/>
              <a:ext cx="333375" cy="133350"/>
            </a:xfrm>
            <a:custGeom>
              <a:avLst/>
              <a:gdLst>
                <a:gd name="T0" fmla="*/ 6 w 210"/>
                <a:gd name="T1" fmla="*/ 36 h 84"/>
                <a:gd name="T2" fmla="*/ 6 w 210"/>
                <a:gd name="T3" fmla="*/ 48 h 84"/>
                <a:gd name="T4" fmla="*/ 12 w 210"/>
                <a:gd name="T5" fmla="*/ 30 h 84"/>
                <a:gd name="T6" fmla="*/ 18 w 210"/>
                <a:gd name="T7" fmla="*/ 78 h 84"/>
                <a:gd name="T8" fmla="*/ 24 w 210"/>
                <a:gd name="T9" fmla="*/ 84 h 84"/>
                <a:gd name="T10" fmla="*/ 30 w 210"/>
                <a:gd name="T11" fmla="*/ 30 h 84"/>
                <a:gd name="T12" fmla="*/ 30 w 210"/>
                <a:gd name="T13" fmla="*/ 48 h 84"/>
                <a:gd name="T14" fmla="*/ 36 w 210"/>
                <a:gd name="T15" fmla="*/ 30 h 84"/>
                <a:gd name="T16" fmla="*/ 42 w 210"/>
                <a:gd name="T17" fmla="*/ 60 h 84"/>
                <a:gd name="T18" fmla="*/ 48 w 210"/>
                <a:gd name="T19" fmla="*/ 30 h 84"/>
                <a:gd name="T20" fmla="*/ 54 w 210"/>
                <a:gd name="T21" fmla="*/ 42 h 84"/>
                <a:gd name="T22" fmla="*/ 54 w 210"/>
                <a:gd name="T23" fmla="*/ 48 h 84"/>
                <a:gd name="T24" fmla="*/ 60 w 210"/>
                <a:gd name="T25" fmla="*/ 36 h 84"/>
                <a:gd name="T26" fmla="*/ 66 w 210"/>
                <a:gd name="T27" fmla="*/ 30 h 84"/>
                <a:gd name="T28" fmla="*/ 72 w 210"/>
                <a:gd name="T29" fmla="*/ 60 h 84"/>
                <a:gd name="T30" fmla="*/ 78 w 210"/>
                <a:gd name="T31" fmla="*/ 48 h 84"/>
                <a:gd name="T32" fmla="*/ 84 w 210"/>
                <a:gd name="T33" fmla="*/ 30 h 84"/>
                <a:gd name="T34" fmla="*/ 90 w 210"/>
                <a:gd name="T35" fmla="*/ 30 h 84"/>
                <a:gd name="T36" fmla="*/ 90 w 210"/>
                <a:gd name="T37" fmla="*/ 42 h 84"/>
                <a:gd name="T38" fmla="*/ 96 w 210"/>
                <a:gd name="T39" fmla="*/ 0 h 84"/>
                <a:gd name="T40" fmla="*/ 102 w 210"/>
                <a:gd name="T41" fmla="*/ 72 h 84"/>
                <a:gd name="T42" fmla="*/ 108 w 210"/>
                <a:gd name="T43" fmla="*/ 60 h 84"/>
                <a:gd name="T44" fmla="*/ 114 w 210"/>
                <a:gd name="T45" fmla="*/ 48 h 84"/>
                <a:gd name="T46" fmla="*/ 114 w 210"/>
                <a:gd name="T47" fmla="*/ 48 h 84"/>
                <a:gd name="T48" fmla="*/ 120 w 210"/>
                <a:gd name="T49" fmla="*/ 24 h 84"/>
                <a:gd name="T50" fmla="*/ 126 w 210"/>
                <a:gd name="T51" fmla="*/ 66 h 84"/>
                <a:gd name="T52" fmla="*/ 132 w 210"/>
                <a:gd name="T53" fmla="*/ 30 h 84"/>
                <a:gd name="T54" fmla="*/ 138 w 210"/>
                <a:gd name="T55" fmla="*/ 48 h 84"/>
                <a:gd name="T56" fmla="*/ 144 w 210"/>
                <a:gd name="T57" fmla="*/ 42 h 84"/>
                <a:gd name="T58" fmla="*/ 144 w 210"/>
                <a:gd name="T59" fmla="*/ 42 h 84"/>
                <a:gd name="T60" fmla="*/ 150 w 210"/>
                <a:gd name="T61" fmla="*/ 24 h 84"/>
                <a:gd name="T62" fmla="*/ 156 w 210"/>
                <a:gd name="T63" fmla="*/ 72 h 84"/>
                <a:gd name="T64" fmla="*/ 162 w 210"/>
                <a:gd name="T65" fmla="*/ 60 h 84"/>
                <a:gd name="T66" fmla="*/ 168 w 210"/>
                <a:gd name="T67" fmla="*/ 54 h 84"/>
                <a:gd name="T68" fmla="*/ 174 w 210"/>
                <a:gd name="T69" fmla="*/ 42 h 84"/>
                <a:gd name="T70" fmla="*/ 174 w 210"/>
                <a:gd name="T71" fmla="*/ 36 h 84"/>
                <a:gd name="T72" fmla="*/ 180 w 210"/>
                <a:gd name="T73" fmla="*/ 66 h 84"/>
                <a:gd name="T74" fmla="*/ 186 w 210"/>
                <a:gd name="T75" fmla="*/ 30 h 84"/>
                <a:gd name="T76" fmla="*/ 192 w 210"/>
                <a:gd name="T77" fmla="*/ 54 h 84"/>
                <a:gd name="T78" fmla="*/ 198 w 210"/>
                <a:gd name="T79" fmla="*/ 24 h 84"/>
                <a:gd name="T80" fmla="*/ 204 w 210"/>
                <a:gd name="T81" fmla="*/ 30 h 84"/>
                <a:gd name="T82" fmla="*/ 210 w 210"/>
                <a:gd name="T83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84">
                  <a:moveTo>
                    <a:pt x="0" y="18"/>
                  </a:moveTo>
                  <a:lnTo>
                    <a:pt x="0" y="60"/>
                  </a:lnTo>
                  <a:lnTo>
                    <a:pt x="6" y="36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12" y="30"/>
                  </a:lnTo>
                  <a:lnTo>
                    <a:pt x="12" y="42"/>
                  </a:lnTo>
                  <a:lnTo>
                    <a:pt x="18" y="1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24" y="36"/>
                  </a:lnTo>
                  <a:lnTo>
                    <a:pt x="24" y="84"/>
                  </a:lnTo>
                  <a:lnTo>
                    <a:pt x="24" y="6"/>
                  </a:lnTo>
                  <a:lnTo>
                    <a:pt x="24" y="60"/>
                  </a:lnTo>
                  <a:lnTo>
                    <a:pt x="30" y="30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30"/>
                  </a:lnTo>
                  <a:lnTo>
                    <a:pt x="42" y="54"/>
                  </a:lnTo>
                  <a:lnTo>
                    <a:pt x="48" y="30"/>
                  </a:lnTo>
                  <a:lnTo>
                    <a:pt x="48" y="60"/>
                  </a:lnTo>
                  <a:lnTo>
                    <a:pt x="48" y="48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30"/>
                  </a:lnTo>
                  <a:lnTo>
                    <a:pt x="54" y="48"/>
                  </a:lnTo>
                  <a:lnTo>
                    <a:pt x="60" y="6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72" y="54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30"/>
                  </a:lnTo>
                  <a:lnTo>
                    <a:pt x="78" y="60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42"/>
                  </a:lnTo>
                  <a:lnTo>
                    <a:pt x="90" y="30"/>
                  </a:lnTo>
                  <a:lnTo>
                    <a:pt x="90" y="78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84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102" y="36"/>
                  </a:lnTo>
                  <a:lnTo>
                    <a:pt x="102" y="72"/>
                  </a:lnTo>
                  <a:lnTo>
                    <a:pt x="102" y="18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14" y="48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24"/>
                  </a:lnTo>
                  <a:lnTo>
                    <a:pt x="120" y="72"/>
                  </a:lnTo>
                  <a:lnTo>
                    <a:pt x="120" y="24"/>
                  </a:lnTo>
                  <a:lnTo>
                    <a:pt x="120" y="30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2" y="42"/>
                  </a:lnTo>
                  <a:lnTo>
                    <a:pt x="138" y="48"/>
                  </a:lnTo>
                  <a:lnTo>
                    <a:pt x="138" y="36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30"/>
                  </a:lnTo>
                  <a:lnTo>
                    <a:pt x="144" y="42"/>
                  </a:lnTo>
                  <a:lnTo>
                    <a:pt x="150" y="30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60"/>
                  </a:lnTo>
                  <a:lnTo>
                    <a:pt x="162" y="36"/>
                  </a:lnTo>
                  <a:lnTo>
                    <a:pt x="162" y="48"/>
                  </a:lnTo>
                  <a:lnTo>
                    <a:pt x="168" y="54"/>
                  </a:lnTo>
                  <a:lnTo>
                    <a:pt x="168" y="78"/>
                  </a:lnTo>
                  <a:lnTo>
                    <a:pt x="168" y="12"/>
                  </a:lnTo>
                  <a:lnTo>
                    <a:pt x="174" y="42"/>
                  </a:lnTo>
                  <a:lnTo>
                    <a:pt x="174" y="72"/>
                  </a:lnTo>
                  <a:lnTo>
                    <a:pt x="174" y="24"/>
                  </a:lnTo>
                  <a:lnTo>
                    <a:pt x="174" y="36"/>
                  </a:lnTo>
                  <a:lnTo>
                    <a:pt x="180" y="42"/>
                  </a:lnTo>
                  <a:lnTo>
                    <a:pt x="180" y="24"/>
                  </a:lnTo>
                  <a:lnTo>
                    <a:pt x="180" y="66"/>
                  </a:lnTo>
                  <a:lnTo>
                    <a:pt x="186" y="48"/>
                  </a:lnTo>
                  <a:lnTo>
                    <a:pt x="186" y="60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2"/>
                  </a:lnTo>
                  <a:lnTo>
                    <a:pt x="204" y="4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6"/>
                  </a:lnTo>
                  <a:lnTo>
                    <a:pt x="210" y="54"/>
                  </a:lnTo>
                  <a:lnTo>
                    <a:pt x="210" y="30"/>
                  </a:lnTo>
                  <a:lnTo>
                    <a:pt x="210" y="3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78"/>
            <p:cNvSpPr>
              <a:spLocks/>
            </p:cNvSpPr>
            <p:nvPr/>
          </p:nvSpPr>
          <p:spPr bwMode="auto">
            <a:xfrm>
              <a:off x="7458075" y="1581150"/>
              <a:ext cx="333375" cy="161925"/>
            </a:xfrm>
            <a:custGeom>
              <a:avLst/>
              <a:gdLst>
                <a:gd name="T0" fmla="*/ 6 w 210"/>
                <a:gd name="T1" fmla="*/ 60 h 102"/>
                <a:gd name="T2" fmla="*/ 12 w 210"/>
                <a:gd name="T3" fmla="*/ 66 h 102"/>
                <a:gd name="T4" fmla="*/ 18 w 210"/>
                <a:gd name="T5" fmla="*/ 36 h 102"/>
                <a:gd name="T6" fmla="*/ 18 w 210"/>
                <a:gd name="T7" fmla="*/ 54 h 102"/>
                <a:gd name="T8" fmla="*/ 24 w 210"/>
                <a:gd name="T9" fmla="*/ 30 h 102"/>
                <a:gd name="T10" fmla="*/ 30 w 210"/>
                <a:gd name="T11" fmla="*/ 66 h 102"/>
                <a:gd name="T12" fmla="*/ 36 w 210"/>
                <a:gd name="T13" fmla="*/ 60 h 102"/>
                <a:gd name="T14" fmla="*/ 36 w 210"/>
                <a:gd name="T15" fmla="*/ 54 h 102"/>
                <a:gd name="T16" fmla="*/ 42 w 210"/>
                <a:gd name="T17" fmla="*/ 30 h 102"/>
                <a:gd name="T18" fmla="*/ 48 w 210"/>
                <a:gd name="T19" fmla="*/ 24 h 102"/>
                <a:gd name="T20" fmla="*/ 54 w 210"/>
                <a:gd name="T21" fmla="*/ 66 h 102"/>
                <a:gd name="T22" fmla="*/ 60 w 210"/>
                <a:gd name="T23" fmla="*/ 42 h 102"/>
                <a:gd name="T24" fmla="*/ 60 w 210"/>
                <a:gd name="T25" fmla="*/ 42 h 102"/>
                <a:gd name="T26" fmla="*/ 66 w 210"/>
                <a:gd name="T27" fmla="*/ 24 h 102"/>
                <a:gd name="T28" fmla="*/ 72 w 210"/>
                <a:gd name="T29" fmla="*/ 102 h 102"/>
                <a:gd name="T30" fmla="*/ 78 w 210"/>
                <a:gd name="T31" fmla="*/ 48 h 102"/>
                <a:gd name="T32" fmla="*/ 78 w 210"/>
                <a:gd name="T33" fmla="*/ 42 h 102"/>
                <a:gd name="T34" fmla="*/ 84 w 210"/>
                <a:gd name="T35" fmla="*/ 66 h 102"/>
                <a:gd name="T36" fmla="*/ 90 w 210"/>
                <a:gd name="T37" fmla="*/ 24 h 102"/>
                <a:gd name="T38" fmla="*/ 96 w 210"/>
                <a:gd name="T39" fmla="*/ 60 h 102"/>
                <a:gd name="T40" fmla="*/ 102 w 210"/>
                <a:gd name="T41" fmla="*/ 60 h 102"/>
                <a:gd name="T42" fmla="*/ 108 w 210"/>
                <a:gd name="T43" fmla="*/ 36 h 102"/>
                <a:gd name="T44" fmla="*/ 108 w 210"/>
                <a:gd name="T45" fmla="*/ 36 h 102"/>
                <a:gd name="T46" fmla="*/ 114 w 210"/>
                <a:gd name="T47" fmla="*/ 72 h 102"/>
                <a:gd name="T48" fmla="*/ 120 w 210"/>
                <a:gd name="T49" fmla="*/ 30 h 102"/>
                <a:gd name="T50" fmla="*/ 126 w 210"/>
                <a:gd name="T51" fmla="*/ 60 h 102"/>
                <a:gd name="T52" fmla="*/ 132 w 210"/>
                <a:gd name="T53" fmla="*/ 72 h 102"/>
                <a:gd name="T54" fmla="*/ 138 w 210"/>
                <a:gd name="T55" fmla="*/ 24 h 102"/>
                <a:gd name="T56" fmla="*/ 144 w 210"/>
                <a:gd name="T57" fmla="*/ 24 h 102"/>
                <a:gd name="T58" fmla="*/ 150 w 210"/>
                <a:gd name="T59" fmla="*/ 36 h 102"/>
                <a:gd name="T60" fmla="*/ 150 w 210"/>
                <a:gd name="T61" fmla="*/ 60 h 102"/>
                <a:gd name="T62" fmla="*/ 156 w 210"/>
                <a:gd name="T63" fmla="*/ 72 h 102"/>
                <a:gd name="T64" fmla="*/ 162 w 210"/>
                <a:gd name="T65" fmla="*/ 18 h 102"/>
                <a:gd name="T66" fmla="*/ 168 w 210"/>
                <a:gd name="T67" fmla="*/ 30 h 102"/>
                <a:gd name="T68" fmla="*/ 174 w 210"/>
                <a:gd name="T69" fmla="*/ 66 h 102"/>
                <a:gd name="T70" fmla="*/ 180 w 210"/>
                <a:gd name="T71" fmla="*/ 42 h 102"/>
                <a:gd name="T72" fmla="*/ 180 w 210"/>
                <a:gd name="T73" fmla="*/ 54 h 102"/>
                <a:gd name="T74" fmla="*/ 186 w 210"/>
                <a:gd name="T75" fmla="*/ 24 h 102"/>
                <a:gd name="T76" fmla="*/ 192 w 210"/>
                <a:gd name="T77" fmla="*/ 60 h 102"/>
                <a:gd name="T78" fmla="*/ 198 w 210"/>
                <a:gd name="T79" fmla="*/ 42 h 102"/>
                <a:gd name="T80" fmla="*/ 198 w 210"/>
                <a:gd name="T81" fmla="*/ 30 h 102"/>
                <a:gd name="T82" fmla="*/ 204 w 210"/>
                <a:gd name="T83" fmla="*/ 2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2">
                  <a:moveTo>
                    <a:pt x="0" y="36"/>
                  </a:moveTo>
                  <a:lnTo>
                    <a:pt x="6" y="48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2" y="60"/>
                  </a:lnTo>
                  <a:lnTo>
                    <a:pt x="18" y="36"/>
                  </a:lnTo>
                  <a:lnTo>
                    <a:pt x="18" y="66"/>
                  </a:lnTo>
                  <a:lnTo>
                    <a:pt x="18" y="24"/>
                  </a:lnTo>
                  <a:lnTo>
                    <a:pt x="18" y="54"/>
                  </a:lnTo>
                  <a:lnTo>
                    <a:pt x="24" y="42"/>
                  </a:lnTo>
                  <a:lnTo>
                    <a:pt x="24" y="54"/>
                  </a:lnTo>
                  <a:lnTo>
                    <a:pt x="24" y="30"/>
                  </a:lnTo>
                  <a:lnTo>
                    <a:pt x="24" y="42"/>
                  </a:lnTo>
                  <a:lnTo>
                    <a:pt x="30" y="24"/>
                  </a:lnTo>
                  <a:lnTo>
                    <a:pt x="30" y="66"/>
                  </a:lnTo>
                  <a:lnTo>
                    <a:pt x="30" y="18"/>
                  </a:lnTo>
                  <a:lnTo>
                    <a:pt x="30" y="36"/>
                  </a:lnTo>
                  <a:lnTo>
                    <a:pt x="36" y="60"/>
                  </a:lnTo>
                  <a:lnTo>
                    <a:pt x="36" y="96"/>
                  </a:lnTo>
                  <a:lnTo>
                    <a:pt x="36" y="0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42" y="54"/>
                  </a:lnTo>
                  <a:lnTo>
                    <a:pt x="42" y="30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54" y="54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0" y="36"/>
                  </a:lnTo>
                  <a:lnTo>
                    <a:pt x="60" y="42"/>
                  </a:lnTo>
                  <a:lnTo>
                    <a:pt x="66" y="54"/>
                  </a:lnTo>
                  <a:lnTo>
                    <a:pt x="66" y="72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72" y="54"/>
                  </a:lnTo>
                  <a:lnTo>
                    <a:pt x="72" y="102"/>
                  </a:lnTo>
                  <a:lnTo>
                    <a:pt x="72" y="0"/>
                  </a:lnTo>
                  <a:lnTo>
                    <a:pt x="72" y="30"/>
                  </a:lnTo>
                  <a:lnTo>
                    <a:pt x="78" y="48"/>
                  </a:lnTo>
                  <a:lnTo>
                    <a:pt x="78" y="66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24"/>
                  </a:lnTo>
                  <a:lnTo>
                    <a:pt x="90" y="48"/>
                  </a:lnTo>
                  <a:lnTo>
                    <a:pt x="96" y="30"/>
                  </a:lnTo>
                  <a:lnTo>
                    <a:pt x="96" y="60"/>
                  </a:lnTo>
                  <a:lnTo>
                    <a:pt x="96" y="42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30"/>
                  </a:lnTo>
                  <a:lnTo>
                    <a:pt x="102" y="42"/>
                  </a:lnTo>
                  <a:lnTo>
                    <a:pt x="108" y="36"/>
                  </a:lnTo>
                  <a:lnTo>
                    <a:pt x="108" y="66"/>
                  </a:lnTo>
                  <a:lnTo>
                    <a:pt x="108" y="18"/>
                  </a:lnTo>
                  <a:lnTo>
                    <a:pt x="108" y="36"/>
                  </a:lnTo>
                  <a:lnTo>
                    <a:pt x="114" y="42"/>
                  </a:lnTo>
                  <a:lnTo>
                    <a:pt x="114" y="18"/>
                  </a:lnTo>
                  <a:lnTo>
                    <a:pt x="114" y="72"/>
                  </a:lnTo>
                  <a:lnTo>
                    <a:pt x="120" y="54"/>
                  </a:lnTo>
                  <a:lnTo>
                    <a:pt x="120" y="60"/>
                  </a:lnTo>
                  <a:lnTo>
                    <a:pt x="120" y="30"/>
                  </a:lnTo>
                  <a:lnTo>
                    <a:pt x="120" y="42"/>
                  </a:lnTo>
                  <a:lnTo>
                    <a:pt x="126" y="24"/>
                  </a:lnTo>
                  <a:lnTo>
                    <a:pt x="126" y="60"/>
                  </a:lnTo>
                  <a:lnTo>
                    <a:pt x="126" y="48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24"/>
                  </a:lnTo>
                  <a:lnTo>
                    <a:pt x="138" y="60"/>
                  </a:lnTo>
                  <a:lnTo>
                    <a:pt x="138" y="36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60"/>
                  </a:lnTo>
                  <a:lnTo>
                    <a:pt x="156" y="36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62" y="42"/>
                  </a:lnTo>
                  <a:lnTo>
                    <a:pt x="162" y="72"/>
                  </a:lnTo>
                  <a:lnTo>
                    <a:pt x="162" y="18"/>
                  </a:lnTo>
                  <a:lnTo>
                    <a:pt x="162" y="42"/>
                  </a:lnTo>
                  <a:lnTo>
                    <a:pt x="168" y="66"/>
                  </a:lnTo>
                  <a:lnTo>
                    <a:pt x="168" y="30"/>
                  </a:lnTo>
                  <a:lnTo>
                    <a:pt x="168" y="42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74" y="66"/>
                  </a:lnTo>
                  <a:lnTo>
                    <a:pt x="180" y="42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36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72"/>
                  </a:lnTo>
                  <a:lnTo>
                    <a:pt x="198" y="24"/>
                  </a:lnTo>
                  <a:lnTo>
                    <a:pt x="198" y="30"/>
                  </a:lnTo>
                  <a:lnTo>
                    <a:pt x="204" y="60"/>
                  </a:lnTo>
                  <a:lnTo>
                    <a:pt x="204" y="66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10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79"/>
            <p:cNvSpPr>
              <a:spLocks/>
            </p:cNvSpPr>
            <p:nvPr/>
          </p:nvSpPr>
          <p:spPr bwMode="auto">
            <a:xfrm>
              <a:off x="7791450" y="1619250"/>
              <a:ext cx="38100" cy="66675"/>
            </a:xfrm>
            <a:custGeom>
              <a:avLst/>
              <a:gdLst>
                <a:gd name="T0" fmla="*/ 0 w 24"/>
                <a:gd name="T1" fmla="*/ 24 h 42"/>
                <a:gd name="T2" fmla="*/ 0 w 24"/>
                <a:gd name="T3" fmla="*/ 36 h 42"/>
                <a:gd name="T4" fmla="*/ 0 w 24"/>
                <a:gd name="T5" fmla="*/ 6 h 42"/>
                <a:gd name="T6" fmla="*/ 0 w 24"/>
                <a:gd name="T7" fmla="*/ 30 h 42"/>
                <a:gd name="T8" fmla="*/ 6 w 24"/>
                <a:gd name="T9" fmla="*/ 42 h 42"/>
                <a:gd name="T10" fmla="*/ 6 w 24"/>
                <a:gd name="T11" fmla="*/ 0 h 42"/>
                <a:gd name="T12" fmla="*/ 6 w 24"/>
                <a:gd name="T13" fmla="*/ 6 h 42"/>
                <a:gd name="T14" fmla="*/ 12 w 24"/>
                <a:gd name="T15" fmla="*/ 18 h 42"/>
                <a:gd name="T16" fmla="*/ 12 w 24"/>
                <a:gd name="T17" fmla="*/ 42 h 42"/>
                <a:gd name="T18" fmla="*/ 12 w 24"/>
                <a:gd name="T19" fmla="*/ 0 h 42"/>
                <a:gd name="T20" fmla="*/ 12 w 24"/>
                <a:gd name="T21" fmla="*/ 30 h 42"/>
                <a:gd name="T22" fmla="*/ 18 w 24"/>
                <a:gd name="T23" fmla="*/ 24 h 42"/>
                <a:gd name="T24" fmla="*/ 18 w 24"/>
                <a:gd name="T25" fmla="*/ 36 h 42"/>
                <a:gd name="T26" fmla="*/ 18 w 24"/>
                <a:gd name="T27" fmla="*/ 6 h 42"/>
                <a:gd name="T28" fmla="*/ 18 w 24"/>
                <a:gd name="T29" fmla="*/ 24 h 42"/>
                <a:gd name="T30" fmla="*/ 24 w 24"/>
                <a:gd name="T31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42">
                  <a:moveTo>
                    <a:pt x="0" y="24"/>
                  </a:moveTo>
                  <a:lnTo>
                    <a:pt x="0" y="36"/>
                  </a:lnTo>
                  <a:lnTo>
                    <a:pt x="0" y="6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42"/>
                  </a:lnTo>
                  <a:lnTo>
                    <a:pt x="12" y="0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18" y="6"/>
                  </a:lnTo>
                  <a:lnTo>
                    <a:pt x="18" y="24"/>
                  </a:lnTo>
                  <a:lnTo>
                    <a:pt x="24" y="2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80"/>
            <p:cNvSpPr>
              <a:spLocks/>
            </p:cNvSpPr>
            <p:nvPr/>
          </p:nvSpPr>
          <p:spPr bwMode="auto">
            <a:xfrm>
              <a:off x="4362450" y="1400175"/>
              <a:ext cx="123825" cy="447675"/>
            </a:xfrm>
            <a:custGeom>
              <a:avLst/>
              <a:gdLst>
                <a:gd name="T0" fmla="*/ 0 w 78"/>
                <a:gd name="T1" fmla="*/ 138 h 282"/>
                <a:gd name="T2" fmla="*/ 6 w 78"/>
                <a:gd name="T3" fmla="*/ 168 h 282"/>
                <a:gd name="T4" fmla="*/ 6 w 78"/>
                <a:gd name="T5" fmla="*/ 234 h 282"/>
                <a:gd name="T6" fmla="*/ 6 w 78"/>
                <a:gd name="T7" fmla="*/ 60 h 282"/>
                <a:gd name="T8" fmla="*/ 6 w 78"/>
                <a:gd name="T9" fmla="*/ 96 h 282"/>
                <a:gd name="T10" fmla="*/ 12 w 78"/>
                <a:gd name="T11" fmla="*/ 162 h 282"/>
                <a:gd name="T12" fmla="*/ 12 w 78"/>
                <a:gd name="T13" fmla="*/ 282 h 282"/>
                <a:gd name="T14" fmla="*/ 12 w 78"/>
                <a:gd name="T15" fmla="*/ 0 h 282"/>
                <a:gd name="T16" fmla="*/ 12 w 78"/>
                <a:gd name="T17" fmla="*/ 180 h 282"/>
                <a:gd name="T18" fmla="*/ 18 w 78"/>
                <a:gd name="T19" fmla="*/ 174 h 282"/>
                <a:gd name="T20" fmla="*/ 18 w 78"/>
                <a:gd name="T21" fmla="*/ 210 h 282"/>
                <a:gd name="T22" fmla="*/ 18 w 78"/>
                <a:gd name="T23" fmla="*/ 84 h 282"/>
                <a:gd name="T24" fmla="*/ 18 w 78"/>
                <a:gd name="T25" fmla="*/ 168 h 282"/>
                <a:gd name="T26" fmla="*/ 24 w 78"/>
                <a:gd name="T27" fmla="*/ 216 h 282"/>
                <a:gd name="T28" fmla="*/ 24 w 78"/>
                <a:gd name="T29" fmla="*/ 120 h 282"/>
                <a:gd name="T30" fmla="*/ 24 w 78"/>
                <a:gd name="T31" fmla="*/ 174 h 282"/>
                <a:gd name="T32" fmla="*/ 30 w 78"/>
                <a:gd name="T33" fmla="*/ 192 h 282"/>
                <a:gd name="T34" fmla="*/ 30 w 78"/>
                <a:gd name="T35" fmla="*/ 132 h 282"/>
                <a:gd name="T36" fmla="*/ 30 w 78"/>
                <a:gd name="T37" fmla="*/ 144 h 282"/>
                <a:gd name="T38" fmla="*/ 36 w 78"/>
                <a:gd name="T39" fmla="*/ 168 h 282"/>
                <a:gd name="T40" fmla="*/ 36 w 78"/>
                <a:gd name="T41" fmla="*/ 180 h 282"/>
                <a:gd name="T42" fmla="*/ 36 w 78"/>
                <a:gd name="T43" fmla="*/ 132 h 282"/>
                <a:gd name="T44" fmla="*/ 36 w 78"/>
                <a:gd name="T45" fmla="*/ 156 h 282"/>
                <a:gd name="T46" fmla="*/ 42 w 78"/>
                <a:gd name="T47" fmla="*/ 150 h 282"/>
                <a:gd name="T48" fmla="*/ 42 w 78"/>
                <a:gd name="T49" fmla="*/ 180 h 282"/>
                <a:gd name="T50" fmla="*/ 42 w 78"/>
                <a:gd name="T51" fmla="*/ 144 h 282"/>
                <a:gd name="T52" fmla="*/ 42 w 78"/>
                <a:gd name="T53" fmla="*/ 168 h 282"/>
                <a:gd name="T54" fmla="*/ 48 w 78"/>
                <a:gd name="T55" fmla="*/ 156 h 282"/>
                <a:gd name="T56" fmla="*/ 48 w 78"/>
                <a:gd name="T57" fmla="*/ 192 h 282"/>
                <a:gd name="T58" fmla="*/ 48 w 78"/>
                <a:gd name="T59" fmla="*/ 126 h 282"/>
                <a:gd name="T60" fmla="*/ 48 w 78"/>
                <a:gd name="T61" fmla="*/ 168 h 282"/>
                <a:gd name="T62" fmla="*/ 54 w 78"/>
                <a:gd name="T63" fmla="*/ 156 h 282"/>
                <a:gd name="T64" fmla="*/ 54 w 78"/>
                <a:gd name="T65" fmla="*/ 174 h 282"/>
                <a:gd name="T66" fmla="*/ 54 w 78"/>
                <a:gd name="T67" fmla="*/ 150 h 282"/>
                <a:gd name="T68" fmla="*/ 60 w 78"/>
                <a:gd name="T69" fmla="*/ 162 h 282"/>
                <a:gd name="T70" fmla="*/ 60 w 78"/>
                <a:gd name="T71" fmla="*/ 174 h 282"/>
                <a:gd name="T72" fmla="*/ 60 w 78"/>
                <a:gd name="T73" fmla="*/ 144 h 282"/>
                <a:gd name="T74" fmla="*/ 60 w 78"/>
                <a:gd name="T75" fmla="*/ 162 h 282"/>
                <a:gd name="T76" fmla="*/ 66 w 78"/>
                <a:gd name="T77" fmla="*/ 156 h 282"/>
                <a:gd name="T78" fmla="*/ 66 w 78"/>
                <a:gd name="T79" fmla="*/ 174 h 282"/>
                <a:gd name="T80" fmla="*/ 66 w 78"/>
                <a:gd name="T81" fmla="*/ 144 h 282"/>
                <a:gd name="T82" fmla="*/ 66 w 78"/>
                <a:gd name="T83" fmla="*/ 156 h 282"/>
                <a:gd name="T84" fmla="*/ 72 w 78"/>
                <a:gd name="T85" fmla="*/ 168 h 282"/>
                <a:gd name="T86" fmla="*/ 72 w 78"/>
                <a:gd name="T87" fmla="*/ 174 h 282"/>
                <a:gd name="T88" fmla="*/ 72 w 78"/>
                <a:gd name="T89" fmla="*/ 144 h 282"/>
                <a:gd name="T90" fmla="*/ 72 w 78"/>
                <a:gd name="T91" fmla="*/ 150 h 282"/>
                <a:gd name="T92" fmla="*/ 78 w 78"/>
                <a:gd name="T93" fmla="*/ 156 h 282"/>
                <a:gd name="T94" fmla="*/ 78 w 78"/>
                <a:gd name="T95" fmla="*/ 16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" h="282">
                  <a:moveTo>
                    <a:pt x="0" y="138"/>
                  </a:moveTo>
                  <a:lnTo>
                    <a:pt x="6" y="168"/>
                  </a:lnTo>
                  <a:lnTo>
                    <a:pt x="6" y="234"/>
                  </a:lnTo>
                  <a:lnTo>
                    <a:pt x="6" y="60"/>
                  </a:lnTo>
                  <a:lnTo>
                    <a:pt x="6" y="96"/>
                  </a:lnTo>
                  <a:lnTo>
                    <a:pt x="12" y="162"/>
                  </a:lnTo>
                  <a:lnTo>
                    <a:pt x="12" y="282"/>
                  </a:lnTo>
                  <a:lnTo>
                    <a:pt x="12" y="0"/>
                  </a:lnTo>
                  <a:lnTo>
                    <a:pt x="12" y="180"/>
                  </a:lnTo>
                  <a:lnTo>
                    <a:pt x="18" y="174"/>
                  </a:lnTo>
                  <a:lnTo>
                    <a:pt x="18" y="210"/>
                  </a:lnTo>
                  <a:lnTo>
                    <a:pt x="18" y="84"/>
                  </a:lnTo>
                  <a:lnTo>
                    <a:pt x="18" y="168"/>
                  </a:lnTo>
                  <a:lnTo>
                    <a:pt x="24" y="216"/>
                  </a:lnTo>
                  <a:lnTo>
                    <a:pt x="24" y="120"/>
                  </a:lnTo>
                  <a:lnTo>
                    <a:pt x="24" y="174"/>
                  </a:lnTo>
                  <a:lnTo>
                    <a:pt x="30" y="192"/>
                  </a:lnTo>
                  <a:lnTo>
                    <a:pt x="30" y="132"/>
                  </a:lnTo>
                  <a:lnTo>
                    <a:pt x="30" y="144"/>
                  </a:lnTo>
                  <a:lnTo>
                    <a:pt x="36" y="168"/>
                  </a:lnTo>
                  <a:lnTo>
                    <a:pt x="36" y="180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42" y="150"/>
                  </a:lnTo>
                  <a:lnTo>
                    <a:pt x="42" y="180"/>
                  </a:lnTo>
                  <a:lnTo>
                    <a:pt x="42" y="144"/>
                  </a:lnTo>
                  <a:lnTo>
                    <a:pt x="42" y="168"/>
                  </a:lnTo>
                  <a:lnTo>
                    <a:pt x="48" y="156"/>
                  </a:lnTo>
                  <a:lnTo>
                    <a:pt x="48" y="192"/>
                  </a:lnTo>
                  <a:lnTo>
                    <a:pt x="48" y="126"/>
                  </a:lnTo>
                  <a:lnTo>
                    <a:pt x="48" y="168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50"/>
                  </a:lnTo>
                  <a:lnTo>
                    <a:pt x="60" y="162"/>
                  </a:lnTo>
                  <a:lnTo>
                    <a:pt x="60" y="174"/>
                  </a:lnTo>
                  <a:lnTo>
                    <a:pt x="60" y="144"/>
                  </a:lnTo>
                  <a:lnTo>
                    <a:pt x="60" y="162"/>
                  </a:lnTo>
                  <a:lnTo>
                    <a:pt x="66" y="156"/>
                  </a:lnTo>
                  <a:lnTo>
                    <a:pt x="66" y="174"/>
                  </a:lnTo>
                  <a:lnTo>
                    <a:pt x="66" y="144"/>
                  </a:lnTo>
                  <a:lnTo>
                    <a:pt x="66" y="156"/>
                  </a:lnTo>
                  <a:lnTo>
                    <a:pt x="72" y="168"/>
                  </a:lnTo>
                  <a:lnTo>
                    <a:pt x="72" y="174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78" y="156"/>
                  </a:lnTo>
                  <a:lnTo>
                    <a:pt x="78" y="16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81"/>
            <p:cNvSpPr>
              <a:spLocks/>
            </p:cNvSpPr>
            <p:nvPr/>
          </p:nvSpPr>
          <p:spPr bwMode="auto">
            <a:xfrm>
              <a:off x="6572250" y="1257300"/>
              <a:ext cx="123825" cy="695325"/>
            </a:xfrm>
            <a:custGeom>
              <a:avLst/>
              <a:gdLst>
                <a:gd name="T0" fmla="*/ 0 w 78"/>
                <a:gd name="T1" fmla="*/ 210 h 438"/>
                <a:gd name="T2" fmla="*/ 0 w 78"/>
                <a:gd name="T3" fmla="*/ 264 h 438"/>
                <a:gd name="T4" fmla="*/ 0 w 78"/>
                <a:gd name="T5" fmla="*/ 240 h 438"/>
                <a:gd name="T6" fmla="*/ 6 w 78"/>
                <a:gd name="T7" fmla="*/ 234 h 438"/>
                <a:gd name="T8" fmla="*/ 6 w 78"/>
                <a:gd name="T9" fmla="*/ 438 h 438"/>
                <a:gd name="T10" fmla="*/ 6 w 78"/>
                <a:gd name="T11" fmla="*/ 0 h 438"/>
                <a:gd name="T12" fmla="*/ 12 w 78"/>
                <a:gd name="T13" fmla="*/ 78 h 438"/>
                <a:gd name="T14" fmla="*/ 12 w 78"/>
                <a:gd name="T15" fmla="*/ 438 h 438"/>
                <a:gd name="T16" fmla="*/ 12 w 78"/>
                <a:gd name="T17" fmla="*/ 336 h 438"/>
                <a:gd name="T18" fmla="*/ 18 w 78"/>
                <a:gd name="T19" fmla="*/ 252 h 438"/>
                <a:gd name="T20" fmla="*/ 18 w 78"/>
                <a:gd name="T21" fmla="*/ 318 h 438"/>
                <a:gd name="T22" fmla="*/ 18 w 78"/>
                <a:gd name="T23" fmla="*/ 162 h 438"/>
                <a:gd name="T24" fmla="*/ 18 w 78"/>
                <a:gd name="T25" fmla="*/ 270 h 438"/>
                <a:gd name="T26" fmla="*/ 24 w 78"/>
                <a:gd name="T27" fmla="*/ 270 h 438"/>
                <a:gd name="T28" fmla="*/ 24 w 78"/>
                <a:gd name="T29" fmla="*/ 306 h 438"/>
                <a:gd name="T30" fmla="*/ 24 w 78"/>
                <a:gd name="T31" fmla="*/ 192 h 438"/>
                <a:gd name="T32" fmla="*/ 24 w 78"/>
                <a:gd name="T33" fmla="*/ 234 h 438"/>
                <a:gd name="T34" fmla="*/ 30 w 78"/>
                <a:gd name="T35" fmla="*/ 288 h 438"/>
                <a:gd name="T36" fmla="*/ 30 w 78"/>
                <a:gd name="T37" fmla="*/ 222 h 438"/>
                <a:gd name="T38" fmla="*/ 30 w 78"/>
                <a:gd name="T39" fmla="*/ 264 h 438"/>
                <a:gd name="T40" fmla="*/ 36 w 78"/>
                <a:gd name="T41" fmla="*/ 252 h 438"/>
                <a:gd name="T42" fmla="*/ 36 w 78"/>
                <a:gd name="T43" fmla="*/ 300 h 438"/>
                <a:gd name="T44" fmla="*/ 36 w 78"/>
                <a:gd name="T45" fmla="*/ 192 h 438"/>
                <a:gd name="T46" fmla="*/ 36 w 78"/>
                <a:gd name="T47" fmla="*/ 222 h 438"/>
                <a:gd name="T48" fmla="*/ 42 w 78"/>
                <a:gd name="T49" fmla="*/ 252 h 438"/>
                <a:gd name="T50" fmla="*/ 42 w 78"/>
                <a:gd name="T51" fmla="*/ 276 h 438"/>
                <a:gd name="T52" fmla="*/ 42 w 78"/>
                <a:gd name="T53" fmla="*/ 216 h 438"/>
                <a:gd name="T54" fmla="*/ 42 w 78"/>
                <a:gd name="T55" fmla="*/ 246 h 438"/>
                <a:gd name="T56" fmla="*/ 48 w 78"/>
                <a:gd name="T57" fmla="*/ 234 h 438"/>
                <a:gd name="T58" fmla="*/ 48 w 78"/>
                <a:gd name="T59" fmla="*/ 270 h 438"/>
                <a:gd name="T60" fmla="*/ 48 w 78"/>
                <a:gd name="T61" fmla="*/ 222 h 438"/>
                <a:gd name="T62" fmla="*/ 48 w 78"/>
                <a:gd name="T63" fmla="*/ 246 h 438"/>
                <a:gd name="T64" fmla="*/ 54 w 78"/>
                <a:gd name="T65" fmla="*/ 264 h 438"/>
                <a:gd name="T66" fmla="*/ 54 w 78"/>
                <a:gd name="T67" fmla="*/ 234 h 438"/>
                <a:gd name="T68" fmla="*/ 54 w 78"/>
                <a:gd name="T69" fmla="*/ 270 h 438"/>
                <a:gd name="T70" fmla="*/ 60 w 78"/>
                <a:gd name="T71" fmla="*/ 246 h 438"/>
                <a:gd name="T72" fmla="*/ 60 w 78"/>
                <a:gd name="T73" fmla="*/ 282 h 438"/>
                <a:gd name="T74" fmla="*/ 60 w 78"/>
                <a:gd name="T75" fmla="*/ 210 h 438"/>
                <a:gd name="T76" fmla="*/ 60 w 78"/>
                <a:gd name="T77" fmla="*/ 252 h 438"/>
                <a:gd name="T78" fmla="*/ 66 w 78"/>
                <a:gd name="T79" fmla="*/ 264 h 438"/>
                <a:gd name="T80" fmla="*/ 66 w 78"/>
                <a:gd name="T81" fmla="*/ 234 h 438"/>
                <a:gd name="T82" fmla="*/ 66 w 78"/>
                <a:gd name="T83" fmla="*/ 252 h 438"/>
                <a:gd name="T84" fmla="*/ 72 w 78"/>
                <a:gd name="T85" fmla="*/ 258 h 438"/>
                <a:gd name="T86" fmla="*/ 72 w 78"/>
                <a:gd name="T87" fmla="*/ 270 h 438"/>
                <a:gd name="T88" fmla="*/ 72 w 78"/>
                <a:gd name="T89" fmla="*/ 234 h 438"/>
                <a:gd name="T90" fmla="*/ 72 w 78"/>
                <a:gd name="T91" fmla="*/ 258 h 438"/>
                <a:gd name="T92" fmla="*/ 78 w 78"/>
                <a:gd name="T93" fmla="*/ 25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" h="438">
                  <a:moveTo>
                    <a:pt x="0" y="210"/>
                  </a:moveTo>
                  <a:lnTo>
                    <a:pt x="0" y="264"/>
                  </a:lnTo>
                  <a:lnTo>
                    <a:pt x="0" y="240"/>
                  </a:lnTo>
                  <a:lnTo>
                    <a:pt x="6" y="234"/>
                  </a:lnTo>
                  <a:lnTo>
                    <a:pt x="6" y="438"/>
                  </a:lnTo>
                  <a:lnTo>
                    <a:pt x="6" y="0"/>
                  </a:lnTo>
                  <a:lnTo>
                    <a:pt x="12" y="78"/>
                  </a:lnTo>
                  <a:lnTo>
                    <a:pt x="12" y="438"/>
                  </a:lnTo>
                  <a:lnTo>
                    <a:pt x="12" y="336"/>
                  </a:lnTo>
                  <a:lnTo>
                    <a:pt x="18" y="252"/>
                  </a:lnTo>
                  <a:lnTo>
                    <a:pt x="18" y="318"/>
                  </a:lnTo>
                  <a:lnTo>
                    <a:pt x="18" y="162"/>
                  </a:lnTo>
                  <a:lnTo>
                    <a:pt x="18" y="270"/>
                  </a:lnTo>
                  <a:lnTo>
                    <a:pt x="24" y="270"/>
                  </a:lnTo>
                  <a:lnTo>
                    <a:pt x="24" y="306"/>
                  </a:lnTo>
                  <a:lnTo>
                    <a:pt x="24" y="192"/>
                  </a:lnTo>
                  <a:lnTo>
                    <a:pt x="24" y="234"/>
                  </a:lnTo>
                  <a:lnTo>
                    <a:pt x="30" y="288"/>
                  </a:lnTo>
                  <a:lnTo>
                    <a:pt x="30" y="222"/>
                  </a:lnTo>
                  <a:lnTo>
                    <a:pt x="30" y="264"/>
                  </a:lnTo>
                  <a:lnTo>
                    <a:pt x="36" y="252"/>
                  </a:lnTo>
                  <a:lnTo>
                    <a:pt x="36" y="300"/>
                  </a:lnTo>
                  <a:lnTo>
                    <a:pt x="36" y="192"/>
                  </a:lnTo>
                  <a:lnTo>
                    <a:pt x="36" y="222"/>
                  </a:lnTo>
                  <a:lnTo>
                    <a:pt x="42" y="252"/>
                  </a:lnTo>
                  <a:lnTo>
                    <a:pt x="42" y="276"/>
                  </a:lnTo>
                  <a:lnTo>
                    <a:pt x="42" y="216"/>
                  </a:lnTo>
                  <a:lnTo>
                    <a:pt x="42" y="246"/>
                  </a:lnTo>
                  <a:lnTo>
                    <a:pt x="48" y="234"/>
                  </a:lnTo>
                  <a:lnTo>
                    <a:pt x="48" y="270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64"/>
                  </a:lnTo>
                  <a:lnTo>
                    <a:pt x="54" y="234"/>
                  </a:lnTo>
                  <a:lnTo>
                    <a:pt x="54" y="270"/>
                  </a:lnTo>
                  <a:lnTo>
                    <a:pt x="60" y="246"/>
                  </a:lnTo>
                  <a:lnTo>
                    <a:pt x="60" y="282"/>
                  </a:lnTo>
                  <a:lnTo>
                    <a:pt x="60" y="210"/>
                  </a:lnTo>
                  <a:lnTo>
                    <a:pt x="60" y="252"/>
                  </a:lnTo>
                  <a:lnTo>
                    <a:pt x="66" y="264"/>
                  </a:lnTo>
                  <a:lnTo>
                    <a:pt x="66" y="234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72" y="270"/>
                  </a:lnTo>
                  <a:lnTo>
                    <a:pt x="72" y="234"/>
                  </a:lnTo>
                  <a:lnTo>
                    <a:pt x="72" y="258"/>
                  </a:lnTo>
                  <a:lnTo>
                    <a:pt x="78" y="25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859315" y="1744394"/>
            <a:ext cx="184502" cy="61733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114"/>
          <p:cNvGrpSpPr/>
          <p:nvPr/>
        </p:nvGrpSpPr>
        <p:grpSpPr>
          <a:xfrm>
            <a:off x="1295388" y="2808699"/>
            <a:ext cx="6163390" cy="695325"/>
            <a:chOff x="1943100" y="1257300"/>
            <a:chExt cx="5886450" cy="695325"/>
          </a:xfrm>
        </p:grpSpPr>
        <p:sp>
          <p:nvSpPr>
            <p:cNvPr id="116" name="Freeform 75"/>
            <p:cNvSpPr>
              <a:spLocks/>
            </p:cNvSpPr>
            <p:nvPr/>
          </p:nvSpPr>
          <p:spPr bwMode="auto">
            <a:xfrm>
              <a:off x="6457950" y="1257300"/>
              <a:ext cx="342900" cy="695325"/>
            </a:xfrm>
            <a:custGeom>
              <a:avLst/>
              <a:gdLst>
                <a:gd name="T0" fmla="*/ 6 w 216"/>
                <a:gd name="T1" fmla="*/ 264 h 438"/>
                <a:gd name="T2" fmla="*/ 12 w 216"/>
                <a:gd name="T3" fmla="*/ 276 h 438"/>
                <a:gd name="T4" fmla="*/ 18 w 216"/>
                <a:gd name="T5" fmla="*/ 246 h 438"/>
                <a:gd name="T6" fmla="*/ 18 w 216"/>
                <a:gd name="T7" fmla="*/ 252 h 438"/>
                <a:gd name="T8" fmla="*/ 24 w 216"/>
                <a:gd name="T9" fmla="*/ 222 h 438"/>
                <a:gd name="T10" fmla="*/ 30 w 216"/>
                <a:gd name="T11" fmla="*/ 264 h 438"/>
                <a:gd name="T12" fmla="*/ 36 w 216"/>
                <a:gd name="T13" fmla="*/ 270 h 438"/>
                <a:gd name="T14" fmla="*/ 42 w 216"/>
                <a:gd name="T15" fmla="*/ 246 h 438"/>
                <a:gd name="T16" fmla="*/ 42 w 216"/>
                <a:gd name="T17" fmla="*/ 258 h 438"/>
                <a:gd name="T18" fmla="*/ 48 w 216"/>
                <a:gd name="T19" fmla="*/ 222 h 438"/>
                <a:gd name="T20" fmla="*/ 54 w 216"/>
                <a:gd name="T21" fmla="*/ 294 h 438"/>
                <a:gd name="T22" fmla="*/ 60 w 216"/>
                <a:gd name="T23" fmla="*/ 270 h 438"/>
                <a:gd name="T24" fmla="*/ 66 w 216"/>
                <a:gd name="T25" fmla="*/ 300 h 438"/>
                <a:gd name="T26" fmla="*/ 72 w 216"/>
                <a:gd name="T27" fmla="*/ 276 h 438"/>
                <a:gd name="T28" fmla="*/ 72 w 216"/>
                <a:gd name="T29" fmla="*/ 240 h 438"/>
                <a:gd name="T30" fmla="*/ 78 w 216"/>
                <a:gd name="T31" fmla="*/ 0 h 438"/>
                <a:gd name="T32" fmla="*/ 84 w 216"/>
                <a:gd name="T33" fmla="*/ 336 h 438"/>
                <a:gd name="T34" fmla="*/ 90 w 216"/>
                <a:gd name="T35" fmla="*/ 162 h 438"/>
                <a:gd name="T36" fmla="*/ 96 w 216"/>
                <a:gd name="T37" fmla="*/ 306 h 438"/>
                <a:gd name="T38" fmla="*/ 102 w 216"/>
                <a:gd name="T39" fmla="*/ 288 h 438"/>
                <a:gd name="T40" fmla="*/ 108 w 216"/>
                <a:gd name="T41" fmla="*/ 252 h 438"/>
                <a:gd name="T42" fmla="*/ 108 w 216"/>
                <a:gd name="T43" fmla="*/ 222 h 438"/>
                <a:gd name="T44" fmla="*/ 114 w 216"/>
                <a:gd name="T45" fmla="*/ 216 h 438"/>
                <a:gd name="T46" fmla="*/ 120 w 216"/>
                <a:gd name="T47" fmla="*/ 270 h 438"/>
                <a:gd name="T48" fmla="*/ 126 w 216"/>
                <a:gd name="T49" fmla="*/ 264 h 438"/>
                <a:gd name="T50" fmla="*/ 132 w 216"/>
                <a:gd name="T51" fmla="*/ 246 h 438"/>
                <a:gd name="T52" fmla="*/ 132 w 216"/>
                <a:gd name="T53" fmla="*/ 252 h 438"/>
                <a:gd name="T54" fmla="*/ 138 w 216"/>
                <a:gd name="T55" fmla="*/ 252 h 438"/>
                <a:gd name="T56" fmla="*/ 144 w 216"/>
                <a:gd name="T57" fmla="*/ 234 h 438"/>
                <a:gd name="T58" fmla="*/ 150 w 216"/>
                <a:gd name="T59" fmla="*/ 282 h 438"/>
                <a:gd name="T60" fmla="*/ 156 w 216"/>
                <a:gd name="T61" fmla="*/ 228 h 438"/>
                <a:gd name="T62" fmla="*/ 162 w 216"/>
                <a:gd name="T63" fmla="*/ 246 h 438"/>
                <a:gd name="T64" fmla="*/ 168 w 216"/>
                <a:gd name="T65" fmla="*/ 240 h 438"/>
                <a:gd name="T66" fmla="*/ 174 w 216"/>
                <a:gd name="T67" fmla="*/ 294 h 438"/>
                <a:gd name="T68" fmla="*/ 180 w 216"/>
                <a:gd name="T69" fmla="*/ 258 h 438"/>
                <a:gd name="T70" fmla="*/ 180 w 216"/>
                <a:gd name="T71" fmla="*/ 234 h 438"/>
                <a:gd name="T72" fmla="*/ 186 w 216"/>
                <a:gd name="T73" fmla="*/ 246 h 438"/>
                <a:gd name="T74" fmla="*/ 192 w 216"/>
                <a:gd name="T75" fmla="*/ 234 h 438"/>
                <a:gd name="T76" fmla="*/ 198 w 216"/>
                <a:gd name="T77" fmla="*/ 282 h 438"/>
                <a:gd name="T78" fmla="*/ 204 w 216"/>
                <a:gd name="T79" fmla="*/ 246 h 438"/>
                <a:gd name="T80" fmla="*/ 210 w 216"/>
                <a:gd name="T81" fmla="*/ 240 h 438"/>
                <a:gd name="T82" fmla="*/ 216 w 216"/>
                <a:gd name="T83" fmla="*/ 26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438">
                  <a:moveTo>
                    <a:pt x="0" y="234"/>
                  </a:moveTo>
                  <a:lnTo>
                    <a:pt x="6" y="246"/>
                  </a:lnTo>
                  <a:lnTo>
                    <a:pt x="6" y="264"/>
                  </a:lnTo>
                  <a:lnTo>
                    <a:pt x="6" y="222"/>
                  </a:lnTo>
                  <a:lnTo>
                    <a:pt x="6" y="264"/>
                  </a:lnTo>
                  <a:lnTo>
                    <a:pt x="12" y="276"/>
                  </a:lnTo>
                  <a:lnTo>
                    <a:pt x="12" y="228"/>
                  </a:lnTo>
                  <a:lnTo>
                    <a:pt x="12" y="240"/>
                  </a:lnTo>
                  <a:lnTo>
                    <a:pt x="18" y="246"/>
                  </a:lnTo>
                  <a:lnTo>
                    <a:pt x="18" y="264"/>
                  </a:lnTo>
                  <a:lnTo>
                    <a:pt x="18" y="228"/>
                  </a:lnTo>
                  <a:lnTo>
                    <a:pt x="18" y="252"/>
                  </a:lnTo>
                  <a:lnTo>
                    <a:pt x="24" y="264"/>
                  </a:lnTo>
                  <a:lnTo>
                    <a:pt x="24" y="276"/>
                  </a:lnTo>
                  <a:lnTo>
                    <a:pt x="24" y="222"/>
                  </a:lnTo>
                  <a:lnTo>
                    <a:pt x="24" y="240"/>
                  </a:lnTo>
                  <a:lnTo>
                    <a:pt x="30" y="234"/>
                  </a:lnTo>
                  <a:lnTo>
                    <a:pt x="30" y="264"/>
                  </a:lnTo>
                  <a:lnTo>
                    <a:pt x="30" y="252"/>
                  </a:lnTo>
                  <a:lnTo>
                    <a:pt x="36" y="234"/>
                  </a:lnTo>
                  <a:lnTo>
                    <a:pt x="36" y="270"/>
                  </a:lnTo>
                  <a:lnTo>
                    <a:pt x="36" y="228"/>
                  </a:lnTo>
                  <a:lnTo>
                    <a:pt x="36" y="252"/>
                  </a:lnTo>
                  <a:lnTo>
                    <a:pt x="42" y="246"/>
                  </a:lnTo>
                  <a:lnTo>
                    <a:pt x="42" y="276"/>
                  </a:lnTo>
                  <a:lnTo>
                    <a:pt x="42" y="228"/>
                  </a:lnTo>
                  <a:lnTo>
                    <a:pt x="42" y="258"/>
                  </a:lnTo>
                  <a:lnTo>
                    <a:pt x="48" y="234"/>
                  </a:lnTo>
                  <a:lnTo>
                    <a:pt x="48" y="276"/>
                  </a:lnTo>
                  <a:lnTo>
                    <a:pt x="48" y="222"/>
                  </a:lnTo>
                  <a:lnTo>
                    <a:pt x="48" y="264"/>
                  </a:lnTo>
                  <a:lnTo>
                    <a:pt x="54" y="198"/>
                  </a:lnTo>
                  <a:lnTo>
                    <a:pt x="54" y="294"/>
                  </a:lnTo>
                  <a:lnTo>
                    <a:pt x="54" y="264"/>
                  </a:lnTo>
                  <a:lnTo>
                    <a:pt x="60" y="228"/>
                  </a:lnTo>
                  <a:lnTo>
                    <a:pt x="60" y="270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66" y="300"/>
                  </a:lnTo>
                  <a:lnTo>
                    <a:pt x="66" y="204"/>
                  </a:lnTo>
                  <a:lnTo>
                    <a:pt x="66" y="252"/>
                  </a:lnTo>
                  <a:lnTo>
                    <a:pt x="72" y="276"/>
                  </a:lnTo>
                  <a:lnTo>
                    <a:pt x="72" y="300"/>
                  </a:lnTo>
                  <a:lnTo>
                    <a:pt x="72" y="210"/>
                  </a:lnTo>
                  <a:lnTo>
                    <a:pt x="72" y="240"/>
                  </a:lnTo>
                  <a:lnTo>
                    <a:pt x="78" y="234"/>
                  </a:lnTo>
                  <a:lnTo>
                    <a:pt x="78" y="438"/>
                  </a:lnTo>
                  <a:lnTo>
                    <a:pt x="78" y="0"/>
                  </a:lnTo>
                  <a:lnTo>
                    <a:pt x="84" y="78"/>
                  </a:lnTo>
                  <a:lnTo>
                    <a:pt x="84" y="438"/>
                  </a:lnTo>
                  <a:lnTo>
                    <a:pt x="84" y="336"/>
                  </a:lnTo>
                  <a:lnTo>
                    <a:pt x="90" y="252"/>
                  </a:lnTo>
                  <a:lnTo>
                    <a:pt x="90" y="318"/>
                  </a:lnTo>
                  <a:lnTo>
                    <a:pt x="90" y="162"/>
                  </a:lnTo>
                  <a:lnTo>
                    <a:pt x="90" y="270"/>
                  </a:lnTo>
                  <a:lnTo>
                    <a:pt x="96" y="270"/>
                  </a:lnTo>
                  <a:lnTo>
                    <a:pt x="96" y="306"/>
                  </a:lnTo>
                  <a:lnTo>
                    <a:pt x="96" y="192"/>
                  </a:lnTo>
                  <a:lnTo>
                    <a:pt x="96" y="234"/>
                  </a:lnTo>
                  <a:lnTo>
                    <a:pt x="102" y="288"/>
                  </a:lnTo>
                  <a:lnTo>
                    <a:pt x="102" y="222"/>
                  </a:lnTo>
                  <a:lnTo>
                    <a:pt x="102" y="264"/>
                  </a:lnTo>
                  <a:lnTo>
                    <a:pt x="108" y="252"/>
                  </a:lnTo>
                  <a:lnTo>
                    <a:pt x="108" y="300"/>
                  </a:lnTo>
                  <a:lnTo>
                    <a:pt x="108" y="192"/>
                  </a:lnTo>
                  <a:lnTo>
                    <a:pt x="108" y="222"/>
                  </a:lnTo>
                  <a:lnTo>
                    <a:pt x="114" y="252"/>
                  </a:lnTo>
                  <a:lnTo>
                    <a:pt x="114" y="276"/>
                  </a:lnTo>
                  <a:lnTo>
                    <a:pt x="114" y="216"/>
                  </a:lnTo>
                  <a:lnTo>
                    <a:pt x="114" y="246"/>
                  </a:lnTo>
                  <a:lnTo>
                    <a:pt x="120" y="234"/>
                  </a:lnTo>
                  <a:lnTo>
                    <a:pt x="120" y="270"/>
                  </a:lnTo>
                  <a:lnTo>
                    <a:pt x="120" y="222"/>
                  </a:lnTo>
                  <a:lnTo>
                    <a:pt x="120" y="246"/>
                  </a:lnTo>
                  <a:lnTo>
                    <a:pt x="126" y="264"/>
                  </a:lnTo>
                  <a:lnTo>
                    <a:pt x="126" y="234"/>
                  </a:lnTo>
                  <a:lnTo>
                    <a:pt x="126" y="270"/>
                  </a:lnTo>
                  <a:lnTo>
                    <a:pt x="132" y="246"/>
                  </a:lnTo>
                  <a:lnTo>
                    <a:pt x="132" y="282"/>
                  </a:lnTo>
                  <a:lnTo>
                    <a:pt x="132" y="210"/>
                  </a:lnTo>
                  <a:lnTo>
                    <a:pt x="132" y="252"/>
                  </a:lnTo>
                  <a:lnTo>
                    <a:pt x="138" y="264"/>
                  </a:lnTo>
                  <a:lnTo>
                    <a:pt x="138" y="234"/>
                  </a:lnTo>
                  <a:lnTo>
                    <a:pt x="138" y="252"/>
                  </a:lnTo>
                  <a:lnTo>
                    <a:pt x="144" y="258"/>
                  </a:lnTo>
                  <a:lnTo>
                    <a:pt x="144" y="270"/>
                  </a:lnTo>
                  <a:lnTo>
                    <a:pt x="144" y="234"/>
                  </a:lnTo>
                  <a:lnTo>
                    <a:pt x="144" y="258"/>
                  </a:lnTo>
                  <a:lnTo>
                    <a:pt x="150" y="240"/>
                  </a:lnTo>
                  <a:lnTo>
                    <a:pt x="150" y="282"/>
                  </a:lnTo>
                  <a:lnTo>
                    <a:pt x="150" y="210"/>
                  </a:lnTo>
                  <a:lnTo>
                    <a:pt x="150" y="246"/>
                  </a:lnTo>
                  <a:lnTo>
                    <a:pt x="156" y="228"/>
                  </a:lnTo>
                  <a:lnTo>
                    <a:pt x="156" y="264"/>
                  </a:lnTo>
                  <a:lnTo>
                    <a:pt x="156" y="258"/>
                  </a:lnTo>
                  <a:lnTo>
                    <a:pt x="162" y="246"/>
                  </a:lnTo>
                  <a:lnTo>
                    <a:pt x="162" y="258"/>
                  </a:lnTo>
                  <a:lnTo>
                    <a:pt x="162" y="240"/>
                  </a:lnTo>
                  <a:lnTo>
                    <a:pt x="168" y="240"/>
                  </a:lnTo>
                  <a:lnTo>
                    <a:pt x="168" y="264"/>
                  </a:lnTo>
                  <a:lnTo>
                    <a:pt x="174" y="228"/>
                  </a:lnTo>
                  <a:lnTo>
                    <a:pt x="174" y="294"/>
                  </a:lnTo>
                  <a:lnTo>
                    <a:pt x="174" y="210"/>
                  </a:lnTo>
                  <a:lnTo>
                    <a:pt x="174" y="252"/>
                  </a:lnTo>
                  <a:lnTo>
                    <a:pt x="180" y="258"/>
                  </a:lnTo>
                  <a:lnTo>
                    <a:pt x="180" y="276"/>
                  </a:lnTo>
                  <a:lnTo>
                    <a:pt x="180" y="228"/>
                  </a:lnTo>
                  <a:lnTo>
                    <a:pt x="180" y="234"/>
                  </a:lnTo>
                  <a:lnTo>
                    <a:pt x="186" y="222"/>
                  </a:lnTo>
                  <a:lnTo>
                    <a:pt x="186" y="258"/>
                  </a:lnTo>
                  <a:lnTo>
                    <a:pt x="186" y="246"/>
                  </a:lnTo>
                  <a:lnTo>
                    <a:pt x="192" y="252"/>
                  </a:lnTo>
                  <a:lnTo>
                    <a:pt x="192" y="264"/>
                  </a:lnTo>
                  <a:lnTo>
                    <a:pt x="192" y="234"/>
                  </a:lnTo>
                  <a:lnTo>
                    <a:pt x="192" y="252"/>
                  </a:lnTo>
                  <a:lnTo>
                    <a:pt x="198" y="246"/>
                  </a:lnTo>
                  <a:lnTo>
                    <a:pt x="198" y="282"/>
                  </a:lnTo>
                  <a:lnTo>
                    <a:pt x="198" y="222"/>
                  </a:lnTo>
                  <a:lnTo>
                    <a:pt x="198" y="258"/>
                  </a:lnTo>
                  <a:lnTo>
                    <a:pt x="204" y="246"/>
                  </a:lnTo>
                  <a:lnTo>
                    <a:pt x="204" y="270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10" y="258"/>
                  </a:lnTo>
                  <a:lnTo>
                    <a:pt x="210" y="240"/>
                  </a:lnTo>
                  <a:lnTo>
                    <a:pt x="216" y="264"/>
                  </a:lnTo>
                  <a:lnTo>
                    <a:pt x="216" y="270"/>
                  </a:lnTo>
                  <a:lnTo>
                    <a:pt x="216" y="22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51"/>
            <p:cNvSpPr>
              <a:spLocks noChangeShapeType="1"/>
            </p:cNvSpPr>
            <p:nvPr/>
          </p:nvSpPr>
          <p:spPr bwMode="auto">
            <a:xfrm>
              <a:off x="1943100" y="1657350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52"/>
            <p:cNvSpPr>
              <a:spLocks noChangeShapeType="1"/>
            </p:cNvSpPr>
            <p:nvPr/>
          </p:nvSpPr>
          <p:spPr bwMode="auto">
            <a:xfrm flipH="1">
              <a:off x="7762875" y="1657350"/>
              <a:ext cx="666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61"/>
            <p:cNvSpPr>
              <a:spLocks/>
            </p:cNvSpPr>
            <p:nvPr/>
          </p:nvSpPr>
          <p:spPr bwMode="auto">
            <a:xfrm>
              <a:off x="1943100" y="1552575"/>
              <a:ext cx="314325" cy="171450"/>
            </a:xfrm>
            <a:custGeom>
              <a:avLst/>
              <a:gdLst>
                <a:gd name="T0" fmla="*/ 0 w 198"/>
                <a:gd name="T1" fmla="*/ 48 h 108"/>
                <a:gd name="T2" fmla="*/ 6 w 198"/>
                <a:gd name="T3" fmla="*/ 78 h 108"/>
                <a:gd name="T4" fmla="*/ 12 w 198"/>
                <a:gd name="T5" fmla="*/ 78 h 108"/>
                <a:gd name="T6" fmla="*/ 12 w 198"/>
                <a:gd name="T7" fmla="*/ 60 h 108"/>
                <a:gd name="T8" fmla="*/ 18 w 198"/>
                <a:gd name="T9" fmla="*/ 24 h 108"/>
                <a:gd name="T10" fmla="*/ 24 w 198"/>
                <a:gd name="T11" fmla="*/ 78 h 108"/>
                <a:gd name="T12" fmla="*/ 30 w 198"/>
                <a:gd name="T13" fmla="*/ 66 h 108"/>
                <a:gd name="T14" fmla="*/ 30 w 198"/>
                <a:gd name="T15" fmla="*/ 66 h 108"/>
                <a:gd name="T16" fmla="*/ 36 w 198"/>
                <a:gd name="T17" fmla="*/ 54 h 108"/>
                <a:gd name="T18" fmla="*/ 42 w 198"/>
                <a:gd name="T19" fmla="*/ 84 h 108"/>
                <a:gd name="T20" fmla="*/ 48 w 198"/>
                <a:gd name="T21" fmla="*/ 60 h 108"/>
                <a:gd name="T22" fmla="*/ 48 w 198"/>
                <a:gd name="T23" fmla="*/ 66 h 108"/>
                <a:gd name="T24" fmla="*/ 54 w 198"/>
                <a:gd name="T25" fmla="*/ 0 h 108"/>
                <a:gd name="T26" fmla="*/ 60 w 198"/>
                <a:gd name="T27" fmla="*/ 102 h 108"/>
                <a:gd name="T28" fmla="*/ 66 w 198"/>
                <a:gd name="T29" fmla="*/ 60 h 108"/>
                <a:gd name="T30" fmla="*/ 72 w 198"/>
                <a:gd name="T31" fmla="*/ 54 h 108"/>
                <a:gd name="T32" fmla="*/ 72 w 198"/>
                <a:gd name="T33" fmla="*/ 78 h 108"/>
                <a:gd name="T34" fmla="*/ 78 w 198"/>
                <a:gd name="T35" fmla="*/ 42 h 108"/>
                <a:gd name="T36" fmla="*/ 84 w 198"/>
                <a:gd name="T37" fmla="*/ 90 h 108"/>
                <a:gd name="T38" fmla="*/ 90 w 198"/>
                <a:gd name="T39" fmla="*/ 54 h 108"/>
                <a:gd name="T40" fmla="*/ 96 w 198"/>
                <a:gd name="T41" fmla="*/ 78 h 108"/>
                <a:gd name="T42" fmla="*/ 102 w 198"/>
                <a:gd name="T43" fmla="*/ 54 h 108"/>
                <a:gd name="T44" fmla="*/ 102 w 198"/>
                <a:gd name="T45" fmla="*/ 60 h 108"/>
                <a:gd name="T46" fmla="*/ 108 w 198"/>
                <a:gd name="T47" fmla="*/ 78 h 108"/>
                <a:gd name="T48" fmla="*/ 114 w 198"/>
                <a:gd name="T49" fmla="*/ 48 h 108"/>
                <a:gd name="T50" fmla="*/ 120 w 198"/>
                <a:gd name="T51" fmla="*/ 78 h 108"/>
                <a:gd name="T52" fmla="*/ 126 w 198"/>
                <a:gd name="T53" fmla="*/ 60 h 108"/>
                <a:gd name="T54" fmla="*/ 126 w 198"/>
                <a:gd name="T55" fmla="*/ 42 h 108"/>
                <a:gd name="T56" fmla="*/ 132 w 198"/>
                <a:gd name="T57" fmla="*/ 48 h 108"/>
                <a:gd name="T58" fmla="*/ 138 w 198"/>
                <a:gd name="T59" fmla="*/ 90 h 108"/>
                <a:gd name="T60" fmla="*/ 144 w 198"/>
                <a:gd name="T61" fmla="*/ 48 h 108"/>
                <a:gd name="T62" fmla="*/ 144 w 198"/>
                <a:gd name="T63" fmla="*/ 66 h 108"/>
                <a:gd name="T64" fmla="*/ 150 w 198"/>
                <a:gd name="T65" fmla="*/ 54 h 108"/>
                <a:gd name="T66" fmla="*/ 156 w 198"/>
                <a:gd name="T67" fmla="*/ 48 h 108"/>
                <a:gd name="T68" fmla="*/ 162 w 198"/>
                <a:gd name="T69" fmla="*/ 90 h 108"/>
                <a:gd name="T70" fmla="*/ 168 w 198"/>
                <a:gd name="T71" fmla="*/ 90 h 108"/>
                <a:gd name="T72" fmla="*/ 174 w 198"/>
                <a:gd name="T73" fmla="*/ 48 h 108"/>
                <a:gd name="T74" fmla="*/ 174 w 198"/>
                <a:gd name="T75" fmla="*/ 72 h 108"/>
                <a:gd name="T76" fmla="*/ 180 w 198"/>
                <a:gd name="T77" fmla="*/ 66 h 108"/>
                <a:gd name="T78" fmla="*/ 186 w 198"/>
                <a:gd name="T79" fmla="*/ 48 h 108"/>
                <a:gd name="T80" fmla="*/ 192 w 198"/>
                <a:gd name="T81" fmla="*/ 84 h 108"/>
                <a:gd name="T82" fmla="*/ 198 w 198"/>
                <a:gd name="T83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8">
                  <a:moveTo>
                    <a:pt x="0" y="54"/>
                  </a:moveTo>
                  <a:lnTo>
                    <a:pt x="0" y="7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6" y="78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78"/>
                  </a:lnTo>
                  <a:lnTo>
                    <a:pt x="12" y="84"/>
                  </a:lnTo>
                  <a:lnTo>
                    <a:pt x="12" y="30"/>
                  </a:lnTo>
                  <a:lnTo>
                    <a:pt x="12" y="60"/>
                  </a:lnTo>
                  <a:lnTo>
                    <a:pt x="18" y="102"/>
                  </a:lnTo>
                  <a:lnTo>
                    <a:pt x="18" y="108"/>
                  </a:lnTo>
                  <a:lnTo>
                    <a:pt x="18" y="24"/>
                  </a:lnTo>
                  <a:lnTo>
                    <a:pt x="18" y="66"/>
                  </a:lnTo>
                  <a:lnTo>
                    <a:pt x="24" y="60"/>
                  </a:lnTo>
                  <a:lnTo>
                    <a:pt x="24" y="78"/>
                  </a:lnTo>
                  <a:lnTo>
                    <a:pt x="24" y="42"/>
                  </a:lnTo>
                  <a:lnTo>
                    <a:pt x="24" y="78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42" y="42"/>
                  </a:lnTo>
                  <a:lnTo>
                    <a:pt x="42" y="7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108"/>
                  </a:lnTo>
                  <a:lnTo>
                    <a:pt x="54" y="0"/>
                  </a:lnTo>
                  <a:lnTo>
                    <a:pt x="54" y="54"/>
                  </a:lnTo>
                  <a:lnTo>
                    <a:pt x="60" y="42"/>
                  </a:lnTo>
                  <a:lnTo>
                    <a:pt x="60" y="102"/>
                  </a:lnTo>
                  <a:lnTo>
                    <a:pt x="60" y="12"/>
                  </a:lnTo>
                  <a:lnTo>
                    <a:pt x="60" y="48"/>
                  </a:lnTo>
                  <a:lnTo>
                    <a:pt x="66" y="60"/>
                  </a:lnTo>
                  <a:lnTo>
                    <a:pt x="66" y="42"/>
                  </a:lnTo>
                  <a:lnTo>
                    <a:pt x="66" y="84"/>
                  </a:lnTo>
                  <a:lnTo>
                    <a:pt x="72" y="54"/>
                  </a:lnTo>
                  <a:lnTo>
                    <a:pt x="72" y="90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60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60"/>
                  </a:lnTo>
                  <a:lnTo>
                    <a:pt x="84" y="36"/>
                  </a:lnTo>
                  <a:lnTo>
                    <a:pt x="84" y="90"/>
                  </a:lnTo>
                  <a:lnTo>
                    <a:pt x="84" y="66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6" y="66"/>
                  </a:lnTo>
                  <a:lnTo>
                    <a:pt x="96" y="7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72"/>
                  </a:lnTo>
                  <a:lnTo>
                    <a:pt x="102" y="48"/>
                  </a:lnTo>
                  <a:lnTo>
                    <a:pt x="102" y="60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78"/>
                  </a:lnTo>
                  <a:lnTo>
                    <a:pt x="114" y="66"/>
                  </a:lnTo>
                  <a:lnTo>
                    <a:pt x="114" y="78"/>
                  </a:lnTo>
                  <a:lnTo>
                    <a:pt x="114" y="48"/>
                  </a:lnTo>
                  <a:lnTo>
                    <a:pt x="114" y="66"/>
                  </a:lnTo>
                  <a:lnTo>
                    <a:pt x="120" y="60"/>
                  </a:lnTo>
                  <a:lnTo>
                    <a:pt x="120" y="78"/>
                  </a:lnTo>
                  <a:lnTo>
                    <a:pt x="120" y="48"/>
                  </a:lnTo>
                  <a:lnTo>
                    <a:pt x="120" y="66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26" y="24"/>
                  </a:lnTo>
                  <a:lnTo>
                    <a:pt x="126" y="42"/>
                  </a:lnTo>
                  <a:lnTo>
                    <a:pt x="132" y="48"/>
                  </a:lnTo>
                  <a:lnTo>
                    <a:pt x="132" y="84"/>
                  </a:lnTo>
                  <a:lnTo>
                    <a:pt x="132" y="48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48"/>
                  </a:lnTo>
                  <a:lnTo>
                    <a:pt x="144" y="84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50" y="54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56" y="48"/>
                  </a:lnTo>
                  <a:lnTo>
                    <a:pt x="156" y="60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36"/>
                  </a:lnTo>
                  <a:lnTo>
                    <a:pt x="168" y="90"/>
                  </a:lnTo>
                  <a:lnTo>
                    <a:pt x="168" y="30"/>
                  </a:lnTo>
                  <a:lnTo>
                    <a:pt x="168" y="78"/>
                  </a:lnTo>
                  <a:lnTo>
                    <a:pt x="174" y="48"/>
                  </a:lnTo>
                  <a:lnTo>
                    <a:pt x="174" y="84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72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66"/>
                  </a:lnTo>
                  <a:lnTo>
                    <a:pt x="192" y="60"/>
                  </a:lnTo>
                  <a:lnTo>
                    <a:pt x="192" y="84"/>
                  </a:lnTo>
                  <a:lnTo>
                    <a:pt x="192" y="48"/>
                  </a:lnTo>
                  <a:lnTo>
                    <a:pt x="192" y="66"/>
                  </a:lnTo>
                  <a:lnTo>
                    <a:pt x="198" y="48"/>
                  </a:lnTo>
                  <a:lnTo>
                    <a:pt x="198" y="90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62"/>
            <p:cNvSpPr>
              <a:spLocks/>
            </p:cNvSpPr>
            <p:nvPr/>
          </p:nvSpPr>
          <p:spPr bwMode="auto">
            <a:xfrm>
              <a:off x="2257425" y="1562100"/>
              <a:ext cx="323850" cy="171450"/>
            </a:xfrm>
            <a:custGeom>
              <a:avLst/>
              <a:gdLst>
                <a:gd name="T0" fmla="*/ 6 w 204"/>
                <a:gd name="T1" fmla="*/ 66 h 108"/>
                <a:gd name="T2" fmla="*/ 6 w 204"/>
                <a:gd name="T3" fmla="*/ 78 h 108"/>
                <a:gd name="T4" fmla="*/ 12 w 204"/>
                <a:gd name="T5" fmla="*/ 36 h 108"/>
                <a:gd name="T6" fmla="*/ 18 w 204"/>
                <a:gd name="T7" fmla="*/ 42 h 108"/>
                <a:gd name="T8" fmla="*/ 24 w 204"/>
                <a:gd name="T9" fmla="*/ 72 h 108"/>
                <a:gd name="T10" fmla="*/ 30 w 204"/>
                <a:gd name="T11" fmla="*/ 78 h 108"/>
                <a:gd name="T12" fmla="*/ 36 w 204"/>
                <a:gd name="T13" fmla="*/ 60 h 108"/>
                <a:gd name="T14" fmla="*/ 36 w 204"/>
                <a:gd name="T15" fmla="*/ 54 h 108"/>
                <a:gd name="T16" fmla="*/ 42 w 204"/>
                <a:gd name="T17" fmla="*/ 18 h 108"/>
                <a:gd name="T18" fmla="*/ 48 w 204"/>
                <a:gd name="T19" fmla="*/ 72 h 108"/>
                <a:gd name="T20" fmla="*/ 54 w 204"/>
                <a:gd name="T21" fmla="*/ 54 h 108"/>
                <a:gd name="T22" fmla="*/ 54 w 204"/>
                <a:gd name="T23" fmla="*/ 66 h 108"/>
                <a:gd name="T24" fmla="*/ 60 w 204"/>
                <a:gd name="T25" fmla="*/ 36 h 108"/>
                <a:gd name="T26" fmla="*/ 66 w 204"/>
                <a:gd name="T27" fmla="*/ 78 h 108"/>
                <a:gd name="T28" fmla="*/ 72 w 204"/>
                <a:gd name="T29" fmla="*/ 36 h 108"/>
                <a:gd name="T30" fmla="*/ 72 w 204"/>
                <a:gd name="T31" fmla="*/ 66 h 108"/>
                <a:gd name="T32" fmla="*/ 78 w 204"/>
                <a:gd name="T33" fmla="*/ 36 h 108"/>
                <a:gd name="T34" fmla="*/ 84 w 204"/>
                <a:gd name="T35" fmla="*/ 78 h 108"/>
                <a:gd name="T36" fmla="*/ 90 w 204"/>
                <a:gd name="T37" fmla="*/ 54 h 108"/>
                <a:gd name="T38" fmla="*/ 90 w 204"/>
                <a:gd name="T39" fmla="*/ 72 h 108"/>
                <a:gd name="T40" fmla="*/ 96 w 204"/>
                <a:gd name="T41" fmla="*/ 36 h 108"/>
                <a:gd name="T42" fmla="*/ 102 w 204"/>
                <a:gd name="T43" fmla="*/ 84 h 108"/>
                <a:gd name="T44" fmla="*/ 108 w 204"/>
                <a:gd name="T45" fmla="*/ 66 h 108"/>
                <a:gd name="T46" fmla="*/ 108 w 204"/>
                <a:gd name="T47" fmla="*/ 54 h 108"/>
                <a:gd name="T48" fmla="*/ 114 w 204"/>
                <a:gd name="T49" fmla="*/ 0 h 108"/>
                <a:gd name="T50" fmla="*/ 120 w 204"/>
                <a:gd name="T51" fmla="*/ 18 h 108"/>
                <a:gd name="T52" fmla="*/ 126 w 204"/>
                <a:gd name="T53" fmla="*/ 12 h 108"/>
                <a:gd name="T54" fmla="*/ 132 w 204"/>
                <a:gd name="T55" fmla="*/ 78 h 108"/>
                <a:gd name="T56" fmla="*/ 138 w 204"/>
                <a:gd name="T57" fmla="*/ 54 h 108"/>
                <a:gd name="T58" fmla="*/ 138 w 204"/>
                <a:gd name="T59" fmla="*/ 48 h 108"/>
                <a:gd name="T60" fmla="*/ 144 w 204"/>
                <a:gd name="T61" fmla="*/ 66 h 108"/>
                <a:gd name="T62" fmla="*/ 150 w 204"/>
                <a:gd name="T63" fmla="*/ 48 h 108"/>
                <a:gd name="T64" fmla="*/ 156 w 204"/>
                <a:gd name="T65" fmla="*/ 42 h 108"/>
                <a:gd name="T66" fmla="*/ 162 w 204"/>
                <a:gd name="T67" fmla="*/ 90 h 108"/>
                <a:gd name="T68" fmla="*/ 168 w 204"/>
                <a:gd name="T69" fmla="*/ 24 h 108"/>
                <a:gd name="T70" fmla="*/ 174 w 204"/>
                <a:gd name="T71" fmla="*/ 72 h 108"/>
                <a:gd name="T72" fmla="*/ 180 w 204"/>
                <a:gd name="T73" fmla="*/ 42 h 108"/>
                <a:gd name="T74" fmla="*/ 186 w 204"/>
                <a:gd name="T75" fmla="*/ 54 h 108"/>
                <a:gd name="T76" fmla="*/ 186 w 204"/>
                <a:gd name="T77" fmla="*/ 54 h 108"/>
                <a:gd name="T78" fmla="*/ 192 w 204"/>
                <a:gd name="T79" fmla="*/ 18 h 108"/>
                <a:gd name="T80" fmla="*/ 198 w 204"/>
                <a:gd name="T81" fmla="*/ 42 h 108"/>
                <a:gd name="T82" fmla="*/ 204 w 204"/>
                <a:gd name="T83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8">
                  <a:moveTo>
                    <a:pt x="0" y="36"/>
                  </a:moveTo>
                  <a:lnTo>
                    <a:pt x="0" y="54"/>
                  </a:lnTo>
                  <a:lnTo>
                    <a:pt x="6" y="66"/>
                  </a:lnTo>
                  <a:lnTo>
                    <a:pt x="6" y="78"/>
                  </a:lnTo>
                  <a:lnTo>
                    <a:pt x="6" y="36"/>
                  </a:lnTo>
                  <a:lnTo>
                    <a:pt x="6" y="78"/>
                  </a:lnTo>
                  <a:lnTo>
                    <a:pt x="12" y="66"/>
                  </a:lnTo>
                  <a:lnTo>
                    <a:pt x="12" y="78"/>
                  </a:lnTo>
                  <a:lnTo>
                    <a:pt x="12" y="36"/>
                  </a:lnTo>
                  <a:lnTo>
                    <a:pt x="18" y="54"/>
                  </a:lnTo>
                  <a:lnTo>
                    <a:pt x="18" y="72"/>
                  </a:lnTo>
                  <a:lnTo>
                    <a:pt x="18" y="42"/>
                  </a:lnTo>
                  <a:lnTo>
                    <a:pt x="18" y="72"/>
                  </a:lnTo>
                  <a:lnTo>
                    <a:pt x="24" y="60"/>
                  </a:lnTo>
                  <a:lnTo>
                    <a:pt x="24" y="72"/>
                  </a:lnTo>
                  <a:lnTo>
                    <a:pt x="24" y="42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30"/>
                  </a:lnTo>
                  <a:lnTo>
                    <a:pt x="30" y="42"/>
                  </a:lnTo>
                  <a:lnTo>
                    <a:pt x="36" y="60"/>
                  </a:lnTo>
                  <a:lnTo>
                    <a:pt x="36" y="78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42" y="60"/>
                  </a:lnTo>
                  <a:lnTo>
                    <a:pt x="42" y="96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60"/>
                  </a:lnTo>
                  <a:lnTo>
                    <a:pt x="48" y="7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72" y="36"/>
                  </a:lnTo>
                  <a:lnTo>
                    <a:pt x="72" y="84"/>
                  </a:lnTo>
                  <a:lnTo>
                    <a:pt x="72" y="36"/>
                  </a:lnTo>
                  <a:lnTo>
                    <a:pt x="72" y="66"/>
                  </a:lnTo>
                  <a:lnTo>
                    <a:pt x="78" y="60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84" y="54"/>
                  </a:lnTo>
                  <a:lnTo>
                    <a:pt x="84" y="78"/>
                  </a:lnTo>
                  <a:lnTo>
                    <a:pt x="84" y="36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0"/>
                  </a:lnTo>
                  <a:lnTo>
                    <a:pt x="90" y="72"/>
                  </a:lnTo>
                  <a:lnTo>
                    <a:pt x="96" y="60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84"/>
                  </a:lnTo>
                  <a:lnTo>
                    <a:pt x="102" y="3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90"/>
                  </a:lnTo>
                  <a:lnTo>
                    <a:pt x="108" y="30"/>
                  </a:lnTo>
                  <a:lnTo>
                    <a:pt x="108" y="54"/>
                  </a:lnTo>
                  <a:lnTo>
                    <a:pt x="114" y="42"/>
                  </a:lnTo>
                  <a:lnTo>
                    <a:pt x="114" y="102"/>
                  </a:lnTo>
                  <a:lnTo>
                    <a:pt x="114" y="0"/>
                  </a:lnTo>
                  <a:lnTo>
                    <a:pt x="114" y="30"/>
                  </a:lnTo>
                  <a:lnTo>
                    <a:pt x="120" y="66"/>
                  </a:lnTo>
                  <a:lnTo>
                    <a:pt x="120" y="18"/>
                  </a:lnTo>
                  <a:lnTo>
                    <a:pt x="120" y="102"/>
                  </a:lnTo>
                  <a:lnTo>
                    <a:pt x="126" y="90"/>
                  </a:lnTo>
                  <a:lnTo>
                    <a:pt x="126" y="12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8" y="54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48"/>
                  </a:lnTo>
                  <a:lnTo>
                    <a:pt x="144" y="24"/>
                  </a:lnTo>
                  <a:lnTo>
                    <a:pt x="144" y="84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6" y="42"/>
                  </a:lnTo>
                  <a:lnTo>
                    <a:pt x="156" y="66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62" y="66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78"/>
                  </a:lnTo>
                  <a:lnTo>
                    <a:pt x="174" y="66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60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54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54"/>
                  </a:lnTo>
                  <a:lnTo>
                    <a:pt x="192" y="72"/>
                  </a:lnTo>
                  <a:lnTo>
                    <a:pt x="192" y="108"/>
                  </a:lnTo>
                  <a:lnTo>
                    <a:pt x="192" y="18"/>
                  </a:lnTo>
                  <a:lnTo>
                    <a:pt x="192" y="78"/>
                  </a:lnTo>
                  <a:lnTo>
                    <a:pt x="198" y="72"/>
                  </a:lnTo>
                  <a:lnTo>
                    <a:pt x="198" y="42"/>
                  </a:lnTo>
                  <a:lnTo>
                    <a:pt x="198" y="66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36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63"/>
            <p:cNvSpPr>
              <a:spLocks/>
            </p:cNvSpPr>
            <p:nvPr/>
          </p:nvSpPr>
          <p:spPr bwMode="auto">
            <a:xfrm>
              <a:off x="2581275" y="1581150"/>
              <a:ext cx="323850" cy="142875"/>
            </a:xfrm>
            <a:custGeom>
              <a:avLst/>
              <a:gdLst>
                <a:gd name="T0" fmla="*/ 6 w 204"/>
                <a:gd name="T1" fmla="*/ 72 h 90"/>
                <a:gd name="T2" fmla="*/ 12 w 204"/>
                <a:gd name="T3" fmla="*/ 30 h 90"/>
                <a:gd name="T4" fmla="*/ 18 w 204"/>
                <a:gd name="T5" fmla="*/ 54 h 90"/>
                <a:gd name="T6" fmla="*/ 18 w 204"/>
                <a:gd name="T7" fmla="*/ 42 h 90"/>
                <a:gd name="T8" fmla="*/ 24 w 204"/>
                <a:gd name="T9" fmla="*/ 30 h 90"/>
                <a:gd name="T10" fmla="*/ 30 w 204"/>
                <a:gd name="T11" fmla="*/ 60 h 90"/>
                <a:gd name="T12" fmla="*/ 36 w 204"/>
                <a:gd name="T13" fmla="*/ 18 h 90"/>
                <a:gd name="T14" fmla="*/ 42 w 204"/>
                <a:gd name="T15" fmla="*/ 72 h 90"/>
                <a:gd name="T16" fmla="*/ 48 w 204"/>
                <a:gd name="T17" fmla="*/ 24 h 90"/>
                <a:gd name="T18" fmla="*/ 54 w 204"/>
                <a:gd name="T19" fmla="*/ 42 h 90"/>
                <a:gd name="T20" fmla="*/ 54 w 204"/>
                <a:gd name="T21" fmla="*/ 54 h 90"/>
                <a:gd name="T22" fmla="*/ 60 w 204"/>
                <a:gd name="T23" fmla="*/ 6 h 90"/>
                <a:gd name="T24" fmla="*/ 66 w 204"/>
                <a:gd name="T25" fmla="*/ 90 h 90"/>
                <a:gd name="T26" fmla="*/ 72 w 204"/>
                <a:gd name="T27" fmla="*/ 36 h 90"/>
                <a:gd name="T28" fmla="*/ 72 w 204"/>
                <a:gd name="T29" fmla="*/ 42 h 90"/>
                <a:gd name="T30" fmla="*/ 78 w 204"/>
                <a:gd name="T31" fmla="*/ 30 h 90"/>
                <a:gd name="T32" fmla="*/ 84 w 204"/>
                <a:gd name="T33" fmla="*/ 60 h 90"/>
                <a:gd name="T34" fmla="*/ 90 w 204"/>
                <a:gd name="T35" fmla="*/ 48 h 90"/>
                <a:gd name="T36" fmla="*/ 90 w 204"/>
                <a:gd name="T37" fmla="*/ 54 h 90"/>
                <a:gd name="T38" fmla="*/ 96 w 204"/>
                <a:gd name="T39" fmla="*/ 6 h 90"/>
                <a:gd name="T40" fmla="*/ 102 w 204"/>
                <a:gd name="T41" fmla="*/ 66 h 90"/>
                <a:gd name="T42" fmla="*/ 108 w 204"/>
                <a:gd name="T43" fmla="*/ 48 h 90"/>
                <a:gd name="T44" fmla="*/ 108 w 204"/>
                <a:gd name="T45" fmla="*/ 42 h 90"/>
                <a:gd name="T46" fmla="*/ 114 w 204"/>
                <a:gd name="T47" fmla="*/ 30 h 90"/>
                <a:gd name="T48" fmla="*/ 120 w 204"/>
                <a:gd name="T49" fmla="*/ 66 h 90"/>
                <a:gd name="T50" fmla="*/ 126 w 204"/>
                <a:gd name="T51" fmla="*/ 72 h 90"/>
                <a:gd name="T52" fmla="*/ 132 w 204"/>
                <a:gd name="T53" fmla="*/ 42 h 90"/>
                <a:gd name="T54" fmla="*/ 132 w 204"/>
                <a:gd name="T55" fmla="*/ 36 h 90"/>
                <a:gd name="T56" fmla="*/ 138 w 204"/>
                <a:gd name="T57" fmla="*/ 24 h 90"/>
                <a:gd name="T58" fmla="*/ 144 w 204"/>
                <a:gd name="T59" fmla="*/ 66 h 90"/>
                <a:gd name="T60" fmla="*/ 150 w 204"/>
                <a:gd name="T61" fmla="*/ 48 h 90"/>
                <a:gd name="T62" fmla="*/ 150 w 204"/>
                <a:gd name="T63" fmla="*/ 42 h 90"/>
                <a:gd name="T64" fmla="*/ 156 w 204"/>
                <a:gd name="T65" fmla="*/ 18 h 90"/>
                <a:gd name="T66" fmla="*/ 162 w 204"/>
                <a:gd name="T67" fmla="*/ 66 h 90"/>
                <a:gd name="T68" fmla="*/ 168 w 204"/>
                <a:gd name="T69" fmla="*/ 42 h 90"/>
                <a:gd name="T70" fmla="*/ 168 w 204"/>
                <a:gd name="T71" fmla="*/ 54 h 90"/>
                <a:gd name="T72" fmla="*/ 174 w 204"/>
                <a:gd name="T73" fmla="*/ 18 h 90"/>
                <a:gd name="T74" fmla="*/ 180 w 204"/>
                <a:gd name="T75" fmla="*/ 60 h 90"/>
                <a:gd name="T76" fmla="*/ 186 w 204"/>
                <a:gd name="T77" fmla="*/ 60 h 90"/>
                <a:gd name="T78" fmla="*/ 186 w 204"/>
                <a:gd name="T79" fmla="*/ 48 h 90"/>
                <a:gd name="T80" fmla="*/ 192 w 204"/>
                <a:gd name="T81" fmla="*/ 36 h 90"/>
                <a:gd name="T82" fmla="*/ 198 w 204"/>
                <a:gd name="T83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0">
                  <a:moveTo>
                    <a:pt x="0" y="36"/>
                  </a:moveTo>
                  <a:lnTo>
                    <a:pt x="6" y="48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18" y="30"/>
                  </a:lnTo>
                  <a:lnTo>
                    <a:pt x="18" y="42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24" y="30"/>
                  </a:lnTo>
                  <a:lnTo>
                    <a:pt x="24" y="48"/>
                  </a:lnTo>
                  <a:lnTo>
                    <a:pt x="30" y="42"/>
                  </a:lnTo>
                  <a:lnTo>
                    <a:pt x="30" y="60"/>
                  </a:lnTo>
                  <a:lnTo>
                    <a:pt x="30" y="36"/>
                  </a:lnTo>
                  <a:lnTo>
                    <a:pt x="36" y="42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18"/>
                  </a:lnTo>
                  <a:lnTo>
                    <a:pt x="42" y="42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48" y="36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24"/>
                  </a:lnTo>
                  <a:lnTo>
                    <a:pt x="54" y="54"/>
                  </a:lnTo>
                  <a:lnTo>
                    <a:pt x="60" y="30"/>
                  </a:lnTo>
                  <a:lnTo>
                    <a:pt x="60" y="78"/>
                  </a:lnTo>
                  <a:lnTo>
                    <a:pt x="60" y="6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66" y="90"/>
                  </a:lnTo>
                  <a:lnTo>
                    <a:pt x="66" y="0"/>
                  </a:lnTo>
                  <a:lnTo>
                    <a:pt x="66" y="30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54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36"/>
                  </a:lnTo>
                  <a:lnTo>
                    <a:pt x="90" y="54"/>
                  </a:lnTo>
                  <a:lnTo>
                    <a:pt x="96" y="42"/>
                  </a:lnTo>
                  <a:lnTo>
                    <a:pt x="96" y="84"/>
                  </a:lnTo>
                  <a:lnTo>
                    <a:pt x="96" y="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08" y="24"/>
                  </a:lnTo>
                  <a:lnTo>
                    <a:pt x="108" y="42"/>
                  </a:lnTo>
                  <a:lnTo>
                    <a:pt x="114" y="36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36"/>
                  </a:lnTo>
                  <a:lnTo>
                    <a:pt x="120" y="66"/>
                  </a:lnTo>
                  <a:lnTo>
                    <a:pt x="120" y="24"/>
                  </a:lnTo>
                  <a:lnTo>
                    <a:pt x="120" y="36"/>
                  </a:lnTo>
                  <a:lnTo>
                    <a:pt x="126" y="72"/>
                  </a:lnTo>
                  <a:lnTo>
                    <a:pt x="126" y="18"/>
                  </a:lnTo>
                  <a:lnTo>
                    <a:pt x="126" y="30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44" y="36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2"/>
                  </a:lnTo>
                  <a:lnTo>
                    <a:pt x="150" y="48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42"/>
                  </a:lnTo>
                  <a:lnTo>
                    <a:pt x="156" y="24"/>
                  </a:lnTo>
                  <a:lnTo>
                    <a:pt x="156" y="7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62" y="24"/>
                  </a:lnTo>
                  <a:lnTo>
                    <a:pt x="162" y="48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68" y="1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72"/>
                  </a:lnTo>
                  <a:lnTo>
                    <a:pt x="174" y="18"/>
                  </a:lnTo>
                  <a:lnTo>
                    <a:pt x="174" y="36"/>
                  </a:lnTo>
                  <a:lnTo>
                    <a:pt x="180" y="60"/>
                  </a:lnTo>
                  <a:lnTo>
                    <a:pt x="180" y="60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6" y="60"/>
                  </a:lnTo>
                  <a:lnTo>
                    <a:pt x="186" y="66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24"/>
                  </a:lnTo>
                  <a:lnTo>
                    <a:pt x="192" y="60"/>
                  </a:lnTo>
                  <a:lnTo>
                    <a:pt x="192" y="36"/>
                  </a:lnTo>
                  <a:lnTo>
                    <a:pt x="198" y="60"/>
                  </a:lnTo>
                  <a:lnTo>
                    <a:pt x="198" y="78"/>
                  </a:lnTo>
                  <a:lnTo>
                    <a:pt x="198" y="12"/>
                  </a:lnTo>
                  <a:lnTo>
                    <a:pt x="198" y="60"/>
                  </a:lnTo>
                  <a:lnTo>
                    <a:pt x="204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64"/>
            <p:cNvSpPr>
              <a:spLocks/>
            </p:cNvSpPr>
            <p:nvPr/>
          </p:nvSpPr>
          <p:spPr bwMode="auto">
            <a:xfrm>
              <a:off x="2905125" y="1562100"/>
              <a:ext cx="314325" cy="161925"/>
            </a:xfrm>
            <a:custGeom>
              <a:avLst/>
              <a:gdLst>
                <a:gd name="T0" fmla="*/ 0 w 198"/>
                <a:gd name="T1" fmla="*/ 36 h 102"/>
                <a:gd name="T2" fmla="*/ 6 w 198"/>
                <a:gd name="T3" fmla="*/ 78 h 102"/>
                <a:gd name="T4" fmla="*/ 12 w 198"/>
                <a:gd name="T5" fmla="*/ 42 h 102"/>
                <a:gd name="T6" fmla="*/ 12 w 198"/>
                <a:gd name="T7" fmla="*/ 72 h 102"/>
                <a:gd name="T8" fmla="*/ 18 w 198"/>
                <a:gd name="T9" fmla="*/ 48 h 102"/>
                <a:gd name="T10" fmla="*/ 24 w 198"/>
                <a:gd name="T11" fmla="*/ 66 h 102"/>
                <a:gd name="T12" fmla="*/ 30 w 198"/>
                <a:gd name="T13" fmla="*/ 66 h 102"/>
                <a:gd name="T14" fmla="*/ 30 w 198"/>
                <a:gd name="T15" fmla="*/ 48 h 102"/>
                <a:gd name="T16" fmla="*/ 36 w 198"/>
                <a:gd name="T17" fmla="*/ 42 h 102"/>
                <a:gd name="T18" fmla="*/ 42 w 198"/>
                <a:gd name="T19" fmla="*/ 102 h 102"/>
                <a:gd name="T20" fmla="*/ 48 w 198"/>
                <a:gd name="T21" fmla="*/ 48 h 102"/>
                <a:gd name="T22" fmla="*/ 48 w 198"/>
                <a:gd name="T23" fmla="*/ 66 h 102"/>
                <a:gd name="T24" fmla="*/ 54 w 198"/>
                <a:gd name="T25" fmla="*/ 36 h 102"/>
                <a:gd name="T26" fmla="*/ 60 w 198"/>
                <a:gd name="T27" fmla="*/ 48 h 102"/>
                <a:gd name="T28" fmla="*/ 66 w 198"/>
                <a:gd name="T29" fmla="*/ 78 h 102"/>
                <a:gd name="T30" fmla="*/ 72 w 198"/>
                <a:gd name="T31" fmla="*/ 60 h 102"/>
                <a:gd name="T32" fmla="*/ 78 w 198"/>
                <a:gd name="T33" fmla="*/ 66 h 102"/>
                <a:gd name="T34" fmla="*/ 78 w 198"/>
                <a:gd name="T35" fmla="*/ 72 h 102"/>
                <a:gd name="T36" fmla="*/ 84 w 198"/>
                <a:gd name="T37" fmla="*/ 36 h 102"/>
                <a:gd name="T38" fmla="*/ 90 w 198"/>
                <a:gd name="T39" fmla="*/ 72 h 102"/>
                <a:gd name="T40" fmla="*/ 96 w 198"/>
                <a:gd name="T41" fmla="*/ 66 h 102"/>
                <a:gd name="T42" fmla="*/ 96 w 198"/>
                <a:gd name="T43" fmla="*/ 60 h 102"/>
                <a:gd name="T44" fmla="*/ 102 w 198"/>
                <a:gd name="T45" fmla="*/ 42 h 102"/>
                <a:gd name="T46" fmla="*/ 108 w 198"/>
                <a:gd name="T47" fmla="*/ 66 h 102"/>
                <a:gd name="T48" fmla="*/ 114 w 198"/>
                <a:gd name="T49" fmla="*/ 54 h 102"/>
                <a:gd name="T50" fmla="*/ 114 w 198"/>
                <a:gd name="T51" fmla="*/ 54 h 102"/>
                <a:gd name="T52" fmla="*/ 120 w 198"/>
                <a:gd name="T53" fmla="*/ 12 h 102"/>
                <a:gd name="T54" fmla="*/ 126 w 198"/>
                <a:gd name="T55" fmla="*/ 72 h 102"/>
                <a:gd name="T56" fmla="*/ 132 w 198"/>
                <a:gd name="T57" fmla="*/ 36 h 102"/>
                <a:gd name="T58" fmla="*/ 138 w 198"/>
                <a:gd name="T59" fmla="*/ 72 h 102"/>
                <a:gd name="T60" fmla="*/ 144 w 198"/>
                <a:gd name="T61" fmla="*/ 54 h 102"/>
                <a:gd name="T62" fmla="*/ 144 w 198"/>
                <a:gd name="T63" fmla="*/ 66 h 102"/>
                <a:gd name="T64" fmla="*/ 150 w 198"/>
                <a:gd name="T65" fmla="*/ 18 h 102"/>
                <a:gd name="T66" fmla="*/ 156 w 198"/>
                <a:gd name="T67" fmla="*/ 36 h 102"/>
                <a:gd name="T68" fmla="*/ 162 w 198"/>
                <a:gd name="T69" fmla="*/ 90 h 102"/>
                <a:gd name="T70" fmla="*/ 168 w 198"/>
                <a:gd name="T71" fmla="*/ 48 h 102"/>
                <a:gd name="T72" fmla="*/ 174 w 198"/>
                <a:gd name="T73" fmla="*/ 66 h 102"/>
                <a:gd name="T74" fmla="*/ 174 w 198"/>
                <a:gd name="T75" fmla="*/ 48 h 102"/>
                <a:gd name="T76" fmla="*/ 180 w 198"/>
                <a:gd name="T77" fmla="*/ 72 h 102"/>
                <a:gd name="T78" fmla="*/ 186 w 198"/>
                <a:gd name="T79" fmla="*/ 42 h 102"/>
                <a:gd name="T80" fmla="*/ 192 w 198"/>
                <a:gd name="T81" fmla="*/ 78 h 102"/>
                <a:gd name="T82" fmla="*/ 198 w 198"/>
                <a:gd name="T83" fmla="*/ 3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2">
                  <a:moveTo>
                    <a:pt x="0" y="54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54"/>
                  </a:lnTo>
                  <a:lnTo>
                    <a:pt x="6" y="48"/>
                  </a:lnTo>
                  <a:lnTo>
                    <a:pt x="6" y="7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78"/>
                  </a:lnTo>
                  <a:lnTo>
                    <a:pt x="12" y="42"/>
                  </a:lnTo>
                  <a:lnTo>
                    <a:pt x="12" y="72"/>
                  </a:lnTo>
                  <a:lnTo>
                    <a:pt x="18" y="54"/>
                  </a:lnTo>
                  <a:lnTo>
                    <a:pt x="18" y="66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24" y="60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102"/>
                  </a:lnTo>
                  <a:lnTo>
                    <a:pt x="42" y="0"/>
                  </a:lnTo>
                  <a:lnTo>
                    <a:pt x="42" y="72"/>
                  </a:lnTo>
                  <a:lnTo>
                    <a:pt x="48" y="48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42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72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60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60"/>
                  </a:lnTo>
                  <a:lnTo>
                    <a:pt x="72" y="72"/>
                  </a:lnTo>
                  <a:lnTo>
                    <a:pt x="72" y="36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72"/>
                  </a:lnTo>
                  <a:lnTo>
                    <a:pt x="84" y="48"/>
                  </a:lnTo>
                  <a:lnTo>
                    <a:pt x="84" y="84"/>
                  </a:lnTo>
                  <a:lnTo>
                    <a:pt x="84" y="36"/>
                  </a:lnTo>
                  <a:lnTo>
                    <a:pt x="84" y="66"/>
                  </a:lnTo>
                  <a:lnTo>
                    <a:pt x="90" y="54"/>
                  </a:lnTo>
                  <a:lnTo>
                    <a:pt x="90" y="72"/>
                  </a:lnTo>
                  <a:lnTo>
                    <a:pt x="90" y="42"/>
                  </a:lnTo>
                  <a:lnTo>
                    <a:pt x="90" y="6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42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66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102"/>
                  </a:lnTo>
                  <a:lnTo>
                    <a:pt x="114" y="6"/>
                  </a:lnTo>
                  <a:lnTo>
                    <a:pt x="114" y="54"/>
                  </a:lnTo>
                  <a:lnTo>
                    <a:pt x="120" y="60"/>
                  </a:lnTo>
                  <a:lnTo>
                    <a:pt x="120" y="96"/>
                  </a:lnTo>
                  <a:lnTo>
                    <a:pt x="120" y="12"/>
                  </a:lnTo>
                  <a:lnTo>
                    <a:pt x="120" y="90"/>
                  </a:lnTo>
                  <a:lnTo>
                    <a:pt x="126" y="54"/>
                  </a:lnTo>
                  <a:lnTo>
                    <a:pt x="126" y="72"/>
                  </a:lnTo>
                  <a:lnTo>
                    <a:pt x="126" y="42"/>
                  </a:lnTo>
                  <a:lnTo>
                    <a:pt x="126" y="72"/>
                  </a:lnTo>
                  <a:lnTo>
                    <a:pt x="132" y="36"/>
                  </a:lnTo>
                  <a:lnTo>
                    <a:pt x="132" y="78"/>
                  </a:lnTo>
                  <a:lnTo>
                    <a:pt x="132" y="60"/>
                  </a:lnTo>
                  <a:lnTo>
                    <a:pt x="138" y="72"/>
                  </a:lnTo>
                  <a:lnTo>
                    <a:pt x="138" y="42"/>
                  </a:lnTo>
                  <a:lnTo>
                    <a:pt x="138" y="60"/>
                  </a:lnTo>
                  <a:lnTo>
                    <a:pt x="144" y="54"/>
                  </a:lnTo>
                  <a:lnTo>
                    <a:pt x="144" y="78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48"/>
                  </a:lnTo>
                  <a:lnTo>
                    <a:pt x="150" y="90"/>
                  </a:lnTo>
                  <a:lnTo>
                    <a:pt x="150" y="18"/>
                  </a:lnTo>
                  <a:lnTo>
                    <a:pt x="150" y="42"/>
                  </a:lnTo>
                  <a:lnTo>
                    <a:pt x="156" y="66"/>
                  </a:lnTo>
                  <a:lnTo>
                    <a:pt x="156" y="36"/>
                  </a:lnTo>
                  <a:lnTo>
                    <a:pt x="156" y="84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0"/>
                  </a:lnTo>
                  <a:lnTo>
                    <a:pt x="162" y="66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54"/>
                  </a:lnTo>
                  <a:lnTo>
                    <a:pt x="174" y="66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30"/>
                  </a:lnTo>
                  <a:lnTo>
                    <a:pt x="180" y="84"/>
                  </a:lnTo>
                  <a:lnTo>
                    <a:pt x="180" y="72"/>
                  </a:lnTo>
                  <a:lnTo>
                    <a:pt x="186" y="42"/>
                  </a:lnTo>
                  <a:lnTo>
                    <a:pt x="186" y="7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48"/>
                  </a:lnTo>
                  <a:lnTo>
                    <a:pt x="192" y="78"/>
                  </a:lnTo>
                  <a:lnTo>
                    <a:pt x="192" y="48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78"/>
                  </a:lnTo>
                  <a:lnTo>
                    <a:pt x="198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65"/>
            <p:cNvSpPr>
              <a:spLocks/>
            </p:cNvSpPr>
            <p:nvPr/>
          </p:nvSpPr>
          <p:spPr bwMode="auto">
            <a:xfrm>
              <a:off x="3219450" y="1600200"/>
              <a:ext cx="323850" cy="104775"/>
            </a:xfrm>
            <a:custGeom>
              <a:avLst/>
              <a:gdLst>
                <a:gd name="T0" fmla="*/ 6 w 204"/>
                <a:gd name="T1" fmla="*/ 42 h 66"/>
                <a:gd name="T2" fmla="*/ 12 w 204"/>
                <a:gd name="T3" fmla="*/ 54 h 66"/>
                <a:gd name="T4" fmla="*/ 18 w 204"/>
                <a:gd name="T5" fmla="*/ 42 h 66"/>
                <a:gd name="T6" fmla="*/ 18 w 204"/>
                <a:gd name="T7" fmla="*/ 36 h 66"/>
                <a:gd name="T8" fmla="*/ 24 w 204"/>
                <a:gd name="T9" fmla="*/ 48 h 66"/>
                <a:gd name="T10" fmla="*/ 30 w 204"/>
                <a:gd name="T11" fmla="*/ 0 h 66"/>
                <a:gd name="T12" fmla="*/ 36 w 204"/>
                <a:gd name="T13" fmla="*/ 66 h 66"/>
                <a:gd name="T14" fmla="*/ 42 w 204"/>
                <a:gd name="T15" fmla="*/ 18 h 66"/>
                <a:gd name="T16" fmla="*/ 42 w 204"/>
                <a:gd name="T17" fmla="*/ 24 h 66"/>
                <a:gd name="T18" fmla="*/ 48 w 204"/>
                <a:gd name="T19" fmla="*/ 18 h 66"/>
                <a:gd name="T20" fmla="*/ 54 w 204"/>
                <a:gd name="T21" fmla="*/ 18 h 66"/>
                <a:gd name="T22" fmla="*/ 60 w 204"/>
                <a:gd name="T23" fmla="*/ 54 h 66"/>
                <a:gd name="T24" fmla="*/ 66 w 204"/>
                <a:gd name="T25" fmla="*/ 18 h 66"/>
                <a:gd name="T26" fmla="*/ 72 w 204"/>
                <a:gd name="T27" fmla="*/ 48 h 66"/>
                <a:gd name="T28" fmla="*/ 72 w 204"/>
                <a:gd name="T29" fmla="*/ 24 h 66"/>
                <a:gd name="T30" fmla="*/ 78 w 204"/>
                <a:gd name="T31" fmla="*/ 24 h 66"/>
                <a:gd name="T32" fmla="*/ 84 w 204"/>
                <a:gd name="T33" fmla="*/ 48 h 66"/>
                <a:gd name="T34" fmla="*/ 90 w 204"/>
                <a:gd name="T35" fmla="*/ 54 h 66"/>
                <a:gd name="T36" fmla="*/ 96 w 204"/>
                <a:gd name="T37" fmla="*/ 48 h 66"/>
                <a:gd name="T38" fmla="*/ 96 w 204"/>
                <a:gd name="T39" fmla="*/ 42 h 66"/>
                <a:gd name="T40" fmla="*/ 102 w 204"/>
                <a:gd name="T41" fmla="*/ 6 h 66"/>
                <a:gd name="T42" fmla="*/ 108 w 204"/>
                <a:gd name="T43" fmla="*/ 66 h 66"/>
                <a:gd name="T44" fmla="*/ 114 w 204"/>
                <a:gd name="T45" fmla="*/ 48 h 66"/>
                <a:gd name="T46" fmla="*/ 120 w 204"/>
                <a:gd name="T47" fmla="*/ 36 h 66"/>
                <a:gd name="T48" fmla="*/ 120 w 204"/>
                <a:gd name="T49" fmla="*/ 36 h 66"/>
                <a:gd name="T50" fmla="*/ 126 w 204"/>
                <a:gd name="T51" fmla="*/ 18 h 66"/>
                <a:gd name="T52" fmla="*/ 132 w 204"/>
                <a:gd name="T53" fmla="*/ 48 h 66"/>
                <a:gd name="T54" fmla="*/ 138 w 204"/>
                <a:gd name="T55" fmla="*/ 30 h 66"/>
                <a:gd name="T56" fmla="*/ 138 w 204"/>
                <a:gd name="T57" fmla="*/ 18 h 66"/>
                <a:gd name="T58" fmla="*/ 144 w 204"/>
                <a:gd name="T59" fmla="*/ 18 h 66"/>
                <a:gd name="T60" fmla="*/ 150 w 204"/>
                <a:gd name="T61" fmla="*/ 48 h 66"/>
                <a:gd name="T62" fmla="*/ 156 w 204"/>
                <a:gd name="T63" fmla="*/ 18 h 66"/>
                <a:gd name="T64" fmla="*/ 162 w 204"/>
                <a:gd name="T65" fmla="*/ 24 h 66"/>
                <a:gd name="T66" fmla="*/ 162 w 204"/>
                <a:gd name="T67" fmla="*/ 42 h 66"/>
                <a:gd name="T68" fmla="*/ 168 w 204"/>
                <a:gd name="T69" fmla="*/ 12 h 66"/>
                <a:gd name="T70" fmla="*/ 174 w 204"/>
                <a:gd name="T71" fmla="*/ 18 h 66"/>
                <a:gd name="T72" fmla="*/ 180 w 204"/>
                <a:gd name="T73" fmla="*/ 48 h 66"/>
                <a:gd name="T74" fmla="*/ 186 w 204"/>
                <a:gd name="T75" fmla="*/ 42 h 66"/>
                <a:gd name="T76" fmla="*/ 186 w 204"/>
                <a:gd name="T77" fmla="*/ 18 h 66"/>
                <a:gd name="T78" fmla="*/ 192 w 204"/>
                <a:gd name="T79" fmla="*/ 24 h 66"/>
                <a:gd name="T80" fmla="*/ 198 w 204"/>
                <a:gd name="T81" fmla="*/ 48 h 66"/>
                <a:gd name="T82" fmla="*/ 204 w 204"/>
                <a:gd name="T83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66">
                  <a:moveTo>
                    <a:pt x="0" y="24"/>
                  </a:moveTo>
                  <a:lnTo>
                    <a:pt x="6" y="36"/>
                  </a:lnTo>
                  <a:lnTo>
                    <a:pt x="6" y="42"/>
                  </a:lnTo>
                  <a:lnTo>
                    <a:pt x="6" y="18"/>
                  </a:lnTo>
                  <a:lnTo>
                    <a:pt x="12" y="36"/>
                  </a:lnTo>
                  <a:lnTo>
                    <a:pt x="12" y="54"/>
                  </a:lnTo>
                  <a:lnTo>
                    <a:pt x="12" y="12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8" y="18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66"/>
                  </a:lnTo>
                  <a:lnTo>
                    <a:pt x="30" y="0"/>
                  </a:lnTo>
                  <a:lnTo>
                    <a:pt x="30" y="60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36" y="0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2" y="48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48" y="48"/>
                  </a:lnTo>
                  <a:lnTo>
                    <a:pt x="48" y="18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0" y="54"/>
                  </a:lnTo>
                  <a:lnTo>
                    <a:pt x="60" y="18"/>
                  </a:lnTo>
                  <a:lnTo>
                    <a:pt x="60" y="42"/>
                  </a:lnTo>
                  <a:lnTo>
                    <a:pt x="66" y="18"/>
                  </a:lnTo>
                  <a:lnTo>
                    <a:pt x="66" y="48"/>
                  </a:lnTo>
                  <a:lnTo>
                    <a:pt x="66" y="12"/>
                  </a:lnTo>
                  <a:lnTo>
                    <a:pt x="72" y="48"/>
                  </a:lnTo>
                  <a:lnTo>
                    <a:pt x="72" y="54"/>
                  </a:lnTo>
                  <a:lnTo>
                    <a:pt x="72" y="18"/>
                  </a:lnTo>
                  <a:lnTo>
                    <a:pt x="72" y="24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24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12"/>
                  </a:lnTo>
                  <a:lnTo>
                    <a:pt x="96" y="42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2" y="6"/>
                  </a:lnTo>
                  <a:lnTo>
                    <a:pt x="102" y="30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08" y="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14" y="18"/>
                  </a:lnTo>
                  <a:lnTo>
                    <a:pt x="114" y="30"/>
                  </a:lnTo>
                  <a:lnTo>
                    <a:pt x="120" y="36"/>
                  </a:lnTo>
                  <a:lnTo>
                    <a:pt x="120" y="42"/>
                  </a:lnTo>
                  <a:lnTo>
                    <a:pt x="120" y="18"/>
                  </a:lnTo>
                  <a:lnTo>
                    <a:pt x="120" y="36"/>
                  </a:lnTo>
                  <a:lnTo>
                    <a:pt x="126" y="30"/>
                  </a:lnTo>
                  <a:lnTo>
                    <a:pt x="126" y="42"/>
                  </a:lnTo>
                  <a:lnTo>
                    <a:pt x="126" y="18"/>
                  </a:lnTo>
                  <a:lnTo>
                    <a:pt x="126" y="36"/>
                  </a:lnTo>
                  <a:lnTo>
                    <a:pt x="132" y="42"/>
                  </a:lnTo>
                  <a:lnTo>
                    <a:pt x="132" y="48"/>
                  </a:lnTo>
                  <a:lnTo>
                    <a:pt x="132" y="18"/>
                  </a:lnTo>
                  <a:lnTo>
                    <a:pt x="132" y="24"/>
                  </a:lnTo>
                  <a:lnTo>
                    <a:pt x="138" y="30"/>
                  </a:lnTo>
                  <a:lnTo>
                    <a:pt x="138" y="66"/>
                  </a:lnTo>
                  <a:lnTo>
                    <a:pt x="138" y="0"/>
                  </a:lnTo>
                  <a:lnTo>
                    <a:pt x="138" y="18"/>
                  </a:lnTo>
                  <a:lnTo>
                    <a:pt x="144" y="42"/>
                  </a:lnTo>
                  <a:lnTo>
                    <a:pt x="144" y="48"/>
                  </a:lnTo>
                  <a:lnTo>
                    <a:pt x="144" y="18"/>
                  </a:lnTo>
                  <a:lnTo>
                    <a:pt x="144" y="36"/>
                  </a:lnTo>
                  <a:lnTo>
                    <a:pt x="150" y="30"/>
                  </a:lnTo>
                  <a:lnTo>
                    <a:pt x="150" y="48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56" y="1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8" y="36"/>
                  </a:lnTo>
                  <a:lnTo>
                    <a:pt x="168" y="48"/>
                  </a:lnTo>
                  <a:lnTo>
                    <a:pt x="168" y="12"/>
                  </a:lnTo>
                  <a:lnTo>
                    <a:pt x="168" y="30"/>
                  </a:lnTo>
                  <a:lnTo>
                    <a:pt x="174" y="36"/>
                  </a:lnTo>
                  <a:lnTo>
                    <a:pt x="174" y="18"/>
                  </a:lnTo>
                  <a:lnTo>
                    <a:pt x="174" y="54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86" y="42"/>
                  </a:lnTo>
                  <a:lnTo>
                    <a:pt x="186" y="48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92" y="36"/>
                  </a:lnTo>
                  <a:lnTo>
                    <a:pt x="192" y="42"/>
                  </a:lnTo>
                  <a:lnTo>
                    <a:pt x="192" y="24"/>
                  </a:lnTo>
                  <a:lnTo>
                    <a:pt x="192" y="30"/>
                  </a:lnTo>
                  <a:lnTo>
                    <a:pt x="198" y="36"/>
                  </a:lnTo>
                  <a:lnTo>
                    <a:pt x="198" y="4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4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66"/>
            <p:cNvSpPr>
              <a:spLocks/>
            </p:cNvSpPr>
            <p:nvPr/>
          </p:nvSpPr>
          <p:spPr bwMode="auto">
            <a:xfrm>
              <a:off x="3543300" y="1562100"/>
              <a:ext cx="323850" cy="161925"/>
            </a:xfrm>
            <a:custGeom>
              <a:avLst/>
              <a:gdLst>
                <a:gd name="T0" fmla="*/ 6 w 204"/>
                <a:gd name="T1" fmla="*/ 60 h 102"/>
                <a:gd name="T2" fmla="*/ 6 w 204"/>
                <a:gd name="T3" fmla="*/ 48 h 102"/>
                <a:gd name="T4" fmla="*/ 12 w 204"/>
                <a:gd name="T5" fmla="*/ 42 h 102"/>
                <a:gd name="T6" fmla="*/ 18 w 204"/>
                <a:gd name="T7" fmla="*/ 78 h 102"/>
                <a:gd name="T8" fmla="*/ 24 w 204"/>
                <a:gd name="T9" fmla="*/ 48 h 102"/>
                <a:gd name="T10" fmla="*/ 24 w 204"/>
                <a:gd name="T11" fmla="*/ 72 h 102"/>
                <a:gd name="T12" fmla="*/ 30 w 204"/>
                <a:gd name="T13" fmla="*/ 42 h 102"/>
                <a:gd name="T14" fmla="*/ 36 w 204"/>
                <a:gd name="T15" fmla="*/ 72 h 102"/>
                <a:gd name="T16" fmla="*/ 42 w 204"/>
                <a:gd name="T17" fmla="*/ 60 h 102"/>
                <a:gd name="T18" fmla="*/ 48 w 204"/>
                <a:gd name="T19" fmla="*/ 54 h 102"/>
                <a:gd name="T20" fmla="*/ 48 w 204"/>
                <a:gd name="T21" fmla="*/ 66 h 102"/>
                <a:gd name="T22" fmla="*/ 54 w 204"/>
                <a:gd name="T23" fmla="*/ 24 h 102"/>
                <a:gd name="T24" fmla="*/ 60 w 204"/>
                <a:gd name="T25" fmla="*/ 78 h 102"/>
                <a:gd name="T26" fmla="*/ 66 w 204"/>
                <a:gd name="T27" fmla="*/ 42 h 102"/>
                <a:gd name="T28" fmla="*/ 66 w 204"/>
                <a:gd name="T29" fmla="*/ 72 h 102"/>
                <a:gd name="T30" fmla="*/ 72 w 204"/>
                <a:gd name="T31" fmla="*/ 36 h 102"/>
                <a:gd name="T32" fmla="*/ 78 w 204"/>
                <a:gd name="T33" fmla="*/ 48 h 102"/>
                <a:gd name="T34" fmla="*/ 84 w 204"/>
                <a:gd name="T35" fmla="*/ 0 h 102"/>
                <a:gd name="T36" fmla="*/ 90 w 204"/>
                <a:gd name="T37" fmla="*/ 78 h 102"/>
                <a:gd name="T38" fmla="*/ 96 w 204"/>
                <a:gd name="T39" fmla="*/ 54 h 102"/>
                <a:gd name="T40" fmla="*/ 96 w 204"/>
                <a:gd name="T41" fmla="*/ 54 h 102"/>
                <a:gd name="T42" fmla="*/ 102 w 204"/>
                <a:gd name="T43" fmla="*/ 42 h 102"/>
                <a:gd name="T44" fmla="*/ 108 w 204"/>
                <a:gd name="T45" fmla="*/ 42 h 102"/>
                <a:gd name="T46" fmla="*/ 114 w 204"/>
                <a:gd name="T47" fmla="*/ 96 h 102"/>
                <a:gd name="T48" fmla="*/ 120 w 204"/>
                <a:gd name="T49" fmla="*/ 48 h 102"/>
                <a:gd name="T50" fmla="*/ 120 w 204"/>
                <a:gd name="T51" fmla="*/ 72 h 102"/>
                <a:gd name="T52" fmla="*/ 126 w 204"/>
                <a:gd name="T53" fmla="*/ 30 h 102"/>
                <a:gd name="T54" fmla="*/ 132 w 204"/>
                <a:gd name="T55" fmla="*/ 72 h 102"/>
                <a:gd name="T56" fmla="*/ 138 w 204"/>
                <a:gd name="T57" fmla="*/ 54 h 102"/>
                <a:gd name="T58" fmla="*/ 138 w 204"/>
                <a:gd name="T59" fmla="*/ 60 h 102"/>
                <a:gd name="T60" fmla="*/ 144 w 204"/>
                <a:gd name="T61" fmla="*/ 54 h 102"/>
                <a:gd name="T62" fmla="*/ 150 w 204"/>
                <a:gd name="T63" fmla="*/ 36 h 102"/>
                <a:gd name="T64" fmla="*/ 156 w 204"/>
                <a:gd name="T65" fmla="*/ 96 h 102"/>
                <a:gd name="T66" fmla="*/ 162 w 204"/>
                <a:gd name="T67" fmla="*/ 54 h 102"/>
                <a:gd name="T68" fmla="*/ 162 w 204"/>
                <a:gd name="T69" fmla="*/ 72 h 102"/>
                <a:gd name="T70" fmla="*/ 168 w 204"/>
                <a:gd name="T71" fmla="*/ 60 h 102"/>
                <a:gd name="T72" fmla="*/ 174 w 204"/>
                <a:gd name="T73" fmla="*/ 42 h 102"/>
                <a:gd name="T74" fmla="*/ 180 w 204"/>
                <a:gd name="T75" fmla="*/ 72 h 102"/>
                <a:gd name="T76" fmla="*/ 186 w 204"/>
                <a:gd name="T77" fmla="*/ 66 h 102"/>
                <a:gd name="T78" fmla="*/ 186 w 204"/>
                <a:gd name="T79" fmla="*/ 78 h 102"/>
                <a:gd name="T80" fmla="*/ 192 w 204"/>
                <a:gd name="T81" fmla="*/ 36 h 102"/>
                <a:gd name="T82" fmla="*/ 198 w 204"/>
                <a:gd name="T83" fmla="*/ 8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2">
                  <a:moveTo>
                    <a:pt x="0" y="42"/>
                  </a:moveTo>
                  <a:lnTo>
                    <a:pt x="0" y="54"/>
                  </a:lnTo>
                  <a:lnTo>
                    <a:pt x="6" y="60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42"/>
                  </a:lnTo>
                  <a:lnTo>
                    <a:pt x="12" y="66"/>
                  </a:lnTo>
                  <a:lnTo>
                    <a:pt x="18" y="60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48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36" y="48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42" y="60"/>
                  </a:lnTo>
                  <a:lnTo>
                    <a:pt x="42" y="72"/>
                  </a:lnTo>
                  <a:lnTo>
                    <a:pt x="42" y="36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90"/>
                  </a:lnTo>
                  <a:lnTo>
                    <a:pt x="54" y="24"/>
                  </a:lnTo>
                  <a:lnTo>
                    <a:pt x="54" y="84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6" y="42"/>
                  </a:lnTo>
                  <a:lnTo>
                    <a:pt x="66" y="78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60"/>
                  </a:lnTo>
                  <a:lnTo>
                    <a:pt x="78" y="48"/>
                  </a:lnTo>
                  <a:lnTo>
                    <a:pt x="84" y="60"/>
                  </a:lnTo>
                  <a:lnTo>
                    <a:pt x="84" y="102"/>
                  </a:lnTo>
                  <a:lnTo>
                    <a:pt x="84" y="0"/>
                  </a:lnTo>
                  <a:lnTo>
                    <a:pt x="84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6"/>
                  </a:lnTo>
                  <a:lnTo>
                    <a:pt x="90" y="42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54"/>
                  </a:lnTo>
                  <a:lnTo>
                    <a:pt x="102" y="48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54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84"/>
                  </a:lnTo>
                  <a:lnTo>
                    <a:pt x="114" y="60"/>
                  </a:lnTo>
                  <a:lnTo>
                    <a:pt x="114" y="96"/>
                  </a:lnTo>
                  <a:lnTo>
                    <a:pt x="114" y="18"/>
                  </a:lnTo>
                  <a:lnTo>
                    <a:pt x="114" y="78"/>
                  </a:lnTo>
                  <a:lnTo>
                    <a:pt x="120" y="48"/>
                  </a:lnTo>
                  <a:lnTo>
                    <a:pt x="120" y="72"/>
                  </a:lnTo>
                  <a:lnTo>
                    <a:pt x="120" y="42"/>
                  </a:lnTo>
                  <a:lnTo>
                    <a:pt x="120" y="72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26" y="30"/>
                  </a:lnTo>
                  <a:lnTo>
                    <a:pt x="126" y="48"/>
                  </a:lnTo>
                  <a:lnTo>
                    <a:pt x="132" y="66"/>
                  </a:lnTo>
                  <a:lnTo>
                    <a:pt x="132" y="72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8" y="54"/>
                  </a:lnTo>
                  <a:lnTo>
                    <a:pt x="138" y="78"/>
                  </a:lnTo>
                  <a:lnTo>
                    <a:pt x="138" y="36"/>
                  </a:lnTo>
                  <a:lnTo>
                    <a:pt x="138" y="60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50" y="54"/>
                  </a:lnTo>
                  <a:lnTo>
                    <a:pt x="150" y="72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6" y="54"/>
                  </a:lnTo>
                  <a:lnTo>
                    <a:pt x="156" y="96"/>
                  </a:lnTo>
                  <a:lnTo>
                    <a:pt x="156" y="18"/>
                  </a:lnTo>
                  <a:lnTo>
                    <a:pt x="156" y="36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6"/>
                  </a:lnTo>
                  <a:lnTo>
                    <a:pt x="162" y="72"/>
                  </a:lnTo>
                  <a:lnTo>
                    <a:pt x="168" y="78"/>
                  </a:lnTo>
                  <a:lnTo>
                    <a:pt x="168" y="42"/>
                  </a:lnTo>
                  <a:lnTo>
                    <a:pt x="168" y="60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0" y="48"/>
                  </a:lnTo>
                  <a:lnTo>
                    <a:pt x="180" y="54"/>
                  </a:lnTo>
                  <a:lnTo>
                    <a:pt x="186" y="66"/>
                  </a:lnTo>
                  <a:lnTo>
                    <a:pt x="186" y="78"/>
                  </a:lnTo>
                  <a:lnTo>
                    <a:pt x="186" y="36"/>
                  </a:lnTo>
                  <a:lnTo>
                    <a:pt x="186" y="78"/>
                  </a:lnTo>
                  <a:lnTo>
                    <a:pt x="192" y="54"/>
                  </a:lnTo>
                  <a:lnTo>
                    <a:pt x="192" y="72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84"/>
                  </a:lnTo>
                  <a:lnTo>
                    <a:pt x="198" y="72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67"/>
            <p:cNvSpPr>
              <a:spLocks/>
            </p:cNvSpPr>
            <p:nvPr/>
          </p:nvSpPr>
          <p:spPr bwMode="auto">
            <a:xfrm>
              <a:off x="3867150" y="1562100"/>
              <a:ext cx="304800" cy="161925"/>
            </a:xfrm>
            <a:custGeom>
              <a:avLst/>
              <a:gdLst>
                <a:gd name="T0" fmla="*/ 0 w 192"/>
                <a:gd name="T1" fmla="*/ 36 h 102"/>
                <a:gd name="T2" fmla="*/ 6 w 192"/>
                <a:gd name="T3" fmla="*/ 72 h 102"/>
                <a:gd name="T4" fmla="*/ 12 w 192"/>
                <a:gd name="T5" fmla="*/ 54 h 102"/>
                <a:gd name="T6" fmla="*/ 12 w 192"/>
                <a:gd name="T7" fmla="*/ 48 h 102"/>
                <a:gd name="T8" fmla="*/ 18 w 192"/>
                <a:gd name="T9" fmla="*/ 36 h 102"/>
                <a:gd name="T10" fmla="*/ 24 w 192"/>
                <a:gd name="T11" fmla="*/ 48 h 102"/>
                <a:gd name="T12" fmla="*/ 30 w 192"/>
                <a:gd name="T13" fmla="*/ 90 h 102"/>
                <a:gd name="T14" fmla="*/ 36 w 192"/>
                <a:gd name="T15" fmla="*/ 84 h 102"/>
                <a:gd name="T16" fmla="*/ 36 w 192"/>
                <a:gd name="T17" fmla="*/ 60 h 102"/>
                <a:gd name="T18" fmla="*/ 42 w 192"/>
                <a:gd name="T19" fmla="*/ 42 h 102"/>
                <a:gd name="T20" fmla="*/ 48 w 192"/>
                <a:gd name="T21" fmla="*/ 78 h 102"/>
                <a:gd name="T22" fmla="*/ 54 w 192"/>
                <a:gd name="T23" fmla="*/ 66 h 102"/>
                <a:gd name="T24" fmla="*/ 54 w 192"/>
                <a:gd name="T25" fmla="*/ 48 h 102"/>
                <a:gd name="T26" fmla="*/ 60 w 192"/>
                <a:gd name="T27" fmla="*/ 54 h 102"/>
                <a:gd name="T28" fmla="*/ 66 w 192"/>
                <a:gd name="T29" fmla="*/ 42 h 102"/>
                <a:gd name="T30" fmla="*/ 72 w 192"/>
                <a:gd name="T31" fmla="*/ 72 h 102"/>
                <a:gd name="T32" fmla="*/ 78 w 192"/>
                <a:gd name="T33" fmla="*/ 66 h 102"/>
                <a:gd name="T34" fmla="*/ 78 w 192"/>
                <a:gd name="T35" fmla="*/ 54 h 102"/>
                <a:gd name="T36" fmla="*/ 84 w 192"/>
                <a:gd name="T37" fmla="*/ 36 h 102"/>
                <a:gd name="T38" fmla="*/ 90 w 192"/>
                <a:gd name="T39" fmla="*/ 36 h 102"/>
                <a:gd name="T40" fmla="*/ 96 w 192"/>
                <a:gd name="T41" fmla="*/ 78 h 102"/>
                <a:gd name="T42" fmla="*/ 102 w 192"/>
                <a:gd name="T43" fmla="*/ 48 h 102"/>
                <a:gd name="T44" fmla="*/ 102 w 192"/>
                <a:gd name="T45" fmla="*/ 54 h 102"/>
                <a:gd name="T46" fmla="*/ 108 w 192"/>
                <a:gd name="T47" fmla="*/ 24 h 102"/>
                <a:gd name="T48" fmla="*/ 114 w 192"/>
                <a:gd name="T49" fmla="*/ 72 h 102"/>
                <a:gd name="T50" fmla="*/ 120 w 192"/>
                <a:gd name="T51" fmla="*/ 66 h 102"/>
                <a:gd name="T52" fmla="*/ 126 w 192"/>
                <a:gd name="T53" fmla="*/ 54 h 102"/>
                <a:gd name="T54" fmla="*/ 126 w 192"/>
                <a:gd name="T55" fmla="*/ 54 h 102"/>
                <a:gd name="T56" fmla="*/ 132 w 192"/>
                <a:gd name="T57" fmla="*/ 42 h 102"/>
                <a:gd name="T58" fmla="*/ 138 w 192"/>
                <a:gd name="T59" fmla="*/ 66 h 102"/>
                <a:gd name="T60" fmla="*/ 144 w 192"/>
                <a:gd name="T61" fmla="*/ 60 h 102"/>
                <a:gd name="T62" fmla="*/ 144 w 192"/>
                <a:gd name="T63" fmla="*/ 72 h 102"/>
                <a:gd name="T64" fmla="*/ 150 w 192"/>
                <a:gd name="T65" fmla="*/ 42 h 102"/>
                <a:gd name="T66" fmla="*/ 156 w 192"/>
                <a:gd name="T67" fmla="*/ 78 h 102"/>
                <a:gd name="T68" fmla="*/ 162 w 192"/>
                <a:gd name="T69" fmla="*/ 54 h 102"/>
                <a:gd name="T70" fmla="*/ 162 w 192"/>
                <a:gd name="T71" fmla="*/ 42 h 102"/>
                <a:gd name="T72" fmla="*/ 168 w 192"/>
                <a:gd name="T73" fmla="*/ 42 h 102"/>
                <a:gd name="T74" fmla="*/ 174 w 192"/>
                <a:gd name="T75" fmla="*/ 102 h 102"/>
                <a:gd name="T76" fmla="*/ 180 w 192"/>
                <a:gd name="T77" fmla="*/ 66 h 102"/>
                <a:gd name="T78" fmla="*/ 180 w 192"/>
                <a:gd name="T79" fmla="*/ 66 h 102"/>
                <a:gd name="T80" fmla="*/ 186 w 192"/>
                <a:gd name="T81" fmla="*/ 36 h 102"/>
                <a:gd name="T82" fmla="*/ 192 w 192"/>
                <a:gd name="T83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02">
                  <a:moveTo>
                    <a:pt x="0" y="48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42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78"/>
                  </a:lnTo>
                  <a:lnTo>
                    <a:pt x="12" y="30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54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84"/>
                  </a:lnTo>
                  <a:lnTo>
                    <a:pt x="30" y="90"/>
                  </a:lnTo>
                  <a:lnTo>
                    <a:pt x="30" y="18"/>
                  </a:lnTo>
                  <a:lnTo>
                    <a:pt x="30" y="60"/>
                  </a:lnTo>
                  <a:lnTo>
                    <a:pt x="36" y="84"/>
                  </a:lnTo>
                  <a:lnTo>
                    <a:pt x="36" y="90"/>
                  </a:lnTo>
                  <a:lnTo>
                    <a:pt x="36" y="24"/>
                  </a:lnTo>
                  <a:lnTo>
                    <a:pt x="36" y="60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2"/>
                  </a:lnTo>
                  <a:lnTo>
                    <a:pt x="48" y="54"/>
                  </a:lnTo>
                  <a:lnTo>
                    <a:pt x="54" y="66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72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48"/>
                  </a:lnTo>
                  <a:lnTo>
                    <a:pt x="84" y="72"/>
                  </a:lnTo>
                  <a:lnTo>
                    <a:pt x="84" y="36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0" y="36"/>
                  </a:lnTo>
                  <a:lnTo>
                    <a:pt x="90" y="60"/>
                  </a:lnTo>
                  <a:lnTo>
                    <a:pt x="96" y="48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48"/>
                  </a:lnTo>
                  <a:lnTo>
                    <a:pt x="102" y="102"/>
                  </a:lnTo>
                  <a:lnTo>
                    <a:pt x="102" y="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84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14" y="42"/>
                  </a:lnTo>
                  <a:lnTo>
                    <a:pt x="114" y="72"/>
                  </a:lnTo>
                  <a:lnTo>
                    <a:pt x="114" y="66"/>
                  </a:lnTo>
                  <a:lnTo>
                    <a:pt x="120" y="54"/>
                  </a:lnTo>
                  <a:lnTo>
                    <a:pt x="120" y="66"/>
                  </a:lnTo>
                  <a:lnTo>
                    <a:pt x="120" y="42"/>
                  </a:lnTo>
                  <a:lnTo>
                    <a:pt x="120" y="60"/>
                  </a:lnTo>
                  <a:lnTo>
                    <a:pt x="126" y="54"/>
                  </a:lnTo>
                  <a:lnTo>
                    <a:pt x="126" y="66"/>
                  </a:lnTo>
                  <a:lnTo>
                    <a:pt x="126" y="48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48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44" y="72"/>
                  </a:lnTo>
                  <a:lnTo>
                    <a:pt x="144" y="42"/>
                  </a:lnTo>
                  <a:lnTo>
                    <a:pt x="144" y="72"/>
                  </a:lnTo>
                  <a:lnTo>
                    <a:pt x="150" y="60"/>
                  </a:lnTo>
                  <a:lnTo>
                    <a:pt x="150" y="72"/>
                  </a:lnTo>
                  <a:lnTo>
                    <a:pt x="150" y="42"/>
                  </a:lnTo>
                  <a:lnTo>
                    <a:pt x="150" y="60"/>
                  </a:lnTo>
                  <a:lnTo>
                    <a:pt x="156" y="66"/>
                  </a:lnTo>
                  <a:lnTo>
                    <a:pt x="156" y="78"/>
                  </a:lnTo>
                  <a:lnTo>
                    <a:pt x="156" y="36"/>
                  </a:lnTo>
                  <a:lnTo>
                    <a:pt x="156" y="48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60"/>
                  </a:lnTo>
                  <a:lnTo>
                    <a:pt x="168" y="72"/>
                  </a:lnTo>
                  <a:lnTo>
                    <a:pt x="168" y="4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102"/>
                  </a:lnTo>
                  <a:lnTo>
                    <a:pt x="174" y="6"/>
                  </a:lnTo>
                  <a:lnTo>
                    <a:pt x="174" y="9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80" y="36"/>
                  </a:lnTo>
                  <a:lnTo>
                    <a:pt x="180" y="66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36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92" y="5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68"/>
            <p:cNvSpPr>
              <a:spLocks/>
            </p:cNvSpPr>
            <p:nvPr/>
          </p:nvSpPr>
          <p:spPr bwMode="auto">
            <a:xfrm>
              <a:off x="4171950" y="1400175"/>
              <a:ext cx="333375" cy="447675"/>
            </a:xfrm>
            <a:custGeom>
              <a:avLst/>
              <a:gdLst>
                <a:gd name="T0" fmla="*/ 6 w 210"/>
                <a:gd name="T1" fmla="*/ 150 h 282"/>
                <a:gd name="T2" fmla="*/ 12 w 210"/>
                <a:gd name="T3" fmla="*/ 138 h 282"/>
                <a:gd name="T4" fmla="*/ 18 w 210"/>
                <a:gd name="T5" fmla="*/ 144 h 282"/>
                <a:gd name="T6" fmla="*/ 24 w 210"/>
                <a:gd name="T7" fmla="*/ 132 h 282"/>
                <a:gd name="T8" fmla="*/ 30 w 210"/>
                <a:gd name="T9" fmla="*/ 186 h 282"/>
                <a:gd name="T10" fmla="*/ 36 w 210"/>
                <a:gd name="T11" fmla="*/ 150 h 282"/>
                <a:gd name="T12" fmla="*/ 36 w 210"/>
                <a:gd name="T13" fmla="*/ 156 h 282"/>
                <a:gd name="T14" fmla="*/ 42 w 210"/>
                <a:gd name="T15" fmla="*/ 150 h 282"/>
                <a:gd name="T16" fmla="*/ 48 w 210"/>
                <a:gd name="T17" fmla="*/ 186 h 282"/>
                <a:gd name="T18" fmla="*/ 54 w 210"/>
                <a:gd name="T19" fmla="*/ 156 h 282"/>
                <a:gd name="T20" fmla="*/ 54 w 210"/>
                <a:gd name="T21" fmla="*/ 168 h 282"/>
                <a:gd name="T22" fmla="*/ 60 w 210"/>
                <a:gd name="T23" fmla="*/ 168 h 282"/>
                <a:gd name="T24" fmla="*/ 66 w 210"/>
                <a:gd name="T25" fmla="*/ 180 h 282"/>
                <a:gd name="T26" fmla="*/ 72 w 210"/>
                <a:gd name="T27" fmla="*/ 144 h 282"/>
                <a:gd name="T28" fmla="*/ 78 w 210"/>
                <a:gd name="T29" fmla="*/ 144 h 282"/>
                <a:gd name="T30" fmla="*/ 84 w 210"/>
                <a:gd name="T31" fmla="*/ 174 h 282"/>
                <a:gd name="T32" fmla="*/ 90 w 210"/>
                <a:gd name="T33" fmla="*/ 144 h 282"/>
                <a:gd name="T34" fmla="*/ 90 w 210"/>
                <a:gd name="T35" fmla="*/ 180 h 282"/>
                <a:gd name="T36" fmla="*/ 96 w 210"/>
                <a:gd name="T37" fmla="*/ 114 h 282"/>
                <a:gd name="T38" fmla="*/ 102 w 210"/>
                <a:gd name="T39" fmla="*/ 180 h 282"/>
                <a:gd name="T40" fmla="*/ 108 w 210"/>
                <a:gd name="T41" fmla="*/ 150 h 282"/>
                <a:gd name="T42" fmla="*/ 108 w 210"/>
                <a:gd name="T43" fmla="*/ 162 h 282"/>
                <a:gd name="T44" fmla="*/ 114 w 210"/>
                <a:gd name="T45" fmla="*/ 126 h 282"/>
                <a:gd name="T46" fmla="*/ 120 w 210"/>
                <a:gd name="T47" fmla="*/ 174 h 282"/>
                <a:gd name="T48" fmla="*/ 126 w 210"/>
                <a:gd name="T49" fmla="*/ 234 h 282"/>
                <a:gd name="T50" fmla="*/ 132 w 210"/>
                <a:gd name="T51" fmla="*/ 162 h 282"/>
                <a:gd name="T52" fmla="*/ 132 w 210"/>
                <a:gd name="T53" fmla="*/ 180 h 282"/>
                <a:gd name="T54" fmla="*/ 138 w 210"/>
                <a:gd name="T55" fmla="*/ 84 h 282"/>
                <a:gd name="T56" fmla="*/ 144 w 210"/>
                <a:gd name="T57" fmla="*/ 120 h 282"/>
                <a:gd name="T58" fmla="*/ 150 w 210"/>
                <a:gd name="T59" fmla="*/ 132 h 282"/>
                <a:gd name="T60" fmla="*/ 156 w 210"/>
                <a:gd name="T61" fmla="*/ 180 h 282"/>
                <a:gd name="T62" fmla="*/ 162 w 210"/>
                <a:gd name="T63" fmla="*/ 150 h 282"/>
                <a:gd name="T64" fmla="*/ 162 w 210"/>
                <a:gd name="T65" fmla="*/ 168 h 282"/>
                <a:gd name="T66" fmla="*/ 168 w 210"/>
                <a:gd name="T67" fmla="*/ 126 h 282"/>
                <a:gd name="T68" fmla="*/ 174 w 210"/>
                <a:gd name="T69" fmla="*/ 174 h 282"/>
                <a:gd name="T70" fmla="*/ 180 w 210"/>
                <a:gd name="T71" fmla="*/ 174 h 282"/>
                <a:gd name="T72" fmla="*/ 186 w 210"/>
                <a:gd name="T73" fmla="*/ 156 h 282"/>
                <a:gd name="T74" fmla="*/ 186 w 210"/>
                <a:gd name="T75" fmla="*/ 156 h 282"/>
                <a:gd name="T76" fmla="*/ 192 w 210"/>
                <a:gd name="T77" fmla="*/ 144 h 282"/>
                <a:gd name="T78" fmla="*/ 198 w 210"/>
                <a:gd name="T79" fmla="*/ 174 h 282"/>
                <a:gd name="T80" fmla="*/ 204 w 210"/>
                <a:gd name="T81" fmla="*/ 156 h 282"/>
                <a:gd name="T82" fmla="*/ 204 w 210"/>
                <a:gd name="T83" fmla="*/ 16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282">
                  <a:moveTo>
                    <a:pt x="0" y="156"/>
                  </a:moveTo>
                  <a:lnTo>
                    <a:pt x="6" y="168"/>
                  </a:lnTo>
                  <a:lnTo>
                    <a:pt x="6" y="150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12" y="138"/>
                  </a:lnTo>
                  <a:lnTo>
                    <a:pt x="12" y="180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18" y="186"/>
                  </a:lnTo>
                  <a:lnTo>
                    <a:pt x="24" y="144"/>
                  </a:lnTo>
                  <a:lnTo>
                    <a:pt x="24" y="132"/>
                  </a:lnTo>
                  <a:lnTo>
                    <a:pt x="24" y="168"/>
                  </a:lnTo>
                  <a:lnTo>
                    <a:pt x="30" y="162"/>
                  </a:lnTo>
                  <a:lnTo>
                    <a:pt x="30" y="186"/>
                  </a:lnTo>
                  <a:lnTo>
                    <a:pt x="30" y="138"/>
                  </a:lnTo>
                  <a:lnTo>
                    <a:pt x="30" y="168"/>
                  </a:lnTo>
                  <a:lnTo>
                    <a:pt x="36" y="150"/>
                  </a:lnTo>
                  <a:lnTo>
                    <a:pt x="36" y="174"/>
                  </a:lnTo>
                  <a:lnTo>
                    <a:pt x="36" y="144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42" y="168"/>
                  </a:lnTo>
                  <a:lnTo>
                    <a:pt x="42" y="150"/>
                  </a:lnTo>
                  <a:lnTo>
                    <a:pt x="42" y="150"/>
                  </a:lnTo>
                  <a:lnTo>
                    <a:pt x="48" y="162"/>
                  </a:lnTo>
                  <a:lnTo>
                    <a:pt x="48" y="186"/>
                  </a:lnTo>
                  <a:lnTo>
                    <a:pt x="48" y="138"/>
                  </a:lnTo>
                  <a:lnTo>
                    <a:pt x="48" y="150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60" y="144"/>
                  </a:lnTo>
                  <a:lnTo>
                    <a:pt x="60" y="180"/>
                  </a:lnTo>
                  <a:lnTo>
                    <a:pt x="60" y="168"/>
                  </a:lnTo>
                  <a:lnTo>
                    <a:pt x="66" y="150"/>
                  </a:lnTo>
                  <a:lnTo>
                    <a:pt x="66" y="138"/>
                  </a:lnTo>
                  <a:lnTo>
                    <a:pt x="66" y="180"/>
                  </a:lnTo>
                  <a:lnTo>
                    <a:pt x="72" y="156"/>
                  </a:lnTo>
                  <a:lnTo>
                    <a:pt x="72" y="168"/>
                  </a:lnTo>
                  <a:lnTo>
                    <a:pt x="72" y="144"/>
                  </a:lnTo>
                  <a:lnTo>
                    <a:pt x="72" y="162"/>
                  </a:lnTo>
                  <a:lnTo>
                    <a:pt x="78" y="150"/>
                  </a:lnTo>
                  <a:lnTo>
                    <a:pt x="78" y="144"/>
                  </a:lnTo>
                  <a:lnTo>
                    <a:pt x="78" y="180"/>
                  </a:lnTo>
                  <a:lnTo>
                    <a:pt x="84" y="144"/>
                  </a:lnTo>
                  <a:lnTo>
                    <a:pt x="84" y="174"/>
                  </a:lnTo>
                  <a:lnTo>
                    <a:pt x="84" y="138"/>
                  </a:lnTo>
                  <a:lnTo>
                    <a:pt x="84" y="156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6" y="156"/>
                  </a:lnTo>
                  <a:lnTo>
                    <a:pt x="96" y="198"/>
                  </a:lnTo>
                  <a:lnTo>
                    <a:pt x="96" y="114"/>
                  </a:lnTo>
                  <a:lnTo>
                    <a:pt x="96" y="162"/>
                  </a:lnTo>
                  <a:lnTo>
                    <a:pt x="102" y="156"/>
                  </a:lnTo>
                  <a:lnTo>
                    <a:pt x="102" y="180"/>
                  </a:lnTo>
                  <a:lnTo>
                    <a:pt x="102" y="132"/>
                  </a:lnTo>
                  <a:lnTo>
                    <a:pt x="102" y="174"/>
                  </a:lnTo>
                  <a:lnTo>
                    <a:pt x="108" y="150"/>
                  </a:lnTo>
                  <a:lnTo>
                    <a:pt x="108" y="180"/>
                  </a:lnTo>
                  <a:lnTo>
                    <a:pt x="108" y="138"/>
                  </a:lnTo>
                  <a:lnTo>
                    <a:pt x="108" y="162"/>
                  </a:lnTo>
                  <a:lnTo>
                    <a:pt x="114" y="156"/>
                  </a:lnTo>
                  <a:lnTo>
                    <a:pt x="114" y="186"/>
                  </a:lnTo>
                  <a:lnTo>
                    <a:pt x="114" y="126"/>
                  </a:lnTo>
                  <a:lnTo>
                    <a:pt x="114" y="162"/>
                  </a:lnTo>
                  <a:lnTo>
                    <a:pt x="120" y="150"/>
                  </a:lnTo>
                  <a:lnTo>
                    <a:pt x="120" y="174"/>
                  </a:lnTo>
                  <a:lnTo>
                    <a:pt x="120" y="138"/>
                  </a:lnTo>
                  <a:lnTo>
                    <a:pt x="126" y="168"/>
                  </a:lnTo>
                  <a:lnTo>
                    <a:pt x="126" y="234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32" y="162"/>
                  </a:lnTo>
                  <a:lnTo>
                    <a:pt x="132" y="282"/>
                  </a:lnTo>
                  <a:lnTo>
                    <a:pt x="132" y="0"/>
                  </a:lnTo>
                  <a:lnTo>
                    <a:pt x="132" y="180"/>
                  </a:lnTo>
                  <a:lnTo>
                    <a:pt x="138" y="174"/>
                  </a:lnTo>
                  <a:lnTo>
                    <a:pt x="138" y="210"/>
                  </a:lnTo>
                  <a:lnTo>
                    <a:pt x="138" y="84"/>
                  </a:lnTo>
                  <a:lnTo>
                    <a:pt x="138" y="168"/>
                  </a:lnTo>
                  <a:lnTo>
                    <a:pt x="144" y="216"/>
                  </a:lnTo>
                  <a:lnTo>
                    <a:pt x="144" y="120"/>
                  </a:lnTo>
                  <a:lnTo>
                    <a:pt x="144" y="174"/>
                  </a:lnTo>
                  <a:lnTo>
                    <a:pt x="150" y="192"/>
                  </a:lnTo>
                  <a:lnTo>
                    <a:pt x="150" y="132"/>
                  </a:lnTo>
                  <a:lnTo>
                    <a:pt x="150" y="144"/>
                  </a:lnTo>
                  <a:lnTo>
                    <a:pt x="156" y="168"/>
                  </a:lnTo>
                  <a:lnTo>
                    <a:pt x="156" y="180"/>
                  </a:lnTo>
                  <a:lnTo>
                    <a:pt x="156" y="132"/>
                  </a:lnTo>
                  <a:lnTo>
                    <a:pt x="156" y="156"/>
                  </a:lnTo>
                  <a:lnTo>
                    <a:pt x="162" y="150"/>
                  </a:lnTo>
                  <a:lnTo>
                    <a:pt x="162" y="180"/>
                  </a:lnTo>
                  <a:lnTo>
                    <a:pt x="162" y="144"/>
                  </a:lnTo>
                  <a:lnTo>
                    <a:pt x="162" y="168"/>
                  </a:lnTo>
                  <a:lnTo>
                    <a:pt x="168" y="156"/>
                  </a:lnTo>
                  <a:lnTo>
                    <a:pt x="168" y="192"/>
                  </a:lnTo>
                  <a:lnTo>
                    <a:pt x="168" y="126"/>
                  </a:lnTo>
                  <a:lnTo>
                    <a:pt x="168" y="168"/>
                  </a:lnTo>
                  <a:lnTo>
                    <a:pt x="174" y="156"/>
                  </a:lnTo>
                  <a:lnTo>
                    <a:pt x="174" y="174"/>
                  </a:lnTo>
                  <a:lnTo>
                    <a:pt x="174" y="150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0" y="144"/>
                  </a:lnTo>
                  <a:lnTo>
                    <a:pt x="180" y="162"/>
                  </a:lnTo>
                  <a:lnTo>
                    <a:pt x="186" y="156"/>
                  </a:lnTo>
                  <a:lnTo>
                    <a:pt x="186" y="174"/>
                  </a:lnTo>
                  <a:lnTo>
                    <a:pt x="186" y="144"/>
                  </a:lnTo>
                  <a:lnTo>
                    <a:pt x="186" y="156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92" y="144"/>
                  </a:lnTo>
                  <a:lnTo>
                    <a:pt x="192" y="150"/>
                  </a:lnTo>
                  <a:lnTo>
                    <a:pt x="198" y="156"/>
                  </a:lnTo>
                  <a:lnTo>
                    <a:pt x="198" y="174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204" y="156"/>
                  </a:lnTo>
                  <a:lnTo>
                    <a:pt x="204" y="180"/>
                  </a:lnTo>
                  <a:lnTo>
                    <a:pt x="204" y="144"/>
                  </a:lnTo>
                  <a:lnTo>
                    <a:pt x="204" y="162"/>
                  </a:lnTo>
                  <a:lnTo>
                    <a:pt x="210" y="168"/>
                  </a:lnTo>
                  <a:lnTo>
                    <a:pt x="210" y="18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69"/>
            <p:cNvSpPr>
              <a:spLocks/>
            </p:cNvSpPr>
            <p:nvPr/>
          </p:nvSpPr>
          <p:spPr bwMode="auto">
            <a:xfrm>
              <a:off x="4505325" y="1581150"/>
              <a:ext cx="323850" cy="133350"/>
            </a:xfrm>
            <a:custGeom>
              <a:avLst/>
              <a:gdLst>
                <a:gd name="T0" fmla="*/ 0 w 204"/>
                <a:gd name="T1" fmla="*/ 30 h 84"/>
                <a:gd name="T2" fmla="*/ 6 w 204"/>
                <a:gd name="T3" fmla="*/ 60 h 84"/>
                <a:gd name="T4" fmla="*/ 12 w 204"/>
                <a:gd name="T5" fmla="*/ 48 h 84"/>
                <a:gd name="T6" fmla="*/ 18 w 204"/>
                <a:gd name="T7" fmla="*/ 24 h 84"/>
                <a:gd name="T8" fmla="*/ 24 w 204"/>
                <a:gd name="T9" fmla="*/ 66 h 84"/>
                <a:gd name="T10" fmla="*/ 30 w 204"/>
                <a:gd name="T11" fmla="*/ 36 h 84"/>
                <a:gd name="T12" fmla="*/ 30 w 204"/>
                <a:gd name="T13" fmla="*/ 42 h 84"/>
                <a:gd name="T14" fmla="*/ 36 w 204"/>
                <a:gd name="T15" fmla="*/ 36 h 84"/>
                <a:gd name="T16" fmla="*/ 42 w 204"/>
                <a:gd name="T17" fmla="*/ 6 h 84"/>
                <a:gd name="T18" fmla="*/ 48 w 204"/>
                <a:gd name="T19" fmla="*/ 18 h 84"/>
                <a:gd name="T20" fmla="*/ 54 w 204"/>
                <a:gd name="T21" fmla="*/ 66 h 84"/>
                <a:gd name="T22" fmla="*/ 60 w 204"/>
                <a:gd name="T23" fmla="*/ 78 h 84"/>
                <a:gd name="T24" fmla="*/ 66 w 204"/>
                <a:gd name="T25" fmla="*/ 42 h 84"/>
                <a:gd name="T26" fmla="*/ 66 w 204"/>
                <a:gd name="T27" fmla="*/ 60 h 84"/>
                <a:gd name="T28" fmla="*/ 72 w 204"/>
                <a:gd name="T29" fmla="*/ 24 h 84"/>
                <a:gd name="T30" fmla="*/ 78 w 204"/>
                <a:gd name="T31" fmla="*/ 72 h 84"/>
                <a:gd name="T32" fmla="*/ 84 w 204"/>
                <a:gd name="T33" fmla="*/ 60 h 84"/>
                <a:gd name="T34" fmla="*/ 84 w 204"/>
                <a:gd name="T35" fmla="*/ 42 h 84"/>
                <a:gd name="T36" fmla="*/ 90 w 204"/>
                <a:gd name="T37" fmla="*/ 54 h 84"/>
                <a:gd name="T38" fmla="*/ 96 w 204"/>
                <a:gd name="T39" fmla="*/ 30 h 84"/>
                <a:gd name="T40" fmla="*/ 102 w 204"/>
                <a:gd name="T41" fmla="*/ 60 h 84"/>
                <a:gd name="T42" fmla="*/ 108 w 204"/>
                <a:gd name="T43" fmla="*/ 66 h 84"/>
                <a:gd name="T44" fmla="*/ 114 w 204"/>
                <a:gd name="T45" fmla="*/ 54 h 84"/>
                <a:gd name="T46" fmla="*/ 114 w 204"/>
                <a:gd name="T47" fmla="*/ 36 h 84"/>
                <a:gd name="T48" fmla="*/ 120 w 204"/>
                <a:gd name="T49" fmla="*/ 60 h 84"/>
                <a:gd name="T50" fmla="*/ 126 w 204"/>
                <a:gd name="T51" fmla="*/ 24 h 84"/>
                <a:gd name="T52" fmla="*/ 132 w 204"/>
                <a:gd name="T53" fmla="*/ 54 h 84"/>
                <a:gd name="T54" fmla="*/ 138 w 204"/>
                <a:gd name="T55" fmla="*/ 54 h 84"/>
                <a:gd name="T56" fmla="*/ 138 w 204"/>
                <a:gd name="T57" fmla="*/ 48 h 84"/>
                <a:gd name="T58" fmla="*/ 144 w 204"/>
                <a:gd name="T59" fmla="*/ 0 h 84"/>
                <a:gd name="T60" fmla="*/ 150 w 204"/>
                <a:gd name="T61" fmla="*/ 66 h 84"/>
                <a:gd name="T62" fmla="*/ 156 w 204"/>
                <a:gd name="T63" fmla="*/ 36 h 84"/>
                <a:gd name="T64" fmla="*/ 162 w 204"/>
                <a:gd name="T65" fmla="*/ 48 h 84"/>
                <a:gd name="T66" fmla="*/ 162 w 204"/>
                <a:gd name="T67" fmla="*/ 48 h 84"/>
                <a:gd name="T68" fmla="*/ 168 w 204"/>
                <a:gd name="T69" fmla="*/ 24 h 84"/>
                <a:gd name="T70" fmla="*/ 174 w 204"/>
                <a:gd name="T71" fmla="*/ 66 h 84"/>
                <a:gd name="T72" fmla="*/ 180 w 204"/>
                <a:gd name="T73" fmla="*/ 60 h 84"/>
                <a:gd name="T74" fmla="*/ 186 w 204"/>
                <a:gd name="T75" fmla="*/ 42 h 84"/>
                <a:gd name="T76" fmla="*/ 186 w 204"/>
                <a:gd name="T77" fmla="*/ 54 h 84"/>
                <a:gd name="T78" fmla="*/ 192 w 204"/>
                <a:gd name="T79" fmla="*/ 48 h 84"/>
                <a:gd name="T80" fmla="*/ 198 w 204"/>
                <a:gd name="T81" fmla="*/ 24 h 84"/>
                <a:gd name="T82" fmla="*/ 204 w 204"/>
                <a:gd name="T83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84">
                  <a:moveTo>
                    <a:pt x="0" y="66"/>
                  </a:moveTo>
                  <a:lnTo>
                    <a:pt x="0" y="24"/>
                  </a:lnTo>
                  <a:lnTo>
                    <a:pt x="0" y="30"/>
                  </a:lnTo>
                  <a:lnTo>
                    <a:pt x="6" y="48"/>
                  </a:lnTo>
                  <a:lnTo>
                    <a:pt x="6" y="30"/>
                  </a:lnTo>
                  <a:lnTo>
                    <a:pt x="6" y="60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60"/>
                  </a:lnTo>
                  <a:lnTo>
                    <a:pt x="18" y="24"/>
                  </a:lnTo>
                  <a:lnTo>
                    <a:pt x="18" y="60"/>
                  </a:lnTo>
                  <a:lnTo>
                    <a:pt x="24" y="42"/>
                  </a:lnTo>
                  <a:lnTo>
                    <a:pt x="24" y="66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60"/>
                  </a:lnTo>
                  <a:lnTo>
                    <a:pt x="30" y="24"/>
                  </a:lnTo>
                  <a:lnTo>
                    <a:pt x="30" y="42"/>
                  </a:lnTo>
                  <a:lnTo>
                    <a:pt x="36" y="72"/>
                  </a:lnTo>
                  <a:lnTo>
                    <a:pt x="36" y="6"/>
                  </a:lnTo>
                  <a:lnTo>
                    <a:pt x="36" y="36"/>
                  </a:lnTo>
                  <a:lnTo>
                    <a:pt x="42" y="48"/>
                  </a:lnTo>
                  <a:lnTo>
                    <a:pt x="42" y="84"/>
                  </a:lnTo>
                  <a:lnTo>
                    <a:pt x="42" y="6"/>
                  </a:lnTo>
                  <a:lnTo>
                    <a:pt x="42" y="48"/>
                  </a:lnTo>
                  <a:lnTo>
                    <a:pt x="48" y="72"/>
                  </a:lnTo>
                  <a:lnTo>
                    <a:pt x="48" y="18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60" y="48"/>
                  </a:lnTo>
                  <a:lnTo>
                    <a:pt x="60" y="78"/>
                  </a:lnTo>
                  <a:lnTo>
                    <a:pt x="60" y="12"/>
                  </a:lnTo>
                  <a:lnTo>
                    <a:pt x="60" y="60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72"/>
                  </a:lnTo>
                  <a:lnTo>
                    <a:pt x="72" y="24"/>
                  </a:lnTo>
                  <a:lnTo>
                    <a:pt x="72" y="48"/>
                  </a:lnTo>
                  <a:lnTo>
                    <a:pt x="78" y="30"/>
                  </a:lnTo>
                  <a:lnTo>
                    <a:pt x="78" y="72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90" y="18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6" y="48"/>
                  </a:lnTo>
                  <a:lnTo>
                    <a:pt x="96" y="66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2" y="30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24"/>
                  </a:lnTo>
                  <a:lnTo>
                    <a:pt x="108" y="48"/>
                  </a:lnTo>
                  <a:lnTo>
                    <a:pt x="114" y="54"/>
                  </a:lnTo>
                  <a:lnTo>
                    <a:pt x="114" y="66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20" y="36"/>
                  </a:lnTo>
                  <a:lnTo>
                    <a:pt x="120" y="60"/>
                  </a:lnTo>
                  <a:lnTo>
                    <a:pt x="126" y="36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36"/>
                  </a:lnTo>
                  <a:lnTo>
                    <a:pt x="132" y="48"/>
                  </a:lnTo>
                  <a:lnTo>
                    <a:pt x="132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8" y="54"/>
                  </a:lnTo>
                  <a:lnTo>
                    <a:pt x="138" y="66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44" y="42"/>
                  </a:lnTo>
                  <a:lnTo>
                    <a:pt x="144" y="78"/>
                  </a:lnTo>
                  <a:lnTo>
                    <a:pt x="144" y="0"/>
                  </a:lnTo>
                  <a:lnTo>
                    <a:pt x="144" y="54"/>
                  </a:lnTo>
                  <a:lnTo>
                    <a:pt x="150" y="42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36"/>
                  </a:lnTo>
                  <a:lnTo>
                    <a:pt x="156" y="66"/>
                  </a:lnTo>
                  <a:lnTo>
                    <a:pt x="156" y="24"/>
                  </a:lnTo>
                  <a:lnTo>
                    <a:pt x="162" y="48"/>
                  </a:lnTo>
                  <a:lnTo>
                    <a:pt x="162" y="66"/>
                  </a:lnTo>
                  <a:lnTo>
                    <a:pt x="162" y="30"/>
                  </a:lnTo>
                  <a:lnTo>
                    <a:pt x="162" y="48"/>
                  </a:lnTo>
                  <a:lnTo>
                    <a:pt x="168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60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80" y="54"/>
                  </a:lnTo>
                  <a:lnTo>
                    <a:pt x="180" y="60"/>
                  </a:lnTo>
                  <a:lnTo>
                    <a:pt x="180" y="36"/>
                  </a:lnTo>
                  <a:lnTo>
                    <a:pt x="180" y="48"/>
                  </a:lnTo>
                  <a:lnTo>
                    <a:pt x="186" y="42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54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8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204" y="18"/>
                  </a:lnTo>
                  <a:lnTo>
                    <a:pt x="204" y="6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70"/>
            <p:cNvSpPr>
              <a:spLocks/>
            </p:cNvSpPr>
            <p:nvPr/>
          </p:nvSpPr>
          <p:spPr bwMode="auto">
            <a:xfrm>
              <a:off x="4829175" y="1590675"/>
              <a:ext cx="342900" cy="123825"/>
            </a:xfrm>
            <a:custGeom>
              <a:avLst/>
              <a:gdLst>
                <a:gd name="T0" fmla="*/ 6 w 216"/>
                <a:gd name="T1" fmla="*/ 54 h 78"/>
                <a:gd name="T2" fmla="*/ 12 w 216"/>
                <a:gd name="T3" fmla="*/ 42 h 78"/>
                <a:gd name="T4" fmla="*/ 18 w 216"/>
                <a:gd name="T5" fmla="*/ 78 h 78"/>
                <a:gd name="T6" fmla="*/ 24 w 216"/>
                <a:gd name="T7" fmla="*/ 30 h 78"/>
                <a:gd name="T8" fmla="*/ 24 w 216"/>
                <a:gd name="T9" fmla="*/ 48 h 78"/>
                <a:gd name="T10" fmla="*/ 30 w 216"/>
                <a:gd name="T11" fmla="*/ 24 h 78"/>
                <a:gd name="T12" fmla="*/ 36 w 216"/>
                <a:gd name="T13" fmla="*/ 48 h 78"/>
                <a:gd name="T14" fmla="*/ 42 w 216"/>
                <a:gd name="T15" fmla="*/ 36 h 78"/>
                <a:gd name="T16" fmla="*/ 42 w 216"/>
                <a:gd name="T17" fmla="*/ 42 h 78"/>
                <a:gd name="T18" fmla="*/ 48 w 216"/>
                <a:gd name="T19" fmla="*/ 30 h 78"/>
                <a:gd name="T20" fmla="*/ 54 w 216"/>
                <a:gd name="T21" fmla="*/ 30 h 78"/>
                <a:gd name="T22" fmla="*/ 60 w 216"/>
                <a:gd name="T23" fmla="*/ 60 h 78"/>
                <a:gd name="T24" fmla="*/ 66 w 216"/>
                <a:gd name="T25" fmla="*/ 30 h 78"/>
                <a:gd name="T26" fmla="*/ 72 w 216"/>
                <a:gd name="T27" fmla="*/ 30 h 78"/>
                <a:gd name="T28" fmla="*/ 72 w 216"/>
                <a:gd name="T29" fmla="*/ 36 h 78"/>
                <a:gd name="T30" fmla="*/ 78 w 216"/>
                <a:gd name="T31" fmla="*/ 18 h 78"/>
                <a:gd name="T32" fmla="*/ 84 w 216"/>
                <a:gd name="T33" fmla="*/ 54 h 78"/>
                <a:gd name="T34" fmla="*/ 90 w 216"/>
                <a:gd name="T35" fmla="*/ 48 h 78"/>
                <a:gd name="T36" fmla="*/ 90 w 216"/>
                <a:gd name="T37" fmla="*/ 42 h 78"/>
                <a:gd name="T38" fmla="*/ 96 w 216"/>
                <a:gd name="T39" fmla="*/ 54 h 78"/>
                <a:gd name="T40" fmla="*/ 102 w 216"/>
                <a:gd name="T41" fmla="*/ 36 h 78"/>
                <a:gd name="T42" fmla="*/ 108 w 216"/>
                <a:gd name="T43" fmla="*/ 24 h 78"/>
                <a:gd name="T44" fmla="*/ 114 w 216"/>
                <a:gd name="T45" fmla="*/ 42 h 78"/>
                <a:gd name="T46" fmla="*/ 120 w 216"/>
                <a:gd name="T47" fmla="*/ 60 h 78"/>
                <a:gd name="T48" fmla="*/ 126 w 216"/>
                <a:gd name="T49" fmla="*/ 12 h 78"/>
                <a:gd name="T50" fmla="*/ 132 w 216"/>
                <a:gd name="T51" fmla="*/ 60 h 78"/>
                <a:gd name="T52" fmla="*/ 138 w 216"/>
                <a:gd name="T53" fmla="*/ 30 h 78"/>
                <a:gd name="T54" fmla="*/ 144 w 216"/>
                <a:gd name="T55" fmla="*/ 42 h 78"/>
                <a:gd name="T56" fmla="*/ 144 w 216"/>
                <a:gd name="T57" fmla="*/ 48 h 78"/>
                <a:gd name="T58" fmla="*/ 150 w 216"/>
                <a:gd name="T59" fmla="*/ 24 h 78"/>
                <a:gd name="T60" fmla="*/ 156 w 216"/>
                <a:gd name="T61" fmla="*/ 60 h 78"/>
                <a:gd name="T62" fmla="*/ 162 w 216"/>
                <a:gd name="T63" fmla="*/ 12 h 78"/>
                <a:gd name="T64" fmla="*/ 168 w 216"/>
                <a:gd name="T65" fmla="*/ 48 h 78"/>
                <a:gd name="T66" fmla="*/ 168 w 216"/>
                <a:gd name="T67" fmla="*/ 24 h 78"/>
                <a:gd name="T68" fmla="*/ 174 w 216"/>
                <a:gd name="T69" fmla="*/ 42 h 78"/>
                <a:gd name="T70" fmla="*/ 180 w 216"/>
                <a:gd name="T71" fmla="*/ 30 h 78"/>
                <a:gd name="T72" fmla="*/ 186 w 216"/>
                <a:gd name="T73" fmla="*/ 24 h 78"/>
                <a:gd name="T74" fmla="*/ 192 w 216"/>
                <a:gd name="T75" fmla="*/ 54 h 78"/>
                <a:gd name="T76" fmla="*/ 198 w 216"/>
                <a:gd name="T77" fmla="*/ 36 h 78"/>
                <a:gd name="T78" fmla="*/ 198 w 216"/>
                <a:gd name="T79" fmla="*/ 36 h 78"/>
                <a:gd name="T80" fmla="*/ 204 w 216"/>
                <a:gd name="T81" fmla="*/ 48 h 78"/>
                <a:gd name="T82" fmla="*/ 210 w 216"/>
                <a:gd name="T83" fmla="*/ 2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78">
                  <a:moveTo>
                    <a:pt x="0" y="54"/>
                  </a:moveTo>
                  <a:lnTo>
                    <a:pt x="6" y="48"/>
                  </a:lnTo>
                  <a:lnTo>
                    <a:pt x="6" y="54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60"/>
                  </a:lnTo>
                  <a:lnTo>
                    <a:pt x="12" y="6"/>
                  </a:lnTo>
                  <a:lnTo>
                    <a:pt x="18" y="78"/>
                  </a:lnTo>
                  <a:lnTo>
                    <a:pt x="18" y="72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72"/>
                  </a:lnTo>
                  <a:lnTo>
                    <a:pt x="24" y="6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4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30"/>
                  </a:lnTo>
                  <a:lnTo>
                    <a:pt x="36" y="48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24"/>
                  </a:lnTo>
                  <a:lnTo>
                    <a:pt x="42" y="42"/>
                  </a:lnTo>
                  <a:lnTo>
                    <a:pt x="48" y="36"/>
                  </a:lnTo>
                  <a:lnTo>
                    <a:pt x="48" y="48"/>
                  </a:lnTo>
                  <a:lnTo>
                    <a:pt x="48" y="3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60"/>
                  </a:lnTo>
                  <a:lnTo>
                    <a:pt x="60" y="18"/>
                  </a:lnTo>
                  <a:lnTo>
                    <a:pt x="60" y="48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66" y="18"/>
                  </a:lnTo>
                  <a:lnTo>
                    <a:pt x="72" y="30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18"/>
                  </a:lnTo>
                  <a:lnTo>
                    <a:pt x="78" y="36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84" y="18"/>
                  </a:lnTo>
                  <a:lnTo>
                    <a:pt x="84" y="36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66"/>
                  </a:lnTo>
                  <a:lnTo>
                    <a:pt x="96" y="12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2" y="24"/>
                  </a:lnTo>
                  <a:lnTo>
                    <a:pt x="102" y="36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8" y="24"/>
                  </a:lnTo>
                  <a:lnTo>
                    <a:pt x="114" y="54"/>
                  </a:lnTo>
                  <a:lnTo>
                    <a:pt x="114" y="18"/>
                  </a:lnTo>
                  <a:lnTo>
                    <a:pt x="114" y="42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20" y="60"/>
                  </a:lnTo>
                  <a:lnTo>
                    <a:pt x="126" y="48"/>
                  </a:lnTo>
                  <a:lnTo>
                    <a:pt x="126" y="66"/>
                  </a:lnTo>
                  <a:lnTo>
                    <a:pt x="126" y="12"/>
                  </a:lnTo>
                  <a:lnTo>
                    <a:pt x="126" y="48"/>
                  </a:lnTo>
                  <a:lnTo>
                    <a:pt x="132" y="24"/>
                  </a:lnTo>
                  <a:lnTo>
                    <a:pt x="132" y="60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30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12"/>
                  </a:lnTo>
                  <a:lnTo>
                    <a:pt x="144" y="48"/>
                  </a:lnTo>
                  <a:lnTo>
                    <a:pt x="150" y="30"/>
                  </a:lnTo>
                  <a:lnTo>
                    <a:pt x="150" y="54"/>
                  </a:lnTo>
                  <a:lnTo>
                    <a:pt x="150" y="24"/>
                  </a:lnTo>
                  <a:lnTo>
                    <a:pt x="150" y="30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24"/>
                  </a:lnTo>
                  <a:lnTo>
                    <a:pt x="156" y="48"/>
                  </a:lnTo>
                  <a:lnTo>
                    <a:pt x="162" y="12"/>
                  </a:lnTo>
                  <a:lnTo>
                    <a:pt x="162" y="60"/>
                  </a:lnTo>
                  <a:lnTo>
                    <a:pt x="162" y="42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12"/>
                  </a:lnTo>
                  <a:lnTo>
                    <a:pt x="168" y="24"/>
                  </a:lnTo>
                  <a:lnTo>
                    <a:pt x="174" y="66"/>
                  </a:lnTo>
                  <a:lnTo>
                    <a:pt x="174" y="18"/>
                  </a:lnTo>
                  <a:lnTo>
                    <a:pt x="174" y="42"/>
                  </a:lnTo>
                  <a:lnTo>
                    <a:pt x="180" y="30"/>
                  </a:lnTo>
                  <a:lnTo>
                    <a:pt x="180" y="54"/>
                  </a:lnTo>
                  <a:lnTo>
                    <a:pt x="180" y="30"/>
                  </a:lnTo>
                  <a:lnTo>
                    <a:pt x="180" y="36"/>
                  </a:lnTo>
                  <a:lnTo>
                    <a:pt x="186" y="48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54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98" y="36"/>
                  </a:lnTo>
                  <a:lnTo>
                    <a:pt x="198" y="7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0"/>
                  </a:lnTo>
                  <a:lnTo>
                    <a:pt x="204" y="66"/>
                  </a:lnTo>
                  <a:lnTo>
                    <a:pt x="204" y="48"/>
                  </a:lnTo>
                  <a:lnTo>
                    <a:pt x="210" y="30"/>
                  </a:lnTo>
                  <a:lnTo>
                    <a:pt x="210" y="54"/>
                  </a:lnTo>
                  <a:lnTo>
                    <a:pt x="210" y="24"/>
                  </a:lnTo>
                  <a:lnTo>
                    <a:pt x="210" y="36"/>
                  </a:lnTo>
                  <a:lnTo>
                    <a:pt x="216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71"/>
            <p:cNvSpPr>
              <a:spLocks/>
            </p:cNvSpPr>
            <p:nvPr/>
          </p:nvSpPr>
          <p:spPr bwMode="auto">
            <a:xfrm>
              <a:off x="5172075" y="1590675"/>
              <a:ext cx="314325" cy="133350"/>
            </a:xfrm>
            <a:custGeom>
              <a:avLst/>
              <a:gdLst>
                <a:gd name="T0" fmla="*/ 0 w 198"/>
                <a:gd name="T1" fmla="*/ 12 h 84"/>
                <a:gd name="T2" fmla="*/ 6 w 198"/>
                <a:gd name="T3" fmla="*/ 18 h 84"/>
                <a:gd name="T4" fmla="*/ 12 w 198"/>
                <a:gd name="T5" fmla="*/ 54 h 84"/>
                <a:gd name="T6" fmla="*/ 18 w 198"/>
                <a:gd name="T7" fmla="*/ 42 h 84"/>
                <a:gd name="T8" fmla="*/ 18 w 198"/>
                <a:gd name="T9" fmla="*/ 30 h 84"/>
                <a:gd name="T10" fmla="*/ 24 w 198"/>
                <a:gd name="T11" fmla="*/ 24 h 84"/>
                <a:gd name="T12" fmla="*/ 30 w 198"/>
                <a:gd name="T13" fmla="*/ 54 h 84"/>
                <a:gd name="T14" fmla="*/ 36 w 198"/>
                <a:gd name="T15" fmla="*/ 54 h 84"/>
                <a:gd name="T16" fmla="*/ 42 w 198"/>
                <a:gd name="T17" fmla="*/ 36 h 84"/>
                <a:gd name="T18" fmla="*/ 42 w 198"/>
                <a:gd name="T19" fmla="*/ 54 h 84"/>
                <a:gd name="T20" fmla="*/ 48 w 198"/>
                <a:gd name="T21" fmla="*/ 12 h 84"/>
                <a:gd name="T22" fmla="*/ 54 w 198"/>
                <a:gd name="T23" fmla="*/ 54 h 84"/>
                <a:gd name="T24" fmla="*/ 60 w 198"/>
                <a:gd name="T25" fmla="*/ 24 h 84"/>
                <a:gd name="T26" fmla="*/ 60 w 198"/>
                <a:gd name="T27" fmla="*/ 42 h 84"/>
                <a:gd name="T28" fmla="*/ 66 w 198"/>
                <a:gd name="T29" fmla="*/ 0 h 84"/>
                <a:gd name="T30" fmla="*/ 72 w 198"/>
                <a:gd name="T31" fmla="*/ 60 h 84"/>
                <a:gd name="T32" fmla="*/ 78 w 198"/>
                <a:gd name="T33" fmla="*/ 48 h 84"/>
                <a:gd name="T34" fmla="*/ 78 w 198"/>
                <a:gd name="T35" fmla="*/ 42 h 84"/>
                <a:gd name="T36" fmla="*/ 84 w 198"/>
                <a:gd name="T37" fmla="*/ 18 h 84"/>
                <a:gd name="T38" fmla="*/ 90 w 198"/>
                <a:gd name="T39" fmla="*/ 66 h 84"/>
                <a:gd name="T40" fmla="*/ 96 w 198"/>
                <a:gd name="T41" fmla="*/ 48 h 84"/>
                <a:gd name="T42" fmla="*/ 96 w 198"/>
                <a:gd name="T43" fmla="*/ 30 h 84"/>
                <a:gd name="T44" fmla="*/ 102 w 198"/>
                <a:gd name="T45" fmla="*/ 72 h 84"/>
                <a:gd name="T46" fmla="*/ 108 w 198"/>
                <a:gd name="T47" fmla="*/ 30 h 84"/>
                <a:gd name="T48" fmla="*/ 114 w 198"/>
                <a:gd name="T49" fmla="*/ 24 h 84"/>
                <a:gd name="T50" fmla="*/ 120 w 198"/>
                <a:gd name="T51" fmla="*/ 48 h 84"/>
                <a:gd name="T52" fmla="*/ 126 w 198"/>
                <a:gd name="T53" fmla="*/ 42 h 84"/>
                <a:gd name="T54" fmla="*/ 132 w 198"/>
                <a:gd name="T55" fmla="*/ 42 h 84"/>
                <a:gd name="T56" fmla="*/ 132 w 198"/>
                <a:gd name="T57" fmla="*/ 54 h 84"/>
                <a:gd name="T58" fmla="*/ 138 w 198"/>
                <a:gd name="T59" fmla="*/ 84 h 84"/>
                <a:gd name="T60" fmla="*/ 144 w 198"/>
                <a:gd name="T61" fmla="*/ 6 h 84"/>
                <a:gd name="T62" fmla="*/ 150 w 198"/>
                <a:gd name="T63" fmla="*/ 54 h 84"/>
                <a:gd name="T64" fmla="*/ 156 w 198"/>
                <a:gd name="T65" fmla="*/ 48 h 84"/>
                <a:gd name="T66" fmla="*/ 162 w 198"/>
                <a:gd name="T67" fmla="*/ 48 h 84"/>
                <a:gd name="T68" fmla="*/ 162 w 198"/>
                <a:gd name="T69" fmla="*/ 36 h 84"/>
                <a:gd name="T70" fmla="*/ 168 w 198"/>
                <a:gd name="T71" fmla="*/ 36 h 84"/>
                <a:gd name="T72" fmla="*/ 174 w 198"/>
                <a:gd name="T73" fmla="*/ 30 h 84"/>
                <a:gd name="T74" fmla="*/ 180 w 198"/>
                <a:gd name="T75" fmla="*/ 60 h 84"/>
                <a:gd name="T76" fmla="*/ 186 w 198"/>
                <a:gd name="T77" fmla="*/ 42 h 84"/>
                <a:gd name="T78" fmla="*/ 186 w 198"/>
                <a:gd name="T79" fmla="*/ 36 h 84"/>
                <a:gd name="T80" fmla="*/ 192 w 198"/>
                <a:gd name="T81" fmla="*/ 30 h 84"/>
                <a:gd name="T82" fmla="*/ 198 w 198"/>
                <a:gd name="T83" fmla="*/ 6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84">
                  <a:moveTo>
                    <a:pt x="0" y="42"/>
                  </a:moveTo>
                  <a:lnTo>
                    <a:pt x="0" y="60"/>
                  </a:lnTo>
                  <a:lnTo>
                    <a:pt x="0" y="12"/>
                  </a:lnTo>
                  <a:lnTo>
                    <a:pt x="6" y="54"/>
                  </a:lnTo>
                  <a:lnTo>
                    <a:pt x="6" y="60"/>
                  </a:lnTo>
                  <a:lnTo>
                    <a:pt x="6" y="18"/>
                  </a:lnTo>
                  <a:lnTo>
                    <a:pt x="6" y="36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12" y="1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24" y="24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0" y="54"/>
                  </a:lnTo>
                  <a:lnTo>
                    <a:pt x="30" y="24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42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12"/>
                  </a:lnTo>
                  <a:lnTo>
                    <a:pt x="48" y="54"/>
                  </a:lnTo>
                  <a:lnTo>
                    <a:pt x="54" y="36"/>
                  </a:lnTo>
                  <a:lnTo>
                    <a:pt x="54" y="54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0" y="12"/>
                  </a:lnTo>
                  <a:lnTo>
                    <a:pt x="60" y="42"/>
                  </a:lnTo>
                  <a:lnTo>
                    <a:pt x="66" y="30"/>
                  </a:lnTo>
                  <a:lnTo>
                    <a:pt x="66" y="72"/>
                  </a:lnTo>
                  <a:lnTo>
                    <a:pt x="66" y="0"/>
                  </a:lnTo>
                  <a:lnTo>
                    <a:pt x="66" y="48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18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0" y="66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60"/>
                  </a:lnTo>
                  <a:lnTo>
                    <a:pt x="96" y="18"/>
                  </a:lnTo>
                  <a:lnTo>
                    <a:pt x="96" y="30"/>
                  </a:lnTo>
                  <a:lnTo>
                    <a:pt x="102" y="54"/>
                  </a:lnTo>
                  <a:lnTo>
                    <a:pt x="102" y="6"/>
                  </a:lnTo>
                  <a:lnTo>
                    <a:pt x="102" y="72"/>
                  </a:lnTo>
                  <a:lnTo>
                    <a:pt x="108" y="12"/>
                  </a:lnTo>
                  <a:lnTo>
                    <a:pt x="108" y="60"/>
                  </a:lnTo>
                  <a:lnTo>
                    <a:pt x="108" y="30"/>
                  </a:lnTo>
                  <a:lnTo>
                    <a:pt x="114" y="36"/>
                  </a:lnTo>
                  <a:lnTo>
                    <a:pt x="114" y="54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42"/>
                  </a:lnTo>
                  <a:lnTo>
                    <a:pt x="120" y="48"/>
                  </a:lnTo>
                  <a:lnTo>
                    <a:pt x="120" y="30"/>
                  </a:lnTo>
                  <a:lnTo>
                    <a:pt x="120" y="36"/>
                  </a:lnTo>
                  <a:lnTo>
                    <a:pt x="126" y="42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2" y="12"/>
                  </a:lnTo>
                  <a:lnTo>
                    <a:pt x="132" y="54"/>
                  </a:lnTo>
                  <a:lnTo>
                    <a:pt x="138" y="36"/>
                  </a:lnTo>
                  <a:lnTo>
                    <a:pt x="138" y="6"/>
                  </a:lnTo>
                  <a:lnTo>
                    <a:pt x="138" y="84"/>
                  </a:lnTo>
                  <a:lnTo>
                    <a:pt x="144" y="30"/>
                  </a:lnTo>
                  <a:lnTo>
                    <a:pt x="144" y="54"/>
                  </a:lnTo>
                  <a:lnTo>
                    <a:pt x="144" y="6"/>
                  </a:lnTo>
                  <a:lnTo>
                    <a:pt x="144" y="42"/>
                  </a:lnTo>
                  <a:lnTo>
                    <a:pt x="150" y="24"/>
                  </a:lnTo>
                  <a:lnTo>
                    <a:pt x="150" y="54"/>
                  </a:lnTo>
                  <a:lnTo>
                    <a:pt x="150" y="4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56" y="24"/>
                  </a:lnTo>
                  <a:lnTo>
                    <a:pt x="156" y="30"/>
                  </a:lnTo>
                  <a:lnTo>
                    <a:pt x="162" y="48"/>
                  </a:lnTo>
                  <a:lnTo>
                    <a:pt x="162" y="54"/>
                  </a:lnTo>
                  <a:lnTo>
                    <a:pt x="162" y="24"/>
                  </a:lnTo>
                  <a:lnTo>
                    <a:pt x="162" y="36"/>
                  </a:lnTo>
                  <a:lnTo>
                    <a:pt x="168" y="18"/>
                  </a:lnTo>
                  <a:lnTo>
                    <a:pt x="168" y="66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4" y="30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0"/>
                  </a:lnTo>
                  <a:lnTo>
                    <a:pt x="180" y="18"/>
                  </a:lnTo>
                  <a:lnTo>
                    <a:pt x="180" y="4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86" y="24"/>
                  </a:lnTo>
                  <a:lnTo>
                    <a:pt x="186" y="36"/>
                  </a:lnTo>
                  <a:lnTo>
                    <a:pt x="192" y="42"/>
                  </a:lnTo>
                  <a:lnTo>
                    <a:pt x="192" y="48"/>
                  </a:lnTo>
                  <a:lnTo>
                    <a:pt x="192" y="30"/>
                  </a:lnTo>
                  <a:lnTo>
                    <a:pt x="192" y="42"/>
                  </a:lnTo>
                  <a:lnTo>
                    <a:pt x="198" y="36"/>
                  </a:lnTo>
                  <a:lnTo>
                    <a:pt x="198" y="60"/>
                  </a:lnTo>
                  <a:lnTo>
                    <a:pt x="198" y="18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72"/>
            <p:cNvSpPr>
              <a:spLocks/>
            </p:cNvSpPr>
            <p:nvPr/>
          </p:nvSpPr>
          <p:spPr bwMode="auto">
            <a:xfrm>
              <a:off x="5486400" y="1543050"/>
              <a:ext cx="333375" cy="209550"/>
            </a:xfrm>
            <a:custGeom>
              <a:avLst/>
              <a:gdLst>
                <a:gd name="T0" fmla="*/ 6 w 210"/>
                <a:gd name="T1" fmla="*/ 48 h 132"/>
                <a:gd name="T2" fmla="*/ 12 w 210"/>
                <a:gd name="T3" fmla="*/ 102 h 132"/>
                <a:gd name="T4" fmla="*/ 18 w 210"/>
                <a:gd name="T5" fmla="*/ 78 h 132"/>
                <a:gd name="T6" fmla="*/ 18 w 210"/>
                <a:gd name="T7" fmla="*/ 78 h 132"/>
                <a:gd name="T8" fmla="*/ 24 w 210"/>
                <a:gd name="T9" fmla="*/ 54 h 132"/>
                <a:gd name="T10" fmla="*/ 30 w 210"/>
                <a:gd name="T11" fmla="*/ 48 h 132"/>
                <a:gd name="T12" fmla="*/ 36 w 210"/>
                <a:gd name="T13" fmla="*/ 84 h 132"/>
                <a:gd name="T14" fmla="*/ 42 w 210"/>
                <a:gd name="T15" fmla="*/ 60 h 132"/>
                <a:gd name="T16" fmla="*/ 48 w 210"/>
                <a:gd name="T17" fmla="*/ 66 h 132"/>
                <a:gd name="T18" fmla="*/ 48 w 210"/>
                <a:gd name="T19" fmla="*/ 66 h 132"/>
                <a:gd name="T20" fmla="*/ 54 w 210"/>
                <a:gd name="T21" fmla="*/ 72 h 132"/>
                <a:gd name="T22" fmla="*/ 60 w 210"/>
                <a:gd name="T23" fmla="*/ 78 h 132"/>
                <a:gd name="T24" fmla="*/ 66 w 210"/>
                <a:gd name="T25" fmla="*/ 60 h 132"/>
                <a:gd name="T26" fmla="*/ 72 w 210"/>
                <a:gd name="T27" fmla="*/ 78 h 132"/>
                <a:gd name="T28" fmla="*/ 78 w 210"/>
                <a:gd name="T29" fmla="*/ 78 h 132"/>
                <a:gd name="T30" fmla="*/ 84 w 210"/>
                <a:gd name="T31" fmla="*/ 84 h 132"/>
                <a:gd name="T32" fmla="*/ 84 w 210"/>
                <a:gd name="T33" fmla="*/ 72 h 132"/>
                <a:gd name="T34" fmla="*/ 90 w 210"/>
                <a:gd name="T35" fmla="*/ 12 h 132"/>
                <a:gd name="T36" fmla="*/ 96 w 210"/>
                <a:gd name="T37" fmla="*/ 90 h 132"/>
                <a:gd name="T38" fmla="*/ 102 w 210"/>
                <a:gd name="T39" fmla="*/ 60 h 132"/>
                <a:gd name="T40" fmla="*/ 102 w 210"/>
                <a:gd name="T41" fmla="*/ 78 h 132"/>
                <a:gd name="T42" fmla="*/ 108 w 210"/>
                <a:gd name="T43" fmla="*/ 54 h 132"/>
                <a:gd name="T44" fmla="*/ 114 w 210"/>
                <a:gd name="T45" fmla="*/ 84 h 132"/>
                <a:gd name="T46" fmla="*/ 120 w 210"/>
                <a:gd name="T47" fmla="*/ 132 h 132"/>
                <a:gd name="T48" fmla="*/ 126 w 210"/>
                <a:gd name="T49" fmla="*/ 78 h 132"/>
                <a:gd name="T50" fmla="*/ 126 w 210"/>
                <a:gd name="T51" fmla="*/ 78 h 132"/>
                <a:gd name="T52" fmla="*/ 132 w 210"/>
                <a:gd name="T53" fmla="*/ 36 h 132"/>
                <a:gd name="T54" fmla="*/ 138 w 210"/>
                <a:gd name="T55" fmla="*/ 84 h 132"/>
                <a:gd name="T56" fmla="*/ 144 w 210"/>
                <a:gd name="T57" fmla="*/ 66 h 132"/>
                <a:gd name="T58" fmla="*/ 150 w 210"/>
                <a:gd name="T59" fmla="*/ 36 h 132"/>
                <a:gd name="T60" fmla="*/ 150 w 210"/>
                <a:gd name="T61" fmla="*/ 60 h 132"/>
                <a:gd name="T62" fmla="*/ 156 w 210"/>
                <a:gd name="T63" fmla="*/ 48 h 132"/>
                <a:gd name="T64" fmla="*/ 162 w 210"/>
                <a:gd name="T65" fmla="*/ 102 h 132"/>
                <a:gd name="T66" fmla="*/ 168 w 210"/>
                <a:gd name="T67" fmla="*/ 84 h 132"/>
                <a:gd name="T68" fmla="*/ 168 w 210"/>
                <a:gd name="T69" fmla="*/ 72 h 132"/>
                <a:gd name="T70" fmla="*/ 174 w 210"/>
                <a:gd name="T71" fmla="*/ 54 h 132"/>
                <a:gd name="T72" fmla="*/ 180 w 210"/>
                <a:gd name="T73" fmla="*/ 102 h 132"/>
                <a:gd name="T74" fmla="*/ 186 w 210"/>
                <a:gd name="T75" fmla="*/ 60 h 132"/>
                <a:gd name="T76" fmla="*/ 186 w 210"/>
                <a:gd name="T77" fmla="*/ 60 h 132"/>
                <a:gd name="T78" fmla="*/ 192 w 210"/>
                <a:gd name="T79" fmla="*/ 24 h 132"/>
                <a:gd name="T80" fmla="*/ 198 w 210"/>
                <a:gd name="T81" fmla="*/ 24 h 132"/>
                <a:gd name="T82" fmla="*/ 204 w 210"/>
                <a:gd name="T83" fmla="*/ 7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32">
                  <a:moveTo>
                    <a:pt x="0" y="72"/>
                  </a:moveTo>
                  <a:lnTo>
                    <a:pt x="6" y="60"/>
                  </a:lnTo>
                  <a:lnTo>
                    <a:pt x="6" y="48"/>
                  </a:lnTo>
                  <a:lnTo>
                    <a:pt x="6" y="10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3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114"/>
                  </a:lnTo>
                  <a:lnTo>
                    <a:pt x="18" y="24"/>
                  </a:lnTo>
                  <a:lnTo>
                    <a:pt x="18" y="78"/>
                  </a:lnTo>
                  <a:lnTo>
                    <a:pt x="24" y="60"/>
                  </a:lnTo>
                  <a:lnTo>
                    <a:pt x="24" y="84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30" y="84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78"/>
                  </a:lnTo>
                  <a:lnTo>
                    <a:pt x="36" y="84"/>
                  </a:lnTo>
                  <a:lnTo>
                    <a:pt x="36" y="54"/>
                  </a:lnTo>
                  <a:lnTo>
                    <a:pt x="36" y="66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78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90"/>
                  </a:lnTo>
                  <a:lnTo>
                    <a:pt x="54" y="48"/>
                  </a:lnTo>
                  <a:lnTo>
                    <a:pt x="54" y="72"/>
                  </a:lnTo>
                  <a:lnTo>
                    <a:pt x="60" y="5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66" y="72"/>
                  </a:lnTo>
                  <a:lnTo>
                    <a:pt x="66" y="78"/>
                  </a:lnTo>
                  <a:lnTo>
                    <a:pt x="66" y="60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2" y="78"/>
                  </a:lnTo>
                  <a:lnTo>
                    <a:pt x="72" y="66"/>
                  </a:lnTo>
                  <a:lnTo>
                    <a:pt x="78" y="72"/>
                  </a:lnTo>
                  <a:lnTo>
                    <a:pt x="78" y="78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84" y="84"/>
                  </a:lnTo>
                  <a:lnTo>
                    <a:pt x="84" y="90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90" y="78"/>
                  </a:lnTo>
                  <a:lnTo>
                    <a:pt x="90" y="132"/>
                  </a:lnTo>
                  <a:lnTo>
                    <a:pt x="90" y="12"/>
                  </a:lnTo>
                  <a:lnTo>
                    <a:pt x="90" y="84"/>
                  </a:lnTo>
                  <a:lnTo>
                    <a:pt x="96" y="54"/>
                  </a:lnTo>
                  <a:lnTo>
                    <a:pt x="96" y="90"/>
                  </a:lnTo>
                  <a:lnTo>
                    <a:pt x="96" y="48"/>
                  </a:lnTo>
                  <a:lnTo>
                    <a:pt x="96" y="72"/>
                  </a:lnTo>
                  <a:lnTo>
                    <a:pt x="102" y="60"/>
                  </a:lnTo>
                  <a:lnTo>
                    <a:pt x="102" y="90"/>
                  </a:lnTo>
                  <a:lnTo>
                    <a:pt x="102" y="54"/>
                  </a:lnTo>
                  <a:lnTo>
                    <a:pt x="102" y="78"/>
                  </a:lnTo>
                  <a:lnTo>
                    <a:pt x="108" y="78"/>
                  </a:lnTo>
                  <a:lnTo>
                    <a:pt x="108" y="8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84"/>
                  </a:lnTo>
                  <a:lnTo>
                    <a:pt x="114" y="60"/>
                  </a:lnTo>
                  <a:lnTo>
                    <a:pt x="120" y="90"/>
                  </a:lnTo>
                  <a:lnTo>
                    <a:pt x="120" y="132"/>
                  </a:lnTo>
                  <a:lnTo>
                    <a:pt x="120" y="0"/>
                  </a:lnTo>
                  <a:lnTo>
                    <a:pt x="120" y="60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6" y="54"/>
                  </a:lnTo>
                  <a:lnTo>
                    <a:pt x="126" y="78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2" y="36"/>
                  </a:lnTo>
                  <a:lnTo>
                    <a:pt x="132" y="72"/>
                  </a:lnTo>
                  <a:lnTo>
                    <a:pt x="138" y="78"/>
                  </a:lnTo>
                  <a:lnTo>
                    <a:pt x="138" y="84"/>
                  </a:lnTo>
                  <a:lnTo>
                    <a:pt x="138" y="54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48"/>
                  </a:lnTo>
                  <a:lnTo>
                    <a:pt x="150" y="36"/>
                  </a:lnTo>
                  <a:lnTo>
                    <a:pt x="150" y="114"/>
                  </a:lnTo>
                  <a:lnTo>
                    <a:pt x="150" y="24"/>
                  </a:lnTo>
                  <a:lnTo>
                    <a:pt x="150" y="60"/>
                  </a:lnTo>
                  <a:lnTo>
                    <a:pt x="156" y="78"/>
                  </a:lnTo>
                  <a:lnTo>
                    <a:pt x="156" y="84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62" y="60"/>
                  </a:lnTo>
                  <a:lnTo>
                    <a:pt x="162" y="102"/>
                  </a:lnTo>
                  <a:lnTo>
                    <a:pt x="162" y="30"/>
                  </a:lnTo>
                  <a:lnTo>
                    <a:pt x="162" y="54"/>
                  </a:lnTo>
                  <a:lnTo>
                    <a:pt x="168" y="84"/>
                  </a:lnTo>
                  <a:lnTo>
                    <a:pt x="168" y="90"/>
                  </a:lnTo>
                  <a:lnTo>
                    <a:pt x="168" y="48"/>
                  </a:lnTo>
                  <a:lnTo>
                    <a:pt x="168" y="72"/>
                  </a:lnTo>
                  <a:lnTo>
                    <a:pt x="174" y="60"/>
                  </a:lnTo>
                  <a:lnTo>
                    <a:pt x="174" y="84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80" y="66"/>
                  </a:lnTo>
                  <a:lnTo>
                    <a:pt x="180" y="102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92" y="96"/>
                  </a:lnTo>
                  <a:lnTo>
                    <a:pt x="192" y="24"/>
                  </a:lnTo>
                  <a:lnTo>
                    <a:pt x="192" y="72"/>
                  </a:lnTo>
                  <a:lnTo>
                    <a:pt x="198" y="114"/>
                  </a:lnTo>
                  <a:lnTo>
                    <a:pt x="198" y="24"/>
                  </a:lnTo>
                  <a:lnTo>
                    <a:pt x="198" y="54"/>
                  </a:lnTo>
                  <a:lnTo>
                    <a:pt x="204" y="60"/>
                  </a:lnTo>
                  <a:lnTo>
                    <a:pt x="204" y="78"/>
                  </a:lnTo>
                  <a:lnTo>
                    <a:pt x="204" y="66"/>
                  </a:lnTo>
                  <a:lnTo>
                    <a:pt x="210" y="7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73"/>
            <p:cNvSpPr>
              <a:spLocks/>
            </p:cNvSpPr>
            <p:nvPr/>
          </p:nvSpPr>
          <p:spPr bwMode="auto">
            <a:xfrm>
              <a:off x="5819775" y="1571625"/>
              <a:ext cx="333375" cy="171450"/>
            </a:xfrm>
            <a:custGeom>
              <a:avLst/>
              <a:gdLst>
                <a:gd name="T0" fmla="*/ 0 w 210"/>
                <a:gd name="T1" fmla="*/ 36 h 108"/>
                <a:gd name="T2" fmla="*/ 6 w 210"/>
                <a:gd name="T3" fmla="*/ 84 h 108"/>
                <a:gd name="T4" fmla="*/ 12 w 210"/>
                <a:gd name="T5" fmla="*/ 24 h 108"/>
                <a:gd name="T6" fmla="*/ 18 w 210"/>
                <a:gd name="T7" fmla="*/ 54 h 108"/>
                <a:gd name="T8" fmla="*/ 24 w 210"/>
                <a:gd name="T9" fmla="*/ 48 h 108"/>
                <a:gd name="T10" fmla="*/ 24 w 210"/>
                <a:gd name="T11" fmla="*/ 48 h 108"/>
                <a:gd name="T12" fmla="*/ 30 w 210"/>
                <a:gd name="T13" fmla="*/ 30 h 108"/>
                <a:gd name="T14" fmla="*/ 36 w 210"/>
                <a:gd name="T15" fmla="*/ 24 h 108"/>
                <a:gd name="T16" fmla="*/ 42 w 210"/>
                <a:gd name="T17" fmla="*/ 60 h 108"/>
                <a:gd name="T18" fmla="*/ 48 w 210"/>
                <a:gd name="T19" fmla="*/ 54 h 108"/>
                <a:gd name="T20" fmla="*/ 48 w 210"/>
                <a:gd name="T21" fmla="*/ 66 h 108"/>
                <a:gd name="T22" fmla="*/ 54 w 210"/>
                <a:gd name="T23" fmla="*/ 24 h 108"/>
                <a:gd name="T24" fmla="*/ 60 w 210"/>
                <a:gd name="T25" fmla="*/ 84 h 108"/>
                <a:gd name="T26" fmla="*/ 66 w 210"/>
                <a:gd name="T27" fmla="*/ 78 h 108"/>
                <a:gd name="T28" fmla="*/ 72 w 210"/>
                <a:gd name="T29" fmla="*/ 54 h 108"/>
                <a:gd name="T30" fmla="*/ 72 w 210"/>
                <a:gd name="T31" fmla="*/ 54 h 108"/>
                <a:gd name="T32" fmla="*/ 78 w 210"/>
                <a:gd name="T33" fmla="*/ 36 h 108"/>
                <a:gd name="T34" fmla="*/ 84 w 210"/>
                <a:gd name="T35" fmla="*/ 78 h 108"/>
                <a:gd name="T36" fmla="*/ 90 w 210"/>
                <a:gd name="T37" fmla="*/ 30 h 108"/>
                <a:gd name="T38" fmla="*/ 96 w 210"/>
                <a:gd name="T39" fmla="*/ 54 h 108"/>
                <a:gd name="T40" fmla="*/ 96 w 210"/>
                <a:gd name="T41" fmla="*/ 48 h 108"/>
                <a:gd name="T42" fmla="*/ 102 w 210"/>
                <a:gd name="T43" fmla="*/ 42 h 108"/>
                <a:gd name="T44" fmla="*/ 108 w 210"/>
                <a:gd name="T45" fmla="*/ 66 h 108"/>
                <a:gd name="T46" fmla="*/ 114 w 210"/>
                <a:gd name="T47" fmla="*/ 36 h 108"/>
                <a:gd name="T48" fmla="*/ 120 w 210"/>
                <a:gd name="T49" fmla="*/ 42 h 108"/>
                <a:gd name="T50" fmla="*/ 120 w 210"/>
                <a:gd name="T51" fmla="*/ 60 h 108"/>
                <a:gd name="T52" fmla="*/ 126 w 210"/>
                <a:gd name="T53" fmla="*/ 66 h 108"/>
                <a:gd name="T54" fmla="*/ 132 w 210"/>
                <a:gd name="T55" fmla="*/ 0 h 108"/>
                <a:gd name="T56" fmla="*/ 138 w 210"/>
                <a:gd name="T57" fmla="*/ 90 h 108"/>
                <a:gd name="T58" fmla="*/ 144 w 210"/>
                <a:gd name="T59" fmla="*/ 42 h 108"/>
                <a:gd name="T60" fmla="*/ 150 w 210"/>
                <a:gd name="T61" fmla="*/ 54 h 108"/>
                <a:gd name="T62" fmla="*/ 156 w 210"/>
                <a:gd name="T63" fmla="*/ 48 h 108"/>
                <a:gd name="T64" fmla="*/ 156 w 210"/>
                <a:gd name="T65" fmla="*/ 48 h 108"/>
                <a:gd name="T66" fmla="*/ 162 w 210"/>
                <a:gd name="T67" fmla="*/ 30 h 108"/>
                <a:gd name="T68" fmla="*/ 168 w 210"/>
                <a:gd name="T69" fmla="*/ 6 h 108"/>
                <a:gd name="T70" fmla="*/ 174 w 210"/>
                <a:gd name="T71" fmla="*/ 96 h 108"/>
                <a:gd name="T72" fmla="*/ 180 w 210"/>
                <a:gd name="T73" fmla="*/ 84 h 108"/>
                <a:gd name="T74" fmla="*/ 186 w 210"/>
                <a:gd name="T75" fmla="*/ 72 h 108"/>
                <a:gd name="T76" fmla="*/ 192 w 210"/>
                <a:gd name="T77" fmla="*/ 42 h 108"/>
                <a:gd name="T78" fmla="*/ 192 w 210"/>
                <a:gd name="T79" fmla="*/ 54 h 108"/>
                <a:gd name="T80" fmla="*/ 198 w 210"/>
                <a:gd name="T81" fmla="*/ 18 h 108"/>
                <a:gd name="T82" fmla="*/ 204 w 210"/>
                <a:gd name="T83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8">
                  <a:moveTo>
                    <a:pt x="0" y="54"/>
                  </a:moveTo>
                  <a:lnTo>
                    <a:pt x="0" y="6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6" y="54"/>
                  </a:lnTo>
                  <a:lnTo>
                    <a:pt x="6" y="84"/>
                  </a:lnTo>
                  <a:lnTo>
                    <a:pt x="6" y="18"/>
                  </a:lnTo>
                  <a:lnTo>
                    <a:pt x="6" y="72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2"/>
                  </a:lnTo>
                  <a:lnTo>
                    <a:pt x="18" y="54"/>
                  </a:lnTo>
                  <a:lnTo>
                    <a:pt x="18" y="36"/>
                  </a:lnTo>
                  <a:lnTo>
                    <a:pt x="18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36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78"/>
                  </a:lnTo>
                  <a:lnTo>
                    <a:pt x="42" y="48"/>
                  </a:lnTo>
                  <a:lnTo>
                    <a:pt x="42" y="60"/>
                  </a:lnTo>
                  <a:lnTo>
                    <a:pt x="42" y="36"/>
                  </a:lnTo>
                  <a:lnTo>
                    <a:pt x="42" y="48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60"/>
                  </a:lnTo>
                  <a:lnTo>
                    <a:pt x="60" y="84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6" y="78"/>
                  </a:lnTo>
                  <a:lnTo>
                    <a:pt x="66" y="18"/>
                  </a:lnTo>
                  <a:lnTo>
                    <a:pt x="66" y="42"/>
                  </a:lnTo>
                  <a:lnTo>
                    <a:pt x="72" y="54"/>
                  </a:lnTo>
                  <a:lnTo>
                    <a:pt x="72" y="66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48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30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6" y="54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66"/>
                  </a:lnTo>
                  <a:lnTo>
                    <a:pt x="108" y="30"/>
                  </a:lnTo>
                  <a:lnTo>
                    <a:pt x="108" y="48"/>
                  </a:lnTo>
                  <a:lnTo>
                    <a:pt x="114" y="36"/>
                  </a:lnTo>
                  <a:lnTo>
                    <a:pt x="114" y="66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0" y="78"/>
                  </a:lnTo>
                  <a:lnTo>
                    <a:pt x="120" y="24"/>
                  </a:lnTo>
                  <a:lnTo>
                    <a:pt x="120" y="60"/>
                  </a:lnTo>
                  <a:lnTo>
                    <a:pt x="126" y="24"/>
                  </a:lnTo>
                  <a:lnTo>
                    <a:pt x="126" y="78"/>
                  </a:lnTo>
                  <a:lnTo>
                    <a:pt x="126" y="66"/>
                  </a:lnTo>
                  <a:lnTo>
                    <a:pt x="132" y="36"/>
                  </a:lnTo>
                  <a:lnTo>
                    <a:pt x="132" y="108"/>
                  </a:lnTo>
                  <a:lnTo>
                    <a:pt x="132" y="0"/>
                  </a:lnTo>
                  <a:lnTo>
                    <a:pt x="132" y="18"/>
                  </a:lnTo>
                  <a:lnTo>
                    <a:pt x="138" y="36"/>
                  </a:lnTo>
                  <a:lnTo>
                    <a:pt x="138" y="90"/>
                  </a:lnTo>
                  <a:lnTo>
                    <a:pt x="138" y="12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42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50" y="72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62" y="48"/>
                  </a:lnTo>
                  <a:lnTo>
                    <a:pt x="162" y="72"/>
                  </a:lnTo>
                  <a:lnTo>
                    <a:pt x="162" y="30"/>
                  </a:lnTo>
                  <a:lnTo>
                    <a:pt x="162" y="60"/>
                  </a:lnTo>
                  <a:lnTo>
                    <a:pt x="168" y="48"/>
                  </a:lnTo>
                  <a:lnTo>
                    <a:pt x="168" y="6"/>
                  </a:lnTo>
                  <a:lnTo>
                    <a:pt x="168" y="84"/>
                  </a:lnTo>
                  <a:lnTo>
                    <a:pt x="174" y="78"/>
                  </a:lnTo>
                  <a:lnTo>
                    <a:pt x="174" y="96"/>
                  </a:lnTo>
                  <a:lnTo>
                    <a:pt x="174" y="0"/>
                  </a:lnTo>
                  <a:lnTo>
                    <a:pt x="180" y="48"/>
                  </a:lnTo>
                  <a:lnTo>
                    <a:pt x="180" y="84"/>
                  </a:lnTo>
                  <a:lnTo>
                    <a:pt x="180" y="36"/>
                  </a:lnTo>
                  <a:lnTo>
                    <a:pt x="180" y="54"/>
                  </a:lnTo>
                  <a:lnTo>
                    <a:pt x="186" y="72"/>
                  </a:lnTo>
                  <a:lnTo>
                    <a:pt x="186" y="36"/>
                  </a:lnTo>
                  <a:lnTo>
                    <a:pt x="186" y="48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84"/>
                  </a:lnTo>
                  <a:lnTo>
                    <a:pt x="198" y="18"/>
                  </a:lnTo>
                  <a:lnTo>
                    <a:pt x="198" y="48"/>
                  </a:lnTo>
                  <a:lnTo>
                    <a:pt x="204" y="7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74"/>
            <p:cNvSpPr>
              <a:spLocks/>
            </p:cNvSpPr>
            <p:nvPr/>
          </p:nvSpPr>
          <p:spPr bwMode="auto">
            <a:xfrm>
              <a:off x="6153150" y="1552575"/>
              <a:ext cx="304800" cy="200025"/>
            </a:xfrm>
            <a:custGeom>
              <a:avLst/>
              <a:gdLst>
                <a:gd name="T0" fmla="*/ 0 w 192"/>
                <a:gd name="T1" fmla="*/ 36 h 126"/>
                <a:gd name="T2" fmla="*/ 6 w 192"/>
                <a:gd name="T3" fmla="*/ 48 h 126"/>
                <a:gd name="T4" fmla="*/ 12 w 192"/>
                <a:gd name="T5" fmla="*/ 84 h 126"/>
                <a:gd name="T6" fmla="*/ 18 w 192"/>
                <a:gd name="T7" fmla="*/ 78 h 126"/>
                <a:gd name="T8" fmla="*/ 18 w 192"/>
                <a:gd name="T9" fmla="*/ 48 h 126"/>
                <a:gd name="T10" fmla="*/ 24 w 192"/>
                <a:gd name="T11" fmla="*/ 30 h 126"/>
                <a:gd name="T12" fmla="*/ 30 w 192"/>
                <a:gd name="T13" fmla="*/ 78 h 126"/>
                <a:gd name="T14" fmla="*/ 36 w 192"/>
                <a:gd name="T15" fmla="*/ 54 h 126"/>
                <a:gd name="T16" fmla="*/ 36 w 192"/>
                <a:gd name="T17" fmla="*/ 72 h 126"/>
                <a:gd name="T18" fmla="*/ 42 w 192"/>
                <a:gd name="T19" fmla="*/ 30 h 126"/>
                <a:gd name="T20" fmla="*/ 48 w 192"/>
                <a:gd name="T21" fmla="*/ 42 h 126"/>
                <a:gd name="T22" fmla="*/ 54 w 192"/>
                <a:gd name="T23" fmla="*/ 72 h 126"/>
                <a:gd name="T24" fmla="*/ 60 w 192"/>
                <a:gd name="T25" fmla="*/ 42 h 126"/>
                <a:gd name="T26" fmla="*/ 60 w 192"/>
                <a:gd name="T27" fmla="*/ 78 h 126"/>
                <a:gd name="T28" fmla="*/ 66 w 192"/>
                <a:gd name="T29" fmla="*/ 36 h 126"/>
                <a:gd name="T30" fmla="*/ 72 w 192"/>
                <a:gd name="T31" fmla="*/ 78 h 126"/>
                <a:gd name="T32" fmla="*/ 78 w 192"/>
                <a:gd name="T33" fmla="*/ 48 h 126"/>
                <a:gd name="T34" fmla="*/ 78 w 192"/>
                <a:gd name="T35" fmla="*/ 78 h 126"/>
                <a:gd name="T36" fmla="*/ 84 w 192"/>
                <a:gd name="T37" fmla="*/ 48 h 126"/>
                <a:gd name="T38" fmla="*/ 90 w 192"/>
                <a:gd name="T39" fmla="*/ 42 h 126"/>
                <a:gd name="T40" fmla="*/ 96 w 192"/>
                <a:gd name="T41" fmla="*/ 78 h 126"/>
                <a:gd name="T42" fmla="*/ 102 w 192"/>
                <a:gd name="T43" fmla="*/ 84 h 126"/>
                <a:gd name="T44" fmla="*/ 102 w 192"/>
                <a:gd name="T45" fmla="*/ 48 h 126"/>
                <a:gd name="T46" fmla="*/ 108 w 192"/>
                <a:gd name="T47" fmla="*/ 0 h 126"/>
                <a:gd name="T48" fmla="*/ 114 w 192"/>
                <a:gd name="T49" fmla="*/ 120 h 126"/>
                <a:gd name="T50" fmla="*/ 120 w 192"/>
                <a:gd name="T51" fmla="*/ 96 h 126"/>
                <a:gd name="T52" fmla="*/ 126 w 192"/>
                <a:gd name="T53" fmla="*/ 78 h 126"/>
                <a:gd name="T54" fmla="*/ 126 w 192"/>
                <a:gd name="T55" fmla="*/ 42 h 126"/>
                <a:gd name="T56" fmla="*/ 132 w 192"/>
                <a:gd name="T57" fmla="*/ 54 h 126"/>
                <a:gd name="T58" fmla="*/ 138 w 192"/>
                <a:gd name="T59" fmla="*/ 84 h 126"/>
                <a:gd name="T60" fmla="*/ 144 w 192"/>
                <a:gd name="T61" fmla="*/ 66 h 126"/>
                <a:gd name="T62" fmla="*/ 144 w 192"/>
                <a:gd name="T63" fmla="*/ 72 h 126"/>
                <a:gd name="T64" fmla="*/ 150 w 192"/>
                <a:gd name="T65" fmla="*/ 48 h 126"/>
                <a:gd name="T66" fmla="*/ 156 w 192"/>
                <a:gd name="T67" fmla="*/ 96 h 126"/>
                <a:gd name="T68" fmla="*/ 162 w 192"/>
                <a:gd name="T69" fmla="*/ 60 h 126"/>
                <a:gd name="T70" fmla="*/ 162 w 192"/>
                <a:gd name="T71" fmla="*/ 60 h 126"/>
                <a:gd name="T72" fmla="*/ 168 w 192"/>
                <a:gd name="T73" fmla="*/ 42 h 126"/>
                <a:gd name="T74" fmla="*/ 174 w 192"/>
                <a:gd name="T75" fmla="*/ 84 h 126"/>
                <a:gd name="T76" fmla="*/ 180 w 192"/>
                <a:gd name="T77" fmla="*/ 54 h 126"/>
                <a:gd name="T78" fmla="*/ 180 w 192"/>
                <a:gd name="T79" fmla="*/ 72 h 126"/>
                <a:gd name="T80" fmla="*/ 186 w 192"/>
                <a:gd name="T81" fmla="*/ 18 h 126"/>
                <a:gd name="T82" fmla="*/ 192 w 192"/>
                <a:gd name="T83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26">
                  <a:moveTo>
                    <a:pt x="0" y="42"/>
                  </a:moveTo>
                  <a:lnTo>
                    <a:pt x="0" y="90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84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2" y="84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24" y="42"/>
                  </a:lnTo>
                  <a:lnTo>
                    <a:pt x="24" y="90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36" y="102"/>
                  </a:lnTo>
                  <a:lnTo>
                    <a:pt x="36" y="30"/>
                  </a:lnTo>
                  <a:lnTo>
                    <a:pt x="36" y="72"/>
                  </a:lnTo>
                  <a:lnTo>
                    <a:pt x="42" y="42"/>
                  </a:lnTo>
                  <a:lnTo>
                    <a:pt x="42" y="90"/>
                  </a:lnTo>
                  <a:lnTo>
                    <a:pt x="42" y="30"/>
                  </a:lnTo>
                  <a:lnTo>
                    <a:pt x="48" y="54"/>
                  </a:lnTo>
                  <a:lnTo>
                    <a:pt x="48" y="96"/>
                  </a:lnTo>
                  <a:lnTo>
                    <a:pt x="48" y="42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60" y="42"/>
                  </a:lnTo>
                  <a:lnTo>
                    <a:pt x="60" y="96"/>
                  </a:lnTo>
                  <a:lnTo>
                    <a:pt x="60" y="36"/>
                  </a:lnTo>
                  <a:lnTo>
                    <a:pt x="60" y="78"/>
                  </a:lnTo>
                  <a:lnTo>
                    <a:pt x="66" y="60"/>
                  </a:lnTo>
                  <a:lnTo>
                    <a:pt x="66" y="90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48"/>
                  </a:lnTo>
                  <a:lnTo>
                    <a:pt x="78" y="84"/>
                  </a:lnTo>
                  <a:lnTo>
                    <a:pt x="78" y="48"/>
                  </a:lnTo>
                  <a:lnTo>
                    <a:pt x="78" y="78"/>
                  </a:lnTo>
                  <a:lnTo>
                    <a:pt x="84" y="72"/>
                  </a:lnTo>
                  <a:lnTo>
                    <a:pt x="84" y="90"/>
                  </a:lnTo>
                  <a:lnTo>
                    <a:pt x="84" y="48"/>
                  </a:lnTo>
                  <a:lnTo>
                    <a:pt x="90" y="66"/>
                  </a:lnTo>
                  <a:lnTo>
                    <a:pt x="90" y="84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42"/>
                  </a:lnTo>
                  <a:lnTo>
                    <a:pt x="96" y="54"/>
                  </a:lnTo>
                  <a:lnTo>
                    <a:pt x="102" y="84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126"/>
                  </a:lnTo>
                  <a:lnTo>
                    <a:pt x="108" y="0"/>
                  </a:lnTo>
                  <a:lnTo>
                    <a:pt x="108" y="54"/>
                  </a:lnTo>
                  <a:lnTo>
                    <a:pt x="114" y="60"/>
                  </a:lnTo>
                  <a:lnTo>
                    <a:pt x="114" y="120"/>
                  </a:lnTo>
                  <a:lnTo>
                    <a:pt x="114" y="18"/>
                  </a:lnTo>
                  <a:lnTo>
                    <a:pt x="120" y="54"/>
                  </a:lnTo>
                  <a:lnTo>
                    <a:pt x="120" y="96"/>
                  </a:lnTo>
                  <a:lnTo>
                    <a:pt x="120" y="42"/>
                  </a:lnTo>
                  <a:lnTo>
                    <a:pt x="120" y="66"/>
                  </a:lnTo>
                  <a:lnTo>
                    <a:pt x="126" y="78"/>
                  </a:lnTo>
                  <a:lnTo>
                    <a:pt x="126" y="9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32" y="66"/>
                  </a:lnTo>
                  <a:lnTo>
                    <a:pt x="132" y="84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8" y="60"/>
                  </a:lnTo>
                  <a:lnTo>
                    <a:pt x="138" y="84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36"/>
                  </a:lnTo>
                  <a:lnTo>
                    <a:pt x="144" y="72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0" y="78"/>
                  </a:lnTo>
                  <a:lnTo>
                    <a:pt x="156" y="72"/>
                  </a:lnTo>
                  <a:lnTo>
                    <a:pt x="156" y="96"/>
                  </a:lnTo>
                  <a:lnTo>
                    <a:pt x="156" y="30"/>
                  </a:lnTo>
                  <a:lnTo>
                    <a:pt x="156" y="78"/>
                  </a:lnTo>
                  <a:lnTo>
                    <a:pt x="162" y="60"/>
                  </a:lnTo>
                  <a:lnTo>
                    <a:pt x="162" y="90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8" y="66"/>
                  </a:lnTo>
                  <a:lnTo>
                    <a:pt x="168" y="84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74" y="72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54"/>
                  </a:lnTo>
                  <a:lnTo>
                    <a:pt x="180" y="8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54"/>
                  </a:lnTo>
                  <a:lnTo>
                    <a:pt x="186" y="102"/>
                  </a:lnTo>
                  <a:lnTo>
                    <a:pt x="186" y="18"/>
                  </a:lnTo>
                  <a:lnTo>
                    <a:pt x="186" y="48"/>
                  </a:lnTo>
                  <a:lnTo>
                    <a:pt x="192" y="72"/>
                  </a:lnTo>
                  <a:lnTo>
                    <a:pt x="192" y="96"/>
                  </a:lnTo>
                  <a:lnTo>
                    <a:pt x="192" y="30"/>
                  </a:lnTo>
                  <a:lnTo>
                    <a:pt x="192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76"/>
            <p:cNvSpPr>
              <a:spLocks/>
            </p:cNvSpPr>
            <p:nvPr/>
          </p:nvSpPr>
          <p:spPr bwMode="auto">
            <a:xfrm>
              <a:off x="6800850" y="1581150"/>
              <a:ext cx="323850" cy="152400"/>
            </a:xfrm>
            <a:custGeom>
              <a:avLst/>
              <a:gdLst>
                <a:gd name="T0" fmla="*/ 6 w 204"/>
                <a:gd name="T1" fmla="*/ 24 h 96"/>
                <a:gd name="T2" fmla="*/ 6 w 204"/>
                <a:gd name="T3" fmla="*/ 54 h 96"/>
                <a:gd name="T4" fmla="*/ 12 w 204"/>
                <a:gd name="T5" fmla="*/ 30 h 96"/>
                <a:gd name="T6" fmla="*/ 18 w 204"/>
                <a:gd name="T7" fmla="*/ 30 h 96"/>
                <a:gd name="T8" fmla="*/ 24 w 204"/>
                <a:gd name="T9" fmla="*/ 66 h 96"/>
                <a:gd name="T10" fmla="*/ 30 w 204"/>
                <a:gd name="T11" fmla="*/ 24 h 96"/>
                <a:gd name="T12" fmla="*/ 36 w 204"/>
                <a:gd name="T13" fmla="*/ 84 h 96"/>
                <a:gd name="T14" fmla="*/ 42 w 204"/>
                <a:gd name="T15" fmla="*/ 66 h 96"/>
                <a:gd name="T16" fmla="*/ 42 w 204"/>
                <a:gd name="T17" fmla="*/ 54 h 96"/>
                <a:gd name="T18" fmla="*/ 48 w 204"/>
                <a:gd name="T19" fmla="*/ 42 h 96"/>
                <a:gd name="T20" fmla="*/ 54 w 204"/>
                <a:gd name="T21" fmla="*/ 36 h 96"/>
                <a:gd name="T22" fmla="*/ 60 w 204"/>
                <a:gd name="T23" fmla="*/ 72 h 96"/>
                <a:gd name="T24" fmla="*/ 66 w 204"/>
                <a:gd name="T25" fmla="*/ 72 h 96"/>
                <a:gd name="T26" fmla="*/ 72 w 204"/>
                <a:gd name="T27" fmla="*/ 42 h 96"/>
                <a:gd name="T28" fmla="*/ 78 w 204"/>
                <a:gd name="T29" fmla="*/ 36 h 96"/>
                <a:gd name="T30" fmla="*/ 78 w 204"/>
                <a:gd name="T31" fmla="*/ 42 h 96"/>
                <a:gd name="T32" fmla="*/ 84 w 204"/>
                <a:gd name="T33" fmla="*/ 24 h 96"/>
                <a:gd name="T34" fmla="*/ 90 w 204"/>
                <a:gd name="T35" fmla="*/ 66 h 96"/>
                <a:gd name="T36" fmla="*/ 96 w 204"/>
                <a:gd name="T37" fmla="*/ 24 h 96"/>
                <a:gd name="T38" fmla="*/ 102 w 204"/>
                <a:gd name="T39" fmla="*/ 54 h 96"/>
                <a:gd name="T40" fmla="*/ 102 w 204"/>
                <a:gd name="T41" fmla="*/ 36 h 96"/>
                <a:gd name="T42" fmla="*/ 108 w 204"/>
                <a:gd name="T43" fmla="*/ 0 h 96"/>
                <a:gd name="T44" fmla="*/ 114 w 204"/>
                <a:gd name="T45" fmla="*/ 72 h 96"/>
                <a:gd name="T46" fmla="*/ 120 w 204"/>
                <a:gd name="T47" fmla="*/ 54 h 96"/>
                <a:gd name="T48" fmla="*/ 120 w 204"/>
                <a:gd name="T49" fmla="*/ 48 h 96"/>
                <a:gd name="T50" fmla="*/ 126 w 204"/>
                <a:gd name="T51" fmla="*/ 24 h 96"/>
                <a:gd name="T52" fmla="*/ 132 w 204"/>
                <a:gd name="T53" fmla="*/ 60 h 96"/>
                <a:gd name="T54" fmla="*/ 138 w 204"/>
                <a:gd name="T55" fmla="*/ 48 h 96"/>
                <a:gd name="T56" fmla="*/ 138 w 204"/>
                <a:gd name="T57" fmla="*/ 42 h 96"/>
                <a:gd name="T58" fmla="*/ 144 w 204"/>
                <a:gd name="T59" fmla="*/ 24 h 96"/>
                <a:gd name="T60" fmla="*/ 150 w 204"/>
                <a:gd name="T61" fmla="*/ 72 h 96"/>
                <a:gd name="T62" fmla="*/ 156 w 204"/>
                <a:gd name="T63" fmla="*/ 42 h 96"/>
                <a:gd name="T64" fmla="*/ 156 w 204"/>
                <a:gd name="T65" fmla="*/ 42 h 96"/>
                <a:gd name="T66" fmla="*/ 162 w 204"/>
                <a:gd name="T67" fmla="*/ 30 h 96"/>
                <a:gd name="T68" fmla="*/ 168 w 204"/>
                <a:gd name="T69" fmla="*/ 60 h 96"/>
                <a:gd name="T70" fmla="*/ 174 w 204"/>
                <a:gd name="T71" fmla="*/ 42 h 96"/>
                <a:gd name="T72" fmla="*/ 174 w 204"/>
                <a:gd name="T73" fmla="*/ 42 h 96"/>
                <a:gd name="T74" fmla="*/ 180 w 204"/>
                <a:gd name="T75" fmla="*/ 24 h 96"/>
                <a:gd name="T76" fmla="*/ 186 w 204"/>
                <a:gd name="T77" fmla="*/ 30 h 96"/>
                <a:gd name="T78" fmla="*/ 192 w 204"/>
                <a:gd name="T79" fmla="*/ 30 h 96"/>
                <a:gd name="T80" fmla="*/ 198 w 204"/>
                <a:gd name="T81" fmla="*/ 60 h 96"/>
                <a:gd name="T82" fmla="*/ 204 w 204"/>
                <a:gd name="T83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6">
                  <a:moveTo>
                    <a:pt x="0" y="24"/>
                  </a:moveTo>
                  <a:lnTo>
                    <a:pt x="0" y="36"/>
                  </a:lnTo>
                  <a:lnTo>
                    <a:pt x="6" y="24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12" y="60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42"/>
                  </a:lnTo>
                  <a:lnTo>
                    <a:pt x="30" y="72"/>
                  </a:lnTo>
                  <a:lnTo>
                    <a:pt x="30" y="24"/>
                  </a:lnTo>
                  <a:lnTo>
                    <a:pt x="30" y="48"/>
                  </a:lnTo>
                  <a:lnTo>
                    <a:pt x="36" y="60"/>
                  </a:lnTo>
                  <a:lnTo>
                    <a:pt x="36" y="84"/>
                  </a:lnTo>
                  <a:lnTo>
                    <a:pt x="36" y="12"/>
                  </a:lnTo>
                  <a:lnTo>
                    <a:pt x="36" y="5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24"/>
                  </a:lnTo>
                  <a:lnTo>
                    <a:pt x="42" y="5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48" y="42"/>
                  </a:lnTo>
                  <a:lnTo>
                    <a:pt x="54" y="48"/>
                  </a:lnTo>
                  <a:lnTo>
                    <a:pt x="54" y="60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0" y="12"/>
                  </a:lnTo>
                  <a:lnTo>
                    <a:pt x="60" y="36"/>
                  </a:lnTo>
                  <a:lnTo>
                    <a:pt x="66" y="72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2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84" y="24"/>
                  </a:lnTo>
                  <a:lnTo>
                    <a:pt x="84" y="48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0" y="54"/>
                  </a:lnTo>
                  <a:lnTo>
                    <a:pt x="96" y="24"/>
                  </a:lnTo>
                  <a:lnTo>
                    <a:pt x="96" y="60"/>
                  </a:lnTo>
                  <a:lnTo>
                    <a:pt x="96" y="24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30"/>
                  </a:lnTo>
                  <a:lnTo>
                    <a:pt x="102" y="36"/>
                  </a:lnTo>
                  <a:lnTo>
                    <a:pt x="108" y="54"/>
                  </a:lnTo>
                  <a:lnTo>
                    <a:pt x="108" y="96"/>
                  </a:lnTo>
                  <a:lnTo>
                    <a:pt x="108" y="0"/>
                  </a:lnTo>
                  <a:lnTo>
                    <a:pt x="108" y="36"/>
                  </a:lnTo>
                  <a:lnTo>
                    <a:pt x="114" y="48"/>
                  </a:lnTo>
                  <a:lnTo>
                    <a:pt x="114" y="72"/>
                  </a:lnTo>
                  <a:lnTo>
                    <a:pt x="114" y="24"/>
                  </a:lnTo>
                  <a:lnTo>
                    <a:pt x="114" y="48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20" y="36"/>
                  </a:lnTo>
                  <a:lnTo>
                    <a:pt x="120" y="48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32" y="42"/>
                  </a:lnTo>
                  <a:lnTo>
                    <a:pt x="132" y="60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0"/>
                  </a:lnTo>
                  <a:lnTo>
                    <a:pt x="138" y="30"/>
                  </a:lnTo>
                  <a:lnTo>
                    <a:pt x="138" y="42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8"/>
                  </a:lnTo>
                  <a:lnTo>
                    <a:pt x="150" y="24"/>
                  </a:lnTo>
                  <a:lnTo>
                    <a:pt x="150" y="72"/>
                  </a:lnTo>
                  <a:lnTo>
                    <a:pt x="150" y="18"/>
                  </a:lnTo>
                  <a:lnTo>
                    <a:pt x="150" y="72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30"/>
                  </a:lnTo>
                  <a:lnTo>
                    <a:pt x="156" y="42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54"/>
                  </a:lnTo>
                  <a:lnTo>
                    <a:pt x="168" y="60"/>
                  </a:lnTo>
                  <a:lnTo>
                    <a:pt x="168" y="30"/>
                  </a:lnTo>
                  <a:lnTo>
                    <a:pt x="168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74" y="36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48"/>
                  </a:lnTo>
                  <a:lnTo>
                    <a:pt x="186" y="30"/>
                  </a:lnTo>
                  <a:lnTo>
                    <a:pt x="186" y="60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60"/>
                  </a:lnTo>
                  <a:lnTo>
                    <a:pt x="198" y="30"/>
                  </a:lnTo>
                  <a:lnTo>
                    <a:pt x="198" y="54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77"/>
            <p:cNvSpPr>
              <a:spLocks/>
            </p:cNvSpPr>
            <p:nvPr/>
          </p:nvSpPr>
          <p:spPr bwMode="auto">
            <a:xfrm>
              <a:off x="7124700" y="1581150"/>
              <a:ext cx="333375" cy="133350"/>
            </a:xfrm>
            <a:custGeom>
              <a:avLst/>
              <a:gdLst>
                <a:gd name="T0" fmla="*/ 6 w 210"/>
                <a:gd name="T1" fmla="*/ 36 h 84"/>
                <a:gd name="T2" fmla="*/ 6 w 210"/>
                <a:gd name="T3" fmla="*/ 48 h 84"/>
                <a:gd name="T4" fmla="*/ 12 w 210"/>
                <a:gd name="T5" fmla="*/ 30 h 84"/>
                <a:gd name="T6" fmla="*/ 18 w 210"/>
                <a:gd name="T7" fmla="*/ 78 h 84"/>
                <a:gd name="T8" fmla="*/ 24 w 210"/>
                <a:gd name="T9" fmla="*/ 84 h 84"/>
                <a:gd name="T10" fmla="*/ 30 w 210"/>
                <a:gd name="T11" fmla="*/ 30 h 84"/>
                <a:gd name="T12" fmla="*/ 30 w 210"/>
                <a:gd name="T13" fmla="*/ 48 h 84"/>
                <a:gd name="T14" fmla="*/ 36 w 210"/>
                <a:gd name="T15" fmla="*/ 30 h 84"/>
                <a:gd name="T16" fmla="*/ 42 w 210"/>
                <a:gd name="T17" fmla="*/ 60 h 84"/>
                <a:gd name="T18" fmla="*/ 48 w 210"/>
                <a:gd name="T19" fmla="*/ 30 h 84"/>
                <a:gd name="T20" fmla="*/ 54 w 210"/>
                <a:gd name="T21" fmla="*/ 42 h 84"/>
                <a:gd name="T22" fmla="*/ 54 w 210"/>
                <a:gd name="T23" fmla="*/ 48 h 84"/>
                <a:gd name="T24" fmla="*/ 60 w 210"/>
                <a:gd name="T25" fmla="*/ 36 h 84"/>
                <a:gd name="T26" fmla="*/ 66 w 210"/>
                <a:gd name="T27" fmla="*/ 30 h 84"/>
                <a:gd name="T28" fmla="*/ 72 w 210"/>
                <a:gd name="T29" fmla="*/ 60 h 84"/>
                <a:gd name="T30" fmla="*/ 78 w 210"/>
                <a:gd name="T31" fmla="*/ 48 h 84"/>
                <a:gd name="T32" fmla="*/ 84 w 210"/>
                <a:gd name="T33" fmla="*/ 30 h 84"/>
                <a:gd name="T34" fmla="*/ 90 w 210"/>
                <a:gd name="T35" fmla="*/ 30 h 84"/>
                <a:gd name="T36" fmla="*/ 90 w 210"/>
                <a:gd name="T37" fmla="*/ 42 h 84"/>
                <a:gd name="T38" fmla="*/ 96 w 210"/>
                <a:gd name="T39" fmla="*/ 0 h 84"/>
                <a:gd name="T40" fmla="*/ 102 w 210"/>
                <a:gd name="T41" fmla="*/ 72 h 84"/>
                <a:gd name="T42" fmla="*/ 108 w 210"/>
                <a:gd name="T43" fmla="*/ 60 h 84"/>
                <a:gd name="T44" fmla="*/ 114 w 210"/>
                <a:gd name="T45" fmla="*/ 48 h 84"/>
                <a:gd name="T46" fmla="*/ 114 w 210"/>
                <a:gd name="T47" fmla="*/ 48 h 84"/>
                <a:gd name="T48" fmla="*/ 120 w 210"/>
                <a:gd name="T49" fmla="*/ 24 h 84"/>
                <a:gd name="T50" fmla="*/ 126 w 210"/>
                <a:gd name="T51" fmla="*/ 66 h 84"/>
                <a:gd name="T52" fmla="*/ 132 w 210"/>
                <a:gd name="T53" fmla="*/ 30 h 84"/>
                <a:gd name="T54" fmla="*/ 138 w 210"/>
                <a:gd name="T55" fmla="*/ 48 h 84"/>
                <a:gd name="T56" fmla="*/ 144 w 210"/>
                <a:gd name="T57" fmla="*/ 42 h 84"/>
                <a:gd name="T58" fmla="*/ 144 w 210"/>
                <a:gd name="T59" fmla="*/ 42 h 84"/>
                <a:gd name="T60" fmla="*/ 150 w 210"/>
                <a:gd name="T61" fmla="*/ 24 h 84"/>
                <a:gd name="T62" fmla="*/ 156 w 210"/>
                <a:gd name="T63" fmla="*/ 72 h 84"/>
                <a:gd name="T64" fmla="*/ 162 w 210"/>
                <a:gd name="T65" fmla="*/ 60 h 84"/>
                <a:gd name="T66" fmla="*/ 168 w 210"/>
                <a:gd name="T67" fmla="*/ 54 h 84"/>
                <a:gd name="T68" fmla="*/ 174 w 210"/>
                <a:gd name="T69" fmla="*/ 42 h 84"/>
                <a:gd name="T70" fmla="*/ 174 w 210"/>
                <a:gd name="T71" fmla="*/ 36 h 84"/>
                <a:gd name="T72" fmla="*/ 180 w 210"/>
                <a:gd name="T73" fmla="*/ 66 h 84"/>
                <a:gd name="T74" fmla="*/ 186 w 210"/>
                <a:gd name="T75" fmla="*/ 30 h 84"/>
                <a:gd name="T76" fmla="*/ 192 w 210"/>
                <a:gd name="T77" fmla="*/ 54 h 84"/>
                <a:gd name="T78" fmla="*/ 198 w 210"/>
                <a:gd name="T79" fmla="*/ 24 h 84"/>
                <a:gd name="T80" fmla="*/ 204 w 210"/>
                <a:gd name="T81" fmla="*/ 30 h 84"/>
                <a:gd name="T82" fmla="*/ 210 w 210"/>
                <a:gd name="T83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84">
                  <a:moveTo>
                    <a:pt x="0" y="18"/>
                  </a:moveTo>
                  <a:lnTo>
                    <a:pt x="0" y="60"/>
                  </a:lnTo>
                  <a:lnTo>
                    <a:pt x="6" y="36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12" y="30"/>
                  </a:lnTo>
                  <a:lnTo>
                    <a:pt x="12" y="42"/>
                  </a:lnTo>
                  <a:lnTo>
                    <a:pt x="18" y="1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24" y="36"/>
                  </a:lnTo>
                  <a:lnTo>
                    <a:pt x="24" y="84"/>
                  </a:lnTo>
                  <a:lnTo>
                    <a:pt x="24" y="6"/>
                  </a:lnTo>
                  <a:lnTo>
                    <a:pt x="24" y="60"/>
                  </a:lnTo>
                  <a:lnTo>
                    <a:pt x="30" y="30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30"/>
                  </a:lnTo>
                  <a:lnTo>
                    <a:pt x="42" y="54"/>
                  </a:lnTo>
                  <a:lnTo>
                    <a:pt x="48" y="30"/>
                  </a:lnTo>
                  <a:lnTo>
                    <a:pt x="48" y="60"/>
                  </a:lnTo>
                  <a:lnTo>
                    <a:pt x="48" y="48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30"/>
                  </a:lnTo>
                  <a:lnTo>
                    <a:pt x="54" y="48"/>
                  </a:lnTo>
                  <a:lnTo>
                    <a:pt x="60" y="6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72" y="54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30"/>
                  </a:lnTo>
                  <a:lnTo>
                    <a:pt x="78" y="60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42"/>
                  </a:lnTo>
                  <a:lnTo>
                    <a:pt x="90" y="30"/>
                  </a:lnTo>
                  <a:lnTo>
                    <a:pt x="90" y="78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84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102" y="36"/>
                  </a:lnTo>
                  <a:lnTo>
                    <a:pt x="102" y="72"/>
                  </a:lnTo>
                  <a:lnTo>
                    <a:pt x="102" y="18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14" y="48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24"/>
                  </a:lnTo>
                  <a:lnTo>
                    <a:pt x="120" y="72"/>
                  </a:lnTo>
                  <a:lnTo>
                    <a:pt x="120" y="24"/>
                  </a:lnTo>
                  <a:lnTo>
                    <a:pt x="120" y="30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2" y="42"/>
                  </a:lnTo>
                  <a:lnTo>
                    <a:pt x="138" y="48"/>
                  </a:lnTo>
                  <a:lnTo>
                    <a:pt x="138" y="36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30"/>
                  </a:lnTo>
                  <a:lnTo>
                    <a:pt x="144" y="42"/>
                  </a:lnTo>
                  <a:lnTo>
                    <a:pt x="150" y="30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60"/>
                  </a:lnTo>
                  <a:lnTo>
                    <a:pt x="162" y="36"/>
                  </a:lnTo>
                  <a:lnTo>
                    <a:pt x="162" y="48"/>
                  </a:lnTo>
                  <a:lnTo>
                    <a:pt x="168" y="54"/>
                  </a:lnTo>
                  <a:lnTo>
                    <a:pt x="168" y="78"/>
                  </a:lnTo>
                  <a:lnTo>
                    <a:pt x="168" y="12"/>
                  </a:lnTo>
                  <a:lnTo>
                    <a:pt x="174" y="42"/>
                  </a:lnTo>
                  <a:lnTo>
                    <a:pt x="174" y="72"/>
                  </a:lnTo>
                  <a:lnTo>
                    <a:pt x="174" y="24"/>
                  </a:lnTo>
                  <a:lnTo>
                    <a:pt x="174" y="36"/>
                  </a:lnTo>
                  <a:lnTo>
                    <a:pt x="180" y="42"/>
                  </a:lnTo>
                  <a:lnTo>
                    <a:pt x="180" y="24"/>
                  </a:lnTo>
                  <a:lnTo>
                    <a:pt x="180" y="66"/>
                  </a:lnTo>
                  <a:lnTo>
                    <a:pt x="186" y="48"/>
                  </a:lnTo>
                  <a:lnTo>
                    <a:pt x="186" y="60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2"/>
                  </a:lnTo>
                  <a:lnTo>
                    <a:pt x="204" y="4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6"/>
                  </a:lnTo>
                  <a:lnTo>
                    <a:pt x="210" y="54"/>
                  </a:lnTo>
                  <a:lnTo>
                    <a:pt x="210" y="30"/>
                  </a:lnTo>
                  <a:lnTo>
                    <a:pt x="210" y="3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78"/>
            <p:cNvSpPr>
              <a:spLocks/>
            </p:cNvSpPr>
            <p:nvPr/>
          </p:nvSpPr>
          <p:spPr bwMode="auto">
            <a:xfrm>
              <a:off x="7458075" y="1581150"/>
              <a:ext cx="333375" cy="161925"/>
            </a:xfrm>
            <a:custGeom>
              <a:avLst/>
              <a:gdLst>
                <a:gd name="T0" fmla="*/ 6 w 210"/>
                <a:gd name="T1" fmla="*/ 60 h 102"/>
                <a:gd name="T2" fmla="*/ 12 w 210"/>
                <a:gd name="T3" fmla="*/ 66 h 102"/>
                <a:gd name="T4" fmla="*/ 18 w 210"/>
                <a:gd name="T5" fmla="*/ 36 h 102"/>
                <a:gd name="T6" fmla="*/ 18 w 210"/>
                <a:gd name="T7" fmla="*/ 54 h 102"/>
                <a:gd name="T8" fmla="*/ 24 w 210"/>
                <a:gd name="T9" fmla="*/ 30 h 102"/>
                <a:gd name="T10" fmla="*/ 30 w 210"/>
                <a:gd name="T11" fmla="*/ 66 h 102"/>
                <a:gd name="T12" fmla="*/ 36 w 210"/>
                <a:gd name="T13" fmla="*/ 60 h 102"/>
                <a:gd name="T14" fmla="*/ 36 w 210"/>
                <a:gd name="T15" fmla="*/ 54 h 102"/>
                <a:gd name="T16" fmla="*/ 42 w 210"/>
                <a:gd name="T17" fmla="*/ 30 h 102"/>
                <a:gd name="T18" fmla="*/ 48 w 210"/>
                <a:gd name="T19" fmla="*/ 24 h 102"/>
                <a:gd name="T20" fmla="*/ 54 w 210"/>
                <a:gd name="T21" fmla="*/ 66 h 102"/>
                <a:gd name="T22" fmla="*/ 60 w 210"/>
                <a:gd name="T23" fmla="*/ 42 h 102"/>
                <a:gd name="T24" fmla="*/ 60 w 210"/>
                <a:gd name="T25" fmla="*/ 42 h 102"/>
                <a:gd name="T26" fmla="*/ 66 w 210"/>
                <a:gd name="T27" fmla="*/ 24 h 102"/>
                <a:gd name="T28" fmla="*/ 72 w 210"/>
                <a:gd name="T29" fmla="*/ 102 h 102"/>
                <a:gd name="T30" fmla="*/ 78 w 210"/>
                <a:gd name="T31" fmla="*/ 48 h 102"/>
                <a:gd name="T32" fmla="*/ 78 w 210"/>
                <a:gd name="T33" fmla="*/ 42 h 102"/>
                <a:gd name="T34" fmla="*/ 84 w 210"/>
                <a:gd name="T35" fmla="*/ 66 h 102"/>
                <a:gd name="T36" fmla="*/ 90 w 210"/>
                <a:gd name="T37" fmla="*/ 24 h 102"/>
                <a:gd name="T38" fmla="*/ 96 w 210"/>
                <a:gd name="T39" fmla="*/ 60 h 102"/>
                <a:gd name="T40" fmla="*/ 102 w 210"/>
                <a:gd name="T41" fmla="*/ 60 h 102"/>
                <a:gd name="T42" fmla="*/ 108 w 210"/>
                <a:gd name="T43" fmla="*/ 36 h 102"/>
                <a:gd name="T44" fmla="*/ 108 w 210"/>
                <a:gd name="T45" fmla="*/ 36 h 102"/>
                <a:gd name="T46" fmla="*/ 114 w 210"/>
                <a:gd name="T47" fmla="*/ 72 h 102"/>
                <a:gd name="T48" fmla="*/ 120 w 210"/>
                <a:gd name="T49" fmla="*/ 30 h 102"/>
                <a:gd name="T50" fmla="*/ 126 w 210"/>
                <a:gd name="T51" fmla="*/ 60 h 102"/>
                <a:gd name="T52" fmla="*/ 132 w 210"/>
                <a:gd name="T53" fmla="*/ 72 h 102"/>
                <a:gd name="T54" fmla="*/ 138 w 210"/>
                <a:gd name="T55" fmla="*/ 24 h 102"/>
                <a:gd name="T56" fmla="*/ 144 w 210"/>
                <a:gd name="T57" fmla="*/ 24 h 102"/>
                <a:gd name="T58" fmla="*/ 150 w 210"/>
                <a:gd name="T59" fmla="*/ 36 h 102"/>
                <a:gd name="T60" fmla="*/ 150 w 210"/>
                <a:gd name="T61" fmla="*/ 60 h 102"/>
                <a:gd name="T62" fmla="*/ 156 w 210"/>
                <a:gd name="T63" fmla="*/ 72 h 102"/>
                <a:gd name="T64" fmla="*/ 162 w 210"/>
                <a:gd name="T65" fmla="*/ 18 h 102"/>
                <a:gd name="T66" fmla="*/ 168 w 210"/>
                <a:gd name="T67" fmla="*/ 30 h 102"/>
                <a:gd name="T68" fmla="*/ 174 w 210"/>
                <a:gd name="T69" fmla="*/ 66 h 102"/>
                <a:gd name="T70" fmla="*/ 180 w 210"/>
                <a:gd name="T71" fmla="*/ 42 h 102"/>
                <a:gd name="T72" fmla="*/ 180 w 210"/>
                <a:gd name="T73" fmla="*/ 54 h 102"/>
                <a:gd name="T74" fmla="*/ 186 w 210"/>
                <a:gd name="T75" fmla="*/ 24 h 102"/>
                <a:gd name="T76" fmla="*/ 192 w 210"/>
                <a:gd name="T77" fmla="*/ 60 h 102"/>
                <a:gd name="T78" fmla="*/ 198 w 210"/>
                <a:gd name="T79" fmla="*/ 42 h 102"/>
                <a:gd name="T80" fmla="*/ 198 w 210"/>
                <a:gd name="T81" fmla="*/ 30 h 102"/>
                <a:gd name="T82" fmla="*/ 204 w 210"/>
                <a:gd name="T83" fmla="*/ 2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2">
                  <a:moveTo>
                    <a:pt x="0" y="36"/>
                  </a:moveTo>
                  <a:lnTo>
                    <a:pt x="6" y="48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2" y="60"/>
                  </a:lnTo>
                  <a:lnTo>
                    <a:pt x="18" y="36"/>
                  </a:lnTo>
                  <a:lnTo>
                    <a:pt x="18" y="66"/>
                  </a:lnTo>
                  <a:lnTo>
                    <a:pt x="18" y="24"/>
                  </a:lnTo>
                  <a:lnTo>
                    <a:pt x="18" y="54"/>
                  </a:lnTo>
                  <a:lnTo>
                    <a:pt x="24" y="42"/>
                  </a:lnTo>
                  <a:lnTo>
                    <a:pt x="24" y="54"/>
                  </a:lnTo>
                  <a:lnTo>
                    <a:pt x="24" y="30"/>
                  </a:lnTo>
                  <a:lnTo>
                    <a:pt x="24" y="42"/>
                  </a:lnTo>
                  <a:lnTo>
                    <a:pt x="30" y="24"/>
                  </a:lnTo>
                  <a:lnTo>
                    <a:pt x="30" y="66"/>
                  </a:lnTo>
                  <a:lnTo>
                    <a:pt x="30" y="18"/>
                  </a:lnTo>
                  <a:lnTo>
                    <a:pt x="30" y="36"/>
                  </a:lnTo>
                  <a:lnTo>
                    <a:pt x="36" y="60"/>
                  </a:lnTo>
                  <a:lnTo>
                    <a:pt x="36" y="96"/>
                  </a:lnTo>
                  <a:lnTo>
                    <a:pt x="36" y="0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42" y="54"/>
                  </a:lnTo>
                  <a:lnTo>
                    <a:pt x="42" y="30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54" y="54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0" y="36"/>
                  </a:lnTo>
                  <a:lnTo>
                    <a:pt x="60" y="42"/>
                  </a:lnTo>
                  <a:lnTo>
                    <a:pt x="66" y="54"/>
                  </a:lnTo>
                  <a:lnTo>
                    <a:pt x="66" y="72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72" y="54"/>
                  </a:lnTo>
                  <a:lnTo>
                    <a:pt x="72" y="102"/>
                  </a:lnTo>
                  <a:lnTo>
                    <a:pt x="72" y="0"/>
                  </a:lnTo>
                  <a:lnTo>
                    <a:pt x="72" y="30"/>
                  </a:lnTo>
                  <a:lnTo>
                    <a:pt x="78" y="48"/>
                  </a:lnTo>
                  <a:lnTo>
                    <a:pt x="78" y="66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24"/>
                  </a:lnTo>
                  <a:lnTo>
                    <a:pt x="90" y="48"/>
                  </a:lnTo>
                  <a:lnTo>
                    <a:pt x="96" y="30"/>
                  </a:lnTo>
                  <a:lnTo>
                    <a:pt x="96" y="60"/>
                  </a:lnTo>
                  <a:lnTo>
                    <a:pt x="96" y="42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30"/>
                  </a:lnTo>
                  <a:lnTo>
                    <a:pt x="102" y="42"/>
                  </a:lnTo>
                  <a:lnTo>
                    <a:pt x="108" y="36"/>
                  </a:lnTo>
                  <a:lnTo>
                    <a:pt x="108" y="66"/>
                  </a:lnTo>
                  <a:lnTo>
                    <a:pt x="108" y="18"/>
                  </a:lnTo>
                  <a:lnTo>
                    <a:pt x="108" y="36"/>
                  </a:lnTo>
                  <a:lnTo>
                    <a:pt x="114" y="42"/>
                  </a:lnTo>
                  <a:lnTo>
                    <a:pt x="114" y="18"/>
                  </a:lnTo>
                  <a:lnTo>
                    <a:pt x="114" y="72"/>
                  </a:lnTo>
                  <a:lnTo>
                    <a:pt x="120" y="54"/>
                  </a:lnTo>
                  <a:lnTo>
                    <a:pt x="120" y="60"/>
                  </a:lnTo>
                  <a:lnTo>
                    <a:pt x="120" y="30"/>
                  </a:lnTo>
                  <a:lnTo>
                    <a:pt x="120" y="42"/>
                  </a:lnTo>
                  <a:lnTo>
                    <a:pt x="126" y="24"/>
                  </a:lnTo>
                  <a:lnTo>
                    <a:pt x="126" y="60"/>
                  </a:lnTo>
                  <a:lnTo>
                    <a:pt x="126" y="48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24"/>
                  </a:lnTo>
                  <a:lnTo>
                    <a:pt x="138" y="60"/>
                  </a:lnTo>
                  <a:lnTo>
                    <a:pt x="138" y="36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60"/>
                  </a:lnTo>
                  <a:lnTo>
                    <a:pt x="156" y="36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62" y="42"/>
                  </a:lnTo>
                  <a:lnTo>
                    <a:pt x="162" y="72"/>
                  </a:lnTo>
                  <a:lnTo>
                    <a:pt x="162" y="18"/>
                  </a:lnTo>
                  <a:lnTo>
                    <a:pt x="162" y="42"/>
                  </a:lnTo>
                  <a:lnTo>
                    <a:pt x="168" y="66"/>
                  </a:lnTo>
                  <a:lnTo>
                    <a:pt x="168" y="30"/>
                  </a:lnTo>
                  <a:lnTo>
                    <a:pt x="168" y="42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74" y="66"/>
                  </a:lnTo>
                  <a:lnTo>
                    <a:pt x="180" y="42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36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72"/>
                  </a:lnTo>
                  <a:lnTo>
                    <a:pt x="198" y="24"/>
                  </a:lnTo>
                  <a:lnTo>
                    <a:pt x="198" y="30"/>
                  </a:lnTo>
                  <a:lnTo>
                    <a:pt x="204" y="60"/>
                  </a:lnTo>
                  <a:lnTo>
                    <a:pt x="204" y="66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10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79"/>
            <p:cNvSpPr>
              <a:spLocks/>
            </p:cNvSpPr>
            <p:nvPr/>
          </p:nvSpPr>
          <p:spPr bwMode="auto">
            <a:xfrm>
              <a:off x="7791450" y="1619250"/>
              <a:ext cx="38100" cy="66675"/>
            </a:xfrm>
            <a:custGeom>
              <a:avLst/>
              <a:gdLst>
                <a:gd name="T0" fmla="*/ 0 w 24"/>
                <a:gd name="T1" fmla="*/ 24 h 42"/>
                <a:gd name="T2" fmla="*/ 0 w 24"/>
                <a:gd name="T3" fmla="*/ 36 h 42"/>
                <a:gd name="T4" fmla="*/ 0 w 24"/>
                <a:gd name="T5" fmla="*/ 6 h 42"/>
                <a:gd name="T6" fmla="*/ 0 w 24"/>
                <a:gd name="T7" fmla="*/ 30 h 42"/>
                <a:gd name="T8" fmla="*/ 6 w 24"/>
                <a:gd name="T9" fmla="*/ 42 h 42"/>
                <a:gd name="T10" fmla="*/ 6 w 24"/>
                <a:gd name="T11" fmla="*/ 0 h 42"/>
                <a:gd name="T12" fmla="*/ 6 w 24"/>
                <a:gd name="T13" fmla="*/ 6 h 42"/>
                <a:gd name="T14" fmla="*/ 12 w 24"/>
                <a:gd name="T15" fmla="*/ 18 h 42"/>
                <a:gd name="T16" fmla="*/ 12 w 24"/>
                <a:gd name="T17" fmla="*/ 42 h 42"/>
                <a:gd name="T18" fmla="*/ 12 w 24"/>
                <a:gd name="T19" fmla="*/ 0 h 42"/>
                <a:gd name="T20" fmla="*/ 12 w 24"/>
                <a:gd name="T21" fmla="*/ 30 h 42"/>
                <a:gd name="T22" fmla="*/ 18 w 24"/>
                <a:gd name="T23" fmla="*/ 24 h 42"/>
                <a:gd name="T24" fmla="*/ 18 w 24"/>
                <a:gd name="T25" fmla="*/ 36 h 42"/>
                <a:gd name="T26" fmla="*/ 18 w 24"/>
                <a:gd name="T27" fmla="*/ 6 h 42"/>
                <a:gd name="T28" fmla="*/ 18 w 24"/>
                <a:gd name="T29" fmla="*/ 24 h 42"/>
                <a:gd name="T30" fmla="*/ 24 w 24"/>
                <a:gd name="T31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42">
                  <a:moveTo>
                    <a:pt x="0" y="24"/>
                  </a:moveTo>
                  <a:lnTo>
                    <a:pt x="0" y="36"/>
                  </a:lnTo>
                  <a:lnTo>
                    <a:pt x="0" y="6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42"/>
                  </a:lnTo>
                  <a:lnTo>
                    <a:pt x="12" y="0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18" y="6"/>
                  </a:lnTo>
                  <a:lnTo>
                    <a:pt x="18" y="24"/>
                  </a:lnTo>
                  <a:lnTo>
                    <a:pt x="24" y="2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80"/>
            <p:cNvSpPr>
              <a:spLocks/>
            </p:cNvSpPr>
            <p:nvPr/>
          </p:nvSpPr>
          <p:spPr bwMode="auto">
            <a:xfrm>
              <a:off x="4362450" y="1400175"/>
              <a:ext cx="123825" cy="447675"/>
            </a:xfrm>
            <a:custGeom>
              <a:avLst/>
              <a:gdLst>
                <a:gd name="T0" fmla="*/ 0 w 78"/>
                <a:gd name="T1" fmla="*/ 138 h 282"/>
                <a:gd name="T2" fmla="*/ 6 w 78"/>
                <a:gd name="T3" fmla="*/ 168 h 282"/>
                <a:gd name="T4" fmla="*/ 6 w 78"/>
                <a:gd name="T5" fmla="*/ 234 h 282"/>
                <a:gd name="T6" fmla="*/ 6 w 78"/>
                <a:gd name="T7" fmla="*/ 60 h 282"/>
                <a:gd name="T8" fmla="*/ 6 w 78"/>
                <a:gd name="T9" fmla="*/ 96 h 282"/>
                <a:gd name="T10" fmla="*/ 12 w 78"/>
                <a:gd name="T11" fmla="*/ 162 h 282"/>
                <a:gd name="T12" fmla="*/ 12 w 78"/>
                <a:gd name="T13" fmla="*/ 282 h 282"/>
                <a:gd name="T14" fmla="*/ 12 w 78"/>
                <a:gd name="T15" fmla="*/ 0 h 282"/>
                <a:gd name="T16" fmla="*/ 12 w 78"/>
                <a:gd name="T17" fmla="*/ 180 h 282"/>
                <a:gd name="T18" fmla="*/ 18 w 78"/>
                <a:gd name="T19" fmla="*/ 174 h 282"/>
                <a:gd name="T20" fmla="*/ 18 w 78"/>
                <a:gd name="T21" fmla="*/ 210 h 282"/>
                <a:gd name="T22" fmla="*/ 18 w 78"/>
                <a:gd name="T23" fmla="*/ 84 h 282"/>
                <a:gd name="T24" fmla="*/ 18 w 78"/>
                <a:gd name="T25" fmla="*/ 168 h 282"/>
                <a:gd name="T26" fmla="*/ 24 w 78"/>
                <a:gd name="T27" fmla="*/ 216 h 282"/>
                <a:gd name="T28" fmla="*/ 24 w 78"/>
                <a:gd name="T29" fmla="*/ 120 h 282"/>
                <a:gd name="T30" fmla="*/ 24 w 78"/>
                <a:gd name="T31" fmla="*/ 174 h 282"/>
                <a:gd name="T32" fmla="*/ 30 w 78"/>
                <a:gd name="T33" fmla="*/ 192 h 282"/>
                <a:gd name="T34" fmla="*/ 30 w 78"/>
                <a:gd name="T35" fmla="*/ 132 h 282"/>
                <a:gd name="T36" fmla="*/ 30 w 78"/>
                <a:gd name="T37" fmla="*/ 144 h 282"/>
                <a:gd name="T38" fmla="*/ 36 w 78"/>
                <a:gd name="T39" fmla="*/ 168 h 282"/>
                <a:gd name="T40" fmla="*/ 36 w 78"/>
                <a:gd name="T41" fmla="*/ 180 h 282"/>
                <a:gd name="T42" fmla="*/ 36 w 78"/>
                <a:gd name="T43" fmla="*/ 132 h 282"/>
                <a:gd name="T44" fmla="*/ 36 w 78"/>
                <a:gd name="T45" fmla="*/ 156 h 282"/>
                <a:gd name="T46" fmla="*/ 42 w 78"/>
                <a:gd name="T47" fmla="*/ 150 h 282"/>
                <a:gd name="T48" fmla="*/ 42 w 78"/>
                <a:gd name="T49" fmla="*/ 180 h 282"/>
                <a:gd name="T50" fmla="*/ 42 w 78"/>
                <a:gd name="T51" fmla="*/ 144 h 282"/>
                <a:gd name="T52" fmla="*/ 42 w 78"/>
                <a:gd name="T53" fmla="*/ 168 h 282"/>
                <a:gd name="T54" fmla="*/ 48 w 78"/>
                <a:gd name="T55" fmla="*/ 156 h 282"/>
                <a:gd name="T56" fmla="*/ 48 w 78"/>
                <a:gd name="T57" fmla="*/ 192 h 282"/>
                <a:gd name="T58" fmla="*/ 48 w 78"/>
                <a:gd name="T59" fmla="*/ 126 h 282"/>
                <a:gd name="T60" fmla="*/ 48 w 78"/>
                <a:gd name="T61" fmla="*/ 168 h 282"/>
                <a:gd name="T62" fmla="*/ 54 w 78"/>
                <a:gd name="T63" fmla="*/ 156 h 282"/>
                <a:gd name="T64" fmla="*/ 54 w 78"/>
                <a:gd name="T65" fmla="*/ 174 h 282"/>
                <a:gd name="T66" fmla="*/ 54 w 78"/>
                <a:gd name="T67" fmla="*/ 150 h 282"/>
                <a:gd name="T68" fmla="*/ 60 w 78"/>
                <a:gd name="T69" fmla="*/ 162 h 282"/>
                <a:gd name="T70" fmla="*/ 60 w 78"/>
                <a:gd name="T71" fmla="*/ 174 h 282"/>
                <a:gd name="T72" fmla="*/ 60 w 78"/>
                <a:gd name="T73" fmla="*/ 144 h 282"/>
                <a:gd name="T74" fmla="*/ 60 w 78"/>
                <a:gd name="T75" fmla="*/ 162 h 282"/>
                <a:gd name="T76" fmla="*/ 66 w 78"/>
                <a:gd name="T77" fmla="*/ 156 h 282"/>
                <a:gd name="T78" fmla="*/ 66 w 78"/>
                <a:gd name="T79" fmla="*/ 174 h 282"/>
                <a:gd name="T80" fmla="*/ 66 w 78"/>
                <a:gd name="T81" fmla="*/ 144 h 282"/>
                <a:gd name="T82" fmla="*/ 66 w 78"/>
                <a:gd name="T83" fmla="*/ 156 h 282"/>
                <a:gd name="T84" fmla="*/ 72 w 78"/>
                <a:gd name="T85" fmla="*/ 168 h 282"/>
                <a:gd name="T86" fmla="*/ 72 w 78"/>
                <a:gd name="T87" fmla="*/ 174 h 282"/>
                <a:gd name="T88" fmla="*/ 72 w 78"/>
                <a:gd name="T89" fmla="*/ 144 h 282"/>
                <a:gd name="T90" fmla="*/ 72 w 78"/>
                <a:gd name="T91" fmla="*/ 150 h 282"/>
                <a:gd name="T92" fmla="*/ 78 w 78"/>
                <a:gd name="T93" fmla="*/ 156 h 282"/>
                <a:gd name="T94" fmla="*/ 78 w 78"/>
                <a:gd name="T95" fmla="*/ 16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" h="282">
                  <a:moveTo>
                    <a:pt x="0" y="138"/>
                  </a:moveTo>
                  <a:lnTo>
                    <a:pt x="6" y="168"/>
                  </a:lnTo>
                  <a:lnTo>
                    <a:pt x="6" y="234"/>
                  </a:lnTo>
                  <a:lnTo>
                    <a:pt x="6" y="60"/>
                  </a:lnTo>
                  <a:lnTo>
                    <a:pt x="6" y="96"/>
                  </a:lnTo>
                  <a:lnTo>
                    <a:pt x="12" y="162"/>
                  </a:lnTo>
                  <a:lnTo>
                    <a:pt x="12" y="282"/>
                  </a:lnTo>
                  <a:lnTo>
                    <a:pt x="12" y="0"/>
                  </a:lnTo>
                  <a:lnTo>
                    <a:pt x="12" y="180"/>
                  </a:lnTo>
                  <a:lnTo>
                    <a:pt x="18" y="174"/>
                  </a:lnTo>
                  <a:lnTo>
                    <a:pt x="18" y="210"/>
                  </a:lnTo>
                  <a:lnTo>
                    <a:pt x="18" y="84"/>
                  </a:lnTo>
                  <a:lnTo>
                    <a:pt x="18" y="168"/>
                  </a:lnTo>
                  <a:lnTo>
                    <a:pt x="24" y="216"/>
                  </a:lnTo>
                  <a:lnTo>
                    <a:pt x="24" y="120"/>
                  </a:lnTo>
                  <a:lnTo>
                    <a:pt x="24" y="174"/>
                  </a:lnTo>
                  <a:lnTo>
                    <a:pt x="30" y="192"/>
                  </a:lnTo>
                  <a:lnTo>
                    <a:pt x="30" y="132"/>
                  </a:lnTo>
                  <a:lnTo>
                    <a:pt x="30" y="144"/>
                  </a:lnTo>
                  <a:lnTo>
                    <a:pt x="36" y="168"/>
                  </a:lnTo>
                  <a:lnTo>
                    <a:pt x="36" y="180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42" y="150"/>
                  </a:lnTo>
                  <a:lnTo>
                    <a:pt x="42" y="180"/>
                  </a:lnTo>
                  <a:lnTo>
                    <a:pt x="42" y="144"/>
                  </a:lnTo>
                  <a:lnTo>
                    <a:pt x="42" y="168"/>
                  </a:lnTo>
                  <a:lnTo>
                    <a:pt x="48" y="156"/>
                  </a:lnTo>
                  <a:lnTo>
                    <a:pt x="48" y="192"/>
                  </a:lnTo>
                  <a:lnTo>
                    <a:pt x="48" y="126"/>
                  </a:lnTo>
                  <a:lnTo>
                    <a:pt x="48" y="168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50"/>
                  </a:lnTo>
                  <a:lnTo>
                    <a:pt x="60" y="162"/>
                  </a:lnTo>
                  <a:lnTo>
                    <a:pt x="60" y="174"/>
                  </a:lnTo>
                  <a:lnTo>
                    <a:pt x="60" y="144"/>
                  </a:lnTo>
                  <a:lnTo>
                    <a:pt x="60" y="162"/>
                  </a:lnTo>
                  <a:lnTo>
                    <a:pt x="66" y="156"/>
                  </a:lnTo>
                  <a:lnTo>
                    <a:pt x="66" y="174"/>
                  </a:lnTo>
                  <a:lnTo>
                    <a:pt x="66" y="144"/>
                  </a:lnTo>
                  <a:lnTo>
                    <a:pt x="66" y="156"/>
                  </a:lnTo>
                  <a:lnTo>
                    <a:pt x="72" y="168"/>
                  </a:lnTo>
                  <a:lnTo>
                    <a:pt x="72" y="174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78" y="156"/>
                  </a:lnTo>
                  <a:lnTo>
                    <a:pt x="78" y="16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81"/>
            <p:cNvSpPr>
              <a:spLocks/>
            </p:cNvSpPr>
            <p:nvPr/>
          </p:nvSpPr>
          <p:spPr bwMode="auto">
            <a:xfrm>
              <a:off x="6572250" y="1257300"/>
              <a:ext cx="123825" cy="695325"/>
            </a:xfrm>
            <a:custGeom>
              <a:avLst/>
              <a:gdLst>
                <a:gd name="T0" fmla="*/ 0 w 78"/>
                <a:gd name="T1" fmla="*/ 210 h 438"/>
                <a:gd name="T2" fmla="*/ 0 w 78"/>
                <a:gd name="T3" fmla="*/ 264 h 438"/>
                <a:gd name="T4" fmla="*/ 0 w 78"/>
                <a:gd name="T5" fmla="*/ 240 h 438"/>
                <a:gd name="T6" fmla="*/ 6 w 78"/>
                <a:gd name="T7" fmla="*/ 234 h 438"/>
                <a:gd name="T8" fmla="*/ 6 w 78"/>
                <a:gd name="T9" fmla="*/ 438 h 438"/>
                <a:gd name="T10" fmla="*/ 6 w 78"/>
                <a:gd name="T11" fmla="*/ 0 h 438"/>
                <a:gd name="T12" fmla="*/ 12 w 78"/>
                <a:gd name="T13" fmla="*/ 78 h 438"/>
                <a:gd name="T14" fmla="*/ 12 w 78"/>
                <a:gd name="T15" fmla="*/ 438 h 438"/>
                <a:gd name="T16" fmla="*/ 12 w 78"/>
                <a:gd name="T17" fmla="*/ 336 h 438"/>
                <a:gd name="T18" fmla="*/ 18 w 78"/>
                <a:gd name="T19" fmla="*/ 252 h 438"/>
                <a:gd name="T20" fmla="*/ 18 w 78"/>
                <a:gd name="T21" fmla="*/ 318 h 438"/>
                <a:gd name="T22" fmla="*/ 18 w 78"/>
                <a:gd name="T23" fmla="*/ 162 h 438"/>
                <a:gd name="T24" fmla="*/ 18 w 78"/>
                <a:gd name="T25" fmla="*/ 270 h 438"/>
                <a:gd name="T26" fmla="*/ 24 w 78"/>
                <a:gd name="T27" fmla="*/ 270 h 438"/>
                <a:gd name="T28" fmla="*/ 24 w 78"/>
                <a:gd name="T29" fmla="*/ 306 h 438"/>
                <a:gd name="T30" fmla="*/ 24 w 78"/>
                <a:gd name="T31" fmla="*/ 192 h 438"/>
                <a:gd name="T32" fmla="*/ 24 w 78"/>
                <a:gd name="T33" fmla="*/ 234 h 438"/>
                <a:gd name="T34" fmla="*/ 30 w 78"/>
                <a:gd name="T35" fmla="*/ 288 h 438"/>
                <a:gd name="T36" fmla="*/ 30 w 78"/>
                <a:gd name="T37" fmla="*/ 222 h 438"/>
                <a:gd name="T38" fmla="*/ 30 w 78"/>
                <a:gd name="T39" fmla="*/ 264 h 438"/>
                <a:gd name="T40" fmla="*/ 36 w 78"/>
                <a:gd name="T41" fmla="*/ 252 h 438"/>
                <a:gd name="T42" fmla="*/ 36 w 78"/>
                <a:gd name="T43" fmla="*/ 300 h 438"/>
                <a:gd name="T44" fmla="*/ 36 w 78"/>
                <a:gd name="T45" fmla="*/ 192 h 438"/>
                <a:gd name="T46" fmla="*/ 36 w 78"/>
                <a:gd name="T47" fmla="*/ 222 h 438"/>
                <a:gd name="T48" fmla="*/ 42 w 78"/>
                <a:gd name="T49" fmla="*/ 252 h 438"/>
                <a:gd name="T50" fmla="*/ 42 w 78"/>
                <a:gd name="T51" fmla="*/ 276 h 438"/>
                <a:gd name="T52" fmla="*/ 42 w 78"/>
                <a:gd name="T53" fmla="*/ 216 h 438"/>
                <a:gd name="T54" fmla="*/ 42 w 78"/>
                <a:gd name="T55" fmla="*/ 246 h 438"/>
                <a:gd name="T56" fmla="*/ 48 w 78"/>
                <a:gd name="T57" fmla="*/ 234 h 438"/>
                <a:gd name="T58" fmla="*/ 48 w 78"/>
                <a:gd name="T59" fmla="*/ 270 h 438"/>
                <a:gd name="T60" fmla="*/ 48 w 78"/>
                <a:gd name="T61" fmla="*/ 222 h 438"/>
                <a:gd name="T62" fmla="*/ 48 w 78"/>
                <a:gd name="T63" fmla="*/ 246 h 438"/>
                <a:gd name="T64" fmla="*/ 54 w 78"/>
                <a:gd name="T65" fmla="*/ 264 h 438"/>
                <a:gd name="T66" fmla="*/ 54 w 78"/>
                <a:gd name="T67" fmla="*/ 234 h 438"/>
                <a:gd name="T68" fmla="*/ 54 w 78"/>
                <a:gd name="T69" fmla="*/ 270 h 438"/>
                <a:gd name="T70" fmla="*/ 60 w 78"/>
                <a:gd name="T71" fmla="*/ 246 h 438"/>
                <a:gd name="T72" fmla="*/ 60 w 78"/>
                <a:gd name="T73" fmla="*/ 282 h 438"/>
                <a:gd name="T74" fmla="*/ 60 w 78"/>
                <a:gd name="T75" fmla="*/ 210 h 438"/>
                <a:gd name="T76" fmla="*/ 60 w 78"/>
                <a:gd name="T77" fmla="*/ 252 h 438"/>
                <a:gd name="T78" fmla="*/ 66 w 78"/>
                <a:gd name="T79" fmla="*/ 264 h 438"/>
                <a:gd name="T80" fmla="*/ 66 w 78"/>
                <a:gd name="T81" fmla="*/ 234 h 438"/>
                <a:gd name="T82" fmla="*/ 66 w 78"/>
                <a:gd name="T83" fmla="*/ 252 h 438"/>
                <a:gd name="T84" fmla="*/ 72 w 78"/>
                <a:gd name="T85" fmla="*/ 258 h 438"/>
                <a:gd name="T86" fmla="*/ 72 w 78"/>
                <a:gd name="T87" fmla="*/ 270 h 438"/>
                <a:gd name="T88" fmla="*/ 72 w 78"/>
                <a:gd name="T89" fmla="*/ 234 h 438"/>
                <a:gd name="T90" fmla="*/ 72 w 78"/>
                <a:gd name="T91" fmla="*/ 258 h 438"/>
                <a:gd name="T92" fmla="*/ 78 w 78"/>
                <a:gd name="T93" fmla="*/ 25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" h="438">
                  <a:moveTo>
                    <a:pt x="0" y="210"/>
                  </a:moveTo>
                  <a:lnTo>
                    <a:pt x="0" y="264"/>
                  </a:lnTo>
                  <a:lnTo>
                    <a:pt x="0" y="240"/>
                  </a:lnTo>
                  <a:lnTo>
                    <a:pt x="6" y="234"/>
                  </a:lnTo>
                  <a:lnTo>
                    <a:pt x="6" y="438"/>
                  </a:lnTo>
                  <a:lnTo>
                    <a:pt x="6" y="0"/>
                  </a:lnTo>
                  <a:lnTo>
                    <a:pt x="12" y="78"/>
                  </a:lnTo>
                  <a:lnTo>
                    <a:pt x="12" y="438"/>
                  </a:lnTo>
                  <a:lnTo>
                    <a:pt x="12" y="336"/>
                  </a:lnTo>
                  <a:lnTo>
                    <a:pt x="18" y="252"/>
                  </a:lnTo>
                  <a:lnTo>
                    <a:pt x="18" y="318"/>
                  </a:lnTo>
                  <a:lnTo>
                    <a:pt x="18" y="162"/>
                  </a:lnTo>
                  <a:lnTo>
                    <a:pt x="18" y="270"/>
                  </a:lnTo>
                  <a:lnTo>
                    <a:pt x="24" y="270"/>
                  </a:lnTo>
                  <a:lnTo>
                    <a:pt x="24" y="306"/>
                  </a:lnTo>
                  <a:lnTo>
                    <a:pt x="24" y="192"/>
                  </a:lnTo>
                  <a:lnTo>
                    <a:pt x="24" y="234"/>
                  </a:lnTo>
                  <a:lnTo>
                    <a:pt x="30" y="288"/>
                  </a:lnTo>
                  <a:lnTo>
                    <a:pt x="30" y="222"/>
                  </a:lnTo>
                  <a:lnTo>
                    <a:pt x="30" y="264"/>
                  </a:lnTo>
                  <a:lnTo>
                    <a:pt x="36" y="252"/>
                  </a:lnTo>
                  <a:lnTo>
                    <a:pt x="36" y="300"/>
                  </a:lnTo>
                  <a:lnTo>
                    <a:pt x="36" y="192"/>
                  </a:lnTo>
                  <a:lnTo>
                    <a:pt x="36" y="222"/>
                  </a:lnTo>
                  <a:lnTo>
                    <a:pt x="42" y="252"/>
                  </a:lnTo>
                  <a:lnTo>
                    <a:pt x="42" y="276"/>
                  </a:lnTo>
                  <a:lnTo>
                    <a:pt x="42" y="216"/>
                  </a:lnTo>
                  <a:lnTo>
                    <a:pt x="42" y="246"/>
                  </a:lnTo>
                  <a:lnTo>
                    <a:pt x="48" y="234"/>
                  </a:lnTo>
                  <a:lnTo>
                    <a:pt x="48" y="270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64"/>
                  </a:lnTo>
                  <a:lnTo>
                    <a:pt x="54" y="234"/>
                  </a:lnTo>
                  <a:lnTo>
                    <a:pt x="54" y="270"/>
                  </a:lnTo>
                  <a:lnTo>
                    <a:pt x="60" y="246"/>
                  </a:lnTo>
                  <a:lnTo>
                    <a:pt x="60" y="282"/>
                  </a:lnTo>
                  <a:lnTo>
                    <a:pt x="60" y="210"/>
                  </a:lnTo>
                  <a:lnTo>
                    <a:pt x="60" y="252"/>
                  </a:lnTo>
                  <a:lnTo>
                    <a:pt x="66" y="264"/>
                  </a:lnTo>
                  <a:lnTo>
                    <a:pt x="66" y="234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72" y="270"/>
                  </a:lnTo>
                  <a:lnTo>
                    <a:pt x="72" y="234"/>
                  </a:lnTo>
                  <a:lnTo>
                    <a:pt x="72" y="258"/>
                  </a:lnTo>
                  <a:lnTo>
                    <a:pt x="78" y="25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4" name="TextBox 143"/>
          <p:cNvSpPr txBox="1"/>
          <p:nvPr/>
        </p:nvSpPr>
        <p:spPr>
          <a:xfrm>
            <a:off x="330003" y="3825900"/>
            <a:ext cx="10860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Compute the z-normalized Euclidean distance between </a:t>
            </a:r>
            <a:r>
              <a:rPr lang="en-US" b="1" dirty="0">
                <a:solidFill>
                  <a:srgbClr val="7030A0"/>
                </a:solidFill>
              </a:rPr>
              <a:t>Query</a:t>
            </a:r>
            <a:r>
              <a:rPr lang="en-US" dirty="0"/>
              <a:t> and each window (subsequence) in the time series. We would obtain a vector like this: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05176" y="3543300"/>
            <a:ext cx="169655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3657892" y="3541552"/>
            <a:ext cx="358646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1371803" y="5158784"/>
            <a:ext cx="7542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rgbClr val="00B050"/>
                </a:solidFill>
              </a:rPr>
              <a:t>d</a:t>
            </a:r>
            <a:r>
              <a:rPr lang="en-US" altLang="zh-CN" i="1" baseline="-25000" dirty="0">
                <a:solidFill>
                  <a:srgbClr val="00B050"/>
                </a:solidFill>
              </a:rPr>
              <a:t>i</a:t>
            </a:r>
            <a:r>
              <a:rPr lang="en-US" altLang="zh-CN" i="1" dirty="0">
                <a:solidFill>
                  <a:srgbClr val="00B050"/>
                </a:solidFill>
              </a:rPr>
              <a:t> </a:t>
            </a:r>
            <a:r>
              <a:rPr lang="en-US" altLang="zh-CN" dirty="0">
                <a:solidFill>
                  <a:srgbClr val="00B050"/>
                </a:solidFill>
              </a:rPr>
              <a:t>is the </a:t>
            </a:r>
            <a:r>
              <a:rPr lang="en-US" dirty="0">
                <a:solidFill>
                  <a:srgbClr val="00B050"/>
                </a:solidFill>
              </a:rPr>
              <a:t>distance between the </a:t>
            </a:r>
            <a:r>
              <a:rPr lang="en-US" dirty="0" err="1">
                <a:solidFill>
                  <a:srgbClr val="00B050"/>
                </a:solidFill>
              </a:rPr>
              <a:t>i</a:t>
            </a:r>
            <a:r>
              <a:rPr lang="en-US" baseline="30000" dirty="0" err="1">
                <a:solidFill>
                  <a:srgbClr val="00B050"/>
                </a:solidFill>
              </a:rPr>
              <a:t>th</a:t>
            </a:r>
            <a:r>
              <a:rPr lang="en-US" dirty="0">
                <a:solidFill>
                  <a:srgbClr val="00B050"/>
                </a:solidFill>
              </a:rPr>
              <a:t> subsequence and the query.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685525" y="4681835"/>
            <a:ext cx="373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i="1" dirty="0"/>
              <a:t>D</a:t>
            </a:r>
            <a:endParaRPr lang="en-US" sz="2400" i="1" dirty="0"/>
          </a:p>
        </p:txBody>
      </p:sp>
      <p:cxnSp>
        <p:nvCxnSpPr>
          <p:cNvPr id="156" name="Straight Arrow Connector 155"/>
          <p:cNvCxnSpPr/>
          <p:nvPr/>
        </p:nvCxnSpPr>
        <p:spPr>
          <a:xfrm>
            <a:off x="6576014" y="4910435"/>
            <a:ext cx="71348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1285414" y="2900081"/>
            <a:ext cx="184502" cy="61733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7496" y="2284147"/>
            <a:ext cx="826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Query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0414" y="1442202"/>
            <a:ext cx="164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Sliding Window</a:t>
            </a:r>
          </a:p>
        </p:txBody>
      </p:sp>
      <p:sp>
        <p:nvSpPr>
          <p:cNvPr id="93" name="Rectangle 92"/>
          <p:cNvSpPr/>
          <p:nvPr/>
        </p:nvSpPr>
        <p:spPr>
          <a:xfrm>
            <a:off x="3357461" y="2884340"/>
            <a:ext cx="184502" cy="61733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288489" y="2896414"/>
            <a:ext cx="184502" cy="61733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56130" y="5684073"/>
            <a:ext cx="76265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Recall,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/>
              <a:t> is the length of the blue time series </a:t>
            </a:r>
          </a:p>
          <a:p>
            <a:pPr algn="ctr"/>
            <a:r>
              <a:rPr lang="en-US" sz="3200" dirty="0"/>
              <a:t>and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/>
              <a:t> is the length of the query</a:t>
            </a:r>
          </a:p>
        </p:txBody>
      </p:sp>
    </p:spTree>
    <p:extLst>
      <p:ext uri="{BB962C8B-B14F-4D97-AF65-F5344CB8AC3E}">
        <p14:creationId xmlns:p14="http://schemas.microsoft.com/office/powerpoint/2010/main" val="1503946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Brute Force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568" y="1472793"/>
            <a:ext cx="6732208" cy="151545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Scan the time series with a sliding window</a:t>
            </a:r>
          </a:p>
          <a:p>
            <a:r>
              <a:rPr lang="en-US" dirty="0"/>
              <a:t>Z-Normalize the window</a:t>
            </a:r>
          </a:p>
          <a:p>
            <a:r>
              <a:rPr lang="en-US" dirty="0"/>
              <a:t>Calculate Euclidean distance between window and the query</a:t>
            </a:r>
          </a:p>
        </p:txBody>
      </p:sp>
      <p:sp>
        <p:nvSpPr>
          <p:cNvPr id="4" name="Rectangle 3"/>
          <p:cNvSpPr/>
          <p:nvPr/>
        </p:nvSpPr>
        <p:spPr>
          <a:xfrm>
            <a:off x="833817" y="3164144"/>
            <a:ext cx="75515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d(1:n) = 0;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Q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zNorm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(query);</a:t>
            </a:r>
          </a:p>
          <a:p>
            <a:r>
              <a:rPr lang="nn-NO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nn-NO" dirty="0">
                <a:solidFill>
                  <a:srgbClr val="000000"/>
                </a:solidFill>
                <a:latin typeface="Courier New" panose="02070309020205020404" pitchFamily="49" charset="0"/>
              </a:rPr>
              <a:t> i = 1:n-m+1</a:t>
            </a:r>
          </a:p>
          <a:p>
            <a:r>
              <a:rPr lang="pl-PL" dirty="0">
                <a:solidFill>
                  <a:srgbClr val="000000"/>
                </a:solidFill>
                <a:latin typeface="Courier New" panose="02070309020205020404" pitchFamily="49" charset="0"/>
              </a:rPr>
              <a:t>    d(i) = sqrt(sum((zNorm(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T</a:t>
            </a:r>
            <a:r>
              <a:rPr lang="pl-PL" dirty="0">
                <a:solidFill>
                  <a:srgbClr val="000000"/>
                </a:solidFill>
                <a:latin typeface="Courier New" panose="02070309020205020404" pitchFamily="49" charset="0"/>
              </a:rPr>
              <a:t>(i:i+m-1))-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Q</a:t>
            </a:r>
            <a:r>
              <a:rPr lang="pl-PL" dirty="0">
                <a:solidFill>
                  <a:srgbClr val="000000"/>
                </a:solidFill>
                <a:latin typeface="Courier New" panose="02070309020205020404" pitchFamily="49" charset="0"/>
              </a:rPr>
              <a:t>).^2));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820568" y="4847988"/>
                <a:ext cx="11138588" cy="21857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How long does this algorithm take?</a:t>
                </a:r>
              </a:p>
              <a:p>
                <a:r>
                  <a:rPr lang="en-US" sz="2400" dirty="0"/>
                  <a:t>The time complexity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in the average and worst cases. More precisely the window is scanned two times in each iteration of this algorithm. One scan is for z-normalization, and the other scan is for distance calculation.</a:t>
                </a:r>
              </a:p>
              <a:p>
                <a:r>
                  <a:rPr lang="en-US" sz="2400" dirty="0"/>
                  <a:t>Note that we cannot use any early abandoning or pruning as we need all the distances.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568" y="4847988"/>
                <a:ext cx="11138588" cy="2185763"/>
              </a:xfrm>
              <a:prstGeom prst="rect">
                <a:avLst/>
              </a:prstGeom>
              <a:blipFill>
                <a:blip r:embed="rId2"/>
                <a:stretch>
                  <a:fillRect l="-766" t="-3900" r="-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4" name="Group 183"/>
          <p:cNvGrpSpPr/>
          <p:nvPr/>
        </p:nvGrpSpPr>
        <p:grpSpPr>
          <a:xfrm>
            <a:off x="7457770" y="1378842"/>
            <a:ext cx="4622254" cy="3841940"/>
            <a:chOff x="7457770" y="1378842"/>
            <a:chExt cx="4622254" cy="3841940"/>
          </a:xfrm>
        </p:grpSpPr>
        <p:sp>
          <p:nvSpPr>
            <p:cNvPr id="101" name="Rectangle 22"/>
            <p:cNvSpPr>
              <a:spLocks noChangeArrowheads="1"/>
            </p:cNvSpPr>
            <p:nvPr/>
          </p:nvSpPr>
          <p:spPr bwMode="auto">
            <a:xfrm>
              <a:off x="8167938" y="4512896"/>
              <a:ext cx="30296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10</a:t>
              </a:r>
              <a:r>
                <a:rPr kumimoji="0" lang="en-US" altLang="en-US" sz="1600" b="0" i="0" u="none" strike="noStrike" cap="none" normalizeH="0" baseline="3000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24"/>
            <p:cNvSpPr>
              <a:spLocks noChangeArrowheads="1"/>
            </p:cNvSpPr>
            <p:nvPr/>
          </p:nvSpPr>
          <p:spPr bwMode="auto">
            <a:xfrm>
              <a:off x="9373327" y="4512896"/>
              <a:ext cx="30296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en-US" sz="1600" dirty="0">
                  <a:solidFill>
                    <a:srgbClr val="262626"/>
                  </a:solidFill>
                </a:rPr>
                <a:t>10</a:t>
              </a:r>
              <a:r>
                <a:rPr lang="en-US" altLang="en-US" sz="1600" baseline="30000" dirty="0">
                  <a:solidFill>
                    <a:srgbClr val="262626"/>
                  </a:solidFill>
                </a:rPr>
                <a:t>6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26"/>
            <p:cNvSpPr>
              <a:spLocks noChangeArrowheads="1"/>
            </p:cNvSpPr>
            <p:nvPr/>
          </p:nvSpPr>
          <p:spPr bwMode="auto">
            <a:xfrm>
              <a:off x="10570492" y="4512896"/>
              <a:ext cx="30296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en-US" sz="1600" dirty="0">
                  <a:solidFill>
                    <a:srgbClr val="262626"/>
                  </a:solidFill>
                </a:rPr>
                <a:t>10</a:t>
              </a:r>
              <a:r>
                <a:rPr lang="en-US" altLang="en-US" sz="1600" baseline="30000" dirty="0">
                  <a:solidFill>
                    <a:srgbClr val="262626"/>
                  </a:solidFill>
                </a:rPr>
                <a:t>7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28"/>
            <p:cNvSpPr>
              <a:spLocks noChangeArrowheads="1"/>
            </p:cNvSpPr>
            <p:nvPr/>
          </p:nvSpPr>
          <p:spPr bwMode="auto">
            <a:xfrm>
              <a:off x="11777056" y="4512896"/>
              <a:ext cx="30296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en-US" sz="1600" dirty="0">
                  <a:solidFill>
                    <a:srgbClr val="262626"/>
                  </a:solidFill>
                </a:rPr>
                <a:t>10</a:t>
              </a:r>
              <a:r>
                <a:rPr lang="en-US" altLang="en-US" sz="1600" baseline="30000" dirty="0">
                  <a:solidFill>
                    <a:srgbClr val="262626"/>
                  </a:solidFill>
                </a:rPr>
                <a:t>8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9870394" y="4512896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 rot="16200000">
              <a:off x="7082186" y="2626715"/>
              <a:ext cx="12128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Seconds</a:t>
              </a:r>
            </a:p>
          </p:txBody>
        </p:sp>
        <p:sp>
          <p:nvSpPr>
            <p:cNvPr id="107" name="Line 218"/>
            <p:cNvSpPr>
              <a:spLocks noChangeShapeType="1"/>
            </p:cNvSpPr>
            <p:nvPr/>
          </p:nvSpPr>
          <p:spPr bwMode="auto">
            <a:xfrm>
              <a:off x="8310094" y="4371555"/>
              <a:ext cx="3607944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8" name="Line 219"/>
            <p:cNvSpPr>
              <a:spLocks noChangeShapeType="1"/>
            </p:cNvSpPr>
            <p:nvPr/>
          </p:nvSpPr>
          <p:spPr bwMode="auto">
            <a:xfrm>
              <a:off x="8310094" y="1520212"/>
              <a:ext cx="3607944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9" name="Line 220"/>
            <p:cNvSpPr>
              <a:spLocks noChangeShapeType="1"/>
            </p:cNvSpPr>
            <p:nvPr/>
          </p:nvSpPr>
          <p:spPr bwMode="auto">
            <a:xfrm flipV="1">
              <a:off x="8310094" y="4335135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0" name="Line 221"/>
            <p:cNvSpPr>
              <a:spLocks noChangeShapeType="1"/>
            </p:cNvSpPr>
            <p:nvPr/>
          </p:nvSpPr>
          <p:spPr bwMode="auto">
            <a:xfrm flipV="1">
              <a:off x="8911614" y="4335135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1" name="Line 222"/>
            <p:cNvSpPr>
              <a:spLocks noChangeShapeType="1"/>
            </p:cNvSpPr>
            <p:nvPr/>
          </p:nvSpPr>
          <p:spPr bwMode="auto">
            <a:xfrm flipV="1">
              <a:off x="9513133" y="4335135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2" name="Line 223"/>
            <p:cNvSpPr>
              <a:spLocks noChangeShapeType="1"/>
            </p:cNvSpPr>
            <p:nvPr/>
          </p:nvSpPr>
          <p:spPr bwMode="auto">
            <a:xfrm flipV="1">
              <a:off x="10113478" y="4335135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3" name="Line 224"/>
            <p:cNvSpPr>
              <a:spLocks noChangeShapeType="1"/>
            </p:cNvSpPr>
            <p:nvPr/>
          </p:nvSpPr>
          <p:spPr bwMode="auto">
            <a:xfrm flipV="1">
              <a:off x="10714998" y="4335135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4" name="Line 225"/>
            <p:cNvSpPr>
              <a:spLocks noChangeShapeType="1"/>
            </p:cNvSpPr>
            <p:nvPr/>
          </p:nvSpPr>
          <p:spPr bwMode="auto">
            <a:xfrm flipV="1">
              <a:off x="11316517" y="4335135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5" name="Line 226"/>
            <p:cNvSpPr>
              <a:spLocks noChangeShapeType="1"/>
            </p:cNvSpPr>
            <p:nvPr/>
          </p:nvSpPr>
          <p:spPr bwMode="auto">
            <a:xfrm flipV="1">
              <a:off x="11918037" y="4335135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6" name="Line 227"/>
            <p:cNvSpPr>
              <a:spLocks noChangeShapeType="1"/>
            </p:cNvSpPr>
            <p:nvPr/>
          </p:nvSpPr>
          <p:spPr bwMode="auto">
            <a:xfrm>
              <a:off x="8310094" y="1520212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7" name="Line 228"/>
            <p:cNvSpPr>
              <a:spLocks noChangeShapeType="1"/>
            </p:cNvSpPr>
            <p:nvPr/>
          </p:nvSpPr>
          <p:spPr bwMode="auto">
            <a:xfrm>
              <a:off x="8911614" y="1520212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8" name="Line 229"/>
            <p:cNvSpPr>
              <a:spLocks noChangeShapeType="1"/>
            </p:cNvSpPr>
            <p:nvPr/>
          </p:nvSpPr>
          <p:spPr bwMode="auto">
            <a:xfrm>
              <a:off x="9513133" y="1520212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9" name="Line 230"/>
            <p:cNvSpPr>
              <a:spLocks noChangeShapeType="1"/>
            </p:cNvSpPr>
            <p:nvPr/>
          </p:nvSpPr>
          <p:spPr bwMode="auto">
            <a:xfrm>
              <a:off x="10113478" y="1520212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0" name="Line 231"/>
            <p:cNvSpPr>
              <a:spLocks noChangeShapeType="1"/>
            </p:cNvSpPr>
            <p:nvPr/>
          </p:nvSpPr>
          <p:spPr bwMode="auto">
            <a:xfrm>
              <a:off x="10714998" y="1520212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1" name="Line 232"/>
            <p:cNvSpPr>
              <a:spLocks noChangeShapeType="1"/>
            </p:cNvSpPr>
            <p:nvPr/>
          </p:nvSpPr>
          <p:spPr bwMode="auto">
            <a:xfrm>
              <a:off x="11316517" y="1520212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2" name="Line 233"/>
            <p:cNvSpPr>
              <a:spLocks noChangeShapeType="1"/>
            </p:cNvSpPr>
            <p:nvPr/>
          </p:nvSpPr>
          <p:spPr bwMode="auto">
            <a:xfrm>
              <a:off x="11918037" y="1520212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3" name="Line 241"/>
            <p:cNvSpPr>
              <a:spLocks noChangeShapeType="1"/>
            </p:cNvSpPr>
            <p:nvPr/>
          </p:nvSpPr>
          <p:spPr bwMode="auto">
            <a:xfrm flipV="1">
              <a:off x="8310094" y="1520212"/>
              <a:ext cx="0" cy="2851343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4" name="Line 242"/>
            <p:cNvSpPr>
              <a:spLocks noChangeShapeType="1"/>
            </p:cNvSpPr>
            <p:nvPr/>
          </p:nvSpPr>
          <p:spPr bwMode="auto">
            <a:xfrm flipV="1">
              <a:off x="11918037" y="1520212"/>
              <a:ext cx="0" cy="2851343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5" name="Line 243"/>
            <p:cNvSpPr>
              <a:spLocks noChangeShapeType="1"/>
            </p:cNvSpPr>
            <p:nvPr/>
          </p:nvSpPr>
          <p:spPr bwMode="auto">
            <a:xfrm>
              <a:off x="8310094" y="4371555"/>
              <a:ext cx="36421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6" name="Line 245"/>
            <p:cNvSpPr>
              <a:spLocks noChangeShapeType="1"/>
            </p:cNvSpPr>
            <p:nvPr/>
          </p:nvSpPr>
          <p:spPr bwMode="auto">
            <a:xfrm>
              <a:off x="8310094" y="3801757"/>
              <a:ext cx="36421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7" name="Line 247"/>
            <p:cNvSpPr>
              <a:spLocks noChangeShapeType="1"/>
            </p:cNvSpPr>
            <p:nvPr/>
          </p:nvSpPr>
          <p:spPr bwMode="auto">
            <a:xfrm>
              <a:off x="8310094" y="3230783"/>
              <a:ext cx="36421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8" name="Line 249"/>
            <p:cNvSpPr>
              <a:spLocks noChangeShapeType="1"/>
            </p:cNvSpPr>
            <p:nvPr/>
          </p:nvSpPr>
          <p:spPr bwMode="auto">
            <a:xfrm>
              <a:off x="8310094" y="2660984"/>
              <a:ext cx="36421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9" name="Line 251"/>
            <p:cNvSpPr>
              <a:spLocks noChangeShapeType="1"/>
            </p:cNvSpPr>
            <p:nvPr/>
          </p:nvSpPr>
          <p:spPr bwMode="auto">
            <a:xfrm>
              <a:off x="8310094" y="2091186"/>
              <a:ext cx="36421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30" name="Line 253"/>
            <p:cNvSpPr>
              <a:spLocks noChangeShapeType="1"/>
            </p:cNvSpPr>
            <p:nvPr/>
          </p:nvSpPr>
          <p:spPr bwMode="auto">
            <a:xfrm>
              <a:off x="8310094" y="1520212"/>
              <a:ext cx="36421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31" name="Line 254"/>
            <p:cNvSpPr>
              <a:spLocks noChangeShapeType="1"/>
            </p:cNvSpPr>
            <p:nvPr/>
          </p:nvSpPr>
          <p:spPr bwMode="auto">
            <a:xfrm flipH="1">
              <a:off x="11881617" y="4371555"/>
              <a:ext cx="36421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32" name="Line 256"/>
            <p:cNvSpPr>
              <a:spLocks noChangeShapeType="1"/>
            </p:cNvSpPr>
            <p:nvPr/>
          </p:nvSpPr>
          <p:spPr bwMode="auto">
            <a:xfrm flipH="1">
              <a:off x="11881617" y="3801757"/>
              <a:ext cx="36421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33" name="Line 258"/>
            <p:cNvSpPr>
              <a:spLocks noChangeShapeType="1"/>
            </p:cNvSpPr>
            <p:nvPr/>
          </p:nvSpPr>
          <p:spPr bwMode="auto">
            <a:xfrm flipH="1">
              <a:off x="11881617" y="3230783"/>
              <a:ext cx="36421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34" name="Line 260"/>
            <p:cNvSpPr>
              <a:spLocks noChangeShapeType="1"/>
            </p:cNvSpPr>
            <p:nvPr/>
          </p:nvSpPr>
          <p:spPr bwMode="auto">
            <a:xfrm flipH="1">
              <a:off x="11881617" y="2660984"/>
              <a:ext cx="36421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35" name="Line 262"/>
            <p:cNvSpPr>
              <a:spLocks noChangeShapeType="1"/>
            </p:cNvSpPr>
            <p:nvPr/>
          </p:nvSpPr>
          <p:spPr bwMode="auto">
            <a:xfrm flipH="1">
              <a:off x="11881617" y="2091186"/>
              <a:ext cx="36421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36" name="Line 264"/>
            <p:cNvSpPr>
              <a:spLocks noChangeShapeType="1"/>
            </p:cNvSpPr>
            <p:nvPr/>
          </p:nvSpPr>
          <p:spPr bwMode="auto">
            <a:xfrm flipH="1">
              <a:off x="11881617" y="1520212"/>
              <a:ext cx="36421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46" name="Freeform 285"/>
            <p:cNvSpPr>
              <a:spLocks/>
            </p:cNvSpPr>
            <p:nvPr/>
          </p:nvSpPr>
          <p:spPr bwMode="auto">
            <a:xfrm>
              <a:off x="8310094" y="1573080"/>
              <a:ext cx="3607944" cy="1412161"/>
            </a:xfrm>
            <a:custGeom>
              <a:avLst/>
              <a:gdLst>
                <a:gd name="T0" fmla="*/ 0 w 3071"/>
                <a:gd name="T1" fmla="*/ 1202 h 1202"/>
                <a:gd name="T2" fmla="*/ 1024 w 3071"/>
                <a:gd name="T3" fmla="*/ 802 h 1202"/>
                <a:gd name="T4" fmla="*/ 2047 w 3071"/>
                <a:gd name="T5" fmla="*/ 403 h 1202"/>
                <a:gd name="T6" fmla="*/ 3071 w 3071"/>
                <a:gd name="T7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1" h="1202">
                  <a:moveTo>
                    <a:pt x="0" y="1202"/>
                  </a:moveTo>
                  <a:lnTo>
                    <a:pt x="1024" y="802"/>
                  </a:lnTo>
                  <a:lnTo>
                    <a:pt x="2047" y="403"/>
                  </a:lnTo>
                  <a:lnTo>
                    <a:pt x="3071" y="0"/>
                  </a:lnTo>
                </a:path>
              </a:pathLst>
            </a:custGeom>
            <a:noFill/>
            <a:ln w="7938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47" name="Line 286"/>
            <p:cNvSpPr>
              <a:spLocks noChangeShapeType="1"/>
            </p:cNvSpPr>
            <p:nvPr/>
          </p:nvSpPr>
          <p:spPr bwMode="auto">
            <a:xfrm>
              <a:off x="8276023" y="2987590"/>
              <a:ext cx="75190" cy="0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48" name="Line 287"/>
            <p:cNvSpPr>
              <a:spLocks noChangeShapeType="1"/>
            </p:cNvSpPr>
            <p:nvPr/>
          </p:nvSpPr>
          <p:spPr bwMode="auto">
            <a:xfrm flipV="1">
              <a:off x="8313618" y="2949995"/>
              <a:ext cx="0" cy="75190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49" name="Line 288"/>
            <p:cNvSpPr>
              <a:spLocks noChangeShapeType="1"/>
            </p:cNvSpPr>
            <p:nvPr/>
          </p:nvSpPr>
          <p:spPr bwMode="auto">
            <a:xfrm flipV="1">
              <a:off x="8284248" y="2958220"/>
              <a:ext cx="58742" cy="58742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0" name="Line 289"/>
            <p:cNvSpPr>
              <a:spLocks noChangeShapeType="1"/>
            </p:cNvSpPr>
            <p:nvPr/>
          </p:nvSpPr>
          <p:spPr bwMode="auto">
            <a:xfrm>
              <a:off x="8284248" y="2958220"/>
              <a:ext cx="58742" cy="58742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1" name="Line 290"/>
            <p:cNvSpPr>
              <a:spLocks noChangeShapeType="1"/>
            </p:cNvSpPr>
            <p:nvPr/>
          </p:nvSpPr>
          <p:spPr bwMode="auto">
            <a:xfrm>
              <a:off x="9473189" y="2514129"/>
              <a:ext cx="75190" cy="0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2" name="Line 291"/>
            <p:cNvSpPr>
              <a:spLocks noChangeShapeType="1"/>
            </p:cNvSpPr>
            <p:nvPr/>
          </p:nvSpPr>
          <p:spPr bwMode="auto">
            <a:xfrm flipV="1">
              <a:off x="9510784" y="2476534"/>
              <a:ext cx="0" cy="74015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3" name="Line 292"/>
            <p:cNvSpPr>
              <a:spLocks noChangeShapeType="1"/>
            </p:cNvSpPr>
            <p:nvPr/>
          </p:nvSpPr>
          <p:spPr bwMode="auto">
            <a:xfrm flipV="1">
              <a:off x="9481412" y="2484758"/>
              <a:ext cx="58742" cy="57568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4" name="Line 293"/>
            <p:cNvSpPr>
              <a:spLocks noChangeShapeType="1"/>
            </p:cNvSpPr>
            <p:nvPr/>
          </p:nvSpPr>
          <p:spPr bwMode="auto">
            <a:xfrm>
              <a:off x="9481412" y="2484758"/>
              <a:ext cx="58742" cy="57568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5" name="Line 294"/>
            <p:cNvSpPr>
              <a:spLocks noChangeShapeType="1"/>
            </p:cNvSpPr>
            <p:nvPr/>
          </p:nvSpPr>
          <p:spPr bwMode="auto">
            <a:xfrm>
              <a:off x="10678578" y="2047716"/>
              <a:ext cx="75190" cy="0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6" name="Line 295"/>
            <p:cNvSpPr>
              <a:spLocks noChangeShapeType="1"/>
            </p:cNvSpPr>
            <p:nvPr/>
          </p:nvSpPr>
          <p:spPr bwMode="auto">
            <a:xfrm flipV="1">
              <a:off x="10716173" y="2011297"/>
              <a:ext cx="0" cy="74015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7" name="Line 296"/>
            <p:cNvSpPr>
              <a:spLocks noChangeShapeType="1"/>
            </p:cNvSpPr>
            <p:nvPr/>
          </p:nvSpPr>
          <p:spPr bwMode="auto">
            <a:xfrm flipV="1">
              <a:off x="10687977" y="2019520"/>
              <a:ext cx="57568" cy="57568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8" name="Line 297"/>
            <p:cNvSpPr>
              <a:spLocks noChangeShapeType="1"/>
            </p:cNvSpPr>
            <p:nvPr/>
          </p:nvSpPr>
          <p:spPr bwMode="auto">
            <a:xfrm>
              <a:off x="10687977" y="2019520"/>
              <a:ext cx="57568" cy="57568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9" name="Line 298"/>
            <p:cNvSpPr>
              <a:spLocks noChangeShapeType="1"/>
            </p:cNvSpPr>
            <p:nvPr/>
          </p:nvSpPr>
          <p:spPr bwMode="auto">
            <a:xfrm>
              <a:off x="11885141" y="1574255"/>
              <a:ext cx="74015" cy="0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0" name="Line 299"/>
            <p:cNvSpPr>
              <a:spLocks noChangeShapeType="1"/>
            </p:cNvSpPr>
            <p:nvPr/>
          </p:nvSpPr>
          <p:spPr bwMode="auto">
            <a:xfrm flipV="1">
              <a:off x="11921562" y="1536660"/>
              <a:ext cx="0" cy="75190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1" name="Line 300"/>
            <p:cNvSpPr>
              <a:spLocks noChangeShapeType="1"/>
            </p:cNvSpPr>
            <p:nvPr/>
          </p:nvSpPr>
          <p:spPr bwMode="auto">
            <a:xfrm flipV="1">
              <a:off x="11893366" y="1546059"/>
              <a:ext cx="57568" cy="57568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2" name="Line 301"/>
            <p:cNvSpPr>
              <a:spLocks noChangeShapeType="1"/>
            </p:cNvSpPr>
            <p:nvPr/>
          </p:nvSpPr>
          <p:spPr bwMode="auto">
            <a:xfrm>
              <a:off x="11893366" y="1546059"/>
              <a:ext cx="57568" cy="57568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78" name="Rectangle 169"/>
            <p:cNvSpPr>
              <a:spLocks noChangeArrowheads="1"/>
            </p:cNvSpPr>
            <p:nvPr/>
          </p:nvSpPr>
          <p:spPr bwMode="auto">
            <a:xfrm>
              <a:off x="7919750" y="4289548"/>
              <a:ext cx="2340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</a:t>
              </a:r>
              <a:r>
                <a:rPr kumimoji="0" lang="en-US" altLang="en-US" sz="1600" b="0" i="0" u="none" strike="noStrike" cap="none" normalizeH="0" baseline="3000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-8</a:t>
              </a:r>
              <a:endParaRPr kumimoji="0" lang="en-US" altLang="en-US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9" name="Rectangle 169"/>
            <p:cNvSpPr>
              <a:spLocks noChangeArrowheads="1"/>
            </p:cNvSpPr>
            <p:nvPr/>
          </p:nvSpPr>
          <p:spPr bwMode="auto">
            <a:xfrm>
              <a:off x="7924820" y="3718930"/>
              <a:ext cx="2340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</a:t>
              </a:r>
              <a:r>
                <a:rPr kumimoji="0" lang="en-US" altLang="en-US" sz="1600" b="0" i="0" u="none" strike="noStrike" cap="none" normalizeH="0" baseline="3000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-4</a:t>
              </a:r>
              <a:endParaRPr kumimoji="0" lang="en-US" altLang="en-US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0" name="Rectangle 169"/>
            <p:cNvSpPr>
              <a:spLocks noChangeArrowheads="1"/>
            </p:cNvSpPr>
            <p:nvPr/>
          </p:nvSpPr>
          <p:spPr bwMode="auto">
            <a:xfrm>
              <a:off x="7924820" y="3136796"/>
              <a:ext cx="18915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</a:t>
              </a:r>
              <a:r>
                <a:rPr kumimoji="0" lang="en-US" altLang="en-US" sz="1600" b="0" i="0" u="none" strike="noStrike" cap="none" normalizeH="0" baseline="3000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1" name="Rectangle 169"/>
            <p:cNvSpPr>
              <a:spLocks noChangeArrowheads="1"/>
            </p:cNvSpPr>
            <p:nvPr/>
          </p:nvSpPr>
          <p:spPr bwMode="auto">
            <a:xfrm>
              <a:off x="7924820" y="2560094"/>
              <a:ext cx="18915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</a:t>
              </a:r>
              <a:r>
                <a:rPr kumimoji="0" lang="en-US" altLang="en-US" sz="1600" b="0" i="0" u="none" strike="noStrike" cap="none" normalizeH="0" baseline="3000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en-US" altLang="en-US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2" name="Rectangle 169"/>
            <p:cNvSpPr>
              <a:spLocks noChangeArrowheads="1"/>
            </p:cNvSpPr>
            <p:nvPr/>
          </p:nvSpPr>
          <p:spPr bwMode="auto">
            <a:xfrm>
              <a:off x="7925052" y="1963201"/>
              <a:ext cx="18915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</a:t>
              </a:r>
              <a:r>
                <a:rPr kumimoji="0" lang="en-US" altLang="en-US" sz="1600" b="0" i="0" u="none" strike="noStrike" cap="none" normalizeH="0" baseline="3000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8</a:t>
              </a:r>
              <a:endParaRPr kumimoji="0" lang="en-US" altLang="en-US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3" name="Rectangle 169"/>
            <p:cNvSpPr>
              <a:spLocks noChangeArrowheads="1"/>
            </p:cNvSpPr>
            <p:nvPr/>
          </p:nvSpPr>
          <p:spPr bwMode="auto">
            <a:xfrm>
              <a:off x="7925052" y="1378842"/>
              <a:ext cx="2644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</a:rPr>
                <a:t>2</a:t>
              </a:r>
              <a:r>
                <a:rPr lang="en-US" altLang="en-US" sz="1600" baseline="30000" dirty="0">
                  <a:solidFill>
                    <a:srgbClr val="262626"/>
                  </a:solidFill>
                </a:rPr>
                <a:t>12</a:t>
              </a:r>
              <a:endParaRPr kumimoji="0" lang="en-US" altLang="en-US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6" name="TextBox 185"/>
          <p:cNvSpPr txBox="1"/>
          <p:nvPr/>
        </p:nvSpPr>
        <p:spPr>
          <a:xfrm rot="20274676">
            <a:off x="9691652" y="2074208"/>
            <a:ext cx="319560" cy="293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30199" y="764573"/>
            <a:ext cx="1624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Almost an hour</a:t>
            </a:r>
          </a:p>
        </p:txBody>
      </p:sp>
      <p:cxnSp>
        <p:nvCxnSpPr>
          <p:cNvPr id="68" name="Straight Arrow Connector 67"/>
          <p:cNvCxnSpPr>
            <a:endCxn id="69" idx="1"/>
          </p:cNvCxnSpPr>
          <p:nvPr/>
        </p:nvCxnSpPr>
        <p:spPr>
          <a:xfrm>
            <a:off x="11531156" y="1178215"/>
            <a:ext cx="232964" cy="24276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11700140" y="1357118"/>
            <a:ext cx="436882" cy="43609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535739" y="1500625"/>
                <a:ext cx="12241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100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5739" y="1500625"/>
                <a:ext cx="122418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50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Just-in-time Normalization </a:t>
            </a:r>
            <a:r>
              <a:rPr lang="en-US" sz="3200" dirty="0"/>
              <a:t>(1 of 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036398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latin typeface="+mj-lt"/>
                  </a:rPr>
                  <a:t>Can we skip the z-normalization scan in each iteration?</a:t>
                </a:r>
              </a:p>
              <a:p>
                <a:r>
                  <a:rPr lang="en-US" dirty="0">
                    <a:latin typeface="+mj-lt"/>
                  </a:rPr>
                  <a:t>Yes, if we have the means, standard deviations and the dot product to calculate the distances.</a:t>
                </a:r>
              </a:p>
              <a:p>
                <a:r>
                  <a:rPr lang="en-US" sz="4800" dirty="0">
                    <a:solidFill>
                      <a:srgbClr val="CC00FF"/>
                    </a:solidFill>
                    <a:latin typeface="+mj-lt"/>
                  </a:rPr>
                  <a:t>z-normalized sequence has zero mean and one standard deviation.</a:t>
                </a:r>
              </a:p>
              <a:p>
                <a:r>
                  <a:rPr lang="en-US" dirty="0">
                    <a:latin typeface="+mj-lt"/>
                  </a:rPr>
                  <a:t>Let’s assume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+mj-lt"/>
                  </a:rPr>
                  <a:t> is the z-normalized query,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+mj-lt"/>
                  </a:rPr>
                  <a:t> is the time series (</a:t>
                </a:r>
                <a:r>
                  <a:rPr lang="en-US" i="1" dirty="0">
                    <a:latin typeface="+mj-lt"/>
                  </a:rPr>
                  <a:t>T</a:t>
                </a:r>
                <a:r>
                  <a:rPr lang="en-US" dirty="0">
                    <a:latin typeface="+mj-lt"/>
                  </a:rPr>
                  <a:t>), therefore,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solidFill>
                          <a:srgbClr val="CC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rgbClr val="CC00FF"/>
                    </a:solidFill>
                    <a:latin typeface="+mj-lt"/>
                  </a:rPr>
                  <a:t> </a:t>
                </a:r>
                <a:r>
                  <a:rPr lang="en-US" dirty="0">
                    <a:latin typeface="+mj-lt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solidFill>
                          <a:srgbClr val="CC00FF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036398" cy="4351338"/>
              </a:xfrm>
              <a:blipFill>
                <a:blip r:embed="rId2"/>
                <a:stretch>
                  <a:fillRect l="-3206" t="-2801" r="-2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274624" y="4349708"/>
                <a:ext cx="3079176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624" y="4349708"/>
                <a:ext cx="3079176" cy="9106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own Arrow 10"/>
          <p:cNvSpPr/>
          <p:nvPr/>
        </p:nvSpPr>
        <p:spPr>
          <a:xfrm>
            <a:off x="9733405" y="3671512"/>
            <a:ext cx="422031" cy="5008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0" y="6551026"/>
            <a:ext cx="8153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/>
              <a:t>Thanawin</a:t>
            </a:r>
            <a:r>
              <a:rPr lang="en-US" sz="1100" dirty="0"/>
              <a:t> </a:t>
            </a:r>
            <a:r>
              <a:rPr lang="en-US" sz="1100" dirty="0" err="1"/>
              <a:t>Rakthanmanon</a:t>
            </a:r>
            <a:r>
              <a:rPr lang="en-US" sz="1100" dirty="0"/>
              <a:t>, et al. Searching and mining trillions of time series subsequences under dynamic time warping. KDD 2012: 262-270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7434485" y="2444797"/>
                <a:ext cx="5019870" cy="10730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2000" dirty="0"/>
              </a:p>
              <a:p>
                <a:pPr marL="150876" lvl="1" indent="0" algn="ctr">
                  <a:buFont typeface="Arial" panose="020B0604020202020204" pitchFamily="34" charset="0"/>
                  <a:buNone/>
                </a:pPr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485" y="2444797"/>
                <a:ext cx="5019870" cy="10730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478617" y="1781999"/>
            <a:ext cx="1797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Working Formula</a:t>
            </a:r>
          </a:p>
        </p:txBody>
      </p:sp>
    </p:spTree>
    <p:extLst>
      <p:ext uri="{BB962C8B-B14F-4D97-AF65-F5344CB8AC3E}">
        <p14:creationId xmlns:p14="http://schemas.microsoft.com/office/powerpoint/2010/main" val="56196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Just-in-time Normalization </a:t>
            </a:r>
            <a:r>
              <a:rPr lang="en-US" sz="3200" dirty="0"/>
              <a:t>(2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696841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>
                <a:latin typeface="+mj-lt"/>
              </a:rPr>
              <a:t>Can we skip the z-normalization scan in each iteration?</a:t>
            </a:r>
          </a:p>
          <a:p>
            <a:r>
              <a:rPr lang="en-US" sz="2600" dirty="0">
                <a:latin typeface="+mj-lt"/>
              </a:rPr>
              <a:t>The standard deviations of moving windows of a fixed size can be calculated in one linear scan.</a:t>
            </a:r>
          </a:p>
          <a:p>
            <a:endParaRPr lang="en-US" sz="2600" dirty="0">
              <a:latin typeface="+mj-lt"/>
              <a:cs typeface="Courier New" panose="02070309020205020404" pitchFamily="49" charset="0"/>
            </a:endParaRPr>
          </a:p>
          <a:p>
            <a:endParaRPr lang="en-US" sz="2600" dirty="0">
              <a:latin typeface="+mj-lt"/>
              <a:cs typeface="Courier New" panose="02070309020205020404" pitchFamily="49" charset="0"/>
            </a:endParaRPr>
          </a:p>
          <a:p>
            <a:endParaRPr lang="en-US" sz="2600" dirty="0">
              <a:latin typeface="+mj-lt"/>
              <a:cs typeface="Courier New" panose="02070309020205020404" pitchFamily="49" charset="0"/>
            </a:endParaRPr>
          </a:p>
          <a:p>
            <a:endParaRPr lang="en-US" sz="2600" dirty="0">
              <a:latin typeface="+mj-lt"/>
              <a:cs typeface="Courier New" panose="02070309020205020404" pitchFamily="49" charset="0"/>
            </a:endParaRPr>
          </a:p>
          <a:p>
            <a:endParaRPr lang="en-US" sz="2600" dirty="0">
              <a:latin typeface="+mj-lt"/>
              <a:cs typeface="Courier New" panose="02070309020205020404" pitchFamily="49" charset="0"/>
            </a:endParaRPr>
          </a:p>
          <a:p>
            <a:endParaRPr lang="en-US" sz="2600" dirty="0">
              <a:latin typeface="+mj-lt"/>
              <a:cs typeface="Courier New" panose="02070309020205020404" pitchFamily="49" charset="0"/>
            </a:endParaRPr>
          </a:p>
          <a:p>
            <a:r>
              <a:rPr lang="en-US" sz="2600" dirty="0">
                <a:latin typeface="+mj-lt"/>
              </a:rPr>
              <a:t>In 2016, MATLAB has introduced a function,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movstd</a:t>
            </a:r>
            <a:r>
              <a:rPr lang="en-US" sz="2600" dirty="0">
                <a:latin typeface="+mj-lt"/>
                <a:cs typeface="Courier New" panose="02070309020205020404" pitchFamily="49" charset="0"/>
              </a:rPr>
              <a:t>, that does the above</a:t>
            </a:r>
            <a:r>
              <a:rPr lang="en-US" sz="2600" dirty="0">
                <a:latin typeface="+mj-lt"/>
              </a:rPr>
              <a:t>.</a:t>
            </a:r>
            <a:endParaRPr lang="en-US" sz="2600" dirty="0">
              <a:latin typeface="+mj-lt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907550" y="1754088"/>
                <a:ext cx="3079176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7550" y="1754088"/>
                <a:ext cx="3079176" cy="9106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524000" y="6551026"/>
            <a:ext cx="8153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/>
              <a:t>Thanawin</a:t>
            </a:r>
            <a:r>
              <a:rPr lang="en-US" sz="1100" dirty="0"/>
              <a:t> </a:t>
            </a:r>
            <a:r>
              <a:rPr lang="en-US" sz="1100" dirty="0" err="1"/>
              <a:t>Rakthanmanon</a:t>
            </a:r>
            <a:r>
              <a:rPr lang="en-US" sz="1100" dirty="0"/>
              <a:t>, et al. Searching and mining trillions of time series subsequences under dynamic time warping. KDD 2012: 262-270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725492" y="3053110"/>
                <a:ext cx="7922256" cy="23239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dirty="0"/>
                  <a:t>In one pass, calculate cumulative sums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and store</a:t>
                </a:r>
              </a:p>
              <a:p>
                <a:pPr lvl="1"/>
                <a:r>
                  <a:rPr lang="en-US" dirty="0"/>
                  <a:t>Subtract two cumulative sums to obtain the sum over any window </a:t>
                </a:r>
              </a:p>
              <a:p>
                <a:pPr lvl="1"/>
                <a:r>
                  <a:rPr lang="en-US" dirty="0"/>
                  <a:t>Use the sums to calculate the standard deviations of all windows in linear time 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92" y="3053110"/>
                <a:ext cx="7922256" cy="2323926"/>
              </a:xfrm>
              <a:prstGeom prst="rect">
                <a:avLst/>
              </a:prstGeom>
              <a:blipFill>
                <a:blip r:embed="rId3"/>
                <a:stretch>
                  <a:fillRect t="-3675" b="-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227937" y="3230278"/>
                <a:ext cx="7961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charset="0"/>
                        </a:rPr>
                        <m:t>𝐶</m:t>
                      </m:r>
                      <m:r>
                        <a:rPr lang="en-US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charset="0"/>
                        </a:rPr>
                        <m:t>=∑</m:t>
                      </m:r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937" y="3230278"/>
                <a:ext cx="796180" cy="276999"/>
              </a:xfrm>
              <a:prstGeom prst="rect">
                <a:avLst/>
              </a:prstGeom>
              <a:blipFill>
                <a:blip r:embed="rId4"/>
                <a:stretch>
                  <a:fillRect l="-6923" t="-2222" r="-3846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447138" y="3230278"/>
                <a:ext cx="10198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𝐶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charset="0"/>
                        </a:rPr>
                        <m:t>=∑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7138" y="3230278"/>
                <a:ext cx="1019895" cy="276999"/>
              </a:xfrm>
              <a:prstGeom prst="rect">
                <a:avLst/>
              </a:prstGeom>
              <a:blipFill>
                <a:blip r:embed="rId5"/>
                <a:stretch>
                  <a:fillRect l="-5389" t="-4444" r="-1796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581559" y="3732875"/>
                <a:ext cx="1610441" cy="2920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𝑚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charset="0"/>
                        </a:rPr>
                        <m:t>−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1559" y="3732875"/>
                <a:ext cx="1610441" cy="292003"/>
              </a:xfrm>
              <a:prstGeom prst="rect">
                <a:avLst/>
              </a:prstGeom>
              <a:blipFill>
                <a:blip r:embed="rId6"/>
                <a:stretch>
                  <a:fillRect l="-3030" r="-1136" b="-22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760456" y="3747879"/>
                <a:ext cx="14960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0456" y="3747879"/>
                <a:ext cx="1496051" cy="276999"/>
              </a:xfrm>
              <a:prstGeom prst="rect">
                <a:avLst/>
              </a:prstGeom>
              <a:blipFill>
                <a:blip r:embed="rId7"/>
                <a:stretch>
                  <a:fillRect l="-3265" r="-1633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356773" y="4193069"/>
                <a:ext cx="1799467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bg-BG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en-US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is-IS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bg-BG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𝑚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6773" y="4193069"/>
                <a:ext cx="1799467" cy="818366"/>
              </a:xfrm>
              <a:prstGeom prst="rect">
                <a:avLst/>
              </a:prstGeom>
              <a:blipFill>
                <a:blip r:embed="rId8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72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Just-in-time Normalization </a:t>
            </a:r>
            <a:r>
              <a:rPr lang="en-US" sz="3200" dirty="0"/>
              <a:t>(3 of 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497705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latin typeface="+mj-lt"/>
                  </a:rPr>
                  <a:t>Can we skip the z-normalization scan in each iteration?</a:t>
                </a:r>
              </a:p>
              <a:p>
                <a:endParaRPr lang="en-US" dirty="0"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  <a:p>
                <a:r>
                  <a:rPr lang="en-US" dirty="0">
                    <a:latin typeface="+mj-lt"/>
                  </a:rPr>
                  <a:t>Still the worst and average cost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+mj-lt"/>
                  </a:rPr>
                  <a:t>, however, the window is scanned only once per iteration for the dot product.</a:t>
                </a:r>
              </a:p>
              <a:p>
                <a:r>
                  <a:rPr lang="en-US" dirty="0">
                    <a:latin typeface="+mj-lt"/>
                  </a:rPr>
                  <a:t>Speedup is more than 2X, due to removal of function calls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497705" cy="4351338"/>
              </a:xfrm>
              <a:blipFill>
                <a:blip r:embed="rId2"/>
                <a:stretch>
                  <a:fillRect l="-1502" t="-2801" b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026761" y="2505854"/>
            <a:ext cx="76077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d(1:n) = 0;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Q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zNorm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(query);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S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movstd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(T,[0 m-1]);</a:t>
            </a:r>
          </a:p>
          <a:p>
            <a:r>
              <a:rPr lang="nn-NO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nn-NO" dirty="0">
                <a:solidFill>
                  <a:srgbClr val="000000"/>
                </a:solidFill>
                <a:latin typeface="Courier New" panose="02070309020205020404" pitchFamily="49" charset="0"/>
              </a:rPr>
              <a:t> i = 1:n-m+1</a:t>
            </a:r>
          </a:p>
          <a:p>
            <a:r>
              <a:rPr lang="nn-NO" dirty="0">
                <a:solidFill>
                  <a:srgbClr val="000000"/>
                </a:solidFill>
                <a:latin typeface="Courier New" panose="02070309020205020404" pitchFamily="49" charset="0"/>
              </a:rPr>
              <a:t>    d(i) = sqrt(2*(m-sum(T(i:i+m-1).*Q)/S(i)));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0" y="6551026"/>
            <a:ext cx="8153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/>
              <a:t>Thanawin</a:t>
            </a:r>
            <a:r>
              <a:rPr lang="en-US" sz="1100" dirty="0"/>
              <a:t> </a:t>
            </a:r>
            <a:r>
              <a:rPr lang="en-US" sz="1100" dirty="0" err="1"/>
              <a:t>Rakthanmanon</a:t>
            </a:r>
            <a:r>
              <a:rPr lang="en-US" sz="1100" dirty="0"/>
              <a:t>, et al. Searching and mining trillions of time series subsequences under dynamic time warping. KDD 2012: 262-270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57770" y="1378842"/>
            <a:ext cx="4622254" cy="3841940"/>
            <a:chOff x="7457770" y="1378842"/>
            <a:chExt cx="4622254" cy="3841940"/>
          </a:xfrm>
        </p:grpSpPr>
        <p:sp>
          <p:nvSpPr>
            <p:cNvPr id="102" name="Rectangle 22"/>
            <p:cNvSpPr>
              <a:spLocks noChangeArrowheads="1"/>
            </p:cNvSpPr>
            <p:nvPr/>
          </p:nvSpPr>
          <p:spPr bwMode="auto">
            <a:xfrm>
              <a:off x="8167938" y="4512896"/>
              <a:ext cx="30296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10</a:t>
              </a:r>
              <a:r>
                <a:rPr kumimoji="0" lang="en-US" altLang="en-US" sz="1600" b="0" i="0" u="none" strike="noStrike" cap="none" normalizeH="0" baseline="3000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24"/>
            <p:cNvSpPr>
              <a:spLocks noChangeArrowheads="1"/>
            </p:cNvSpPr>
            <p:nvPr/>
          </p:nvSpPr>
          <p:spPr bwMode="auto">
            <a:xfrm>
              <a:off x="9373327" y="4512896"/>
              <a:ext cx="30296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en-US" sz="1600" dirty="0">
                  <a:solidFill>
                    <a:srgbClr val="262626"/>
                  </a:solidFill>
                </a:rPr>
                <a:t>10</a:t>
              </a:r>
              <a:r>
                <a:rPr lang="en-US" altLang="en-US" sz="1600" baseline="30000" dirty="0">
                  <a:solidFill>
                    <a:srgbClr val="262626"/>
                  </a:solidFill>
                </a:rPr>
                <a:t>6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26"/>
            <p:cNvSpPr>
              <a:spLocks noChangeArrowheads="1"/>
            </p:cNvSpPr>
            <p:nvPr/>
          </p:nvSpPr>
          <p:spPr bwMode="auto">
            <a:xfrm>
              <a:off x="10570492" y="4512896"/>
              <a:ext cx="30296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en-US" sz="1600" dirty="0">
                  <a:solidFill>
                    <a:srgbClr val="262626"/>
                  </a:solidFill>
                </a:rPr>
                <a:t>10</a:t>
              </a:r>
              <a:r>
                <a:rPr lang="en-US" altLang="en-US" sz="1600" baseline="30000" dirty="0">
                  <a:solidFill>
                    <a:srgbClr val="262626"/>
                  </a:solidFill>
                </a:rPr>
                <a:t>7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28"/>
            <p:cNvSpPr>
              <a:spLocks noChangeArrowheads="1"/>
            </p:cNvSpPr>
            <p:nvPr/>
          </p:nvSpPr>
          <p:spPr bwMode="auto">
            <a:xfrm>
              <a:off x="11777056" y="4512896"/>
              <a:ext cx="30296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en-US" sz="1600" dirty="0">
                  <a:solidFill>
                    <a:srgbClr val="262626"/>
                  </a:solidFill>
                </a:rPr>
                <a:t>10</a:t>
              </a:r>
              <a:r>
                <a:rPr lang="en-US" altLang="en-US" sz="1600" baseline="30000" dirty="0">
                  <a:solidFill>
                    <a:srgbClr val="262626"/>
                  </a:solidFill>
                </a:rPr>
                <a:t>8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9870394" y="4512896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 rot="16200000">
              <a:off x="7082186" y="2626715"/>
              <a:ext cx="12128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Seconds</a:t>
              </a:r>
            </a:p>
          </p:txBody>
        </p:sp>
        <p:sp>
          <p:nvSpPr>
            <p:cNvPr id="108" name="Line 218"/>
            <p:cNvSpPr>
              <a:spLocks noChangeShapeType="1"/>
            </p:cNvSpPr>
            <p:nvPr/>
          </p:nvSpPr>
          <p:spPr bwMode="auto">
            <a:xfrm>
              <a:off x="8310094" y="4371555"/>
              <a:ext cx="3607944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9" name="Line 219"/>
            <p:cNvSpPr>
              <a:spLocks noChangeShapeType="1"/>
            </p:cNvSpPr>
            <p:nvPr/>
          </p:nvSpPr>
          <p:spPr bwMode="auto">
            <a:xfrm>
              <a:off x="8310094" y="1520212"/>
              <a:ext cx="3607944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0" name="Line 220"/>
            <p:cNvSpPr>
              <a:spLocks noChangeShapeType="1"/>
            </p:cNvSpPr>
            <p:nvPr/>
          </p:nvSpPr>
          <p:spPr bwMode="auto">
            <a:xfrm flipV="1">
              <a:off x="8310094" y="4335135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1" name="Line 221"/>
            <p:cNvSpPr>
              <a:spLocks noChangeShapeType="1"/>
            </p:cNvSpPr>
            <p:nvPr/>
          </p:nvSpPr>
          <p:spPr bwMode="auto">
            <a:xfrm flipV="1">
              <a:off x="8911614" y="4335135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2" name="Line 222"/>
            <p:cNvSpPr>
              <a:spLocks noChangeShapeType="1"/>
            </p:cNvSpPr>
            <p:nvPr/>
          </p:nvSpPr>
          <p:spPr bwMode="auto">
            <a:xfrm flipV="1">
              <a:off x="9513133" y="4335135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3" name="Line 223"/>
            <p:cNvSpPr>
              <a:spLocks noChangeShapeType="1"/>
            </p:cNvSpPr>
            <p:nvPr/>
          </p:nvSpPr>
          <p:spPr bwMode="auto">
            <a:xfrm flipV="1">
              <a:off x="10113478" y="4335135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4" name="Line 224"/>
            <p:cNvSpPr>
              <a:spLocks noChangeShapeType="1"/>
            </p:cNvSpPr>
            <p:nvPr/>
          </p:nvSpPr>
          <p:spPr bwMode="auto">
            <a:xfrm flipV="1">
              <a:off x="10714998" y="4335135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5" name="Line 225"/>
            <p:cNvSpPr>
              <a:spLocks noChangeShapeType="1"/>
            </p:cNvSpPr>
            <p:nvPr/>
          </p:nvSpPr>
          <p:spPr bwMode="auto">
            <a:xfrm flipV="1">
              <a:off x="11316517" y="4335135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6" name="Line 226"/>
            <p:cNvSpPr>
              <a:spLocks noChangeShapeType="1"/>
            </p:cNvSpPr>
            <p:nvPr/>
          </p:nvSpPr>
          <p:spPr bwMode="auto">
            <a:xfrm flipV="1">
              <a:off x="11918037" y="4335135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7" name="Line 227"/>
            <p:cNvSpPr>
              <a:spLocks noChangeShapeType="1"/>
            </p:cNvSpPr>
            <p:nvPr/>
          </p:nvSpPr>
          <p:spPr bwMode="auto">
            <a:xfrm>
              <a:off x="8310094" y="1520212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8" name="Line 228"/>
            <p:cNvSpPr>
              <a:spLocks noChangeShapeType="1"/>
            </p:cNvSpPr>
            <p:nvPr/>
          </p:nvSpPr>
          <p:spPr bwMode="auto">
            <a:xfrm>
              <a:off x="8911614" y="1520212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9" name="Line 229"/>
            <p:cNvSpPr>
              <a:spLocks noChangeShapeType="1"/>
            </p:cNvSpPr>
            <p:nvPr/>
          </p:nvSpPr>
          <p:spPr bwMode="auto">
            <a:xfrm>
              <a:off x="9513133" y="1520212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0" name="Line 230"/>
            <p:cNvSpPr>
              <a:spLocks noChangeShapeType="1"/>
            </p:cNvSpPr>
            <p:nvPr/>
          </p:nvSpPr>
          <p:spPr bwMode="auto">
            <a:xfrm>
              <a:off x="10113478" y="1520212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1" name="Line 231"/>
            <p:cNvSpPr>
              <a:spLocks noChangeShapeType="1"/>
            </p:cNvSpPr>
            <p:nvPr/>
          </p:nvSpPr>
          <p:spPr bwMode="auto">
            <a:xfrm>
              <a:off x="10714998" y="1520212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2" name="Line 232"/>
            <p:cNvSpPr>
              <a:spLocks noChangeShapeType="1"/>
            </p:cNvSpPr>
            <p:nvPr/>
          </p:nvSpPr>
          <p:spPr bwMode="auto">
            <a:xfrm>
              <a:off x="11316517" y="1520212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3" name="Line 233"/>
            <p:cNvSpPr>
              <a:spLocks noChangeShapeType="1"/>
            </p:cNvSpPr>
            <p:nvPr/>
          </p:nvSpPr>
          <p:spPr bwMode="auto">
            <a:xfrm>
              <a:off x="11918037" y="1520212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4" name="Line 241"/>
            <p:cNvSpPr>
              <a:spLocks noChangeShapeType="1"/>
            </p:cNvSpPr>
            <p:nvPr/>
          </p:nvSpPr>
          <p:spPr bwMode="auto">
            <a:xfrm flipV="1">
              <a:off x="8310094" y="1520212"/>
              <a:ext cx="0" cy="2851343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5" name="Line 242"/>
            <p:cNvSpPr>
              <a:spLocks noChangeShapeType="1"/>
            </p:cNvSpPr>
            <p:nvPr/>
          </p:nvSpPr>
          <p:spPr bwMode="auto">
            <a:xfrm flipV="1">
              <a:off x="11918037" y="1520212"/>
              <a:ext cx="0" cy="2851343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6" name="Line 243"/>
            <p:cNvSpPr>
              <a:spLocks noChangeShapeType="1"/>
            </p:cNvSpPr>
            <p:nvPr/>
          </p:nvSpPr>
          <p:spPr bwMode="auto">
            <a:xfrm>
              <a:off x="8310094" y="4371555"/>
              <a:ext cx="36421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7" name="Line 245"/>
            <p:cNvSpPr>
              <a:spLocks noChangeShapeType="1"/>
            </p:cNvSpPr>
            <p:nvPr/>
          </p:nvSpPr>
          <p:spPr bwMode="auto">
            <a:xfrm>
              <a:off x="8310094" y="3801757"/>
              <a:ext cx="36421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8" name="Line 247"/>
            <p:cNvSpPr>
              <a:spLocks noChangeShapeType="1"/>
            </p:cNvSpPr>
            <p:nvPr/>
          </p:nvSpPr>
          <p:spPr bwMode="auto">
            <a:xfrm>
              <a:off x="8310094" y="3230783"/>
              <a:ext cx="36421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9" name="Line 249"/>
            <p:cNvSpPr>
              <a:spLocks noChangeShapeType="1"/>
            </p:cNvSpPr>
            <p:nvPr/>
          </p:nvSpPr>
          <p:spPr bwMode="auto">
            <a:xfrm>
              <a:off x="8310094" y="2660984"/>
              <a:ext cx="36421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30" name="Line 251"/>
            <p:cNvSpPr>
              <a:spLocks noChangeShapeType="1"/>
            </p:cNvSpPr>
            <p:nvPr/>
          </p:nvSpPr>
          <p:spPr bwMode="auto">
            <a:xfrm>
              <a:off x="8310094" y="2091186"/>
              <a:ext cx="36421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31" name="Line 253"/>
            <p:cNvSpPr>
              <a:spLocks noChangeShapeType="1"/>
            </p:cNvSpPr>
            <p:nvPr/>
          </p:nvSpPr>
          <p:spPr bwMode="auto">
            <a:xfrm>
              <a:off x="8310094" y="1520212"/>
              <a:ext cx="36421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32" name="Line 254"/>
            <p:cNvSpPr>
              <a:spLocks noChangeShapeType="1"/>
            </p:cNvSpPr>
            <p:nvPr/>
          </p:nvSpPr>
          <p:spPr bwMode="auto">
            <a:xfrm flipH="1">
              <a:off x="11881617" y="4371555"/>
              <a:ext cx="36421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33" name="Line 256"/>
            <p:cNvSpPr>
              <a:spLocks noChangeShapeType="1"/>
            </p:cNvSpPr>
            <p:nvPr/>
          </p:nvSpPr>
          <p:spPr bwMode="auto">
            <a:xfrm flipH="1">
              <a:off x="11881617" y="3801757"/>
              <a:ext cx="36421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34" name="Line 258"/>
            <p:cNvSpPr>
              <a:spLocks noChangeShapeType="1"/>
            </p:cNvSpPr>
            <p:nvPr/>
          </p:nvSpPr>
          <p:spPr bwMode="auto">
            <a:xfrm flipH="1">
              <a:off x="11881617" y="3230783"/>
              <a:ext cx="36421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35" name="Line 260"/>
            <p:cNvSpPr>
              <a:spLocks noChangeShapeType="1"/>
            </p:cNvSpPr>
            <p:nvPr/>
          </p:nvSpPr>
          <p:spPr bwMode="auto">
            <a:xfrm flipH="1">
              <a:off x="11881617" y="2660984"/>
              <a:ext cx="36421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36" name="Line 262"/>
            <p:cNvSpPr>
              <a:spLocks noChangeShapeType="1"/>
            </p:cNvSpPr>
            <p:nvPr/>
          </p:nvSpPr>
          <p:spPr bwMode="auto">
            <a:xfrm flipH="1">
              <a:off x="11881617" y="2091186"/>
              <a:ext cx="36421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37" name="Line 264"/>
            <p:cNvSpPr>
              <a:spLocks noChangeShapeType="1"/>
            </p:cNvSpPr>
            <p:nvPr/>
          </p:nvSpPr>
          <p:spPr bwMode="auto">
            <a:xfrm flipH="1">
              <a:off x="11881617" y="1520212"/>
              <a:ext cx="36421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38" name="Freeform 276"/>
            <p:cNvSpPr>
              <a:spLocks/>
            </p:cNvSpPr>
            <p:nvPr/>
          </p:nvSpPr>
          <p:spPr bwMode="auto">
            <a:xfrm>
              <a:off x="8310094" y="2198096"/>
              <a:ext cx="3607944" cy="1402762"/>
            </a:xfrm>
            <a:custGeom>
              <a:avLst/>
              <a:gdLst>
                <a:gd name="T0" fmla="*/ 0 w 3071"/>
                <a:gd name="T1" fmla="*/ 1194 h 1194"/>
                <a:gd name="T2" fmla="*/ 1024 w 3071"/>
                <a:gd name="T3" fmla="*/ 807 h 1194"/>
                <a:gd name="T4" fmla="*/ 2047 w 3071"/>
                <a:gd name="T5" fmla="*/ 404 h 1194"/>
                <a:gd name="T6" fmla="*/ 3071 w 3071"/>
                <a:gd name="T7" fmla="*/ 0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1" h="1194">
                  <a:moveTo>
                    <a:pt x="0" y="1194"/>
                  </a:moveTo>
                  <a:lnTo>
                    <a:pt x="1024" y="807"/>
                  </a:lnTo>
                  <a:lnTo>
                    <a:pt x="2047" y="404"/>
                  </a:lnTo>
                  <a:lnTo>
                    <a:pt x="3071" y="0"/>
                  </a:lnTo>
                </a:path>
              </a:pathLst>
            </a:custGeom>
            <a:noFill/>
            <a:ln w="7938" cap="flat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39" name="Line 277"/>
            <p:cNvSpPr>
              <a:spLocks noChangeShapeType="1"/>
            </p:cNvSpPr>
            <p:nvPr/>
          </p:nvSpPr>
          <p:spPr bwMode="auto">
            <a:xfrm>
              <a:off x="8276023" y="3602033"/>
              <a:ext cx="75190" cy="0"/>
            </a:xfrm>
            <a:prstGeom prst="line">
              <a:avLst/>
            </a:prstGeom>
            <a:noFill/>
            <a:ln w="11113" cap="flat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40" name="Line 278"/>
            <p:cNvSpPr>
              <a:spLocks noChangeShapeType="1"/>
            </p:cNvSpPr>
            <p:nvPr/>
          </p:nvSpPr>
          <p:spPr bwMode="auto">
            <a:xfrm flipV="1">
              <a:off x="8313618" y="3564438"/>
              <a:ext cx="0" cy="75190"/>
            </a:xfrm>
            <a:prstGeom prst="line">
              <a:avLst/>
            </a:prstGeom>
            <a:noFill/>
            <a:ln w="11113" cap="flat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41" name="Line 279"/>
            <p:cNvSpPr>
              <a:spLocks noChangeShapeType="1"/>
            </p:cNvSpPr>
            <p:nvPr/>
          </p:nvSpPr>
          <p:spPr bwMode="auto">
            <a:xfrm>
              <a:off x="9473189" y="3145019"/>
              <a:ext cx="75190" cy="0"/>
            </a:xfrm>
            <a:prstGeom prst="line">
              <a:avLst/>
            </a:prstGeom>
            <a:noFill/>
            <a:ln w="11113" cap="flat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42" name="Line 280"/>
            <p:cNvSpPr>
              <a:spLocks noChangeShapeType="1"/>
            </p:cNvSpPr>
            <p:nvPr/>
          </p:nvSpPr>
          <p:spPr bwMode="auto">
            <a:xfrm flipV="1">
              <a:off x="9510784" y="3107424"/>
              <a:ext cx="0" cy="75190"/>
            </a:xfrm>
            <a:prstGeom prst="line">
              <a:avLst/>
            </a:prstGeom>
            <a:noFill/>
            <a:ln w="11113" cap="flat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43" name="Line 281"/>
            <p:cNvSpPr>
              <a:spLocks noChangeShapeType="1"/>
            </p:cNvSpPr>
            <p:nvPr/>
          </p:nvSpPr>
          <p:spPr bwMode="auto">
            <a:xfrm>
              <a:off x="10678578" y="2671558"/>
              <a:ext cx="75190" cy="0"/>
            </a:xfrm>
            <a:prstGeom prst="line">
              <a:avLst/>
            </a:prstGeom>
            <a:noFill/>
            <a:ln w="11113" cap="flat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44" name="Line 282"/>
            <p:cNvSpPr>
              <a:spLocks noChangeShapeType="1"/>
            </p:cNvSpPr>
            <p:nvPr/>
          </p:nvSpPr>
          <p:spPr bwMode="auto">
            <a:xfrm flipV="1">
              <a:off x="10716173" y="2633963"/>
              <a:ext cx="0" cy="75190"/>
            </a:xfrm>
            <a:prstGeom prst="line">
              <a:avLst/>
            </a:prstGeom>
            <a:noFill/>
            <a:ln w="11113" cap="flat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45" name="Line 283"/>
            <p:cNvSpPr>
              <a:spLocks noChangeShapeType="1"/>
            </p:cNvSpPr>
            <p:nvPr/>
          </p:nvSpPr>
          <p:spPr bwMode="auto">
            <a:xfrm>
              <a:off x="11885141" y="2198096"/>
              <a:ext cx="74015" cy="0"/>
            </a:xfrm>
            <a:prstGeom prst="line">
              <a:avLst/>
            </a:prstGeom>
            <a:noFill/>
            <a:ln w="11113" cap="flat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46" name="Line 284"/>
            <p:cNvSpPr>
              <a:spLocks noChangeShapeType="1"/>
            </p:cNvSpPr>
            <p:nvPr/>
          </p:nvSpPr>
          <p:spPr bwMode="auto">
            <a:xfrm flipV="1">
              <a:off x="11921562" y="2160501"/>
              <a:ext cx="0" cy="75190"/>
            </a:xfrm>
            <a:prstGeom prst="line">
              <a:avLst/>
            </a:prstGeom>
            <a:noFill/>
            <a:ln w="11113" cap="flat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47" name="Freeform 285"/>
            <p:cNvSpPr>
              <a:spLocks/>
            </p:cNvSpPr>
            <p:nvPr/>
          </p:nvSpPr>
          <p:spPr bwMode="auto">
            <a:xfrm>
              <a:off x="8310094" y="1573080"/>
              <a:ext cx="3607944" cy="1412161"/>
            </a:xfrm>
            <a:custGeom>
              <a:avLst/>
              <a:gdLst>
                <a:gd name="T0" fmla="*/ 0 w 3071"/>
                <a:gd name="T1" fmla="*/ 1202 h 1202"/>
                <a:gd name="T2" fmla="*/ 1024 w 3071"/>
                <a:gd name="T3" fmla="*/ 802 h 1202"/>
                <a:gd name="T4" fmla="*/ 2047 w 3071"/>
                <a:gd name="T5" fmla="*/ 403 h 1202"/>
                <a:gd name="T6" fmla="*/ 3071 w 3071"/>
                <a:gd name="T7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1" h="1202">
                  <a:moveTo>
                    <a:pt x="0" y="1202"/>
                  </a:moveTo>
                  <a:lnTo>
                    <a:pt x="1024" y="802"/>
                  </a:lnTo>
                  <a:lnTo>
                    <a:pt x="2047" y="403"/>
                  </a:lnTo>
                  <a:lnTo>
                    <a:pt x="3071" y="0"/>
                  </a:lnTo>
                </a:path>
              </a:pathLst>
            </a:custGeom>
            <a:noFill/>
            <a:ln w="7938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48" name="Line 286"/>
            <p:cNvSpPr>
              <a:spLocks noChangeShapeType="1"/>
            </p:cNvSpPr>
            <p:nvPr/>
          </p:nvSpPr>
          <p:spPr bwMode="auto">
            <a:xfrm>
              <a:off x="8276023" y="2987590"/>
              <a:ext cx="75190" cy="0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49" name="Line 287"/>
            <p:cNvSpPr>
              <a:spLocks noChangeShapeType="1"/>
            </p:cNvSpPr>
            <p:nvPr/>
          </p:nvSpPr>
          <p:spPr bwMode="auto">
            <a:xfrm flipV="1">
              <a:off x="8313618" y="2949995"/>
              <a:ext cx="0" cy="75190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0" name="Line 288"/>
            <p:cNvSpPr>
              <a:spLocks noChangeShapeType="1"/>
            </p:cNvSpPr>
            <p:nvPr/>
          </p:nvSpPr>
          <p:spPr bwMode="auto">
            <a:xfrm flipV="1">
              <a:off x="8284248" y="2958220"/>
              <a:ext cx="58742" cy="58742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1" name="Line 289"/>
            <p:cNvSpPr>
              <a:spLocks noChangeShapeType="1"/>
            </p:cNvSpPr>
            <p:nvPr/>
          </p:nvSpPr>
          <p:spPr bwMode="auto">
            <a:xfrm>
              <a:off x="8284248" y="2958220"/>
              <a:ext cx="58742" cy="58742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2" name="Line 290"/>
            <p:cNvSpPr>
              <a:spLocks noChangeShapeType="1"/>
            </p:cNvSpPr>
            <p:nvPr/>
          </p:nvSpPr>
          <p:spPr bwMode="auto">
            <a:xfrm>
              <a:off x="9473189" y="2514129"/>
              <a:ext cx="75190" cy="0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3" name="Line 291"/>
            <p:cNvSpPr>
              <a:spLocks noChangeShapeType="1"/>
            </p:cNvSpPr>
            <p:nvPr/>
          </p:nvSpPr>
          <p:spPr bwMode="auto">
            <a:xfrm flipV="1">
              <a:off x="9510784" y="2476534"/>
              <a:ext cx="0" cy="74015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4" name="Line 292"/>
            <p:cNvSpPr>
              <a:spLocks noChangeShapeType="1"/>
            </p:cNvSpPr>
            <p:nvPr/>
          </p:nvSpPr>
          <p:spPr bwMode="auto">
            <a:xfrm flipV="1">
              <a:off x="9481412" y="2484758"/>
              <a:ext cx="58742" cy="57568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5" name="Line 293"/>
            <p:cNvSpPr>
              <a:spLocks noChangeShapeType="1"/>
            </p:cNvSpPr>
            <p:nvPr/>
          </p:nvSpPr>
          <p:spPr bwMode="auto">
            <a:xfrm>
              <a:off x="9481412" y="2484758"/>
              <a:ext cx="58742" cy="57568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6" name="Line 294"/>
            <p:cNvSpPr>
              <a:spLocks noChangeShapeType="1"/>
            </p:cNvSpPr>
            <p:nvPr/>
          </p:nvSpPr>
          <p:spPr bwMode="auto">
            <a:xfrm>
              <a:off x="10678578" y="2047716"/>
              <a:ext cx="75190" cy="0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7" name="Line 295"/>
            <p:cNvSpPr>
              <a:spLocks noChangeShapeType="1"/>
            </p:cNvSpPr>
            <p:nvPr/>
          </p:nvSpPr>
          <p:spPr bwMode="auto">
            <a:xfrm flipV="1">
              <a:off x="10716173" y="2011297"/>
              <a:ext cx="0" cy="74015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8" name="Line 296"/>
            <p:cNvSpPr>
              <a:spLocks noChangeShapeType="1"/>
            </p:cNvSpPr>
            <p:nvPr/>
          </p:nvSpPr>
          <p:spPr bwMode="auto">
            <a:xfrm flipV="1">
              <a:off x="10687977" y="2019520"/>
              <a:ext cx="57568" cy="57568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9" name="Line 297"/>
            <p:cNvSpPr>
              <a:spLocks noChangeShapeType="1"/>
            </p:cNvSpPr>
            <p:nvPr/>
          </p:nvSpPr>
          <p:spPr bwMode="auto">
            <a:xfrm>
              <a:off x="10687977" y="2019520"/>
              <a:ext cx="57568" cy="57568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0" name="Line 298"/>
            <p:cNvSpPr>
              <a:spLocks noChangeShapeType="1"/>
            </p:cNvSpPr>
            <p:nvPr/>
          </p:nvSpPr>
          <p:spPr bwMode="auto">
            <a:xfrm>
              <a:off x="11885141" y="1574255"/>
              <a:ext cx="74015" cy="0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1" name="Line 299"/>
            <p:cNvSpPr>
              <a:spLocks noChangeShapeType="1"/>
            </p:cNvSpPr>
            <p:nvPr/>
          </p:nvSpPr>
          <p:spPr bwMode="auto">
            <a:xfrm flipV="1">
              <a:off x="11921562" y="1536660"/>
              <a:ext cx="0" cy="75190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2" name="Line 300"/>
            <p:cNvSpPr>
              <a:spLocks noChangeShapeType="1"/>
            </p:cNvSpPr>
            <p:nvPr/>
          </p:nvSpPr>
          <p:spPr bwMode="auto">
            <a:xfrm flipV="1">
              <a:off x="11893366" y="1546059"/>
              <a:ext cx="57568" cy="57568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3" name="Line 301"/>
            <p:cNvSpPr>
              <a:spLocks noChangeShapeType="1"/>
            </p:cNvSpPr>
            <p:nvPr/>
          </p:nvSpPr>
          <p:spPr bwMode="auto">
            <a:xfrm>
              <a:off x="11893366" y="1546059"/>
              <a:ext cx="57568" cy="57568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79" name="Rectangle 169"/>
            <p:cNvSpPr>
              <a:spLocks noChangeArrowheads="1"/>
            </p:cNvSpPr>
            <p:nvPr/>
          </p:nvSpPr>
          <p:spPr bwMode="auto">
            <a:xfrm>
              <a:off x="7919750" y="4289548"/>
              <a:ext cx="2340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</a:t>
              </a:r>
              <a:r>
                <a:rPr kumimoji="0" lang="en-US" altLang="en-US" sz="1600" b="0" i="0" u="none" strike="noStrike" cap="none" normalizeH="0" baseline="3000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-8</a:t>
              </a:r>
              <a:endParaRPr kumimoji="0" lang="en-US" altLang="en-US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0" name="Rectangle 169"/>
            <p:cNvSpPr>
              <a:spLocks noChangeArrowheads="1"/>
            </p:cNvSpPr>
            <p:nvPr/>
          </p:nvSpPr>
          <p:spPr bwMode="auto">
            <a:xfrm>
              <a:off x="7924820" y="3718930"/>
              <a:ext cx="2340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</a:t>
              </a:r>
              <a:r>
                <a:rPr kumimoji="0" lang="en-US" altLang="en-US" sz="1600" b="0" i="0" u="none" strike="noStrike" cap="none" normalizeH="0" baseline="3000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-4</a:t>
              </a:r>
              <a:endParaRPr kumimoji="0" lang="en-US" altLang="en-US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1" name="Rectangle 169"/>
            <p:cNvSpPr>
              <a:spLocks noChangeArrowheads="1"/>
            </p:cNvSpPr>
            <p:nvPr/>
          </p:nvSpPr>
          <p:spPr bwMode="auto">
            <a:xfrm>
              <a:off x="7924820" y="3136796"/>
              <a:ext cx="18915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</a:t>
              </a:r>
              <a:r>
                <a:rPr kumimoji="0" lang="en-US" altLang="en-US" sz="1600" b="0" i="0" u="none" strike="noStrike" cap="none" normalizeH="0" baseline="3000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2" name="Rectangle 169"/>
            <p:cNvSpPr>
              <a:spLocks noChangeArrowheads="1"/>
            </p:cNvSpPr>
            <p:nvPr/>
          </p:nvSpPr>
          <p:spPr bwMode="auto">
            <a:xfrm>
              <a:off x="7924820" y="2560094"/>
              <a:ext cx="18915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</a:t>
              </a:r>
              <a:r>
                <a:rPr kumimoji="0" lang="en-US" altLang="en-US" sz="1600" b="0" i="0" u="none" strike="noStrike" cap="none" normalizeH="0" baseline="3000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en-US" altLang="en-US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3" name="Rectangle 169"/>
            <p:cNvSpPr>
              <a:spLocks noChangeArrowheads="1"/>
            </p:cNvSpPr>
            <p:nvPr/>
          </p:nvSpPr>
          <p:spPr bwMode="auto">
            <a:xfrm>
              <a:off x="7925052" y="1963201"/>
              <a:ext cx="18915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</a:t>
              </a:r>
              <a:r>
                <a:rPr kumimoji="0" lang="en-US" altLang="en-US" sz="1600" b="0" i="0" u="none" strike="noStrike" cap="none" normalizeH="0" baseline="3000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8</a:t>
              </a:r>
              <a:endParaRPr kumimoji="0" lang="en-US" altLang="en-US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4" name="Rectangle 169"/>
            <p:cNvSpPr>
              <a:spLocks noChangeArrowheads="1"/>
            </p:cNvSpPr>
            <p:nvPr/>
          </p:nvSpPr>
          <p:spPr bwMode="auto">
            <a:xfrm>
              <a:off x="7925052" y="1378842"/>
              <a:ext cx="2644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</a:rPr>
                <a:t>2</a:t>
              </a:r>
              <a:r>
                <a:rPr lang="en-US" altLang="en-US" sz="1600" baseline="30000" dirty="0">
                  <a:solidFill>
                    <a:srgbClr val="262626"/>
                  </a:solidFill>
                </a:rPr>
                <a:t>12</a:t>
              </a:r>
              <a:endParaRPr kumimoji="0" lang="en-US" altLang="en-US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9676299" y="2007793"/>
            <a:ext cx="781889" cy="901171"/>
            <a:chOff x="7775125" y="2512748"/>
            <a:chExt cx="1016625" cy="1133725"/>
          </a:xfrm>
        </p:grpSpPr>
        <p:sp>
          <p:nvSpPr>
            <p:cNvPr id="186" name="TextBox 185"/>
            <p:cNvSpPr txBox="1"/>
            <p:nvPr/>
          </p:nvSpPr>
          <p:spPr>
            <a:xfrm rot="20274676">
              <a:off x="7950201" y="251274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BF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 rot="20274676">
              <a:off x="7775125" y="3277141"/>
              <a:ext cx="1016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FFFF"/>
                  </a:solidFill>
                </a:rPr>
                <a:t>JIT Norm</a:t>
              </a:r>
            </a:p>
          </p:txBody>
        </p:sp>
      </p:grpSp>
      <p:sp>
        <p:nvSpPr>
          <p:cNvPr id="190" name="Rectangle 189"/>
          <p:cNvSpPr/>
          <p:nvPr/>
        </p:nvSpPr>
        <p:spPr>
          <a:xfrm>
            <a:off x="1098671" y="3107672"/>
            <a:ext cx="6309144" cy="24622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9535739" y="1500625"/>
                <a:ext cx="12241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100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5739" y="1500625"/>
                <a:ext cx="122418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74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781586" y="4364788"/>
            <a:ext cx="4933442" cy="671725"/>
            <a:chOff x="2781586" y="4364788"/>
            <a:chExt cx="4933442" cy="671725"/>
          </a:xfrm>
        </p:grpSpPr>
        <p:sp>
          <p:nvSpPr>
            <p:cNvPr id="961" name="Rectangle 220"/>
            <p:cNvSpPr>
              <a:spLocks noChangeArrowheads="1"/>
            </p:cNvSpPr>
            <p:nvPr/>
          </p:nvSpPr>
          <p:spPr bwMode="auto">
            <a:xfrm>
              <a:off x="3089613" y="4717919"/>
              <a:ext cx="30802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2" name="Rectangle 223"/>
            <p:cNvSpPr>
              <a:spLocks noChangeArrowheads="1"/>
            </p:cNvSpPr>
            <p:nvPr/>
          </p:nvSpPr>
          <p:spPr bwMode="auto">
            <a:xfrm>
              <a:off x="2781586" y="4717919"/>
              <a:ext cx="30802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3" name="Rectangle 224"/>
            <p:cNvSpPr>
              <a:spLocks noChangeArrowheads="1"/>
            </p:cNvSpPr>
            <p:nvPr/>
          </p:nvSpPr>
          <p:spPr bwMode="auto">
            <a:xfrm>
              <a:off x="2844677" y="4714081"/>
              <a:ext cx="192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48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4" name="Rectangle 226"/>
            <p:cNvSpPr>
              <a:spLocks noChangeArrowheads="1"/>
            </p:cNvSpPr>
            <p:nvPr/>
          </p:nvSpPr>
          <p:spPr bwMode="auto">
            <a:xfrm>
              <a:off x="3705667" y="4717919"/>
              <a:ext cx="311739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5" name="Rectangle 229"/>
            <p:cNvSpPr>
              <a:spLocks noChangeArrowheads="1"/>
            </p:cNvSpPr>
            <p:nvPr/>
          </p:nvSpPr>
          <p:spPr bwMode="auto">
            <a:xfrm>
              <a:off x="3397640" y="4717919"/>
              <a:ext cx="30802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1" name="Rectangle 240"/>
            <p:cNvSpPr>
              <a:spLocks noChangeArrowheads="1"/>
            </p:cNvSpPr>
            <p:nvPr/>
          </p:nvSpPr>
          <p:spPr bwMode="auto">
            <a:xfrm>
              <a:off x="5850724" y="4717919"/>
              <a:ext cx="30802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2" name="Rectangle 243"/>
            <p:cNvSpPr>
              <a:spLocks noChangeArrowheads="1"/>
            </p:cNvSpPr>
            <p:nvPr/>
          </p:nvSpPr>
          <p:spPr bwMode="auto">
            <a:xfrm>
              <a:off x="5542697" y="4717919"/>
              <a:ext cx="30802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3" name="Rectangle 244"/>
            <p:cNvSpPr>
              <a:spLocks noChangeArrowheads="1"/>
            </p:cNvSpPr>
            <p:nvPr/>
          </p:nvSpPr>
          <p:spPr bwMode="auto">
            <a:xfrm>
              <a:off x="5594654" y="4710242"/>
              <a:ext cx="192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48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4" name="Rectangle 246"/>
            <p:cNvSpPr>
              <a:spLocks noChangeArrowheads="1"/>
            </p:cNvSpPr>
            <p:nvPr/>
          </p:nvSpPr>
          <p:spPr bwMode="auto">
            <a:xfrm>
              <a:off x="6466778" y="4717919"/>
              <a:ext cx="30802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5" name="Rectangle 248"/>
            <p:cNvSpPr>
              <a:spLocks noChangeArrowheads="1"/>
            </p:cNvSpPr>
            <p:nvPr/>
          </p:nvSpPr>
          <p:spPr bwMode="auto">
            <a:xfrm>
              <a:off x="6158751" y="4717919"/>
              <a:ext cx="30802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4" name="Rectangle 219"/>
            <p:cNvSpPr>
              <a:spLocks noChangeArrowheads="1"/>
            </p:cNvSpPr>
            <p:nvPr/>
          </p:nvSpPr>
          <p:spPr bwMode="auto">
            <a:xfrm>
              <a:off x="2805581" y="4364788"/>
              <a:ext cx="122046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Time Series</a:t>
              </a:r>
              <a:endParaRPr lang="en-US" altLang="en-US" sz="4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5" name="Rectangle 219"/>
            <p:cNvSpPr>
              <a:spLocks noChangeArrowheads="1"/>
            </p:cNvSpPr>
            <p:nvPr/>
          </p:nvSpPr>
          <p:spPr bwMode="auto">
            <a:xfrm>
              <a:off x="4771145" y="4407533"/>
              <a:ext cx="294388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Reversed and Padded Query</a:t>
              </a:r>
              <a:endParaRPr lang="en-US" altLang="en-US" sz="4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9" name="Rectangle 235"/>
            <p:cNvSpPr>
              <a:spLocks noChangeArrowheads="1"/>
            </p:cNvSpPr>
            <p:nvPr/>
          </p:nvSpPr>
          <p:spPr bwMode="auto">
            <a:xfrm>
              <a:off x="6259861" y="4735190"/>
              <a:ext cx="109478" cy="276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en-US" sz="4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0" name="Rectangle 235"/>
            <p:cNvSpPr>
              <a:spLocks noChangeArrowheads="1"/>
            </p:cNvSpPr>
            <p:nvPr/>
          </p:nvSpPr>
          <p:spPr bwMode="auto">
            <a:xfrm>
              <a:off x="6555827" y="4735187"/>
              <a:ext cx="109478" cy="276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en-US" sz="4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5" name="Rectangle 224"/>
            <p:cNvSpPr>
              <a:spLocks noChangeArrowheads="1"/>
            </p:cNvSpPr>
            <p:nvPr/>
          </p:nvSpPr>
          <p:spPr bwMode="auto">
            <a:xfrm>
              <a:off x="3163832" y="4708796"/>
              <a:ext cx="192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48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6" name="Rectangle 224"/>
            <p:cNvSpPr>
              <a:spLocks noChangeArrowheads="1"/>
            </p:cNvSpPr>
            <p:nvPr/>
          </p:nvSpPr>
          <p:spPr bwMode="auto">
            <a:xfrm>
              <a:off x="3468146" y="4712157"/>
              <a:ext cx="192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en-US" sz="48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7" name="Rectangle 224"/>
            <p:cNvSpPr>
              <a:spLocks noChangeArrowheads="1"/>
            </p:cNvSpPr>
            <p:nvPr/>
          </p:nvSpPr>
          <p:spPr bwMode="auto">
            <a:xfrm>
              <a:off x="3772463" y="4710239"/>
              <a:ext cx="192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altLang="en-US" sz="48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8" name="Rectangle 244"/>
            <p:cNvSpPr>
              <a:spLocks noChangeArrowheads="1"/>
            </p:cNvSpPr>
            <p:nvPr/>
          </p:nvSpPr>
          <p:spPr bwMode="auto">
            <a:xfrm>
              <a:off x="5911943" y="4710239"/>
              <a:ext cx="192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48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0" name="Title 1"/>
          <p:cNvSpPr>
            <a:spLocks noGrp="1"/>
          </p:cNvSpPr>
          <p:nvPr>
            <p:ph type="title"/>
          </p:nvPr>
        </p:nvSpPr>
        <p:spPr>
          <a:xfrm>
            <a:off x="58615" y="-196948"/>
            <a:ext cx="11922369" cy="1325563"/>
          </a:xfrm>
        </p:spPr>
        <p:txBody>
          <a:bodyPr>
            <a:normAutofit/>
          </a:bodyPr>
          <a:lstStyle/>
          <a:p>
            <a:r>
              <a:rPr lang="en-US" sz="4000" dirty="0" err="1"/>
              <a:t>Mueen’s</a:t>
            </a:r>
            <a:r>
              <a:rPr lang="en-US" sz="4000" dirty="0"/>
              <a:t> Algorithm for Similarity Search </a:t>
            </a: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(MASS)</a:t>
            </a:r>
            <a:r>
              <a:rPr lang="en-US" sz="4000" dirty="0"/>
              <a:t> </a:t>
            </a:r>
            <a:r>
              <a:rPr lang="en-US" sz="2400" dirty="0"/>
              <a:t>(1 of 9)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30968" y="869857"/>
                <a:ext cx="11650016" cy="2763989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>
                    <a:latin typeface="+mj-lt"/>
                  </a:rPr>
                  <a:t>Can we improve the just-in-time Normalization algorithm?</a:t>
                </a:r>
              </a:p>
              <a:p>
                <a:r>
                  <a:rPr lang="en-US" sz="2400" dirty="0">
                    <a:latin typeface="+mj-lt"/>
                  </a:rPr>
                  <a:t>MASS uses a convolution based method to calculate sliding dot products in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dirty="0" err="1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>
                    <a:latin typeface="+mj-lt"/>
                  </a:rPr>
                  <a:t>, in addition to just-in-time z-normalization technique</a:t>
                </a:r>
              </a:p>
              <a:p>
                <a:r>
                  <a:rPr lang="en-US" altLang="en-US" sz="2400" b="1" dirty="0">
                    <a:latin typeface="+mj-lt"/>
                    <a:cs typeface="Arial" panose="020B0604020202020204" pitchFamily="34" charset="0"/>
                  </a:rPr>
                  <a:t>Convolution: </a:t>
                </a:r>
                <a:r>
                  <a:rPr lang="en-US" altLang="en-US" sz="2400" dirty="0">
                    <a:latin typeface="+mj-lt"/>
                    <a:cs typeface="Arial" panose="020B0604020202020204" pitchFamily="34" charset="0"/>
                  </a:rPr>
                  <a:t>If </a:t>
                </a:r>
                <a:r>
                  <a:rPr lang="en-US" altLang="en-US" sz="2400" dirty="0">
                    <a:latin typeface="+mj-lt"/>
                  </a:rPr>
                  <a:t>x</a:t>
                </a:r>
                <a:r>
                  <a:rPr lang="en-US" altLang="en-US" sz="2400" dirty="0">
                    <a:latin typeface="+mj-lt"/>
                    <a:cs typeface="Arial" panose="020B0604020202020204" pitchFamily="34" charset="0"/>
                  </a:rPr>
                  <a:t> and </a:t>
                </a:r>
                <a:r>
                  <a:rPr lang="en-US" altLang="en-US" sz="2400" dirty="0">
                    <a:latin typeface="+mj-lt"/>
                  </a:rPr>
                  <a:t>y</a:t>
                </a:r>
                <a:r>
                  <a:rPr lang="en-US" altLang="en-US" sz="2400" dirty="0">
                    <a:latin typeface="+mj-lt"/>
                    <a:cs typeface="Arial" panose="020B0604020202020204" pitchFamily="34" charset="0"/>
                  </a:rPr>
                  <a:t> are vectors of polynomial coefficients, convolving them is equivalent to multiplying the two polynomials</a:t>
                </a:r>
                <a:r>
                  <a:rPr lang="en-US" altLang="en-US" sz="2400" dirty="0">
                    <a:latin typeface="+mj-lt"/>
                  </a:rPr>
                  <a:t>.</a:t>
                </a:r>
              </a:p>
              <a:p>
                <a:r>
                  <a:rPr lang="en-US" altLang="en-US" sz="2400" dirty="0">
                    <a:latin typeface="+mj-lt"/>
                  </a:rPr>
                  <a:t>We use convolution to compute all of the sliding dot products between the query and sliding windows.</a:t>
                </a:r>
              </a:p>
              <a:p>
                <a:pPr marL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0968" y="869857"/>
                <a:ext cx="11650016" cy="2763989"/>
              </a:xfrm>
              <a:blipFill>
                <a:blip r:embed="rId2"/>
                <a:stretch>
                  <a:fillRect l="-680" t="-3091" b="-5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" name="Rectangle 70"/>
          <p:cNvSpPr>
            <a:spLocks noChangeArrowheads="1"/>
          </p:cNvSpPr>
          <p:nvPr/>
        </p:nvSpPr>
        <p:spPr bwMode="auto">
          <a:xfrm>
            <a:off x="8818641" y="6266315"/>
            <a:ext cx="747000" cy="3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Output</a:t>
            </a:r>
            <a:endParaRPr lang="en-US" altLang="en-US" sz="4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96399" y="5735112"/>
            <a:ext cx="5470241" cy="859821"/>
            <a:chOff x="2596399" y="5735112"/>
            <a:chExt cx="5470241" cy="859821"/>
          </a:xfrm>
        </p:grpSpPr>
        <p:sp>
          <p:nvSpPr>
            <p:cNvPr id="795" name="Rectangle 5"/>
            <p:cNvSpPr>
              <a:spLocks noChangeArrowheads="1"/>
            </p:cNvSpPr>
            <p:nvPr/>
          </p:nvSpPr>
          <p:spPr bwMode="auto">
            <a:xfrm>
              <a:off x="2596399" y="6276339"/>
              <a:ext cx="434206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6" name="Rectangle 10"/>
            <p:cNvSpPr>
              <a:spLocks noChangeArrowheads="1"/>
            </p:cNvSpPr>
            <p:nvPr/>
          </p:nvSpPr>
          <p:spPr bwMode="auto">
            <a:xfrm>
              <a:off x="6522818" y="6276339"/>
              <a:ext cx="30431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8" name="Rectangle 14"/>
            <p:cNvSpPr>
              <a:spLocks noChangeArrowheads="1"/>
            </p:cNvSpPr>
            <p:nvPr/>
          </p:nvSpPr>
          <p:spPr bwMode="auto">
            <a:xfrm>
              <a:off x="6827132" y="6276339"/>
              <a:ext cx="30431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6" name="Rectangle 30"/>
            <p:cNvSpPr>
              <a:spLocks noChangeArrowheads="1"/>
            </p:cNvSpPr>
            <p:nvPr/>
          </p:nvSpPr>
          <p:spPr bwMode="auto">
            <a:xfrm>
              <a:off x="6084901" y="6276339"/>
              <a:ext cx="437919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6" name="Freeform 63"/>
            <p:cNvSpPr>
              <a:spLocks noEditPoints="1"/>
            </p:cNvSpPr>
            <p:nvPr/>
          </p:nvSpPr>
          <p:spPr bwMode="auto">
            <a:xfrm>
              <a:off x="3542747" y="5735112"/>
              <a:ext cx="437919" cy="541224"/>
            </a:xfrm>
            <a:custGeom>
              <a:avLst/>
              <a:gdLst>
                <a:gd name="T0" fmla="*/ 108 w 118"/>
                <a:gd name="T1" fmla="*/ 0 h 141"/>
                <a:gd name="T2" fmla="*/ 17 w 118"/>
                <a:gd name="T3" fmla="*/ 110 h 141"/>
                <a:gd name="T4" fmla="*/ 26 w 118"/>
                <a:gd name="T5" fmla="*/ 120 h 141"/>
                <a:gd name="T6" fmla="*/ 118 w 118"/>
                <a:gd name="T7" fmla="*/ 9 h 141"/>
                <a:gd name="T8" fmla="*/ 108 w 118"/>
                <a:gd name="T9" fmla="*/ 0 h 141"/>
                <a:gd name="T10" fmla="*/ 22 w 118"/>
                <a:gd name="T11" fmla="*/ 115 h 141"/>
                <a:gd name="T12" fmla="*/ 14 w 118"/>
                <a:gd name="T13" fmla="*/ 84 h 141"/>
                <a:gd name="T14" fmla="*/ 0 w 118"/>
                <a:gd name="T15" fmla="*/ 141 h 141"/>
                <a:gd name="T16" fmla="*/ 51 w 118"/>
                <a:gd name="T17" fmla="*/ 120 h 141"/>
                <a:gd name="T18" fmla="*/ 22 w 118"/>
                <a:gd name="T19" fmla="*/ 11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41">
                  <a:moveTo>
                    <a:pt x="108" y="0"/>
                  </a:moveTo>
                  <a:lnTo>
                    <a:pt x="17" y="110"/>
                  </a:lnTo>
                  <a:lnTo>
                    <a:pt x="26" y="120"/>
                  </a:lnTo>
                  <a:lnTo>
                    <a:pt x="118" y="9"/>
                  </a:lnTo>
                  <a:lnTo>
                    <a:pt x="108" y="0"/>
                  </a:lnTo>
                  <a:close/>
                  <a:moveTo>
                    <a:pt x="22" y="115"/>
                  </a:moveTo>
                  <a:lnTo>
                    <a:pt x="14" y="84"/>
                  </a:lnTo>
                  <a:lnTo>
                    <a:pt x="0" y="141"/>
                  </a:lnTo>
                  <a:lnTo>
                    <a:pt x="51" y="120"/>
                  </a:lnTo>
                  <a:lnTo>
                    <a:pt x="22" y="115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7" name="Freeform 64"/>
            <p:cNvSpPr>
              <a:spLocks noEditPoints="1"/>
            </p:cNvSpPr>
            <p:nvPr/>
          </p:nvSpPr>
          <p:spPr bwMode="auto">
            <a:xfrm>
              <a:off x="4563321" y="5738954"/>
              <a:ext cx="282050" cy="537385"/>
            </a:xfrm>
            <a:custGeom>
              <a:avLst/>
              <a:gdLst>
                <a:gd name="T0" fmla="*/ 65 w 76"/>
                <a:gd name="T1" fmla="*/ 0 h 140"/>
                <a:gd name="T2" fmla="*/ 10 w 76"/>
                <a:gd name="T3" fmla="*/ 106 h 140"/>
                <a:gd name="T4" fmla="*/ 21 w 76"/>
                <a:gd name="T5" fmla="*/ 113 h 140"/>
                <a:gd name="T6" fmla="*/ 76 w 76"/>
                <a:gd name="T7" fmla="*/ 7 h 140"/>
                <a:gd name="T8" fmla="*/ 65 w 76"/>
                <a:gd name="T9" fmla="*/ 0 h 140"/>
                <a:gd name="T10" fmla="*/ 16 w 76"/>
                <a:gd name="T11" fmla="*/ 109 h 140"/>
                <a:gd name="T12" fmla="*/ 2 w 76"/>
                <a:gd name="T13" fmla="*/ 81 h 140"/>
                <a:gd name="T14" fmla="*/ 0 w 76"/>
                <a:gd name="T15" fmla="*/ 140 h 140"/>
                <a:gd name="T16" fmla="*/ 45 w 76"/>
                <a:gd name="T17" fmla="*/ 107 h 140"/>
                <a:gd name="T18" fmla="*/ 16 w 76"/>
                <a:gd name="T19" fmla="*/ 10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40">
                  <a:moveTo>
                    <a:pt x="65" y="0"/>
                  </a:moveTo>
                  <a:lnTo>
                    <a:pt x="10" y="106"/>
                  </a:lnTo>
                  <a:lnTo>
                    <a:pt x="21" y="113"/>
                  </a:lnTo>
                  <a:lnTo>
                    <a:pt x="76" y="7"/>
                  </a:lnTo>
                  <a:lnTo>
                    <a:pt x="65" y="0"/>
                  </a:lnTo>
                  <a:close/>
                  <a:moveTo>
                    <a:pt x="16" y="109"/>
                  </a:moveTo>
                  <a:lnTo>
                    <a:pt x="2" y="81"/>
                  </a:lnTo>
                  <a:lnTo>
                    <a:pt x="0" y="140"/>
                  </a:lnTo>
                  <a:lnTo>
                    <a:pt x="45" y="107"/>
                  </a:lnTo>
                  <a:lnTo>
                    <a:pt x="16" y="109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8" name="Freeform 65"/>
            <p:cNvSpPr>
              <a:spLocks noEditPoints="1"/>
            </p:cNvSpPr>
            <p:nvPr/>
          </p:nvSpPr>
          <p:spPr bwMode="auto">
            <a:xfrm>
              <a:off x="5528223" y="5746631"/>
              <a:ext cx="174425" cy="529708"/>
            </a:xfrm>
            <a:custGeom>
              <a:avLst/>
              <a:gdLst>
                <a:gd name="T0" fmla="*/ 35 w 47"/>
                <a:gd name="T1" fmla="*/ 0 h 138"/>
                <a:gd name="T2" fmla="*/ 14 w 47"/>
                <a:gd name="T3" fmla="*/ 102 h 138"/>
                <a:gd name="T4" fmla="*/ 26 w 47"/>
                <a:gd name="T5" fmla="*/ 105 h 138"/>
                <a:gd name="T6" fmla="*/ 47 w 47"/>
                <a:gd name="T7" fmla="*/ 3 h 138"/>
                <a:gd name="T8" fmla="*/ 35 w 47"/>
                <a:gd name="T9" fmla="*/ 0 h 138"/>
                <a:gd name="T10" fmla="*/ 20 w 47"/>
                <a:gd name="T11" fmla="*/ 104 h 138"/>
                <a:gd name="T12" fmla="*/ 0 w 47"/>
                <a:gd name="T13" fmla="*/ 80 h 138"/>
                <a:gd name="T14" fmla="*/ 13 w 47"/>
                <a:gd name="T15" fmla="*/ 138 h 138"/>
                <a:gd name="T16" fmla="*/ 47 w 47"/>
                <a:gd name="T17" fmla="*/ 92 h 138"/>
                <a:gd name="T18" fmla="*/ 20 w 47"/>
                <a:gd name="T19" fmla="*/ 10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138">
                  <a:moveTo>
                    <a:pt x="35" y="0"/>
                  </a:moveTo>
                  <a:lnTo>
                    <a:pt x="14" y="102"/>
                  </a:lnTo>
                  <a:lnTo>
                    <a:pt x="26" y="105"/>
                  </a:lnTo>
                  <a:lnTo>
                    <a:pt x="47" y="3"/>
                  </a:lnTo>
                  <a:lnTo>
                    <a:pt x="35" y="0"/>
                  </a:lnTo>
                  <a:close/>
                  <a:moveTo>
                    <a:pt x="20" y="104"/>
                  </a:moveTo>
                  <a:lnTo>
                    <a:pt x="0" y="80"/>
                  </a:lnTo>
                  <a:lnTo>
                    <a:pt x="13" y="138"/>
                  </a:lnTo>
                  <a:lnTo>
                    <a:pt x="47" y="92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9" name="Freeform 62"/>
            <p:cNvSpPr>
              <a:spLocks noEditPoints="1"/>
            </p:cNvSpPr>
            <p:nvPr/>
          </p:nvSpPr>
          <p:spPr bwMode="auto">
            <a:xfrm>
              <a:off x="2815356" y="5742789"/>
              <a:ext cx="304315" cy="533547"/>
            </a:xfrm>
            <a:custGeom>
              <a:avLst/>
              <a:gdLst>
                <a:gd name="T0" fmla="*/ 77 w 82"/>
                <a:gd name="T1" fmla="*/ 0 h 139"/>
                <a:gd name="T2" fmla="*/ 15 w 82"/>
                <a:gd name="T3" fmla="*/ 107 h 139"/>
                <a:gd name="T4" fmla="*/ 20 w 82"/>
                <a:gd name="T5" fmla="*/ 110 h 139"/>
                <a:gd name="T6" fmla="*/ 82 w 82"/>
                <a:gd name="T7" fmla="*/ 4 h 139"/>
                <a:gd name="T8" fmla="*/ 77 w 82"/>
                <a:gd name="T9" fmla="*/ 0 h 139"/>
                <a:gd name="T10" fmla="*/ 17 w 82"/>
                <a:gd name="T11" fmla="*/ 109 h 139"/>
                <a:gd name="T12" fmla="*/ 5 w 82"/>
                <a:gd name="T13" fmla="*/ 79 h 139"/>
                <a:gd name="T14" fmla="*/ 0 w 82"/>
                <a:gd name="T15" fmla="*/ 139 h 139"/>
                <a:gd name="T16" fmla="*/ 47 w 82"/>
                <a:gd name="T17" fmla="*/ 108 h 139"/>
                <a:gd name="T18" fmla="*/ 17 w 82"/>
                <a:gd name="T19" fmla="*/ 10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139">
                  <a:moveTo>
                    <a:pt x="77" y="0"/>
                  </a:moveTo>
                  <a:lnTo>
                    <a:pt x="15" y="107"/>
                  </a:lnTo>
                  <a:lnTo>
                    <a:pt x="20" y="110"/>
                  </a:lnTo>
                  <a:lnTo>
                    <a:pt x="82" y="4"/>
                  </a:lnTo>
                  <a:lnTo>
                    <a:pt x="77" y="0"/>
                  </a:lnTo>
                  <a:close/>
                  <a:moveTo>
                    <a:pt x="17" y="109"/>
                  </a:moveTo>
                  <a:lnTo>
                    <a:pt x="5" y="79"/>
                  </a:lnTo>
                  <a:lnTo>
                    <a:pt x="0" y="139"/>
                  </a:lnTo>
                  <a:lnTo>
                    <a:pt x="47" y="108"/>
                  </a:lnTo>
                  <a:lnTo>
                    <a:pt x="17" y="10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0" name="Freeform 66"/>
            <p:cNvSpPr>
              <a:spLocks noEditPoints="1"/>
            </p:cNvSpPr>
            <p:nvPr/>
          </p:nvSpPr>
          <p:spPr bwMode="auto">
            <a:xfrm>
              <a:off x="6303840" y="5746629"/>
              <a:ext cx="241226" cy="529708"/>
            </a:xfrm>
            <a:custGeom>
              <a:avLst/>
              <a:gdLst>
                <a:gd name="T0" fmla="*/ 59 w 65"/>
                <a:gd name="T1" fmla="*/ 0 h 138"/>
                <a:gd name="T2" fmla="*/ 12 w 65"/>
                <a:gd name="T3" fmla="*/ 104 h 138"/>
                <a:gd name="T4" fmla="*/ 17 w 65"/>
                <a:gd name="T5" fmla="*/ 107 h 138"/>
                <a:gd name="T6" fmla="*/ 65 w 65"/>
                <a:gd name="T7" fmla="*/ 3 h 138"/>
                <a:gd name="T8" fmla="*/ 59 w 65"/>
                <a:gd name="T9" fmla="*/ 0 h 138"/>
                <a:gd name="T10" fmla="*/ 15 w 65"/>
                <a:gd name="T11" fmla="*/ 106 h 138"/>
                <a:gd name="T12" fmla="*/ 0 w 65"/>
                <a:gd name="T13" fmla="*/ 78 h 138"/>
                <a:gd name="T14" fmla="*/ 0 w 65"/>
                <a:gd name="T15" fmla="*/ 138 h 138"/>
                <a:gd name="T16" fmla="*/ 44 w 65"/>
                <a:gd name="T17" fmla="*/ 102 h 138"/>
                <a:gd name="T18" fmla="*/ 15 w 65"/>
                <a:gd name="T19" fmla="*/ 10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138">
                  <a:moveTo>
                    <a:pt x="59" y="0"/>
                  </a:moveTo>
                  <a:lnTo>
                    <a:pt x="12" y="104"/>
                  </a:lnTo>
                  <a:lnTo>
                    <a:pt x="17" y="107"/>
                  </a:lnTo>
                  <a:lnTo>
                    <a:pt x="65" y="3"/>
                  </a:lnTo>
                  <a:lnTo>
                    <a:pt x="59" y="0"/>
                  </a:lnTo>
                  <a:close/>
                  <a:moveTo>
                    <a:pt x="15" y="106"/>
                  </a:moveTo>
                  <a:lnTo>
                    <a:pt x="0" y="78"/>
                  </a:lnTo>
                  <a:lnTo>
                    <a:pt x="0" y="138"/>
                  </a:lnTo>
                  <a:lnTo>
                    <a:pt x="44" y="102"/>
                  </a:lnTo>
                  <a:lnTo>
                    <a:pt x="15" y="10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5" name="Freeform 72"/>
            <p:cNvSpPr>
              <a:spLocks noEditPoints="1"/>
            </p:cNvSpPr>
            <p:nvPr/>
          </p:nvSpPr>
          <p:spPr bwMode="auto">
            <a:xfrm>
              <a:off x="6674955" y="5742789"/>
              <a:ext cx="627186" cy="533547"/>
            </a:xfrm>
            <a:custGeom>
              <a:avLst/>
              <a:gdLst>
                <a:gd name="T0" fmla="*/ 166 w 169"/>
                <a:gd name="T1" fmla="*/ 0 h 139"/>
                <a:gd name="T2" fmla="*/ 24 w 169"/>
                <a:gd name="T3" fmla="*/ 115 h 139"/>
                <a:gd name="T4" fmla="*/ 28 w 169"/>
                <a:gd name="T5" fmla="*/ 120 h 139"/>
                <a:gd name="T6" fmla="*/ 169 w 169"/>
                <a:gd name="T7" fmla="*/ 5 h 139"/>
                <a:gd name="T8" fmla="*/ 166 w 169"/>
                <a:gd name="T9" fmla="*/ 0 h 139"/>
                <a:gd name="T10" fmla="*/ 26 w 169"/>
                <a:gd name="T11" fmla="*/ 117 h 139"/>
                <a:gd name="T12" fmla="*/ 24 w 169"/>
                <a:gd name="T13" fmla="*/ 85 h 139"/>
                <a:gd name="T14" fmla="*/ 0 w 169"/>
                <a:gd name="T15" fmla="*/ 139 h 139"/>
                <a:gd name="T16" fmla="*/ 54 w 169"/>
                <a:gd name="T17" fmla="*/ 128 h 139"/>
                <a:gd name="T18" fmla="*/ 26 w 169"/>
                <a:gd name="T19" fmla="*/ 11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139">
                  <a:moveTo>
                    <a:pt x="166" y="0"/>
                  </a:moveTo>
                  <a:lnTo>
                    <a:pt x="24" y="115"/>
                  </a:lnTo>
                  <a:lnTo>
                    <a:pt x="28" y="120"/>
                  </a:lnTo>
                  <a:lnTo>
                    <a:pt x="169" y="5"/>
                  </a:lnTo>
                  <a:lnTo>
                    <a:pt x="166" y="0"/>
                  </a:lnTo>
                  <a:close/>
                  <a:moveTo>
                    <a:pt x="26" y="117"/>
                  </a:moveTo>
                  <a:lnTo>
                    <a:pt x="24" y="85"/>
                  </a:lnTo>
                  <a:lnTo>
                    <a:pt x="0" y="139"/>
                  </a:lnTo>
                  <a:lnTo>
                    <a:pt x="54" y="128"/>
                  </a:lnTo>
                  <a:lnTo>
                    <a:pt x="26" y="11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6" name="Freeform 73"/>
            <p:cNvSpPr>
              <a:spLocks noEditPoints="1"/>
            </p:cNvSpPr>
            <p:nvPr/>
          </p:nvSpPr>
          <p:spPr bwMode="auto">
            <a:xfrm>
              <a:off x="6979270" y="5738952"/>
              <a:ext cx="1087370" cy="548901"/>
            </a:xfrm>
            <a:custGeom>
              <a:avLst/>
              <a:gdLst>
                <a:gd name="T0" fmla="*/ 291 w 293"/>
                <a:gd name="T1" fmla="*/ 0 h 143"/>
                <a:gd name="T2" fmla="*/ 29 w 293"/>
                <a:gd name="T3" fmla="*/ 123 h 143"/>
                <a:gd name="T4" fmla="*/ 31 w 293"/>
                <a:gd name="T5" fmla="*/ 129 h 143"/>
                <a:gd name="T6" fmla="*/ 293 w 293"/>
                <a:gd name="T7" fmla="*/ 6 h 143"/>
                <a:gd name="T8" fmla="*/ 291 w 293"/>
                <a:gd name="T9" fmla="*/ 0 h 143"/>
                <a:gd name="T10" fmla="*/ 30 w 293"/>
                <a:gd name="T11" fmla="*/ 126 h 143"/>
                <a:gd name="T12" fmla="*/ 36 w 293"/>
                <a:gd name="T13" fmla="*/ 94 h 143"/>
                <a:gd name="T14" fmla="*/ 0 w 293"/>
                <a:gd name="T15" fmla="*/ 140 h 143"/>
                <a:gd name="T16" fmla="*/ 55 w 293"/>
                <a:gd name="T17" fmla="*/ 143 h 143"/>
                <a:gd name="T18" fmla="*/ 30 w 293"/>
                <a:gd name="T19" fmla="*/ 12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3" h="143">
                  <a:moveTo>
                    <a:pt x="291" y="0"/>
                  </a:moveTo>
                  <a:lnTo>
                    <a:pt x="29" y="123"/>
                  </a:lnTo>
                  <a:lnTo>
                    <a:pt x="31" y="129"/>
                  </a:lnTo>
                  <a:lnTo>
                    <a:pt x="293" y="6"/>
                  </a:lnTo>
                  <a:lnTo>
                    <a:pt x="291" y="0"/>
                  </a:lnTo>
                  <a:close/>
                  <a:moveTo>
                    <a:pt x="30" y="126"/>
                  </a:moveTo>
                  <a:lnTo>
                    <a:pt x="36" y="94"/>
                  </a:lnTo>
                  <a:lnTo>
                    <a:pt x="0" y="140"/>
                  </a:lnTo>
                  <a:lnTo>
                    <a:pt x="55" y="143"/>
                  </a:lnTo>
                  <a:lnTo>
                    <a:pt x="30" y="12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1" name="Rectangle 235"/>
            <p:cNvSpPr>
              <a:spLocks noChangeArrowheads="1"/>
            </p:cNvSpPr>
            <p:nvPr/>
          </p:nvSpPr>
          <p:spPr bwMode="auto">
            <a:xfrm>
              <a:off x="6608154" y="6281704"/>
              <a:ext cx="109478" cy="276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en-US" sz="4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2" name="Rectangle 235"/>
            <p:cNvSpPr>
              <a:spLocks noChangeArrowheads="1"/>
            </p:cNvSpPr>
            <p:nvPr/>
          </p:nvSpPr>
          <p:spPr bwMode="auto">
            <a:xfrm>
              <a:off x="6933805" y="6281704"/>
              <a:ext cx="109478" cy="276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en-US" sz="4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1" name="Rectangle 224"/>
            <p:cNvSpPr>
              <a:spLocks noChangeArrowheads="1"/>
            </p:cNvSpPr>
            <p:nvPr/>
          </p:nvSpPr>
          <p:spPr bwMode="auto">
            <a:xfrm>
              <a:off x="2620419" y="6281704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48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3" name="Rectangle 224"/>
            <p:cNvSpPr>
              <a:spLocks noChangeArrowheads="1"/>
            </p:cNvSpPr>
            <p:nvPr/>
          </p:nvSpPr>
          <p:spPr bwMode="auto">
            <a:xfrm>
              <a:off x="6123083" y="6281704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altLang="en-US" sz="48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030605" y="6276339"/>
              <a:ext cx="3050584" cy="318594"/>
              <a:chOff x="3030605" y="6276339"/>
              <a:chExt cx="3050584" cy="318594"/>
            </a:xfrm>
          </p:grpSpPr>
          <p:sp>
            <p:nvSpPr>
              <p:cNvPr id="807" name="Rectangle 35"/>
              <p:cNvSpPr>
                <a:spLocks noChangeArrowheads="1"/>
              </p:cNvSpPr>
              <p:nvPr/>
            </p:nvSpPr>
            <p:spPr bwMode="auto">
              <a:xfrm>
                <a:off x="3030605" y="6276339"/>
                <a:ext cx="1020571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4" name="Rectangle 44"/>
              <p:cNvSpPr>
                <a:spLocks noChangeArrowheads="1"/>
              </p:cNvSpPr>
              <p:nvPr/>
            </p:nvSpPr>
            <p:spPr bwMode="auto">
              <a:xfrm>
                <a:off x="4051179" y="6276339"/>
                <a:ext cx="1016861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5" name="Rectangle 53"/>
              <p:cNvSpPr>
                <a:spLocks noChangeArrowheads="1"/>
              </p:cNvSpPr>
              <p:nvPr/>
            </p:nvSpPr>
            <p:spPr bwMode="auto">
              <a:xfrm>
                <a:off x="5064328" y="6276339"/>
                <a:ext cx="1016861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2" name="Rectangle 224"/>
              <p:cNvSpPr>
                <a:spLocks noChangeArrowheads="1"/>
              </p:cNvSpPr>
              <p:nvPr/>
            </p:nvSpPr>
            <p:spPr bwMode="auto">
              <a:xfrm>
                <a:off x="3111755" y="6281704"/>
                <a:ext cx="89928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+y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4" name="Rectangle 224"/>
              <p:cNvSpPr>
                <a:spLocks noChangeArrowheads="1"/>
              </p:cNvSpPr>
              <p:nvPr/>
            </p:nvSpPr>
            <p:spPr bwMode="auto">
              <a:xfrm>
                <a:off x="4118260" y="6281704"/>
                <a:ext cx="89928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+y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5" name="Rectangle 224"/>
              <p:cNvSpPr>
                <a:spLocks noChangeArrowheads="1"/>
              </p:cNvSpPr>
              <p:nvPr/>
            </p:nvSpPr>
            <p:spPr bwMode="auto">
              <a:xfrm>
                <a:off x="5127404" y="6281704"/>
                <a:ext cx="89928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+y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" name="Arrow: Down 7"/>
          <p:cNvSpPr/>
          <p:nvPr/>
        </p:nvSpPr>
        <p:spPr>
          <a:xfrm>
            <a:off x="9093191" y="4253636"/>
            <a:ext cx="238486" cy="177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322252" y="5261156"/>
            <a:ext cx="7055657" cy="489312"/>
            <a:chOff x="1172963" y="4741919"/>
            <a:chExt cx="7055657" cy="489312"/>
          </a:xfrm>
        </p:grpSpPr>
        <p:grpSp>
          <p:nvGrpSpPr>
            <p:cNvPr id="9" name="Group 8"/>
            <p:cNvGrpSpPr/>
            <p:nvPr/>
          </p:nvGrpSpPr>
          <p:grpSpPr>
            <a:xfrm>
              <a:off x="2617823" y="4741919"/>
              <a:ext cx="5610797" cy="489312"/>
              <a:chOff x="2617823" y="3470466"/>
              <a:chExt cx="5610797" cy="489312"/>
            </a:xfrm>
          </p:grpSpPr>
          <p:sp>
            <p:nvSpPr>
              <p:cNvPr id="1026" name="Line 304"/>
              <p:cNvSpPr>
                <a:spLocks noChangeShapeType="1"/>
              </p:cNvSpPr>
              <p:nvPr/>
            </p:nvSpPr>
            <p:spPr bwMode="auto">
              <a:xfrm>
                <a:off x="6187968" y="3583607"/>
                <a:ext cx="196692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7" name="Line 305"/>
              <p:cNvSpPr>
                <a:spLocks noChangeShapeType="1"/>
              </p:cNvSpPr>
              <p:nvPr/>
            </p:nvSpPr>
            <p:spPr bwMode="auto">
              <a:xfrm>
                <a:off x="6284458" y="3583607"/>
                <a:ext cx="0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8" name="Line 306"/>
              <p:cNvSpPr>
                <a:spLocks noChangeShapeType="1"/>
              </p:cNvSpPr>
              <p:nvPr/>
            </p:nvSpPr>
            <p:spPr bwMode="auto">
              <a:xfrm flipH="1">
                <a:off x="6187968" y="3583607"/>
                <a:ext cx="196692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0" name="Rectangle 308"/>
              <p:cNvSpPr>
                <a:spLocks noChangeArrowheads="1"/>
              </p:cNvSpPr>
              <p:nvPr/>
            </p:nvSpPr>
            <p:spPr bwMode="auto">
              <a:xfrm>
                <a:off x="6139722" y="3852301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1" name="Rectangle 309"/>
              <p:cNvSpPr>
                <a:spLocks noChangeArrowheads="1"/>
              </p:cNvSpPr>
              <p:nvPr/>
            </p:nvSpPr>
            <p:spPr bwMode="auto">
              <a:xfrm>
                <a:off x="6043232" y="3852301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2" name="Rectangle 310"/>
              <p:cNvSpPr>
                <a:spLocks noChangeArrowheads="1"/>
              </p:cNvSpPr>
              <p:nvPr/>
            </p:nvSpPr>
            <p:spPr bwMode="auto">
              <a:xfrm>
                <a:off x="6332705" y="3852301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3" name="Rectangle 311"/>
              <p:cNvSpPr>
                <a:spLocks noChangeArrowheads="1"/>
              </p:cNvSpPr>
              <p:nvPr/>
            </p:nvSpPr>
            <p:spPr bwMode="auto">
              <a:xfrm>
                <a:off x="6239925" y="3852301"/>
                <a:ext cx="9278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8" name="Rectangle 316"/>
              <p:cNvSpPr>
                <a:spLocks noChangeArrowheads="1"/>
              </p:cNvSpPr>
              <p:nvPr/>
            </p:nvSpPr>
            <p:spPr bwMode="auto">
              <a:xfrm>
                <a:off x="6139722" y="3476130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9" name="Rectangle 317"/>
              <p:cNvSpPr>
                <a:spLocks noChangeArrowheads="1"/>
              </p:cNvSpPr>
              <p:nvPr/>
            </p:nvSpPr>
            <p:spPr bwMode="auto">
              <a:xfrm>
                <a:off x="6043232" y="3476130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40" name="Rectangle 318"/>
              <p:cNvSpPr>
                <a:spLocks noChangeArrowheads="1"/>
              </p:cNvSpPr>
              <p:nvPr/>
            </p:nvSpPr>
            <p:spPr bwMode="auto">
              <a:xfrm>
                <a:off x="6332705" y="3476130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41" name="Rectangle 319"/>
              <p:cNvSpPr>
                <a:spLocks noChangeArrowheads="1"/>
              </p:cNvSpPr>
              <p:nvPr/>
            </p:nvSpPr>
            <p:spPr bwMode="auto">
              <a:xfrm>
                <a:off x="6239925" y="3476130"/>
                <a:ext cx="9278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46" name="Line 324"/>
              <p:cNvSpPr>
                <a:spLocks noChangeShapeType="1"/>
              </p:cNvSpPr>
              <p:nvPr/>
            </p:nvSpPr>
            <p:spPr bwMode="auto">
              <a:xfrm>
                <a:off x="5234198" y="3583607"/>
                <a:ext cx="296895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47" name="Line 325"/>
              <p:cNvSpPr>
                <a:spLocks noChangeShapeType="1"/>
              </p:cNvSpPr>
              <p:nvPr/>
            </p:nvSpPr>
            <p:spPr bwMode="auto">
              <a:xfrm>
                <a:off x="5334398" y="3583607"/>
                <a:ext cx="96490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48" name="Line 326"/>
              <p:cNvSpPr>
                <a:spLocks noChangeShapeType="1"/>
              </p:cNvSpPr>
              <p:nvPr/>
            </p:nvSpPr>
            <p:spPr bwMode="auto">
              <a:xfrm flipH="1">
                <a:off x="5334398" y="3583607"/>
                <a:ext cx="96490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49" name="Line 327"/>
              <p:cNvSpPr>
                <a:spLocks noChangeShapeType="1"/>
              </p:cNvSpPr>
              <p:nvPr/>
            </p:nvSpPr>
            <p:spPr bwMode="auto">
              <a:xfrm flipH="1">
                <a:off x="5234198" y="3583607"/>
                <a:ext cx="296895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0" name="Rectangle 328"/>
              <p:cNvSpPr>
                <a:spLocks noChangeArrowheads="1"/>
              </p:cNvSpPr>
              <p:nvPr/>
            </p:nvSpPr>
            <p:spPr bwMode="auto">
              <a:xfrm>
                <a:off x="5286154" y="3852301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1" name="Rectangle 329"/>
              <p:cNvSpPr>
                <a:spLocks noChangeArrowheads="1"/>
              </p:cNvSpPr>
              <p:nvPr/>
            </p:nvSpPr>
            <p:spPr bwMode="auto">
              <a:xfrm>
                <a:off x="5189664" y="3852301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2" name="Rectangle 330"/>
              <p:cNvSpPr>
                <a:spLocks noChangeArrowheads="1"/>
              </p:cNvSpPr>
              <p:nvPr/>
            </p:nvSpPr>
            <p:spPr bwMode="auto">
              <a:xfrm>
                <a:off x="5479134" y="3852301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3" name="Rectangle 331"/>
              <p:cNvSpPr>
                <a:spLocks noChangeArrowheads="1"/>
              </p:cNvSpPr>
              <p:nvPr/>
            </p:nvSpPr>
            <p:spPr bwMode="auto">
              <a:xfrm>
                <a:off x="5386354" y="3852301"/>
                <a:ext cx="9278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8" name="Rectangle 336"/>
              <p:cNvSpPr>
                <a:spLocks noChangeArrowheads="1"/>
              </p:cNvSpPr>
              <p:nvPr/>
            </p:nvSpPr>
            <p:spPr bwMode="auto">
              <a:xfrm>
                <a:off x="5286154" y="3476130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9" name="Rectangle 337"/>
              <p:cNvSpPr>
                <a:spLocks noChangeArrowheads="1"/>
              </p:cNvSpPr>
              <p:nvPr/>
            </p:nvSpPr>
            <p:spPr bwMode="auto">
              <a:xfrm>
                <a:off x="5189664" y="3476130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0" name="Rectangle 338"/>
              <p:cNvSpPr>
                <a:spLocks noChangeArrowheads="1"/>
              </p:cNvSpPr>
              <p:nvPr/>
            </p:nvSpPr>
            <p:spPr bwMode="auto">
              <a:xfrm>
                <a:off x="5479134" y="3476130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1" name="Rectangle 339"/>
              <p:cNvSpPr>
                <a:spLocks noChangeArrowheads="1"/>
              </p:cNvSpPr>
              <p:nvPr/>
            </p:nvSpPr>
            <p:spPr bwMode="auto">
              <a:xfrm>
                <a:off x="5386354" y="3476130"/>
                <a:ext cx="9278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6" name="Line 344"/>
              <p:cNvSpPr>
                <a:spLocks noChangeShapeType="1"/>
              </p:cNvSpPr>
              <p:nvPr/>
            </p:nvSpPr>
            <p:spPr bwMode="auto">
              <a:xfrm>
                <a:off x="4376918" y="3583607"/>
                <a:ext cx="196692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7" name="Line 345"/>
              <p:cNvSpPr>
                <a:spLocks noChangeShapeType="1"/>
              </p:cNvSpPr>
              <p:nvPr/>
            </p:nvSpPr>
            <p:spPr bwMode="auto">
              <a:xfrm>
                <a:off x="4477120" y="3583607"/>
                <a:ext cx="0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8" name="Line 346"/>
              <p:cNvSpPr>
                <a:spLocks noChangeShapeType="1"/>
              </p:cNvSpPr>
              <p:nvPr/>
            </p:nvSpPr>
            <p:spPr bwMode="auto">
              <a:xfrm flipH="1">
                <a:off x="4376918" y="3583607"/>
                <a:ext cx="196692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9" name="Rectangle 347"/>
              <p:cNvSpPr>
                <a:spLocks noChangeArrowheads="1"/>
              </p:cNvSpPr>
              <p:nvPr/>
            </p:nvSpPr>
            <p:spPr bwMode="auto">
              <a:xfrm>
                <a:off x="4425164" y="3852301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0" name="Rectangle 348"/>
              <p:cNvSpPr>
                <a:spLocks noChangeArrowheads="1"/>
              </p:cNvSpPr>
              <p:nvPr/>
            </p:nvSpPr>
            <p:spPr bwMode="auto">
              <a:xfrm>
                <a:off x="4328674" y="3852301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1" name="Rectangle 349"/>
              <p:cNvSpPr>
                <a:spLocks noChangeArrowheads="1"/>
              </p:cNvSpPr>
              <p:nvPr/>
            </p:nvSpPr>
            <p:spPr bwMode="auto">
              <a:xfrm>
                <a:off x="4621856" y="3852301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2" name="Rectangle 350"/>
              <p:cNvSpPr>
                <a:spLocks noChangeArrowheads="1"/>
              </p:cNvSpPr>
              <p:nvPr/>
            </p:nvSpPr>
            <p:spPr bwMode="auto">
              <a:xfrm>
                <a:off x="4525366" y="3852301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7" name="Rectangle 355"/>
              <p:cNvSpPr>
                <a:spLocks noChangeArrowheads="1"/>
              </p:cNvSpPr>
              <p:nvPr/>
            </p:nvSpPr>
            <p:spPr bwMode="auto">
              <a:xfrm>
                <a:off x="4425164" y="3476130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8" name="Rectangle 356"/>
              <p:cNvSpPr>
                <a:spLocks noChangeArrowheads="1"/>
              </p:cNvSpPr>
              <p:nvPr/>
            </p:nvSpPr>
            <p:spPr bwMode="auto">
              <a:xfrm>
                <a:off x="4328674" y="3476130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9" name="Rectangle 357"/>
              <p:cNvSpPr>
                <a:spLocks noChangeArrowheads="1"/>
              </p:cNvSpPr>
              <p:nvPr/>
            </p:nvSpPr>
            <p:spPr bwMode="auto">
              <a:xfrm>
                <a:off x="4621856" y="3476130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0" name="Rectangle 358"/>
              <p:cNvSpPr>
                <a:spLocks noChangeArrowheads="1"/>
              </p:cNvSpPr>
              <p:nvPr/>
            </p:nvSpPr>
            <p:spPr bwMode="auto">
              <a:xfrm>
                <a:off x="4525366" y="3476130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5" name="Line 363"/>
              <p:cNvSpPr>
                <a:spLocks noChangeShapeType="1"/>
              </p:cNvSpPr>
              <p:nvPr/>
            </p:nvSpPr>
            <p:spPr bwMode="auto">
              <a:xfrm>
                <a:off x="3519637" y="3583607"/>
                <a:ext cx="96490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6" name="Line 364"/>
              <p:cNvSpPr>
                <a:spLocks noChangeShapeType="1"/>
              </p:cNvSpPr>
              <p:nvPr/>
            </p:nvSpPr>
            <p:spPr bwMode="auto">
              <a:xfrm flipH="1">
                <a:off x="3519637" y="3583607"/>
                <a:ext cx="96490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7" name="Rectangle 365"/>
              <p:cNvSpPr>
                <a:spLocks noChangeArrowheads="1"/>
              </p:cNvSpPr>
              <p:nvPr/>
            </p:nvSpPr>
            <p:spPr bwMode="auto">
              <a:xfrm>
                <a:off x="3567884" y="3852301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8" name="Rectangle 366"/>
              <p:cNvSpPr>
                <a:spLocks noChangeArrowheads="1"/>
              </p:cNvSpPr>
              <p:nvPr/>
            </p:nvSpPr>
            <p:spPr bwMode="auto">
              <a:xfrm>
                <a:off x="3471394" y="3852301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9" name="Rectangle 367"/>
              <p:cNvSpPr>
                <a:spLocks noChangeArrowheads="1"/>
              </p:cNvSpPr>
              <p:nvPr/>
            </p:nvSpPr>
            <p:spPr bwMode="auto">
              <a:xfrm>
                <a:off x="3764576" y="3852301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0" name="Rectangle 368"/>
              <p:cNvSpPr>
                <a:spLocks noChangeArrowheads="1"/>
              </p:cNvSpPr>
              <p:nvPr/>
            </p:nvSpPr>
            <p:spPr bwMode="auto">
              <a:xfrm>
                <a:off x="3668086" y="3852301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5" name="Rectangle 373"/>
              <p:cNvSpPr>
                <a:spLocks noChangeArrowheads="1"/>
              </p:cNvSpPr>
              <p:nvPr/>
            </p:nvSpPr>
            <p:spPr bwMode="auto">
              <a:xfrm>
                <a:off x="3567884" y="3476130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6" name="Rectangle 374"/>
              <p:cNvSpPr>
                <a:spLocks noChangeArrowheads="1"/>
              </p:cNvSpPr>
              <p:nvPr/>
            </p:nvSpPr>
            <p:spPr bwMode="auto">
              <a:xfrm>
                <a:off x="3471394" y="3476130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7" name="Rectangle 375"/>
              <p:cNvSpPr>
                <a:spLocks noChangeArrowheads="1"/>
              </p:cNvSpPr>
              <p:nvPr/>
            </p:nvSpPr>
            <p:spPr bwMode="auto">
              <a:xfrm>
                <a:off x="3764576" y="3476130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8" name="Rectangle 376"/>
              <p:cNvSpPr>
                <a:spLocks noChangeArrowheads="1"/>
              </p:cNvSpPr>
              <p:nvPr/>
            </p:nvSpPr>
            <p:spPr bwMode="auto">
              <a:xfrm>
                <a:off x="3668086" y="3476130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3" name="Line 381"/>
              <p:cNvSpPr>
                <a:spLocks noChangeShapeType="1"/>
              </p:cNvSpPr>
              <p:nvPr/>
            </p:nvSpPr>
            <p:spPr bwMode="auto">
              <a:xfrm>
                <a:off x="2669779" y="3583607"/>
                <a:ext cx="0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4" name="Rectangle 382"/>
              <p:cNvSpPr>
                <a:spLocks noChangeArrowheads="1"/>
              </p:cNvSpPr>
              <p:nvPr/>
            </p:nvSpPr>
            <p:spPr bwMode="auto">
              <a:xfrm>
                <a:off x="2714313" y="3852301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5" name="Rectangle 383"/>
              <p:cNvSpPr>
                <a:spLocks noChangeArrowheads="1"/>
              </p:cNvSpPr>
              <p:nvPr/>
            </p:nvSpPr>
            <p:spPr bwMode="auto">
              <a:xfrm>
                <a:off x="2617823" y="3852301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6" name="Rectangle 384"/>
              <p:cNvSpPr>
                <a:spLocks noChangeArrowheads="1"/>
              </p:cNvSpPr>
              <p:nvPr/>
            </p:nvSpPr>
            <p:spPr bwMode="auto">
              <a:xfrm>
                <a:off x="2911006" y="3852301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7" name="Rectangle 385"/>
              <p:cNvSpPr>
                <a:spLocks noChangeArrowheads="1"/>
              </p:cNvSpPr>
              <p:nvPr/>
            </p:nvSpPr>
            <p:spPr bwMode="auto">
              <a:xfrm>
                <a:off x="2814516" y="3852301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2" name="Rectangle 390"/>
              <p:cNvSpPr>
                <a:spLocks noChangeArrowheads="1"/>
              </p:cNvSpPr>
              <p:nvPr/>
            </p:nvSpPr>
            <p:spPr bwMode="auto">
              <a:xfrm>
                <a:off x="2714313" y="3476130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3" name="Rectangle 391"/>
              <p:cNvSpPr>
                <a:spLocks noChangeArrowheads="1"/>
              </p:cNvSpPr>
              <p:nvPr/>
            </p:nvSpPr>
            <p:spPr bwMode="auto">
              <a:xfrm>
                <a:off x="2617823" y="3476130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4" name="Rectangle 392"/>
              <p:cNvSpPr>
                <a:spLocks noChangeArrowheads="1"/>
              </p:cNvSpPr>
              <p:nvPr/>
            </p:nvSpPr>
            <p:spPr bwMode="auto">
              <a:xfrm>
                <a:off x="2911006" y="3476130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5" name="Rectangle 393"/>
              <p:cNvSpPr>
                <a:spLocks noChangeArrowheads="1"/>
              </p:cNvSpPr>
              <p:nvPr/>
            </p:nvSpPr>
            <p:spPr bwMode="auto">
              <a:xfrm>
                <a:off x="2814516" y="3476130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1" name="Line 183"/>
              <p:cNvSpPr>
                <a:spLocks noChangeShapeType="1"/>
              </p:cNvSpPr>
              <p:nvPr/>
            </p:nvSpPr>
            <p:spPr bwMode="auto">
              <a:xfrm>
                <a:off x="7222891" y="3577943"/>
                <a:ext cx="96490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2" name="Line 184"/>
              <p:cNvSpPr>
                <a:spLocks noChangeShapeType="1"/>
              </p:cNvSpPr>
              <p:nvPr/>
            </p:nvSpPr>
            <p:spPr bwMode="auto">
              <a:xfrm flipH="1">
                <a:off x="7222891" y="3577943"/>
                <a:ext cx="96490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7" name="Rectangle 189"/>
              <p:cNvSpPr>
                <a:spLocks noChangeArrowheads="1"/>
              </p:cNvSpPr>
              <p:nvPr/>
            </p:nvSpPr>
            <p:spPr bwMode="auto">
              <a:xfrm>
                <a:off x="7074445" y="3854312"/>
                <a:ext cx="96490" cy="103640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8" name="Rectangle 190"/>
              <p:cNvSpPr>
                <a:spLocks noChangeArrowheads="1"/>
              </p:cNvSpPr>
              <p:nvPr/>
            </p:nvSpPr>
            <p:spPr bwMode="auto">
              <a:xfrm>
                <a:off x="6977955" y="3854312"/>
                <a:ext cx="96490" cy="103640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9" name="Rectangle 191"/>
              <p:cNvSpPr>
                <a:spLocks noChangeArrowheads="1"/>
              </p:cNvSpPr>
              <p:nvPr/>
            </p:nvSpPr>
            <p:spPr bwMode="auto">
              <a:xfrm>
                <a:off x="7267425" y="3854312"/>
                <a:ext cx="100202" cy="103640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0" name="Rectangle 192"/>
              <p:cNvSpPr>
                <a:spLocks noChangeArrowheads="1"/>
              </p:cNvSpPr>
              <p:nvPr/>
            </p:nvSpPr>
            <p:spPr bwMode="auto">
              <a:xfrm>
                <a:off x="7170935" y="3854312"/>
                <a:ext cx="96490" cy="103640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5" name="Rectangle 197"/>
              <p:cNvSpPr>
                <a:spLocks noChangeArrowheads="1"/>
              </p:cNvSpPr>
              <p:nvPr/>
            </p:nvSpPr>
            <p:spPr bwMode="auto">
              <a:xfrm>
                <a:off x="7074445" y="3470466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6" name="Rectangle 198"/>
              <p:cNvSpPr>
                <a:spLocks noChangeArrowheads="1"/>
              </p:cNvSpPr>
              <p:nvPr/>
            </p:nvSpPr>
            <p:spPr bwMode="auto">
              <a:xfrm>
                <a:off x="6977955" y="3470466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7" name="Rectangle 199"/>
              <p:cNvSpPr>
                <a:spLocks noChangeArrowheads="1"/>
              </p:cNvSpPr>
              <p:nvPr/>
            </p:nvSpPr>
            <p:spPr bwMode="auto">
              <a:xfrm>
                <a:off x="7267425" y="3470466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8" name="Rectangle 200"/>
              <p:cNvSpPr>
                <a:spLocks noChangeArrowheads="1"/>
              </p:cNvSpPr>
              <p:nvPr/>
            </p:nvSpPr>
            <p:spPr bwMode="auto">
              <a:xfrm>
                <a:off x="7170935" y="3470466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9" name="Line 201"/>
              <p:cNvSpPr>
                <a:spLocks noChangeShapeType="1"/>
              </p:cNvSpPr>
              <p:nvPr/>
            </p:nvSpPr>
            <p:spPr bwMode="auto">
              <a:xfrm>
                <a:off x="8176661" y="3577943"/>
                <a:ext cx="0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4" name="Rectangle 207"/>
              <p:cNvSpPr>
                <a:spLocks noChangeArrowheads="1"/>
              </p:cNvSpPr>
              <p:nvPr/>
            </p:nvSpPr>
            <p:spPr bwMode="auto">
              <a:xfrm>
                <a:off x="7931725" y="3854312"/>
                <a:ext cx="100202" cy="103640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5" name="Rectangle 208"/>
              <p:cNvSpPr>
                <a:spLocks noChangeArrowheads="1"/>
              </p:cNvSpPr>
              <p:nvPr/>
            </p:nvSpPr>
            <p:spPr bwMode="auto">
              <a:xfrm>
                <a:off x="7835235" y="3854312"/>
                <a:ext cx="96490" cy="103640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6" name="Rectangle 209"/>
              <p:cNvSpPr>
                <a:spLocks noChangeArrowheads="1"/>
              </p:cNvSpPr>
              <p:nvPr/>
            </p:nvSpPr>
            <p:spPr bwMode="auto">
              <a:xfrm>
                <a:off x="8128418" y="3854312"/>
                <a:ext cx="100202" cy="103640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7" name="Rectangle 210"/>
              <p:cNvSpPr>
                <a:spLocks noChangeArrowheads="1"/>
              </p:cNvSpPr>
              <p:nvPr/>
            </p:nvSpPr>
            <p:spPr bwMode="auto">
              <a:xfrm>
                <a:off x="8031928" y="3854312"/>
                <a:ext cx="96490" cy="103640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2" name="Rectangle 215"/>
              <p:cNvSpPr>
                <a:spLocks noChangeArrowheads="1"/>
              </p:cNvSpPr>
              <p:nvPr/>
            </p:nvSpPr>
            <p:spPr bwMode="auto">
              <a:xfrm>
                <a:off x="7931725" y="3470466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3" name="Rectangle 216"/>
              <p:cNvSpPr>
                <a:spLocks noChangeArrowheads="1"/>
              </p:cNvSpPr>
              <p:nvPr/>
            </p:nvSpPr>
            <p:spPr bwMode="auto">
              <a:xfrm>
                <a:off x="7835235" y="3470466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4" name="Rectangle 217"/>
              <p:cNvSpPr>
                <a:spLocks noChangeArrowheads="1"/>
              </p:cNvSpPr>
              <p:nvPr/>
            </p:nvSpPr>
            <p:spPr bwMode="auto">
              <a:xfrm>
                <a:off x="8128418" y="3470466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5" name="Rectangle 218"/>
              <p:cNvSpPr>
                <a:spLocks noChangeArrowheads="1"/>
              </p:cNvSpPr>
              <p:nvPr/>
            </p:nvSpPr>
            <p:spPr bwMode="auto">
              <a:xfrm>
                <a:off x="8031928" y="3470466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172963" y="4765048"/>
              <a:ext cx="27885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Convolution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791697" y="3780730"/>
            <a:ext cx="6698056" cy="327717"/>
            <a:chOff x="2791697" y="3780730"/>
            <a:chExt cx="6698056" cy="327717"/>
          </a:xfrm>
        </p:grpSpPr>
        <p:sp>
          <p:nvSpPr>
            <p:cNvPr id="960" name="Rectangle 219"/>
            <p:cNvSpPr>
              <a:spLocks noChangeArrowheads="1"/>
            </p:cNvSpPr>
            <p:nvPr/>
          </p:nvSpPr>
          <p:spPr bwMode="auto">
            <a:xfrm>
              <a:off x="8935114" y="3789853"/>
              <a:ext cx="554639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</a:t>
              </a:r>
              <a:endParaRPr lang="en-US" altLang="en-US" sz="4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Rectangle 220"/>
            <p:cNvSpPr>
              <a:spLocks noChangeArrowheads="1"/>
            </p:cNvSpPr>
            <p:nvPr/>
          </p:nvSpPr>
          <p:spPr bwMode="auto">
            <a:xfrm>
              <a:off x="3099724" y="3789853"/>
              <a:ext cx="30802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Rectangle 223"/>
            <p:cNvSpPr>
              <a:spLocks noChangeArrowheads="1"/>
            </p:cNvSpPr>
            <p:nvPr/>
          </p:nvSpPr>
          <p:spPr bwMode="auto">
            <a:xfrm>
              <a:off x="2791697" y="3789853"/>
              <a:ext cx="30802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Rectangle 224"/>
            <p:cNvSpPr>
              <a:spLocks noChangeArrowheads="1"/>
            </p:cNvSpPr>
            <p:nvPr/>
          </p:nvSpPr>
          <p:spPr bwMode="auto">
            <a:xfrm>
              <a:off x="2854788" y="3786015"/>
              <a:ext cx="192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48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Rectangle 226"/>
            <p:cNvSpPr>
              <a:spLocks noChangeArrowheads="1"/>
            </p:cNvSpPr>
            <p:nvPr/>
          </p:nvSpPr>
          <p:spPr bwMode="auto">
            <a:xfrm>
              <a:off x="3715778" y="3789853"/>
              <a:ext cx="311739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Rectangle 229"/>
            <p:cNvSpPr>
              <a:spLocks noChangeArrowheads="1"/>
            </p:cNvSpPr>
            <p:nvPr/>
          </p:nvSpPr>
          <p:spPr bwMode="auto">
            <a:xfrm>
              <a:off x="3407751" y="3789853"/>
              <a:ext cx="30802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Rectangle 240"/>
            <p:cNvSpPr>
              <a:spLocks noChangeArrowheads="1"/>
            </p:cNvSpPr>
            <p:nvPr/>
          </p:nvSpPr>
          <p:spPr bwMode="auto">
            <a:xfrm>
              <a:off x="5860835" y="3789853"/>
              <a:ext cx="30802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Rectangle 243"/>
            <p:cNvSpPr>
              <a:spLocks noChangeArrowheads="1"/>
            </p:cNvSpPr>
            <p:nvPr/>
          </p:nvSpPr>
          <p:spPr bwMode="auto">
            <a:xfrm>
              <a:off x="5552808" y="3789853"/>
              <a:ext cx="30802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Rectangle 244"/>
            <p:cNvSpPr>
              <a:spLocks noChangeArrowheads="1"/>
            </p:cNvSpPr>
            <p:nvPr/>
          </p:nvSpPr>
          <p:spPr bwMode="auto">
            <a:xfrm>
              <a:off x="5604765" y="3782176"/>
              <a:ext cx="192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48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" name="Rectangle 224"/>
            <p:cNvSpPr>
              <a:spLocks noChangeArrowheads="1"/>
            </p:cNvSpPr>
            <p:nvPr/>
          </p:nvSpPr>
          <p:spPr bwMode="auto">
            <a:xfrm>
              <a:off x="3173943" y="3780730"/>
              <a:ext cx="192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48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Rectangle 224"/>
            <p:cNvSpPr>
              <a:spLocks noChangeArrowheads="1"/>
            </p:cNvSpPr>
            <p:nvPr/>
          </p:nvSpPr>
          <p:spPr bwMode="auto">
            <a:xfrm>
              <a:off x="3478257" y="3784091"/>
              <a:ext cx="192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en-US" sz="48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" name="Rectangle 224"/>
            <p:cNvSpPr>
              <a:spLocks noChangeArrowheads="1"/>
            </p:cNvSpPr>
            <p:nvPr/>
          </p:nvSpPr>
          <p:spPr bwMode="auto">
            <a:xfrm>
              <a:off x="3782574" y="3782173"/>
              <a:ext cx="192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altLang="en-US" sz="48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" name="Rectangle 244"/>
            <p:cNvSpPr>
              <a:spLocks noChangeArrowheads="1"/>
            </p:cNvSpPr>
            <p:nvPr/>
          </p:nvSpPr>
          <p:spPr bwMode="auto">
            <a:xfrm>
              <a:off x="5922054" y="3782173"/>
              <a:ext cx="192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48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3038399" y="6277309"/>
            <a:ext cx="3050584" cy="318594"/>
            <a:chOff x="3030605" y="6276339"/>
            <a:chExt cx="3050584" cy="318594"/>
          </a:xfrm>
        </p:grpSpPr>
        <p:sp>
          <p:nvSpPr>
            <p:cNvPr id="151" name="Rectangle 35"/>
            <p:cNvSpPr>
              <a:spLocks noChangeArrowheads="1"/>
            </p:cNvSpPr>
            <p:nvPr/>
          </p:nvSpPr>
          <p:spPr bwMode="auto">
            <a:xfrm>
              <a:off x="3030605" y="6276339"/>
              <a:ext cx="1020571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Rectangle 44"/>
            <p:cNvSpPr>
              <a:spLocks noChangeArrowheads="1"/>
            </p:cNvSpPr>
            <p:nvPr/>
          </p:nvSpPr>
          <p:spPr bwMode="auto">
            <a:xfrm>
              <a:off x="4051179" y="6276339"/>
              <a:ext cx="1016861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Rectangle 53"/>
            <p:cNvSpPr>
              <a:spLocks noChangeArrowheads="1"/>
            </p:cNvSpPr>
            <p:nvPr/>
          </p:nvSpPr>
          <p:spPr bwMode="auto">
            <a:xfrm>
              <a:off x="5064328" y="6276339"/>
              <a:ext cx="1016861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Rectangle 224"/>
            <p:cNvSpPr>
              <a:spLocks noChangeArrowheads="1"/>
            </p:cNvSpPr>
            <p:nvPr/>
          </p:nvSpPr>
          <p:spPr bwMode="auto">
            <a:xfrm>
              <a:off x="3111755" y="6281704"/>
              <a:ext cx="89928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+y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48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" name="Rectangle 224"/>
            <p:cNvSpPr>
              <a:spLocks noChangeArrowheads="1"/>
            </p:cNvSpPr>
            <p:nvPr/>
          </p:nvSpPr>
          <p:spPr bwMode="auto">
            <a:xfrm>
              <a:off x="4118260" y="6281704"/>
              <a:ext cx="89928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+y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48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" name="Rectangle 224"/>
            <p:cNvSpPr>
              <a:spLocks noChangeArrowheads="1"/>
            </p:cNvSpPr>
            <p:nvPr/>
          </p:nvSpPr>
          <p:spPr bwMode="auto">
            <a:xfrm>
              <a:off x="5127404" y="6281704"/>
              <a:ext cx="89928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+y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en-US" sz="48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435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3260BD-76C0-4ABF-85C9-390172D2C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00939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EE585CF1-1FE3-47AD-80CF-D7C95ECC0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38" y="443700"/>
            <a:ext cx="10515600" cy="933450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Palatino Linotype" panose="02040502050505030304" pitchFamily="18" charset="0"/>
              </a:rPr>
              <a:t>Reconvene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14B03A-58A6-4020-9295-913C9F6AF85E}"/>
              </a:ext>
            </a:extLst>
          </p:cNvPr>
          <p:cNvSpPr/>
          <p:nvPr/>
        </p:nvSpPr>
        <p:spPr>
          <a:xfrm>
            <a:off x="436114" y="1196671"/>
            <a:ext cx="8107812" cy="4596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latin typeface="Palatino Linotype" panose="02040502050505030304" pitchFamily="18" charset="0"/>
              </a:rPr>
              <a:t>In the first half, we have seen many wonderful things you can do with the Matrix Profile, </a:t>
            </a:r>
            <a:r>
              <a:rPr lang="en-US" sz="2300" i="1" dirty="0">
                <a:latin typeface="Palatino Linotype" panose="02040502050505030304" pitchFamily="18" charset="0"/>
              </a:rPr>
              <a:t>without</a:t>
            </a:r>
            <a:r>
              <a:rPr lang="en-US" sz="2300" dirty="0">
                <a:latin typeface="Palatino Linotype" panose="02040502050505030304" pitchFamily="18" charset="0"/>
              </a:rPr>
              <a:t> explaining how to compute it!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latin typeface="Palatino Linotype" panose="02040502050505030304" pitchFamily="18" charset="0"/>
              </a:rPr>
              <a:t>In this half, we will describe algorithms to compute matrix profile, optimization techniques for scalability, portability to modern hardware, approximation to gain speed, and extension to special cases.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latin typeface="Palatino Linotype" panose="02040502050505030304" pitchFamily="18" charset="0"/>
              </a:rPr>
              <a:t>We embed MATLAB scripts in slides that can reproduce charts and numbers, and explain algorithms.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latin typeface="Palatino Linotype" panose="02040502050505030304" pitchFamily="18" charset="0"/>
              </a:rPr>
              <a:t>Slides are text heavy to facilitate offline readers. In the presentation, focus is on figures.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latin typeface="Palatino Linotype" panose="02040502050505030304" pitchFamily="18" charset="0"/>
              </a:rPr>
              <a:t>Let’s begin…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07239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15" y="-196948"/>
            <a:ext cx="11922369" cy="1325563"/>
          </a:xfrm>
        </p:spPr>
        <p:txBody>
          <a:bodyPr>
            <a:normAutofit/>
          </a:bodyPr>
          <a:lstStyle/>
          <a:p>
            <a:r>
              <a:rPr lang="en-US" sz="4000" dirty="0" err="1"/>
              <a:t>Mueen’s</a:t>
            </a:r>
            <a:r>
              <a:rPr lang="en-US" sz="4000" dirty="0"/>
              <a:t> Algorithm for Similarity Search </a:t>
            </a: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(MASS)</a:t>
            </a:r>
            <a:r>
              <a:rPr lang="en-US" sz="4000" dirty="0"/>
              <a:t> </a:t>
            </a:r>
            <a:r>
              <a:rPr lang="en-US" sz="2400" dirty="0"/>
              <a:t>(2 of 9)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632183" y="3345694"/>
                <a:ext cx="5723965" cy="3101788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Computational cost,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 err="1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b="0" dirty="0"/>
                  <a:t>, does not depend on the query length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b="0" dirty="0"/>
                  <a:t>), thus, free of curse of dimensionality.</a:t>
                </a:r>
              </a:p>
              <a:p>
                <a:r>
                  <a:rPr lang="en-US" dirty="0"/>
                  <a:t>There is no loop. Only known mathematical and built-in MATLAB functions are used.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2183" y="3345694"/>
                <a:ext cx="5723965" cy="3101788"/>
              </a:xfrm>
              <a:blipFill>
                <a:blip r:embed="rId2"/>
                <a:stretch>
                  <a:fillRect l="-1917" t="-3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676400" y="6354248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http://www.cs.unm.edu/~mueen/FastestSimilaritySearch.html</a:t>
            </a:r>
          </a:p>
        </p:txBody>
      </p:sp>
      <p:sp>
        <p:nvSpPr>
          <p:cNvPr id="8" name="Rectangle 7"/>
          <p:cNvSpPr/>
          <p:nvPr/>
        </p:nvSpPr>
        <p:spPr>
          <a:xfrm>
            <a:off x="1138107" y="829323"/>
            <a:ext cx="60209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d(1:n) = 0;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Q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zNorm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(query);</a:t>
            </a: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Stdv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movstd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(T,[0 m-1]);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Q = Q(end:-1:1);     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%Reverse the query</a:t>
            </a:r>
          </a:p>
          <a:p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Q(m+1:n) = 0;        </a:t>
            </a:r>
            <a:r>
              <a:rPr lang="pt-BR" dirty="0">
                <a:solidFill>
                  <a:srgbClr val="228B22"/>
                </a:solidFill>
                <a:latin typeface="Courier New" panose="02070309020205020404" pitchFamily="49" charset="0"/>
              </a:rPr>
              <a:t>%pad zeros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dots = conv(T,Q);</a:t>
            </a:r>
          </a:p>
          <a:p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dist = 2*(m-(dots(m:n))./Stdv));</a:t>
            </a: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sqrt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</p:txBody>
      </p:sp>
      <p:sp>
        <p:nvSpPr>
          <p:cNvPr id="13" name="Left Brace 12"/>
          <p:cNvSpPr/>
          <p:nvPr/>
        </p:nvSpPr>
        <p:spPr>
          <a:xfrm>
            <a:off x="796070" y="742278"/>
            <a:ext cx="342037" cy="2395369"/>
          </a:xfrm>
          <a:prstGeom prst="leftBrace">
            <a:avLst>
              <a:gd name="adj1" fmla="val 4607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-24584" y="1660319"/>
            <a:ext cx="779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MASS </a:t>
            </a:r>
          </a:p>
          <a:p>
            <a:pPr algn="ctr"/>
            <a:r>
              <a:rPr lang="en-US" dirty="0"/>
              <a:t>1.0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138107" y="904087"/>
            <a:ext cx="10810362" cy="1611007"/>
            <a:chOff x="1138107" y="904087"/>
            <a:chExt cx="10810362" cy="1611007"/>
          </a:xfrm>
        </p:grpSpPr>
        <p:sp>
          <p:nvSpPr>
            <p:cNvPr id="5" name="Rectangle 4"/>
            <p:cNvSpPr/>
            <p:nvPr/>
          </p:nvSpPr>
          <p:spPr>
            <a:xfrm>
              <a:off x="1138107" y="1694329"/>
              <a:ext cx="5616078" cy="797859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6929718" y="1602889"/>
              <a:ext cx="783515" cy="225911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881906" y="904087"/>
              <a:ext cx="29653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The loop has been replaced by the following three lines.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15930" y="1509501"/>
              <a:ext cx="3932539" cy="1005593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138107" y="2485521"/>
            <a:ext cx="10676338" cy="369332"/>
            <a:chOff x="1138107" y="1664756"/>
            <a:chExt cx="10676338" cy="369332"/>
          </a:xfrm>
        </p:grpSpPr>
        <p:sp>
          <p:nvSpPr>
            <p:cNvPr id="17" name="Rectangle 16"/>
            <p:cNvSpPr/>
            <p:nvPr/>
          </p:nvSpPr>
          <p:spPr>
            <a:xfrm>
              <a:off x="1138107" y="1694329"/>
              <a:ext cx="5616078" cy="339759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>
              <a:stCxn id="19" idx="1"/>
              <a:endCxn id="17" idx="3"/>
            </p:cNvCxnSpPr>
            <p:nvPr/>
          </p:nvCxnSpPr>
          <p:spPr>
            <a:xfrm flipH="1">
              <a:off x="6754185" y="1849422"/>
              <a:ext cx="1127721" cy="14787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881906" y="1664756"/>
              <a:ext cx="3932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Vectorized</a:t>
              </a:r>
              <a:r>
                <a:rPr lang="en-US" dirty="0"/>
                <a:t> working formula 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326215" y="3009946"/>
            <a:ext cx="4622254" cy="3841940"/>
            <a:chOff x="7326215" y="3009946"/>
            <a:chExt cx="4622254" cy="3841940"/>
          </a:xfrm>
        </p:grpSpPr>
        <p:grpSp>
          <p:nvGrpSpPr>
            <p:cNvPr id="11" name="Group 10"/>
            <p:cNvGrpSpPr/>
            <p:nvPr/>
          </p:nvGrpSpPr>
          <p:grpSpPr>
            <a:xfrm>
              <a:off x="7326215" y="3009946"/>
              <a:ext cx="4622254" cy="3841940"/>
              <a:chOff x="7326215" y="3009946"/>
              <a:chExt cx="4622254" cy="384194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7326215" y="3009946"/>
                <a:ext cx="4622254" cy="3841940"/>
                <a:chOff x="7326215" y="3009946"/>
                <a:chExt cx="4622254" cy="3841940"/>
              </a:xfrm>
            </p:grpSpPr>
            <p:sp>
              <p:nvSpPr>
                <p:cNvPr id="115" name="Rectangle 22"/>
                <p:cNvSpPr>
                  <a:spLocks noChangeArrowheads="1"/>
                </p:cNvSpPr>
                <p:nvPr/>
              </p:nvSpPr>
              <p:spPr bwMode="auto">
                <a:xfrm>
                  <a:off x="8036383" y="6144000"/>
                  <a:ext cx="30296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10</a:t>
                  </a:r>
                  <a:r>
                    <a:rPr kumimoji="0" lang="en-US" altLang="en-US" sz="1600" b="0" i="0" u="none" strike="noStrike" cap="none" normalizeH="0" baseline="3000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5</a:t>
                  </a:r>
                  <a:endPara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6" name="Rectangle 24"/>
                <p:cNvSpPr>
                  <a:spLocks noChangeArrowheads="1"/>
                </p:cNvSpPr>
                <p:nvPr/>
              </p:nvSpPr>
              <p:spPr bwMode="auto">
                <a:xfrm>
                  <a:off x="9241772" y="6144000"/>
                  <a:ext cx="30296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lvl="0"/>
                  <a:r>
                    <a:rPr lang="en-US" altLang="en-US" sz="1600" dirty="0">
                      <a:solidFill>
                        <a:srgbClr val="262626"/>
                      </a:solidFill>
                    </a:rPr>
                    <a:t>10</a:t>
                  </a:r>
                  <a:r>
                    <a:rPr lang="en-US" altLang="en-US" sz="1600" baseline="30000" dirty="0">
                      <a:solidFill>
                        <a:srgbClr val="262626"/>
                      </a:solidFill>
                    </a:rPr>
                    <a:t>6</a:t>
                  </a:r>
                  <a:endPara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7" name="Rectangle 26"/>
                <p:cNvSpPr>
                  <a:spLocks noChangeArrowheads="1"/>
                </p:cNvSpPr>
                <p:nvPr/>
              </p:nvSpPr>
              <p:spPr bwMode="auto">
                <a:xfrm>
                  <a:off x="10438937" y="6144000"/>
                  <a:ext cx="30296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lvl="0"/>
                  <a:r>
                    <a:rPr lang="en-US" altLang="en-US" sz="1600" dirty="0">
                      <a:solidFill>
                        <a:srgbClr val="262626"/>
                      </a:solidFill>
                    </a:rPr>
                    <a:t>10</a:t>
                  </a:r>
                  <a:r>
                    <a:rPr lang="en-US" altLang="en-US" sz="1600" baseline="30000" dirty="0">
                      <a:solidFill>
                        <a:srgbClr val="262626"/>
                      </a:solidFill>
                    </a:rPr>
                    <a:t>7</a:t>
                  </a:r>
                  <a:endPara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8" name="Rectangle 28"/>
                <p:cNvSpPr>
                  <a:spLocks noChangeArrowheads="1"/>
                </p:cNvSpPr>
                <p:nvPr/>
              </p:nvSpPr>
              <p:spPr bwMode="auto">
                <a:xfrm>
                  <a:off x="11645501" y="6144000"/>
                  <a:ext cx="30296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lvl="0"/>
                  <a:r>
                    <a:rPr lang="en-US" altLang="en-US" sz="1600" dirty="0">
                      <a:solidFill>
                        <a:srgbClr val="262626"/>
                      </a:solidFill>
                    </a:rPr>
                    <a:t>10</a:t>
                  </a:r>
                  <a:r>
                    <a:rPr lang="en-US" altLang="en-US" sz="1600" baseline="30000" dirty="0">
                      <a:solidFill>
                        <a:srgbClr val="262626"/>
                      </a:solidFill>
                    </a:rPr>
                    <a:t>8</a:t>
                  </a:r>
                  <a:endPara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9" name="TextBox 118"/>
                <p:cNvSpPr txBox="1"/>
                <p:nvPr/>
              </p:nvSpPr>
              <p:spPr>
                <a:xfrm>
                  <a:off x="9738839" y="6144000"/>
                  <a:ext cx="44114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</a:p>
              </p:txBody>
            </p:sp>
            <p:sp>
              <p:nvSpPr>
                <p:cNvPr id="120" name="TextBox 119"/>
                <p:cNvSpPr txBox="1"/>
                <p:nvPr/>
              </p:nvSpPr>
              <p:spPr>
                <a:xfrm rot="16200000">
                  <a:off x="6950631" y="4257819"/>
                  <a:ext cx="121283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Seconds</a:t>
                  </a:r>
                </a:p>
              </p:txBody>
            </p:sp>
            <p:sp>
              <p:nvSpPr>
                <p:cNvPr id="121" name="Line 218"/>
                <p:cNvSpPr>
                  <a:spLocks noChangeShapeType="1"/>
                </p:cNvSpPr>
                <p:nvPr/>
              </p:nvSpPr>
              <p:spPr bwMode="auto">
                <a:xfrm>
                  <a:off x="8178539" y="6002659"/>
                  <a:ext cx="3607944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22" name="Line 219"/>
                <p:cNvSpPr>
                  <a:spLocks noChangeShapeType="1"/>
                </p:cNvSpPr>
                <p:nvPr/>
              </p:nvSpPr>
              <p:spPr bwMode="auto">
                <a:xfrm>
                  <a:off x="8178539" y="3151316"/>
                  <a:ext cx="3607944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23" name="Line 220"/>
                <p:cNvSpPr>
                  <a:spLocks noChangeShapeType="1"/>
                </p:cNvSpPr>
                <p:nvPr/>
              </p:nvSpPr>
              <p:spPr bwMode="auto">
                <a:xfrm flipV="1">
                  <a:off x="8178539" y="5966239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24" name="Line 221"/>
                <p:cNvSpPr>
                  <a:spLocks noChangeShapeType="1"/>
                </p:cNvSpPr>
                <p:nvPr/>
              </p:nvSpPr>
              <p:spPr bwMode="auto">
                <a:xfrm flipV="1">
                  <a:off x="8780059" y="5966239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25" name="Line 222"/>
                <p:cNvSpPr>
                  <a:spLocks noChangeShapeType="1"/>
                </p:cNvSpPr>
                <p:nvPr/>
              </p:nvSpPr>
              <p:spPr bwMode="auto">
                <a:xfrm flipV="1">
                  <a:off x="9381578" y="5966239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26" name="Line 223"/>
                <p:cNvSpPr>
                  <a:spLocks noChangeShapeType="1"/>
                </p:cNvSpPr>
                <p:nvPr/>
              </p:nvSpPr>
              <p:spPr bwMode="auto">
                <a:xfrm flipV="1">
                  <a:off x="9981923" y="5966239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27" name="Line 224"/>
                <p:cNvSpPr>
                  <a:spLocks noChangeShapeType="1"/>
                </p:cNvSpPr>
                <p:nvPr/>
              </p:nvSpPr>
              <p:spPr bwMode="auto">
                <a:xfrm flipV="1">
                  <a:off x="10583443" y="5966239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28" name="Line 225"/>
                <p:cNvSpPr>
                  <a:spLocks noChangeShapeType="1"/>
                </p:cNvSpPr>
                <p:nvPr/>
              </p:nvSpPr>
              <p:spPr bwMode="auto">
                <a:xfrm flipV="1">
                  <a:off x="11184962" y="5966239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29" name="Line 226"/>
                <p:cNvSpPr>
                  <a:spLocks noChangeShapeType="1"/>
                </p:cNvSpPr>
                <p:nvPr/>
              </p:nvSpPr>
              <p:spPr bwMode="auto">
                <a:xfrm flipV="1">
                  <a:off x="11786482" y="5966239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30" name="Line 227"/>
                <p:cNvSpPr>
                  <a:spLocks noChangeShapeType="1"/>
                </p:cNvSpPr>
                <p:nvPr/>
              </p:nvSpPr>
              <p:spPr bwMode="auto">
                <a:xfrm>
                  <a:off x="8178539" y="3151316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31" name="Line 228"/>
                <p:cNvSpPr>
                  <a:spLocks noChangeShapeType="1"/>
                </p:cNvSpPr>
                <p:nvPr/>
              </p:nvSpPr>
              <p:spPr bwMode="auto">
                <a:xfrm>
                  <a:off x="8780059" y="3151316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32" name="Line 229"/>
                <p:cNvSpPr>
                  <a:spLocks noChangeShapeType="1"/>
                </p:cNvSpPr>
                <p:nvPr/>
              </p:nvSpPr>
              <p:spPr bwMode="auto">
                <a:xfrm>
                  <a:off x="9381578" y="3151316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33" name="Line 230"/>
                <p:cNvSpPr>
                  <a:spLocks noChangeShapeType="1"/>
                </p:cNvSpPr>
                <p:nvPr/>
              </p:nvSpPr>
              <p:spPr bwMode="auto">
                <a:xfrm>
                  <a:off x="9981923" y="3151316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34" name="Line 231"/>
                <p:cNvSpPr>
                  <a:spLocks noChangeShapeType="1"/>
                </p:cNvSpPr>
                <p:nvPr/>
              </p:nvSpPr>
              <p:spPr bwMode="auto">
                <a:xfrm>
                  <a:off x="10583443" y="3151316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35" name="Line 232"/>
                <p:cNvSpPr>
                  <a:spLocks noChangeShapeType="1"/>
                </p:cNvSpPr>
                <p:nvPr/>
              </p:nvSpPr>
              <p:spPr bwMode="auto">
                <a:xfrm>
                  <a:off x="11184962" y="3151316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36" name="Line 233"/>
                <p:cNvSpPr>
                  <a:spLocks noChangeShapeType="1"/>
                </p:cNvSpPr>
                <p:nvPr/>
              </p:nvSpPr>
              <p:spPr bwMode="auto">
                <a:xfrm>
                  <a:off x="11786482" y="3151316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37" name="Line 241"/>
                <p:cNvSpPr>
                  <a:spLocks noChangeShapeType="1"/>
                </p:cNvSpPr>
                <p:nvPr/>
              </p:nvSpPr>
              <p:spPr bwMode="auto">
                <a:xfrm flipV="1">
                  <a:off x="8178539" y="3151316"/>
                  <a:ext cx="0" cy="2851343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38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11786482" y="3151316"/>
                  <a:ext cx="0" cy="2851343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39" name="Line 243"/>
                <p:cNvSpPr>
                  <a:spLocks noChangeShapeType="1"/>
                </p:cNvSpPr>
                <p:nvPr/>
              </p:nvSpPr>
              <p:spPr bwMode="auto">
                <a:xfrm>
                  <a:off x="8178539" y="6002659"/>
                  <a:ext cx="36421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40" name="Line 245"/>
                <p:cNvSpPr>
                  <a:spLocks noChangeShapeType="1"/>
                </p:cNvSpPr>
                <p:nvPr/>
              </p:nvSpPr>
              <p:spPr bwMode="auto">
                <a:xfrm>
                  <a:off x="8178539" y="5432861"/>
                  <a:ext cx="36421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41" name="Line 247"/>
                <p:cNvSpPr>
                  <a:spLocks noChangeShapeType="1"/>
                </p:cNvSpPr>
                <p:nvPr/>
              </p:nvSpPr>
              <p:spPr bwMode="auto">
                <a:xfrm>
                  <a:off x="8178539" y="4861887"/>
                  <a:ext cx="36421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42" name="Line 249"/>
                <p:cNvSpPr>
                  <a:spLocks noChangeShapeType="1"/>
                </p:cNvSpPr>
                <p:nvPr/>
              </p:nvSpPr>
              <p:spPr bwMode="auto">
                <a:xfrm>
                  <a:off x="8178539" y="4292088"/>
                  <a:ext cx="36421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43" name="Line 251"/>
                <p:cNvSpPr>
                  <a:spLocks noChangeShapeType="1"/>
                </p:cNvSpPr>
                <p:nvPr/>
              </p:nvSpPr>
              <p:spPr bwMode="auto">
                <a:xfrm>
                  <a:off x="8178539" y="3722290"/>
                  <a:ext cx="36421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44" name="Line 253"/>
                <p:cNvSpPr>
                  <a:spLocks noChangeShapeType="1"/>
                </p:cNvSpPr>
                <p:nvPr/>
              </p:nvSpPr>
              <p:spPr bwMode="auto">
                <a:xfrm>
                  <a:off x="8178539" y="3151316"/>
                  <a:ext cx="36421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45" name="Line 254"/>
                <p:cNvSpPr>
                  <a:spLocks noChangeShapeType="1"/>
                </p:cNvSpPr>
                <p:nvPr/>
              </p:nvSpPr>
              <p:spPr bwMode="auto">
                <a:xfrm flipH="1">
                  <a:off x="11750062" y="6002659"/>
                  <a:ext cx="36421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46" name="Line 256"/>
                <p:cNvSpPr>
                  <a:spLocks noChangeShapeType="1"/>
                </p:cNvSpPr>
                <p:nvPr/>
              </p:nvSpPr>
              <p:spPr bwMode="auto">
                <a:xfrm flipH="1">
                  <a:off x="11750062" y="5432861"/>
                  <a:ext cx="36421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47" name="Line 258"/>
                <p:cNvSpPr>
                  <a:spLocks noChangeShapeType="1"/>
                </p:cNvSpPr>
                <p:nvPr/>
              </p:nvSpPr>
              <p:spPr bwMode="auto">
                <a:xfrm flipH="1">
                  <a:off x="11750062" y="4861887"/>
                  <a:ext cx="36421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48" name="Line 260"/>
                <p:cNvSpPr>
                  <a:spLocks noChangeShapeType="1"/>
                </p:cNvSpPr>
                <p:nvPr/>
              </p:nvSpPr>
              <p:spPr bwMode="auto">
                <a:xfrm flipH="1">
                  <a:off x="11750062" y="4292088"/>
                  <a:ext cx="36421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49" name="Line 262"/>
                <p:cNvSpPr>
                  <a:spLocks noChangeShapeType="1"/>
                </p:cNvSpPr>
                <p:nvPr/>
              </p:nvSpPr>
              <p:spPr bwMode="auto">
                <a:xfrm flipH="1">
                  <a:off x="11750062" y="3722290"/>
                  <a:ext cx="36421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50" name="Line 264"/>
                <p:cNvSpPr>
                  <a:spLocks noChangeShapeType="1"/>
                </p:cNvSpPr>
                <p:nvPr/>
              </p:nvSpPr>
              <p:spPr bwMode="auto">
                <a:xfrm flipH="1">
                  <a:off x="11750062" y="3151316"/>
                  <a:ext cx="36421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51" name="Freeform 276"/>
                <p:cNvSpPr>
                  <a:spLocks/>
                </p:cNvSpPr>
                <p:nvPr/>
              </p:nvSpPr>
              <p:spPr bwMode="auto">
                <a:xfrm>
                  <a:off x="8178539" y="3829200"/>
                  <a:ext cx="3607944" cy="1402762"/>
                </a:xfrm>
                <a:custGeom>
                  <a:avLst/>
                  <a:gdLst>
                    <a:gd name="T0" fmla="*/ 0 w 3071"/>
                    <a:gd name="T1" fmla="*/ 1194 h 1194"/>
                    <a:gd name="T2" fmla="*/ 1024 w 3071"/>
                    <a:gd name="T3" fmla="*/ 807 h 1194"/>
                    <a:gd name="T4" fmla="*/ 2047 w 3071"/>
                    <a:gd name="T5" fmla="*/ 404 h 1194"/>
                    <a:gd name="T6" fmla="*/ 3071 w 3071"/>
                    <a:gd name="T7" fmla="*/ 0 h 1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71" h="1194">
                      <a:moveTo>
                        <a:pt x="0" y="1194"/>
                      </a:moveTo>
                      <a:lnTo>
                        <a:pt x="1024" y="807"/>
                      </a:lnTo>
                      <a:lnTo>
                        <a:pt x="2047" y="404"/>
                      </a:lnTo>
                      <a:lnTo>
                        <a:pt x="3071" y="0"/>
                      </a:lnTo>
                    </a:path>
                  </a:pathLst>
                </a:custGeom>
                <a:noFill/>
                <a:ln w="7938" cap="flat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52" name="Line 277"/>
                <p:cNvSpPr>
                  <a:spLocks noChangeShapeType="1"/>
                </p:cNvSpPr>
                <p:nvPr/>
              </p:nvSpPr>
              <p:spPr bwMode="auto">
                <a:xfrm>
                  <a:off x="8144468" y="5233137"/>
                  <a:ext cx="75190" cy="0"/>
                </a:xfrm>
                <a:prstGeom prst="line">
                  <a:avLst/>
                </a:prstGeom>
                <a:noFill/>
                <a:ln w="11113" cap="flat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53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8182063" y="5195542"/>
                  <a:ext cx="0" cy="75190"/>
                </a:xfrm>
                <a:prstGeom prst="line">
                  <a:avLst/>
                </a:prstGeom>
                <a:noFill/>
                <a:ln w="11113" cap="flat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54" name="Line 279"/>
                <p:cNvSpPr>
                  <a:spLocks noChangeShapeType="1"/>
                </p:cNvSpPr>
                <p:nvPr/>
              </p:nvSpPr>
              <p:spPr bwMode="auto">
                <a:xfrm>
                  <a:off x="9341634" y="4776123"/>
                  <a:ext cx="75190" cy="0"/>
                </a:xfrm>
                <a:prstGeom prst="line">
                  <a:avLst/>
                </a:prstGeom>
                <a:noFill/>
                <a:ln w="11113" cap="flat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55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9379229" y="4738528"/>
                  <a:ext cx="0" cy="75190"/>
                </a:xfrm>
                <a:prstGeom prst="line">
                  <a:avLst/>
                </a:prstGeom>
                <a:noFill/>
                <a:ln w="11113" cap="flat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56" name="Line 281"/>
                <p:cNvSpPr>
                  <a:spLocks noChangeShapeType="1"/>
                </p:cNvSpPr>
                <p:nvPr/>
              </p:nvSpPr>
              <p:spPr bwMode="auto">
                <a:xfrm>
                  <a:off x="10547023" y="4302662"/>
                  <a:ext cx="75190" cy="0"/>
                </a:xfrm>
                <a:prstGeom prst="line">
                  <a:avLst/>
                </a:prstGeom>
                <a:noFill/>
                <a:ln w="11113" cap="flat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57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10584618" y="4265067"/>
                  <a:ext cx="0" cy="75190"/>
                </a:xfrm>
                <a:prstGeom prst="line">
                  <a:avLst/>
                </a:prstGeom>
                <a:noFill/>
                <a:ln w="11113" cap="flat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58" name="Line 283"/>
                <p:cNvSpPr>
                  <a:spLocks noChangeShapeType="1"/>
                </p:cNvSpPr>
                <p:nvPr/>
              </p:nvSpPr>
              <p:spPr bwMode="auto">
                <a:xfrm>
                  <a:off x="11753586" y="3829200"/>
                  <a:ext cx="74015" cy="0"/>
                </a:xfrm>
                <a:prstGeom prst="line">
                  <a:avLst/>
                </a:prstGeom>
                <a:noFill/>
                <a:ln w="11113" cap="flat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59" name="Line 284"/>
                <p:cNvSpPr>
                  <a:spLocks noChangeShapeType="1"/>
                </p:cNvSpPr>
                <p:nvPr/>
              </p:nvSpPr>
              <p:spPr bwMode="auto">
                <a:xfrm flipV="1">
                  <a:off x="11790007" y="3791605"/>
                  <a:ext cx="0" cy="75190"/>
                </a:xfrm>
                <a:prstGeom prst="line">
                  <a:avLst/>
                </a:prstGeom>
                <a:noFill/>
                <a:ln w="11113" cap="flat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60" name="Freeform 285"/>
                <p:cNvSpPr>
                  <a:spLocks/>
                </p:cNvSpPr>
                <p:nvPr/>
              </p:nvSpPr>
              <p:spPr bwMode="auto">
                <a:xfrm>
                  <a:off x="8178539" y="3204184"/>
                  <a:ext cx="3607944" cy="1412161"/>
                </a:xfrm>
                <a:custGeom>
                  <a:avLst/>
                  <a:gdLst>
                    <a:gd name="T0" fmla="*/ 0 w 3071"/>
                    <a:gd name="T1" fmla="*/ 1202 h 1202"/>
                    <a:gd name="T2" fmla="*/ 1024 w 3071"/>
                    <a:gd name="T3" fmla="*/ 802 h 1202"/>
                    <a:gd name="T4" fmla="*/ 2047 w 3071"/>
                    <a:gd name="T5" fmla="*/ 403 h 1202"/>
                    <a:gd name="T6" fmla="*/ 3071 w 3071"/>
                    <a:gd name="T7" fmla="*/ 0 h 1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71" h="1202">
                      <a:moveTo>
                        <a:pt x="0" y="1202"/>
                      </a:moveTo>
                      <a:lnTo>
                        <a:pt x="1024" y="802"/>
                      </a:lnTo>
                      <a:lnTo>
                        <a:pt x="2047" y="403"/>
                      </a:lnTo>
                      <a:lnTo>
                        <a:pt x="3071" y="0"/>
                      </a:lnTo>
                    </a:path>
                  </a:pathLst>
                </a:custGeom>
                <a:noFill/>
                <a:ln w="7938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61" name="Line 286"/>
                <p:cNvSpPr>
                  <a:spLocks noChangeShapeType="1"/>
                </p:cNvSpPr>
                <p:nvPr/>
              </p:nvSpPr>
              <p:spPr bwMode="auto">
                <a:xfrm>
                  <a:off x="8144468" y="4618694"/>
                  <a:ext cx="75190" cy="0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62" name="Line 287"/>
                <p:cNvSpPr>
                  <a:spLocks noChangeShapeType="1"/>
                </p:cNvSpPr>
                <p:nvPr/>
              </p:nvSpPr>
              <p:spPr bwMode="auto">
                <a:xfrm flipV="1">
                  <a:off x="8182063" y="4581099"/>
                  <a:ext cx="0" cy="75190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63" name="Line 288"/>
                <p:cNvSpPr>
                  <a:spLocks noChangeShapeType="1"/>
                </p:cNvSpPr>
                <p:nvPr/>
              </p:nvSpPr>
              <p:spPr bwMode="auto">
                <a:xfrm flipV="1">
                  <a:off x="8152693" y="4589324"/>
                  <a:ext cx="58742" cy="58742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64" name="Line 289"/>
                <p:cNvSpPr>
                  <a:spLocks noChangeShapeType="1"/>
                </p:cNvSpPr>
                <p:nvPr/>
              </p:nvSpPr>
              <p:spPr bwMode="auto">
                <a:xfrm>
                  <a:off x="8152693" y="4589324"/>
                  <a:ext cx="58742" cy="58742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65" name="Line 290"/>
                <p:cNvSpPr>
                  <a:spLocks noChangeShapeType="1"/>
                </p:cNvSpPr>
                <p:nvPr/>
              </p:nvSpPr>
              <p:spPr bwMode="auto">
                <a:xfrm>
                  <a:off x="9341634" y="4145233"/>
                  <a:ext cx="75190" cy="0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66" name="Line 291"/>
                <p:cNvSpPr>
                  <a:spLocks noChangeShapeType="1"/>
                </p:cNvSpPr>
                <p:nvPr/>
              </p:nvSpPr>
              <p:spPr bwMode="auto">
                <a:xfrm flipV="1">
                  <a:off x="9379229" y="4107638"/>
                  <a:ext cx="0" cy="74015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67" name="Line 292"/>
                <p:cNvSpPr>
                  <a:spLocks noChangeShapeType="1"/>
                </p:cNvSpPr>
                <p:nvPr/>
              </p:nvSpPr>
              <p:spPr bwMode="auto">
                <a:xfrm flipV="1">
                  <a:off x="9349857" y="4115862"/>
                  <a:ext cx="58742" cy="57568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68" name="Line 293"/>
                <p:cNvSpPr>
                  <a:spLocks noChangeShapeType="1"/>
                </p:cNvSpPr>
                <p:nvPr/>
              </p:nvSpPr>
              <p:spPr bwMode="auto">
                <a:xfrm>
                  <a:off x="9349857" y="4115862"/>
                  <a:ext cx="58742" cy="57568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69" name="Line 294"/>
                <p:cNvSpPr>
                  <a:spLocks noChangeShapeType="1"/>
                </p:cNvSpPr>
                <p:nvPr/>
              </p:nvSpPr>
              <p:spPr bwMode="auto">
                <a:xfrm>
                  <a:off x="10547023" y="3678820"/>
                  <a:ext cx="75190" cy="0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0" name="Line 295"/>
                <p:cNvSpPr>
                  <a:spLocks noChangeShapeType="1"/>
                </p:cNvSpPr>
                <p:nvPr/>
              </p:nvSpPr>
              <p:spPr bwMode="auto">
                <a:xfrm flipV="1">
                  <a:off x="10584618" y="3642401"/>
                  <a:ext cx="0" cy="74015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1" name="Line 296"/>
                <p:cNvSpPr>
                  <a:spLocks noChangeShapeType="1"/>
                </p:cNvSpPr>
                <p:nvPr/>
              </p:nvSpPr>
              <p:spPr bwMode="auto">
                <a:xfrm flipV="1">
                  <a:off x="10556422" y="3650624"/>
                  <a:ext cx="57568" cy="57568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2" name="Line 297"/>
                <p:cNvSpPr>
                  <a:spLocks noChangeShapeType="1"/>
                </p:cNvSpPr>
                <p:nvPr/>
              </p:nvSpPr>
              <p:spPr bwMode="auto">
                <a:xfrm>
                  <a:off x="10556422" y="3650624"/>
                  <a:ext cx="57568" cy="57568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3" name="Line 298"/>
                <p:cNvSpPr>
                  <a:spLocks noChangeShapeType="1"/>
                </p:cNvSpPr>
                <p:nvPr/>
              </p:nvSpPr>
              <p:spPr bwMode="auto">
                <a:xfrm>
                  <a:off x="11753586" y="3205359"/>
                  <a:ext cx="74015" cy="0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4" name="Line 299"/>
                <p:cNvSpPr>
                  <a:spLocks noChangeShapeType="1"/>
                </p:cNvSpPr>
                <p:nvPr/>
              </p:nvSpPr>
              <p:spPr bwMode="auto">
                <a:xfrm flipV="1">
                  <a:off x="11790007" y="3167764"/>
                  <a:ext cx="0" cy="75190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5" name="Line 300"/>
                <p:cNvSpPr>
                  <a:spLocks noChangeShapeType="1"/>
                </p:cNvSpPr>
                <p:nvPr/>
              </p:nvSpPr>
              <p:spPr bwMode="auto">
                <a:xfrm flipV="1">
                  <a:off x="11761811" y="3177163"/>
                  <a:ext cx="57568" cy="57568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6" name="Line 301"/>
                <p:cNvSpPr>
                  <a:spLocks noChangeShapeType="1"/>
                </p:cNvSpPr>
                <p:nvPr/>
              </p:nvSpPr>
              <p:spPr bwMode="auto">
                <a:xfrm>
                  <a:off x="11761811" y="3177163"/>
                  <a:ext cx="57568" cy="57568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7" name="Freeform 302"/>
                <p:cNvSpPr>
                  <a:spLocks/>
                </p:cNvSpPr>
                <p:nvPr/>
              </p:nvSpPr>
              <p:spPr bwMode="auto">
                <a:xfrm>
                  <a:off x="8178539" y="3914964"/>
                  <a:ext cx="3607944" cy="1620108"/>
                </a:xfrm>
                <a:custGeom>
                  <a:avLst/>
                  <a:gdLst>
                    <a:gd name="T0" fmla="*/ 0 w 3071"/>
                    <a:gd name="T1" fmla="*/ 1379 h 1379"/>
                    <a:gd name="T2" fmla="*/ 1024 w 3071"/>
                    <a:gd name="T3" fmla="*/ 978 h 1379"/>
                    <a:gd name="T4" fmla="*/ 2047 w 3071"/>
                    <a:gd name="T5" fmla="*/ 583 h 1379"/>
                    <a:gd name="T6" fmla="*/ 3071 w 3071"/>
                    <a:gd name="T7" fmla="*/ 0 h 1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71" h="1379">
                      <a:moveTo>
                        <a:pt x="0" y="1379"/>
                      </a:moveTo>
                      <a:lnTo>
                        <a:pt x="1024" y="978"/>
                      </a:lnTo>
                      <a:lnTo>
                        <a:pt x="2047" y="583"/>
                      </a:lnTo>
                      <a:lnTo>
                        <a:pt x="3071" y="0"/>
                      </a:lnTo>
                    </a:path>
                  </a:pathLst>
                </a:custGeom>
                <a:noFill/>
                <a:ln w="7938" cap="flat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8" name="Freeform 303"/>
                <p:cNvSpPr>
                  <a:spLocks/>
                </p:cNvSpPr>
                <p:nvPr/>
              </p:nvSpPr>
              <p:spPr bwMode="auto">
                <a:xfrm>
                  <a:off x="8149168" y="5501001"/>
                  <a:ext cx="65791" cy="63441"/>
                </a:xfrm>
                <a:custGeom>
                  <a:avLst/>
                  <a:gdLst>
                    <a:gd name="T0" fmla="*/ 56 w 56"/>
                    <a:gd name="T1" fmla="*/ 27 h 54"/>
                    <a:gd name="T2" fmla="*/ 51 w 56"/>
                    <a:gd name="T3" fmla="*/ 11 h 54"/>
                    <a:gd name="T4" fmla="*/ 37 w 56"/>
                    <a:gd name="T5" fmla="*/ 0 h 54"/>
                    <a:gd name="T6" fmla="*/ 20 w 56"/>
                    <a:gd name="T7" fmla="*/ 0 h 54"/>
                    <a:gd name="T8" fmla="*/ 6 w 56"/>
                    <a:gd name="T9" fmla="*/ 11 h 54"/>
                    <a:gd name="T10" fmla="*/ 0 w 56"/>
                    <a:gd name="T11" fmla="*/ 27 h 54"/>
                    <a:gd name="T12" fmla="*/ 6 w 56"/>
                    <a:gd name="T13" fmla="*/ 44 h 54"/>
                    <a:gd name="T14" fmla="*/ 20 w 56"/>
                    <a:gd name="T15" fmla="*/ 54 h 54"/>
                    <a:gd name="T16" fmla="*/ 37 w 56"/>
                    <a:gd name="T17" fmla="*/ 54 h 54"/>
                    <a:gd name="T18" fmla="*/ 51 w 56"/>
                    <a:gd name="T19" fmla="*/ 44 h 54"/>
                    <a:gd name="T20" fmla="*/ 56 w 56"/>
                    <a:gd name="T21" fmla="*/ 2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6" h="54">
                      <a:moveTo>
                        <a:pt x="56" y="27"/>
                      </a:moveTo>
                      <a:lnTo>
                        <a:pt x="51" y="11"/>
                      </a:lnTo>
                      <a:lnTo>
                        <a:pt x="37" y="0"/>
                      </a:lnTo>
                      <a:lnTo>
                        <a:pt x="20" y="0"/>
                      </a:lnTo>
                      <a:lnTo>
                        <a:pt x="6" y="11"/>
                      </a:lnTo>
                      <a:lnTo>
                        <a:pt x="0" y="27"/>
                      </a:lnTo>
                      <a:lnTo>
                        <a:pt x="6" y="44"/>
                      </a:lnTo>
                      <a:lnTo>
                        <a:pt x="20" y="54"/>
                      </a:lnTo>
                      <a:lnTo>
                        <a:pt x="37" y="54"/>
                      </a:lnTo>
                      <a:lnTo>
                        <a:pt x="51" y="44"/>
                      </a:lnTo>
                      <a:lnTo>
                        <a:pt x="56" y="27"/>
                      </a:lnTo>
                      <a:close/>
                    </a:path>
                  </a:pathLst>
                </a:custGeom>
                <a:noFill/>
                <a:ln w="11113" cap="flat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9" name="Freeform 304"/>
                <p:cNvSpPr>
                  <a:spLocks/>
                </p:cNvSpPr>
                <p:nvPr/>
              </p:nvSpPr>
              <p:spPr bwMode="auto">
                <a:xfrm>
                  <a:off x="9346333" y="5035764"/>
                  <a:ext cx="65791" cy="63441"/>
                </a:xfrm>
                <a:custGeom>
                  <a:avLst/>
                  <a:gdLst>
                    <a:gd name="T0" fmla="*/ 56 w 56"/>
                    <a:gd name="T1" fmla="*/ 27 h 54"/>
                    <a:gd name="T2" fmla="*/ 51 w 56"/>
                    <a:gd name="T3" fmla="*/ 10 h 54"/>
                    <a:gd name="T4" fmla="*/ 37 w 56"/>
                    <a:gd name="T5" fmla="*/ 0 h 54"/>
                    <a:gd name="T6" fmla="*/ 20 w 56"/>
                    <a:gd name="T7" fmla="*/ 0 h 54"/>
                    <a:gd name="T8" fmla="*/ 6 w 56"/>
                    <a:gd name="T9" fmla="*/ 10 h 54"/>
                    <a:gd name="T10" fmla="*/ 0 w 56"/>
                    <a:gd name="T11" fmla="*/ 27 h 54"/>
                    <a:gd name="T12" fmla="*/ 6 w 56"/>
                    <a:gd name="T13" fmla="*/ 44 h 54"/>
                    <a:gd name="T14" fmla="*/ 20 w 56"/>
                    <a:gd name="T15" fmla="*/ 54 h 54"/>
                    <a:gd name="T16" fmla="*/ 37 w 56"/>
                    <a:gd name="T17" fmla="*/ 54 h 54"/>
                    <a:gd name="T18" fmla="*/ 51 w 56"/>
                    <a:gd name="T19" fmla="*/ 44 h 54"/>
                    <a:gd name="T20" fmla="*/ 56 w 56"/>
                    <a:gd name="T21" fmla="*/ 2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6" h="54">
                      <a:moveTo>
                        <a:pt x="56" y="27"/>
                      </a:moveTo>
                      <a:lnTo>
                        <a:pt x="51" y="10"/>
                      </a:lnTo>
                      <a:lnTo>
                        <a:pt x="37" y="0"/>
                      </a:lnTo>
                      <a:lnTo>
                        <a:pt x="20" y="0"/>
                      </a:lnTo>
                      <a:lnTo>
                        <a:pt x="6" y="10"/>
                      </a:lnTo>
                      <a:lnTo>
                        <a:pt x="0" y="27"/>
                      </a:lnTo>
                      <a:lnTo>
                        <a:pt x="6" y="44"/>
                      </a:lnTo>
                      <a:lnTo>
                        <a:pt x="20" y="54"/>
                      </a:lnTo>
                      <a:lnTo>
                        <a:pt x="37" y="54"/>
                      </a:lnTo>
                      <a:lnTo>
                        <a:pt x="51" y="44"/>
                      </a:lnTo>
                      <a:lnTo>
                        <a:pt x="56" y="27"/>
                      </a:lnTo>
                      <a:close/>
                    </a:path>
                  </a:pathLst>
                </a:custGeom>
                <a:noFill/>
                <a:ln w="11113" cap="flat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80" name="Freeform 305"/>
                <p:cNvSpPr>
                  <a:spLocks/>
                </p:cNvSpPr>
                <p:nvPr/>
              </p:nvSpPr>
              <p:spPr bwMode="auto">
                <a:xfrm>
                  <a:off x="10551722" y="4570526"/>
                  <a:ext cx="66966" cy="63441"/>
                </a:xfrm>
                <a:custGeom>
                  <a:avLst/>
                  <a:gdLst>
                    <a:gd name="T0" fmla="*/ 57 w 57"/>
                    <a:gd name="T1" fmla="*/ 27 h 54"/>
                    <a:gd name="T2" fmla="*/ 51 w 57"/>
                    <a:gd name="T3" fmla="*/ 10 h 54"/>
                    <a:gd name="T4" fmla="*/ 37 w 57"/>
                    <a:gd name="T5" fmla="*/ 0 h 54"/>
                    <a:gd name="T6" fmla="*/ 20 w 57"/>
                    <a:gd name="T7" fmla="*/ 0 h 54"/>
                    <a:gd name="T8" fmla="*/ 6 w 57"/>
                    <a:gd name="T9" fmla="*/ 10 h 54"/>
                    <a:gd name="T10" fmla="*/ 0 w 57"/>
                    <a:gd name="T11" fmla="*/ 27 h 54"/>
                    <a:gd name="T12" fmla="*/ 6 w 57"/>
                    <a:gd name="T13" fmla="*/ 43 h 54"/>
                    <a:gd name="T14" fmla="*/ 20 w 57"/>
                    <a:gd name="T15" fmla="*/ 54 h 54"/>
                    <a:gd name="T16" fmla="*/ 37 w 57"/>
                    <a:gd name="T17" fmla="*/ 54 h 54"/>
                    <a:gd name="T18" fmla="*/ 51 w 57"/>
                    <a:gd name="T19" fmla="*/ 43 h 54"/>
                    <a:gd name="T20" fmla="*/ 57 w 57"/>
                    <a:gd name="T21" fmla="*/ 2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7" h="54">
                      <a:moveTo>
                        <a:pt x="57" y="27"/>
                      </a:moveTo>
                      <a:lnTo>
                        <a:pt x="51" y="10"/>
                      </a:lnTo>
                      <a:lnTo>
                        <a:pt x="37" y="0"/>
                      </a:lnTo>
                      <a:lnTo>
                        <a:pt x="20" y="0"/>
                      </a:lnTo>
                      <a:lnTo>
                        <a:pt x="6" y="10"/>
                      </a:lnTo>
                      <a:lnTo>
                        <a:pt x="0" y="27"/>
                      </a:lnTo>
                      <a:lnTo>
                        <a:pt x="6" y="43"/>
                      </a:lnTo>
                      <a:lnTo>
                        <a:pt x="20" y="54"/>
                      </a:lnTo>
                      <a:lnTo>
                        <a:pt x="37" y="54"/>
                      </a:lnTo>
                      <a:lnTo>
                        <a:pt x="51" y="43"/>
                      </a:lnTo>
                      <a:lnTo>
                        <a:pt x="57" y="27"/>
                      </a:lnTo>
                      <a:close/>
                    </a:path>
                  </a:pathLst>
                </a:custGeom>
                <a:noFill/>
                <a:ln w="11113" cap="flat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81" name="Freeform 306"/>
                <p:cNvSpPr>
                  <a:spLocks/>
                </p:cNvSpPr>
                <p:nvPr/>
              </p:nvSpPr>
              <p:spPr bwMode="auto">
                <a:xfrm>
                  <a:off x="11757111" y="3880893"/>
                  <a:ext cx="66966" cy="63441"/>
                </a:xfrm>
                <a:custGeom>
                  <a:avLst/>
                  <a:gdLst>
                    <a:gd name="T0" fmla="*/ 57 w 57"/>
                    <a:gd name="T1" fmla="*/ 27 h 54"/>
                    <a:gd name="T2" fmla="*/ 51 w 57"/>
                    <a:gd name="T3" fmla="*/ 10 h 54"/>
                    <a:gd name="T4" fmla="*/ 37 w 57"/>
                    <a:gd name="T5" fmla="*/ 0 h 54"/>
                    <a:gd name="T6" fmla="*/ 20 w 57"/>
                    <a:gd name="T7" fmla="*/ 0 h 54"/>
                    <a:gd name="T8" fmla="*/ 6 w 57"/>
                    <a:gd name="T9" fmla="*/ 10 h 54"/>
                    <a:gd name="T10" fmla="*/ 0 w 57"/>
                    <a:gd name="T11" fmla="*/ 27 h 54"/>
                    <a:gd name="T12" fmla="*/ 6 w 57"/>
                    <a:gd name="T13" fmla="*/ 43 h 54"/>
                    <a:gd name="T14" fmla="*/ 20 w 57"/>
                    <a:gd name="T15" fmla="*/ 54 h 54"/>
                    <a:gd name="T16" fmla="*/ 37 w 57"/>
                    <a:gd name="T17" fmla="*/ 54 h 54"/>
                    <a:gd name="T18" fmla="*/ 51 w 57"/>
                    <a:gd name="T19" fmla="*/ 43 h 54"/>
                    <a:gd name="T20" fmla="*/ 57 w 57"/>
                    <a:gd name="T21" fmla="*/ 2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7" h="54">
                      <a:moveTo>
                        <a:pt x="57" y="27"/>
                      </a:moveTo>
                      <a:lnTo>
                        <a:pt x="51" y="10"/>
                      </a:lnTo>
                      <a:lnTo>
                        <a:pt x="37" y="0"/>
                      </a:lnTo>
                      <a:lnTo>
                        <a:pt x="20" y="0"/>
                      </a:lnTo>
                      <a:lnTo>
                        <a:pt x="6" y="10"/>
                      </a:lnTo>
                      <a:lnTo>
                        <a:pt x="0" y="27"/>
                      </a:lnTo>
                      <a:lnTo>
                        <a:pt x="6" y="43"/>
                      </a:lnTo>
                      <a:lnTo>
                        <a:pt x="20" y="54"/>
                      </a:lnTo>
                      <a:lnTo>
                        <a:pt x="37" y="54"/>
                      </a:lnTo>
                      <a:lnTo>
                        <a:pt x="51" y="43"/>
                      </a:lnTo>
                      <a:lnTo>
                        <a:pt x="57" y="27"/>
                      </a:lnTo>
                      <a:close/>
                    </a:path>
                  </a:pathLst>
                </a:custGeom>
                <a:noFill/>
                <a:ln w="11113" cap="flat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92" name="Rectangle 169"/>
                <p:cNvSpPr>
                  <a:spLocks noChangeArrowheads="1"/>
                </p:cNvSpPr>
                <p:nvPr/>
              </p:nvSpPr>
              <p:spPr bwMode="auto">
                <a:xfrm>
                  <a:off x="7788195" y="5920652"/>
                  <a:ext cx="23403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2</a:t>
                  </a:r>
                  <a:r>
                    <a:rPr kumimoji="0" lang="en-US" altLang="en-US" sz="1600" b="0" i="0" u="none" strike="noStrike" cap="none" normalizeH="0" baseline="3000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-8</a:t>
                  </a:r>
                  <a:endParaRPr kumimoji="0" lang="en-US" altLang="en-US" sz="2400" b="0" i="0" u="none" strike="noStrike" cap="none" normalizeH="0" baseline="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3" name="Rectangle 169"/>
                <p:cNvSpPr>
                  <a:spLocks noChangeArrowheads="1"/>
                </p:cNvSpPr>
                <p:nvPr/>
              </p:nvSpPr>
              <p:spPr bwMode="auto">
                <a:xfrm>
                  <a:off x="7793265" y="5350034"/>
                  <a:ext cx="23403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2</a:t>
                  </a:r>
                  <a:r>
                    <a:rPr kumimoji="0" lang="en-US" altLang="en-US" sz="1600" b="0" i="0" u="none" strike="noStrike" cap="none" normalizeH="0" baseline="3000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-4</a:t>
                  </a:r>
                  <a:endParaRPr kumimoji="0" lang="en-US" altLang="en-US" sz="2400" b="0" i="0" u="none" strike="noStrike" cap="none" normalizeH="0" baseline="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" name="Rectangle 169"/>
                <p:cNvSpPr>
                  <a:spLocks noChangeArrowheads="1"/>
                </p:cNvSpPr>
                <p:nvPr/>
              </p:nvSpPr>
              <p:spPr bwMode="auto">
                <a:xfrm>
                  <a:off x="7793265" y="4767900"/>
                  <a:ext cx="189154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2</a:t>
                  </a:r>
                  <a:r>
                    <a:rPr kumimoji="0" lang="en-US" altLang="en-US" sz="1600" b="0" i="0" u="none" strike="noStrike" cap="none" normalizeH="0" baseline="3000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0</a:t>
                  </a:r>
                  <a:endParaRPr kumimoji="0" lang="en-US" altLang="en-US" sz="2400" b="0" i="0" u="none" strike="noStrike" cap="none" normalizeH="0" baseline="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5" name="Rectangle 169"/>
                <p:cNvSpPr>
                  <a:spLocks noChangeArrowheads="1"/>
                </p:cNvSpPr>
                <p:nvPr/>
              </p:nvSpPr>
              <p:spPr bwMode="auto">
                <a:xfrm>
                  <a:off x="7793265" y="4191198"/>
                  <a:ext cx="189154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2</a:t>
                  </a:r>
                  <a:r>
                    <a:rPr kumimoji="0" lang="en-US" altLang="en-US" sz="1600" b="0" i="0" u="none" strike="noStrike" cap="none" normalizeH="0" baseline="3000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4</a:t>
                  </a:r>
                  <a:endParaRPr kumimoji="0" lang="en-US" altLang="en-US" sz="2400" b="0" i="0" u="none" strike="noStrike" cap="none" normalizeH="0" baseline="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6" name="Rectangle 169"/>
                <p:cNvSpPr>
                  <a:spLocks noChangeArrowheads="1"/>
                </p:cNvSpPr>
                <p:nvPr/>
              </p:nvSpPr>
              <p:spPr bwMode="auto">
                <a:xfrm>
                  <a:off x="7793497" y="3594305"/>
                  <a:ext cx="189154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2</a:t>
                  </a:r>
                  <a:r>
                    <a:rPr kumimoji="0" lang="en-US" altLang="en-US" sz="1600" b="0" i="0" u="none" strike="noStrike" cap="none" normalizeH="0" baseline="3000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8</a:t>
                  </a:r>
                  <a:endParaRPr kumimoji="0" lang="en-US" altLang="en-US" sz="2400" b="0" i="0" u="none" strike="noStrike" cap="none" normalizeH="0" baseline="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7" name="Rectangle 169"/>
                <p:cNvSpPr>
                  <a:spLocks noChangeArrowheads="1"/>
                </p:cNvSpPr>
                <p:nvPr/>
              </p:nvSpPr>
              <p:spPr bwMode="auto">
                <a:xfrm>
                  <a:off x="7793497" y="3009946"/>
                  <a:ext cx="264496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</a:rPr>
                    <a:t>2</a:t>
                  </a:r>
                  <a:r>
                    <a:rPr lang="en-US" altLang="en-US" sz="1600" baseline="30000" dirty="0">
                      <a:solidFill>
                        <a:srgbClr val="262626"/>
                      </a:solidFill>
                    </a:rPr>
                    <a:t>12</a:t>
                  </a:r>
                  <a:endParaRPr kumimoji="0" lang="en-US" altLang="en-US" sz="2400" b="0" i="0" u="none" strike="noStrike" cap="none" normalizeH="0" baseline="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98" name="Group 197"/>
              <p:cNvGrpSpPr/>
              <p:nvPr/>
            </p:nvGrpSpPr>
            <p:grpSpPr>
              <a:xfrm>
                <a:off x="9303494" y="3696685"/>
                <a:ext cx="925351" cy="1194170"/>
                <a:chOff x="7775125" y="2512748"/>
                <a:chExt cx="1203157" cy="1502334"/>
              </a:xfrm>
            </p:grpSpPr>
            <p:sp>
              <p:nvSpPr>
                <p:cNvPr id="199" name="TextBox 198"/>
                <p:cNvSpPr txBox="1"/>
                <p:nvPr/>
              </p:nvSpPr>
              <p:spPr>
                <a:xfrm rot="20274676">
                  <a:off x="7950201" y="2512748"/>
                  <a:ext cx="4154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00FF"/>
                      </a:solidFill>
                    </a:rPr>
                    <a:t>BF</a:t>
                  </a:r>
                </a:p>
              </p:txBody>
            </p:sp>
            <p:sp>
              <p:nvSpPr>
                <p:cNvPr id="200" name="TextBox 199"/>
                <p:cNvSpPr txBox="1"/>
                <p:nvPr/>
              </p:nvSpPr>
              <p:spPr>
                <a:xfrm rot="20274676">
                  <a:off x="7775125" y="3277141"/>
                  <a:ext cx="10166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FFFF"/>
                      </a:solidFill>
                    </a:rPr>
                    <a:t>JIT Norm</a:t>
                  </a:r>
                </a:p>
              </p:txBody>
            </p:sp>
            <p:sp>
              <p:nvSpPr>
                <p:cNvPr id="201" name="TextBox 200"/>
                <p:cNvSpPr txBox="1"/>
                <p:nvPr/>
              </p:nvSpPr>
              <p:spPr>
                <a:xfrm rot="20274676">
                  <a:off x="7907155" y="3645750"/>
                  <a:ext cx="1071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CC00"/>
                      </a:solidFill>
                    </a:rPr>
                    <a:t>MASS 1.0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9414475" y="3151472"/>
                  <a:ext cx="12241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= 100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4475" y="3151472"/>
                  <a:ext cx="1224181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902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itle 1"/>
          <p:cNvSpPr>
            <a:spLocks noGrp="1"/>
          </p:cNvSpPr>
          <p:nvPr>
            <p:ph type="title"/>
          </p:nvPr>
        </p:nvSpPr>
        <p:spPr>
          <a:xfrm>
            <a:off x="58615" y="-196948"/>
            <a:ext cx="11922369" cy="1325563"/>
          </a:xfrm>
        </p:spPr>
        <p:txBody>
          <a:bodyPr>
            <a:normAutofit/>
          </a:bodyPr>
          <a:lstStyle/>
          <a:p>
            <a:r>
              <a:rPr lang="en-US" sz="4000" dirty="0" err="1"/>
              <a:t>Mueen’s</a:t>
            </a:r>
            <a:r>
              <a:rPr lang="en-US" sz="4000" dirty="0"/>
              <a:t> Algorithm for Similarity Search </a:t>
            </a: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(MASS)</a:t>
            </a:r>
            <a:r>
              <a:rPr lang="en-US" sz="4000" dirty="0"/>
              <a:t> </a:t>
            </a:r>
            <a:r>
              <a:rPr lang="en-US" sz="2400" dirty="0"/>
              <a:t>(3 of 9)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0968" y="869858"/>
            <a:ext cx="11650016" cy="279495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+mj-lt"/>
              </a:rPr>
              <a:t>Can we improve MASS 1.0?</a:t>
            </a:r>
          </a:p>
          <a:p>
            <a:r>
              <a:rPr lang="en-US" altLang="en-US" sz="2400" dirty="0">
                <a:solidFill>
                  <a:schemeClr val="tx1"/>
                </a:solidFill>
                <a:latin typeface="+mj-lt"/>
              </a:rPr>
              <a:t>Note that convolution doubles the size of the input vectors in the output.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r>
              <a:rPr lang="en-US" sz="2400" dirty="0">
                <a:solidFill>
                  <a:schemeClr val="tx1"/>
                </a:solidFill>
                <a:latin typeface="+mj-lt"/>
              </a:rPr>
              <a:t>MASS uses only half of the output of convolution and throws away the remaining half.</a:t>
            </a:r>
          </a:p>
          <a:p>
            <a:r>
              <a:rPr lang="en-US" sz="2400" dirty="0">
                <a:solidFill>
                  <a:schemeClr val="tx1"/>
                </a:solidFill>
                <a:latin typeface="+mj-lt"/>
              </a:rPr>
              <a:t>Can we compute just the necessary half? Let’s see what happens inside convolution.</a:t>
            </a:r>
          </a:p>
          <a:p>
            <a:r>
              <a:rPr lang="en-US" sz="2400" i="1" dirty="0">
                <a:solidFill>
                  <a:schemeClr val="tx1"/>
                </a:solidFill>
                <a:latin typeface="+mj-lt"/>
              </a:rPr>
              <a:t>Convolution in time domain is multiplication in frequency domain.</a:t>
            </a:r>
          </a:p>
          <a:p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conv(x,y) = </a:t>
            </a:r>
            <a:r>
              <a:rPr lang="en-US" sz="2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ifft</a:t>
            </a: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2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fft</a:t>
            </a: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2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double&amp;pad</a:t>
            </a: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(x)) . </a:t>
            </a:r>
            <a:r>
              <a:rPr lang="en-US" sz="2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fft</a:t>
            </a: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double&amp;pad</a:t>
            </a: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(y))</a:t>
            </a:r>
            <a:endParaRPr lang="en-US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Left Brace 10"/>
          <p:cNvSpPr/>
          <p:nvPr/>
        </p:nvSpPr>
        <p:spPr>
          <a:xfrm>
            <a:off x="4094516" y="3840890"/>
            <a:ext cx="712615" cy="2880585"/>
          </a:xfrm>
          <a:prstGeom prst="leftBrace">
            <a:avLst>
              <a:gd name="adj1" fmla="val 5477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2" name="Group 551"/>
          <p:cNvGrpSpPr/>
          <p:nvPr/>
        </p:nvGrpSpPr>
        <p:grpSpPr>
          <a:xfrm>
            <a:off x="322967" y="5069970"/>
            <a:ext cx="3570085" cy="489312"/>
            <a:chOff x="2617823" y="3470466"/>
            <a:chExt cx="5610797" cy="489312"/>
          </a:xfrm>
        </p:grpSpPr>
        <p:sp>
          <p:nvSpPr>
            <p:cNvPr id="554" name="Line 304"/>
            <p:cNvSpPr>
              <a:spLocks noChangeShapeType="1"/>
            </p:cNvSpPr>
            <p:nvPr/>
          </p:nvSpPr>
          <p:spPr bwMode="auto">
            <a:xfrm>
              <a:off x="6187968" y="3583607"/>
              <a:ext cx="196692" cy="272532"/>
            </a:xfrm>
            <a:prstGeom prst="line">
              <a:avLst/>
            </a:prstGeom>
            <a:noFill/>
            <a:ln w="9525" cap="flat">
              <a:solidFill>
                <a:srgbClr val="2CB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5" name="Line 305"/>
            <p:cNvSpPr>
              <a:spLocks noChangeShapeType="1"/>
            </p:cNvSpPr>
            <p:nvPr/>
          </p:nvSpPr>
          <p:spPr bwMode="auto">
            <a:xfrm>
              <a:off x="6284458" y="3583607"/>
              <a:ext cx="0" cy="272532"/>
            </a:xfrm>
            <a:prstGeom prst="line">
              <a:avLst/>
            </a:prstGeom>
            <a:noFill/>
            <a:ln w="9525" cap="flat">
              <a:solidFill>
                <a:srgbClr val="2CB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6" name="Line 306"/>
            <p:cNvSpPr>
              <a:spLocks noChangeShapeType="1"/>
            </p:cNvSpPr>
            <p:nvPr/>
          </p:nvSpPr>
          <p:spPr bwMode="auto">
            <a:xfrm flipH="1">
              <a:off x="6187968" y="3583607"/>
              <a:ext cx="196692" cy="272532"/>
            </a:xfrm>
            <a:prstGeom prst="line">
              <a:avLst/>
            </a:prstGeom>
            <a:noFill/>
            <a:ln w="9525" cap="flat">
              <a:solidFill>
                <a:srgbClr val="2CB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7" name="Rectangle 308"/>
            <p:cNvSpPr>
              <a:spLocks noChangeArrowheads="1"/>
            </p:cNvSpPr>
            <p:nvPr/>
          </p:nvSpPr>
          <p:spPr bwMode="auto">
            <a:xfrm>
              <a:off x="6139722" y="3852301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8" name="Rectangle 309"/>
            <p:cNvSpPr>
              <a:spLocks noChangeArrowheads="1"/>
            </p:cNvSpPr>
            <p:nvPr/>
          </p:nvSpPr>
          <p:spPr bwMode="auto">
            <a:xfrm>
              <a:off x="6043232" y="3852301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9" name="Rectangle 310"/>
            <p:cNvSpPr>
              <a:spLocks noChangeArrowheads="1"/>
            </p:cNvSpPr>
            <p:nvPr/>
          </p:nvSpPr>
          <p:spPr bwMode="auto">
            <a:xfrm>
              <a:off x="6332705" y="3852301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0" name="Rectangle 311"/>
            <p:cNvSpPr>
              <a:spLocks noChangeArrowheads="1"/>
            </p:cNvSpPr>
            <p:nvPr/>
          </p:nvSpPr>
          <p:spPr bwMode="auto">
            <a:xfrm>
              <a:off x="6239925" y="3852301"/>
              <a:ext cx="9278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1" name="Rectangle 316"/>
            <p:cNvSpPr>
              <a:spLocks noChangeArrowheads="1"/>
            </p:cNvSpPr>
            <p:nvPr/>
          </p:nvSpPr>
          <p:spPr bwMode="auto">
            <a:xfrm>
              <a:off x="6139722" y="3476130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2" name="Rectangle 317"/>
            <p:cNvSpPr>
              <a:spLocks noChangeArrowheads="1"/>
            </p:cNvSpPr>
            <p:nvPr/>
          </p:nvSpPr>
          <p:spPr bwMode="auto">
            <a:xfrm>
              <a:off x="6043232" y="3476130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3" name="Rectangle 318"/>
            <p:cNvSpPr>
              <a:spLocks noChangeArrowheads="1"/>
            </p:cNvSpPr>
            <p:nvPr/>
          </p:nvSpPr>
          <p:spPr bwMode="auto">
            <a:xfrm>
              <a:off x="6332705" y="3476130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4" name="Rectangle 319"/>
            <p:cNvSpPr>
              <a:spLocks noChangeArrowheads="1"/>
            </p:cNvSpPr>
            <p:nvPr/>
          </p:nvSpPr>
          <p:spPr bwMode="auto">
            <a:xfrm>
              <a:off x="6239925" y="3476130"/>
              <a:ext cx="9278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5" name="Line 324"/>
            <p:cNvSpPr>
              <a:spLocks noChangeShapeType="1"/>
            </p:cNvSpPr>
            <p:nvPr/>
          </p:nvSpPr>
          <p:spPr bwMode="auto">
            <a:xfrm>
              <a:off x="5234198" y="3583607"/>
              <a:ext cx="296895" cy="272532"/>
            </a:xfrm>
            <a:prstGeom prst="line">
              <a:avLst/>
            </a:prstGeom>
            <a:noFill/>
            <a:ln w="9525" cap="flat">
              <a:solidFill>
                <a:srgbClr val="2CB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6" name="Line 325"/>
            <p:cNvSpPr>
              <a:spLocks noChangeShapeType="1"/>
            </p:cNvSpPr>
            <p:nvPr/>
          </p:nvSpPr>
          <p:spPr bwMode="auto">
            <a:xfrm>
              <a:off x="5334398" y="3583607"/>
              <a:ext cx="96490" cy="272532"/>
            </a:xfrm>
            <a:prstGeom prst="line">
              <a:avLst/>
            </a:prstGeom>
            <a:noFill/>
            <a:ln w="9525" cap="flat">
              <a:solidFill>
                <a:srgbClr val="2CB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7" name="Line 326"/>
            <p:cNvSpPr>
              <a:spLocks noChangeShapeType="1"/>
            </p:cNvSpPr>
            <p:nvPr/>
          </p:nvSpPr>
          <p:spPr bwMode="auto">
            <a:xfrm flipH="1">
              <a:off x="5334398" y="3583607"/>
              <a:ext cx="96490" cy="272532"/>
            </a:xfrm>
            <a:prstGeom prst="line">
              <a:avLst/>
            </a:prstGeom>
            <a:noFill/>
            <a:ln w="9525" cap="flat">
              <a:solidFill>
                <a:srgbClr val="2CB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8" name="Line 327"/>
            <p:cNvSpPr>
              <a:spLocks noChangeShapeType="1"/>
            </p:cNvSpPr>
            <p:nvPr/>
          </p:nvSpPr>
          <p:spPr bwMode="auto">
            <a:xfrm flipH="1">
              <a:off x="5234198" y="3583607"/>
              <a:ext cx="296895" cy="272532"/>
            </a:xfrm>
            <a:prstGeom prst="line">
              <a:avLst/>
            </a:prstGeom>
            <a:noFill/>
            <a:ln w="9525" cap="flat">
              <a:solidFill>
                <a:srgbClr val="2CB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9" name="Rectangle 328"/>
            <p:cNvSpPr>
              <a:spLocks noChangeArrowheads="1"/>
            </p:cNvSpPr>
            <p:nvPr/>
          </p:nvSpPr>
          <p:spPr bwMode="auto">
            <a:xfrm>
              <a:off x="5286154" y="3852301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0" name="Rectangle 329"/>
            <p:cNvSpPr>
              <a:spLocks noChangeArrowheads="1"/>
            </p:cNvSpPr>
            <p:nvPr/>
          </p:nvSpPr>
          <p:spPr bwMode="auto">
            <a:xfrm>
              <a:off x="5189664" y="3852301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1" name="Rectangle 330"/>
            <p:cNvSpPr>
              <a:spLocks noChangeArrowheads="1"/>
            </p:cNvSpPr>
            <p:nvPr/>
          </p:nvSpPr>
          <p:spPr bwMode="auto">
            <a:xfrm>
              <a:off x="5479134" y="3852301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2" name="Rectangle 331"/>
            <p:cNvSpPr>
              <a:spLocks noChangeArrowheads="1"/>
            </p:cNvSpPr>
            <p:nvPr/>
          </p:nvSpPr>
          <p:spPr bwMode="auto">
            <a:xfrm>
              <a:off x="5386354" y="3852301"/>
              <a:ext cx="9278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3" name="Rectangle 336"/>
            <p:cNvSpPr>
              <a:spLocks noChangeArrowheads="1"/>
            </p:cNvSpPr>
            <p:nvPr/>
          </p:nvSpPr>
          <p:spPr bwMode="auto">
            <a:xfrm>
              <a:off x="5286154" y="3476130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4" name="Rectangle 337"/>
            <p:cNvSpPr>
              <a:spLocks noChangeArrowheads="1"/>
            </p:cNvSpPr>
            <p:nvPr/>
          </p:nvSpPr>
          <p:spPr bwMode="auto">
            <a:xfrm>
              <a:off x="5189664" y="3476130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5" name="Rectangle 338"/>
            <p:cNvSpPr>
              <a:spLocks noChangeArrowheads="1"/>
            </p:cNvSpPr>
            <p:nvPr/>
          </p:nvSpPr>
          <p:spPr bwMode="auto">
            <a:xfrm>
              <a:off x="5479134" y="3476130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6" name="Rectangle 339"/>
            <p:cNvSpPr>
              <a:spLocks noChangeArrowheads="1"/>
            </p:cNvSpPr>
            <p:nvPr/>
          </p:nvSpPr>
          <p:spPr bwMode="auto">
            <a:xfrm>
              <a:off x="5386354" y="3476130"/>
              <a:ext cx="9278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7" name="Line 344"/>
            <p:cNvSpPr>
              <a:spLocks noChangeShapeType="1"/>
            </p:cNvSpPr>
            <p:nvPr/>
          </p:nvSpPr>
          <p:spPr bwMode="auto">
            <a:xfrm>
              <a:off x="4376918" y="3583607"/>
              <a:ext cx="196692" cy="272532"/>
            </a:xfrm>
            <a:prstGeom prst="line">
              <a:avLst/>
            </a:prstGeom>
            <a:noFill/>
            <a:ln w="9525" cap="flat">
              <a:solidFill>
                <a:srgbClr val="2CB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8" name="Line 345"/>
            <p:cNvSpPr>
              <a:spLocks noChangeShapeType="1"/>
            </p:cNvSpPr>
            <p:nvPr/>
          </p:nvSpPr>
          <p:spPr bwMode="auto">
            <a:xfrm>
              <a:off x="4477120" y="3583607"/>
              <a:ext cx="0" cy="272532"/>
            </a:xfrm>
            <a:prstGeom prst="line">
              <a:avLst/>
            </a:prstGeom>
            <a:noFill/>
            <a:ln w="9525" cap="flat">
              <a:solidFill>
                <a:srgbClr val="2CB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9" name="Line 346"/>
            <p:cNvSpPr>
              <a:spLocks noChangeShapeType="1"/>
            </p:cNvSpPr>
            <p:nvPr/>
          </p:nvSpPr>
          <p:spPr bwMode="auto">
            <a:xfrm flipH="1">
              <a:off x="4376918" y="3583607"/>
              <a:ext cx="196692" cy="272532"/>
            </a:xfrm>
            <a:prstGeom prst="line">
              <a:avLst/>
            </a:prstGeom>
            <a:noFill/>
            <a:ln w="9525" cap="flat">
              <a:solidFill>
                <a:srgbClr val="2CB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0" name="Rectangle 347"/>
            <p:cNvSpPr>
              <a:spLocks noChangeArrowheads="1"/>
            </p:cNvSpPr>
            <p:nvPr/>
          </p:nvSpPr>
          <p:spPr bwMode="auto">
            <a:xfrm>
              <a:off x="4425164" y="3852301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1" name="Rectangle 348"/>
            <p:cNvSpPr>
              <a:spLocks noChangeArrowheads="1"/>
            </p:cNvSpPr>
            <p:nvPr/>
          </p:nvSpPr>
          <p:spPr bwMode="auto">
            <a:xfrm>
              <a:off x="4328674" y="3852301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2" name="Rectangle 349"/>
            <p:cNvSpPr>
              <a:spLocks noChangeArrowheads="1"/>
            </p:cNvSpPr>
            <p:nvPr/>
          </p:nvSpPr>
          <p:spPr bwMode="auto">
            <a:xfrm>
              <a:off x="4621856" y="3852301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3" name="Rectangle 350"/>
            <p:cNvSpPr>
              <a:spLocks noChangeArrowheads="1"/>
            </p:cNvSpPr>
            <p:nvPr/>
          </p:nvSpPr>
          <p:spPr bwMode="auto">
            <a:xfrm>
              <a:off x="4525366" y="3852301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4" name="Rectangle 355"/>
            <p:cNvSpPr>
              <a:spLocks noChangeArrowheads="1"/>
            </p:cNvSpPr>
            <p:nvPr/>
          </p:nvSpPr>
          <p:spPr bwMode="auto">
            <a:xfrm>
              <a:off x="4425164" y="3476130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5" name="Rectangle 356"/>
            <p:cNvSpPr>
              <a:spLocks noChangeArrowheads="1"/>
            </p:cNvSpPr>
            <p:nvPr/>
          </p:nvSpPr>
          <p:spPr bwMode="auto">
            <a:xfrm>
              <a:off x="4328674" y="3476130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6" name="Rectangle 357"/>
            <p:cNvSpPr>
              <a:spLocks noChangeArrowheads="1"/>
            </p:cNvSpPr>
            <p:nvPr/>
          </p:nvSpPr>
          <p:spPr bwMode="auto">
            <a:xfrm>
              <a:off x="4621856" y="3476130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7" name="Rectangle 358"/>
            <p:cNvSpPr>
              <a:spLocks noChangeArrowheads="1"/>
            </p:cNvSpPr>
            <p:nvPr/>
          </p:nvSpPr>
          <p:spPr bwMode="auto">
            <a:xfrm>
              <a:off x="4525366" y="3476130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8" name="Line 363"/>
            <p:cNvSpPr>
              <a:spLocks noChangeShapeType="1"/>
            </p:cNvSpPr>
            <p:nvPr/>
          </p:nvSpPr>
          <p:spPr bwMode="auto">
            <a:xfrm>
              <a:off x="3519637" y="3583607"/>
              <a:ext cx="96490" cy="272532"/>
            </a:xfrm>
            <a:prstGeom prst="line">
              <a:avLst/>
            </a:prstGeom>
            <a:noFill/>
            <a:ln w="9525" cap="flat">
              <a:solidFill>
                <a:srgbClr val="2CB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9" name="Line 364"/>
            <p:cNvSpPr>
              <a:spLocks noChangeShapeType="1"/>
            </p:cNvSpPr>
            <p:nvPr/>
          </p:nvSpPr>
          <p:spPr bwMode="auto">
            <a:xfrm flipH="1">
              <a:off x="3519637" y="3583607"/>
              <a:ext cx="96490" cy="272532"/>
            </a:xfrm>
            <a:prstGeom prst="line">
              <a:avLst/>
            </a:prstGeom>
            <a:noFill/>
            <a:ln w="9525" cap="flat">
              <a:solidFill>
                <a:srgbClr val="2CB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0" name="Rectangle 365"/>
            <p:cNvSpPr>
              <a:spLocks noChangeArrowheads="1"/>
            </p:cNvSpPr>
            <p:nvPr/>
          </p:nvSpPr>
          <p:spPr bwMode="auto">
            <a:xfrm>
              <a:off x="3567884" y="3852301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1" name="Rectangle 366"/>
            <p:cNvSpPr>
              <a:spLocks noChangeArrowheads="1"/>
            </p:cNvSpPr>
            <p:nvPr/>
          </p:nvSpPr>
          <p:spPr bwMode="auto">
            <a:xfrm>
              <a:off x="3471394" y="3852301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2" name="Rectangle 367"/>
            <p:cNvSpPr>
              <a:spLocks noChangeArrowheads="1"/>
            </p:cNvSpPr>
            <p:nvPr/>
          </p:nvSpPr>
          <p:spPr bwMode="auto">
            <a:xfrm>
              <a:off x="3764576" y="3852301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3" name="Rectangle 368"/>
            <p:cNvSpPr>
              <a:spLocks noChangeArrowheads="1"/>
            </p:cNvSpPr>
            <p:nvPr/>
          </p:nvSpPr>
          <p:spPr bwMode="auto">
            <a:xfrm>
              <a:off x="3668086" y="3852301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4" name="Rectangle 373"/>
            <p:cNvSpPr>
              <a:spLocks noChangeArrowheads="1"/>
            </p:cNvSpPr>
            <p:nvPr/>
          </p:nvSpPr>
          <p:spPr bwMode="auto">
            <a:xfrm>
              <a:off x="3567884" y="3476130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5" name="Rectangle 374"/>
            <p:cNvSpPr>
              <a:spLocks noChangeArrowheads="1"/>
            </p:cNvSpPr>
            <p:nvPr/>
          </p:nvSpPr>
          <p:spPr bwMode="auto">
            <a:xfrm>
              <a:off x="3471394" y="3476130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6" name="Rectangle 375"/>
            <p:cNvSpPr>
              <a:spLocks noChangeArrowheads="1"/>
            </p:cNvSpPr>
            <p:nvPr/>
          </p:nvSpPr>
          <p:spPr bwMode="auto">
            <a:xfrm>
              <a:off x="3764576" y="3476130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7" name="Rectangle 376"/>
            <p:cNvSpPr>
              <a:spLocks noChangeArrowheads="1"/>
            </p:cNvSpPr>
            <p:nvPr/>
          </p:nvSpPr>
          <p:spPr bwMode="auto">
            <a:xfrm>
              <a:off x="3668086" y="3476130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8" name="Line 381"/>
            <p:cNvSpPr>
              <a:spLocks noChangeShapeType="1"/>
            </p:cNvSpPr>
            <p:nvPr/>
          </p:nvSpPr>
          <p:spPr bwMode="auto">
            <a:xfrm>
              <a:off x="2669779" y="3583607"/>
              <a:ext cx="0" cy="272532"/>
            </a:xfrm>
            <a:prstGeom prst="line">
              <a:avLst/>
            </a:prstGeom>
            <a:noFill/>
            <a:ln w="9525" cap="flat">
              <a:solidFill>
                <a:srgbClr val="2CB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9" name="Rectangle 382"/>
            <p:cNvSpPr>
              <a:spLocks noChangeArrowheads="1"/>
            </p:cNvSpPr>
            <p:nvPr/>
          </p:nvSpPr>
          <p:spPr bwMode="auto">
            <a:xfrm>
              <a:off x="2714313" y="3852301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0" name="Rectangle 383"/>
            <p:cNvSpPr>
              <a:spLocks noChangeArrowheads="1"/>
            </p:cNvSpPr>
            <p:nvPr/>
          </p:nvSpPr>
          <p:spPr bwMode="auto">
            <a:xfrm>
              <a:off x="2617823" y="3852301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1" name="Rectangle 384"/>
            <p:cNvSpPr>
              <a:spLocks noChangeArrowheads="1"/>
            </p:cNvSpPr>
            <p:nvPr/>
          </p:nvSpPr>
          <p:spPr bwMode="auto">
            <a:xfrm>
              <a:off x="2911006" y="3852301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2" name="Rectangle 385"/>
            <p:cNvSpPr>
              <a:spLocks noChangeArrowheads="1"/>
            </p:cNvSpPr>
            <p:nvPr/>
          </p:nvSpPr>
          <p:spPr bwMode="auto">
            <a:xfrm>
              <a:off x="2814516" y="3852301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3" name="Rectangle 390"/>
            <p:cNvSpPr>
              <a:spLocks noChangeArrowheads="1"/>
            </p:cNvSpPr>
            <p:nvPr/>
          </p:nvSpPr>
          <p:spPr bwMode="auto">
            <a:xfrm>
              <a:off x="2714313" y="3476130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4" name="Rectangle 391"/>
            <p:cNvSpPr>
              <a:spLocks noChangeArrowheads="1"/>
            </p:cNvSpPr>
            <p:nvPr/>
          </p:nvSpPr>
          <p:spPr bwMode="auto">
            <a:xfrm>
              <a:off x="2617823" y="3476130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5" name="Rectangle 392"/>
            <p:cNvSpPr>
              <a:spLocks noChangeArrowheads="1"/>
            </p:cNvSpPr>
            <p:nvPr/>
          </p:nvSpPr>
          <p:spPr bwMode="auto">
            <a:xfrm>
              <a:off x="2911006" y="3476130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6" name="Rectangle 393"/>
            <p:cNvSpPr>
              <a:spLocks noChangeArrowheads="1"/>
            </p:cNvSpPr>
            <p:nvPr/>
          </p:nvSpPr>
          <p:spPr bwMode="auto">
            <a:xfrm>
              <a:off x="2814516" y="3476130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7" name="Line 183"/>
            <p:cNvSpPr>
              <a:spLocks noChangeShapeType="1"/>
            </p:cNvSpPr>
            <p:nvPr/>
          </p:nvSpPr>
          <p:spPr bwMode="auto">
            <a:xfrm>
              <a:off x="7222891" y="3577943"/>
              <a:ext cx="96490" cy="272532"/>
            </a:xfrm>
            <a:prstGeom prst="line">
              <a:avLst/>
            </a:prstGeom>
            <a:noFill/>
            <a:ln w="9525" cap="flat">
              <a:solidFill>
                <a:srgbClr val="2CB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8" name="Line 184"/>
            <p:cNvSpPr>
              <a:spLocks noChangeShapeType="1"/>
            </p:cNvSpPr>
            <p:nvPr/>
          </p:nvSpPr>
          <p:spPr bwMode="auto">
            <a:xfrm flipH="1">
              <a:off x="7222891" y="3577943"/>
              <a:ext cx="96490" cy="272532"/>
            </a:xfrm>
            <a:prstGeom prst="line">
              <a:avLst/>
            </a:prstGeom>
            <a:noFill/>
            <a:ln w="9525" cap="flat">
              <a:solidFill>
                <a:srgbClr val="2CB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9" name="Rectangle 189"/>
            <p:cNvSpPr>
              <a:spLocks noChangeArrowheads="1"/>
            </p:cNvSpPr>
            <p:nvPr/>
          </p:nvSpPr>
          <p:spPr bwMode="auto">
            <a:xfrm>
              <a:off x="7074445" y="3854312"/>
              <a:ext cx="96490" cy="103640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0" name="Rectangle 190"/>
            <p:cNvSpPr>
              <a:spLocks noChangeArrowheads="1"/>
            </p:cNvSpPr>
            <p:nvPr/>
          </p:nvSpPr>
          <p:spPr bwMode="auto">
            <a:xfrm>
              <a:off x="6977955" y="3854312"/>
              <a:ext cx="96490" cy="103640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1" name="Rectangle 191"/>
            <p:cNvSpPr>
              <a:spLocks noChangeArrowheads="1"/>
            </p:cNvSpPr>
            <p:nvPr/>
          </p:nvSpPr>
          <p:spPr bwMode="auto">
            <a:xfrm>
              <a:off x="7267425" y="3854312"/>
              <a:ext cx="100202" cy="103640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2" name="Rectangle 192"/>
            <p:cNvSpPr>
              <a:spLocks noChangeArrowheads="1"/>
            </p:cNvSpPr>
            <p:nvPr/>
          </p:nvSpPr>
          <p:spPr bwMode="auto">
            <a:xfrm>
              <a:off x="7170935" y="3854312"/>
              <a:ext cx="96490" cy="103640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3" name="Rectangle 197"/>
            <p:cNvSpPr>
              <a:spLocks noChangeArrowheads="1"/>
            </p:cNvSpPr>
            <p:nvPr/>
          </p:nvSpPr>
          <p:spPr bwMode="auto">
            <a:xfrm>
              <a:off x="7074445" y="3470466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4" name="Rectangle 198"/>
            <p:cNvSpPr>
              <a:spLocks noChangeArrowheads="1"/>
            </p:cNvSpPr>
            <p:nvPr/>
          </p:nvSpPr>
          <p:spPr bwMode="auto">
            <a:xfrm>
              <a:off x="6977955" y="3470466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5" name="Rectangle 199"/>
            <p:cNvSpPr>
              <a:spLocks noChangeArrowheads="1"/>
            </p:cNvSpPr>
            <p:nvPr/>
          </p:nvSpPr>
          <p:spPr bwMode="auto">
            <a:xfrm>
              <a:off x="7267425" y="3470466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6" name="Rectangle 200"/>
            <p:cNvSpPr>
              <a:spLocks noChangeArrowheads="1"/>
            </p:cNvSpPr>
            <p:nvPr/>
          </p:nvSpPr>
          <p:spPr bwMode="auto">
            <a:xfrm>
              <a:off x="7170935" y="3470466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7" name="Line 201"/>
            <p:cNvSpPr>
              <a:spLocks noChangeShapeType="1"/>
            </p:cNvSpPr>
            <p:nvPr/>
          </p:nvSpPr>
          <p:spPr bwMode="auto">
            <a:xfrm>
              <a:off x="8176661" y="3577943"/>
              <a:ext cx="0" cy="272532"/>
            </a:xfrm>
            <a:prstGeom prst="line">
              <a:avLst/>
            </a:prstGeom>
            <a:noFill/>
            <a:ln w="9525" cap="flat">
              <a:solidFill>
                <a:srgbClr val="2CB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8" name="Rectangle 207"/>
            <p:cNvSpPr>
              <a:spLocks noChangeArrowheads="1"/>
            </p:cNvSpPr>
            <p:nvPr/>
          </p:nvSpPr>
          <p:spPr bwMode="auto">
            <a:xfrm>
              <a:off x="7931725" y="3854312"/>
              <a:ext cx="100202" cy="103640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9" name="Rectangle 208"/>
            <p:cNvSpPr>
              <a:spLocks noChangeArrowheads="1"/>
            </p:cNvSpPr>
            <p:nvPr/>
          </p:nvSpPr>
          <p:spPr bwMode="auto">
            <a:xfrm>
              <a:off x="7835235" y="3854312"/>
              <a:ext cx="96490" cy="103640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0" name="Rectangle 209"/>
            <p:cNvSpPr>
              <a:spLocks noChangeArrowheads="1"/>
            </p:cNvSpPr>
            <p:nvPr/>
          </p:nvSpPr>
          <p:spPr bwMode="auto">
            <a:xfrm>
              <a:off x="8128418" y="3854312"/>
              <a:ext cx="100202" cy="103640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1" name="Rectangle 210"/>
            <p:cNvSpPr>
              <a:spLocks noChangeArrowheads="1"/>
            </p:cNvSpPr>
            <p:nvPr/>
          </p:nvSpPr>
          <p:spPr bwMode="auto">
            <a:xfrm>
              <a:off x="8031928" y="3854312"/>
              <a:ext cx="96490" cy="103640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2" name="Rectangle 215"/>
            <p:cNvSpPr>
              <a:spLocks noChangeArrowheads="1"/>
            </p:cNvSpPr>
            <p:nvPr/>
          </p:nvSpPr>
          <p:spPr bwMode="auto">
            <a:xfrm>
              <a:off x="7931725" y="3470466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3" name="Rectangle 216"/>
            <p:cNvSpPr>
              <a:spLocks noChangeArrowheads="1"/>
            </p:cNvSpPr>
            <p:nvPr/>
          </p:nvSpPr>
          <p:spPr bwMode="auto">
            <a:xfrm>
              <a:off x="7835235" y="3470466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4" name="Rectangle 217"/>
            <p:cNvSpPr>
              <a:spLocks noChangeArrowheads="1"/>
            </p:cNvSpPr>
            <p:nvPr/>
          </p:nvSpPr>
          <p:spPr bwMode="auto">
            <a:xfrm>
              <a:off x="8128418" y="3470466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5" name="Rectangle 218"/>
            <p:cNvSpPr>
              <a:spLocks noChangeArrowheads="1"/>
            </p:cNvSpPr>
            <p:nvPr/>
          </p:nvSpPr>
          <p:spPr bwMode="auto">
            <a:xfrm>
              <a:off x="8031928" y="3470466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Arrow: Down 12"/>
          <p:cNvSpPr/>
          <p:nvPr/>
        </p:nvSpPr>
        <p:spPr>
          <a:xfrm>
            <a:off x="11025051" y="4175014"/>
            <a:ext cx="328749" cy="2099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199969" y="3806048"/>
            <a:ext cx="5313446" cy="2787040"/>
            <a:chOff x="5199969" y="3806048"/>
            <a:chExt cx="5313446" cy="278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5199969" y="3806048"/>
              <a:ext cx="5246333" cy="2787040"/>
              <a:chOff x="5199969" y="3806048"/>
              <a:chExt cx="5246333" cy="278704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5220044" y="3806048"/>
                <a:ext cx="5219377" cy="703953"/>
                <a:chOff x="2641006" y="3681260"/>
                <a:chExt cx="5219377" cy="703953"/>
              </a:xfrm>
            </p:grpSpPr>
            <p:sp>
              <p:nvSpPr>
                <p:cNvPr id="94" name="Rectangle 220"/>
                <p:cNvSpPr>
                  <a:spLocks noChangeArrowheads="1"/>
                </p:cNvSpPr>
                <p:nvPr/>
              </p:nvSpPr>
              <p:spPr bwMode="auto">
                <a:xfrm>
                  <a:off x="2949033" y="4059349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5" name="Rectangle 223"/>
                <p:cNvSpPr>
                  <a:spLocks noChangeArrowheads="1"/>
                </p:cNvSpPr>
                <p:nvPr/>
              </p:nvSpPr>
              <p:spPr bwMode="auto">
                <a:xfrm>
                  <a:off x="2641006" y="4059349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6" name="Rectangle 224"/>
                <p:cNvSpPr>
                  <a:spLocks noChangeArrowheads="1"/>
                </p:cNvSpPr>
                <p:nvPr/>
              </p:nvSpPr>
              <p:spPr bwMode="auto">
                <a:xfrm>
                  <a:off x="2704097" y="4055511"/>
                  <a:ext cx="19236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97" name="Rectangle 226"/>
                <p:cNvSpPr>
                  <a:spLocks noChangeArrowheads="1"/>
                </p:cNvSpPr>
                <p:nvPr/>
              </p:nvSpPr>
              <p:spPr bwMode="auto">
                <a:xfrm>
                  <a:off x="3565087" y="4059349"/>
                  <a:ext cx="311739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8" name="Rectangle 229"/>
                <p:cNvSpPr>
                  <a:spLocks noChangeArrowheads="1"/>
                </p:cNvSpPr>
                <p:nvPr/>
              </p:nvSpPr>
              <p:spPr bwMode="auto">
                <a:xfrm>
                  <a:off x="3257060" y="4059349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9" name="Rectangle 240"/>
                <p:cNvSpPr>
                  <a:spLocks noChangeArrowheads="1"/>
                </p:cNvSpPr>
                <p:nvPr/>
              </p:nvSpPr>
              <p:spPr bwMode="auto">
                <a:xfrm>
                  <a:off x="5701435" y="4059349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0" name="Rectangle 243"/>
                <p:cNvSpPr>
                  <a:spLocks noChangeArrowheads="1"/>
                </p:cNvSpPr>
                <p:nvPr/>
              </p:nvSpPr>
              <p:spPr bwMode="auto">
                <a:xfrm>
                  <a:off x="5393408" y="4059349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1" name="Rectangle 244"/>
                <p:cNvSpPr>
                  <a:spLocks noChangeArrowheads="1"/>
                </p:cNvSpPr>
                <p:nvPr/>
              </p:nvSpPr>
              <p:spPr bwMode="auto">
                <a:xfrm>
                  <a:off x="5445365" y="4051672"/>
                  <a:ext cx="19236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102" name="Rectangle 246"/>
                <p:cNvSpPr>
                  <a:spLocks noChangeArrowheads="1"/>
                </p:cNvSpPr>
                <p:nvPr/>
              </p:nvSpPr>
              <p:spPr bwMode="auto">
                <a:xfrm>
                  <a:off x="6317489" y="4059349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" name="Rectangle 248"/>
                <p:cNvSpPr>
                  <a:spLocks noChangeArrowheads="1"/>
                </p:cNvSpPr>
                <p:nvPr/>
              </p:nvSpPr>
              <p:spPr bwMode="auto">
                <a:xfrm>
                  <a:off x="6009462" y="4059349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4" name="Rectangle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5422" y="3716102"/>
                      <a:ext cx="1830629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r>
                        <a:rPr lang="en-US" altLang="en-US" sz="2000" dirty="0">
                          <a:solidFill>
                            <a:srgbClr val="CC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Double and Pad </a:t>
                      </a:r>
                      <a14:m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en-US" sz="2000" i="0" dirty="0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oMath>
                      </a14:m>
                      <a:endParaRPr lang="en-US" altLang="en-US" sz="4800" dirty="0">
                        <a:solidFill>
                          <a:srgbClr val="CC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4" name="Rectangle 21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3055422" y="3716102"/>
                      <a:ext cx="1830629" cy="307777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l="-8306" t="-25490" r="-2326" b="-49020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5" name="Rectangle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24962" y="3681260"/>
                      <a:ext cx="1851020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r>
                        <a:rPr lang="en-US" altLang="en-US" sz="2000" dirty="0">
                          <a:solidFill>
                            <a:srgbClr val="CC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Double and Pad </a:t>
                      </a:r>
                      <a14:m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en-US" sz="2000" i="0" dirty="0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</m:oMath>
                      </a14:m>
                      <a:endParaRPr lang="en-US" altLang="en-US" sz="4800" dirty="0">
                        <a:solidFill>
                          <a:srgbClr val="CC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5" name="Rectangle 21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5824962" y="3681260"/>
                      <a:ext cx="1851020" cy="30777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8581" t="-25490" r="-3300" b="-49020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06" name="Rectangle 235"/>
                <p:cNvSpPr>
                  <a:spLocks noChangeArrowheads="1"/>
                </p:cNvSpPr>
                <p:nvPr/>
              </p:nvSpPr>
              <p:spPr bwMode="auto">
                <a:xfrm>
                  <a:off x="6110572" y="4076620"/>
                  <a:ext cx="109478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107" name="Rectangle 235"/>
                <p:cNvSpPr>
                  <a:spLocks noChangeArrowheads="1"/>
                </p:cNvSpPr>
                <p:nvPr/>
              </p:nvSpPr>
              <p:spPr bwMode="auto">
                <a:xfrm>
                  <a:off x="6406538" y="4076617"/>
                  <a:ext cx="109478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108" name="Rectangle 224"/>
                <p:cNvSpPr>
                  <a:spLocks noChangeArrowheads="1"/>
                </p:cNvSpPr>
                <p:nvPr/>
              </p:nvSpPr>
              <p:spPr bwMode="auto">
                <a:xfrm>
                  <a:off x="3023252" y="4050226"/>
                  <a:ext cx="19236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109" name="Rectangle 224"/>
                <p:cNvSpPr>
                  <a:spLocks noChangeArrowheads="1"/>
                </p:cNvSpPr>
                <p:nvPr/>
              </p:nvSpPr>
              <p:spPr bwMode="auto">
                <a:xfrm>
                  <a:off x="3327566" y="4053587"/>
                  <a:ext cx="19236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110" name="Rectangle 224"/>
                <p:cNvSpPr>
                  <a:spLocks noChangeArrowheads="1"/>
                </p:cNvSpPr>
                <p:nvPr/>
              </p:nvSpPr>
              <p:spPr bwMode="auto">
                <a:xfrm>
                  <a:off x="3631883" y="4051669"/>
                  <a:ext cx="19236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  <p:sp>
              <p:nvSpPr>
                <p:cNvPr id="111" name="Rectangle 244"/>
                <p:cNvSpPr>
                  <a:spLocks noChangeArrowheads="1"/>
                </p:cNvSpPr>
                <p:nvPr/>
              </p:nvSpPr>
              <p:spPr bwMode="auto">
                <a:xfrm>
                  <a:off x="5762654" y="4051669"/>
                  <a:ext cx="19236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285" name="Rectangle 246"/>
                <p:cNvSpPr>
                  <a:spLocks noChangeArrowheads="1"/>
                </p:cNvSpPr>
                <p:nvPr/>
              </p:nvSpPr>
              <p:spPr bwMode="auto">
                <a:xfrm>
                  <a:off x="6934545" y="4062945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6" name="Rectangle 248"/>
                <p:cNvSpPr>
                  <a:spLocks noChangeArrowheads="1"/>
                </p:cNvSpPr>
                <p:nvPr/>
              </p:nvSpPr>
              <p:spPr bwMode="auto">
                <a:xfrm>
                  <a:off x="6626518" y="4062945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7" name="Rectangle 235"/>
                <p:cNvSpPr>
                  <a:spLocks noChangeArrowheads="1"/>
                </p:cNvSpPr>
                <p:nvPr/>
              </p:nvSpPr>
              <p:spPr bwMode="auto">
                <a:xfrm>
                  <a:off x="6727628" y="4080216"/>
                  <a:ext cx="109478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288" name="Rectangle 235"/>
                <p:cNvSpPr>
                  <a:spLocks noChangeArrowheads="1"/>
                </p:cNvSpPr>
                <p:nvPr/>
              </p:nvSpPr>
              <p:spPr bwMode="auto">
                <a:xfrm>
                  <a:off x="7023594" y="4080213"/>
                  <a:ext cx="109478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289" name="Rectangle 246"/>
                <p:cNvSpPr>
                  <a:spLocks noChangeArrowheads="1"/>
                </p:cNvSpPr>
                <p:nvPr/>
              </p:nvSpPr>
              <p:spPr bwMode="auto">
                <a:xfrm>
                  <a:off x="7552356" y="4066619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0" name="Rectangle 248"/>
                <p:cNvSpPr>
                  <a:spLocks noChangeArrowheads="1"/>
                </p:cNvSpPr>
                <p:nvPr/>
              </p:nvSpPr>
              <p:spPr bwMode="auto">
                <a:xfrm>
                  <a:off x="7244329" y="4066619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1" name="Rectangle 235"/>
                <p:cNvSpPr>
                  <a:spLocks noChangeArrowheads="1"/>
                </p:cNvSpPr>
                <p:nvPr/>
              </p:nvSpPr>
              <p:spPr bwMode="auto">
                <a:xfrm>
                  <a:off x="7345439" y="4083890"/>
                  <a:ext cx="109478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292" name="Rectangle 235"/>
                <p:cNvSpPr>
                  <a:spLocks noChangeArrowheads="1"/>
                </p:cNvSpPr>
                <p:nvPr/>
              </p:nvSpPr>
              <p:spPr bwMode="auto">
                <a:xfrm>
                  <a:off x="7641405" y="4083887"/>
                  <a:ext cx="109478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293" name="Rectangle 246"/>
                <p:cNvSpPr>
                  <a:spLocks noChangeArrowheads="1"/>
                </p:cNvSpPr>
                <p:nvPr/>
              </p:nvSpPr>
              <p:spPr bwMode="auto">
                <a:xfrm>
                  <a:off x="4180585" y="4056136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4" name="Rectangle 248"/>
                <p:cNvSpPr>
                  <a:spLocks noChangeArrowheads="1"/>
                </p:cNvSpPr>
                <p:nvPr/>
              </p:nvSpPr>
              <p:spPr bwMode="auto">
                <a:xfrm>
                  <a:off x="3872558" y="4056136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5" name="Rectangle 235"/>
                <p:cNvSpPr>
                  <a:spLocks noChangeArrowheads="1"/>
                </p:cNvSpPr>
                <p:nvPr/>
              </p:nvSpPr>
              <p:spPr bwMode="auto">
                <a:xfrm>
                  <a:off x="3973668" y="4073407"/>
                  <a:ext cx="109478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296" name="Rectangle 235"/>
                <p:cNvSpPr>
                  <a:spLocks noChangeArrowheads="1"/>
                </p:cNvSpPr>
                <p:nvPr/>
              </p:nvSpPr>
              <p:spPr bwMode="auto">
                <a:xfrm>
                  <a:off x="4269634" y="4073404"/>
                  <a:ext cx="109478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297" name="Rectangle 246"/>
                <p:cNvSpPr>
                  <a:spLocks noChangeArrowheads="1"/>
                </p:cNvSpPr>
                <p:nvPr/>
              </p:nvSpPr>
              <p:spPr bwMode="auto">
                <a:xfrm>
                  <a:off x="4798396" y="4059810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8" name="Rectangle 248"/>
                <p:cNvSpPr>
                  <a:spLocks noChangeArrowheads="1"/>
                </p:cNvSpPr>
                <p:nvPr/>
              </p:nvSpPr>
              <p:spPr bwMode="auto">
                <a:xfrm>
                  <a:off x="4490369" y="4059810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9" name="Rectangle 235"/>
                <p:cNvSpPr>
                  <a:spLocks noChangeArrowheads="1"/>
                </p:cNvSpPr>
                <p:nvPr/>
              </p:nvSpPr>
              <p:spPr bwMode="auto">
                <a:xfrm>
                  <a:off x="4591479" y="4077081"/>
                  <a:ext cx="109478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300" name="Rectangle 235"/>
                <p:cNvSpPr>
                  <a:spLocks noChangeArrowheads="1"/>
                </p:cNvSpPr>
                <p:nvPr/>
              </p:nvSpPr>
              <p:spPr bwMode="auto">
                <a:xfrm>
                  <a:off x="4887445" y="4077078"/>
                  <a:ext cx="109478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5199969" y="4953733"/>
                <a:ext cx="2474126" cy="328178"/>
                <a:chOff x="2761569" y="4547998"/>
                <a:chExt cx="2474126" cy="328178"/>
              </a:xfrm>
            </p:grpSpPr>
            <p:sp>
              <p:nvSpPr>
                <p:cNvPr id="301" name="Rectangle 220"/>
                <p:cNvSpPr>
                  <a:spLocks noChangeArrowheads="1"/>
                </p:cNvSpPr>
                <p:nvPr/>
              </p:nvSpPr>
              <p:spPr bwMode="auto">
                <a:xfrm>
                  <a:off x="3069596" y="4557121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2" name="Rectangle 223"/>
                <p:cNvSpPr>
                  <a:spLocks noChangeArrowheads="1"/>
                </p:cNvSpPr>
                <p:nvPr/>
              </p:nvSpPr>
              <p:spPr bwMode="auto">
                <a:xfrm>
                  <a:off x="2761569" y="4557121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3" name="Rectangle 224"/>
                <p:cNvSpPr>
                  <a:spLocks noChangeArrowheads="1"/>
                </p:cNvSpPr>
                <p:nvPr/>
              </p:nvSpPr>
              <p:spPr bwMode="auto">
                <a:xfrm>
                  <a:off x="2824660" y="4553283"/>
                  <a:ext cx="24365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324" name="Rectangle 226"/>
                <p:cNvSpPr>
                  <a:spLocks noChangeArrowheads="1"/>
                </p:cNvSpPr>
                <p:nvPr/>
              </p:nvSpPr>
              <p:spPr bwMode="auto">
                <a:xfrm>
                  <a:off x="3685650" y="4557121"/>
                  <a:ext cx="311739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5" name="Rectangle 229"/>
                <p:cNvSpPr>
                  <a:spLocks noChangeArrowheads="1"/>
                </p:cNvSpPr>
                <p:nvPr/>
              </p:nvSpPr>
              <p:spPr bwMode="auto">
                <a:xfrm>
                  <a:off x="3377623" y="4557121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6" name="Rectangle 224"/>
                <p:cNvSpPr>
                  <a:spLocks noChangeArrowheads="1"/>
                </p:cNvSpPr>
                <p:nvPr/>
              </p:nvSpPr>
              <p:spPr bwMode="auto">
                <a:xfrm>
                  <a:off x="3143815" y="4547998"/>
                  <a:ext cx="24365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327" name="Rectangle 224"/>
                <p:cNvSpPr>
                  <a:spLocks noChangeArrowheads="1"/>
                </p:cNvSpPr>
                <p:nvPr/>
              </p:nvSpPr>
              <p:spPr bwMode="auto">
                <a:xfrm>
                  <a:off x="3448129" y="4551359"/>
                  <a:ext cx="24365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328" name="Rectangle 224"/>
                <p:cNvSpPr>
                  <a:spLocks noChangeArrowheads="1"/>
                </p:cNvSpPr>
                <p:nvPr/>
              </p:nvSpPr>
              <p:spPr bwMode="auto">
                <a:xfrm>
                  <a:off x="3752446" y="4549441"/>
                  <a:ext cx="24365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  <p:sp>
              <p:nvSpPr>
                <p:cNvPr id="329" name="Rectangle 246"/>
                <p:cNvSpPr>
                  <a:spLocks noChangeArrowheads="1"/>
                </p:cNvSpPr>
                <p:nvPr/>
              </p:nvSpPr>
              <p:spPr bwMode="auto">
                <a:xfrm>
                  <a:off x="4309857" y="4553908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0" name="Rectangle 248"/>
                <p:cNvSpPr>
                  <a:spLocks noChangeArrowheads="1"/>
                </p:cNvSpPr>
                <p:nvPr/>
              </p:nvSpPr>
              <p:spPr bwMode="auto">
                <a:xfrm>
                  <a:off x="4001830" y="4553908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3" name="Rectangle 246"/>
                <p:cNvSpPr>
                  <a:spLocks noChangeArrowheads="1"/>
                </p:cNvSpPr>
                <p:nvPr/>
              </p:nvSpPr>
              <p:spPr bwMode="auto">
                <a:xfrm>
                  <a:off x="4927668" y="4557582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4" name="Rectangle 248"/>
                <p:cNvSpPr>
                  <a:spLocks noChangeArrowheads="1"/>
                </p:cNvSpPr>
                <p:nvPr/>
              </p:nvSpPr>
              <p:spPr bwMode="auto">
                <a:xfrm>
                  <a:off x="4619641" y="4557582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7" name="Rectangle 224"/>
                <p:cNvSpPr>
                  <a:spLocks noChangeArrowheads="1"/>
                </p:cNvSpPr>
                <p:nvPr/>
              </p:nvSpPr>
              <p:spPr bwMode="auto">
                <a:xfrm>
                  <a:off x="4071392" y="4553283"/>
                  <a:ext cx="24365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sp>
              <p:nvSpPr>
                <p:cNvPr id="338" name="Rectangle 224"/>
                <p:cNvSpPr>
                  <a:spLocks noChangeArrowheads="1"/>
                </p:cNvSpPr>
                <p:nvPr/>
              </p:nvSpPr>
              <p:spPr bwMode="auto">
                <a:xfrm>
                  <a:off x="4348866" y="4609553"/>
                  <a:ext cx="24846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4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sz="14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r>
                    <a:rPr lang="en-US" altLang="en-US" sz="1400" baseline="30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</a:t>
                  </a:r>
                  <a:endParaRPr lang="en-US" altLang="en-US" sz="1400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9" name="Rectangle 224"/>
                <p:cNvSpPr>
                  <a:spLocks noChangeArrowheads="1"/>
                </p:cNvSpPr>
                <p:nvPr/>
              </p:nvSpPr>
              <p:spPr bwMode="auto">
                <a:xfrm>
                  <a:off x="4682629" y="4615915"/>
                  <a:ext cx="24846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4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sz="14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altLang="en-US" sz="1400" baseline="30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</a:t>
                  </a:r>
                </a:p>
              </p:txBody>
            </p:sp>
            <p:sp>
              <p:nvSpPr>
                <p:cNvPr id="340" name="Rectangle 224"/>
                <p:cNvSpPr>
                  <a:spLocks noChangeArrowheads="1"/>
                </p:cNvSpPr>
                <p:nvPr/>
              </p:nvSpPr>
              <p:spPr bwMode="auto">
                <a:xfrm>
                  <a:off x="4973264" y="4603256"/>
                  <a:ext cx="24846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4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sz="14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en-US" sz="1400" baseline="30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</a:t>
                  </a: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7972176" y="4956439"/>
                <a:ext cx="2474126" cy="336887"/>
                <a:chOff x="5394656" y="4645735"/>
                <a:chExt cx="2474126" cy="336887"/>
              </a:xfrm>
            </p:grpSpPr>
            <p:sp>
              <p:nvSpPr>
                <p:cNvPr id="341" name="Rectangle 220"/>
                <p:cNvSpPr>
                  <a:spLocks noChangeArrowheads="1"/>
                </p:cNvSpPr>
                <p:nvPr/>
              </p:nvSpPr>
              <p:spPr bwMode="auto">
                <a:xfrm>
                  <a:off x="5702683" y="4654858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2" name="Rectangle 223"/>
                <p:cNvSpPr>
                  <a:spLocks noChangeArrowheads="1"/>
                </p:cNvSpPr>
                <p:nvPr/>
              </p:nvSpPr>
              <p:spPr bwMode="auto">
                <a:xfrm>
                  <a:off x="5394656" y="4654858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3" name="Rectangle 224"/>
                <p:cNvSpPr>
                  <a:spLocks noChangeArrowheads="1"/>
                </p:cNvSpPr>
                <p:nvPr/>
              </p:nvSpPr>
              <p:spPr bwMode="auto">
                <a:xfrm>
                  <a:off x="5457747" y="4651020"/>
                  <a:ext cx="24365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344" name="Rectangle 226"/>
                <p:cNvSpPr>
                  <a:spLocks noChangeArrowheads="1"/>
                </p:cNvSpPr>
                <p:nvPr/>
              </p:nvSpPr>
              <p:spPr bwMode="auto">
                <a:xfrm>
                  <a:off x="6318737" y="4654858"/>
                  <a:ext cx="311739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5" name="Rectangle 229"/>
                <p:cNvSpPr>
                  <a:spLocks noChangeArrowheads="1"/>
                </p:cNvSpPr>
                <p:nvPr/>
              </p:nvSpPr>
              <p:spPr bwMode="auto">
                <a:xfrm>
                  <a:off x="6010710" y="4654858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6" name="Rectangle 224"/>
                <p:cNvSpPr>
                  <a:spLocks noChangeArrowheads="1"/>
                </p:cNvSpPr>
                <p:nvPr/>
              </p:nvSpPr>
              <p:spPr bwMode="auto">
                <a:xfrm>
                  <a:off x="5776902" y="4645735"/>
                  <a:ext cx="24365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347" name="Rectangle 224"/>
                <p:cNvSpPr>
                  <a:spLocks noChangeArrowheads="1"/>
                </p:cNvSpPr>
                <p:nvPr/>
              </p:nvSpPr>
              <p:spPr bwMode="auto">
                <a:xfrm>
                  <a:off x="6081216" y="4649096"/>
                  <a:ext cx="24365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348" name="Rectangle 224"/>
                <p:cNvSpPr>
                  <a:spLocks noChangeArrowheads="1"/>
                </p:cNvSpPr>
                <p:nvPr/>
              </p:nvSpPr>
              <p:spPr bwMode="auto">
                <a:xfrm>
                  <a:off x="6385533" y="4647178"/>
                  <a:ext cx="24365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  <p:sp>
              <p:nvSpPr>
                <p:cNvPr id="349" name="Rectangle 246"/>
                <p:cNvSpPr>
                  <a:spLocks noChangeArrowheads="1"/>
                </p:cNvSpPr>
                <p:nvPr/>
              </p:nvSpPr>
              <p:spPr bwMode="auto">
                <a:xfrm>
                  <a:off x="6942944" y="4660354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0" name="Rectangle 248"/>
                <p:cNvSpPr>
                  <a:spLocks noChangeArrowheads="1"/>
                </p:cNvSpPr>
                <p:nvPr/>
              </p:nvSpPr>
              <p:spPr bwMode="auto">
                <a:xfrm>
                  <a:off x="6634917" y="4660354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1" name="Rectangle 246"/>
                <p:cNvSpPr>
                  <a:spLocks noChangeArrowheads="1"/>
                </p:cNvSpPr>
                <p:nvPr/>
              </p:nvSpPr>
              <p:spPr bwMode="auto">
                <a:xfrm>
                  <a:off x="7560755" y="4664028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2" name="Rectangle 248"/>
                <p:cNvSpPr>
                  <a:spLocks noChangeArrowheads="1"/>
                </p:cNvSpPr>
                <p:nvPr/>
              </p:nvSpPr>
              <p:spPr bwMode="auto">
                <a:xfrm>
                  <a:off x="7252728" y="4664028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3" name="Rectangle 224"/>
                <p:cNvSpPr>
                  <a:spLocks noChangeArrowheads="1"/>
                </p:cNvSpPr>
                <p:nvPr/>
              </p:nvSpPr>
              <p:spPr bwMode="auto">
                <a:xfrm>
                  <a:off x="6704479" y="4659729"/>
                  <a:ext cx="24365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sp>
              <p:nvSpPr>
                <p:cNvPr id="354" name="Rectangle 224"/>
                <p:cNvSpPr>
                  <a:spLocks noChangeArrowheads="1"/>
                </p:cNvSpPr>
                <p:nvPr/>
              </p:nvSpPr>
              <p:spPr bwMode="auto">
                <a:xfrm>
                  <a:off x="6963738" y="4701503"/>
                  <a:ext cx="24846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4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sz="14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r>
                    <a:rPr lang="en-US" altLang="en-US" sz="1400" baseline="30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</a:t>
                  </a:r>
                </a:p>
              </p:txBody>
            </p:sp>
            <p:sp>
              <p:nvSpPr>
                <p:cNvPr id="355" name="Rectangle 224"/>
                <p:cNvSpPr>
                  <a:spLocks noChangeArrowheads="1"/>
                </p:cNvSpPr>
                <p:nvPr/>
              </p:nvSpPr>
              <p:spPr bwMode="auto">
                <a:xfrm>
                  <a:off x="7296913" y="4710969"/>
                  <a:ext cx="24846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4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sz="14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altLang="en-US" sz="1400" baseline="30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</a:t>
                  </a:r>
                </a:p>
              </p:txBody>
            </p:sp>
            <p:sp>
              <p:nvSpPr>
                <p:cNvPr id="356" name="Rectangle 224"/>
                <p:cNvSpPr>
                  <a:spLocks noChangeArrowheads="1"/>
                </p:cNvSpPr>
                <p:nvPr/>
              </p:nvSpPr>
              <p:spPr bwMode="auto">
                <a:xfrm>
                  <a:off x="7606676" y="4699260"/>
                  <a:ext cx="24846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4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sz="14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en-US" sz="1400" baseline="30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</a:t>
                  </a:r>
                </a:p>
              </p:txBody>
            </p:sp>
          </p:grpSp>
          <p:grpSp>
            <p:nvGrpSpPr>
              <p:cNvPr id="4" name="Group 3"/>
              <p:cNvGrpSpPr/>
              <p:nvPr/>
            </p:nvGrpSpPr>
            <p:grpSpPr>
              <a:xfrm>
                <a:off x="5320474" y="5603534"/>
                <a:ext cx="5084427" cy="328178"/>
                <a:chOff x="2783069" y="4786213"/>
                <a:chExt cx="2474126" cy="328178"/>
              </a:xfrm>
            </p:grpSpPr>
            <p:sp>
              <p:nvSpPr>
                <p:cNvPr id="357" name="Rectangle 220"/>
                <p:cNvSpPr>
                  <a:spLocks noChangeArrowheads="1"/>
                </p:cNvSpPr>
                <p:nvPr/>
              </p:nvSpPr>
              <p:spPr bwMode="auto">
                <a:xfrm>
                  <a:off x="3091096" y="4795336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8" name="Rectangle 223"/>
                <p:cNvSpPr>
                  <a:spLocks noChangeArrowheads="1"/>
                </p:cNvSpPr>
                <p:nvPr/>
              </p:nvSpPr>
              <p:spPr bwMode="auto">
                <a:xfrm>
                  <a:off x="2783069" y="4795336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9" name="Rectangle 224"/>
                <p:cNvSpPr>
                  <a:spLocks noChangeArrowheads="1"/>
                </p:cNvSpPr>
                <p:nvPr/>
              </p:nvSpPr>
              <p:spPr bwMode="auto">
                <a:xfrm>
                  <a:off x="2846160" y="4791498"/>
                  <a:ext cx="248042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360" name="Rectangle 226"/>
                <p:cNvSpPr>
                  <a:spLocks noChangeArrowheads="1"/>
                </p:cNvSpPr>
                <p:nvPr/>
              </p:nvSpPr>
              <p:spPr bwMode="auto">
                <a:xfrm>
                  <a:off x="3707150" y="4795336"/>
                  <a:ext cx="311739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1" name="Rectangle 229"/>
                <p:cNvSpPr>
                  <a:spLocks noChangeArrowheads="1"/>
                </p:cNvSpPr>
                <p:nvPr/>
              </p:nvSpPr>
              <p:spPr bwMode="auto">
                <a:xfrm>
                  <a:off x="3399123" y="4795336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2" name="Rectangle 224"/>
                <p:cNvSpPr>
                  <a:spLocks noChangeArrowheads="1"/>
                </p:cNvSpPr>
                <p:nvPr/>
              </p:nvSpPr>
              <p:spPr bwMode="auto">
                <a:xfrm>
                  <a:off x="3165315" y="4786213"/>
                  <a:ext cx="237131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363" name="Rectangle 224"/>
                <p:cNvSpPr>
                  <a:spLocks noChangeArrowheads="1"/>
                </p:cNvSpPr>
                <p:nvPr/>
              </p:nvSpPr>
              <p:spPr bwMode="auto">
                <a:xfrm>
                  <a:off x="3469629" y="4789574"/>
                  <a:ext cx="237131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364" name="Rectangle 224"/>
                <p:cNvSpPr>
                  <a:spLocks noChangeArrowheads="1"/>
                </p:cNvSpPr>
                <p:nvPr/>
              </p:nvSpPr>
              <p:spPr bwMode="auto">
                <a:xfrm>
                  <a:off x="3773946" y="4787656"/>
                  <a:ext cx="237131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  <p:sp>
              <p:nvSpPr>
                <p:cNvPr id="365" name="Rectangle 246"/>
                <p:cNvSpPr>
                  <a:spLocks noChangeArrowheads="1"/>
                </p:cNvSpPr>
                <p:nvPr/>
              </p:nvSpPr>
              <p:spPr bwMode="auto">
                <a:xfrm>
                  <a:off x="4331357" y="4792123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6" name="Rectangle 248"/>
                <p:cNvSpPr>
                  <a:spLocks noChangeArrowheads="1"/>
                </p:cNvSpPr>
                <p:nvPr/>
              </p:nvSpPr>
              <p:spPr bwMode="auto">
                <a:xfrm>
                  <a:off x="4023330" y="4792123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7" name="Rectangle 246"/>
                <p:cNvSpPr>
                  <a:spLocks noChangeArrowheads="1"/>
                </p:cNvSpPr>
                <p:nvPr/>
              </p:nvSpPr>
              <p:spPr bwMode="auto">
                <a:xfrm>
                  <a:off x="4949168" y="4795797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8" name="Rectangle 248"/>
                <p:cNvSpPr>
                  <a:spLocks noChangeArrowheads="1"/>
                </p:cNvSpPr>
                <p:nvPr/>
              </p:nvSpPr>
              <p:spPr bwMode="auto">
                <a:xfrm>
                  <a:off x="4641141" y="4795797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9" name="Rectangle 224"/>
                <p:cNvSpPr>
                  <a:spLocks noChangeArrowheads="1"/>
                </p:cNvSpPr>
                <p:nvPr/>
              </p:nvSpPr>
              <p:spPr bwMode="auto">
                <a:xfrm>
                  <a:off x="4092892" y="4791498"/>
                  <a:ext cx="237131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sp>
              <p:nvSpPr>
                <p:cNvPr id="370" name="Rectangle 224"/>
                <p:cNvSpPr>
                  <a:spLocks noChangeArrowheads="1"/>
                </p:cNvSpPr>
                <p:nvPr/>
              </p:nvSpPr>
              <p:spPr bwMode="auto">
                <a:xfrm>
                  <a:off x="4357722" y="4842774"/>
                  <a:ext cx="241811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4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sz="14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r>
                    <a:rPr lang="en-US" altLang="en-US" sz="1400" baseline="30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</a:t>
                  </a:r>
                  <a:r>
                    <a:rPr lang="en-US" altLang="en-US" sz="14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sz="14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r>
                    <a:rPr lang="en-US" altLang="en-US" sz="1400" baseline="30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</a:t>
                  </a:r>
                </a:p>
              </p:txBody>
            </p:sp>
            <p:sp>
              <p:nvSpPr>
                <p:cNvPr id="371" name="Rectangle 224"/>
                <p:cNvSpPr>
                  <a:spLocks noChangeArrowheads="1"/>
                </p:cNvSpPr>
                <p:nvPr/>
              </p:nvSpPr>
              <p:spPr bwMode="auto">
                <a:xfrm>
                  <a:off x="4682382" y="4850568"/>
                  <a:ext cx="241811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4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sz="14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altLang="en-US" sz="1400" baseline="30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</a:t>
                  </a:r>
                  <a:r>
                    <a:rPr lang="en-US" altLang="en-US" sz="14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sz="14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altLang="en-US" sz="1400" baseline="30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</a:t>
                  </a:r>
                </a:p>
              </p:txBody>
            </p:sp>
            <p:sp>
              <p:nvSpPr>
                <p:cNvPr id="372" name="Rectangle 224"/>
                <p:cNvSpPr>
                  <a:spLocks noChangeArrowheads="1"/>
                </p:cNvSpPr>
                <p:nvPr/>
              </p:nvSpPr>
              <p:spPr bwMode="auto">
                <a:xfrm>
                  <a:off x="4981064" y="4858452"/>
                  <a:ext cx="241811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4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sz="14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en-US" sz="1400" baseline="30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</a:t>
                  </a:r>
                  <a:r>
                    <a:rPr lang="en-US" altLang="en-US" sz="14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sz="14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en-US" sz="1400" baseline="30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</a:t>
                  </a:r>
                </a:p>
              </p:txBody>
            </p:sp>
          </p:grpSp>
          <p:grpSp>
            <p:nvGrpSpPr>
              <p:cNvPr id="524" name="Group 523"/>
              <p:cNvGrpSpPr/>
              <p:nvPr/>
            </p:nvGrpSpPr>
            <p:grpSpPr>
              <a:xfrm>
                <a:off x="5560698" y="6274494"/>
                <a:ext cx="4535050" cy="318594"/>
                <a:chOff x="2596399" y="6276339"/>
                <a:chExt cx="4535050" cy="318594"/>
              </a:xfrm>
            </p:grpSpPr>
            <p:sp>
              <p:nvSpPr>
                <p:cNvPr id="525" name="Rectangle 5"/>
                <p:cNvSpPr>
                  <a:spLocks noChangeArrowheads="1"/>
                </p:cNvSpPr>
                <p:nvPr/>
              </p:nvSpPr>
              <p:spPr bwMode="auto">
                <a:xfrm>
                  <a:off x="2596399" y="6276339"/>
                  <a:ext cx="434206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6" name="Rectangle 10"/>
                <p:cNvSpPr>
                  <a:spLocks noChangeArrowheads="1"/>
                </p:cNvSpPr>
                <p:nvPr/>
              </p:nvSpPr>
              <p:spPr bwMode="auto">
                <a:xfrm>
                  <a:off x="6522818" y="6276339"/>
                  <a:ext cx="30431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7" name="Rectangle 14"/>
                <p:cNvSpPr>
                  <a:spLocks noChangeArrowheads="1"/>
                </p:cNvSpPr>
                <p:nvPr/>
              </p:nvSpPr>
              <p:spPr bwMode="auto">
                <a:xfrm>
                  <a:off x="6827132" y="6276339"/>
                  <a:ext cx="30431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8" name="Rectangle 30"/>
                <p:cNvSpPr>
                  <a:spLocks noChangeArrowheads="1"/>
                </p:cNvSpPr>
                <p:nvPr/>
              </p:nvSpPr>
              <p:spPr bwMode="auto">
                <a:xfrm>
                  <a:off x="6084901" y="6276339"/>
                  <a:ext cx="437919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6" name="Rectangle 235"/>
                <p:cNvSpPr>
                  <a:spLocks noChangeArrowheads="1"/>
                </p:cNvSpPr>
                <p:nvPr/>
              </p:nvSpPr>
              <p:spPr bwMode="auto">
                <a:xfrm>
                  <a:off x="6608154" y="6281704"/>
                  <a:ext cx="109478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altLang="en-US" sz="48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7" name="Rectangle 235"/>
                <p:cNvSpPr>
                  <a:spLocks noChangeArrowheads="1"/>
                </p:cNvSpPr>
                <p:nvPr/>
              </p:nvSpPr>
              <p:spPr bwMode="auto">
                <a:xfrm>
                  <a:off x="6933805" y="6281704"/>
                  <a:ext cx="109478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altLang="en-US" sz="48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8" name="Rectangle 224"/>
                <p:cNvSpPr>
                  <a:spLocks noChangeArrowheads="1"/>
                </p:cNvSpPr>
                <p:nvPr/>
              </p:nvSpPr>
              <p:spPr bwMode="auto">
                <a:xfrm>
                  <a:off x="2620419" y="6281704"/>
                  <a:ext cx="384721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US" altLang="en-US" sz="4800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9" name="Rectangle 224"/>
                <p:cNvSpPr>
                  <a:spLocks noChangeArrowheads="1"/>
                </p:cNvSpPr>
                <p:nvPr/>
              </p:nvSpPr>
              <p:spPr bwMode="auto">
                <a:xfrm>
                  <a:off x="6123083" y="6281704"/>
                  <a:ext cx="384721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 altLang="en-US" sz="4800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540" name="Group 539"/>
                <p:cNvGrpSpPr/>
                <p:nvPr/>
              </p:nvGrpSpPr>
              <p:grpSpPr>
                <a:xfrm>
                  <a:off x="3030605" y="6276339"/>
                  <a:ext cx="3050584" cy="318594"/>
                  <a:chOff x="3030605" y="6276339"/>
                  <a:chExt cx="3050584" cy="318594"/>
                </a:xfrm>
              </p:grpSpPr>
              <p:sp>
                <p:nvSpPr>
                  <p:cNvPr id="541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3030605" y="6276339"/>
                    <a:ext cx="1020571" cy="318594"/>
                  </a:xfrm>
                  <a:prstGeom prst="rect">
                    <a:avLst/>
                  </a:prstGeom>
                  <a:noFill/>
                  <a:ln w="3175" cap="flat">
                    <a:solidFill>
                      <a:schemeClr val="accent4">
                        <a:lumMod val="60000"/>
                        <a:lumOff val="40000"/>
                      </a:schemeClr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42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4051179" y="6276339"/>
                    <a:ext cx="1016861" cy="318594"/>
                  </a:xfrm>
                  <a:prstGeom prst="rect">
                    <a:avLst/>
                  </a:prstGeom>
                  <a:noFill/>
                  <a:ln w="3175" cap="flat">
                    <a:solidFill>
                      <a:schemeClr val="accent4">
                        <a:lumMod val="60000"/>
                        <a:lumOff val="40000"/>
                      </a:schemeClr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43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5064328" y="6276339"/>
                    <a:ext cx="1016861" cy="318594"/>
                  </a:xfrm>
                  <a:prstGeom prst="rect">
                    <a:avLst/>
                  </a:prstGeom>
                  <a:noFill/>
                  <a:ln w="3175" cap="flat">
                    <a:solidFill>
                      <a:schemeClr val="accent4">
                        <a:lumMod val="60000"/>
                        <a:lumOff val="40000"/>
                      </a:schemeClr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44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3111755" y="6281704"/>
                    <a:ext cx="899285" cy="2769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y</a:t>
                    </a:r>
                    <a:r>
                      <a:rPr lang="en-US" altLang="en-US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en-US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r>
                      <a:rPr lang="en-US" altLang="en-US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en-US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+y</a:t>
                    </a:r>
                    <a:r>
                      <a:rPr lang="en-US" altLang="en-US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r>
                      <a:rPr lang="en-US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r>
                      <a:rPr lang="en-US" altLang="en-US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altLang="en-US" sz="48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45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4118260" y="6281704"/>
                    <a:ext cx="899285" cy="2769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y</a:t>
                    </a:r>
                    <a:r>
                      <a:rPr lang="en-US" altLang="en-US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en-US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r>
                      <a:rPr lang="en-US" altLang="en-US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r>
                      <a:rPr lang="en-US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+y</a:t>
                    </a:r>
                    <a:r>
                      <a:rPr lang="en-US" altLang="en-US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r>
                      <a:rPr lang="en-US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r>
                      <a:rPr lang="en-US" altLang="en-US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en-US" altLang="en-US" sz="48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46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5127404" y="6281704"/>
                    <a:ext cx="899285" cy="2769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y</a:t>
                    </a:r>
                    <a:r>
                      <a:rPr lang="en-US" altLang="en-US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en-US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r>
                      <a:rPr lang="en-US" altLang="en-US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r>
                      <a:rPr lang="en-US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+y</a:t>
                    </a:r>
                    <a:r>
                      <a:rPr lang="en-US" altLang="en-US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r>
                      <a:rPr lang="en-US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r>
                      <a:rPr lang="en-US" altLang="en-US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en-US" altLang="en-US" sz="48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7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6088170" y="4655721"/>
                    <a:ext cx="1086580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2000" dirty="0">
                        <a:solidFill>
                          <a:srgbClr val="CC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X=FFT(</a:t>
                    </a:r>
                    <a14:m>
                      <m:oMath xmlns:m="http://schemas.openxmlformats.org/officeDocument/2006/math">
                        <m:r>
                          <a:rPr lang="en-US" altLang="en-US" sz="2000" i="1" dirty="0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oMath>
                    </a14:m>
                    <a:r>
                      <a:rPr lang="en-US" altLang="en-US" sz="2000" dirty="0">
                        <a:solidFill>
                          <a:srgbClr val="CC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)</a:t>
                    </a:r>
                    <a:endParaRPr lang="en-US" altLang="en-US" sz="4800" dirty="0">
                      <a:solidFill>
                        <a:srgbClr val="CC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7" name="Rectangle 2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088170" y="4655721"/>
                    <a:ext cx="1086580" cy="3077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4607" t="-26000" r="-13483" b="-50000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8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8879725" y="4651241"/>
                    <a:ext cx="1100298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2000" dirty="0">
                        <a:solidFill>
                          <a:srgbClr val="CC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Y=FFT(</a:t>
                    </a:r>
                    <a14:m>
                      <m:oMath xmlns:m="http://schemas.openxmlformats.org/officeDocument/2006/math">
                        <m:r>
                          <a:rPr lang="en-US" altLang="en-US" sz="2000" b="0" i="1" dirty="0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oMath>
                    </a14:m>
                    <a:r>
                      <a:rPr lang="en-US" altLang="en-US" sz="2000" dirty="0">
                        <a:solidFill>
                          <a:srgbClr val="CC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)</a:t>
                    </a:r>
                    <a:endParaRPr lang="en-US" altLang="en-US" sz="4800" dirty="0">
                      <a:solidFill>
                        <a:srgbClr val="CC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8" name="Rectangle 2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8879725" y="4651241"/>
                    <a:ext cx="1100298" cy="30777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4444" t="-26000" r="-12778" b="-50000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49" name="Rectangle 219"/>
              <p:cNvSpPr>
                <a:spLocks noChangeArrowheads="1"/>
              </p:cNvSpPr>
              <p:nvPr/>
            </p:nvSpPr>
            <p:spPr bwMode="auto">
              <a:xfrm>
                <a:off x="7654716" y="5314626"/>
                <a:ext cx="43601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dirty="0">
                    <a:solidFill>
                      <a:srgbClr val="CC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X.Y</a:t>
                </a:r>
                <a:endParaRPr lang="en-US" altLang="en-US" sz="4800" dirty="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0" name="Rectangle 219"/>
              <p:cNvSpPr>
                <a:spLocks noChangeArrowheads="1"/>
              </p:cNvSpPr>
              <p:nvPr/>
            </p:nvSpPr>
            <p:spPr bwMode="auto">
              <a:xfrm>
                <a:off x="7351763" y="5971053"/>
                <a:ext cx="91230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dirty="0" err="1">
                    <a:solidFill>
                      <a:srgbClr val="CC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ifft</a:t>
                </a:r>
                <a:r>
                  <a:rPr lang="en-US" altLang="en-US" sz="2000" dirty="0">
                    <a:solidFill>
                      <a:srgbClr val="CC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(X.Y)</a:t>
                </a:r>
                <a:endParaRPr lang="en-US" altLang="en-US" sz="4800" dirty="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9639009" y="5216163"/>
              <a:ext cx="874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Complex </a:t>
              </a:r>
            </a:p>
            <a:p>
              <a:pPr algn="ctr"/>
              <a:r>
                <a:rPr lang="en-US" sz="1200" dirty="0"/>
                <a:t>Conjugates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2319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itle 1"/>
          <p:cNvSpPr>
            <a:spLocks noGrp="1"/>
          </p:cNvSpPr>
          <p:nvPr>
            <p:ph type="title"/>
          </p:nvPr>
        </p:nvSpPr>
        <p:spPr>
          <a:xfrm>
            <a:off x="58615" y="-196948"/>
            <a:ext cx="11922369" cy="1325563"/>
          </a:xfrm>
        </p:spPr>
        <p:txBody>
          <a:bodyPr>
            <a:normAutofit/>
          </a:bodyPr>
          <a:lstStyle/>
          <a:p>
            <a:r>
              <a:rPr lang="en-US" sz="4000" dirty="0" err="1"/>
              <a:t>Mueen’s</a:t>
            </a:r>
            <a:r>
              <a:rPr lang="en-US" sz="4000" dirty="0"/>
              <a:t> Algorithm for Similarity Search </a:t>
            </a: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(MASS)</a:t>
            </a:r>
            <a:r>
              <a:rPr lang="en-US" sz="4000" dirty="0"/>
              <a:t> </a:t>
            </a:r>
            <a:r>
              <a:rPr lang="en-US" sz="2400" dirty="0"/>
              <a:t>(4 of 9)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0968" y="869858"/>
            <a:ext cx="11650016" cy="1496994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+mj-lt"/>
              </a:rPr>
              <a:t>Can we improve MASS 1.0?</a:t>
            </a:r>
          </a:p>
          <a:p>
            <a:r>
              <a:rPr lang="en-US" altLang="en-US" sz="2400" dirty="0">
                <a:solidFill>
                  <a:schemeClr val="tx1"/>
                </a:solidFill>
                <a:latin typeface="+mj-lt"/>
              </a:rPr>
              <a:t>If we do not double x and y, we obtain a half convolution</a:t>
            </a:r>
          </a:p>
          <a:p>
            <a:r>
              <a:rPr lang="en-US" sz="24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half conv(</a:t>
            </a:r>
            <a:r>
              <a:rPr lang="en-US" sz="24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en-US" sz="24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)= ifft ( fft(x) . </a:t>
            </a:r>
            <a:r>
              <a:rPr lang="en-US" sz="24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fft</a:t>
            </a:r>
            <a:r>
              <a:rPr lang="en-US" sz="24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(y))</a:t>
            </a:r>
            <a:endParaRPr lang="en-US" altLang="en-US" sz="24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67091" y="2807252"/>
            <a:ext cx="4008027" cy="2814045"/>
            <a:chOff x="-3245251" y="3008097"/>
            <a:chExt cx="4008027" cy="2814045"/>
          </a:xfrm>
        </p:grpSpPr>
        <p:sp>
          <p:nvSpPr>
            <p:cNvPr id="207" name="Rectangle 220"/>
            <p:cNvSpPr>
              <a:spLocks noChangeArrowheads="1"/>
            </p:cNvSpPr>
            <p:nvPr/>
          </p:nvSpPr>
          <p:spPr bwMode="auto">
            <a:xfrm>
              <a:off x="-2917149" y="3376140"/>
              <a:ext cx="30802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8" name="Rectangle 223"/>
            <p:cNvSpPr>
              <a:spLocks noChangeArrowheads="1"/>
            </p:cNvSpPr>
            <p:nvPr/>
          </p:nvSpPr>
          <p:spPr bwMode="auto">
            <a:xfrm>
              <a:off x="-3225176" y="3376140"/>
              <a:ext cx="30802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9" name="Rectangle 224"/>
            <p:cNvSpPr>
              <a:spLocks noChangeArrowheads="1"/>
            </p:cNvSpPr>
            <p:nvPr/>
          </p:nvSpPr>
          <p:spPr bwMode="auto">
            <a:xfrm>
              <a:off x="-3162085" y="3372302"/>
              <a:ext cx="192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10" name="Rectangle 226"/>
            <p:cNvSpPr>
              <a:spLocks noChangeArrowheads="1"/>
            </p:cNvSpPr>
            <p:nvPr/>
          </p:nvSpPr>
          <p:spPr bwMode="auto">
            <a:xfrm>
              <a:off x="-2301095" y="3376140"/>
              <a:ext cx="311739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1" name="Rectangle 229"/>
            <p:cNvSpPr>
              <a:spLocks noChangeArrowheads="1"/>
            </p:cNvSpPr>
            <p:nvPr/>
          </p:nvSpPr>
          <p:spPr bwMode="auto">
            <a:xfrm>
              <a:off x="-2609122" y="3376140"/>
              <a:ext cx="30802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Rectangle 240"/>
            <p:cNvSpPr>
              <a:spLocks noChangeArrowheads="1"/>
            </p:cNvSpPr>
            <p:nvPr/>
          </p:nvSpPr>
          <p:spPr bwMode="auto">
            <a:xfrm>
              <a:off x="-164747" y="3376140"/>
              <a:ext cx="30802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3" name="Rectangle 243"/>
            <p:cNvSpPr>
              <a:spLocks noChangeArrowheads="1"/>
            </p:cNvSpPr>
            <p:nvPr/>
          </p:nvSpPr>
          <p:spPr bwMode="auto">
            <a:xfrm>
              <a:off x="-472774" y="3376140"/>
              <a:ext cx="30802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4" name="Rectangle 244"/>
            <p:cNvSpPr>
              <a:spLocks noChangeArrowheads="1"/>
            </p:cNvSpPr>
            <p:nvPr/>
          </p:nvSpPr>
          <p:spPr bwMode="auto">
            <a:xfrm>
              <a:off x="-420817" y="3368463"/>
              <a:ext cx="192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15" name="Rectangle 246"/>
            <p:cNvSpPr>
              <a:spLocks noChangeArrowheads="1"/>
            </p:cNvSpPr>
            <p:nvPr/>
          </p:nvSpPr>
          <p:spPr bwMode="auto">
            <a:xfrm>
              <a:off x="451307" y="3376140"/>
              <a:ext cx="30802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6" name="Rectangle 248"/>
            <p:cNvSpPr>
              <a:spLocks noChangeArrowheads="1"/>
            </p:cNvSpPr>
            <p:nvPr/>
          </p:nvSpPr>
          <p:spPr bwMode="auto">
            <a:xfrm>
              <a:off x="143280" y="3376140"/>
              <a:ext cx="30802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Rectangle 219"/>
                <p:cNvSpPr>
                  <a:spLocks noChangeArrowheads="1"/>
                </p:cNvSpPr>
                <p:nvPr/>
              </p:nvSpPr>
              <p:spPr bwMode="auto">
                <a:xfrm>
                  <a:off x="-2702898" y="3032897"/>
                  <a:ext cx="1875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en-US" sz="2000" i="0" dirty="0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oMath>
                    </m:oMathPara>
                  </a14:m>
                  <a:endParaRPr lang="en-US" altLang="en-US" sz="4800" dirty="0">
                    <a:solidFill>
                      <a:srgbClr val="CC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7" name="Rectangle 2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2702898" y="3032897"/>
                  <a:ext cx="187552" cy="307777"/>
                </a:xfrm>
                <a:prstGeom prst="rect">
                  <a:avLst/>
                </a:prstGeom>
                <a:blipFill>
                  <a:blip r:embed="rId2"/>
                  <a:stretch>
                    <a:fillRect l="-16129" r="-1612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8" name="Rectangle 219"/>
                <p:cNvSpPr>
                  <a:spLocks noChangeArrowheads="1"/>
                </p:cNvSpPr>
                <p:nvPr/>
              </p:nvSpPr>
              <p:spPr bwMode="auto">
                <a:xfrm>
                  <a:off x="78278" y="3008097"/>
                  <a:ext cx="193964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en-US" sz="2000" i="0" dirty="0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oMath>
                    </m:oMathPara>
                  </a14:m>
                  <a:endParaRPr lang="en-US" altLang="en-US" sz="4800" dirty="0">
                    <a:solidFill>
                      <a:srgbClr val="CC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8" name="Rectangle 2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278" y="3008097"/>
                  <a:ext cx="193964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32258" r="-32258" b="-28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9" name="Rectangle 235"/>
            <p:cNvSpPr>
              <a:spLocks noChangeArrowheads="1"/>
            </p:cNvSpPr>
            <p:nvPr/>
          </p:nvSpPr>
          <p:spPr bwMode="auto">
            <a:xfrm>
              <a:off x="244390" y="3393411"/>
              <a:ext cx="109478" cy="276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20" name="Rectangle 235"/>
            <p:cNvSpPr>
              <a:spLocks noChangeArrowheads="1"/>
            </p:cNvSpPr>
            <p:nvPr/>
          </p:nvSpPr>
          <p:spPr bwMode="auto">
            <a:xfrm>
              <a:off x="540356" y="3393408"/>
              <a:ext cx="109478" cy="276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21" name="Rectangle 224"/>
            <p:cNvSpPr>
              <a:spLocks noChangeArrowheads="1"/>
            </p:cNvSpPr>
            <p:nvPr/>
          </p:nvSpPr>
          <p:spPr bwMode="auto">
            <a:xfrm>
              <a:off x="-2842930" y="3367017"/>
              <a:ext cx="192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22" name="Rectangle 224"/>
            <p:cNvSpPr>
              <a:spLocks noChangeArrowheads="1"/>
            </p:cNvSpPr>
            <p:nvPr/>
          </p:nvSpPr>
          <p:spPr bwMode="auto">
            <a:xfrm>
              <a:off x="-2538616" y="3370378"/>
              <a:ext cx="192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23" name="Rectangle 224"/>
            <p:cNvSpPr>
              <a:spLocks noChangeArrowheads="1"/>
            </p:cNvSpPr>
            <p:nvPr/>
          </p:nvSpPr>
          <p:spPr bwMode="auto">
            <a:xfrm>
              <a:off x="-2234299" y="3368460"/>
              <a:ext cx="192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24" name="Rectangle 244"/>
            <p:cNvSpPr>
              <a:spLocks noChangeArrowheads="1"/>
            </p:cNvSpPr>
            <p:nvPr/>
          </p:nvSpPr>
          <p:spPr bwMode="auto">
            <a:xfrm>
              <a:off x="-103528" y="3368460"/>
              <a:ext cx="192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91" name="Rectangle 220"/>
            <p:cNvSpPr>
              <a:spLocks noChangeArrowheads="1"/>
            </p:cNvSpPr>
            <p:nvPr/>
          </p:nvSpPr>
          <p:spPr bwMode="auto">
            <a:xfrm>
              <a:off x="-2937224" y="4154859"/>
              <a:ext cx="30802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2" name="Rectangle 223"/>
            <p:cNvSpPr>
              <a:spLocks noChangeArrowheads="1"/>
            </p:cNvSpPr>
            <p:nvPr/>
          </p:nvSpPr>
          <p:spPr bwMode="auto">
            <a:xfrm>
              <a:off x="-3245251" y="4154859"/>
              <a:ext cx="30802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3" name="Rectangle 224"/>
            <p:cNvSpPr>
              <a:spLocks noChangeArrowheads="1"/>
            </p:cNvSpPr>
            <p:nvPr/>
          </p:nvSpPr>
          <p:spPr bwMode="auto">
            <a:xfrm>
              <a:off x="-3182160" y="4151021"/>
              <a:ext cx="24365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94" name="Rectangle 226"/>
            <p:cNvSpPr>
              <a:spLocks noChangeArrowheads="1"/>
            </p:cNvSpPr>
            <p:nvPr/>
          </p:nvSpPr>
          <p:spPr bwMode="auto">
            <a:xfrm>
              <a:off x="-2321170" y="4154859"/>
              <a:ext cx="311739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" name="Rectangle 229"/>
            <p:cNvSpPr>
              <a:spLocks noChangeArrowheads="1"/>
            </p:cNvSpPr>
            <p:nvPr/>
          </p:nvSpPr>
          <p:spPr bwMode="auto">
            <a:xfrm>
              <a:off x="-2629197" y="4154859"/>
              <a:ext cx="30802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6" name="Rectangle 224"/>
            <p:cNvSpPr>
              <a:spLocks noChangeArrowheads="1"/>
            </p:cNvSpPr>
            <p:nvPr/>
          </p:nvSpPr>
          <p:spPr bwMode="auto">
            <a:xfrm>
              <a:off x="-2863005" y="4145736"/>
              <a:ext cx="24365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97" name="Rectangle 224"/>
            <p:cNvSpPr>
              <a:spLocks noChangeArrowheads="1"/>
            </p:cNvSpPr>
            <p:nvPr/>
          </p:nvSpPr>
          <p:spPr bwMode="auto">
            <a:xfrm>
              <a:off x="-2558691" y="4149097"/>
              <a:ext cx="24365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98" name="Rectangle 224"/>
            <p:cNvSpPr>
              <a:spLocks noChangeArrowheads="1"/>
            </p:cNvSpPr>
            <p:nvPr/>
          </p:nvSpPr>
          <p:spPr bwMode="auto">
            <a:xfrm>
              <a:off x="-2294544" y="4197052"/>
              <a:ext cx="2484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14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1400" baseline="30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75" name="Rectangle 220"/>
            <p:cNvSpPr>
              <a:spLocks noChangeArrowheads="1"/>
            </p:cNvSpPr>
            <p:nvPr/>
          </p:nvSpPr>
          <p:spPr bwMode="auto">
            <a:xfrm>
              <a:off x="-165017" y="4157565"/>
              <a:ext cx="30802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6" name="Rectangle 223"/>
            <p:cNvSpPr>
              <a:spLocks noChangeArrowheads="1"/>
            </p:cNvSpPr>
            <p:nvPr/>
          </p:nvSpPr>
          <p:spPr bwMode="auto">
            <a:xfrm>
              <a:off x="-473044" y="4157565"/>
              <a:ext cx="30802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7" name="Rectangle 224"/>
            <p:cNvSpPr>
              <a:spLocks noChangeArrowheads="1"/>
            </p:cNvSpPr>
            <p:nvPr/>
          </p:nvSpPr>
          <p:spPr bwMode="auto">
            <a:xfrm>
              <a:off x="-409953" y="4153727"/>
              <a:ext cx="24365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78" name="Rectangle 226"/>
            <p:cNvSpPr>
              <a:spLocks noChangeArrowheads="1"/>
            </p:cNvSpPr>
            <p:nvPr/>
          </p:nvSpPr>
          <p:spPr bwMode="auto">
            <a:xfrm>
              <a:off x="451037" y="4157565"/>
              <a:ext cx="311739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9" name="Rectangle 229"/>
            <p:cNvSpPr>
              <a:spLocks noChangeArrowheads="1"/>
            </p:cNvSpPr>
            <p:nvPr/>
          </p:nvSpPr>
          <p:spPr bwMode="auto">
            <a:xfrm>
              <a:off x="143010" y="4157565"/>
              <a:ext cx="30802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0" name="Rectangle 224"/>
            <p:cNvSpPr>
              <a:spLocks noChangeArrowheads="1"/>
            </p:cNvSpPr>
            <p:nvPr/>
          </p:nvSpPr>
          <p:spPr bwMode="auto">
            <a:xfrm>
              <a:off x="-90798" y="4148442"/>
              <a:ext cx="24365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81" name="Rectangle 224"/>
            <p:cNvSpPr>
              <a:spLocks noChangeArrowheads="1"/>
            </p:cNvSpPr>
            <p:nvPr/>
          </p:nvSpPr>
          <p:spPr bwMode="auto">
            <a:xfrm>
              <a:off x="213516" y="4151803"/>
              <a:ext cx="24365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82" name="Rectangle 224"/>
            <p:cNvSpPr>
              <a:spLocks noChangeArrowheads="1"/>
            </p:cNvSpPr>
            <p:nvPr/>
          </p:nvSpPr>
          <p:spPr bwMode="auto">
            <a:xfrm>
              <a:off x="487465" y="4197052"/>
              <a:ext cx="2484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sz="14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1400" baseline="30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59" name="Rectangle 220"/>
            <p:cNvSpPr>
              <a:spLocks noChangeArrowheads="1"/>
            </p:cNvSpPr>
            <p:nvPr/>
          </p:nvSpPr>
          <p:spPr bwMode="auto">
            <a:xfrm>
              <a:off x="-1866660" y="4779385"/>
              <a:ext cx="633008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Rectangle 223"/>
            <p:cNvSpPr>
              <a:spLocks noChangeArrowheads="1"/>
            </p:cNvSpPr>
            <p:nvPr/>
          </p:nvSpPr>
          <p:spPr bwMode="auto">
            <a:xfrm>
              <a:off x="-2499668" y="4779385"/>
              <a:ext cx="633008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" name="Rectangle 224"/>
            <p:cNvSpPr>
              <a:spLocks noChangeArrowheads="1"/>
            </p:cNvSpPr>
            <p:nvPr/>
          </p:nvSpPr>
          <p:spPr bwMode="auto">
            <a:xfrm>
              <a:off x="-2370013" y="4775547"/>
              <a:ext cx="5097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62" name="Rectangle 226"/>
            <p:cNvSpPr>
              <a:spLocks noChangeArrowheads="1"/>
            </p:cNvSpPr>
            <p:nvPr/>
          </p:nvSpPr>
          <p:spPr bwMode="auto">
            <a:xfrm>
              <a:off x="-600645" y="4779385"/>
              <a:ext cx="640636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" name="Rectangle 229"/>
            <p:cNvSpPr>
              <a:spLocks noChangeArrowheads="1"/>
            </p:cNvSpPr>
            <p:nvPr/>
          </p:nvSpPr>
          <p:spPr bwMode="auto">
            <a:xfrm>
              <a:off x="-1233652" y="4779385"/>
              <a:ext cx="633008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Rectangle 224"/>
            <p:cNvSpPr>
              <a:spLocks noChangeArrowheads="1"/>
            </p:cNvSpPr>
            <p:nvPr/>
          </p:nvSpPr>
          <p:spPr bwMode="auto">
            <a:xfrm>
              <a:off x="-1714137" y="4770262"/>
              <a:ext cx="4873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65" name="Rectangle 224"/>
            <p:cNvSpPr>
              <a:spLocks noChangeArrowheads="1"/>
            </p:cNvSpPr>
            <p:nvPr/>
          </p:nvSpPr>
          <p:spPr bwMode="auto">
            <a:xfrm>
              <a:off x="-1156979" y="4841936"/>
              <a:ext cx="49693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sz="14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en-US" sz="1400" baseline="30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r>
                <a:rPr lang="en-US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14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en-US" sz="1400" baseline="30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66" name="Rectangle 224"/>
            <p:cNvSpPr>
              <a:spLocks noChangeArrowheads="1"/>
            </p:cNvSpPr>
            <p:nvPr/>
          </p:nvSpPr>
          <p:spPr bwMode="auto">
            <a:xfrm>
              <a:off x="-523766" y="4841705"/>
              <a:ext cx="49693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sz="14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1400" baseline="30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r>
                <a:rPr lang="en-US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14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1400" baseline="30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3060332" y="5503548"/>
              <a:ext cx="3484790" cy="318594"/>
              <a:chOff x="-2884522" y="5466497"/>
              <a:chExt cx="3484790" cy="318594"/>
            </a:xfrm>
          </p:grpSpPr>
          <p:sp>
            <p:nvSpPr>
              <p:cNvPr id="144" name="Rectangle 5"/>
              <p:cNvSpPr>
                <a:spLocks noChangeArrowheads="1"/>
              </p:cNvSpPr>
              <p:nvPr/>
            </p:nvSpPr>
            <p:spPr bwMode="auto">
              <a:xfrm>
                <a:off x="-2884522" y="5466497"/>
                <a:ext cx="434206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0" name="Rectangle 224"/>
              <p:cNvSpPr>
                <a:spLocks noChangeArrowheads="1"/>
              </p:cNvSpPr>
              <p:nvPr/>
            </p:nvSpPr>
            <p:spPr bwMode="auto">
              <a:xfrm>
                <a:off x="-2860502" y="5471862"/>
                <a:ext cx="38472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52" name="Group 151"/>
              <p:cNvGrpSpPr/>
              <p:nvPr/>
            </p:nvGrpSpPr>
            <p:grpSpPr>
              <a:xfrm>
                <a:off x="-2450316" y="5466497"/>
                <a:ext cx="3050584" cy="318594"/>
                <a:chOff x="3030605" y="6276339"/>
                <a:chExt cx="3050584" cy="318594"/>
              </a:xfrm>
            </p:grpSpPr>
            <p:sp>
              <p:nvSpPr>
                <p:cNvPr id="153" name="Rectangle 35"/>
                <p:cNvSpPr>
                  <a:spLocks noChangeArrowheads="1"/>
                </p:cNvSpPr>
                <p:nvPr/>
              </p:nvSpPr>
              <p:spPr bwMode="auto">
                <a:xfrm>
                  <a:off x="3030605" y="6276339"/>
                  <a:ext cx="1020571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4" name="Rectangle 44"/>
                <p:cNvSpPr>
                  <a:spLocks noChangeArrowheads="1"/>
                </p:cNvSpPr>
                <p:nvPr/>
              </p:nvSpPr>
              <p:spPr bwMode="auto">
                <a:xfrm>
                  <a:off x="4051179" y="6276339"/>
                  <a:ext cx="1016861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5" name="Rectangle 53"/>
                <p:cNvSpPr>
                  <a:spLocks noChangeArrowheads="1"/>
                </p:cNvSpPr>
                <p:nvPr/>
              </p:nvSpPr>
              <p:spPr bwMode="auto">
                <a:xfrm>
                  <a:off x="5064328" y="6276339"/>
                  <a:ext cx="1016861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6" name="Rectangle 224"/>
                <p:cNvSpPr>
                  <a:spLocks noChangeArrowheads="1"/>
                </p:cNvSpPr>
                <p:nvPr/>
              </p:nvSpPr>
              <p:spPr bwMode="auto">
                <a:xfrm>
                  <a:off x="3111755" y="6281704"/>
                  <a:ext cx="89928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US" altLang="en-US" sz="4800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7" name="Rectangle 224"/>
                <p:cNvSpPr>
                  <a:spLocks noChangeArrowheads="1"/>
                </p:cNvSpPr>
                <p:nvPr/>
              </p:nvSpPr>
              <p:spPr bwMode="auto">
                <a:xfrm>
                  <a:off x="4118260" y="6281704"/>
                  <a:ext cx="89928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altLang="en-US" sz="4800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8" name="Rectangle 224"/>
                <p:cNvSpPr>
                  <a:spLocks noChangeArrowheads="1"/>
                </p:cNvSpPr>
                <p:nvPr/>
              </p:nvSpPr>
              <p:spPr bwMode="auto">
                <a:xfrm>
                  <a:off x="5127404" y="6281704"/>
                  <a:ext cx="89928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US" altLang="en-US" sz="4800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219"/>
                <p:cNvSpPr>
                  <a:spLocks noChangeArrowheads="1"/>
                </p:cNvSpPr>
                <p:nvPr/>
              </p:nvSpPr>
              <p:spPr bwMode="auto">
                <a:xfrm>
                  <a:off x="-3154587" y="3845950"/>
                  <a:ext cx="1086580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000" dirty="0">
                      <a:solidFill>
                        <a:srgbClr val="CC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X=FFT(</a:t>
                  </a:r>
                  <a14:m>
                    <m:oMath xmlns:m="http://schemas.openxmlformats.org/officeDocument/2006/math">
                      <m:r>
                        <a:rPr lang="en-US" altLang="en-US" sz="2000" i="1" dirty="0" smtClean="0">
                          <a:solidFill>
                            <a:srgbClr val="CC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a14:m>
                  <a:r>
                    <a:rPr lang="en-US" altLang="en-US" sz="2000" dirty="0">
                      <a:solidFill>
                        <a:srgbClr val="CC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en-US" altLang="en-US" sz="4800" dirty="0">
                    <a:solidFill>
                      <a:srgbClr val="CC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2" name="Rectangle 2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3154587" y="3845950"/>
                  <a:ext cx="1086580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4045" t="-26000" r="-14045" b="-50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Rectangle 219"/>
                <p:cNvSpPr>
                  <a:spLocks noChangeArrowheads="1"/>
                </p:cNvSpPr>
                <p:nvPr/>
              </p:nvSpPr>
              <p:spPr bwMode="auto">
                <a:xfrm>
                  <a:off x="-356673" y="3848748"/>
                  <a:ext cx="110029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000" dirty="0">
                      <a:solidFill>
                        <a:srgbClr val="CC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Y=FFT(</a:t>
                  </a:r>
                  <a14:m>
                    <m:oMath xmlns:m="http://schemas.openxmlformats.org/officeDocument/2006/math">
                      <m:r>
                        <a:rPr lang="en-US" altLang="en-US" sz="2000" b="0" i="1" dirty="0" smtClean="0">
                          <a:solidFill>
                            <a:srgbClr val="CC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a14:m>
                  <a:r>
                    <a:rPr lang="en-US" altLang="en-US" sz="2000" dirty="0">
                      <a:solidFill>
                        <a:srgbClr val="CC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en-US" altLang="en-US" sz="4800" dirty="0">
                    <a:solidFill>
                      <a:srgbClr val="CC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3" name="Rectangle 2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356673" y="3848748"/>
                  <a:ext cx="1100298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13812" t="-25490" r="-12707" b="-4902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4" name="Rectangle 219"/>
            <p:cNvSpPr>
              <a:spLocks noChangeArrowheads="1"/>
            </p:cNvSpPr>
            <p:nvPr/>
          </p:nvSpPr>
          <p:spPr bwMode="auto">
            <a:xfrm>
              <a:off x="-1444831" y="4480040"/>
              <a:ext cx="43601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X.Y</a:t>
              </a:r>
              <a:endParaRPr lang="en-US" altLang="en-US" sz="48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" name="Rectangle 219"/>
            <p:cNvSpPr>
              <a:spLocks noChangeArrowheads="1"/>
            </p:cNvSpPr>
            <p:nvPr/>
          </p:nvSpPr>
          <p:spPr bwMode="auto">
            <a:xfrm>
              <a:off x="-1668220" y="5145053"/>
              <a:ext cx="91230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dirty="0" err="1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ifft</a:t>
              </a:r>
              <a:r>
                <a:rPr lang="en-US" altLang="en-US" sz="2000" dirty="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(X.Y)</a:t>
              </a:r>
              <a:endParaRPr lang="en-US" altLang="en-US" sz="48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Arrow: Right 6"/>
          <p:cNvSpPr/>
          <p:nvPr/>
        </p:nvSpPr>
        <p:spPr>
          <a:xfrm>
            <a:off x="6400382" y="3930419"/>
            <a:ext cx="609600" cy="6500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3102" y="595413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conv(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ifft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fft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double&amp;pad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(x)) . 			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fft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double&amp;pad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(y) )</a:t>
            </a:r>
            <a:endParaRPr lang="en-US" alt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7262359" y="6044887"/>
            <a:ext cx="49984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half conv(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ifft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fft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(x) .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fft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(y))</a:t>
            </a:r>
            <a:endParaRPr lang="en-US" altLang="en-US" sz="1600" dirty="0"/>
          </a:p>
        </p:txBody>
      </p:sp>
      <p:grpSp>
        <p:nvGrpSpPr>
          <p:cNvPr id="171" name="Group 170"/>
          <p:cNvGrpSpPr/>
          <p:nvPr/>
        </p:nvGrpSpPr>
        <p:grpSpPr>
          <a:xfrm>
            <a:off x="350219" y="2879088"/>
            <a:ext cx="5313446" cy="2787040"/>
            <a:chOff x="5199969" y="3806048"/>
            <a:chExt cx="5313446" cy="2787040"/>
          </a:xfrm>
        </p:grpSpPr>
        <p:grpSp>
          <p:nvGrpSpPr>
            <p:cNvPr id="172" name="Group 171"/>
            <p:cNvGrpSpPr/>
            <p:nvPr/>
          </p:nvGrpSpPr>
          <p:grpSpPr>
            <a:xfrm>
              <a:off x="5199969" y="3806048"/>
              <a:ext cx="5246333" cy="2787040"/>
              <a:chOff x="5199969" y="3806048"/>
              <a:chExt cx="5246333" cy="2787040"/>
            </a:xfrm>
          </p:grpSpPr>
          <p:grpSp>
            <p:nvGrpSpPr>
              <p:cNvPr id="174" name="Group 173"/>
              <p:cNvGrpSpPr/>
              <p:nvPr/>
            </p:nvGrpSpPr>
            <p:grpSpPr>
              <a:xfrm>
                <a:off x="5220044" y="3806048"/>
                <a:ext cx="5219377" cy="703953"/>
                <a:chOff x="2641006" y="3681260"/>
                <a:chExt cx="5219377" cy="703953"/>
              </a:xfrm>
            </p:grpSpPr>
            <p:sp>
              <p:nvSpPr>
                <p:cNvPr id="348" name="Rectangle 220"/>
                <p:cNvSpPr>
                  <a:spLocks noChangeArrowheads="1"/>
                </p:cNvSpPr>
                <p:nvPr/>
              </p:nvSpPr>
              <p:spPr bwMode="auto">
                <a:xfrm>
                  <a:off x="2949033" y="4059349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9" name="Rectangle 223"/>
                <p:cNvSpPr>
                  <a:spLocks noChangeArrowheads="1"/>
                </p:cNvSpPr>
                <p:nvPr/>
              </p:nvSpPr>
              <p:spPr bwMode="auto">
                <a:xfrm>
                  <a:off x="2641006" y="4059349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0" name="Rectangle 224"/>
                <p:cNvSpPr>
                  <a:spLocks noChangeArrowheads="1"/>
                </p:cNvSpPr>
                <p:nvPr/>
              </p:nvSpPr>
              <p:spPr bwMode="auto">
                <a:xfrm>
                  <a:off x="2704097" y="4055511"/>
                  <a:ext cx="19236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351" name="Rectangle 226"/>
                <p:cNvSpPr>
                  <a:spLocks noChangeArrowheads="1"/>
                </p:cNvSpPr>
                <p:nvPr/>
              </p:nvSpPr>
              <p:spPr bwMode="auto">
                <a:xfrm>
                  <a:off x="3565087" y="4059349"/>
                  <a:ext cx="311739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2" name="Rectangle 229"/>
                <p:cNvSpPr>
                  <a:spLocks noChangeArrowheads="1"/>
                </p:cNvSpPr>
                <p:nvPr/>
              </p:nvSpPr>
              <p:spPr bwMode="auto">
                <a:xfrm>
                  <a:off x="3257060" y="4059349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3" name="Rectangle 240"/>
                <p:cNvSpPr>
                  <a:spLocks noChangeArrowheads="1"/>
                </p:cNvSpPr>
                <p:nvPr/>
              </p:nvSpPr>
              <p:spPr bwMode="auto">
                <a:xfrm>
                  <a:off x="5701435" y="4059349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4" name="Rectangle 243"/>
                <p:cNvSpPr>
                  <a:spLocks noChangeArrowheads="1"/>
                </p:cNvSpPr>
                <p:nvPr/>
              </p:nvSpPr>
              <p:spPr bwMode="auto">
                <a:xfrm>
                  <a:off x="5393408" y="4059349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5" name="Rectangle 244"/>
                <p:cNvSpPr>
                  <a:spLocks noChangeArrowheads="1"/>
                </p:cNvSpPr>
                <p:nvPr/>
              </p:nvSpPr>
              <p:spPr bwMode="auto">
                <a:xfrm>
                  <a:off x="5445365" y="4051672"/>
                  <a:ext cx="19236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356" name="Rectangle 246"/>
                <p:cNvSpPr>
                  <a:spLocks noChangeArrowheads="1"/>
                </p:cNvSpPr>
                <p:nvPr/>
              </p:nvSpPr>
              <p:spPr bwMode="auto">
                <a:xfrm>
                  <a:off x="6317489" y="4059349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7" name="Rectangle 248"/>
                <p:cNvSpPr>
                  <a:spLocks noChangeArrowheads="1"/>
                </p:cNvSpPr>
                <p:nvPr/>
              </p:nvSpPr>
              <p:spPr bwMode="auto">
                <a:xfrm>
                  <a:off x="6009462" y="4059349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8" name="Rectangle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5422" y="3716102"/>
                      <a:ext cx="1830629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r>
                        <a:rPr lang="en-US" altLang="en-US" sz="2000" dirty="0">
                          <a:solidFill>
                            <a:srgbClr val="CC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Double and Pad </a:t>
                      </a:r>
                      <a14:m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en-US" sz="2000" i="0" dirty="0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oMath>
                      </a14:m>
                      <a:endParaRPr lang="en-US" altLang="en-US" sz="4800" dirty="0">
                        <a:solidFill>
                          <a:srgbClr val="CC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4" name="Rectangle 21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3055422" y="3716102"/>
                      <a:ext cx="1830629" cy="307777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8306" t="-25490" r="-2326" b="-49020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9" name="Rectangle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24962" y="3681260"/>
                      <a:ext cx="1851020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r>
                        <a:rPr lang="en-US" altLang="en-US" sz="2000" dirty="0">
                          <a:solidFill>
                            <a:srgbClr val="CC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Double and Pad </a:t>
                      </a:r>
                      <a14:m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en-US" sz="2000" i="0" dirty="0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</m:oMath>
                      </a14:m>
                      <a:endParaRPr lang="en-US" altLang="en-US" sz="4800" dirty="0">
                        <a:solidFill>
                          <a:srgbClr val="CC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5" name="Rectangle 21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5824962" y="3681260"/>
                      <a:ext cx="1851020" cy="307777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8581" t="-25490" r="-3300" b="-49020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60" name="Rectangle 235"/>
                <p:cNvSpPr>
                  <a:spLocks noChangeArrowheads="1"/>
                </p:cNvSpPr>
                <p:nvPr/>
              </p:nvSpPr>
              <p:spPr bwMode="auto">
                <a:xfrm>
                  <a:off x="6110572" y="4076620"/>
                  <a:ext cx="109478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361" name="Rectangle 235"/>
                <p:cNvSpPr>
                  <a:spLocks noChangeArrowheads="1"/>
                </p:cNvSpPr>
                <p:nvPr/>
              </p:nvSpPr>
              <p:spPr bwMode="auto">
                <a:xfrm>
                  <a:off x="6406538" y="4076617"/>
                  <a:ext cx="109478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362" name="Rectangle 224"/>
                <p:cNvSpPr>
                  <a:spLocks noChangeArrowheads="1"/>
                </p:cNvSpPr>
                <p:nvPr/>
              </p:nvSpPr>
              <p:spPr bwMode="auto">
                <a:xfrm>
                  <a:off x="3023252" y="4050226"/>
                  <a:ext cx="19236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363" name="Rectangle 224"/>
                <p:cNvSpPr>
                  <a:spLocks noChangeArrowheads="1"/>
                </p:cNvSpPr>
                <p:nvPr/>
              </p:nvSpPr>
              <p:spPr bwMode="auto">
                <a:xfrm>
                  <a:off x="3327566" y="4053587"/>
                  <a:ext cx="19236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364" name="Rectangle 224"/>
                <p:cNvSpPr>
                  <a:spLocks noChangeArrowheads="1"/>
                </p:cNvSpPr>
                <p:nvPr/>
              </p:nvSpPr>
              <p:spPr bwMode="auto">
                <a:xfrm>
                  <a:off x="3631883" y="4051669"/>
                  <a:ext cx="19236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  <p:sp>
              <p:nvSpPr>
                <p:cNvPr id="365" name="Rectangle 244"/>
                <p:cNvSpPr>
                  <a:spLocks noChangeArrowheads="1"/>
                </p:cNvSpPr>
                <p:nvPr/>
              </p:nvSpPr>
              <p:spPr bwMode="auto">
                <a:xfrm>
                  <a:off x="5762654" y="4051669"/>
                  <a:ext cx="19236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366" name="Rectangle 246"/>
                <p:cNvSpPr>
                  <a:spLocks noChangeArrowheads="1"/>
                </p:cNvSpPr>
                <p:nvPr/>
              </p:nvSpPr>
              <p:spPr bwMode="auto">
                <a:xfrm>
                  <a:off x="6934545" y="4062945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7" name="Rectangle 248"/>
                <p:cNvSpPr>
                  <a:spLocks noChangeArrowheads="1"/>
                </p:cNvSpPr>
                <p:nvPr/>
              </p:nvSpPr>
              <p:spPr bwMode="auto">
                <a:xfrm>
                  <a:off x="6626518" y="4062945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8" name="Rectangle 235"/>
                <p:cNvSpPr>
                  <a:spLocks noChangeArrowheads="1"/>
                </p:cNvSpPr>
                <p:nvPr/>
              </p:nvSpPr>
              <p:spPr bwMode="auto">
                <a:xfrm>
                  <a:off x="6727628" y="4080216"/>
                  <a:ext cx="109478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369" name="Rectangle 235"/>
                <p:cNvSpPr>
                  <a:spLocks noChangeArrowheads="1"/>
                </p:cNvSpPr>
                <p:nvPr/>
              </p:nvSpPr>
              <p:spPr bwMode="auto">
                <a:xfrm>
                  <a:off x="7023594" y="4080213"/>
                  <a:ext cx="109478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370" name="Rectangle 246"/>
                <p:cNvSpPr>
                  <a:spLocks noChangeArrowheads="1"/>
                </p:cNvSpPr>
                <p:nvPr/>
              </p:nvSpPr>
              <p:spPr bwMode="auto">
                <a:xfrm>
                  <a:off x="7552356" y="4066619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1" name="Rectangle 248"/>
                <p:cNvSpPr>
                  <a:spLocks noChangeArrowheads="1"/>
                </p:cNvSpPr>
                <p:nvPr/>
              </p:nvSpPr>
              <p:spPr bwMode="auto">
                <a:xfrm>
                  <a:off x="7244329" y="4066619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2" name="Rectangle 235"/>
                <p:cNvSpPr>
                  <a:spLocks noChangeArrowheads="1"/>
                </p:cNvSpPr>
                <p:nvPr/>
              </p:nvSpPr>
              <p:spPr bwMode="auto">
                <a:xfrm>
                  <a:off x="7345439" y="4083890"/>
                  <a:ext cx="109478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413" name="Rectangle 235"/>
                <p:cNvSpPr>
                  <a:spLocks noChangeArrowheads="1"/>
                </p:cNvSpPr>
                <p:nvPr/>
              </p:nvSpPr>
              <p:spPr bwMode="auto">
                <a:xfrm>
                  <a:off x="7641405" y="4083887"/>
                  <a:ext cx="109478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414" name="Rectangle 246"/>
                <p:cNvSpPr>
                  <a:spLocks noChangeArrowheads="1"/>
                </p:cNvSpPr>
                <p:nvPr/>
              </p:nvSpPr>
              <p:spPr bwMode="auto">
                <a:xfrm>
                  <a:off x="4180585" y="4056136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5" name="Rectangle 248"/>
                <p:cNvSpPr>
                  <a:spLocks noChangeArrowheads="1"/>
                </p:cNvSpPr>
                <p:nvPr/>
              </p:nvSpPr>
              <p:spPr bwMode="auto">
                <a:xfrm>
                  <a:off x="3872558" y="4056136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6" name="Rectangle 235"/>
                <p:cNvSpPr>
                  <a:spLocks noChangeArrowheads="1"/>
                </p:cNvSpPr>
                <p:nvPr/>
              </p:nvSpPr>
              <p:spPr bwMode="auto">
                <a:xfrm>
                  <a:off x="3973668" y="4073407"/>
                  <a:ext cx="109478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417" name="Rectangle 235"/>
                <p:cNvSpPr>
                  <a:spLocks noChangeArrowheads="1"/>
                </p:cNvSpPr>
                <p:nvPr/>
              </p:nvSpPr>
              <p:spPr bwMode="auto">
                <a:xfrm>
                  <a:off x="4269634" y="4073404"/>
                  <a:ext cx="109478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418" name="Rectangle 246"/>
                <p:cNvSpPr>
                  <a:spLocks noChangeArrowheads="1"/>
                </p:cNvSpPr>
                <p:nvPr/>
              </p:nvSpPr>
              <p:spPr bwMode="auto">
                <a:xfrm>
                  <a:off x="4798396" y="4059810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9" name="Rectangle 248"/>
                <p:cNvSpPr>
                  <a:spLocks noChangeArrowheads="1"/>
                </p:cNvSpPr>
                <p:nvPr/>
              </p:nvSpPr>
              <p:spPr bwMode="auto">
                <a:xfrm>
                  <a:off x="4490369" y="4059810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0" name="Rectangle 235"/>
                <p:cNvSpPr>
                  <a:spLocks noChangeArrowheads="1"/>
                </p:cNvSpPr>
                <p:nvPr/>
              </p:nvSpPr>
              <p:spPr bwMode="auto">
                <a:xfrm>
                  <a:off x="4591479" y="4077081"/>
                  <a:ext cx="109478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421" name="Rectangle 235"/>
                <p:cNvSpPr>
                  <a:spLocks noChangeArrowheads="1"/>
                </p:cNvSpPr>
                <p:nvPr/>
              </p:nvSpPr>
              <p:spPr bwMode="auto">
                <a:xfrm>
                  <a:off x="4887445" y="4077078"/>
                  <a:ext cx="109478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5199969" y="4953733"/>
                <a:ext cx="2474126" cy="328178"/>
                <a:chOff x="2761569" y="4547998"/>
                <a:chExt cx="2474126" cy="328178"/>
              </a:xfrm>
            </p:grpSpPr>
            <p:sp>
              <p:nvSpPr>
                <p:cNvPr id="328" name="Rectangle 220"/>
                <p:cNvSpPr>
                  <a:spLocks noChangeArrowheads="1"/>
                </p:cNvSpPr>
                <p:nvPr/>
              </p:nvSpPr>
              <p:spPr bwMode="auto">
                <a:xfrm>
                  <a:off x="3069596" y="4557121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9" name="Rectangle 223"/>
                <p:cNvSpPr>
                  <a:spLocks noChangeArrowheads="1"/>
                </p:cNvSpPr>
                <p:nvPr/>
              </p:nvSpPr>
              <p:spPr bwMode="auto">
                <a:xfrm>
                  <a:off x="2761569" y="4557121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0" name="Rectangle 224"/>
                <p:cNvSpPr>
                  <a:spLocks noChangeArrowheads="1"/>
                </p:cNvSpPr>
                <p:nvPr/>
              </p:nvSpPr>
              <p:spPr bwMode="auto">
                <a:xfrm>
                  <a:off x="2824660" y="4553283"/>
                  <a:ext cx="24365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333" name="Rectangle 226"/>
                <p:cNvSpPr>
                  <a:spLocks noChangeArrowheads="1"/>
                </p:cNvSpPr>
                <p:nvPr/>
              </p:nvSpPr>
              <p:spPr bwMode="auto">
                <a:xfrm>
                  <a:off x="3685650" y="4557121"/>
                  <a:ext cx="311739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4" name="Rectangle 229"/>
                <p:cNvSpPr>
                  <a:spLocks noChangeArrowheads="1"/>
                </p:cNvSpPr>
                <p:nvPr/>
              </p:nvSpPr>
              <p:spPr bwMode="auto">
                <a:xfrm>
                  <a:off x="3377623" y="4557121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7" name="Rectangle 224"/>
                <p:cNvSpPr>
                  <a:spLocks noChangeArrowheads="1"/>
                </p:cNvSpPr>
                <p:nvPr/>
              </p:nvSpPr>
              <p:spPr bwMode="auto">
                <a:xfrm>
                  <a:off x="3143815" y="4547998"/>
                  <a:ext cx="24365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338" name="Rectangle 224"/>
                <p:cNvSpPr>
                  <a:spLocks noChangeArrowheads="1"/>
                </p:cNvSpPr>
                <p:nvPr/>
              </p:nvSpPr>
              <p:spPr bwMode="auto">
                <a:xfrm>
                  <a:off x="3448129" y="4551359"/>
                  <a:ext cx="24365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339" name="Rectangle 224"/>
                <p:cNvSpPr>
                  <a:spLocks noChangeArrowheads="1"/>
                </p:cNvSpPr>
                <p:nvPr/>
              </p:nvSpPr>
              <p:spPr bwMode="auto">
                <a:xfrm>
                  <a:off x="3752446" y="4549441"/>
                  <a:ext cx="24365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  <p:sp>
              <p:nvSpPr>
                <p:cNvPr id="340" name="Rectangle 246"/>
                <p:cNvSpPr>
                  <a:spLocks noChangeArrowheads="1"/>
                </p:cNvSpPr>
                <p:nvPr/>
              </p:nvSpPr>
              <p:spPr bwMode="auto">
                <a:xfrm>
                  <a:off x="4309857" y="4553908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1" name="Rectangle 248"/>
                <p:cNvSpPr>
                  <a:spLocks noChangeArrowheads="1"/>
                </p:cNvSpPr>
                <p:nvPr/>
              </p:nvSpPr>
              <p:spPr bwMode="auto">
                <a:xfrm>
                  <a:off x="4001830" y="4553908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2" name="Rectangle 246"/>
                <p:cNvSpPr>
                  <a:spLocks noChangeArrowheads="1"/>
                </p:cNvSpPr>
                <p:nvPr/>
              </p:nvSpPr>
              <p:spPr bwMode="auto">
                <a:xfrm>
                  <a:off x="4927668" y="4557582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3" name="Rectangle 248"/>
                <p:cNvSpPr>
                  <a:spLocks noChangeArrowheads="1"/>
                </p:cNvSpPr>
                <p:nvPr/>
              </p:nvSpPr>
              <p:spPr bwMode="auto">
                <a:xfrm>
                  <a:off x="4619641" y="4557582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4" name="Rectangle 224"/>
                <p:cNvSpPr>
                  <a:spLocks noChangeArrowheads="1"/>
                </p:cNvSpPr>
                <p:nvPr/>
              </p:nvSpPr>
              <p:spPr bwMode="auto">
                <a:xfrm>
                  <a:off x="4071392" y="4553283"/>
                  <a:ext cx="24365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sp>
              <p:nvSpPr>
                <p:cNvPr id="345" name="Rectangle 224"/>
                <p:cNvSpPr>
                  <a:spLocks noChangeArrowheads="1"/>
                </p:cNvSpPr>
                <p:nvPr/>
              </p:nvSpPr>
              <p:spPr bwMode="auto">
                <a:xfrm>
                  <a:off x="4348866" y="4609553"/>
                  <a:ext cx="24846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4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sz="14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r>
                    <a:rPr lang="en-US" altLang="en-US" sz="1400" baseline="30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</a:t>
                  </a:r>
                  <a:endParaRPr lang="en-US" altLang="en-US" sz="1400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6" name="Rectangle 224"/>
                <p:cNvSpPr>
                  <a:spLocks noChangeArrowheads="1"/>
                </p:cNvSpPr>
                <p:nvPr/>
              </p:nvSpPr>
              <p:spPr bwMode="auto">
                <a:xfrm>
                  <a:off x="4682629" y="4615915"/>
                  <a:ext cx="24846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4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sz="14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altLang="en-US" sz="1400" baseline="30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</a:t>
                  </a:r>
                </a:p>
              </p:txBody>
            </p:sp>
            <p:sp>
              <p:nvSpPr>
                <p:cNvPr id="347" name="Rectangle 224"/>
                <p:cNvSpPr>
                  <a:spLocks noChangeArrowheads="1"/>
                </p:cNvSpPr>
                <p:nvPr/>
              </p:nvSpPr>
              <p:spPr bwMode="auto">
                <a:xfrm>
                  <a:off x="4973264" y="4603256"/>
                  <a:ext cx="24846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4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sz="14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en-US" sz="1400" baseline="30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</a:t>
                  </a:r>
                </a:p>
              </p:txBody>
            </p:sp>
          </p:grpSp>
          <p:grpSp>
            <p:nvGrpSpPr>
              <p:cNvPr id="184" name="Group 183"/>
              <p:cNvGrpSpPr/>
              <p:nvPr/>
            </p:nvGrpSpPr>
            <p:grpSpPr>
              <a:xfrm>
                <a:off x="7972176" y="4956439"/>
                <a:ext cx="2474126" cy="336887"/>
                <a:chOff x="5394656" y="4645735"/>
                <a:chExt cx="2474126" cy="336887"/>
              </a:xfrm>
            </p:grpSpPr>
            <p:sp>
              <p:nvSpPr>
                <p:cNvPr id="292" name="Rectangle 220"/>
                <p:cNvSpPr>
                  <a:spLocks noChangeArrowheads="1"/>
                </p:cNvSpPr>
                <p:nvPr/>
              </p:nvSpPr>
              <p:spPr bwMode="auto">
                <a:xfrm>
                  <a:off x="5702683" y="4654858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3" name="Rectangle 223"/>
                <p:cNvSpPr>
                  <a:spLocks noChangeArrowheads="1"/>
                </p:cNvSpPr>
                <p:nvPr/>
              </p:nvSpPr>
              <p:spPr bwMode="auto">
                <a:xfrm>
                  <a:off x="5394656" y="4654858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4" name="Rectangle 224"/>
                <p:cNvSpPr>
                  <a:spLocks noChangeArrowheads="1"/>
                </p:cNvSpPr>
                <p:nvPr/>
              </p:nvSpPr>
              <p:spPr bwMode="auto">
                <a:xfrm>
                  <a:off x="5457747" y="4651020"/>
                  <a:ext cx="24365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295" name="Rectangle 226"/>
                <p:cNvSpPr>
                  <a:spLocks noChangeArrowheads="1"/>
                </p:cNvSpPr>
                <p:nvPr/>
              </p:nvSpPr>
              <p:spPr bwMode="auto">
                <a:xfrm>
                  <a:off x="6318737" y="4654858"/>
                  <a:ext cx="311739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6" name="Rectangle 229"/>
                <p:cNvSpPr>
                  <a:spLocks noChangeArrowheads="1"/>
                </p:cNvSpPr>
                <p:nvPr/>
              </p:nvSpPr>
              <p:spPr bwMode="auto">
                <a:xfrm>
                  <a:off x="6010710" y="4654858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7" name="Rectangle 224"/>
                <p:cNvSpPr>
                  <a:spLocks noChangeArrowheads="1"/>
                </p:cNvSpPr>
                <p:nvPr/>
              </p:nvSpPr>
              <p:spPr bwMode="auto">
                <a:xfrm>
                  <a:off x="5776902" y="4645735"/>
                  <a:ext cx="24365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298" name="Rectangle 224"/>
                <p:cNvSpPr>
                  <a:spLocks noChangeArrowheads="1"/>
                </p:cNvSpPr>
                <p:nvPr/>
              </p:nvSpPr>
              <p:spPr bwMode="auto">
                <a:xfrm>
                  <a:off x="6081216" y="4649096"/>
                  <a:ext cx="24365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299" name="Rectangle 224"/>
                <p:cNvSpPr>
                  <a:spLocks noChangeArrowheads="1"/>
                </p:cNvSpPr>
                <p:nvPr/>
              </p:nvSpPr>
              <p:spPr bwMode="auto">
                <a:xfrm>
                  <a:off x="6385533" y="4647178"/>
                  <a:ext cx="24365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  <p:sp>
              <p:nvSpPr>
                <p:cNvPr id="300" name="Rectangle 246"/>
                <p:cNvSpPr>
                  <a:spLocks noChangeArrowheads="1"/>
                </p:cNvSpPr>
                <p:nvPr/>
              </p:nvSpPr>
              <p:spPr bwMode="auto">
                <a:xfrm>
                  <a:off x="6942944" y="4660354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1" name="Rectangle 248"/>
                <p:cNvSpPr>
                  <a:spLocks noChangeArrowheads="1"/>
                </p:cNvSpPr>
                <p:nvPr/>
              </p:nvSpPr>
              <p:spPr bwMode="auto">
                <a:xfrm>
                  <a:off x="6634917" y="4660354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2" name="Rectangle 246"/>
                <p:cNvSpPr>
                  <a:spLocks noChangeArrowheads="1"/>
                </p:cNvSpPr>
                <p:nvPr/>
              </p:nvSpPr>
              <p:spPr bwMode="auto">
                <a:xfrm>
                  <a:off x="7560755" y="4664028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3" name="Rectangle 248"/>
                <p:cNvSpPr>
                  <a:spLocks noChangeArrowheads="1"/>
                </p:cNvSpPr>
                <p:nvPr/>
              </p:nvSpPr>
              <p:spPr bwMode="auto">
                <a:xfrm>
                  <a:off x="7252728" y="4664028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4" name="Rectangle 224"/>
                <p:cNvSpPr>
                  <a:spLocks noChangeArrowheads="1"/>
                </p:cNvSpPr>
                <p:nvPr/>
              </p:nvSpPr>
              <p:spPr bwMode="auto">
                <a:xfrm>
                  <a:off x="6704479" y="4659729"/>
                  <a:ext cx="24365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sp>
              <p:nvSpPr>
                <p:cNvPr id="325" name="Rectangle 224"/>
                <p:cNvSpPr>
                  <a:spLocks noChangeArrowheads="1"/>
                </p:cNvSpPr>
                <p:nvPr/>
              </p:nvSpPr>
              <p:spPr bwMode="auto">
                <a:xfrm>
                  <a:off x="6963738" y="4701503"/>
                  <a:ext cx="24846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4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sz="14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r>
                    <a:rPr lang="en-US" altLang="en-US" sz="1400" baseline="30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</a:t>
                  </a:r>
                </a:p>
              </p:txBody>
            </p:sp>
            <p:sp>
              <p:nvSpPr>
                <p:cNvPr id="326" name="Rectangle 224"/>
                <p:cNvSpPr>
                  <a:spLocks noChangeArrowheads="1"/>
                </p:cNvSpPr>
                <p:nvPr/>
              </p:nvSpPr>
              <p:spPr bwMode="auto">
                <a:xfrm>
                  <a:off x="7296913" y="4710969"/>
                  <a:ext cx="24846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4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sz="14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altLang="en-US" sz="1400" baseline="30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</a:t>
                  </a:r>
                </a:p>
              </p:txBody>
            </p:sp>
            <p:sp>
              <p:nvSpPr>
                <p:cNvPr id="327" name="Rectangle 224"/>
                <p:cNvSpPr>
                  <a:spLocks noChangeArrowheads="1"/>
                </p:cNvSpPr>
                <p:nvPr/>
              </p:nvSpPr>
              <p:spPr bwMode="auto">
                <a:xfrm>
                  <a:off x="7606676" y="4699260"/>
                  <a:ext cx="24846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4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sz="14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en-US" sz="1400" baseline="30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</a:t>
                  </a:r>
                </a:p>
              </p:txBody>
            </p:sp>
          </p:grpSp>
          <p:grpSp>
            <p:nvGrpSpPr>
              <p:cNvPr id="185" name="Group 184"/>
              <p:cNvGrpSpPr/>
              <p:nvPr/>
            </p:nvGrpSpPr>
            <p:grpSpPr>
              <a:xfrm>
                <a:off x="5320474" y="5603534"/>
                <a:ext cx="5084427" cy="328178"/>
                <a:chOff x="2783069" y="4786213"/>
                <a:chExt cx="2474126" cy="328178"/>
              </a:xfrm>
            </p:grpSpPr>
            <p:sp>
              <p:nvSpPr>
                <p:cNvPr id="232" name="Rectangle 220"/>
                <p:cNvSpPr>
                  <a:spLocks noChangeArrowheads="1"/>
                </p:cNvSpPr>
                <p:nvPr/>
              </p:nvSpPr>
              <p:spPr bwMode="auto">
                <a:xfrm>
                  <a:off x="3091096" y="4795336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3" name="Rectangle 223"/>
                <p:cNvSpPr>
                  <a:spLocks noChangeArrowheads="1"/>
                </p:cNvSpPr>
                <p:nvPr/>
              </p:nvSpPr>
              <p:spPr bwMode="auto">
                <a:xfrm>
                  <a:off x="2783069" y="4795336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4" name="Rectangle 224"/>
                <p:cNvSpPr>
                  <a:spLocks noChangeArrowheads="1"/>
                </p:cNvSpPr>
                <p:nvPr/>
              </p:nvSpPr>
              <p:spPr bwMode="auto">
                <a:xfrm>
                  <a:off x="2846160" y="4791498"/>
                  <a:ext cx="248042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235" name="Rectangle 226"/>
                <p:cNvSpPr>
                  <a:spLocks noChangeArrowheads="1"/>
                </p:cNvSpPr>
                <p:nvPr/>
              </p:nvSpPr>
              <p:spPr bwMode="auto">
                <a:xfrm>
                  <a:off x="3707150" y="4795336"/>
                  <a:ext cx="311739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6" name="Rectangle 229"/>
                <p:cNvSpPr>
                  <a:spLocks noChangeArrowheads="1"/>
                </p:cNvSpPr>
                <p:nvPr/>
              </p:nvSpPr>
              <p:spPr bwMode="auto">
                <a:xfrm>
                  <a:off x="3399123" y="4795336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7" name="Rectangle 224"/>
                <p:cNvSpPr>
                  <a:spLocks noChangeArrowheads="1"/>
                </p:cNvSpPr>
                <p:nvPr/>
              </p:nvSpPr>
              <p:spPr bwMode="auto">
                <a:xfrm>
                  <a:off x="3165315" y="4786213"/>
                  <a:ext cx="237131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238" name="Rectangle 224"/>
                <p:cNvSpPr>
                  <a:spLocks noChangeArrowheads="1"/>
                </p:cNvSpPr>
                <p:nvPr/>
              </p:nvSpPr>
              <p:spPr bwMode="auto">
                <a:xfrm>
                  <a:off x="3469629" y="4789574"/>
                  <a:ext cx="237131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239" name="Rectangle 224"/>
                <p:cNvSpPr>
                  <a:spLocks noChangeArrowheads="1"/>
                </p:cNvSpPr>
                <p:nvPr/>
              </p:nvSpPr>
              <p:spPr bwMode="auto">
                <a:xfrm>
                  <a:off x="3773946" y="4787656"/>
                  <a:ext cx="237131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  <p:sp>
              <p:nvSpPr>
                <p:cNvPr id="240" name="Rectangle 246"/>
                <p:cNvSpPr>
                  <a:spLocks noChangeArrowheads="1"/>
                </p:cNvSpPr>
                <p:nvPr/>
              </p:nvSpPr>
              <p:spPr bwMode="auto">
                <a:xfrm>
                  <a:off x="4331357" y="4792123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5" name="Rectangle 248"/>
                <p:cNvSpPr>
                  <a:spLocks noChangeArrowheads="1"/>
                </p:cNvSpPr>
                <p:nvPr/>
              </p:nvSpPr>
              <p:spPr bwMode="auto">
                <a:xfrm>
                  <a:off x="4023330" y="4792123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6" name="Rectangle 246"/>
                <p:cNvSpPr>
                  <a:spLocks noChangeArrowheads="1"/>
                </p:cNvSpPr>
                <p:nvPr/>
              </p:nvSpPr>
              <p:spPr bwMode="auto">
                <a:xfrm>
                  <a:off x="4949168" y="4795797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7" name="Rectangle 248"/>
                <p:cNvSpPr>
                  <a:spLocks noChangeArrowheads="1"/>
                </p:cNvSpPr>
                <p:nvPr/>
              </p:nvSpPr>
              <p:spPr bwMode="auto">
                <a:xfrm>
                  <a:off x="4641141" y="4795797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8" name="Rectangle 224"/>
                <p:cNvSpPr>
                  <a:spLocks noChangeArrowheads="1"/>
                </p:cNvSpPr>
                <p:nvPr/>
              </p:nvSpPr>
              <p:spPr bwMode="auto">
                <a:xfrm>
                  <a:off x="4092892" y="4791498"/>
                  <a:ext cx="237131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sp>
              <p:nvSpPr>
                <p:cNvPr id="289" name="Rectangle 224"/>
                <p:cNvSpPr>
                  <a:spLocks noChangeArrowheads="1"/>
                </p:cNvSpPr>
                <p:nvPr/>
              </p:nvSpPr>
              <p:spPr bwMode="auto">
                <a:xfrm>
                  <a:off x="4357722" y="4842774"/>
                  <a:ext cx="241811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4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sz="14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r>
                    <a:rPr lang="en-US" altLang="en-US" sz="1400" baseline="30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</a:t>
                  </a:r>
                  <a:r>
                    <a:rPr lang="en-US" altLang="en-US" sz="14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sz="14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r>
                    <a:rPr lang="en-US" altLang="en-US" sz="1400" baseline="30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</a:t>
                  </a:r>
                </a:p>
              </p:txBody>
            </p:sp>
            <p:sp>
              <p:nvSpPr>
                <p:cNvPr id="290" name="Rectangle 224"/>
                <p:cNvSpPr>
                  <a:spLocks noChangeArrowheads="1"/>
                </p:cNvSpPr>
                <p:nvPr/>
              </p:nvSpPr>
              <p:spPr bwMode="auto">
                <a:xfrm>
                  <a:off x="4682382" y="4850568"/>
                  <a:ext cx="241811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4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sz="14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altLang="en-US" sz="1400" baseline="30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</a:t>
                  </a:r>
                  <a:r>
                    <a:rPr lang="en-US" altLang="en-US" sz="14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sz="14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altLang="en-US" sz="1400" baseline="30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</a:t>
                  </a:r>
                </a:p>
              </p:txBody>
            </p:sp>
            <p:sp>
              <p:nvSpPr>
                <p:cNvPr id="291" name="Rectangle 224"/>
                <p:cNvSpPr>
                  <a:spLocks noChangeArrowheads="1"/>
                </p:cNvSpPr>
                <p:nvPr/>
              </p:nvSpPr>
              <p:spPr bwMode="auto">
                <a:xfrm>
                  <a:off x="4981064" y="4858452"/>
                  <a:ext cx="241811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4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sz="14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en-US" sz="1400" baseline="30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</a:t>
                  </a:r>
                  <a:r>
                    <a:rPr lang="en-US" altLang="en-US" sz="14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sz="14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en-US" sz="1400" baseline="30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</a:t>
                  </a:r>
                </a:p>
              </p:txBody>
            </p:sp>
          </p:grpSp>
          <p:grpSp>
            <p:nvGrpSpPr>
              <p:cNvPr id="186" name="Group 185"/>
              <p:cNvGrpSpPr/>
              <p:nvPr/>
            </p:nvGrpSpPr>
            <p:grpSpPr>
              <a:xfrm>
                <a:off x="5560698" y="6274494"/>
                <a:ext cx="4535050" cy="318594"/>
                <a:chOff x="2596399" y="6276339"/>
                <a:chExt cx="4535050" cy="318594"/>
              </a:xfrm>
            </p:grpSpPr>
            <p:sp>
              <p:nvSpPr>
                <p:cNvPr id="199" name="Rectangle 5"/>
                <p:cNvSpPr>
                  <a:spLocks noChangeArrowheads="1"/>
                </p:cNvSpPr>
                <p:nvPr/>
              </p:nvSpPr>
              <p:spPr bwMode="auto">
                <a:xfrm>
                  <a:off x="2596399" y="6276339"/>
                  <a:ext cx="434206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0" name="Rectangle 10"/>
                <p:cNvSpPr>
                  <a:spLocks noChangeArrowheads="1"/>
                </p:cNvSpPr>
                <p:nvPr/>
              </p:nvSpPr>
              <p:spPr bwMode="auto">
                <a:xfrm>
                  <a:off x="6522818" y="6276339"/>
                  <a:ext cx="30431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1" name="Rectangle 14"/>
                <p:cNvSpPr>
                  <a:spLocks noChangeArrowheads="1"/>
                </p:cNvSpPr>
                <p:nvPr/>
              </p:nvSpPr>
              <p:spPr bwMode="auto">
                <a:xfrm>
                  <a:off x="6827132" y="6276339"/>
                  <a:ext cx="30431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2" name="Rectangle 30"/>
                <p:cNvSpPr>
                  <a:spLocks noChangeArrowheads="1"/>
                </p:cNvSpPr>
                <p:nvPr/>
              </p:nvSpPr>
              <p:spPr bwMode="auto">
                <a:xfrm>
                  <a:off x="6084901" y="6276339"/>
                  <a:ext cx="437919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3" name="Rectangle 235"/>
                <p:cNvSpPr>
                  <a:spLocks noChangeArrowheads="1"/>
                </p:cNvSpPr>
                <p:nvPr/>
              </p:nvSpPr>
              <p:spPr bwMode="auto">
                <a:xfrm>
                  <a:off x="6608154" y="6281704"/>
                  <a:ext cx="109478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altLang="en-US" sz="48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4" name="Rectangle 235"/>
                <p:cNvSpPr>
                  <a:spLocks noChangeArrowheads="1"/>
                </p:cNvSpPr>
                <p:nvPr/>
              </p:nvSpPr>
              <p:spPr bwMode="auto">
                <a:xfrm>
                  <a:off x="6933805" y="6281704"/>
                  <a:ext cx="109478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altLang="en-US" sz="48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5" name="Rectangle 224"/>
                <p:cNvSpPr>
                  <a:spLocks noChangeArrowheads="1"/>
                </p:cNvSpPr>
                <p:nvPr/>
              </p:nvSpPr>
              <p:spPr bwMode="auto">
                <a:xfrm>
                  <a:off x="2620419" y="6281704"/>
                  <a:ext cx="384721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US" altLang="en-US" sz="4800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6" name="Rectangle 224"/>
                <p:cNvSpPr>
                  <a:spLocks noChangeArrowheads="1"/>
                </p:cNvSpPr>
                <p:nvPr/>
              </p:nvSpPr>
              <p:spPr bwMode="auto">
                <a:xfrm>
                  <a:off x="6123083" y="6281704"/>
                  <a:ext cx="384721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 altLang="en-US" sz="4800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225" name="Group 224"/>
                <p:cNvGrpSpPr/>
                <p:nvPr/>
              </p:nvGrpSpPr>
              <p:grpSpPr>
                <a:xfrm>
                  <a:off x="3030605" y="6276339"/>
                  <a:ext cx="3050584" cy="318594"/>
                  <a:chOff x="3030605" y="6276339"/>
                  <a:chExt cx="3050584" cy="318594"/>
                </a:xfrm>
              </p:grpSpPr>
              <p:sp>
                <p:nvSpPr>
                  <p:cNvPr id="22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3030605" y="6276339"/>
                    <a:ext cx="1020571" cy="318594"/>
                  </a:xfrm>
                  <a:prstGeom prst="rect">
                    <a:avLst/>
                  </a:prstGeom>
                  <a:noFill/>
                  <a:ln w="3175" cap="flat">
                    <a:solidFill>
                      <a:schemeClr val="accent4">
                        <a:lumMod val="60000"/>
                        <a:lumOff val="40000"/>
                      </a:schemeClr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7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4051179" y="6276339"/>
                    <a:ext cx="1016861" cy="318594"/>
                  </a:xfrm>
                  <a:prstGeom prst="rect">
                    <a:avLst/>
                  </a:prstGeom>
                  <a:noFill/>
                  <a:ln w="3175" cap="flat">
                    <a:solidFill>
                      <a:schemeClr val="accent4">
                        <a:lumMod val="60000"/>
                        <a:lumOff val="40000"/>
                      </a:schemeClr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8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5064328" y="6276339"/>
                    <a:ext cx="1016861" cy="318594"/>
                  </a:xfrm>
                  <a:prstGeom prst="rect">
                    <a:avLst/>
                  </a:prstGeom>
                  <a:noFill/>
                  <a:ln w="3175" cap="flat">
                    <a:solidFill>
                      <a:schemeClr val="accent4">
                        <a:lumMod val="60000"/>
                        <a:lumOff val="40000"/>
                      </a:schemeClr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9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3111755" y="6281704"/>
                    <a:ext cx="899285" cy="2769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y</a:t>
                    </a:r>
                    <a:r>
                      <a:rPr lang="en-US" altLang="en-US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en-US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r>
                      <a:rPr lang="en-US" altLang="en-US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en-US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+y</a:t>
                    </a:r>
                    <a:r>
                      <a:rPr lang="en-US" altLang="en-US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r>
                      <a:rPr lang="en-US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r>
                      <a:rPr lang="en-US" altLang="en-US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altLang="en-US" sz="48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0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4118260" y="6281704"/>
                    <a:ext cx="899285" cy="2769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y</a:t>
                    </a:r>
                    <a:r>
                      <a:rPr lang="en-US" altLang="en-US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en-US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r>
                      <a:rPr lang="en-US" altLang="en-US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r>
                      <a:rPr lang="en-US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+y</a:t>
                    </a:r>
                    <a:r>
                      <a:rPr lang="en-US" altLang="en-US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r>
                      <a:rPr lang="en-US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r>
                      <a:rPr lang="en-US" altLang="en-US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en-US" altLang="en-US" sz="48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1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5127404" y="6281704"/>
                    <a:ext cx="899285" cy="2769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y</a:t>
                    </a:r>
                    <a:r>
                      <a:rPr lang="en-US" altLang="en-US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en-US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r>
                      <a:rPr lang="en-US" altLang="en-US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r>
                      <a:rPr lang="en-US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+y</a:t>
                    </a:r>
                    <a:r>
                      <a:rPr lang="en-US" altLang="en-US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r>
                      <a:rPr lang="en-US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r>
                      <a:rPr lang="en-US" altLang="en-US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en-US" altLang="en-US" sz="48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6088170" y="4655721"/>
                    <a:ext cx="1086580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2000" dirty="0">
                        <a:solidFill>
                          <a:srgbClr val="CC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X=FFT(</a:t>
                    </a:r>
                    <a14:m>
                      <m:oMath xmlns:m="http://schemas.openxmlformats.org/officeDocument/2006/math">
                        <m:r>
                          <a:rPr lang="en-US" altLang="en-US" sz="2000" i="1" dirty="0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oMath>
                    </a14:m>
                    <a:r>
                      <a:rPr lang="en-US" altLang="en-US" sz="2000" dirty="0">
                        <a:solidFill>
                          <a:srgbClr val="CC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)</a:t>
                    </a:r>
                    <a:endParaRPr lang="en-US" altLang="en-US" sz="4800" dirty="0">
                      <a:solidFill>
                        <a:srgbClr val="CC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7" name="Rectangle 2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088170" y="4655721"/>
                    <a:ext cx="1086580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4607" t="-26000" r="-13483" b="-50000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8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8879725" y="4651241"/>
                    <a:ext cx="1100298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2000" dirty="0">
                        <a:solidFill>
                          <a:srgbClr val="CC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Y=FFT(</a:t>
                    </a:r>
                    <a14:m>
                      <m:oMath xmlns:m="http://schemas.openxmlformats.org/officeDocument/2006/math">
                        <m:r>
                          <a:rPr lang="en-US" altLang="en-US" sz="2000" b="0" i="1" dirty="0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oMath>
                    </a14:m>
                    <a:r>
                      <a:rPr lang="en-US" altLang="en-US" sz="2000" dirty="0">
                        <a:solidFill>
                          <a:srgbClr val="CC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)</a:t>
                    </a:r>
                    <a:endParaRPr lang="en-US" altLang="en-US" sz="4800" dirty="0">
                      <a:solidFill>
                        <a:srgbClr val="CC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8" name="Rectangle 2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8879725" y="4651241"/>
                    <a:ext cx="1100298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4444" t="-26000" r="-12778" b="-50000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9" name="Rectangle 219"/>
              <p:cNvSpPr>
                <a:spLocks noChangeArrowheads="1"/>
              </p:cNvSpPr>
              <p:nvPr/>
            </p:nvSpPr>
            <p:spPr bwMode="auto">
              <a:xfrm>
                <a:off x="7654716" y="5314626"/>
                <a:ext cx="43601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dirty="0">
                    <a:solidFill>
                      <a:srgbClr val="CC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X.Y</a:t>
                </a:r>
                <a:endParaRPr lang="en-US" altLang="en-US" sz="4800" dirty="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0" name="Rectangle 219"/>
              <p:cNvSpPr>
                <a:spLocks noChangeArrowheads="1"/>
              </p:cNvSpPr>
              <p:nvPr/>
            </p:nvSpPr>
            <p:spPr bwMode="auto">
              <a:xfrm>
                <a:off x="7351763" y="5971053"/>
                <a:ext cx="91230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dirty="0" err="1">
                    <a:solidFill>
                      <a:srgbClr val="CC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ifft</a:t>
                </a:r>
                <a:r>
                  <a:rPr lang="en-US" altLang="en-US" sz="2000" dirty="0">
                    <a:solidFill>
                      <a:srgbClr val="CC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(X.Y)</a:t>
                </a:r>
                <a:endParaRPr lang="en-US" altLang="en-US" sz="4800" dirty="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3" name="TextBox 172"/>
            <p:cNvSpPr txBox="1"/>
            <p:nvPr/>
          </p:nvSpPr>
          <p:spPr>
            <a:xfrm>
              <a:off x="9639009" y="5216163"/>
              <a:ext cx="874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Complex </a:t>
              </a:r>
            </a:p>
            <a:p>
              <a:pPr algn="ctr"/>
              <a:r>
                <a:rPr lang="en-US" sz="1200" dirty="0"/>
                <a:t>Conjugates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3539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itle 1"/>
          <p:cNvSpPr>
            <a:spLocks noGrp="1"/>
          </p:cNvSpPr>
          <p:nvPr>
            <p:ph type="title"/>
          </p:nvPr>
        </p:nvSpPr>
        <p:spPr>
          <a:xfrm>
            <a:off x="58615" y="-196948"/>
            <a:ext cx="11922369" cy="1325563"/>
          </a:xfrm>
        </p:spPr>
        <p:txBody>
          <a:bodyPr>
            <a:normAutofit/>
          </a:bodyPr>
          <a:lstStyle/>
          <a:p>
            <a:r>
              <a:rPr lang="en-US" sz="4000" dirty="0" err="1"/>
              <a:t>Mueen’s</a:t>
            </a:r>
            <a:r>
              <a:rPr lang="en-US" sz="4000" dirty="0"/>
              <a:t> Algorithm for Similarity Search </a:t>
            </a: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(MASS)</a:t>
            </a:r>
            <a:r>
              <a:rPr lang="en-US" sz="4000" dirty="0"/>
              <a:t> </a:t>
            </a:r>
            <a:r>
              <a:rPr lang="en-US" sz="2400" dirty="0"/>
              <a:t>(5 of 9)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30968" y="869857"/>
                <a:ext cx="11650016" cy="1359753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>
                    <a:latin typeface="+mj-lt"/>
                  </a:rPr>
                  <a:t>Can we improve MASS 1.0?</a:t>
                </a:r>
              </a:p>
              <a:p>
                <a:r>
                  <a:rPr lang="en-US" sz="2400" dirty="0">
                    <a:latin typeface="+mj-lt"/>
                  </a:rPr>
                  <a:t>Half convolution adds a constraint,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b="0" dirty="0">
                    <a:latin typeface="+mj-lt"/>
                  </a:rPr>
                  <a:t>. The constraint is not limiting because the original assumption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b="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0968" y="869857"/>
                <a:ext cx="11650016" cy="1359753"/>
              </a:xfrm>
              <a:blipFill>
                <a:blip r:embed="rId2"/>
                <a:stretch>
                  <a:fillRect l="-680" t="-6278" r="-1256" b="-7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7642002" y="2506507"/>
            <a:ext cx="4311938" cy="2814203"/>
            <a:chOff x="6390948" y="2642858"/>
            <a:chExt cx="4311938" cy="2814203"/>
          </a:xfrm>
        </p:grpSpPr>
        <p:grpSp>
          <p:nvGrpSpPr>
            <p:cNvPr id="92" name="Group 91"/>
            <p:cNvGrpSpPr/>
            <p:nvPr/>
          </p:nvGrpSpPr>
          <p:grpSpPr>
            <a:xfrm>
              <a:off x="6576135" y="2998898"/>
              <a:ext cx="4126751" cy="899743"/>
              <a:chOff x="2781586" y="4136770"/>
              <a:chExt cx="4126751" cy="899743"/>
            </a:xfrm>
          </p:grpSpPr>
          <p:sp>
            <p:nvSpPr>
              <p:cNvPr id="93" name="Rectangle 220"/>
              <p:cNvSpPr>
                <a:spLocks noChangeArrowheads="1"/>
              </p:cNvSpPr>
              <p:nvPr/>
            </p:nvSpPr>
            <p:spPr bwMode="auto">
              <a:xfrm>
                <a:off x="3089613" y="4717919"/>
                <a:ext cx="308027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Rectangle 223"/>
              <p:cNvSpPr>
                <a:spLocks noChangeArrowheads="1"/>
              </p:cNvSpPr>
              <p:nvPr/>
            </p:nvSpPr>
            <p:spPr bwMode="auto">
              <a:xfrm>
                <a:off x="2781586" y="4717919"/>
                <a:ext cx="308027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Rectangle 224"/>
              <p:cNvSpPr>
                <a:spLocks noChangeArrowheads="1"/>
              </p:cNvSpPr>
              <p:nvPr/>
            </p:nvSpPr>
            <p:spPr bwMode="auto">
              <a:xfrm>
                <a:off x="2844677" y="4714081"/>
                <a:ext cx="1923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Rectangle 226"/>
              <p:cNvSpPr>
                <a:spLocks noChangeArrowheads="1"/>
              </p:cNvSpPr>
              <p:nvPr/>
            </p:nvSpPr>
            <p:spPr bwMode="auto">
              <a:xfrm>
                <a:off x="3705667" y="4717919"/>
                <a:ext cx="311739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Rectangle 229"/>
              <p:cNvSpPr>
                <a:spLocks noChangeArrowheads="1"/>
              </p:cNvSpPr>
              <p:nvPr/>
            </p:nvSpPr>
            <p:spPr bwMode="auto">
              <a:xfrm>
                <a:off x="3397640" y="4717919"/>
                <a:ext cx="308027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Rectangle 240"/>
              <p:cNvSpPr>
                <a:spLocks noChangeArrowheads="1"/>
              </p:cNvSpPr>
              <p:nvPr/>
            </p:nvSpPr>
            <p:spPr bwMode="auto">
              <a:xfrm>
                <a:off x="5850724" y="4717919"/>
                <a:ext cx="308027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Rectangle 243"/>
              <p:cNvSpPr>
                <a:spLocks noChangeArrowheads="1"/>
              </p:cNvSpPr>
              <p:nvPr/>
            </p:nvSpPr>
            <p:spPr bwMode="auto">
              <a:xfrm>
                <a:off x="5542697" y="4717919"/>
                <a:ext cx="308027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Rectangle 244"/>
              <p:cNvSpPr>
                <a:spLocks noChangeArrowheads="1"/>
              </p:cNvSpPr>
              <p:nvPr/>
            </p:nvSpPr>
            <p:spPr bwMode="auto">
              <a:xfrm>
                <a:off x="5594654" y="4710242"/>
                <a:ext cx="1923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1" name="Rectangle 246"/>
              <p:cNvSpPr>
                <a:spLocks noChangeArrowheads="1"/>
              </p:cNvSpPr>
              <p:nvPr/>
            </p:nvSpPr>
            <p:spPr bwMode="auto">
              <a:xfrm>
                <a:off x="6466778" y="4717919"/>
                <a:ext cx="308027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" name="Rectangle 248"/>
              <p:cNvSpPr>
                <a:spLocks noChangeArrowheads="1"/>
              </p:cNvSpPr>
              <p:nvPr/>
            </p:nvSpPr>
            <p:spPr bwMode="auto">
              <a:xfrm>
                <a:off x="6158751" y="4717919"/>
                <a:ext cx="308027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" name="Rectangle 219"/>
              <p:cNvSpPr>
                <a:spLocks noChangeArrowheads="1"/>
              </p:cNvSpPr>
              <p:nvPr/>
            </p:nvSpPr>
            <p:spPr bwMode="auto">
              <a:xfrm>
                <a:off x="2805581" y="4364788"/>
                <a:ext cx="122046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Series</a:t>
                </a:r>
                <a:endParaRPr lang="en-US" altLang="en-US" sz="48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4" name="Rectangle 219"/>
              <p:cNvSpPr>
                <a:spLocks noChangeArrowheads="1"/>
              </p:cNvSpPr>
              <p:nvPr/>
            </p:nvSpPr>
            <p:spPr bwMode="auto">
              <a:xfrm>
                <a:off x="5448001" y="4136770"/>
                <a:ext cx="1460336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Reversed and </a:t>
                </a:r>
              </a:p>
              <a:p>
                <a:pPr algn="ctr"/>
                <a:r>
                  <a:rPr lang="en-US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Padded Query</a:t>
                </a:r>
                <a:endParaRPr lang="en-US" altLang="en-US" sz="48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Rectangle 235"/>
              <p:cNvSpPr>
                <a:spLocks noChangeArrowheads="1"/>
              </p:cNvSpPr>
              <p:nvPr/>
            </p:nvSpPr>
            <p:spPr bwMode="auto">
              <a:xfrm>
                <a:off x="6259861" y="4735190"/>
                <a:ext cx="109478" cy="276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altLang="en-US" sz="48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Rectangle 235"/>
              <p:cNvSpPr>
                <a:spLocks noChangeArrowheads="1"/>
              </p:cNvSpPr>
              <p:nvPr/>
            </p:nvSpPr>
            <p:spPr bwMode="auto">
              <a:xfrm>
                <a:off x="6555827" y="4735187"/>
                <a:ext cx="109478" cy="276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altLang="en-US" sz="48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Rectangle 224"/>
              <p:cNvSpPr>
                <a:spLocks noChangeArrowheads="1"/>
              </p:cNvSpPr>
              <p:nvPr/>
            </p:nvSpPr>
            <p:spPr bwMode="auto">
              <a:xfrm>
                <a:off x="3163832" y="4708796"/>
                <a:ext cx="1923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Rectangle 224"/>
              <p:cNvSpPr>
                <a:spLocks noChangeArrowheads="1"/>
              </p:cNvSpPr>
              <p:nvPr/>
            </p:nvSpPr>
            <p:spPr bwMode="auto">
              <a:xfrm>
                <a:off x="3468146" y="4712157"/>
                <a:ext cx="1923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Rectangle 224"/>
              <p:cNvSpPr>
                <a:spLocks noChangeArrowheads="1"/>
              </p:cNvSpPr>
              <p:nvPr/>
            </p:nvSpPr>
            <p:spPr bwMode="auto">
              <a:xfrm>
                <a:off x="3772463" y="4710239"/>
                <a:ext cx="1923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" name="Rectangle 244"/>
              <p:cNvSpPr>
                <a:spLocks noChangeArrowheads="1"/>
              </p:cNvSpPr>
              <p:nvPr/>
            </p:nvSpPr>
            <p:spPr bwMode="auto">
              <a:xfrm>
                <a:off x="5911943" y="4710239"/>
                <a:ext cx="1923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3" name="Rectangle 5"/>
            <p:cNvSpPr>
              <a:spLocks noChangeArrowheads="1"/>
            </p:cNvSpPr>
            <p:nvPr/>
          </p:nvSpPr>
          <p:spPr bwMode="auto">
            <a:xfrm>
              <a:off x="6390948" y="5138467"/>
              <a:ext cx="434206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Freeform 63"/>
            <p:cNvSpPr>
              <a:spLocks noEditPoints="1"/>
            </p:cNvSpPr>
            <p:nvPr/>
          </p:nvSpPr>
          <p:spPr bwMode="auto">
            <a:xfrm>
              <a:off x="7337296" y="4597240"/>
              <a:ext cx="437919" cy="541224"/>
            </a:xfrm>
            <a:custGeom>
              <a:avLst/>
              <a:gdLst>
                <a:gd name="T0" fmla="*/ 108 w 118"/>
                <a:gd name="T1" fmla="*/ 0 h 141"/>
                <a:gd name="T2" fmla="*/ 17 w 118"/>
                <a:gd name="T3" fmla="*/ 110 h 141"/>
                <a:gd name="T4" fmla="*/ 26 w 118"/>
                <a:gd name="T5" fmla="*/ 120 h 141"/>
                <a:gd name="T6" fmla="*/ 118 w 118"/>
                <a:gd name="T7" fmla="*/ 9 h 141"/>
                <a:gd name="T8" fmla="*/ 108 w 118"/>
                <a:gd name="T9" fmla="*/ 0 h 141"/>
                <a:gd name="T10" fmla="*/ 22 w 118"/>
                <a:gd name="T11" fmla="*/ 115 h 141"/>
                <a:gd name="T12" fmla="*/ 14 w 118"/>
                <a:gd name="T13" fmla="*/ 84 h 141"/>
                <a:gd name="T14" fmla="*/ 0 w 118"/>
                <a:gd name="T15" fmla="*/ 141 h 141"/>
                <a:gd name="T16" fmla="*/ 51 w 118"/>
                <a:gd name="T17" fmla="*/ 120 h 141"/>
                <a:gd name="T18" fmla="*/ 22 w 118"/>
                <a:gd name="T19" fmla="*/ 11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41">
                  <a:moveTo>
                    <a:pt x="108" y="0"/>
                  </a:moveTo>
                  <a:lnTo>
                    <a:pt x="17" y="110"/>
                  </a:lnTo>
                  <a:lnTo>
                    <a:pt x="26" y="120"/>
                  </a:lnTo>
                  <a:lnTo>
                    <a:pt x="118" y="9"/>
                  </a:lnTo>
                  <a:lnTo>
                    <a:pt x="108" y="0"/>
                  </a:lnTo>
                  <a:close/>
                  <a:moveTo>
                    <a:pt x="22" y="115"/>
                  </a:moveTo>
                  <a:lnTo>
                    <a:pt x="14" y="84"/>
                  </a:lnTo>
                  <a:lnTo>
                    <a:pt x="0" y="141"/>
                  </a:lnTo>
                  <a:lnTo>
                    <a:pt x="51" y="120"/>
                  </a:lnTo>
                  <a:lnTo>
                    <a:pt x="22" y="115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Freeform 64"/>
            <p:cNvSpPr>
              <a:spLocks noEditPoints="1"/>
            </p:cNvSpPr>
            <p:nvPr/>
          </p:nvSpPr>
          <p:spPr bwMode="auto">
            <a:xfrm>
              <a:off x="8357870" y="4601082"/>
              <a:ext cx="282050" cy="537385"/>
            </a:xfrm>
            <a:custGeom>
              <a:avLst/>
              <a:gdLst>
                <a:gd name="T0" fmla="*/ 65 w 76"/>
                <a:gd name="T1" fmla="*/ 0 h 140"/>
                <a:gd name="T2" fmla="*/ 10 w 76"/>
                <a:gd name="T3" fmla="*/ 106 h 140"/>
                <a:gd name="T4" fmla="*/ 21 w 76"/>
                <a:gd name="T5" fmla="*/ 113 h 140"/>
                <a:gd name="T6" fmla="*/ 76 w 76"/>
                <a:gd name="T7" fmla="*/ 7 h 140"/>
                <a:gd name="T8" fmla="*/ 65 w 76"/>
                <a:gd name="T9" fmla="*/ 0 h 140"/>
                <a:gd name="T10" fmla="*/ 16 w 76"/>
                <a:gd name="T11" fmla="*/ 109 h 140"/>
                <a:gd name="T12" fmla="*/ 2 w 76"/>
                <a:gd name="T13" fmla="*/ 81 h 140"/>
                <a:gd name="T14" fmla="*/ 0 w 76"/>
                <a:gd name="T15" fmla="*/ 140 h 140"/>
                <a:gd name="T16" fmla="*/ 45 w 76"/>
                <a:gd name="T17" fmla="*/ 107 h 140"/>
                <a:gd name="T18" fmla="*/ 16 w 76"/>
                <a:gd name="T19" fmla="*/ 10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40">
                  <a:moveTo>
                    <a:pt x="65" y="0"/>
                  </a:moveTo>
                  <a:lnTo>
                    <a:pt x="10" y="106"/>
                  </a:lnTo>
                  <a:lnTo>
                    <a:pt x="21" y="113"/>
                  </a:lnTo>
                  <a:lnTo>
                    <a:pt x="76" y="7"/>
                  </a:lnTo>
                  <a:lnTo>
                    <a:pt x="65" y="0"/>
                  </a:lnTo>
                  <a:close/>
                  <a:moveTo>
                    <a:pt x="16" y="109"/>
                  </a:moveTo>
                  <a:lnTo>
                    <a:pt x="2" y="81"/>
                  </a:lnTo>
                  <a:lnTo>
                    <a:pt x="0" y="140"/>
                  </a:lnTo>
                  <a:lnTo>
                    <a:pt x="45" y="107"/>
                  </a:lnTo>
                  <a:lnTo>
                    <a:pt x="16" y="109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Freeform 65"/>
            <p:cNvSpPr>
              <a:spLocks noEditPoints="1"/>
            </p:cNvSpPr>
            <p:nvPr/>
          </p:nvSpPr>
          <p:spPr bwMode="auto">
            <a:xfrm>
              <a:off x="9322772" y="4608759"/>
              <a:ext cx="174425" cy="529708"/>
            </a:xfrm>
            <a:custGeom>
              <a:avLst/>
              <a:gdLst>
                <a:gd name="T0" fmla="*/ 35 w 47"/>
                <a:gd name="T1" fmla="*/ 0 h 138"/>
                <a:gd name="T2" fmla="*/ 14 w 47"/>
                <a:gd name="T3" fmla="*/ 102 h 138"/>
                <a:gd name="T4" fmla="*/ 26 w 47"/>
                <a:gd name="T5" fmla="*/ 105 h 138"/>
                <a:gd name="T6" fmla="*/ 47 w 47"/>
                <a:gd name="T7" fmla="*/ 3 h 138"/>
                <a:gd name="T8" fmla="*/ 35 w 47"/>
                <a:gd name="T9" fmla="*/ 0 h 138"/>
                <a:gd name="T10" fmla="*/ 20 w 47"/>
                <a:gd name="T11" fmla="*/ 104 h 138"/>
                <a:gd name="T12" fmla="*/ 0 w 47"/>
                <a:gd name="T13" fmla="*/ 80 h 138"/>
                <a:gd name="T14" fmla="*/ 13 w 47"/>
                <a:gd name="T15" fmla="*/ 138 h 138"/>
                <a:gd name="T16" fmla="*/ 47 w 47"/>
                <a:gd name="T17" fmla="*/ 92 h 138"/>
                <a:gd name="T18" fmla="*/ 20 w 47"/>
                <a:gd name="T19" fmla="*/ 10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138">
                  <a:moveTo>
                    <a:pt x="35" y="0"/>
                  </a:moveTo>
                  <a:lnTo>
                    <a:pt x="14" y="102"/>
                  </a:lnTo>
                  <a:lnTo>
                    <a:pt x="26" y="105"/>
                  </a:lnTo>
                  <a:lnTo>
                    <a:pt x="47" y="3"/>
                  </a:lnTo>
                  <a:lnTo>
                    <a:pt x="35" y="0"/>
                  </a:lnTo>
                  <a:close/>
                  <a:moveTo>
                    <a:pt x="20" y="104"/>
                  </a:moveTo>
                  <a:lnTo>
                    <a:pt x="0" y="80"/>
                  </a:lnTo>
                  <a:lnTo>
                    <a:pt x="13" y="138"/>
                  </a:lnTo>
                  <a:lnTo>
                    <a:pt x="47" y="92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Freeform 62"/>
            <p:cNvSpPr>
              <a:spLocks noEditPoints="1"/>
            </p:cNvSpPr>
            <p:nvPr/>
          </p:nvSpPr>
          <p:spPr bwMode="auto">
            <a:xfrm>
              <a:off x="6609905" y="4604917"/>
              <a:ext cx="304315" cy="533547"/>
            </a:xfrm>
            <a:custGeom>
              <a:avLst/>
              <a:gdLst>
                <a:gd name="T0" fmla="*/ 77 w 82"/>
                <a:gd name="T1" fmla="*/ 0 h 139"/>
                <a:gd name="T2" fmla="*/ 15 w 82"/>
                <a:gd name="T3" fmla="*/ 107 h 139"/>
                <a:gd name="T4" fmla="*/ 20 w 82"/>
                <a:gd name="T5" fmla="*/ 110 h 139"/>
                <a:gd name="T6" fmla="*/ 82 w 82"/>
                <a:gd name="T7" fmla="*/ 4 h 139"/>
                <a:gd name="T8" fmla="*/ 77 w 82"/>
                <a:gd name="T9" fmla="*/ 0 h 139"/>
                <a:gd name="T10" fmla="*/ 17 w 82"/>
                <a:gd name="T11" fmla="*/ 109 h 139"/>
                <a:gd name="T12" fmla="*/ 5 w 82"/>
                <a:gd name="T13" fmla="*/ 79 h 139"/>
                <a:gd name="T14" fmla="*/ 0 w 82"/>
                <a:gd name="T15" fmla="*/ 139 h 139"/>
                <a:gd name="T16" fmla="*/ 47 w 82"/>
                <a:gd name="T17" fmla="*/ 108 h 139"/>
                <a:gd name="T18" fmla="*/ 17 w 82"/>
                <a:gd name="T19" fmla="*/ 10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139">
                  <a:moveTo>
                    <a:pt x="77" y="0"/>
                  </a:moveTo>
                  <a:lnTo>
                    <a:pt x="15" y="107"/>
                  </a:lnTo>
                  <a:lnTo>
                    <a:pt x="20" y="110"/>
                  </a:lnTo>
                  <a:lnTo>
                    <a:pt x="82" y="4"/>
                  </a:lnTo>
                  <a:lnTo>
                    <a:pt x="77" y="0"/>
                  </a:lnTo>
                  <a:close/>
                  <a:moveTo>
                    <a:pt x="17" y="109"/>
                  </a:moveTo>
                  <a:lnTo>
                    <a:pt x="5" y="79"/>
                  </a:lnTo>
                  <a:lnTo>
                    <a:pt x="0" y="139"/>
                  </a:lnTo>
                  <a:lnTo>
                    <a:pt x="47" y="108"/>
                  </a:lnTo>
                  <a:lnTo>
                    <a:pt x="17" y="10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Rectangle 224"/>
            <p:cNvSpPr>
              <a:spLocks noChangeArrowheads="1"/>
            </p:cNvSpPr>
            <p:nvPr/>
          </p:nvSpPr>
          <p:spPr bwMode="auto">
            <a:xfrm>
              <a:off x="6414968" y="514383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48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6825154" y="5138467"/>
              <a:ext cx="3050584" cy="318594"/>
              <a:chOff x="3030605" y="6276339"/>
              <a:chExt cx="3050584" cy="318594"/>
            </a:xfrm>
          </p:grpSpPr>
          <p:sp>
            <p:nvSpPr>
              <p:cNvPr id="129" name="Rectangle 35"/>
              <p:cNvSpPr>
                <a:spLocks noChangeArrowheads="1"/>
              </p:cNvSpPr>
              <p:nvPr/>
            </p:nvSpPr>
            <p:spPr bwMode="auto">
              <a:xfrm>
                <a:off x="3030605" y="6276339"/>
                <a:ext cx="1020571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" name="Rectangle 44"/>
              <p:cNvSpPr>
                <a:spLocks noChangeArrowheads="1"/>
              </p:cNvSpPr>
              <p:nvPr/>
            </p:nvSpPr>
            <p:spPr bwMode="auto">
              <a:xfrm>
                <a:off x="4051179" y="6276339"/>
                <a:ext cx="1016861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" name="Rectangle 53"/>
              <p:cNvSpPr>
                <a:spLocks noChangeArrowheads="1"/>
              </p:cNvSpPr>
              <p:nvPr/>
            </p:nvSpPr>
            <p:spPr bwMode="auto">
              <a:xfrm>
                <a:off x="5064328" y="6276339"/>
                <a:ext cx="1016861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" name="Rectangle 224"/>
              <p:cNvSpPr>
                <a:spLocks noChangeArrowheads="1"/>
              </p:cNvSpPr>
              <p:nvPr/>
            </p:nvSpPr>
            <p:spPr bwMode="auto">
              <a:xfrm>
                <a:off x="3111755" y="6281704"/>
                <a:ext cx="89928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+y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" name="Rectangle 224"/>
              <p:cNvSpPr>
                <a:spLocks noChangeArrowheads="1"/>
              </p:cNvSpPr>
              <p:nvPr/>
            </p:nvSpPr>
            <p:spPr bwMode="auto">
              <a:xfrm>
                <a:off x="4118260" y="6281704"/>
                <a:ext cx="89928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+y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" name="Rectangle 224"/>
              <p:cNvSpPr>
                <a:spLocks noChangeArrowheads="1"/>
              </p:cNvSpPr>
              <p:nvPr/>
            </p:nvSpPr>
            <p:spPr bwMode="auto">
              <a:xfrm>
                <a:off x="5127404" y="6281704"/>
                <a:ext cx="89928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+y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0" name="Line 324"/>
            <p:cNvSpPr>
              <a:spLocks noChangeShapeType="1"/>
            </p:cNvSpPr>
            <p:nvPr/>
          </p:nvSpPr>
          <p:spPr bwMode="auto">
            <a:xfrm>
              <a:off x="9178036" y="4236425"/>
              <a:ext cx="296895" cy="272532"/>
            </a:xfrm>
            <a:prstGeom prst="line">
              <a:avLst/>
            </a:prstGeom>
            <a:noFill/>
            <a:ln w="9525" cap="flat">
              <a:solidFill>
                <a:srgbClr val="2CB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Line 325"/>
            <p:cNvSpPr>
              <a:spLocks noChangeShapeType="1"/>
            </p:cNvSpPr>
            <p:nvPr/>
          </p:nvSpPr>
          <p:spPr bwMode="auto">
            <a:xfrm>
              <a:off x="9278236" y="4236425"/>
              <a:ext cx="96490" cy="272532"/>
            </a:xfrm>
            <a:prstGeom prst="line">
              <a:avLst/>
            </a:prstGeom>
            <a:noFill/>
            <a:ln w="9525" cap="flat">
              <a:solidFill>
                <a:srgbClr val="2CB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Line 326"/>
            <p:cNvSpPr>
              <a:spLocks noChangeShapeType="1"/>
            </p:cNvSpPr>
            <p:nvPr/>
          </p:nvSpPr>
          <p:spPr bwMode="auto">
            <a:xfrm flipH="1">
              <a:off x="9278236" y="4236425"/>
              <a:ext cx="96490" cy="272532"/>
            </a:xfrm>
            <a:prstGeom prst="line">
              <a:avLst/>
            </a:prstGeom>
            <a:noFill/>
            <a:ln w="9525" cap="flat">
              <a:solidFill>
                <a:srgbClr val="2CB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Line 327"/>
            <p:cNvSpPr>
              <a:spLocks noChangeShapeType="1"/>
            </p:cNvSpPr>
            <p:nvPr/>
          </p:nvSpPr>
          <p:spPr bwMode="auto">
            <a:xfrm flipH="1">
              <a:off x="9178036" y="4236425"/>
              <a:ext cx="296895" cy="272532"/>
            </a:xfrm>
            <a:prstGeom prst="line">
              <a:avLst/>
            </a:prstGeom>
            <a:noFill/>
            <a:ln w="9525" cap="flat">
              <a:solidFill>
                <a:srgbClr val="2CB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Rectangle 328"/>
            <p:cNvSpPr>
              <a:spLocks noChangeArrowheads="1"/>
            </p:cNvSpPr>
            <p:nvPr/>
          </p:nvSpPr>
          <p:spPr bwMode="auto">
            <a:xfrm>
              <a:off x="9229992" y="4505119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" name="Rectangle 329"/>
            <p:cNvSpPr>
              <a:spLocks noChangeArrowheads="1"/>
            </p:cNvSpPr>
            <p:nvPr/>
          </p:nvSpPr>
          <p:spPr bwMode="auto">
            <a:xfrm>
              <a:off x="9133502" y="4505119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" name="Rectangle 330"/>
            <p:cNvSpPr>
              <a:spLocks noChangeArrowheads="1"/>
            </p:cNvSpPr>
            <p:nvPr/>
          </p:nvSpPr>
          <p:spPr bwMode="auto">
            <a:xfrm>
              <a:off x="9422972" y="4505119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" name="Rectangle 331"/>
            <p:cNvSpPr>
              <a:spLocks noChangeArrowheads="1"/>
            </p:cNvSpPr>
            <p:nvPr/>
          </p:nvSpPr>
          <p:spPr bwMode="auto">
            <a:xfrm>
              <a:off x="9330192" y="4505119"/>
              <a:ext cx="9278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" name="Rectangle 336"/>
            <p:cNvSpPr>
              <a:spLocks noChangeArrowheads="1"/>
            </p:cNvSpPr>
            <p:nvPr/>
          </p:nvSpPr>
          <p:spPr bwMode="auto">
            <a:xfrm>
              <a:off x="9229992" y="4128948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" name="Rectangle 337"/>
            <p:cNvSpPr>
              <a:spLocks noChangeArrowheads="1"/>
            </p:cNvSpPr>
            <p:nvPr/>
          </p:nvSpPr>
          <p:spPr bwMode="auto">
            <a:xfrm>
              <a:off x="9133502" y="4128948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Rectangle 338"/>
            <p:cNvSpPr>
              <a:spLocks noChangeArrowheads="1"/>
            </p:cNvSpPr>
            <p:nvPr/>
          </p:nvSpPr>
          <p:spPr bwMode="auto">
            <a:xfrm>
              <a:off x="9422972" y="4128948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" name="Rectangle 339"/>
            <p:cNvSpPr>
              <a:spLocks noChangeArrowheads="1"/>
            </p:cNvSpPr>
            <p:nvPr/>
          </p:nvSpPr>
          <p:spPr bwMode="auto">
            <a:xfrm>
              <a:off x="9330192" y="4128948"/>
              <a:ext cx="9278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" name="Line 344"/>
            <p:cNvSpPr>
              <a:spLocks noChangeShapeType="1"/>
            </p:cNvSpPr>
            <p:nvPr/>
          </p:nvSpPr>
          <p:spPr bwMode="auto">
            <a:xfrm>
              <a:off x="8320756" y="4236425"/>
              <a:ext cx="196692" cy="272532"/>
            </a:xfrm>
            <a:prstGeom prst="line">
              <a:avLst/>
            </a:prstGeom>
            <a:noFill/>
            <a:ln w="9525" cap="flat">
              <a:solidFill>
                <a:srgbClr val="2CB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" name="Line 345"/>
            <p:cNvSpPr>
              <a:spLocks noChangeShapeType="1"/>
            </p:cNvSpPr>
            <p:nvPr/>
          </p:nvSpPr>
          <p:spPr bwMode="auto">
            <a:xfrm>
              <a:off x="8420958" y="4236425"/>
              <a:ext cx="0" cy="272532"/>
            </a:xfrm>
            <a:prstGeom prst="line">
              <a:avLst/>
            </a:prstGeom>
            <a:noFill/>
            <a:ln w="9525" cap="flat">
              <a:solidFill>
                <a:srgbClr val="2CB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Line 346"/>
            <p:cNvSpPr>
              <a:spLocks noChangeShapeType="1"/>
            </p:cNvSpPr>
            <p:nvPr/>
          </p:nvSpPr>
          <p:spPr bwMode="auto">
            <a:xfrm flipH="1">
              <a:off x="8320756" y="4236425"/>
              <a:ext cx="196692" cy="272532"/>
            </a:xfrm>
            <a:prstGeom prst="line">
              <a:avLst/>
            </a:prstGeom>
            <a:noFill/>
            <a:ln w="9525" cap="flat">
              <a:solidFill>
                <a:srgbClr val="2CB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" name="Rectangle 347"/>
            <p:cNvSpPr>
              <a:spLocks noChangeArrowheads="1"/>
            </p:cNvSpPr>
            <p:nvPr/>
          </p:nvSpPr>
          <p:spPr bwMode="auto">
            <a:xfrm>
              <a:off x="8369002" y="4505119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" name="Rectangle 348"/>
            <p:cNvSpPr>
              <a:spLocks noChangeArrowheads="1"/>
            </p:cNvSpPr>
            <p:nvPr/>
          </p:nvSpPr>
          <p:spPr bwMode="auto">
            <a:xfrm>
              <a:off x="8272512" y="4505119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" name="Rectangle 349"/>
            <p:cNvSpPr>
              <a:spLocks noChangeArrowheads="1"/>
            </p:cNvSpPr>
            <p:nvPr/>
          </p:nvSpPr>
          <p:spPr bwMode="auto">
            <a:xfrm>
              <a:off x="8565694" y="4505119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" name="Rectangle 350"/>
            <p:cNvSpPr>
              <a:spLocks noChangeArrowheads="1"/>
            </p:cNvSpPr>
            <p:nvPr/>
          </p:nvSpPr>
          <p:spPr bwMode="auto">
            <a:xfrm>
              <a:off x="8469204" y="4505119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" name="Rectangle 355"/>
            <p:cNvSpPr>
              <a:spLocks noChangeArrowheads="1"/>
            </p:cNvSpPr>
            <p:nvPr/>
          </p:nvSpPr>
          <p:spPr bwMode="auto">
            <a:xfrm>
              <a:off x="8369002" y="4128948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" name="Rectangle 356"/>
            <p:cNvSpPr>
              <a:spLocks noChangeArrowheads="1"/>
            </p:cNvSpPr>
            <p:nvPr/>
          </p:nvSpPr>
          <p:spPr bwMode="auto">
            <a:xfrm>
              <a:off x="8272512" y="4128948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Rectangle 357"/>
            <p:cNvSpPr>
              <a:spLocks noChangeArrowheads="1"/>
            </p:cNvSpPr>
            <p:nvPr/>
          </p:nvSpPr>
          <p:spPr bwMode="auto">
            <a:xfrm>
              <a:off x="8565694" y="4128948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" name="Rectangle 358"/>
            <p:cNvSpPr>
              <a:spLocks noChangeArrowheads="1"/>
            </p:cNvSpPr>
            <p:nvPr/>
          </p:nvSpPr>
          <p:spPr bwMode="auto">
            <a:xfrm>
              <a:off x="8469204" y="4128948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" name="Line 363"/>
            <p:cNvSpPr>
              <a:spLocks noChangeShapeType="1"/>
            </p:cNvSpPr>
            <p:nvPr/>
          </p:nvSpPr>
          <p:spPr bwMode="auto">
            <a:xfrm>
              <a:off x="7463475" y="4236425"/>
              <a:ext cx="96490" cy="272532"/>
            </a:xfrm>
            <a:prstGeom prst="line">
              <a:avLst/>
            </a:prstGeom>
            <a:noFill/>
            <a:ln w="9525" cap="flat">
              <a:solidFill>
                <a:srgbClr val="2CB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" name="Line 364"/>
            <p:cNvSpPr>
              <a:spLocks noChangeShapeType="1"/>
            </p:cNvSpPr>
            <p:nvPr/>
          </p:nvSpPr>
          <p:spPr bwMode="auto">
            <a:xfrm flipH="1">
              <a:off x="7463475" y="4236425"/>
              <a:ext cx="96490" cy="272532"/>
            </a:xfrm>
            <a:prstGeom prst="line">
              <a:avLst/>
            </a:prstGeom>
            <a:noFill/>
            <a:ln w="9525" cap="flat">
              <a:solidFill>
                <a:srgbClr val="2CB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" name="Rectangle 365"/>
            <p:cNvSpPr>
              <a:spLocks noChangeArrowheads="1"/>
            </p:cNvSpPr>
            <p:nvPr/>
          </p:nvSpPr>
          <p:spPr bwMode="auto">
            <a:xfrm>
              <a:off x="7511722" y="4505119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6" name="Rectangle 366"/>
            <p:cNvSpPr>
              <a:spLocks noChangeArrowheads="1"/>
            </p:cNvSpPr>
            <p:nvPr/>
          </p:nvSpPr>
          <p:spPr bwMode="auto">
            <a:xfrm>
              <a:off x="7415232" y="4505119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7" name="Rectangle 367"/>
            <p:cNvSpPr>
              <a:spLocks noChangeArrowheads="1"/>
            </p:cNvSpPr>
            <p:nvPr/>
          </p:nvSpPr>
          <p:spPr bwMode="auto">
            <a:xfrm>
              <a:off x="7708414" y="4505119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8" name="Rectangle 368"/>
            <p:cNvSpPr>
              <a:spLocks noChangeArrowheads="1"/>
            </p:cNvSpPr>
            <p:nvPr/>
          </p:nvSpPr>
          <p:spPr bwMode="auto">
            <a:xfrm>
              <a:off x="7611924" y="4505119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9" name="Rectangle 373"/>
            <p:cNvSpPr>
              <a:spLocks noChangeArrowheads="1"/>
            </p:cNvSpPr>
            <p:nvPr/>
          </p:nvSpPr>
          <p:spPr bwMode="auto">
            <a:xfrm>
              <a:off x="7511722" y="4128948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0" name="Rectangle 374"/>
            <p:cNvSpPr>
              <a:spLocks noChangeArrowheads="1"/>
            </p:cNvSpPr>
            <p:nvPr/>
          </p:nvSpPr>
          <p:spPr bwMode="auto">
            <a:xfrm>
              <a:off x="7415232" y="4128948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" name="Rectangle 375"/>
            <p:cNvSpPr>
              <a:spLocks noChangeArrowheads="1"/>
            </p:cNvSpPr>
            <p:nvPr/>
          </p:nvSpPr>
          <p:spPr bwMode="auto">
            <a:xfrm>
              <a:off x="7708414" y="4128948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2" name="Rectangle 376"/>
            <p:cNvSpPr>
              <a:spLocks noChangeArrowheads="1"/>
            </p:cNvSpPr>
            <p:nvPr/>
          </p:nvSpPr>
          <p:spPr bwMode="auto">
            <a:xfrm>
              <a:off x="7611924" y="4128948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3" name="Line 381"/>
            <p:cNvSpPr>
              <a:spLocks noChangeShapeType="1"/>
            </p:cNvSpPr>
            <p:nvPr/>
          </p:nvSpPr>
          <p:spPr bwMode="auto">
            <a:xfrm>
              <a:off x="6613617" y="4236425"/>
              <a:ext cx="0" cy="272532"/>
            </a:xfrm>
            <a:prstGeom prst="line">
              <a:avLst/>
            </a:prstGeom>
            <a:noFill/>
            <a:ln w="9525" cap="flat">
              <a:solidFill>
                <a:srgbClr val="2CB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" name="Rectangle 382"/>
            <p:cNvSpPr>
              <a:spLocks noChangeArrowheads="1"/>
            </p:cNvSpPr>
            <p:nvPr/>
          </p:nvSpPr>
          <p:spPr bwMode="auto">
            <a:xfrm>
              <a:off x="6658151" y="4505119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5" name="Rectangle 383"/>
            <p:cNvSpPr>
              <a:spLocks noChangeArrowheads="1"/>
            </p:cNvSpPr>
            <p:nvPr/>
          </p:nvSpPr>
          <p:spPr bwMode="auto">
            <a:xfrm>
              <a:off x="6561661" y="4505119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6" name="Rectangle 384"/>
            <p:cNvSpPr>
              <a:spLocks noChangeArrowheads="1"/>
            </p:cNvSpPr>
            <p:nvPr/>
          </p:nvSpPr>
          <p:spPr bwMode="auto">
            <a:xfrm>
              <a:off x="6854844" y="4505119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7" name="Rectangle 385"/>
            <p:cNvSpPr>
              <a:spLocks noChangeArrowheads="1"/>
            </p:cNvSpPr>
            <p:nvPr/>
          </p:nvSpPr>
          <p:spPr bwMode="auto">
            <a:xfrm>
              <a:off x="6758354" y="4505119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8" name="Rectangle 390"/>
            <p:cNvSpPr>
              <a:spLocks noChangeArrowheads="1"/>
            </p:cNvSpPr>
            <p:nvPr/>
          </p:nvSpPr>
          <p:spPr bwMode="auto">
            <a:xfrm>
              <a:off x="6658151" y="4128948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9" name="Rectangle 391"/>
            <p:cNvSpPr>
              <a:spLocks noChangeArrowheads="1"/>
            </p:cNvSpPr>
            <p:nvPr/>
          </p:nvSpPr>
          <p:spPr bwMode="auto">
            <a:xfrm>
              <a:off x="6561661" y="4128948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0" name="Rectangle 392"/>
            <p:cNvSpPr>
              <a:spLocks noChangeArrowheads="1"/>
            </p:cNvSpPr>
            <p:nvPr/>
          </p:nvSpPr>
          <p:spPr bwMode="auto">
            <a:xfrm>
              <a:off x="6854844" y="4128948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1" name="Rectangle 393"/>
            <p:cNvSpPr>
              <a:spLocks noChangeArrowheads="1"/>
            </p:cNvSpPr>
            <p:nvPr/>
          </p:nvSpPr>
          <p:spPr bwMode="auto">
            <a:xfrm>
              <a:off x="6758354" y="4128948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36" name="Group 235"/>
            <p:cNvGrpSpPr/>
            <p:nvPr/>
          </p:nvGrpSpPr>
          <p:grpSpPr>
            <a:xfrm>
              <a:off x="6586246" y="2642858"/>
              <a:ext cx="3377165" cy="327717"/>
              <a:chOff x="2791697" y="3780730"/>
              <a:chExt cx="3377165" cy="327717"/>
            </a:xfrm>
          </p:grpSpPr>
          <p:sp>
            <p:nvSpPr>
              <p:cNvPr id="238" name="Rectangle 220"/>
              <p:cNvSpPr>
                <a:spLocks noChangeArrowheads="1"/>
              </p:cNvSpPr>
              <p:nvPr/>
            </p:nvSpPr>
            <p:spPr bwMode="auto">
              <a:xfrm>
                <a:off x="3099724" y="3789853"/>
                <a:ext cx="308027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9" name="Rectangle 223"/>
              <p:cNvSpPr>
                <a:spLocks noChangeArrowheads="1"/>
              </p:cNvSpPr>
              <p:nvPr/>
            </p:nvSpPr>
            <p:spPr bwMode="auto">
              <a:xfrm>
                <a:off x="2791697" y="3789853"/>
                <a:ext cx="308027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0" name="Rectangle 224"/>
              <p:cNvSpPr>
                <a:spLocks noChangeArrowheads="1"/>
              </p:cNvSpPr>
              <p:nvPr/>
            </p:nvSpPr>
            <p:spPr bwMode="auto">
              <a:xfrm>
                <a:off x="2854788" y="3786015"/>
                <a:ext cx="1923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3" name="Rectangle 226"/>
              <p:cNvSpPr>
                <a:spLocks noChangeArrowheads="1"/>
              </p:cNvSpPr>
              <p:nvPr/>
            </p:nvSpPr>
            <p:spPr bwMode="auto">
              <a:xfrm>
                <a:off x="3715778" y="3789853"/>
                <a:ext cx="311739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4" name="Rectangle 229"/>
              <p:cNvSpPr>
                <a:spLocks noChangeArrowheads="1"/>
              </p:cNvSpPr>
              <p:nvPr/>
            </p:nvSpPr>
            <p:spPr bwMode="auto">
              <a:xfrm>
                <a:off x="3407751" y="3789853"/>
                <a:ext cx="308027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5" name="Rectangle 240"/>
              <p:cNvSpPr>
                <a:spLocks noChangeArrowheads="1"/>
              </p:cNvSpPr>
              <p:nvPr/>
            </p:nvSpPr>
            <p:spPr bwMode="auto">
              <a:xfrm>
                <a:off x="5860835" y="3789853"/>
                <a:ext cx="308027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6" name="Rectangle 243"/>
              <p:cNvSpPr>
                <a:spLocks noChangeArrowheads="1"/>
              </p:cNvSpPr>
              <p:nvPr/>
            </p:nvSpPr>
            <p:spPr bwMode="auto">
              <a:xfrm>
                <a:off x="5552808" y="3789853"/>
                <a:ext cx="308027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7" name="Rectangle 244"/>
              <p:cNvSpPr>
                <a:spLocks noChangeArrowheads="1"/>
              </p:cNvSpPr>
              <p:nvPr/>
            </p:nvSpPr>
            <p:spPr bwMode="auto">
              <a:xfrm>
                <a:off x="5604765" y="3782176"/>
                <a:ext cx="1923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8" name="Rectangle 224"/>
              <p:cNvSpPr>
                <a:spLocks noChangeArrowheads="1"/>
              </p:cNvSpPr>
              <p:nvPr/>
            </p:nvSpPr>
            <p:spPr bwMode="auto">
              <a:xfrm>
                <a:off x="3173943" y="3780730"/>
                <a:ext cx="1923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9" name="Rectangle 224"/>
              <p:cNvSpPr>
                <a:spLocks noChangeArrowheads="1"/>
              </p:cNvSpPr>
              <p:nvPr/>
            </p:nvSpPr>
            <p:spPr bwMode="auto">
              <a:xfrm>
                <a:off x="3478257" y="3784091"/>
                <a:ext cx="1923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0" name="Rectangle 224"/>
              <p:cNvSpPr>
                <a:spLocks noChangeArrowheads="1"/>
              </p:cNvSpPr>
              <p:nvPr/>
            </p:nvSpPr>
            <p:spPr bwMode="auto">
              <a:xfrm>
                <a:off x="3782574" y="3782173"/>
                <a:ext cx="1923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1" name="Rectangle 244"/>
              <p:cNvSpPr>
                <a:spLocks noChangeArrowheads="1"/>
              </p:cNvSpPr>
              <p:nvPr/>
            </p:nvSpPr>
            <p:spPr bwMode="auto">
              <a:xfrm>
                <a:off x="5922054" y="3782173"/>
                <a:ext cx="1923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99" name="Group 298"/>
          <p:cNvGrpSpPr/>
          <p:nvPr/>
        </p:nvGrpSpPr>
        <p:grpSpPr>
          <a:xfrm>
            <a:off x="108069" y="2515854"/>
            <a:ext cx="5781510" cy="2814203"/>
            <a:chOff x="-6371293" y="3530691"/>
            <a:chExt cx="5781510" cy="2814203"/>
          </a:xfrm>
        </p:grpSpPr>
        <p:grpSp>
          <p:nvGrpSpPr>
            <p:cNvPr id="300" name="Group 299"/>
            <p:cNvGrpSpPr/>
            <p:nvPr/>
          </p:nvGrpSpPr>
          <p:grpSpPr>
            <a:xfrm>
              <a:off x="-6186106" y="4114749"/>
              <a:ext cx="4933442" cy="671725"/>
              <a:chOff x="2781586" y="4364788"/>
              <a:chExt cx="4933442" cy="671725"/>
            </a:xfrm>
          </p:grpSpPr>
          <p:sp>
            <p:nvSpPr>
              <p:cNvPr id="431" name="Rectangle 220"/>
              <p:cNvSpPr>
                <a:spLocks noChangeArrowheads="1"/>
              </p:cNvSpPr>
              <p:nvPr/>
            </p:nvSpPr>
            <p:spPr bwMode="auto">
              <a:xfrm>
                <a:off x="3089613" y="4717919"/>
                <a:ext cx="308027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2" name="Rectangle 223"/>
              <p:cNvSpPr>
                <a:spLocks noChangeArrowheads="1"/>
              </p:cNvSpPr>
              <p:nvPr/>
            </p:nvSpPr>
            <p:spPr bwMode="auto">
              <a:xfrm>
                <a:off x="2781586" y="4717919"/>
                <a:ext cx="308027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3" name="Rectangle 224"/>
              <p:cNvSpPr>
                <a:spLocks noChangeArrowheads="1"/>
              </p:cNvSpPr>
              <p:nvPr/>
            </p:nvSpPr>
            <p:spPr bwMode="auto">
              <a:xfrm>
                <a:off x="2844677" y="4714081"/>
                <a:ext cx="1923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4" name="Rectangle 226"/>
              <p:cNvSpPr>
                <a:spLocks noChangeArrowheads="1"/>
              </p:cNvSpPr>
              <p:nvPr/>
            </p:nvSpPr>
            <p:spPr bwMode="auto">
              <a:xfrm>
                <a:off x="3705667" y="4717919"/>
                <a:ext cx="311739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5" name="Rectangle 229"/>
              <p:cNvSpPr>
                <a:spLocks noChangeArrowheads="1"/>
              </p:cNvSpPr>
              <p:nvPr/>
            </p:nvSpPr>
            <p:spPr bwMode="auto">
              <a:xfrm>
                <a:off x="3397640" y="4717919"/>
                <a:ext cx="308027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6" name="Rectangle 240"/>
              <p:cNvSpPr>
                <a:spLocks noChangeArrowheads="1"/>
              </p:cNvSpPr>
              <p:nvPr/>
            </p:nvSpPr>
            <p:spPr bwMode="auto">
              <a:xfrm>
                <a:off x="5850724" y="4717919"/>
                <a:ext cx="308027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7" name="Rectangle 243"/>
              <p:cNvSpPr>
                <a:spLocks noChangeArrowheads="1"/>
              </p:cNvSpPr>
              <p:nvPr/>
            </p:nvSpPr>
            <p:spPr bwMode="auto">
              <a:xfrm>
                <a:off x="5542697" y="4717919"/>
                <a:ext cx="308027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8" name="Rectangle 244"/>
              <p:cNvSpPr>
                <a:spLocks noChangeArrowheads="1"/>
              </p:cNvSpPr>
              <p:nvPr/>
            </p:nvSpPr>
            <p:spPr bwMode="auto">
              <a:xfrm>
                <a:off x="5594654" y="4710242"/>
                <a:ext cx="1923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9" name="Rectangle 246"/>
              <p:cNvSpPr>
                <a:spLocks noChangeArrowheads="1"/>
              </p:cNvSpPr>
              <p:nvPr/>
            </p:nvSpPr>
            <p:spPr bwMode="auto">
              <a:xfrm>
                <a:off x="6466778" y="4717919"/>
                <a:ext cx="308027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0" name="Rectangle 248"/>
              <p:cNvSpPr>
                <a:spLocks noChangeArrowheads="1"/>
              </p:cNvSpPr>
              <p:nvPr/>
            </p:nvSpPr>
            <p:spPr bwMode="auto">
              <a:xfrm>
                <a:off x="6158751" y="4717919"/>
                <a:ext cx="308027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1" name="Rectangle 219"/>
              <p:cNvSpPr>
                <a:spLocks noChangeArrowheads="1"/>
              </p:cNvSpPr>
              <p:nvPr/>
            </p:nvSpPr>
            <p:spPr bwMode="auto">
              <a:xfrm>
                <a:off x="2805581" y="4364788"/>
                <a:ext cx="122046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Series</a:t>
                </a:r>
                <a:endParaRPr lang="en-US" altLang="en-US" sz="48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2" name="Rectangle 219"/>
              <p:cNvSpPr>
                <a:spLocks noChangeArrowheads="1"/>
              </p:cNvSpPr>
              <p:nvPr/>
            </p:nvSpPr>
            <p:spPr bwMode="auto">
              <a:xfrm>
                <a:off x="4771145" y="4407533"/>
                <a:ext cx="294388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Reversed and Padded Query</a:t>
                </a:r>
                <a:endParaRPr lang="en-US" altLang="en-US" sz="48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3" name="Rectangle 235"/>
              <p:cNvSpPr>
                <a:spLocks noChangeArrowheads="1"/>
              </p:cNvSpPr>
              <p:nvPr/>
            </p:nvSpPr>
            <p:spPr bwMode="auto">
              <a:xfrm>
                <a:off x="6259861" y="4735190"/>
                <a:ext cx="109478" cy="276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altLang="en-US" sz="48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4" name="Rectangle 235"/>
              <p:cNvSpPr>
                <a:spLocks noChangeArrowheads="1"/>
              </p:cNvSpPr>
              <p:nvPr/>
            </p:nvSpPr>
            <p:spPr bwMode="auto">
              <a:xfrm>
                <a:off x="6555827" y="4735187"/>
                <a:ext cx="109478" cy="276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altLang="en-US" sz="48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5" name="Rectangle 224"/>
              <p:cNvSpPr>
                <a:spLocks noChangeArrowheads="1"/>
              </p:cNvSpPr>
              <p:nvPr/>
            </p:nvSpPr>
            <p:spPr bwMode="auto">
              <a:xfrm>
                <a:off x="3163832" y="4708796"/>
                <a:ext cx="1923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6" name="Rectangle 224"/>
              <p:cNvSpPr>
                <a:spLocks noChangeArrowheads="1"/>
              </p:cNvSpPr>
              <p:nvPr/>
            </p:nvSpPr>
            <p:spPr bwMode="auto">
              <a:xfrm>
                <a:off x="3468146" y="4712157"/>
                <a:ext cx="1923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7" name="Rectangle 224"/>
              <p:cNvSpPr>
                <a:spLocks noChangeArrowheads="1"/>
              </p:cNvSpPr>
              <p:nvPr/>
            </p:nvSpPr>
            <p:spPr bwMode="auto">
              <a:xfrm>
                <a:off x="3772463" y="4710239"/>
                <a:ext cx="1923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8" name="Rectangle 244"/>
              <p:cNvSpPr>
                <a:spLocks noChangeArrowheads="1"/>
              </p:cNvSpPr>
              <p:nvPr/>
            </p:nvSpPr>
            <p:spPr bwMode="auto">
              <a:xfrm>
                <a:off x="5911943" y="4710239"/>
                <a:ext cx="1923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01" name="Group 300"/>
            <p:cNvGrpSpPr/>
            <p:nvPr/>
          </p:nvGrpSpPr>
          <p:grpSpPr>
            <a:xfrm>
              <a:off x="-6371293" y="5485073"/>
              <a:ext cx="5470241" cy="859821"/>
              <a:chOff x="2596399" y="5735112"/>
              <a:chExt cx="5470241" cy="859821"/>
            </a:xfrm>
          </p:grpSpPr>
          <p:sp>
            <p:nvSpPr>
              <p:cNvPr id="409" name="Rectangle 5"/>
              <p:cNvSpPr>
                <a:spLocks noChangeArrowheads="1"/>
              </p:cNvSpPr>
              <p:nvPr/>
            </p:nvSpPr>
            <p:spPr bwMode="auto">
              <a:xfrm>
                <a:off x="2596399" y="6276339"/>
                <a:ext cx="434206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0" name="Rectangle 10"/>
              <p:cNvSpPr>
                <a:spLocks noChangeArrowheads="1"/>
              </p:cNvSpPr>
              <p:nvPr/>
            </p:nvSpPr>
            <p:spPr bwMode="auto">
              <a:xfrm>
                <a:off x="6522818" y="6276339"/>
                <a:ext cx="304317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1" name="Rectangle 14"/>
              <p:cNvSpPr>
                <a:spLocks noChangeArrowheads="1"/>
              </p:cNvSpPr>
              <p:nvPr/>
            </p:nvSpPr>
            <p:spPr bwMode="auto">
              <a:xfrm>
                <a:off x="6827132" y="6276339"/>
                <a:ext cx="304317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2" name="Rectangle 30"/>
              <p:cNvSpPr>
                <a:spLocks noChangeArrowheads="1"/>
              </p:cNvSpPr>
              <p:nvPr/>
            </p:nvSpPr>
            <p:spPr bwMode="auto">
              <a:xfrm>
                <a:off x="6084901" y="6276339"/>
                <a:ext cx="437919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3" name="Freeform 63"/>
              <p:cNvSpPr>
                <a:spLocks noEditPoints="1"/>
              </p:cNvSpPr>
              <p:nvPr/>
            </p:nvSpPr>
            <p:spPr bwMode="auto">
              <a:xfrm>
                <a:off x="3542747" y="5735112"/>
                <a:ext cx="437919" cy="541224"/>
              </a:xfrm>
              <a:custGeom>
                <a:avLst/>
                <a:gdLst>
                  <a:gd name="T0" fmla="*/ 108 w 118"/>
                  <a:gd name="T1" fmla="*/ 0 h 141"/>
                  <a:gd name="T2" fmla="*/ 17 w 118"/>
                  <a:gd name="T3" fmla="*/ 110 h 141"/>
                  <a:gd name="T4" fmla="*/ 26 w 118"/>
                  <a:gd name="T5" fmla="*/ 120 h 141"/>
                  <a:gd name="T6" fmla="*/ 118 w 118"/>
                  <a:gd name="T7" fmla="*/ 9 h 141"/>
                  <a:gd name="T8" fmla="*/ 108 w 118"/>
                  <a:gd name="T9" fmla="*/ 0 h 141"/>
                  <a:gd name="T10" fmla="*/ 22 w 118"/>
                  <a:gd name="T11" fmla="*/ 115 h 141"/>
                  <a:gd name="T12" fmla="*/ 14 w 118"/>
                  <a:gd name="T13" fmla="*/ 84 h 141"/>
                  <a:gd name="T14" fmla="*/ 0 w 118"/>
                  <a:gd name="T15" fmla="*/ 141 h 141"/>
                  <a:gd name="T16" fmla="*/ 51 w 118"/>
                  <a:gd name="T17" fmla="*/ 120 h 141"/>
                  <a:gd name="T18" fmla="*/ 22 w 118"/>
                  <a:gd name="T19" fmla="*/ 115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" h="141">
                    <a:moveTo>
                      <a:pt x="108" y="0"/>
                    </a:moveTo>
                    <a:lnTo>
                      <a:pt x="17" y="110"/>
                    </a:lnTo>
                    <a:lnTo>
                      <a:pt x="26" y="120"/>
                    </a:lnTo>
                    <a:lnTo>
                      <a:pt x="118" y="9"/>
                    </a:lnTo>
                    <a:lnTo>
                      <a:pt x="108" y="0"/>
                    </a:lnTo>
                    <a:close/>
                    <a:moveTo>
                      <a:pt x="22" y="115"/>
                    </a:moveTo>
                    <a:lnTo>
                      <a:pt x="14" y="84"/>
                    </a:lnTo>
                    <a:lnTo>
                      <a:pt x="0" y="141"/>
                    </a:lnTo>
                    <a:lnTo>
                      <a:pt x="51" y="120"/>
                    </a:lnTo>
                    <a:lnTo>
                      <a:pt x="22" y="115"/>
                    </a:lnTo>
                    <a:close/>
                  </a:path>
                </a:pathLst>
              </a:custGeom>
              <a:solidFill>
                <a:srgbClr val="FF0000"/>
              </a:solidFill>
              <a:ln w="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4" name="Freeform 64"/>
              <p:cNvSpPr>
                <a:spLocks noEditPoints="1"/>
              </p:cNvSpPr>
              <p:nvPr/>
            </p:nvSpPr>
            <p:spPr bwMode="auto">
              <a:xfrm>
                <a:off x="4563321" y="5738954"/>
                <a:ext cx="282050" cy="537385"/>
              </a:xfrm>
              <a:custGeom>
                <a:avLst/>
                <a:gdLst>
                  <a:gd name="T0" fmla="*/ 65 w 76"/>
                  <a:gd name="T1" fmla="*/ 0 h 140"/>
                  <a:gd name="T2" fmla="*/ 10 w 76"/>
                  <a:gd name="T3" fmla="*/ 106 h 140"/>
                  <a:gd name="T4" fmla="*/ 21 w 76"/>
                  <a:gd name="T5" fmla="*/ 113 h 140"/>
                  <a:gd name="T6" fmla="*/ 76 w 76"/>
                  <a:gd name="T7" fmla="*/ 7 h 140"/>
                  <a:gd name="T8" fmla="*/ 65 w 76"/>
                  <a:gd name="T9" fmla="*/ 0 h 140"/>
                  <a:gd name="T10" fmla="*/ 16 w 76"/>
                  <a:gd name="T11" fmla="*/ 109 h 140"/>
                  <a:gd name="T12" fmla="*/ 2 w 76"/>
                  <a:gd name="T13" fmla="*/ 81 h 140"/>
                  <a:gd name="T14" fmla="*/ 0 w 76"/>
                  <a:gd name="T15" fmla="*/ 140 h 140"/>
                  <a:gd name="T16" fmla="*/ 45 w 76"/>
                  <a:gd name="T17" fmla="*/ 107 h 140"/>
                  <a:gd name="T18" fmla="*/ 16 w 76"/>
                  <a:gd name="T19" fmla="*/ 109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140">
                    <a:moveTo>
                      <a:pt x="65" y="0"/>
                    </a:moveTo>
                    <a:lnTo>
                      <a:pt x="10" y="106"/>
                    </a:lnTo>
                    <a:lnTo>
                      <a:pt x="21" y="113"/>
                    </a:lnTo>
                    <a:lnTo>
                      <a:pt x="76" y="7"/>
                    </a:lnTo>
                    <a:lnTo>
                      <a:pt x="65" y="0"/>
                    </a:lnTo>
                    <a:close/>
                    <a:moveTo>
                      <a:pt x="16" y="109"/>
                    </a:moveTo>
                    <a:lnTo>
                      <a:pt x="2" y="81"/>
                    </a:lnTo>
                    <a:lnTo>
                      <a:pt x="0" y="140"/>
                    </a:lnTo>
                    <a:lnTo>
                      <a:pt x="45" y="107"/>
                    </a:lnTo>
                    <a:lnTo>
                      <a:pt x="16" y="109"/>
                    </a:lnTo>
                    <a:close/>
                  </a:path>
                </a:pathLst>
              </a:custGeom>
              <a:solidFill>
                <a:srgbClr val="FF0000"/>
              </a:solidFill>
              <a:ln w="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5" name="Freeform 65"/>
              <p:cNvSpPr>
                <a:spLocks noEditPoints="1"/>
              </p:cNvSpPr>
              <p:nvPr/>
            </p:nvSpPr>
            <p:spPr bwMode="auto">
              <a:xfrm>
                <a:off x="5528223" y="5746631"/>
                <a:ext cx="174425" cy="529708"/>
              </a:xfrm>
              <a:custGeom>
                <a:avLst/>
                <a:gdLst>
                  <a:gd name="T0" fmla="*/ 35 w 47"/>
                  <a:gd name="T1" fmla="*/ 0 h 138"/>
                  <a:gd name="T2" fmla="*/ 14 w 47"/>
                  <a:gd name="T3" fmla="*/ 102 h 138"/>
                  <a:gd name="T4" fmla="*/ 26 w 47"/>
                  <a:gd name="T5" fmla="*/ 105 h 138"/>
                  <a:gd name="T6" fmla="*/ 47 w 47"/>
                  <a:gd name="T7" fmla="*/ 3 h 138"/>
                  <a:gd name="T8" fmla="*/ 35 w 47"/>
                  <a:gd name="T9" fmla="*/ 0 h 138"/>
                  <a:gd name="T10" fmla="*/ 20 w 47"/>
                  <a:gd name="T11" fmla="*/ 104 h 138"/>
                  <a:gd name="T12" fmla="*/ 0 w 47"/>
                  <a:gd name="T13" fmla="*/ 80 h 138"/>
                  <a:gd name="T14" fmla="*/ 13 w 47"/>
                  <a:gd name="T15" fmla="*/ 138 h 138"/>
                  <a:gd name="T16" fmla="*/ 47 w 47"/>
                  <a:gd name="T17" fmla="*/ 92 h 138"/>
                  <a:gd name="T18" fmla="*/ 20 w 47"/>
                  <a:gd name="T19" fmla="*/ 10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138">
                    <a:moveTo>
                      <a:pt x="35" y="0"/>
                    </a:moveTo>
                    <a:lnTo>
                      <a:pt x="14" y="102"/>
                    </a:lnTo>
                    <a:lnTo>
                      <a:pt x="26" y="105"/>
                    </a:lnTo>
                    <a:lnTo>
                      <a:pt x="47" y="3"/>
                    </a:lnTo>
                    <a:lnTo>
                      <a:pt x="35" y="0"/>
                    </a:lnTo>
                    <a:close/>
                    <a:moveTo>
                      <a:pt x="20" y="104"/>
                    </a:moveTo>
                    <a:lnTo>
                      <a:pt x="0" y="80"/>
                    </a:lnTo>
                    <a:lnTo>
                      <a:pt x="13" y="138"/>
                    </a:lnTo>
                    <a:lnTo>
                      <a:pt x="47" y="92"/>
                    </a:lnTo>
                    <a:lnTo>
                      <a:pt x="20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6" name="Freeform 62"/>
              <p:cNvSpPr>
                <a:spLocks noEditPoints="1"/>
              </p:cNvSpPr>
              <p:nvPr/>
            </p:nvSpPr>
            <p:spPr bwMode="auto">
              <a:xfrm>
                <a:off x="2815356" y="5742789"/>
                <a:ext cx="304315" cy="533547"/>
              </a:xfrm>
              <a:custGeom>
                <a:avLst/>
                <a:gdLst>
                  <a:gd name="T0" fmla="*/ 77 w 82"/>
                  <a:gd name="T1" fmla="*/ 0 h 139"/>
                  <a:gd name="T2" fmla="*/ 15 w 82"/>
                  <a:gd name="T3" fmla="*/ 107 h 139"/>
                  <a:gd name="T4" fmla="*/ 20 w 82"/>
                  <a:gd name="T5" fmla="*/ 110 h 139"/>
                  <a:gd name="T6" fmla="*/ 82 w 82"/>
                  <a:gd name="T7" fmla="*/ 4 h 139"/>
                  <a:gd name="T8" fmla="*/ 77 w 82"/>
                  <a:gd name="T9" fmla="*/ 0 h 139"/>
                  <a:gd name="T10" fmla="*/ 17 w 82"/>
                  <a:gd name="T11" fmla="*/ 109 h 139"/>
                  <a:gd name="T12" fmla="*/ 5 w 82"/>
                  <a:gd name="T13" fmla="*/ 79 h 139"/>
                  <a:gd name="T14" fmla="*/ 0 w 82"/>
                  <a:gd name="T15" fmla="*/ 139 h 139"/>
                  <a:gd name="T16" fmla="*/ 47 w 82"/>
                  <a:gd name="T17" fmla="*/ 108 h 139"/>
                  <a:gd name="T18" fmla="*/ 17 w 82"/>
                  <a:gd name="T19" fmla="*/ 10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139">
                    <a:moveTo>
                      <a:pt x="77" y="0"/>
                    </a:moveTo>
                    <a:lnTo>
                      <a:pt x="15" y="107"/>
                    </a:lnTo>
                    <a:lnTo>
                      <a:pt x="20" y="110"/>
                    </a:lnTo>
                    <a:lnTo>
                      <a:pt x="82" y="4"/>
                    </a:lnTo>
                    <a:lnTo>
                      <a:pt x="77" y="0"/>
                    </a:lnTo>
                    <a:close/>
                    <a:moveTo>
                      <a:pt x="17" y="109"/>
                    </a:moveTo>
                    <a:lnTo>
                      <a:pt x="5" y="79"/>
                    </a:lnTo>
                    <a:lnTo>
                      <a:pt x="0" y="139"/>
                    </a:lnTo>
                    <a:lnTo>
                      <a:pt x="47" y="108"/>
                    </a:lnTo>
                    <a:lnTo>
                      <a:pt x="17" y="109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0" cap="flat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7" name="Freeform 66"/>
              <p:cNvSpPr>
                <a:spLocks noEditPoints="1"/>
              </p:cNvSpPr>
              <p:nvPr/>
            </p:nvSpPr>
            <p:spPr bwMode="auto">
              <a:xfrm>
                <a:off x="6303840" y="5746629"/>
                <a:ext cx="241226" cy="529708"/>
              </a:xfrm>
              <a:custGeom>
                <a:avLst/>
                <a:gdLst>
                  <a:gd name="T0" fmla="*/ 59 w 65"/>
                  <a:gd name="T1" fmla="*/ 0 h 138"/>
                  <a:gd name="T2" fmla="*/ 12 w 65"/>
                  <a:gd name="T3" fmla="*/ 104 h 138"/>
                  <a:gd name="T4" fmla="*/ 17 w 65"/>
                  <a:gd name="T5" fmla="*/ 107 h 138"/>
                  <a:gd name="T6" fmla="*/ 65 w 65"/>
                  <a:gd name="T7" fmla="*/ 3 h 138"/>
                  <a:gd name="T8" fmla="*/ 59 w 65"/>
                  <a:gd name="T9" fmla="*/ 0 h 138"/>
                  <a:gd name="T10" fmla="*/ 15 w 65"/>
                  <a:gd name="T11" fmla="*/ 106 h 138"/>
                  <a:gd name="T12" fmla="*/ 0 w 65"/>
                  <a:gd name="T13" fmla="*/ 78 h 138"/>
                  <a:gd name="T14" fmla="*/ 0 w 65"/>
                  <a:gd name="T15" fmla="*/ 138 h 138"/>
                  <a:gd name="T16" fmla="*/ 44 w 65"/>
                  <a:gd name="T17" fmla="*/ 102 h 138"/>
                  <a:gd name="T18" fmla="*/ 15 w 65"/>
                  <a:gd name="T19" fmla="*/ 10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138">
                    <a:moveTo>
                      <a:pt x="59" y="0"/>
                    </a:moveTo>
                    <a:lnTo>
                      <a:pt x="12" y="104"/>
                    </a:lnTo>
                    <a:lnTo>
                      <a:pt x="17" y="107"/>
                    </a:lnTo>
                    <a:lnTo>
                      <a:pt x="65" y="3"/>
                    </a:lnTo>
                    <a:lnTo>
                      <a:pt x="59" y="0"/>
                    </a:lnTo>
                    <a:close/>
                    <a:moveTo>
                      <a:pt x="15" y="106"/>
                    </a:moveTo>
                    <a:lnTo>
                      <a:pt x="0" y="78"/>
                    </a:lnTo>
                    <a:lnTo>
                      <a:pt x="0" y="138"/>
                    </a:lnTo>
                    <a:lnTo>
                      <a:pt x="44" y="102"/>
                    </a:lnTo>
                    <a:lnTo>
                      <a:pt x="15" y="106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0" cap="flat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8" name="Freeform 72"/>
              <p:cNvSpPr>
                <a:spLocks noEditPoints="1"/>
              </p:cNvSpPr>
              <p:nvPr/>
            </p:nvSpPr>
            <p:spPr bwMode="auto">
              <a:xfrm>
                <a:off x="6674955" y="5742789"/>
                <a:ext cx="627186" cy="533547"/>
              </a:xfrm>
              <a:custGeom>
                <a:avLst/>
                <a:gdLst>
                  <a:gd name="T0" fmla="*/ 166 w 169"/>
                  <a:gd name="T1" fmla="*/ 0 h 139"/>
                  <a:gd name="T2" fmla="*/ 24 w 169"/>
                  <a:gd name="T3" fmla="*/ 115 h 139"/>
                  <a:gd name="T4" fmla="*/ 28 w 169"/>
                  <a:gd name="T5" fmla="*/ 120 h 139"/>
                  <a:gd name="T6" fmla="*/ 169 w 169"/>
                  <a:gd name="T7" fmla="*/ 5 h 139"/>
                  <a:gd name="T8" fmla="*/ 166 w 169"/>
                  <a:gd name="T9" fmla="*/ 0 h 139"/>
                  <a:gd name="T10" fmla="*/ 26 w 169"/>
                  <a:gd name="T11" fmla="*/ 117 h 139"/>
                  <a:gd name="T12" fmla="*/ 24 w 169"/>
                  <a:gd name="T13" fmla="*/ 85 h 139"/>
                  <a:gd name="T14" fmla="*/ 0 w 169"/>
                  <a:gd name="T15" fmla="*/ 139 h 139"/>
                  <a:gd name="T16" fmla="*/ 54 w 169"/>
                  <a:gd name="T17" fmla="*/ 128 h 139"/>
                  <a:gd name="T18" fmla="*/ 26 w 169"/>
                  <a:gd name="T19" fmla="*/ 11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9" h="139">
                    <a:moveTo>
                      <a:pt x="166" y="0"/>
                    </a:moveTo>
                    <a:lnTo>
                      <a:pt x="24" y="115"/>
                    </a:lnTo>
                    <a:lnTo>
                      <a:pt x="28" y="120"/>
                    </a:lnTo>
                    <a:lnTo>
                      <a:pt x="169" y="5"/>
                    </a:lnTo>
                    <a:lnTo>
                      <a:pt x="166" y="0"/>
                    </a:lnTo>
                    <a:close/>
                    <a:moveTo>
                      <a:pt x="26" y="117"/>
                    </a:moveTo>
                    <a:lnTo>
                      <a:pt x="24" y="85"/>
                    </a:lnTo>
                    <a:lnTo>
                      <a:pt x="0" y="139"/>
                    </a:lnTo>
                    <a:lnTo>
                      <a:pt x="54" y="128"/>
                    </a:lnTo>
                    <a:lnTo>
                      <a:pt x="26" y="117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0" cap="flat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9" name="Freeform 73"/>
              <p:cNvSpPr>
                <a:spLocks noEditPoints="1"/>
              </p:cNvSpPr>
              <p:nvPr/>
            </p:nvSpPr>
            <p:spPr bwMode="auto">
              <a:xfrm>
                <a:off x="6979270" y="5738952"/>
                <a:ext cx="1087370" cy="548901"/>
              </a:xfrm>
              <a:custGeom>
                <a:avLst/>
                <a:gdLst>
                  <a:gd name="T0" fmla="*/ 291 w 293"/>
                  <a:gd name="T1" fmla="*/ 0 h 143"/>
                  <a:gd name="T2" fmla="*/ 29 w 293"/>
                  <a:gd name="T3" fmla="*/ 123 h 143"/>
                  <a:gd name="T4" fmla="*/ 31 w 293"/>
                  <a:gd name="T5" fmla="*/ 129 h 143"/>
                  <a:gd name="T6" fmla="*/ 293 w 293"/>
                  <a:gd name="T7" fmla="*/ 6 h 143"/>
                  <a:gd name="T8" fmla="*/ 291 w 293"/>
                  <a:gd name="T9" fmla="*/ 0 h 143"/>
                  <a:gd name="T10" fmla="*/ 30 w 293"/>
                  <a:gd name="T11" fmla="*/ 126 h 143"/>
                  <a:gd name="T12" fmla="*/ 36 w 293"/>
                  <a:gd name="T13" fmla="*/ 94 h 143"/>
                  <a:gd name="T14" fmla="*/ 0 w 293"/>
                  <a:gd name="T15" fmla="*/ 140 h 143"/>
                  <a:gd name="T16" fmla="*/ 55 w 293"/>
                  <a:gd name="T17" fmla="*/ 143 h 143"/>
                  <a:gd name="T18" fmla="*/ 30 w 293"/>
                  <a:gd name="T19" fmla="*/ 1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3" h="143">
                    <a:moveTo>
                      <a:pt x="291" y="0"/>
                    </a:moveTo>
                    <a:lnTo>
                      <a:pt x="29" y="123"/>
                    </a:lnTo>
                    <a:lnTo>
                      <a:pt x="31" y="129"/>
                    </a:lnTo>
                    <a:lnTo>
                      <a:pt x="293" y="6"/>
                    </a:lnTo>
                    <a:lnTo>
                      <a:pt x="291" y="0"/>
                    </a:lnTo>
                    <a:close/>
                    <a:moveTo>
                      <a:pt x="30" y="126"/>
                    </a:moveTo>
                    <a:lnTo>
                      <a:pt x="36" y="94"/>
                    </a:lnTo>
                    <a:lnTo>
                      <a:pt x="0" y="140"/>
                    </a:lnTo>
                    <a:lnTo>
                      <a:pt x="55" y="143"/>
                    </a:lnTo>
                    <a:lnTo>
                      <a:pt x="30" y="126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0" cap="flat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0" name="Rectangle 235"/>
              <p:cNvSpPr>
                <a:spLocks noChangeArrowheads="1"/>
              </p:cNvSpPr>
              <p:nvPr/>
            </p:nvSpPr>
            <p:spPr bwMode="auto">
              <a:xfrm>
                <a:off x="6608154" y="6281704"/>
                <a:ext cx="109478" cy="276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altLang="en-US" sz="48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1" name="Rectangle 235"/>
              <p:cNvSpPr>
                <a:spLocks noChangeArrowheads="1"/>
              </p:cNvSpPr>
              <p:nvPr/>
            </p:nvSpPr>
            <p:spPr bwMode="auto">
              <a:xfrm>
                <a:off x="6933805" y="6281704"/>
                <a:ext cx="109478" cy="276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altLang="en-US" sz="48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2" name="Rectangle 224"/>
              <p:cNvSpPr>
                <a:spLocks noChangeArrowheads="1"/>
              </p:cNvSpPr>
              <p:nvPr/>
            </p:nvSpPr>
            <p:spPr bwMode="auto">
              <a:xfrm>
                <a:off x="2620419" y="6281704"/>
                <a:ext cx="38472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3" name="Rectangle 224"/>
              <p:cNvSpPr>
                <a:spLocks noChangeArrowheads="1"/>
              </p:cNvSpPr>
              <p:nvPr/>
            </p:nvSpPr>
            <p:spPr bwMode="auto">
              <a:xfrm>
                <a:off x="6123083" y="6281704"/>
                <a:ext cx="38472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24" name="Group 423"/>
              <p:cNvGrpSpPr/>
              <p:nvPr/>
            </p:nvGrpSpPr>
            <p:grpSpPr>
              <a:xfrm>
                <a:off x="3030605" y="6276339"/>
                <a:ext cx="3050584" cy="318594"/>
                <a:chOff x="3030605" y="6276339"/>
                <a:chExt cx="3050584" cy="318594"/>
              </a:xfrm>
            </p:grpSpPr>
            <p:sp>
              <p:nvSpPr>
                <p:cNvPr id="425" name="Rectangle 35"/>
                <p:cNvSpPr>
                  <a:spLocks noChangeArrowheads="1"/>
                </p:cNvSpPr>
                <p:nvPr/>
              </p:nvSpPr>
              <p:spPr bwMode="auto">
                <a:xfrm>
                  <a:off x="3030605" y="6276339"/>
                  <a:ext cx="1020571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6" name="Rectangle 44"/>
                <p:cNvSpPr>
                  <a:spLocks noChangeArrowheads="1"/>
                </p:cNvSpPr>
                <p:nvPr/>
              </p:nvSpPr>
              <p:spPr bwMode="auto">
                <a:xfrm>
                  <a:off x="4051179" y="6276339"/>
                  <a:ext cx="1016861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7" name="Rectangle 53"/>
                <p:cNvSpPr>
                  <a:spLocks noChangeArrowheads="1"/>
                </p:cNvSpPr>
                <p:nvPr/>
              </p:nvSpPr>
              <p:spPr bwMode="auto">
                <a:xfrm>
                  <a:off x="5064328" y="6276339"/>
                  <a:ext cx="1016861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8" name="Rectangle 224"/>
                <p:cNvSpPr>
                  <a:spLocks noChangeArrowheads="1"/>
                </p:cNvSpPr>
                <p:nvPr/>
              </p:nvSpPr>
              <p:spPr bwMode="auto">
                <a:xfrm>
                  <a:off x="3111755" y="6281704"/>
                  <a:ext cx="89928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US" altLang="en-US" sz="4800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9" name="Rectangle 224"/>
                <p:cNvSpPr>
                  <a:spLocks noChangeArrowheads="1"/>
                </p:cNvSpPr>
                <p:nvPr/>
              </p:nvSpPr>
              <p:spPr bwMode="auto">
                <a:xfrm>
                  <a:off x="4118260" y="6281704"/>
                  <a:ext cx="89928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altLang="en-US" sz="4800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0" name="Rectangle 224"/>
                <p:cNvSpPr>
                  <a:spLocks noChangeArrowheads="1"/>
                </p:cNvSpPr>
                <p:nvPr/>
              </p:nvSpPr>
              <p:spPr bwMode="auto">
                <a:xfrm>
                  <a:off x="5127404" y="6281704"/>
                  <a:ext cx="89928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US" altLang="en-US" sz="4800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22" name="Group 321"/>
            <p:cNvGrpSpPr/>
            <p:nvPr/>
          </p:nvGrpSpPr>
          <p:grpSpPr>
            <a:xfrm>
              <a:off x="-6200580" y="5011117"/>
              <a:ext cx="5610797" cy="489312"/>
              <a:chOff x="2617823" y="3470466"/>
              <a:chExt cx="5610797" cy="489312"/>
            </a:xfrm>
          </p:grpSpPr>
          <p:sp>
            <p:nvSpPr>
              <p:cNvPr id="336" name="Line 304"/>
              <p:cNvSpPr>
                <a:spLocks noChangeShapeType="1"/>
              </p:cNvSpPr>
              <p:nvPr/>
            </p:nvSpPr>
            <p:spPr bwMode="auto">
              <a:xfrm>
                <a:off x="6187968" y="3583607"/>
                <a:ext cx="196692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7" name="Line 305"/>
              <p:cNvSpPr>
                <a:spLocks noChangeShapeType="1"/>
              </p:cNvSpPr>
              <p:nvPr/>
            </p:nvSpPr>
            <p:spPr bwMode="auto">
              <a:xfrm>
                <a:off x="6284458" y="3583607"/>
                <a:ext cx="0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8" name="Line 306"/>
              <p:cNvSpPr>
                <a:spLocks noChangeShapeType="1"/>
              </p:cNvSpPr>
              <p:nvPr/>
            </p:nvSpPr>
            <p:spPr bwMode="auto">
              <a:xfrm flipH="1">
                <a:off x="6187968" y="3583607"/>
                <a:ext cx="196692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9" name="Rectangle 308"/>
              <p:cNvSpPr>
                <a:spLocks noChangeArrowheads="1"/>
              </p:cNvSpPr>
              <p:nvPr/>
            </p:nvSpPr>
            <p:spPr bwMode="auto">
              <a:xfrm>
                <a:off x="6139722" y="3852301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0" name="Rectangle 309"/>
              <p:cNvSpPr>
                <a:spLocks noChangeArrowheads="1"/>
              </p:cNvSpPr>
              <p:nvPr/>
            </p:nvSpPr>
            <p:spPr bwMode="auto">
              <a:xfrm>
                <a:off x="6043232" y="3852301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1" name="Rectangle 310"/>
              <p:cNvSpPr>
                <a:spLocks noChangeArrowheads="1"/>
              </p:cNvSpPr>
              <p:nvPr/>
            </p:nvSpPr>
            <p:spPr bwMode="auto">
              <a:xfrm>
                <a:off x="6332705" y="3852301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2" name="Rectangle 311"/>
              <p:cNvSpPr>
                <a:spLocks noChangeArrowheads="1"/>
              </p:cNvSpPr>
              <p:nvPr/>
            </p:nvSpPr>
            <p:spPr bwMode="auto">
              <a:xfrm>
                <a:off x="6239925" y="3852301"/>
                <a:ext cx="9278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3" name="Rectangle 316"/>
              <p:cNvSpPr>
                <a:spLocks noChangeArrowheads="1"/>
              </p:cNvSpPr>
              <p:nvPr/>
            </p:nvSpPr>
            <p:spPr bwMode="auto">
              <a:xfrm>
                <a:off x="6139722" y="3476130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4" name="Rectangle 317"/>
              <p:cNvSpPr>
                <a:spLocks noChangeArrowheads="1"/>
              </p:cNvSpPr>
              <p:nvPr/>
            </p:nvSpPr>
            <p:spPr bwMode="auto">
              <a:xfrm>
                <a:off x="6043232" y="3476130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5" name="Rectangle 318"/>
              <p:cNvSpPr>
                <a:spLocks noChangeArrowheads="1"/>
              </p:cNvSpPr>
              <p:nvPr/>
            </p:nvSpPr>
            <p:spPr bwMode="auto">
              <a:xfrm>
                <a:off x="6332705" y="3476130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6" name="Rectangle 319"/>
              <p:cNvSpPr>
                <a:spLocks noChangeArrowheads="1"/>
              </p:cNvSpPr>
              <p:nvPr/>
            </p:nvSpPr>
            <p:spPr bwMode="auto">
              <a:xfrm>
                <a:off x="6239925" y="3476130"/>
                <a:ext cx="9278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7" name="Line 324"/>
              <p:cNvSpPr>
                <a:spLocks noChangeShapeType="1"/>
              </p:cNvSpPr>
              <p:nvPr/>
            </p:nvSpPr>
            <p:spPr bwMode="auto">
              <a:xfrm>
                <a:off x="5234198" y="3583607"/>
                <a:ext cx="296895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8" name="Line 325"/>
              <p:cNvSpPr>
                <a:spLocks noChangeShapeType="1"/>
              </p:cNvSpPr>
              <p:nvPr/>
            </p:nvSpPr>
            <p:spPr bwMode="auto">
              <a:xfrm>
                <a:off x="5334398" y="3583607"/>
                <a:ext cx="96490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9" name="Line 326"/>
              <p:cNvSpPr>
                <a:spLocks noChangeShapeType="1"/>
              </p:cNvSpPr>
              <p:nvPr/>
            </p:nvSpPr>
            <p:spPr bwMode="auto">
              <a:xfrm flipH="1">
                <a:off x="5334398" y="3583607"/>
                <a:ext cx="96490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0" name="Line 327"/>
              <p:cNvSpPr>
                <a:spLocks noChangeShapeType="1"/>
              </p:cNvSpPr>
              <p:nvPr/>
            </p:nvSpPr>
            <p:spPr bwMode="auto">
              <a:xfrm flipH="1">
                <a:off x="5234198" y="3583607"/>
                <a:ext cx="296895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1" name="Rectangle 328"/>
              <p:cNvSpPr>
                <a:spLocks noChangeArrowheads="1"/>
              </p:cNvSpPr>
              <p:nvPr/>
            </p:nvSpPr>
            <p:spPr bwMode="auto">
              <a:xfrm>
                <a:off x="5286154" y="3852301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2" name="Rectangle 329"/>
              <p:cNvSpPr>
                <a:spLocks noChangeArrowheads="1"/>
              </p:cNvSpPr>
              <p:nvPr/>
            </p:nvSpPr>
            <p:spPr bwMode="auto">
              <a:xfrm>
                <a:off x="5189664" y="3852301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3" name="Rectangle 330"/>
              <p:cNvSpPr>
                <a:spLocks noChangeArrowheads="1"/>
              </p:cNvSpPr>
              <p:nvPr/>
            </p:nvSpPr>
            <p:spPr bwMode="auto">
              <a:xfrm>
                <a:off x="5479134" y="3852301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4" name="Rectangle 331"/>
              <p:cNvSpPr>
                <a:spLocks noChangeArrowheads="1"/>
              </p:cNvSpPr>
              <p:nvPr/>
            </p:nvSpPr>
            <p:spPr bwMode="auto">
              <a:xfrm>
                <a:off x="5386354" y="3852301"/>
                <a:ext cx="9278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5" name="Rectangle 336"/>
              <p:cNvSpPr>
                <a:spLocks noChangeArrowheads="1"/>
              </p:cNvSpPr>
              <p:nvPr/>
            </p:nvSpPr>
            <p:spPr bwMode="auto">
              <a:xfrm>
                <a:off x="5286154" y="3476130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6" name="Rectangle 337"/>
              <p:cNvSpPr>
                <a:spLocks noChangeArrowheads="1"/>
              </p:cNvSpPr>
              <p:nvPr/>
            </p:nvSpPr>
            <p:spPr bwMode="auto">
              <a:xfrm>
                <a:off x="5189664" y="3476130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7" name="Rectangle 338"/>
              <p:cNvSpPr>
                <a:spLocks noChangeArrowheads="1"/>
              </p:cNvSpPr>
              <p:nvPr/>
            </p:nvSpPr>
            <p:spPr bwMode="auto">
              <a:xfrm>
                <a:off x="5479134" y="3476130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8" name="Rectangle 339"/>
              <p:cNvSpPr>
                <a:spLocks noChangeArrowheads="1"/>
              </p:cNvSpPr>
              <p:nvPr/>
            </p:nvSpPr>
            <p:spPr bwMode="auto">
              <a:xfrm>
                <a:off x="5386354" y="3476130"/>
                <a:ext cx="9278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9" name="Line 344"/>
              <p:cNvSpPr>
                <a:spLocks noChangeShapeType="1"/>
              </p:cNvSpPr>
              <p:nvPr/>
            </p:nvSpPr>
            <p:spPr bwMode="auto">
              <a:xfrm>
                <a:off x="4376918" y="3583607"/>
                <a:ext cx="196692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0" name="Line 345"/>
              <p:cNvSpPr>
                <a:spLocks noChangeShapeType="1"/>
              </p:cNvSpPr>
              <p:nvPr/>
            </p:nvSpPr>
            <p:spPr bwMode="auto">
              <a:xfrm>
                <a:off x="4477120" y="3583607"/>
                <a:ext cx="0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1" name="Line 346"/>
              <p:cNvSpPr>
                <a:spLocks noChangeShapeType="1"/>
              </p:cNvSpPr>
              <p:nvPr/>
            </p:nvSpPr>
            <p:spPr bwMode="auto">
              <a:xfrm flipH="1">
                <a:off x="4376918" y="3583607"/>
                <a:ext cx="196692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2" name="Rectangle 347"/>
              <p:cNvSpPr>
                <a:spLocks noChangeArrowheads="1"/>
              </p:cNvSpPr>
              <p:nvPr/>
            </p:nvSpPr>
            <p:spPr bwMode="auto">
              <a:xfrm>
                <a:off x="4425164" y="3852301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3" name="Rectangle 348"/>
              <p:cNvSpPr>
                <a:spLocks noChangeArrowheads="1"/>
              </p:cNvSpPr>
              <p:nvPr/>
            </p:nvSpPr>
            <p:spPr bwMode="auto">
              <a:xfrm>
                <a:off x="4328674" y="3852301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4" name="Rectangle 349"/>
              <p:cNvSpPr>
                <a:spLocks noChangeArrowheads="1"/>
              </p:cNvSpPr>
              <p:nvPr/>
            </p:nvSpPr>
            <p:spPr bwMode="auto">
              <a:xfrm>
                <a:off x="4621856" y="3852301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5" name="Rectangle 350"/>
              <p:cNvSpPr>
                <a:spLocks noChangeArrowheads="1"/>
              </p:cNvSpPr>
              <p:nvPr/>
            </p:nvSpPr>
            <p:spPr bwMode="auto">
              <a:xfrm>
                <a:off x="4525366" y="3852301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6" name="Rectangle 355"/>
              <p:cNvSpPr>
                <a:spLocks noChangeArrowheads="1"/>
              </p:cNvSpPr>
              <p:nvPr/>
            </p:nvSpPr>
            <p:spPr bwMode="auto">
              <a:xfrm>
                <a:off x="4425164" y="3476130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7" name="Rectangle 356"/>
              <p:cNvSpPr>
                <a:spLocks noChangeArrowheads="1"/>
              </p:cNvSpPr>
              <p:nvPr/>
            </p:nvSpPr>
            <p:spPr bwMode="auto">
              <a:xfrm>
                <a:off x="4328674" y="3476130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8" name="Rectangle 357"/>
              <p:cNvSpPr>
                <a:spLocks noChangeArrowheads="1"/>
              </p:cNvSpPr>
              <p:nvPr/>
            </p:nvSpPr>
            <p:spPr bwMode="auto">
              <a:xfrm>
                <a:off x="4621856" y="3476130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9" name="Rectangle 358"/>
              <p:cNvSpPr>
                <a:spLocks noChangeArrowheads="1"/>
              </p:cNvSpPr>
              <p:nvPr/>
            </p:nvSpPr>
            <p:spPr bwMode="auto">
              <a:xfrm>
                <a:off x="4525366" y="3476130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0" name="Line 363"/>
              <p:cNvSpPr>
                <a:spLocks noChangeShapeType="1"/>
              </p:cNvSpPr>
              <p:nvPr/>
            </p:nvSpPr>
            <p:spPr bwMode="auto">
              <a:xfrm>
                <a:off x="3519637" y="3583607"/>
                <a:ext cx="96490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1" name="Line 364"/>
              <p:cNvSpPr>
                <a:spLocks noChangeShapeType="1"/>
              </p:cNvSpPr>
              <p:nvPr/>
            </p:nvSpPr>
            <p:spPr bwMode="auto">
              <a:xfrm flipH="1">
                <a:off x="3519637" y="3583607"/>
                <a:ext cx="96490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2" name="Rectangle 365"/>
              <p:cNvSpPr>
                <a:spLocks noChangeArrowheads="1"/>
              </p:cNvSpPr>
              <p:nvPr/>
            </p:nvSpPr>
            <p:spPr bwMode="auto">
              <a:xfrm>
                <a:off x="3567884" y="3852301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3" name="Rectangle 366"/>
              <p:cNvSpPr>
                <a:spLocks noChangeArrowheads="1"/>
              </p:cNvSpPr>
              <p:nvPr/>
            </p:nvSpPr>
            <p:spPr bwMode="auto">
              <a:xfrm>
                <a:off x="3471394" y="3852301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4" name="Rectangle 367"/>
              <p:cNvSpPr>
                <a:spLocks noChangeArrowheads="1"/>
              </p:cNvSpPr>
              <p:nvPr/>
            </p:nvSpPr>
            <p:spPr bwMode="auto">
              <a:xfrm>
                <a:off x="3764576" y="3852301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5" name="Rectangle 368"/>
              <p:cNvSpPr>
                <a:spLocks noChangeArrowheads="1"/>
              </p:cNvSpPr>
              <p:nvPr/>
            </p:nvSpPr>
            <p:spPr bwMode="auto">
              <a:xfrm>
                <a:off x="3668086" y="3852301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6" name="Rectangle 373"/>
              <p:cNvSpPr>
                <a:spLocks noChangeArrowheads="1"/>
              </p:cNvSpPr>
              <p:nvPr/>
            </p:nvSpPr>
            <p:spPr bwMode="auto">
              <a:xfrm>
                <a:off x="3567884" y="3476130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7" name="Rectangle 374"/>
              <p:cNvSpPr>
                <a:spLocks noChangeArrowheads="1"/>
              </p:cNvSpPr>
              <p:nvPr/>
            </p:nvSpPr>
            <p:spPr bwMode="auto">
              <a:xfrm>
                <a:off x="3471394" y="3476130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8" name="Rectangle 375"/>
              <p:cNvSpPr>
                <a:spLocks noChangeArrowheads="1"/>
              </p:cNvSpPr>
              <p:nvPr/>
            </p:nvSpPr>
            <p:spPr bwMode="auto">
              <a:xfrm>
                <a:off x="3764576" y="3476130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9" name="Rectangle 376"/>
              <p:cNvSpPr>
                <a:spLocks noChangeArrowheads="1"/>
              </p:cNvSpPr>
              <p:nvPr/>
            </p:nvSpPr>
            <p:spPr bwMode="auto">
              <a:xfrm>
                <a:off x="3668086" y="3476130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0" name="Line 381"/>
              <p:cNvSpPr>
                <a:spLocks noChangeShapeType="1"/>
              </p:cNvSpPr>
              <p:nvPr/>
            </p:nvSpPr>
            <p:spPr bwMode="auto">
              <a:xfrm>
                <a:off x="2669779" y="3583607"/>
                <a:ext cx="0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1" name="Rectangle 382"/>
              <p:cNvSpPr>
                <a:spLocks noChangeArrowheads="1"/>
              </p:cNvSpPr>
              <p:nvPr/>
            </p:nvSpPr>
            <p:spPr bwMode="auto">
              <a:xfrm>
                <a:off x="2714313" y="3852301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2" name="Rectangle 383"/>
              <p:cNvSpPr>
                <a:spLocks noChangeArrowheads="1"/>
              </p:cNvSpPr>
              <p:nvPr/>
            </p:nvSpPr>
            <p:spPr bwMode="auto">
              <a:xfrm>
                <a:off x="2617823" y="3852301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3" name="Rectangle 384"/>
              <p:cNvSpPr>
                <a:spLocks noChangeArrowheads="1"/>
              </p:cNvSpPr>
              <p:nvPr/>
            </p:nvSpPr>
            <p:spPr bwMode="auto">
              <a:xfrm>
                <a:off x="2911006" y="3852301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4" name="Rectangle 385"/>
              <p:cNvSpPr>
                <a:spLocks noChangeArrowheads="1"/>
              </p:cNvSpPr>
              <p:nvPr/>
            </p:nvSpPr>
            <p:spPr bwMode="auto">
              <a:xfrm>
                <a:off x="2814516" y="3852301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5" name="Rectangle 390"/>
              <p:cNvSpPr>
                <a:spLocks noChangeArrowheads="1"/>
              </p:cNvSpPr>
              <p:nvPr/>
            </p:nvSpPr>
            <p:spPr bwMode="auto">
              <a:xfrm>
                <a:off x="2714313" y="3476130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6" name="Rectangle 391"/>
              <p:cNvSpPr>
                <a:spLocks noChangeArrowheads="1"/>
              </p:cNvSpPr>
              <p:nvPr/>
            </p:nvSpPr>
            <p:spPr bwMode="auto">
              <a:xfrm>
                <a:off x="2617823" y="3476130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7" name="Rectangle 392"/>
              <p:cNvSpPr>
                <a:spLocks noChangeArrowheads="1"/>
              </p:cNvSpPr>
              <p:nvPr/>
            </p:nvSpPr>
            <p:spPr bwMode="auto">
              <a:xfrm>
                <a:off x="2911006" y="3476130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8" name="Rectangle 393"/>
              <p:cNvSpPr>
                <a:spLocks noChangeArrowheads="1"/>
              </p:cNvSpPr>
              <p:nvPr/>
            </p:nvSpPr>
            <p:spPr bwMode="auto">
              <a:xfrm>
                <a:off x="2814516" y="3476130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9" name="Line 183"/>
              <p:cNvSpPr>
                <a:spLocks noChangeShapeType="1"/>
              </p:cNvSpPr>
              <p:nvPr/>
            </p:nvSpPr>
            <p:spPr bwMode="auto">
              <a:xfrm>
                <a:off x="7222891" y="3577943"/>
                <a:ext cx="96490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0" name="Line 184"/>
              <p:cNvSpPr>
                <a:spLocks noChangeShapeType="1"/>
              </p:cNvSpPr>
              <p:nvPr/>
            </p:nvSpPr>
            <p:spPr bwMode="auto">
              <a:xfrm flipH="1">
                <a:off x="7222891" y="3577943"/>
                <a:ext cx="96490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1" name="Rectangle 189"/>
              <p:cNvSpPr>
                <a:spLocks noChangeArrowheads="1"/>
              </p:cNvSpPr>
              <p:nvPr/>
            </p:nvSpPr>
            <p:spPr bwMode="auto">
              <a:xfrm>
                <a:off x="7074445" y="3854312"/>
                <a:ext cx="96490" cy="103640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2" name="Rectangle 190"/>
              <p:cNvSpPr>
                <a:spLocks noChangeArrowheads="1"/>
              </p:cNvSpPr>
              <p:nvPr/>
            </p:nvSpPr>
            <p:spPr bwMode="auto">
              <a:xfrm>
                <a:off x="6977955" y="3854312"/>
                <a:ext cx="96490" cy="103640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3" name="Rectangle 191"/>
              <p:cNvSpPr>
                <a:spLocks noChangeArrowheads="1"/>
              </p:cNvSpPr>
              <p:nvPr/>
            </p:nvSpPr>
            <p:spPr bwMode="auto">
              <a:xfrm>
                <a:off x="7267425" y="3854312"/>
                <a:ext cx="100202" cy="103640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4" name="Rectangle 192"/>
              <p:cNvSpPr>
                <a:spLocks noChangeArrowheads="1"/>
              </p:cNvSpPr>
              <p:nvPr/>
            </p:nvSpPr>
            <p:spPr bwMode="auto">
              <a:xfrm>
                <a:off x="7170935" y="3854312"/>
                <a:ext cx="96490" cy="103640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5" name="Rectangle 197"/>
              <p:cNvSpPr>
                <a:spLocks noChangeArrowheads="1"/>
              </p:cNvSpPr>
              <p:nvPr/>
            </p:nvSpPr>
            <p:spPr bwMode="auto">
              <a:xfrm>
                <a:off x="7074445" y="3470466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6" name="Rectangle 198"/>
              <p:cNvSpPr>
                <a:spLocks noChangeArrowheads="1"/>
              </p:cNvSpPr>
              <p:nvPr/>
            </p:nvSpPr>
            <p:spPr bwMode="auto">
              <a:xfrm>
                <a:off x="6977955" y="3470466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7" name="Rectangle 199"/>
              <p:cNvSpPr>
                <a:spLocks noChangeArrowheads="1"/>
              </p:cNvSpPr>
              <p:nvPr/>
            </p:nvSpPr>
            <p:spPr bwMode="auto">
              <a:xfrm>
                <a:off x="7267425" y="3470466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8" name="Rectangle 200"/>
              <p:cNvSpPr>
                <a:spLocks noChangeArrowheads="1"/>
              </p:cNvSpPr>
              <p:nvPr/>
            </p:nvSpPr>
            <p:spPr bwMode="auto">
              <a:xfrm>
                <a:off x="7170935" y="3470466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9" name="Line 201"/>
              <p:cNvSpPr>
                <a:spLocks noChangeShapeType="1"/>
              </p:cNvSpPr>
              <p:nvPr/>
            </p:nvSpPr>
            <p:spPr bwMode="auto">
              <a:xfrm>
                <a:off x="8176661" y="3577943"/>
                <a:ext cx="0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1" name="Rectangle 207"/>
              <p:cNvSpPr>
                <a:spLocks noChangeArrowheads="1"/>
              </p:cNvSpPr>
              <p:nvPr/>
            </p:nvSpPr>
            <p:spPr bwMode="auto">
              <a:xfrm>
                <a:off x="7931725" y="3854312"/>
                <a:ext cx="100202" cy="103640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2" name="Rectangle 208"/>
              <p:cNvSpPr>
                <a:spLocks noChangeArrowheads="1"/>
              </p:cNvSpPr>
              <p:nvPr/>
            </p:nvSpPr>
            <p:spPr bwMode="auto">
              <a:xfrm>
                <a:off x="7835235" y="3854312"/>
                <a:ext cx="96490" cy="103640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3" name="Rectangle 209"/>
              <p:cNvSpPr>
                <a:spLocks noChangeArrowheads="1"/>
              </p:cNvSpPr>
              <p:nvPr/>
            </p:nvSpPr>
            <p:spPr bwMode="auto">
              <a:xfrm>
                <a:off x="8128418" y="3854312"/>
                <a:ext cx="100202" cy="103640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4" name="Rectangle 210"/>
              <p:cNvSpPr>
                <a:spLocks noChangeArrowheads="1"/>
              </p:cNvSpPr>
              <p:nvPr/>
            </p:nvSpPr>
            <p:spPr bwMode="auto">
              <a:xfrm>
                <a:off x="8031928" y="3854312"/>
                <a:ext cx="96490" cy="103640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5" name="Rectangle 215"/>
              <p:cNvSpPr>
                <a:spLocks noChangeArrowheads="1"/>
              </p:cNvSpPr>
              <p:nvPr/>
            </p:nvSpPr>
            <p:spPr bwMode="auto">
              <a:xfrm>
                <a:off x="7931725" y="3470466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6" name="Rectangle 216"/>
              <p:cNvSpPr>
                <a:spLocks noChangeArrowheads="1"/>
              </p:cNvSpPr>
              <p:nvPr/>
            </p:nvSpPr>
            <p:spPr bwMode="auto">
              <a:xfrm>
                <a:off x="7835235" y="3470466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7" name="Rectangle 217"/>
              <p:cNvSpPr>
                <a:spLocks noChangeArrowheads="1"/>
              </p:cNvSpPr>
              <p:nvPr/>
            </p:nvSpPr>
            <p:spPr bwMode="auto">
              <a:xfrm>
                <a:off x="8128418" y="3470466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8" name="Rectangle 218"/>
              <p:cNvSpPr>
                <a:spLocks noChangeArrowheads="1"/>
              </p:cNvSpPr>
              <p:nvPr/>
            </p:nvSpPr>
            <p:spPr bwMode="auto">
              <a:xfrm>
                <a:off x="8031928" y="3470466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3" name="Group 322"/>
            <p:cNvGrpSpPr/>
            <p:nvPr/>
          </p:nvGrpSpPr>
          <p:grpSpPr>
            <a:xfrm>
              <a:off x="-6175995" y="3530691"/>
              <a:ext cx="3377165" cy="327717"/>
              <a:chOff x="2791697" y="3780730"/>
              <a:chExt cx="3377165" cy="327717"/>
            </a:xfrm>
          </p:grpSpPr>
          <p:sp>
            <p:nvSpPr>
              <p:cNvPr id="324" name="Rectangle 220"/>
              <p:cNvSpPr>
                <a:spLocks noChangeArrowheads="1"/>
              </p:cNvSpPr>
              <p:nvPr/>
            </p:nvSpPr>
            <p:spPr bwMode="auto">
              <a:xfrm>
                <a:off x="3099724" y="3789853"/>
                <a:ext cx="308027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5" name="Rectangle 223"/>
              <p:cNvSpPr>
                <a:spLocks noChangeArrowheads="1"/>
              </p:cNvSpPr>
              <p:nvPr/>
            </p:nvSpPr>
            <p:spPr bwMode="auto">
              <a:xfrm>
                <a:off x="2791697" y="3789853"/>
                <a:ext cx="308027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6" name="Rectangle 224"/>
              <p:cNvSpPr>
                <a:spLocks noChangeArrowheads="1"/>
              </p:cNvSpPr>
              <p:nvPr/>
            </p:nvSpPr>
            <p:spPr bwMode="auto">
              <a:xfrm>
                <a:off x="2854788" y="3786015"/>
                <a:ext cx="1923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7" name="Rectangle 226"/>
              <p:cNvSpPr>
                <a:spLocks noChangeArrowheads="1"/>
              </p:cNvSpPr>
              <p:nvPr/>
            </p:nvSpPr>
            <p:spPr bwMode="auto">
              <a:xfrm>
                <a:off x="3715778" y="3789853"/>
                <a:ext cx="311739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8" name="Rectangle 229"/>
              <p:cNvSpPr>
                <a:spLocks noChangeArrowheads="1"/>
              </p:cNvSpPr>
              <p:nvPr/>
            </p:nvSpPr>
            <p:spPr bwMode="auto">
              <a:xfrm>
                <a:off x="3407751" y="3789853"/>
                <a:ext cx="308027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9" name="Rectangle 240"/>
              <p:cNvSpPr>
                <a:spLocks noChangeArrowheads="1"/>
              </p:cNvSpPr>
              <p:nvPr/>
            </p:nvSpPr>
            <p:spPr bwMode="auto">
              <a:xfrm>
                <a:off x="5860835" y="3789853"/>
                <a:ext cx="308027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0" name="Rectangle 243"/>
              <p:cNvSpPr>
                <a:spLocks noChangeArrowheads="1"/>
              </p:cNvSpPr>
              <p:nvPr/>
            </p:nvSpPr>
            <p:spPr bwMode="auto">
              <a:xfrm>
                <a:off x="5552808" y="3789853"/>
                <a:ext cx="308027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1" name="Rectangle 244"/>
              <p:cNvSpPr>
                <a:spLocks noChangeArrowheads="1"/>
              </p:cNvSpPr>
              <p:nvPr/>
            </p:nvSpPr>
            <p:spPr bwMode="auto">
              <a:xfrm>
                <a:off x="5604765" y="3782176"/>
                <a:ext cx="1923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2" name="Rectangle 224"/>
              <p:cNvSpPr>
                <a:spLocks noChangeArrowheads="1"/>
              </p:cNvSpPr>
              <p:nvPr/>
            </p:nvSpPr>
            <p:spPr bwMode="auto">
              <a:xfrm>
                <a:off x="3173943" y="3780730"/>
                <a:ext cx="1923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3" name="Rectangle 224"/>
              <p:cNvSpPr>
                <a:spLocks noChangeArrowheads="1"/>
              </p:cNvSpPr>
              <p:nvPr/>
            </p:nvSpPr>
            <p:spPr bwMode="auto">
              <a:xfrm>
                <a:off x="3478257" y="3784091"/>
                <a:ext cx="1923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4" name="Rectangle 224"/>
              <p:cNvSpPr>
                <a:spLocks noChangeArrowheads="1"/>
              </p:cNvSpPr>
              <p:nvPr/>
            </p:nvSpPr>
            <p:spPr bwMode="auto">
              <a:xfrm>
                <a:off x="3782574" y="3782173"/>
                <a:ext cx="1923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5" name="Rectangle 244"/>
              <p:cNvSpPr>
                <a:spLocks noChangeArrowheads="1"/>
              </p:cNvSpPr>
              <p:nvPr/>
            </p:nvSpPr>
            <p:spPr bwMode="auto">
              <a:xfrm>
                <a:off x="5922054" y="3782173"/>
                <a:ext cx="1923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" name="Arrow: Right 6"/>
          <p:cNvSpPr/>
          <p:nvPr/>
        </p:nvSpPr>
        <p:spPr>
          <a:xfrm>
            <a:off x="6646636" y="3922956"/>
            <a:ext cx="616708" cy="6751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Rectangle 449"/>
          <p:cNvSpPr/>
          <p:nvPr/>
        </p:nvSpPr>
        <p:spPr>
          <a:xfrm>
            <a:off x="373102" y="595413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conv(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ifft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fft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double&amp;pad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(x)) . 			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fft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double&amp;pad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(y) )</a:t>
            </a:r>
            <a:endParaRPr lang="en-US" altLang="en-US" sz="1600" dirty="0"/>
          </a:p>
        </p:txBody>
      </p:sp>
      <p:sp>
        <p:nvSpPr>
          <p:cNvPr id="451" name="Rectangle 450"/>
          <p:cNvSpPr/>
          <p:nvPr/>
        </p:nvSpPr>
        <p:spPr>
          <a:xfrm>
            <a:off x="7262359" y="6044887"/>
            <a:ext cx="49984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half conv(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ifft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fft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(x) .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fft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(y))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35101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itle 1"/>
          <p:cNvSpPr>
            <a:spLocks noGrp="1"/>
          </p:cNvSpPr>
          <p:nvPr>
            <p:ph type="title"/>
          </p:nvPr>
        </p:nvSpPr>
        <p:spPr>
          <a:xfrm>
            <a:off x="58615" y="-196948"/>
            <a:ext cx="11922369" cy="1325563"/>
          </a:xfrm>
        </p:spPr>
        <p:txBody>
          <a:bodyPr>
            <a:normAutofit/>
          </a:bodyPr>
          <a:lstStyle/>
          <a:p>
            <a:r>
              <a:rPr lang="en-US" sz="4000" dirty="0" err="1"/>
              <a:t>Mueen’s</a:t>
            </a:r>
            <a:r>
              <a:rPr lang="en-US" sz="4000" dirty="0"/>
              <a:t> Algorithm for Similarity Search </a:t>
            </a: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(MASS)</a:t>
            </a:r>
            <a:r>
              <a:rPr lang="en-US" sz="4000" dirty="0"/>
              <a:t> </a:t>
            </a:r>
            <a:r>
              <a:rPr lang="en-US" sz="2400" dirty="0"/>
              <a:t>(6 of 9)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1132213" y="809640"/>
            <a:ext cx="60209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d(1:n) = 0;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Q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zNorm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(query);</a:t>
            </a: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Stdv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movstd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(T,[0 m-1]);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Q = Q(end:-1:1);     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%Reverse the query</a:t>
            </a:r>
          </a:p>
          <a:p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Q(m+1:n) = 0;        </a:t>
            </a:r>
            <a:r>
              <a:rPr lang="pt-BR" dirty="0">
                <a:solidFill>
                  <a:srgbClr val="228B22"/>
                </a:solidFill>
                <a:latin typeface="Courier New" panose="02070309020205020404" pitchFamily="49" charset="0"/>
              </a:rPr>
              <a:t>%pad zeros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dots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ifft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 fft(T).*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fft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(Q) );</a:t>
            </a:r>
          </a:p>
          <a:p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dist = 2*(m-(dots(m:n))./Stdv));</a:t>
            </a: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sqrt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</p:txBody>
      </p:sp>
      <p:grpSp>
        <p:nvGrpSpPr>
          <p:cNvPr id="148" name="Group 147"/>
          <p:cNvGrpSpPr/>
          <p:nvPr/>
        </p:nvGrpSpPr>
        <p:grpSpPr>
          <a:xfrm>
            <a:off x="766824" y="2034745"/>
            <a:ext cx="8719624" cy="646331"/>
            <a:chOff x="1138107" y="1771634"/>
            <a:chExt cx="9429040" cy="646331"/>
          </a:xfrm>
        </p:grpSpPr>
        <p:sp>
          <p:nvSpPr>
            <p:cNvPr id="149" name="Rectangle 148"/>
            <p:cNvSpPr/>
            <p:nvPr/>
          </p:nvSpPr>
          <p:spPr>
            <a:xfrm>
              <a:off x="1138107" y="1948610"/>
              <a:ext cx="5616078" cy="313508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0" name="Straight Arrow Connector 149"/>
            <p:cNvCxnSpPr>
              <a:stCxn id="151" idx="1"/>
              <a:endCxn id="149" idx="3"/>
            </p:cNvCxnSpPr>
            <p:nvPr/>
          </p:nvCxnSpPr>
          <p:spPr>
            <a:xfrm flipH="1">
              <a:off x="6754185" y="2094800"/>
              <a:ext cx="516982" cy="10564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/>
            <p:cNvSpPr txBox="1"/>
            <p:nvPr/>
          </p:nvSpPr>
          <p:spPr>
            <a:xfrm>
              <a:off x="7271167" y="1771634"/>
              <a:ext cx="32959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The 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conv(T,Q)</a:t>
              </a:r>
              <a:r>
                <a:rPr lang="en-US" dirty="0"/>
                <a:t> has been replaced, no doubling of sizes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283837"/>
                <a:ext cx="6334229" cy="2893125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+mj-lt"/>
                  </a:rPr>
                  <a:t>Computational cost is still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 err="1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 dirty="0">
                                <a:latin typeface="Cambria Math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>
                    <a:latin typeface="+mj-lt"/>
                  </a:rPr>
                  <a:t>, does not depend on the query length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𝑚</m:t>
                    </m:r>
                  </m:oMath>
                </a14:m>
                <a:r>
                  <a:rPr lang="en-US" dirty="0">
                    <a:latin typeface="+mj-lt"/>
                  </a:rPr>
                  <a:t>), thus, free of curse of dimensionality.</a:t>
                </a:r>
              </a:p>
              <a:p>
                <a:r>
                  <a:rPr lang="en-US" dirty="0">
                    <a:latin typeface="+mj-lt"/>
                  </a:rPr>
                  <a:t>fast Fourier transform (</a:t>
                </a:r>
                <a:r>
                  <a:rPr lang="en-US" dirty="0" err="1">
                    <a:latin typeface="+mj-lt"/>
                  </a:rPr>
                  <a:t>fft</a:t>
                </a:r>
                <a:r>
                  <a:rPr lang="en-US" dirty="0">
                    <a:latin typeface="+mj-lt"/>
                  </a:rPr>
                  <a:t>) is used as a subroutine</a:t>
                </a:r>
              </a:p>
              <a:p>
                <a:pPr marL="0" indent="0">
                  <a:buNone/>
                </a:pPr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283837"/>
                <a:ext cx="6334229" cy="2893125"/>
              </a:xfrm>
              <a:blipFill>
                <a:blip r:embed="rId2"/>
                <a:stretch>
                  <a:fillRect l="-1732" t="-3586" r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ft Brace 10"/>
          <p:cNvSpPr/>
          <p:nvPr/>
        </p:nvSpPr>
        <p:spPr>
          <a:xfrm>
            <a:off x="796070" y="742278"/>
            <a:ext cx="342037" cy="2395369"/>
          </a:xfrm>
          <a:prstGeom prst="leftBrace">
            <a:avLst>
              <a:gd name="adj1" fmla="val 4607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-24584" y="1660319"/>
            <a:ext cx="779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MASS </a:t>
            </a:r>
          </a:p>
          <a:p>
            <a:pPr algn="ctr"/>
            <a:r>
              <a:rPr lang="en-US" dirty="0"/>
              <a:t>2.0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387935" y="3021597"/>
            <a:ext cx="4622254" cy="3841940"/>
            <a:chOff x="7387935" y="3021597"/>
            <a:chExt cx="4622254" cy="3841940"/>
          </a:xfrm>
        </p:grpSpPr>
        <p:grpSp>
          <p:nvGrpSpPr>
            <p:cNvPr id="6" name="Group 5"/>
            <p:cNvGrpSpPr/>
            <p:nvPr/>
          </p:nvGrpSpPr>
          <p:grpSpPr>
            <a:xfrm>
              <a:off x="7387935" y="3021597"/>
              <a:ext cx="4622254" cy="3841940"/>
              <a:chOff x="7387935" y="3021597"/>
              <a:chExt cx="4622254" cy="384194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7387935" y="3021597"/>
                <a:ext cx="4622254" cy="3841940"/>
                <a:chOff x="7387935" y="3021597"/>
                <a:chExt cx="4622254" cy="3841940"/>
              </a:xfrm>
            </p:grpSpPr>
            <p:sp>
              <p:nvSpPr>
                <p:cNvPr id="108" name="Rectangle 22"/>
                <p:cNvSpPr>
                  <a:spLocks noChangeArrowheads="1"/>
                </p:cNvSpPr>
                <p:nvPr/>
              </p:nvSpPr>
              <p:spPr bwMode="auto">
                <a:xfrm>
                  <a:off x="8098103" y="6155651"/>
                  <a:ext cx="30296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10</a:t>
                  </a:r>
                  <a:r>
                    <a:rPr kumimoji="0" lang="en-US" altLang="en-US" sz="1600" b="0" i="0" u="none" strike="noStrike" cap="none" normalizeH="0" baseline="3000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5</a:t>
                  </a:r>
                  <a:endPara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9" name="Rectangle 24"/>
                <p:cNvSpPr>
                  <a:spLocks noChangeArrowheads="1"/>
                </p:cNvSpPr>
                <p:nvPr/>
              </p:nvSpPr>
              <p:spPr bwMode="auto">
                <a:xfrm>
                  <a:off x="9303492" y="6155651"/>
                  <a:ext cx="30296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lvl="0"/>
                  <a:r>
                    <a:rPr lang="en-US" altLang="en-US" sz="1600" dirty="0">
                      <a:solidFill>
                        <a:srgbClr val="262626"/>
                      </a:solidFill>
                    </a:rPr>
                    <a:t>10</a:t>
                  </a:r>
                  <a:r>
                    <a:rPr lang="en-US" altLang="en-US" sz="1600" baseline="30000" dirty="0">
                      <a:solidFill>
                        <a:srgbClr val="262626"/>
                      </a:solidFill>
                    </a:rPr>
                    <a:t>6</a:t>
                  </a:r>
                  <a:endPara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0" name="Rectangle 26"/>
                <p:cNvSpPr>
                  <a:spLocks noChangeArrowheads="1"/>
                </p:cNvSpPr>
                <p:nvPr/>
              </p:nvSpPr>
              <p:spPr bwMode="auto">
                <a:xfrm>
                  <a:off x="10500657" y="6155651"/>
                  <a:ext cx="30296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lvl="0"/>
                  <a:r>
                    <a:rPr lang="en-US" altLang="en-US" sz="1600" dirty="0">
                      <a:solidFill>
                        <a:srgbClr val="262626"/>
                      </a:solidFill>
                    </a:rPr>
                    <a:t>10</a:t>
                  </a:r>
                  <a:r>
                    <a:rPr lang="en-US" altLang="en-US" sz="1600" baseline="30000" dirty="0">
                      <a:solidFill>
                        <a:srgbClr val="262626"/>
                      </a:solidFill>
                    </a:rPr>
                    <a:t>7</a:t>
                  </a:r>
                  <a:endPara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" name="Rectangle 28"/>
                <p:cNvSpPr>
                  <a:spLocks noChangeArrowheads="1"/>
                </p:cNvSpPr>
                <p:nvPr/>
              </p:nvSpPr>
              <p:spPr bwMode="auto">
                <a:xfrm>
                  <a:off x="11707221" y="6155651"/>
                  <a:ext cx="30296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lvl="0"/>
                  <a:r>
                    <a:rPr lang="en-US" altLang="en-US" sz="1600" dirty="0">
                      <a:solidFill>
                        <a:srgbClr val="262626"/>
                      </a:solidFill>
                    </a:rPr>
                    <a:t>10</a:t>
                  </a:r>
                  <a:r>
                    <a:rPr lang="en-US" altLang="en-US" sz="1600" baseline="30000" dirty="0">
                      <a:solidFill>
                        <a:srgbClr val="262626"/>
                      </a:solidFill>
                    </a:rPr>
                    <a:t>8</a:t>
                  </a:r>
                  <a:endPara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9800559" y="6155651"/>
                  <a:ext cx="44114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 rot="16200000">
                  <a:off x="7012351" y="4269470"/>
                  <a:ext cx="121283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Seconds</a:t>
                  </a:r>
                </a:p>
              </p:txBody>
            </p:sp>
            <p:sp>
              <p:nvSpPr>
                <p:cNvPr id="114" name="Line 218"/>
                <p:cNvSpPr>
                  <a:spLocks noChangeShapeType="1"/>
                </p:cNvSpPr>
                <p:nvPr/>
              </p:nvSpPr>
              <p:spPr bwMode="auto">
                <a:xfrm>
                  <a:off x="8240259" y="6014310"/>
                  <a:ext cx="3607944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15" name="Line 219"/>
                <p:cNvSpPr>
                  <a:spLocks noChangeShapeType="1"/>
                </p:cNvSpPr>
                <p:nvPr/>
              </p:nvSpPr>
              <p:spPr bwMode="auto">
                <a:xfrm>
                  <a:off x="8240259" y="3162967"/>
                  <a:ext cx="3607944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16" name="Line 220"/>
                <p:cNvSpPr>
                  <a:spLocks noChangeShapeType="1"/>
                </p:cNvSpPr>
                <p:nvPr/>
              </p:nvSpPr>
              <p:spPr bwMode="auto">
                <a:xfrm flipV="1">
                  <a:off x="8240259" y="5977890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17" name="Line 221"/>
                <p:cNvSpPr>
                  <a:spLocks noChangeShapeType="1"/>
                </p:cNvSpPr>
                <p:nvPr/>
              </p:nvSpPr>
              <p:spPr bwMode="auto">
                <a:xfrm flipV="1">
                  <a:off x="8841779" y="5977890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18" name="Line 222"/>
                <p:cNvSpPr>
                  <a:spLocks noChangeShapeType="1"/>
                </p:cNvSpPr>
                <p:nvPr/>
              </p:nvSpPr>
              <p:spPr bwMode="auto">
                <a:xfrm flipV="1">
                  <a:off x="9443298" y="5977890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19" name="Line 223"/>
                <p:cNvSpPr>
                  <a:spLocks noChangeShapeType="1"/>
                </p:cNvSpPr>
                <p:nvPr/>
              </p:nvSpPr>
              <p:spPr bwMode="auto">
                <a:xfrm flipV="1">
                  <a:off x="10043643" y="5977890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20" name="Line 224"/>
                <p:cNvSpPr>
                  <a:spLocks noChangeShapeType="1"/>
                </p:cNvSpPr>
                <p:nvPr/>
              </p:nvSpPr>
              <p:spPr bwMode="auto">
                <a:xfrm flipV="1">
                  <a:off x="10645163" y="5977890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21" name="Line 225"/>
                <p:cNvSpPr>
                  <a:spLocks noChangeShapeType="1"/>
                </p:cNvSpPr>
                <p:nvPr/>
              </p:nvSpPr>
              <p:spPr bwMode="auto">
                <a:xfrm flipV="1">
                  <a:off x="11246682" y="5977890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22" name="Line 226"/>
                <p:cNvSpPr>
                  <a:spLocks noChangeShapeType="1"/>
                </p:cNvSpPr>
                <p:nvPr/>
              </p:nvSpPr>
              <p:spPr bwMode="auto">
                <a:xfrm flipV="1">
                  <a:off x="11848202" y="5977890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23" name="Line 227"/>
                <p:cNvSpPr>
                  <a:spLocks noChangeShapeType="1"/>
                </p:cNvSpPr>
                <p:nvPr/>
              </p:nvSpPr>
              <p:spPr bwMode="auto">
                <a:xfrm>
                  <a:off x="8240259" y="3162967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24" name="Line 228"/>
                <p:cNvSpPr>
                  <a:spLocks noChangeShapeType="1"/>
                </p:cNvSpPr>
                <p:nvPr/>
              </p:nvSpPr>
              <p:spPr bwMode="auto">
                <a:xfrm>
                  <a:off x="8841779" y="3162967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25" name="Line 229"/>
                <p:cNvSpPr>
                  <a:spLocks noChangeShapeType="1"/>
                </p:cNvSpPr>
                <p:nvPr/>
              </p:nvSpPr>
              <p:spPr bwMode="auto">
                <a:xfrm>
                  <a:off x="9443298" y="3162967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26" name="Line 230"/>
                <p:cNvSpPr>
                  <a:spLocks noChangeShapeType="1"/>
                </p:cNvSpPr>
                <p:nvPr/>
              </p:nvSpPr>
              <p:spPr bwMode="auto">
                <a:xfrm>
                  <a:off x="10043643" y="3162967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27" name="Line 231"/>
                <p:cNvSpPr>
                  <a:spLocks noChangeShapeType="1"/>
                </p:cNvSpPr>
                <p:nvPr/>
              </p:nvSpPr>
              <p:spPr bwMode="auto">
                <a:xfrm>
                  <a:off x="10645163" y="3162967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28" name="Line 232"/>
                <p:cNvSpPr>
                  <a:spLocks noChangeShapeType="1"/>
                </p:cNvSpPr>
                <p:nvPr/>
              </p:nvSpPr>
              <p:spPr bwMode="auto">
                <a:xfrm>
                  <a:off x="11246682" y="3162967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29" name="Line 233"/>
                <p:cNvSpPr>
                  <a:spLocks noChangeShapeType="1"/>
                </p:cNvSpPr>
                <p:nvPr/>
              </p:nvSpPr>
              <p:spPr bwMode="auto">
                <a:xfrm>
                  <a:off x="11848202" y="3162967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30" name="Line 241"/>
                <p:cNvSpPr>
                  <a:spLocks noChangeShapeType="1"/>
                </p:cNvSpPr>
                <p:nvPr/>
              </p:nvSpPr>
              <p:spPr bwMode="auto">
                <a:xfrm flipV="1">
                  <a:off x="8240259" y="3162967"/>
                  <a:ext cx="0" cy="2851343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31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11848202" y="3162967"/>
                  <a:ext cx="0" cy="2851343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32" name="Line 243"/>
                <p:cNvSpPr>
                  <a:spLocks noChangeShapeType="1"/>
                </p:cNvSpPr>
                <p:nvPr/>
              </p:nvSpPr>
              <p:spPr bwMode="auto">
                <a:xfrm>
                  <a:off x="8240259" y="6014310"/>
                  <a:ext cx="36421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33" name="Line 245"/>
                <p:cNvSpPr>
                  <a:spLocks noChangeShapeType="1"/>
                </p:cNvSpPr>
                <p:nvPr/>
              </p:nvSpPr>
              <p:spPr bwMode="auto">
                <a:xfrm>
                  <a:off x="8240259" y="5444512"/>
                  <a:ext cx="36421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34" name="Line 247"/>
                <p:cNvSpPr>
                  <a:spLocks noChangeShapeType="1"/>
                </p:cNvSpPr>
                <p:nvPr/>
              </p:nvSpPr>
              <p:spPr bwMode="auto">
                <a:xfrm>
                  <a:off x="8240259" y="4873538"/>
                  <a:ext cx="36421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35" name="Line 249"/>
                <p:cNvSpPr>
                  <a:spLocks noChangeShapeType="1"/>
                </p:cNvSpPr>
                <p:nvPr/>
              </p:nvSpPr>
              <p:spPr bwMode="auto">
                <a:xfrm>
                  <a:off x="8240259" y="4303739"/>
                  <a:ext cx="36421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36" name="Line 251"/>
                <p:cNvSpPr>
                  <a:spLocks noChangeShapeType="1"/>
                </p:cNvSpPr>
                <p:nvPr/>
              </p:nvSpPr>
              <p:spPr bwMode="auto">
                <a:xfrm>
                  <a:off x="8240259" y="3733941"/>
                  <a:ext cx="36421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37" name="Line 253"/>
                <p:cNvSpPr>
                  <a:spLocks noChangeShapeType="1"/>
                </p:cNvSpPr>
                <p:nvPr/>
              </p:nvSpPr>
              <p:spPr bwMode="auto">
                <a:xfrm>
                  <a:off x="8240259" y="3162967"/>
                  <a:ext cx="36421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38" name="Line 254"/>
                <p:cNvSpPr>
                  <a:spLocks noChangeShapeType="1"/>
                </p:cNvSpPr>
                <p:nvPr/>
              </p:nvSpPr>
              <p:spPr bwMode="auto">
                <a:xfrm flipH="1">
                  <a:off x="11811782" y="6014310"/>
                  <a:ext cx="36421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39" name="Line 256"/>
                <p:cNvSpPr>
                  <a:spLocks noChangeShapeType="1"/>
                </p:cNvSpPr>
                <p:nvPr/>
              </p:nvSpPr>
              <p:spPr bwMode="auto">
                <a:xfrm flipH="1">
                  <a:off x="11811782" y="5444512"/>
                  <a:ext cx="36421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40" name="Line 258"/>
                <p:cNvSpPr>
                  <a:spLocks noChangeShapeType="1"/>
                </p:cNvSpPr>
                <p:nvPr/>
              </p:nvSpPr>
              <p:spPr bwMode="auto">
                <a:xfrm flipH="1">
                  <a:off x="11811782" y="4873538"/>
                  <a:ext cx="36421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41" name="Line 260"/>
                <p:cNvSpPr>
                  <a:spLocks noChangeShapeType="1"/>
                </p:cNvSpPr>
                <p:nvPr/>
              </p:nvSpPr>
              <p:spPr bwMode="auto">
                <a:xfrm flipH="1">
                  <a:off x="11811782" y="4303739"/>
                  <a:ext cx="36421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42" name="Line 262"/>
                <p:cNvSpPr>
                  <a:spLocks noChangeShapeType="1"/>
                </p:cNvSpPr>
                <p:nvPr/>
              </p:nvSpPr>
              <p:spPr bwMode="auto">
                <a:xfrm flipH="1">
                  <a:off x="11811782" y="3733941"/>
                  <a:ext cx="36421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43" name="Line 264"/>
                <p:cNvSpPr>
                  <a:spLocks noChangeShapeType="1"/>
                </p:cNvSpPr>
                <p:nvPr/>
              </p:nvSpPr>
              <p:spPr bwMode="auto">
                <a:xfrm flipH="1">
                  <a:off x="11811782" y="3162967"/>
                  <a:ext cx="36421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44" name="Freeform 276"/>
                <p:cNvSpPr>
                  <a:spLocks/>
                </p:cNvSpPr>
                <p:nvPr/>
              </p:nvSpPr>
              <p:spPr bwMode="auto">
                <a:xfrm>
                  <a:off x="8240259" y="3840851"/>
                  <a:ext cx="3607944" cy="1402762"/>
                </a:xfrm>
                <a:custGeom>
                  <a:avLst/>
                  <a:gdLst>
                    <a:gd name="T0" fmla="*/ 0 w 3071"/>
                    <a:gd name="T1" fmla="*/ 1194 h 1194"/>
                    <a:gd name="T2" fmla="*/ 1024 w 3071"/>
                    <a:gd name="T3" fmla="*/ 807 h 1194"/>
                    <a:gd name="T4" fmla="*/ 2047 w 3071"/>
                    <a:gd name="T5" fmla="*/ 404 h 1194"/>
                    <a:gd name="T6" fmla="*/ 3071 w 3071"/>
                    <a:gd name="T7" fmla="*/ 0 h 1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71" h="1194">
                      <a:moveTo>
                        <a:pt x="0" y="1194"/>
                      </a:moveTo>
                      <a:lnTo>
                        <a:pt x="1024" y="807"/>
                      </a:lnTo>
                      <a:lnTo>
                        <a:pt x="2047" y="404"/>
                      </a:lnTo>
                      <a:lnTo>
                        <a:pt x="3071" y="0"/>
                      </a:lnTo>
                    </a:path>
                  </a:pathLst>
                </a:custGeom>
                <a:noFill/>
                <a:ln w="7938" cap="flat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45" name="Line 277"/>
                <p:cNvSpPr>
                  <a:spLocks noChangeShapeType="1"/>
                </p:cNvSpPr>
                <p:nvPr/>
              </p:nvSpPr>
              <p:spPr bwMode="auto">
                <a:xfrm>
                  <a:off x="8206188" y="5244788"/>
                  <a:ext cx="75190" cy="0"/>
                </a:xfrm>
                <a:prstGeom prst="line">
                  <a:avLst/>
                </a:prstGeom>
                <a:noFill/>
                <a:ln w="11113" cap="flat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46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8243783" y="5207193"/>
                  <a:ext cx="0" cy="75190"/>
                </a:xfrm>
                <a:prstGeom prst="line">
                  <a:avLst/>
                </a:prstGeom>
                <a:noFill/>
                <a:ln w="11113" cap="flat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52" name="Line 279"/>
                <p:cNvSpPr>
                  <a:spLocks noChangeShapeType="1"/>
                </p:cNvSpPr>
                <p:nvPr/>
              </p:nvSpPr>
              <p:spPr bwMode="auto">
                <a:xfrm>
                  <a:off x="9403354" y="4787774"/>
                  <a:ext cx="75190" cy="0"/>
                </a:xfrm>
                <a:prstGeom prst="line">
                  <a:avLst/>
                </a:prstGeom>
                <a:noFill/>
                <a:ln w="11113" cap="flat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5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9440949" y="4750179"/>
                  <a:ext cx="0" cy="75190"/>
                </a:xfrm>
                <a:prstGeom prst="line">
                  <a:avLst/>
                </a:prstGeom>
                <a:noFill/>
                <a:ln w="11113" cap="flat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54" name="Line 281"/>
                <p:cNvSpPr>
                  <a:spLocks noChangeShapeType="1"/>
                </p:cNvSpPr>
                <p:nvPr/>
              </p:nvSpPr>
              <p:spPr bwMode="auto">
                <a:xfrm>
                  <a:off x="10608743" y="4314313"/>
                  <a:ext cx="75190" cy="0"/>
                </a:xfrm>
                <a:prstGeom prst="line">
                  <a:avLst/>
                </a:prstGeom>
                <a:noFill/>
                <a:ln w="11113" cap="flat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5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10646338" y="4276718"/>
                  <a:ext cx="0" cy="75190"/>
                </a:xfrm>
                <a:prstGeom prst="line">
                  <a:avLst/>
                </a:prstGeom>
                <a:noFill/>
                <a:ln w="11113" cap="flat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56" name="Line 283"/>
                <p:cNvSpPr>
                  <a:spLocks noChangeShapeType="1"/>
                </p:cNvSpPr>
                <p:nvPr/>
              </p:nvSpPr>
              <p:spPr bwMode="auto">
                <a:xfrm>
                  <a:off x="11815306" y="3840851"/>
                  <a:ext cx="74015" cy="0"/>
                </a:xfrm>
                <a:prstGeom prst="line">
                  <a:avLst/>
                </a:prstGeom>
                <a:noFill/>
                <a:ln w="11113" cap="flat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57" name="Line 284"/>
                <p:cNvSpPr>
                  <a:spLocks noChangeShapeType="1"/>
                </p:cNvSpPr>
                <p:nvPr/>
              </p:nvSpPr>
              <p:spPr bwMode="auto">
                <a:xfrm flipV="1">
                  <a:off x="11851727" y="3803256"/>
                  <a:ext cx="0" cy="75190"/>
                </a:xfrm>
                <a:prstGeom prst="line">
                  <a:avLst/>
                </a:prstGeom>
                <a:noFill/>
                <a:ln w="11113" cap="flat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58" name="Freeform 285"/>
                <p:cNvSpPr>
                  <a:spLocks/>
                </p:cNvSpPr>
                <p:nvPr/>
              </p:nvSpPr>
              <p:spPr bwMode="auto">
                <a:xfrm>
                  <a:off x="8240259" y="3215835"/>
                  <a:ext cx="3607944" cy="1412161"/>
                </a:xfrm>
                <a:custGeom>
                  <a:avLst/>
                  <a:gdLst>
                    <a:gd name="T0" fmla="*/ 0 w 3071"/>
                    <a:gd name="T1" fmla="*/ 1202 h 1202"/>
                    <a:gd name="T2" fmla="*/ 1024 w 3071"/>
                    <a:gd name="T3" fmla="*/ 802 h 1202"/>
                    <a:gd name="T4" fmla="*/ 2047 w 3071"/>
                    <a:gd name="T5" fmla="*/ 403 h 1202"/>
                    <a:gd name="T6" fmla="*/ 3071 w 3071"/>
                    <a:gd name="T7" fmla="*/ 0 h 1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71" h="1202">
                      <a:moveTo>
                        <a:pt x="0" y="1202"/>
                      </a:moveTo>
                      <a:lnTo>
                        <a:pt x="1024" y="802"/>
                      </a:lnTo>
                      <a:lnTo>
                        <a:pt x="2047" y="403"/>
                      </a:lnTo>
                      <a:lnTo>
                        <a:pt x="3071" y="0"/>
                      </a:lnTo>
                    </a:path>
                  </a:pathLst>
                </a:custGeom>
                <a:noFill/>
                <a:ln w="7938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59" name="Line 286"/>
                <p:cNvSpPr>
                  <a:spLocks noChangeShapeType="1"/>
                </p:cNvSpPr>
                <p:nvPr/>
              </p:nvSpPr>
              <p:spPr bwMode="auto">
                <a:xfrm>
                  <a:off x="8206188" y="4630345"/>
                  <a:ext cx="75190" cy="0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60" name="Line 287"/>
                <p:cNvSpPr>
                  <a:spLocks noChangeShapeType="1"/>
                </p:cNvSpPr>
                <p:nvPr/>
              </p:nvSpPr>
              <p:spPr bwMode="auto">
                <a:xfrm flipV="1">
                  <a:off x="8243783" y="4592750"/>
                  <a:ext cx="0" cy="75190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61" name="Line 288"/>
                <p:cNvSpPr>
                  <a:spLocks noChangeShapeType="1"/>
                </p:cNvSpPr>
                <p:nvPr/>
              </p:nvSpPr>
              <p:spPr bwMode="auto">
                <a:xfrm flipV="1">
                  <a:off x="8214413" y="4600975"/>
                  <a:ext cx="58742" cy="58742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62" name="Line 289"/>
                <p:cNvSpPr>
                  <a:spLocks noChangeShapeType="1"/>
                </p:cNvSpPr>
                <p:nvPr/>
              </p:nvSpPr>
              <p:spPr bwMode="auto">
                <a:xfrm>
                  <a:off x="8214413" y="4600975"/>
                  <a:ext cx="58742" cy="58742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63" name="Line 290"/>
                <p:cNvSpPr>
                  <a:spLocks noChangeShapeType="1"/>
                </p:cNvSpPr>
                <p:nvPr/>
              </p:nvSpPr>
              <p:spPr bwMode="auto">
                <a:xfrm>
                  <a:off x="9403354" y="4156884"/>
                  <a:ext cx="75190" cy="0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64" name="Line 291"/>
                <p:cNvSpPr>
                  <a:spLocks noChangeShapeType="1"/>
                </p:cNvSpPr>
                <p:nvPr/>
              </p:nvSpPr>
              <p:spPr bwMode="auto">
                <a:xfrm flipV="1">
                  <a:off x="9440949" y="4119289"/>
                  <a:ext cx="0" cy="74015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65" name="Line 292"/>
                <p:cNvSpPr>
                  <a:spLocks noChangeShapeType="1"/>
                </p:cNvSpPr>
                <p:nvPr/>
              </p:nvSpPr>
              <p:spPr bwMode="auto">
                <a:xfrm flipV="1">
                  <a:off x="9411577" y="4127513"/>
                  <a:ext cx="58742" cy="57568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66" name="Line 293"/>
                <p:cNvSpPr>
                  <a:spLocks noChangeShapeType="1"/>
                </p:cNvSpPr>
                <p:nvPr/>
              </p:nvSpPr>
              <p:spPr bwMode="auto">
                <a:xfrm>
                  <a:off x="9411577" y="4127513"/>
                  <a:ext cx="58742" cy="57568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67" name="Line 294"/>
                <p:cNvSpPr>
                  <a:spLocks noChangeShapeType="1"/>
                </p:cNvSpPr>
                <p:nvPr/>
              </p:nvSpPr>
              <p:spPr bwMode="auto">
                <a:xfrm>
                  <a:off x="10608743" y="3690471"/>
                  <a:ext cx="75190" cy="0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68" name="Line 295"/>
                <p:cNvSpPr>
                  <a:spLocks noChangeShapeType="1"/>
                </p:cNvSpPr>
                <p:nvPr/>
              </p:nvSpPr>
              <p:spPr bwMode="auto">
                <a:xfrm flipV="1">
                  <a:off x="10646338" y="3654052"/>
                  <a:ext cx="0" cy="74015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69" name="Line 296"/>
                <p:cNvSpPr>
                  <a:spLocks noChangeShapeType="1"/>
                </p:cNvSpPr>
                <p:nvPr/>
              </p:nvSpPr>
              <p:spPr bwMode="auto">
                <a:xfrm flipV="1">
                  <a:off x="10618142" y="3662275"/>
                  <a:ext cx="57568" cy="57568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0" name="Line 297"/>
                <p:cNvSpPr>
                  <a:spLocks noChangeShapeType="1"/>
                </p:cNvSpPr>
                <p:nvPr/>
              </p:nvSpPr>
              <p:spPr bwMode="auto">
                <a:xfrm>
                  <a:off x="10618142" y="3662275"/>
                  <a:ext cx="57568" cy="57568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1" name="Line 298"/>
                <p:cNvSpPr>
                  <a:spLocks noChangeShapeType="1"/>
                </p:cNvSpPr>
                <p:nvPr/>
              </p:nvSpPr>
              <p:spPr bwMode="auto">
                <a:xfrm>
                  <a:off x="11815306" y="3217010"/>
                  <a:ext cx="74015" cy="0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2" name="Line 299"/>
                <p:cNvSpPr>
                  <a:spLocks noChangeShapeType="1"/>
                </p:cNvSpPr>
                <p:nvPr/>
              </p:nvSpPr>
              <p:spPr bwMode="auto">
                <a:xfrm flipV="1">
                  <a:off x="11851727" y="3179415"/>
                  <a:ext cx="0" cy="75190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3" name="Line 300"/>
                <p:cNvSpPr>
                  <a:spLocks noChangeShapeType="1"/>
                </p:cNvSpPr>
                <p:nvPr/>
              </p:nvSpPr>
              <p:spPr bwMode="auto">
                <a:xfrm flipV="1">
                  <a:off x="11823531" y="3188814"/>
                  <a:ext cx="57568" cy="57568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4" name="Line 301"/>
                <p:cNvSpPr>
                  <a:spLocks noChangeShapeType="1"/>
                </p:cNvSpPr>
                <p:nvPr/>
              </p:nvSpPr>
              <p:spPr bwMode="auto">
                <a:xfrm>
                  <a:off x="11823531" y="3188814"/>
                  <a:ext cx="57568" cy="57568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5" name="Freeform 302"/>
                <p:cNvSpPr>
                  <a:spLocks/>
                </p:cNvSpPr>
                <p:nvPr/>
              </p:nvSpPr>
              <p:spPr bwMode="auto">
                <a:xfrm>
                  <a:off x="8240259" y="3926615"/>
                  <a:ext cx="3607944" cy="1620108"/>
                </a:xfrm>
                <a:custGeom>
                  <a:avLst/>
                  <a:gdLst>
                    <a:gd name="T0" fmla="*/ 0 w 3071"/>
                    <a:gd name="T1" fmla="*/ 1379 h 1379"/>
                    <a:gd name="T2" fmla="*/ 1024 w 3071"/>
                    <a:gd name="T3" fmla="*/ 978 h 1379"/>
                    <a:gd name="T4" fmla="*/ 2047 w 3071"/>
                    <a:gd name="T5" fmla="*/ 583 h 1379"/>
                    <a:gd name="T6" fmla="*/ 3071 w 3071"/>
                    <a:gd name="T7" fmla="*/ 0 h 1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71" h="1379">
                      <a:moveTo>
                        <a:pt x="0" y="1379"/>
                      </a:moveTo>
                      <a:lnTo>
                        <a:pt x="1024" y="978"/>
                      </a:lnTo>
                      <a:lnTo>
                        <a:pt x="2047" y="583"/>
                      </a:lnTo>
                      <a:lnTo>
                        <a:pt x="3071" y="0"/>
                      </a:lnTo>
                    </a:path>
                  </a:pathLst>
                </a:custGeom>
                <a:noFill/>
                <a:ln w="7938" cap="flat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6" name="Freeform 303"/>
                <p:cNvSpPr>
                  <a:spLocks/>
                </p:cNvSpPr>
                <p:nvPr/>
              </p:nvSpPr>
              <p:spPr bwMode="auto">
                <a:xfrm>
                  <a:off x="8210888" y="5512652"/>
                  <a:ext cx="65791" cy="63441"/>
                </a:xfrm>
                <a:custGeom>
                  <a:avLst/>
                  <a:gdLst>
                    <a:gd name="T0" fmla="*/ 56 w 56"/>
                    <a:gd name="T1" fmla="*/ 27 h 54"/>
                    <a:gd name="T2" fmla="*/ 51 w 56"/>
                    <a:gd name="T3" fmla="*/ 11 h 54"/>
                    <a:gd name="T4" fmla="*/ 37 w 56"/>
                    <a:gd name="T5" fmla="*/ 0 h 54"/>
                    <a:gd name="T6" fmla="*/ 20 w 56"/>
                    <a:gd name="T7" fmla="*/ 0 h 54"/>
                    <a:gd name="T8" fmla="*/ 6 w 56"/>
                    <a:gd name="T9" fmla="*/ 11 h 54"/>
                    <a:gd name="T10" fmla="*/ 0 w 56"/>
                    <a:gd name="T11" fmla="*/ 27 h 54"/>
                    <a:gd name="T12" fmla="*/ 6 w 56"/>
                    <a:gd name="T13" fmla="*/ 44 h 54"/>
                    <a:gd name="T14" fmla="*/ 20 w 56"/>
                    <a:gd name="T15" fmla="*/ 54 h 54"/>
                    <a:gd name="T16" fmla="*/ 37 w 56"/>
                    <a:gd name="T17" fmla="*/ 54 h 54"/>
                    <a:gd name="T18" fmla="*/ 51 w 56"/>
                    <a:gd name="T19" fmla="*/ 44 h 54"/>
                    <a:gd name="T20" fmla="*/ 56 w 56"/>
                    <a:gd name="T21" fmla="*/ 2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6" h="54">
                      <a:moveTo>
                        <a:pt x="56" y="27"/>
                      </a:moveTo>
                      <a:lnTo>
                        <a:pt x="51" y="11"/>
                      </a:lnTo>
                      <a:lnTo>
                        <a:pt x="37" y="0"/>
                      </a:lnTo>
                      <a:lnTo>
                        <a:pt x="20" y="0"/>
                      </a:lnTo>
                      <a:lnTo>
                        <a:pt x="6" y="11"/>
                      </a:lnTo>
                      <a:lnTo>
                        <a:pt x="0" y="27"/>
                      </a:lnTo>
                      <a:lnTo>
                        <a:pt x="6" y="44"/>
                      </a:lnTo>
                      <a:lnTo>
                        <a:pt x="20" y="54"/>
                      </a:lnTo>
                      <a:lnTo>
                        <a:pt x="37" y="54"/>
                      </a:lnTo>
                      <a:lnTo>
                        <a:pt x="51" y="44"/>
                      </a:lnTo>
                      <a:lnTo>
                        <a:pt x="56" y="27"/>
                      </a:lnTo>
                      <a:close/>
                    </a:path>
                  </a:pathLst>
                </a:custGeom>
                <a:noFill/>
                <a:ln w="11113" cap="flat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7" name="Freeform 304"/>
                <p:cNvSpPr>
                  <a:spLocks/>
                </p:cNvSpPr>
                <p:nvPr/>
              </p:nvSpPr>
              <p:spPr bwMode="auto">
                <a:xfrm>
                  <a:off x="9408053" y="5047415"/>
                  <a:ext cx="65791" cy="63441"/>
                </a:xfrm>
                <a:custGeom>
                  <a:avLst/>
                  <a:gdLst>
                    <a:gd name="T0" fmla="*/ 56 w 56"/>
                    <a:gd name="T1" fmla="*/ 27 h 54"/>
                    <a:gd name="T2" fmla="*/ 51 w 56"/>
                    <a:gd name="T3" fmla="*/ 10 h 54"/>
                    <a:gd name="T4" fmla="*/ 37 w 56"/>
                    <a:gd name="T5" fmla="*/ 0 h 54"/>
                    <a:gd name="T6" fmla="*/ 20 w 56"/>
                    <a:gd name="T7" fmla="*/ 0 h 54"/>
                    <a:gd name="T8" fmla="*/ 6 w 56"/>
                    <a:gd name="T9" fmla="*/ 10 h 54"/>
                    <a:gd name="T10" fmla="*/ 0 w 56"/>
                    <a:gd name="T11" fmla="*/ 27 h 54"/>
                    <a:gd name="T12" fmla="*/ 6 w 56"/>
                    <a:gd name="T13" fmla="*/ 44 h 54"/>
                    <a:gd name="T14" fmla="*/ 20 w 56"/>
                    <a:gd name="T15" fmla="*/ 54 h 54"/>
                    <a:gd name="T16" fmla="*/ 37 w 56"/>
                    <a:gd name="T17" fmla="*/ 54 h 54"/>
                    <a:gd name="T18" fmla="*/ 51 w 56"/>
                    <a:gd name="T19" fmla="*/ 44 h 54"/>
                    <a:gd name="T20" fmla="*/ 56 w 56"/>
                    <a:gd name="T21" fmla="*/ 2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6" h="54">
                      <a:moveTo>
                        <a:pt x="56" y="27"/>
                      </a:moveTo>
                      <a:lnTo>
                        <a:pt x="51" y="10"/>
                      </a:lnTo>
                      <a:lnTo>
                        <a:pt x="37" y="0"/>
                      </a:lnTo>
                      <a:lnTo>
                        <a:pt x="20" y="0"/>
                      </a:lnTo>
                      <a:lnTo>
                        <a:pt x="6" y="10"/>
                      </a:lnTo>
                      <a:lnTo>
                        <a:pt x="0" y="27"/>
                      </a:lnTo>
                      <a:lnTo>
                        <a:pt x="6" y="44"/>
                      </a:lnTo>
                      <a:lnTo>
                        <a:pt x="20" y="54"/>
                      </a:lnTo>
                      <a:lnTo>
                        <a:pt x="37" y="54"/>
                      </a:lnTo>
                      <a:lnTo>
                        <a:pt x="51" y="44"/>
                      </a:lnTo>
                      <a:lnTo>
                        <a:pt x="56" y="27"/>
                      </a:lnTo>
                      <a:close/>
                    </a:path>
                  </a:pathLst>
                </a:custGeom>
                <a:noFill/>
                <a:ln w="11113" cap="flat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8" name="Freeform 305"/>
                <p:cNvSpPr>
                  <a:spLocks/>
                </p:cNvSpPr>
                <p:nvPr/>
              </p:nvSpPr>
              <p:spPr bwMode="auto">
                <a:xfrm>
                  <a:off x="10613442" y="4582177"/>
                  <a:ext cx="66966" cy="63441"/>
                </a:xfrm>
                <a:custGeom>
                  <a:avLst/>
                  <a:gdLst>
                    <a:gd name="T0" fmla="*/ 57 w 57"/>
                    <a:gd name="T1" fmla="*/ 27 h 54"/>
                    <a:gd name="T2" fmla="*/ 51 w 57"/>
                    <a:gd name="T3" fmla="*/ 10 h 54"/>
                    <a:gd name="T4" fmla="*/ 37 w 57"/>
                    <a:gd name="T5" fmla="*/ 0 h 54"/>
                    <a:gd name="T6" fmla="*/ 20 w 57"/>
                    <a:gd name="T7" fmla="*/ 0 h 54"/>
                    <a:gd name="T8" fmla="*/ 6 w 57"/>
                    <a:gd name="T9" fmla="*/ 10 h 54"/>
                    <a:gd name="T10" fmla="*/ 0 w 57"/>
                    <a:gd name="T11" fmla="*/ 27 h 54"/>
                    <a:gd name="T12" fmla="*/ 6 w 57"/>
                    <a:gd name="T13" fmla="*/ 43 h 54"/>
                    <a:gd name="T14" fmla="*/ 20 w 57"/>
                    <a:gd name="T15" fmla="*/ 54 h 54"/>
                    <a:gd name="T16" fmla="*/ 37 w 57"/>
                    <a:gd name="T17" fmla="*/ 54 h 54"/>
                    <a:gd name="T18" fmla="*/ 51 w 57"/>
                    <a:gd name="T19" fmla="*/ 43 h 54"/>
                    <a:gd name="T20" fmla="*/ 57 w 57"/>
                    <a:gd name="T21" fmla="*/ 2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7" h="54">
                      <a:moveTo>
                        <a:pt x="57" y="27"/>
                      </a:moveTo>
                      <a:lnTo>
                        <a:pt x="51" y="10"/>
                      </a:lnTo>
                      <a:lnTo>
                        <a:pt x="37" y="0"/>
                      </a:lnTo>
                      <a:lnTo>
                        <a:pt x="20" y="0"/>
                      </a:lnTo>
                      <a:lnTo>
                        <a:pt x="6" y="10"/>
                      </a:lnTo>
                      <a:lnTo>
                        <a:pt x="0" y="27"/>
                      </a:lnTo>
                      <a:lnTo>
                        <a:pt x="6" y="43"/>
                      </a:lnTo>
                      <a:lnTo>
                        <a:pt x="20" y="54"/>
                      </a:lnTo>
                      <a:lnTo>
                        <a:pt x="37" y="54"/>
                      </a:lnTo>
                      <a:lnTo>
                        <a:pt x="51" y="43"/>
                      </a:lnTo>
                      <a:lnTo>
                        <a:pt x="57" y="27"/>
                      </a:lnTo>
                      <a:close/>
                    </a:path>
                  </a:pathLst>
                </a:custGeom>
                <a:noFill/>
                <a:ln w="11113" cap="flat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9" name="Freeform 306"/>
                <p:cNvSpPr>
                  <a:spLocks/>
                </p:cNvSpPr>
                <p:nvPr/>
              </p:nvSpPr>
              <p:spPr bwMode="auto">
                <a:xfrm>
                  <a:off x="11818831" y="3892544"/>
                  <a:ext cx="66966" cy="63441"/>
                </a:xfrm>
                <a:custGeom>
                  <a:avLst/>
                  <a:gdLst>
                    <a:gd name="T0" fmla="*/ 57 w 57"/>
                    <a:gd name="T1" fmla="*/ 27 h 54"/>
                    <a:gd name="T2" fmla="*/ 51 w 57"/>
                    <a:gd name="T3" fmla="*/ 10 h 54"/>
                    <a:gd name="T4" fmla="*/ 37 w 57"/>
                    <a:gd name="T5" fmla="*/ 0 h 54"/>
                    <a:gd name="T6" fmla="*/ 20 w 57"/>
                    <a:gd name="T7" fmla="*/ 0 h 54"/>
                    <a:gd name="T8" fmla="*/ 6 w 57"/>
                    <a:gd name="T9" fmla="*/ 10 h 54"/>
                    <a:gd name="T10" fmla="*/ 0 w 57"/>
                    <a:gd name="T11" fmla="*/ 27 h 54"/>
                    <a:gd name="T12" fmla="*/ 6 w 57"/>
                    <a:gd name="T13" fmla="*/ 43 h 54"/>
                    <a:gd name="T14" fmla="*/ 20 w 57"/>
                    <a:gd name="T15" fmla="*/ 54 h 54"/>
                    <a:gd name="T16" fmla="*/ 37 w 57"/>
                    <a:gd name="T17" fmla="*/ 54 h 54"/>
                    <a:gd name="T18" fmla="*/ 51 w 57"/>
                    <a:gd name="T19" fmla="*/ 43 h 54"/>
                    <a:gd name="T20" fmla="*/ 57 w 57"/>
                    <a:gd name="T21" fmla="*/ 2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7" h="54">
                      <a:moveTo>
                        <a:pt x="57" y="27"/>
                      </a:moveTo>
                      <a:lnTo>
                        <a:pt x="51" y="10"/>
                      </a:lnTo>
                      <a:lnTo>
                        <a:pt x="37" y="0"/>
                      </a:lnTo>
                      <a:lnTo>
                        <a:pt x="20" y="0"/>
                      </a:lnTo>
                      <a:lnTo>
                        <a:pt x="6" y="10"/>
                      </a:lnTo>
                      <a:lnTo>
                        <a:pt x="0" y="27"/>
                      </a:lnTo>
                      <a:lnTo>
                        <a:pt x="6" y="43"/>
                      </a:lnTo>
                      <a:lnTo>
                        <a:pt x="20" y="54"/>
                      </a:lnTo>
                      <a:lnTo>
                        <a:pt x="37" y="54"/>
                      </a:lnTo>
                      <a:lnTo>
                        <a:pt x="51" y="43"/>
                      </a:lnTo>
                      <a:lnTo>
                        <a:pt x="57" y="27"/>
                      </a:lnTo>
                      <a:close/>
                    </a:path>
                  </a:pathLst>
                </a:custGeom>
                <a:noFill/>
                <a:ln w="11113" cap="flat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80" name="Freeform 307"/>
                <p:cNvSpPr>
                  <a:spLocks/>
                </p:cNvSpPr>
                <p:nvPr/>
              </p:nvSpPr>
              <p:spPr bwMode="auto">
                <a:xfrm>
                  <a:off x="8240259" y="4279068"/>
                  <a:ext cx="3607944" cy="1481477"/>
                </a:xfrm>
                <a:custGeom>
                  <a:avLst/>
                  <a:gdLst>
                    <a:gd name="T0" fmla="*/ 0 w 3071"/>
                    <a:gd name="T1" fmla="*/ 1261 h 1261"/>
                    <a:gd name="T2" fmla="*/ 1024 w 3071"/>
                    <a:gd name="T3" fmla="*/ 852 h 1261"/>
                    <a:gd name="T4" fmla="*/ 2047 w 3071"/>
                    <a:gd name="T5" fmla="*/ 424 h 1261"/>
                    <a:gd name="T6" fmla="*/ 3071 w 3071"/>
                    <a:gd name="T7" fmla="*/ 0 h 1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71" h="1261">
                      <a:moveTo>
                        <a:pt x="0" y="1261"/>
                      </a:moveTo>
                      <a:lnTo>
                        <a:pt x="1024" y="852"/>
                      </a:lnTo>
                      <a:lnTo>
                        <a:pt x="2047" y="424"/>
                      </a:lnTo>
                      <a:lnTo>
                        <a:pt x="3071" y="0"/>
                      </a:lnTo>
                    </a:path>
                  </a:pathLst>
                </a:custGeom>
                <a:noFill/>
                <a:ln w="7938" cap="flat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81" name="Rectangle 308"/>
                <p:cNvSpPr>
                  <a:spLocks noChangeArrowheads="1"/>
                </p:cNvSpPr>
                <p:nvPr/>
              </p:nvSpPr>
              <p:spPr bwMode="auto">
                <a:xfrm>
                  <a:off x="8217937" y="5734697"/>
                  <a:ext cx="51693" cy="51693"/>
                </a:xfrm>
                <a:prstGeom prst="rect">
                  <a:avLst/>
                </a:prstGeom>
                <a:noFill/>
                <a:ln w="11113" cap="flat">
                  <a:solidFill>
                    <a:srgbClr val="FF00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82" name="Rectangle 309"/>
                <p:cNvSpPr>
                  <a:spLocks noChangeArrowheads="1"/>
                </p:cNvSpPr>
                <p:nvPr/>
              </p:nvSpPr>
              <p:spPr bwMode="auto">
                <a:xfrm>
                  <a:off x="9416277" y="5253012"/>
                  <a:ext cx="50519" cy="51693"/>
                </a:xfrm>
                <a:prstGeom prst="rect">
                  <a:avLst/>
                </a:prstGeom>
                <a:noFill/>
                <a:ln w="11113" cap="flat">
                  <a:solidFill>
                    <a:srgbClr val="FF00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83" name="Rectangle 310"/>
                <p:cNvSpPr>
                  <a:spLocks noChangeArrowheads="1"/>
                </p:cNvSpPr>
                <p:nvPr/>
              </p:nvSpPr>
              <p:spPr bwMode="auto">
                <a:xfrm>
                  <a:off x="10621666" y="4753704"/>
                  <a:ext cx="50519" cy="51693"/>
                </a:xfrm>
                <a:prstGeom prst="rect">
                  <a:avLst/>
                </a:prstGeom>
                <a:noFill/>
                <a:ln w="11113" cap="flat">
                  <a:solidFill>
                    <a:srgbClr val="FF00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84" name="Rectangle 311"/>
                <p:cNvSpPr>
                  <a:spLocks noChangeArrowheads="1"/>
                </p:cNvSpPr>
                <p:nvPr/>
              </p:nvSpPr>
              <p:spPr bwMode="auto">
                <a:xfrm>
                  <a:off x="11827055" y="4255571"/>
                  <a:ext cx="51693" cy="51693"/>
                </a:xfrm>
                <a:prstGeom prst="rect">
                  <a:avLst/>
                </a:prstGeom>
                <a:noFill/>
                <a:ln w="11113" cap="flat">
                  <a:solidFill>
                    <a:srgbClr val="FF00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90" name="Rectangle 169"/>
                <p:cNvSpPr>
                  <a:spLocks noChangeArrowheads="1"/>
                </p:cNvSpPr>
                <p:nvPr/>
              </p:nvSpPr>
              <p:spPr bwMode="auto">
                <a:xfrm>
                  <a:off x="7849915" y="5932303"/>
                  <a:ext cx="23403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2</a:t>
                  </a:r>
                  <a:r>
                    <a:rPr kumimoji="0" lang="en-US" altLang="en-US" sz="1600" b="0" i="0" u="none" strike="noStrike" cap="none" normalizeH="0" baseline="3000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-8</a:t>
                  </a:r>
                  <a:endParaRPr kumimoji="0" lang="en-US" altLang="en-US" sz="2400" b="0" i="0" u="none" strike="noStrike" cap="none" normalizeH="0" baseline="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1" name="Rectangle 169"/>
                <p:cNvSpPr>
                  <a:spLocks noChangeArrowheads="1"/>
                </p:cNvSpPr>
                <p:nvPr/>
              </p:nvSpPr>
              <p:spPr bwMode="auto">
                <a:xfrm>
                  <a:off x="7854985" y="5361685"/>
                  <a:ext cx="23403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2</a:t>
                  </a:r>
                  <a:r>
                    <a:rPr kumimoji="0" lang="en-US" altLang="en-US" sz="1600" b="0" i="0" u="none" strike="noStrike" cap="none" normalizeH="0" baseline="3000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-4</a:t>
                  </a:r>
                  <a:endParaRPr kumimoji="0" lang="en-US" altLang="en-US" sz="2400" b="0" i="0" u="none" strike="noStrike" cap="none" normalizeH="0" baseline="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" name="Rectangle 169"/>
                <p:cNvSpPr>
                  <a:spLocks noChangeArrowheads="1"/>
                </p:cNvSpPr>
                <p:nvPr/>
              </p:nvSpPr>
              <p:spPr bwMode="auto">
                <a:xfrm>
                  <a:off x="7854985" y="4779551"/>
                  <a:ext cx="189154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2</a:t>
                  </a:r>
                  <a:r>
                    <a:rPr kumimoji="0" lang="en-US" altLang="en-US" sz="1600" b="0" i="0" u="none" strike="noStrike" cap="none" normalizeH="0" baseline="3000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0</a:t>
                  </a:r>
                  <a:endParaRPr kumimoji="0" lang="en-US" altLang="en-US" sz="2400" b="0" i="0" u="none" strike="noStrike" cap="none" normalizeH="0" baseline="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3" name="Rectangle 169"/>
                <p:cNvSpPr>
                  <a:spLocks noChangeArrowheads="1"/>
                </p:cNvSpPr>
                <p:nvPr/>
              </p:nvSpPr>
              <p:spPr bwMode="auto">
                <a:xfrm>
                  <a:off x="7854985" y="4202849"/>
                  <a:ext cx="189154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2</a:t>
                  </a:r>
                  <a:r>
                    <a:rPr kumimoji="0" lang="en-US" altLang="en-US" sz="1600" b="0" i="0" u="none" strike="noStrike" cap="none" normalizeH="0" baseline="3000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4</a:t>
                  </a:r>
                  <a:endParaRPr kumimoji="0" lang="en-US" altLang="en-US" sz="2400" b="0" i="0" u="none" strike="noStrike" cap="none" normalizeH="0" baseline="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" name="Rectangle 169"/>
                <p:cNvSpPr>
                  <a:spLocks noChangeArrowheads="1"/>
                </p:cNvSpPr>
                <p:nvPr/>
              </p:nvSpPr>
              <p:spPr bwMode="auto">
                <a:xfrm>
                  <a:off x="7855217" y="3605956"/>
                  <a:ext cx="189154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2</a:t>
                  </a:r>
                  <a:r>
                    <a:rPr kumimoji="0" lang="en-US" altLang="en-US" sz="1600" b="0" i="0" u="none" strike="noStrike" cap="none" normalizeH="0" baseline="3000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8</a:t>
                  </a:r>
                  <a:endParaRPr kumimoji="0" lang="en-US" altLang="en-US" sz="2400" b="0" i="0" u="none" strike="noStrike" cap="none" normalizeH="0" baseline="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5" name="Rectangle 169"/>
                <p:cNvSpPr>
                  <a:spLocks noChangeArrowheads="1"/>
                </p:cNvSpPr>
                <p:nvPr/>
              </p:nvSpPr>
              <p:spPr bwMode="auto">
                <a:xfrm>
                  <a:off x="7855217" y="3021597"/>
                  <a:ext cx="264496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</a:rPr>
                    <a:t>2</a:t>
                  </a:r>
                  <a:r>
                    <a:rPr lang="en-US" altLang="en-US" sz="1600" baseline="30000" dirty="0">
                      <a:solidFill>
                        <a:srgbClr val="262626"/>
                      </a:solidFill>
                    </a:rPr>
                    <a:t>12</a:t>
                  </a:r>
                  <a:endParaRPr kumimoji="0" lang="en-US" altLang="en-US" sz="2400" b="0" i="0" u="none" strike="noStrike" cap="none" normalizeH="0" baseline="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96" name="Group 195"/>
              <p:cNvGrpSpPr/>
              <p:nvPr/>
            </p:nvGrpSpPr>
            <p:grpSpPr>
              <a:xfrm>
                <a:off x="9303492" y="3734009"/>
                <a:ext cx="2380452" cy="1194170"/>
                <a:chOff x="7775125" y="2512748"/>
                <a:chExt cx="3095105" cy="1502334"/>
              </a:xfrm>
            </p:grpSpPr>
            <p:sp>
              <p:nvSpPr>
                <p:cNvPr id="197" name="TextBox 196"/>
                <p:cNvSpPr txBox="1"/>
                <p:nvPr/>
              </p:nvSpPr>
              <p:spPr>
                <a:xfrm rot="20274676">
                  <a:off x="7950201" y="2512748"/>
                  <a:ext cx="4154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00FF"/>
                      </a:solidFill>
                    </a:rPr>
                    <a:t>BF</a:t>
                  </a:r>
                </a:p>
              </p:txBody>
            </p:sp>
            <p:sp>
              <p:nvSpPr>
                <p:cNvPr id="198" name="TextBox 197"/>
                <p:cNvSpPr txBox="1"/>
                <p:nvPr/>
              </p:nvSpPr>
              <p:spPr>
                <a:xfrm rot="20274676">
                  <a:off x="7775125" y="3277141"/>
                  <a:ext cx="10166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FFFF"/>
                      </a:solidFill>
                    </a:rPr>
                    <a:t>JIT Norm</a:t>
                  </a:r>
                </a:p>
              </p:txBody>
            </p:sp>
            <p:sp>
              <p:nvSpPr>
                <p:cNvPr id="199" name="TextBox 198"/>
                <p:cNvSpPr txBox="1"/>
                <p:nvPr/>
              </p:nvSpPr>
              <p:spPr>
                <a:xfrm rot="20274676">
                  <a:off x="7907155" y="3645750"/>
                  <a:ext cx="1071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CC00"/>
                      </a:solidFill>
                    </a:rPr>
                    <a:t>MASS 1.0</a:t>
                  </a:r>
                </a:p>
              </p:txBody>
            </p:sp>
            <p:sp>
              <p:nvSpPr>
                <p:cNvPr id="200" name="TextBox 199"/>
                <p:cNvSpPr txBox="1"/>
                <p:nvPr/>
              </p:nvSpPr>
              <p:spPr>
                <a:xfrm rot="20274676">
                  <a:off x="9799103" y="3143785"/>
                  <a:ext cx="1071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CC00FF"/>
                      </a:solidFill>
                    </a:rPr>
                    <a:t>MASS 2.0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9385149" y="3170533"/>
                  <a:ext cx="12241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= 100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5149" y="3170533"/>
                  <a:ext cx="1224181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431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554562" y="3423134"/>
            <a:ext cx="4198161" cy="3279842"/>
            <a:chOff x="1869263" y="3550104"/>
            <a:chExt cx="4198161" cy="3279842"/>
          </a:xfrm>
        </p:grpSpPr>
        <p:cxnSp>
          <p:nvCxnSpPr>
            <p:cNvPr id="87" name="Straight Arrow Connector 86"/>
            <p:cNvCxnSpPr/>
            <p:nvPr/>
          </p:nvCxnSpPr>
          <p:spPr>
            <a:xfrm>
              <a:off x="1869263" y="4294049"/>
              <a:ext cx="145243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1869263" y="3883242"/>
              <a:ext cx="4182672" cy="2784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869263" y="4554044"/>
              <a:ext cx="1452435" cy="2784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981324" y="5238642"/>
              <a:ext cx="1419021" cy="2784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092980" y="5885594"/>
              <a:ext cx="1419021" cy="2784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153168" y="6551458"/>
              <a:ext cx="898768" cy="2784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869263" y="3883950"/>
              <a:ext cx="0" cy="6708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3321698" y="3707839"/>
              <a:ext cx="0" cy="15308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H="1">
              <a:off x="4400345" y="3707839"/>
              <a:ext cx="21771" cy="21777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H="1">
              <a:off x="5511609" y="3730080"/>
              <a:ext cx="7175" cy="28346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2981324" y="4558509"/>
              <a:ext cx="0" cy="6708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4092980" y="5224123"/>
              <a:ext cx="0" cy="6708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5159777" y="5885594"/>
              <a:ext cx="0" cy="6708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324987" y="3753080"/>
              <a:ext cx="110041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461245" y="4124681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ighlight>
                    <a:srgbClr val="F0F4FA"/>
                  </a:highlight>
                </a:rPr>
                <a:t>K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489537" y="3550104"/>
              <a:ext cx="950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ighlight>
                    <a:srgbClr val="F0F4FA"/>
                  </a:highlight>
                </a:rPr>
                <a:t>K-m+1   </a:t>
              </a:r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>
              <a:off x="2981324" y="4972074"/>
              <a:ext cx="340374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3237382" y="4778068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m-1</a:t>
              </a:r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 flipH="1">
              <a:off x="6044459" y="3745528"/>
              <a:ext cx="7175" cy="28346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5518784" y="5162848"/>
              <a:ext cx="54864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5264343" y="4958182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981324" y="4560040"/>
              <a:ext cx="340374" cy="2631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092980" y="5247590"/>
              <a:ext cx="302231" cy="2631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5152994" y="5894925"/>
              <a:ext cx="357180" cy="2631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00" name="Title 1"/>
          <p:cNvSpPr>
            <a:spLocks noGrp="1"/>
          </p:cNvSpPr>
          <p:nvPr>
            <p:ph type="title"/>
          </p:nvPr>
        </p:nvSpPr>
        <p:spPr>
          <a:xfrm>
            <a:off x="58615" y="-196948"/>
            <a:ext cx="11922369" cy="1325563"/>
          </a:xfrm>
        </p:spPr>
        <p:txBody>
          <a:bodyPr>
            <a:normAutofit/>
          </a:bodyPr>
          <a:lstStyle/>
          <a:p>
            <a:r>
              <a:rPr lang="en-US" sz="4000" dirty="0" err="1"/>
              <a:t>Mueen’s</a:t>
            </a:r>
            <a:r>
              <a:rPr lang="en-US" sz="4000" dirty="0"/>
              <a:t> Algorithm for Similarity Search </a:t>
            </a: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(MASS)</a:t>
            </a:r>
            <a:r>
              <a:rPr lang="en-US" sz="4000" dirty="0"/>
              <a:t> </a:t>
            </a:r>
            <a:r>
              <a:rPr lang="en-US" sz="2400" dirty="0"/>
              <a:t>(7 of 9)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0968" y="869857"/>
            <a:ext cx="11650016" cy="265598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+mj-lt"/>
              </a:rPr>
              <a:t>Can we improve MASS 2.0?</a:t>
            </a:r>
          </a:p>
          <a:p>
            <a:r>
              <a:rPr lang="en-US" sz="2400" dirty="0"/>
              <a:t>This idea is a rediscovery of a known result, </a:t>
            </a:r>
            <a:r>
              <a:rPr lang="en-US" sz="2400" i="1" dirty="0"/>
              <a:t>Overlap-add</a:t>
            </a:r>
            <a:r>
              <a:rPr lang="en-US" sz="2400" dirty="0"/>
              <a:t>, </a:t>
            </a:r>
            <a:r>
              <a:rPr lang="en-US" sz="2400" i="1" dirty="0"/>
              <a:t>Overlap-save</a:t>
            </a:r>
            <a:r>
              <a:rPr lang="en-US" sz="2400" dirty="0"/>
              <a:t> [a]</a:t>
            </a:r>
          </a:p>
          <a:p>
            <a:r>
              <a:rPr lang="en-US" sz="2400" dirty="0"/>
              <a:t>Instead of processing all </a:t>
            </a:r>
            <a:r>
              <a:rPr lang="en-US" sz="2400" i="1" dirty="0"/>
              <a:t>n</a:t>
            </a:r>
            <a:r>
              <a:rPr lang="en-US" sz="2400" dirty="0"/>
              <a:t> samples at once, we can (carefully) process them </a:t>
            </a:r>
            <a:r>
              <a:rPr lang="en-US" sz="2400" i="1" dirty="0"/>
              <a:t>piecewise,</a:t>
            </a:r>
            <a:r>
              <a:rPr lang="en-US" sz="2400" dirty="0"/>
              <a:t> where sizes of the pieces are powers of two.</a:t>
            </a:r>
          </a:p>
          <a:p>
            <a:r>
              <a:rPr lang="en-US" sz="2400" dirty="0"/>
              <a:t>The pieces must overlap exactly m-1 samples to preserve continuity of the distance profile.</a:t>
            </a:r>
          </a:p>
          <a:p>
            <a:r>
              <a:rPr lang="en-US" sz="2400" dirty="0"/>
              <a:t>The last piece can be of size that is not a power of two.</a:t>
            </a:r>
          </a:p>
          <a:p>
            <a:endParaRPr lang="en-US" sz="24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8938" y="6424539"/>
            <a:ext cx="744967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[a] https://en.wikipedia.org/wiki/Overlap%E2%80%93add_method</a:t>
            </a:r>
          </a:p>
          <a:p>
            <a:r>
              <a:rPr lang="en-US" sz="1100" dirty="0"/>
              <a:t>[b] https://users.ece.cmu.edu/~franzf/papers/gttse07.pdf</a:t>
            </a:r>
          </a:p>
          <a:p>
            <a:endParaRPr lang="en-US" sz="1100" dirty="0"/>
          </a:p>
        </p:txBody>
      </p:sp>
      <p:grpSp>
        <p:nvGrpSpPr>
          <p:cNvPr id="194" name="Group 193"/>
          <p:cNvGrpSpPr/>
          <p:nvPr/>
        </p:nvGrpSpPr>
        <p:grpSpPr>
          <a:xfrm>
            <a:off x="6572189" y="3677511"/>
            <a:ext cx="3722006" cy="2926004"/>
            <a:chOff x="2715986" y="1305094"/>
            <a:chExt cx="6091815" cy="4603542"/>
          </a:xfrm>
        </p:grpSpPr>
        <p:sp>
          <p:nvSpPr>
            <p:cNvPr id="195" name="Line 6"/>
            <p:cNvSpPr>
              <a:spLocks noChangeShapeType="1"/>
            </p:cNvSpPr>
            <p:nvPr/>
          </p:nvSpPr>
          <p:spPr bwMode="auto">
            <a:xfrm>
              <a:off x="3776663" y="5276850"/>
              <a:ext cx="4875213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Line 7"/>
            <p:cNvSpPr>
              <a:spLocks noChangeShapeType="1"/>
            </p:cNvSpPr>
            <p:nvPr/>
          </p:nvSpPr>
          <p:spPr bwMode="auto">
            <a:xfrm>
              <a:off x="3776663" y="1423988"/>
              <a:ext cx="4875213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Line 8"/>
            <p:cNvSpPr>
              <a:spLocks noChangeShapeType="1"/>
            </p:cNvSpPr>
            <p:nvPr/>
          </p:nvSpPr>
          <p:spPr bwMode="auto">
            <a:xfrm flipV="1">
              <a:off x="3776663" y="5227638"/>
              <a:ext cx="0" cy="49213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Line 9"/>
            <p:cNvSpPr>
              <a:spLocks noChangeShapeType="1"/>
            </p:cNvSpPr>
            <p:nvPr/>
          </p:nvSpPr>
          <p:spPr bwMode="auto">
            <a:xfrm flipV="1">
              <a:off x="4386263" y="5227638"/>
              <a:ext cx="0" cy="49213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Line 10"/>
            <p:cNvSpPr>
              <a:spLocks noChangeShapeType="1"/>
            </p:cNvSpPr>
            <p:nvPr/>
          </p:nvSpPr>
          <p:spPr bwMode="auto">
            <a:xfrm flipV="1">
              <a:off x="4994275" y="5227638"/>
              <a:ext cx="0" cy="49213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Line 11"/>
            <p:cNvSpPr>
              <a:spLocks noChangeShapeType="1"/>
            </p:cNvSpPr>
            <p:nvPr/>
          </p:nvSpPr>
          <p:spPr bwMode="auto">
            <a:xfrm flipV="1">
              <a:off x="5603875" y="5227638"/>
              <a:ext cx="0" cy="49213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Line 12"/>
            <p:cNvSpPr>
              <a:spLocks noChangeShapeType="1"/>
            </p:cNvSpPr>
            <p:nvPr/>
          </p:nvSpPr>
          <p:spPr bwMode="auto">
            <a:xfrm flipV="1">
              <a:off x="6213475" y="5227638"/>
              <a:ext cx="0" cy="49213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Line 13"/>
            <p:cNvSpPr>
              <a:spLocks noChangeShapeType="1"/>
            </p:cNvSpPr>
            <p:nvPr/>
          </p:nvSpPr>
          <p:spPr bwMode="auto">
            <a:xfrm flipV="1">
              <a:off x="6823075" y="5227638"/>
              <a:ext cx="0" cy="49213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Line 14"/>
            <p:cNvSpPr>
              <a:spLocks noChangeShapeType="1"/>
            </p:cNvSpPr>
            <p:nvPr/>
          </p:nvSpPr>
          <p:spPr bwMode="auto">
            <a:xfrm flipV="1">
              <a:off x="7432675" y="5227638"/>
              <a:ext cx="0" cy="49213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Line 15"/>
            <p:cNvSpPr>
              <a:spLocks noChangeShapeType="1"/>
            </p:cNvSpPr>
            <p:nvPr/>
          </p:nvSpPr>
          <p:spPr bwMode="auto">
            <a:xfrm flipV="1">
              <a:off x="8042275" y="5227638"/>
              <a:ext cx="0" cy="49213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Line 16"/>
            <p:cNvSpPr>
              <a:spLocks noChangeShapeType="1"/>
            </p:cNvSpPr>
            <p:nvPr/>
          </p:nvSpPr>
          <p:spPr bwMode="auto">
            <a:xfrm flipV="1">
              <a:off x="8651875" y="5227638"/>
              <a:ext cx="0" cy="49213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Line 17"/>
            <p:cNvSpPr>
              <a:spLocks noChangeShapeType="1"/>
            </p:cNvSpPr>
            <p:nvPr/>
          </p:nvSpPr>
          <p:spPr bwMode="auto">
            <a:xfrm>
              <a:off x="3776663" y="1423988"/>
              <a:ext cx="0" cy="49213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Line 18"/>
            <p:cNvSpPr>
              <a:spLocks noChangeShapeType="1"/>
            </p:cNvSpPr>
            <p:nvPr/>
          </p:nvSpPr>
          <p:spPr bwMode="auto">
            <a:xfrm>
              <a:off x="4386263" y="1423988"/>
              <a:ext cx="0" cy="49213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Line 19"/>
            <p:cNvSpPr>
              <a:spLocks noChangeShapeType="1"/>
            </p:cNvSpPr>
            <p:nvPr/>
          </p:nvSpPr>
          <p:spPr bwMode="auto">
            <a:xfrm>
              <a:off x="4994275" y="1423988"/>
              <a:ext cx="0" cy="49213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Line 20"/>
            <p:cNvSpPr>
              <a:spLocks noChangeShapeType="1"/>
            </p:cNvSpPr>
            <p:nvPr/>
          </p:nvSpPr>
          <p:spPr bwMode="auto">
            <a:xfrm>
              <a:off x="5603875" y="1423988"/>
              <a:ext cx="0" cy="49213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Line 21"/>
            <p:cNvSpPr>
              <a:spLocks noChangeShapeType="1"/>
            </p:cNvSpPr>
            <p:nvPr/>
          </p:nvSpPr>
          <p:spPr bwMode="auto">
            <a:xfrm>
              <a:off x="6213475" y="1423988"/>
              <a:ext cx="0" cy="49213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Line 22"/>
            <p:cNvSpPr>
              <a:spLocks noChangeShapeType="1"/>
            </p:cNvSpPr>
            <p:nvPr/>
          </p:nvSpPr>
          <p:spPr bwMode="auto">
            <a:xfrm>
              <a:off x="6823075" y="1423988"/>
              <a:ext cx="0" cy="49213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Line 23"/>
            <p:cNvSpPr>
              <a:spLocks noChangeShapeType="1"/>
            </p:cNvSpPr>
            <p:nvPr/>
          </p:nvSpPr>
          <p:spPr bwMode="auto">
            <a:xfrm>
              <a:off x="7432675" y="1423988"/>
              <a:ext cx="0" cy="49213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Line 24"/>
            <p:cNvSpPr>
              <a:spLocks noChangeShapeType="1"/>
            </p:cNvSpPr>
            <p:nvPr/>
          </p:nvSpPr>
          <p:spPr bwMode="auto">
            <a:xfrm>
              <a:off x="8042275" y="1423988"/>
              <a:ext cx="0" cy="49213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Line 25"/>
            <p:cNvSpPr>
              <a:spLocks noChangeShapeType="1"/>
            </p:cNvSpPr>
            <p:nvPr/>
          </p:nvSpPr>
          <p:spPr bwMode="auto">
            <a:xfrm>
              <a:off x="8651875" y="1423988"/>
              <a:ext cx="0" cy="49213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Rectangle 26"/>
            <p:cNvSpPr>
              <a:spLocks noChangeArrowheads="1"/>
            </p:cNvSpPr>
            <p:nvPr/>
          </p:nvSpPr>
          <p:spPr bwMode="auto">
            <a:xfrm>
              <a:off x="3730625" y="5354638"/>
              <a:ext cx="20037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</a:t>
              </a:r>
              <a:r>
                <a:rPr kumimoji="0" lang="en-US" altLang="en-US" sz="1200" b="0" i="0" u="none" strike="noStrike" cap="none" normalizeH="0" baseline="3000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3" name="Rectangle 27"/>
            <p:cNvSpPr>
              <a:spLocks noChangeArrowheads="1"/>
            </p:cNvSpPr>
            <p:nvPr/>
          </p:nvSpPr>
          <p:spPr bwMode="auto">
            <a:xfrm>
              <a:off x="4337050" y="5354638"/>
              <a:ext cx="19274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en-US" sz="1200" dirty="0">
                  <a:solidFill>
                    <a:srgbClr val="262626"/>
                  </a:solidFill>
                </a:rPr>
                <a:t>2</a:t>
              </a:r>
              <a:r>
                <a:rPr lang="en-US" altLang="en-US" sz="1200" baseline="30000" dirty="0">
                  <a:solidFill>
                    <a:srgbClr val="262626"/>
                  </a:solidFill>
                </a:rPr>
                <a:t>11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4" name="Rectangle 28"/>
            <p:cNvSpPr>
              <a:spLocks noChangeArrowheads="1"/>
            </p:cNvSpPr>
            <p:nvPr/>
          </p:nvSpPr>
          <p:spPr bwMode="auto">
            <a:xfrm>
              <a:off x="4956175" y="5354638"/>
              <a:ext cx="20037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en-US" sz="1200" dirty="0">
                  <a:solidFill>
                    <a:srgbClr val="262626"/>
                  </a:solidFill>
                </a:rPr>
                <a:t>2</a:t>
              </a:r>
              <a:r>
                <a:rPr lang="en-US" altLang="en-US" sz="1200" baseline="30000" dirty="0">
                  <a:solidFill>
                    <a:srgbClr val="262626"/>
                  </a:solidFill>
                </a:rPr>
                <a:t>12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5" name="Rectangle 29"/>
            <p:cNvSpPr>
              <a:spLocks noChangeArrowheads="1"/>
            </p:cNvSpPr>
            <p:nvPr/>
          </p:nvSpPr>
          <p:spPr bwMode="auto">
            <a:xfrm>
              <a:off x="5562600" y="5354638"/>
              <a:ext cx="20037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en-US" sz="1200" dirty="0">
                  <a:solidFill>
                    <a:srgbClr val="262626"/>
                  </a:solidFill>
                </a:rPr>
                <a:t>2</a:t>
              </a:r>
              <a:r>
                <a:rPr lang="en-US" altLang="en-US" sz="1200" baseline="30000" dirty="0">
                  <a:solidFill>
                    <a:srgbClr val="262626"/>
                  </a:solidFill>
                </a:rPr>
                <a:t>13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6" name="Rectangle 30"/>
            <p:cNvSpPr>
              <a:spLocks noChangeArrowheads="1"/>
            </p:cNvSpPr>
            <p:nvPr/>
          </p:nvSpPr>
          <p:spPr bwMode="auto">
            <a:xfrm>
              <a:off x="6169025" y="5354638"/>
              <a:ext cx="20037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en-US" sz="1200" dirty="0">
                  <a:solidFill>
                    <a:srgbClr val="262626"/>
                  </a:solidFill>
                </a:rPr>
                <a:t>2</a:t>
              </a:r>
              <a:r>
                <a:rPr lang="en-US" altLang="en-US" sz="1200" baseline="30000" dirty="0">
                  <a:solidFill>
                    <a:srgbClr val="262626"/>
                  </a:solidFill>
                </a:rPr>
                <a:t>14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7" name="Rectangle 31"/>
            <p:cNvSpPr>
              <a:spLocks noChangeArrowheads="1"/>
            </p:cNvSpPr>
            <p:nvPr/>
          </p:nvSpPr>
          <p:spPr bwMode="auto">
            <a:xfrm>
              <a:off x="6775450" y="5354638"/>
              <a:ext cx="20037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en-US" sz="1200" dirty="0">
                  <a:solidFill>
                    <a:srgbClr val="262626"/>
                  </a:solidFill>
                </a:rPr>
                <a:t>2</a:t>
              </a:r>
              <a:r>
                <a:rPr lang="en-US" altLang="en-US" sz="1200" baseline="30000" dirty="0">
                  <a:solidFill>
                    <a:srgbClr val="262626"/>
                  </a:solidFill>
                </a:rPr>
                <a:t>15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8" name="Rectangle 32"/>
            <p:cNvSpPr>
              <a:spLocks noChangeArrowheads="1"/>
            </p:cNvSpPr>
            <p:nvPr/>
          </p:nvSpPr>
          <p:spPr bwMode="auto">
            <a:xfrm>
              <a:off x="7392988" y="5354638"/>
              <a:ext cx="20037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en-US" sz="1200" dirty="0">
                  <a:solidFill>
                    <a:srgbClr val="262626"/>
                  </a:solidFill>
                </a:rPr>
                <a:t>2</a:t>
              </a:r>
              <a:r>
                <a:rPr lang="en-US" altLang="en-US" sz="1200" baseline="30000" dirty="0">
                  <a:solidFill>
                    <a:srgbClr val="262626"/>
                  </a:solidFill>
                </a:rPr>
                <a:t>16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9" name="Rectangle 33"/>
            <p:cNvSpPr>
              <a:spLocks noChangeArrowheads="1"/>
            </p:cNvSpPr>
            <p:nvPr/>
          </p:nvSpPr>
          <p:spPr bwMode="auto">
            <a:xfrm>
              <a:off x="7999413" y="5354638"/>
              <a:ext cx="20037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en-US" sz="1200" dirty="0">
                  <a:solidFill>
                    <a:srgbClr val="262626"/>
                  </a:solidFill>
                </a:rPr>
                <a:t>2</a:t>
              </a:r>
              <a:r>
                <a:rPr lang="en-US" altLang="en-US" sz="1200" baseline="30000" dirty="0">
                  <a:solidFill>
                    <a:srgbClr val="262626"/>
                  </a:solidFill>
                </a:rPr>
                <a:t>17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0" name="Rectangle 34"/>
            <p:cNvSpPr>
              <a:spLocks noChangeArrowheads="1"/>
            </p:cNvSpPr>
            <p:nvPr/>
          </p:nvSpPr>
          <p:spPr bwMode="auto">
            <a:xfrm>
              <a:off x="8607425" y="5354638"/>
              <a:ext cx="20037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en-US" sz="1200" dirty="0">
                  <a:solidFill>
                    <a:srgbClr val="262626"/>
                  </a:solidFill>
                </a:rPr>
                <a:t>2</a:t>
              </a:r>
              <a:r>
                <a:rPr lang="en-US" altLang="en-US" sz="1200" baseline="30000" dirty="0">
                  <a:solidFill>
                    <a:srgbClr val="262626"/>
                  </a:solidFill>
                </a:rPr>
                <a:t>18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1" name="Line 35"/>
            <p:cNvSpPr>
              <a:spLocks noChangeShapeType="1"/>
            </p:cNvSpPr>
            <p:nvPr/>
          </p:nvSpPr>
          <p:spPr bwMode="auto">
            <a:xfrm flipV="1">
              <a:off x="3776663" y="1423988"/>
              <a:ext cx="0" cy="3852863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Line 36"/>
            <p:cNvSpPr>
              <a:spLocks noChangeShapeType="1"/>
            </p:cNvSpPr>
            <p:nvPr/>
          </p:nvSpPr>
          <p:spPr bwMode="auto">
            <a:xfrm flipV="1">
              <a:off x="8651875" y="1423988"/>
              <a:ext cx="0" cy="3852863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Line 37"/>
            <p:cNvSpPr>
              <a:spLocks noChangeShapeType="1"/>
            </p:cNvSpPr>
            <p:nvPr/>
          </p:nvSpPr>
          <p:spPr bwMode="auto">
            <a:xfrm>
              <a:off x="3776663" y="5276850"/>
              <a:ext cx="49213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Line 38"/>
            <p:cNvSpPr>
              <a:spLocks noChangeShapeType="1"/>
            </p:cNvSpPr>
            <p:nvPr/>
          </p:nvSpPr>
          <p:spPr bwMode="auto">
            <a:xfrm>
              <a:off x="3776663" y="4633913"/>
              <a:ext cx="49213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Line 39"/>
            <p:cNvSpPr>
              <a:spLocks noChangeShapeType="1"/>
            </p:cNvSpPr>
            <p:nvPr/>
          </p:nvSpPr>
          <p:spPr bwMode="auto">
            <a:xfrm>
              <a:off x="3776663" y="3992563"/>
              <a:ext cx="49213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Line 40"/>
            <p:cNvSpPr>
              <a:spLocks noChangeShapeType="1"/>
            </p:cNvSpPr>
            <p:nvPr/>
          </p:nvSpPr>
          <p:spPr bwMode="auto">
            <a:xfrm>
              <a:off x="3776663" y="3349625"/>
              <a:ext cx="49213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Line 41"/>
            <p:cNvSpPr>
              <a:spLocks noChangeShapeType="1"/>
            </p:cNvSpPr>
            <p:nvPr/>
          </p:nvSpPr>
          <p:spPr bwMode="auto">
            <a:xfrm>
              <a:off x="3776663" y="2708275"/>
              <a:ext cx="49213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Line 42"/>
            <p:cNvSpPr>
              <a:spLocks noChangeShapeType="1"/>
            </p:cNvSpPr>
            <p:nvPr/>
          </p:nvSpPr>
          <p:spPr bwMode="auto">
            <a:xfrm>
              <a:off x="3776663" y="2066925"/>
              <a:ext cx="49213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Line 43"/>
            <p:cNvSpPr>
              <a:spLocks noChangeShapeType="1"/>
            </p:cNvSpPr>
            <p:nvPr/>
          </p:nvSpPr>
          <p:spPr bwMode="auto">
            <a:xfrm>
              <a:off x="3776663" y="1423988"/>
              <a:ext cx="49213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Line 44"/>
            <p:cNvSpPr>
              <a:spLocks noChangeShapeType="1"/>
            </p:cNvSpPr>
            <p:nvPr/>
          </p:nvSpPr>
          <p:spPr bwMode="auto">
            <a:xfrm flipH="1">
              <a:off x="8602663" y="5276850"/>
              <a:ext cx="49213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Line 45"/>
            <p:cNvSpPr>
              <a:spLocks noChangeShapeType="1"/>
            </p:cNvSpPr>
            <p:nvPr/>
          </p:nvSpPr>
          <p:spPr bwMode="auto">
            <a:xfrm flipH="1">
              <a:off x="8602663" y="4633913"/>
              <a:ext cx="49213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Line 46"/>
            <p:cNvSpPr>
              <a:spLocks noChangeShapeType="1"/>
            </p:cNvSpPr>
            <p:nvPr/>
          </p:nvSpPr>
          <p:spPr bwMode="auto">
            <a:xfrm flipH="1">
              <a:off x="8602663" y="3992563"/>
              <a:ext cx="49213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Line 47"/>
            <p:cNvSpPr>
              <a:spLocks noChangeShapeType="1"/>
            </p:cNvSpPr>
            <p:nvPr/>
          </p:nvSpPr>
          <p:spPr bwMode="auto">
            <a:xfrm flipH="1">
              <a:off x="8602663" y="3349625"/>
              <a:ext cx="49213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Line 48"/>
            <p:cNvSpPr>
              <a:spLocks noChangeShapeType="1"/>
            </p:cNvSpPr>
            <p:nvPr/>
          </p:nvSpPr>
          <p:spPr bwMode="auto">
            <a:xfrm flipH="1">
              <a:off x="8602663" y="2708275"/>
              <a:ext cx="49213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Line 49"/>
            <p:cNvSpPr>
              <a:spLocks noChangeShapeType="1"/>
            </p:cNvSpPr>
            <p:nvPr/>
          </p:nvSpPr>
          <p:spPr bwMode="auto">
            <a:xfrm flipH="1">
              <a:off x="8602663" y="2066925"/>
              <a:ext cx="49213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Line 50"/>
            <p:cNvSpPr>
              <a:spLocks noChangeShapeType="1"/>
            </p:cNvSpPr>
            <p:nvPr/>
          </p:nvSpPr>
          <p:spPr bwMode="auto">
            <a:xfrm flipH="1">
              <a:off x="8602663" y="1423988"/>
              <a:ext cx="49213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Rectangle 51"/>
            <p:cNvSpPr>
              <a:spLocks noChangeArrowheads="1"/>
            </p:cNvSpPr>
            <p:nvPr/>
          </p:nvSpPr>
          <p:spPr bwMode="auto">
            <a:xfrm>
              <a:off x="3270619" y="5156369"/>
              <a:ext cx="371476" cy="212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0.08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3" name="Rectangle 52"/>
            <p:cNvSpPr>
              <a:spLocks noChangeArrowheads="1"/>
            </p:cNvSpPr>
            <p:nvPr/>
          </p:nvSpPr>
          <p:spPr bwMode="auto">
            <a:xfrm>
              <a:off x="3349993" y="4516608"/>
              <a:ext cx="292101" cy="212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4" name="Rectangle 53"/>
            <p:cNvSpPr>
              <a:spLocks noChangeArrowheads="1"/>
            </p:cNvSpPr>
            <p:nvPr/>
          </p:nvSpPr>
          <p:spPr bwMode="auto">
            <a:xfrm>
              <a:off x="3270619" y="3876844"/>
              <a:ext cx="371476" cy="212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0.12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5" name="Rectangle 54"/>
            <p:cNvSpPr>
              <a:spLocks noChangeArrowheads="1"/>
            </p:cNvSpPr>
            <p:nvPr/>
          </p:nvSpPr>
          <p:spPr bwMode="auto">
            <a:xfrm>
              <a:off x="3270619" y="3235494"/>
              <a:ext cx="371476" cy="212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0.14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6" name="Rectangle 55"/>
            <p:cNvSpPr>
              <a:spLocks noChangeArrowheads="1"/>
            </p:cNvSpPr>
            <p:nvPr/>
          </p:nvSpPr>
          <p:spPr bwMode="auto">
            <a:xfrm>
              <a:off x="3270619" y="2584619"/>
              <a:ext cx="371476" cy="212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0.16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7" name="Rectangle 56"/>
            <p:cNvSpPr>
              <a:spLocks noChangeArrowheads="1"/>
            </p:cNvSpPr>
            <p:nvPr/>
          </p:nvSpPr>
          <p:spPr bwMode="auto">
            <a:xfrm>
              <a:off x="3270619" y="1944856"/>
              <a:ext cx="371476" cy="212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0.18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8" name="Rectangle 57"/>
            <p:cNvSpPr>
              <a:spLocks noChangeArrowheads="1"/>
            </p:cNvSpPr>
            <p:nvPr/>
          </p:nvSpPr>
          <p:spPr bwMode="auto">
            <a:xfrm>
              <a:off x="3349993" y="1305094"/>
              <a:ext cx="292101" cy="212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9" name="Freeform 58"/>
            <p:cNvSpPr>
              <a:spLocks/>
            </p:cNvSpPr>
            <p:nvPr/>
          </p:nvSpPr>
          <p:spPr bwMode="auto">
            <a:xfrm>
              <a:off x="3776663" y="1628775"/>
              <a:ext cx="4875213" cy="3284538"/>
            </a:xfrm>
            <a:custGeom>
              <a:avLst/>
              <a:gdLst>
                <a:gd name="T0" fmla="*/ 0 w 3071"/>
                <a:gd name="T1" fmla="*/ 0 h 2069"/>
                <a:gd name="T2" fmla="*/ 384 w 3071"/>
                <a:gd name="T3" fmla="*/ 1059 h 2069"/>
                <a:gd name="T4" fmla="*/ 767 w 3071"/>
                <a:gd name="T5" fmla="*/ 1586 h 2069"/>
                <a:gd name="T6" fmla="*/ 1151 w 3071"/>
                <a:gd name="T7" fmla="*/ 1764 h 2069"/>
                <a:gd name="T8" fmla="*/ 1535 w 3071"/>
                <a:gd name="T9" fmla="*/ 1974 h 2069"/>
                <a:gd name="T10" fmla="*/ 1919 w 3071"/>
                <a:gd name="T11" fmla="*/ 2064 h 2069"/>
                <a:gd name="T12" fmla="*/ 2303 w 3071"/>
                <a:gd name="T13" fmla="*/ 2069 h 2069"/>
                <a:gd name="T14" fmla="*/ 2687 w 3071"/>
                <a:gd name="T15" fmla="*/ 1512 h 2069"/>
                <a:gd name="T16" fmla="*/ 3071 w 3071"/>
                <a:gd name="T17" fmla="*/ 1046 h 2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71" h="2069">
                  <a:moveTo>
                    <a:pt x="0" y="0"/>
                  </a:moveTo>
                  <a:lnTo>
                    <a:pt x="384" y="1059"/>
                  </a:lnTo>
                  <a:lnTo>
                    <a:pt x="767" y="1586"/>
                  </a:lnTo>
                  <a:lnTo>
                    <a:pt x="1151" y="1764"/>
                  </a:lnTo>
                  <a:lnTo>
                    <a:pt x="1535" y="1974"/>
                  </a:lnTo>
                  <a:lnTo>
                    <a:pt x="1919" y="2064"/>
                  </a:lnTo>
                  <a:lnTo>
                    <a:pt x="2303" y="2069"/>
                  </a:lnTo>
                  <a:lnTo>
                    <a:pt x="2687" y="1512"/>
                  </a:lnTo>
                  <a:lnTo>
                    <a:pt x="3071" y="1046"/>
                  </a:lnTo>
                </a:path>
              </a:pathLst>
            </a:custGeom>
            <a:noFill/>
            <a:ln w="28575" cap="flat">
              <a:solidFill>
                <a:srgbClr val="0072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TextBox 409"/>
            <p:cNvSpPr txBox="1"/>
            <p:nvPr/>
          </p:nvSpPr>
          <p:spPr>
            <a:xfrm>
              <a:off x="5546261" y="5539304"/>
              <a:ext cx="859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Size (K)</a:t>
              </a:r>
            </a:p>
          </p:txBody>
        </p:sp>
        <p:sp>
          <p:nvSpPr>
            <p:cNvPr id="411" name="TextBox 410"/>
            <p:cNvSpPr txBox="1"/>
            <p:nvPr/>
          </p:nvSpPr>
          <p:spPr>
            <a:xfrm rot="16200000">
              <a:off x="2422155" y="3277131"/>
              <a:ext cx="9569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Seconds</a:t>
              </a: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6131104" y="1628775"/>
              <a:ext cx="14622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 = 1,000,000</a:t>
              </a:r>
            </a:p>
            <a:p>
              <a:r>
                <a:rPr lang="en-US" dirty="0"/>
                <a:t>m = 100</a:t>
              </a:r>
            </a:p>
          </p:txBody>
        </p:sp>
      </p:grpSp>
      <p:sp>
        <p:nvSpPr>
          <p:cNvPr id="413" name="TextBox 412"/>
          <p:cNvSpPr txBox="1"/>
          <p:nvPr/>
        </p:nvSpPr>
        <p:spPr>
          <a:xfrm>
            <a:off x="10713503" y="5202045"/>
            <a:ext cx="1399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Hardware dependent minima</a:t>
            </a:r>
          </a:p>
        </p:txBody>
      </p:sp>
      <p:cxnSp>
        <p:nvCxnSpPr>
          <p:cNvPr id="415" name="Straight Arrow Connector 414"/>
          <p:cNvCxnSpPr>
            <a:stCxn id="413" idx="1"/>
          </p:cNvCxnSpPr>
          <p:nvPr/>
        </p:nvCxnSpPr>
        <p:spPr>
          <a:xfrm flipH="1">
            <a:off x="9730963" y="5663710"/>
            <a:ext cx="982540" cy="2775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Oval 192"/>
          <p:cNvSpPr/>
          <p:nvPr/>
        </p:nvSpPr>
        <p:spPr>
          <a:xfrm>
            <a:off x="9300972" y="5752864"/>
            <a:ext cx="345408" cy="36992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755123" y="6518310"/>
            <a:ext cx="827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65,536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9552193" y="6429196"/>
            <a:ext cx="274277" cy="220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025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615" y="-196948"/>
            <a:ext cx="119223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/>
              <a:t>Mueen’s</a:t>
            </a:r>
            <a:r>
              <a:rPr lang="en-US" sz="4000" dirty="0"/>
              <a:t> Algorithm for Similarity Search </a:t>
            </a: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(MASS)</a:t>
            </a:r>
            <a:r>
              <a:rPr lang="en-US" sz="4000" dirty="0"/>
              <a:t> </a:t>
            </a:r>
            <a:r>
              <a:rPr lang="en-US" sz="2400" dirty="0"/>
              <a:t>(8 of 9)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76" name="Group 275"/>
          <p:cNvGrpSpPr/>
          <p:nvPr/>
        </p:nvGrpSpPr>
        <p:grpSpPr>
          <a:xfrm>
            <a:off x="2568884" y="1328912"/>
            <a:ext cx="6196798" cy="5065872"/>
            <a:chOff x="5055584" y="1434826"/>
            <a:chExt cx="6196798" cy="5065872"/>
          </a:xfrm>
        </p:grpSpPr>
        <p:grpSp>
          <p:nvGrpSpPr>
            <p:cNvPr id="182" name="Group 181"/>
            <p:cNvGrpSpPr/>
            <p:nvPr/>
          </p:nvGrpSpPr>
          <p:grpSpPr>
            <a:xfrm>
              <a:off x="5055584" y="1434826"/>
              <a:ext cx="6196798" cy="5065872"/>
              <a:chOff x="5055584" y="1434826"/>
              <a:chExt cx="6196798" cy="5065872"/>
            </a:xfrm>
          </p:grpSpPr>
          <p:sp>
            <p:nvSpPr>
              <p:cNvPr id="183" name="Rectangle 22"/>
              <p:cNvSpPr>
                <a:spLocks noChangeArrowheads="1"/>
              </p:cNvSpPr>
              <p:nvPr/>
            </p:nvSpPr>
            <p:spPr bwMode="auto">
              <a:xfrm>
                <a:off x="5995670" y="5669701"/>
                <a:ext cx="37991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10</a:t>
                </a:r>
                <a:r>
                  <a:rPr kumimoji="0" lang="en-US" altLang="en-US" sz="2000" b="0" i="0" u="none" strike="noStrike" cap="none" normalizeH="0" baseline="3000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4" name="Rectangle 24"/>
              <p:cNvSpPr>
                <a:spLocks noChangeArrowheads="1"/>
              </p:cNvSpPr>
              <p:nvPr/>
            </p:nvSpPr>
            <p:spPr bwMode="auto">
              <a:xfrm>
                <a:off x="7624445" y="5669701"/>
                <a:ext cx="37991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en-US" altLang="en-US" sz="2000" dirty="0">
                    <a:solidFill>
                      <a:srgbClr val="262626"/>
                    </a:solidFill>
                  </a:rPr>
                  <a:t>10</a:t>
                </a:r>
                <a:r>
                  <a:rPr lang="en-US" altLang="en-US" sz="2000" baseline="30000" dirty="0">
                    <a:solidFill>
                      <a:srgbClr val="262626"/>
                    </a:solidFill>
                  </a:rPr>
                  <a:t>6</a:t>
                </a:r>
                <a:endPara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5" name="Rectangle 26"/>
              <p:cNvSpPr>
                <a:spLocks noChangeArrowheads="1"/>
              </p:cNvSpPr>
              <p:nvPr/>
            </p:nvSpPr>
            <p:spPr bwMode="auto">
              <a:xfrm>
                <a:off x="9242108" y="5669701"/>
                <a:ext cx="37991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en-US" altLang="en-US" sz="2000" dirty="0">
                    <a:solidFill>
                      <a:srgbClr val="262626"/>
                    </a:solidFill>
                  </a:rPr>
                  <a:t>10</a:t>
                </a:r>
                <a:r>
                  <a:rPr lang="en-US" altLang="en-US" sz="2000" baseline="30000" dirty="0">
                    <a:solidFill>
                      <a:srgbClr val="262626"/>
                    </a:solidFill>
                  </a:rPr>
                  <a:t>7</a:t>
                </a:r>
                <a:endPara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6" name="Rectangle 28"/>
              <p:cNvSpPr>
                <a:spLocks noChangeArrowheads="1"/>
              </p:cNvSpPr>
              <p:nvPr/>
            </p:nvSpPr>
            <p:spPr bwMode="auto">
              <a:xfrm>
                <a:off x="10872470" y="5669701"/>
                <a:ext cx="37991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en-US" altLang="en-US" sz="2000" dirty="0">
                    <a:solidFill>
                      <a:srgbClr val="262626"/>
                    </a:solidFill>
                  </a:rPr>
                  <a:t>10</a:t>
                </a:r>
                <a:r>
                  <a:rPr lang="en-US" altLang="en-US" sz="2000" baseline="30000" dirty="0">
                    <a:solidFill>
                      <a:srgbClr val="262626"/>
                    </a:solidFill>
                  </a:rPr>
                  <a:t>8</a:t>
                </a:r>
                <a:endPara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8296105" y="5669701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</a:p>
            </p:txBody>
          </p:sp>
          <p:sp>
            <p:nvSpPr>
              <p:cNvPr id="188" name="TextBox 187"/>
              <p:cNvSpPr txBox="1"/>
              <p:nvPr/>
            </p:nvSpPr>
            <p:spPr>
              <a:xfrm rot="16200000">
                <a:off x="4569649" y="3140533"/>
                <a:ext cx="15566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Seconds</a:t>
                </a:r>
              </a:p>
            </p:txBody>
          </p:sp>
          <p:sp>
            <p:nvSpPr>
              <p:cNvPr id="189" name="Line 218"/>
              <p:cNvSpPr>
                <a:spLocks noChangeShapeType="1"/>
              </p:cNvSpPr>
              <p:nvPr/>
            </p:nvSpPr>
            <p:spPr bwMode="auto">
              <a:xfrm>
                <a:off x="6187758" y="5478714"/>
                <a:ext cx="4875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Line 219"/>
              <p:cNvSpPr>
                <a:spLocks noChangeShapeType="1"/>
              </p:cNvSpPr>
              <p:nvPr/>
            </p:nvSpPr>
            <p:spPr bwMode="auto">
              <a:xfrm>
                <a:off x="6187758" y="1625852"/>
                <a:ext cx="4875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Line 220"/>
              <p:cNvSpPr>
                <a:spLocks noChangeShapeType="1"/>
              </p:cNvSpPr>
              <p:nvPr/>
            </p:nvSpPr>
            <p:spPr bwMode="auto">
              <a:xfrm flipV="1">
                <a:off x="6187758" y="542950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Line 221"/>
              <p:cNvSpPr>
                <a:spLocks noChangeShapeType="1"/>
              </p:cNvSpPr>
              <p:nvPr/>
            </p:nvSpPr>
            <p:spPr bwMode="auto">
              <a:xfrm flipV="1">
                <a:off x="7000558" y="542950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Line 222"/>
              <p:cNvSpPr>
                <a:spLocks noChangeShapeType="1"/>
              </p:cNvSpPr>
              <p:nvPr/>
            </p:nvSpPr>
            <p:spPr bwMode="auto">
              <a:xfrm flipV="1">
                <a:off x="7813358" y="542950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Line 223"/>
              <p:cNvSpPr>
                <a:spLocks noChangeShapeType="1"/>
              </p:cNvSpPr>
              <p:nvPr/>
            </p:nvSpPr>
            <p:spPr bwMode="auto">
              <a:xfrm flipV="1">
                <a:off x="8624570" y="542950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Line 224"/>
              <p:cNvSpPr>
                <a:spLocks noChangeShapeType="1"/>
              </p:cNvSpPr>
              <p:nvPr/>
            </p:nvSpPr>
            <p:spPr bwMode="auto">
              <a:xfrm flipV="1">
                <a:off x="9437370" y="542950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Line 225"/>
              <p:cNvSpPr>
                <a:spLocks noChangeShapeType="1"/>
              </p:cNvSpPr>
              <p:nvPr/>
            </p:nvSpPr>
            <p:spPr bwMode="auto">
              <a:xfrm flipV="1">
                <a:off x="10250170" y="542950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Line 226"/>
              <p:cNvSpPr>
                <a:spLocks noChangeShapeType="1"/>
              </p:cNvSpPr>
              <p:nvPr/>
            </p:nvSpPr>
            <p:spPr bwMode="auto">
              <a:xfrm flipV="1">
                <a:off x="11062970" y="542950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Line 227"/>
              <p:cNvSpPr>
                <a:spLocks noChangeShapeType="1"/>
              </p:cNvSpPr>
              <p:nvPr/>
            </p:nvSpPr>
            <p:spPr bwMode="auto">
              <a:xfrm>
                <a:off x="6187758" y="162585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Line 228"/>
              <p:cNvSpPr>
                <a:spLocks noChangeShapeType="1"/>
              </p:cNvSpPr>
              <p:nvPr/>
            </p:nvSpPr>
            <p:spPr bwMode="auto">
              <a:xfrm>
                <a:off x="7000558" y="162585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Line 229"/>
              <p:cNvSpPr>
                <a:spLocks noChangeShapeType="1"/>
              </p:cNvSpPr>
              <p:nvPr/>
            </p:nvSpPr>
            <p:spPr bwMode="auto">
              <a:xfrm>
                <a:off x="7813358" y="162585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Line 230"/>
              <p:cNvSpPr>
                <a:spLocks noChangeShapeType="1"/>
              </p:cNvSpPr>
              <p:nvPr/>
            </p:nvSpPr>
            <p:spPr bwMode="auto">
              <a:xfrm>
                <a:off x="8624570" y="162585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Line 231"/>
              <p:cNvSpPr>
                <a:spLocks noChangeShapeType="1"/>
              </p:cNvSpPr>
              <p:nvPr/>
            </p:nvSpPr>
            <p:spPr bwMode="auto">
              <a:xfrm>
                <a:off x="9437370" y="162585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Line 232"/>
              <p:cNvSpPr>
                <a:spLocks noChangeShapeType="1"/>
              </p:cNvSpPr>
              <p:nvPr/>
            </p:nvSpPr>
            <p:spPr bwMode="auto">
              <a:xfrm>
                <a:off x="10250170" y="162585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Line 233"/>
              <p:cNvSpPr>
                <a:spLocks noChangeShapeType="1"/>
              </p:cNvSpPr>
              <p:nvPr/>
            </p:nvSpPr>
            <p:spPr bwMode="auto">
              <a:xfrm>
                <a:off x="11062970" y="162585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Line 241"/>
              <p:cNvSpPr>
                <a:spLocks noChangeShapeType="1"/>
              </p:cNvSpPr>
              <p:nvPr/>
            </p:nvSpPr>
            <p:spPr bwMode="auto">
              <a:xfrm flipV="1">
                <a:off x="6187758" y="1625852"/>
                <a:ext cx="0" cy="385286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Line 242"/>
              <p:cNvSpPr>
                <a:spLocks noChangeShapeType="1"/>
              </p:cNvSpPr>
              <p:nvPr/>
            </p:nvSpPr>
            <p:spPr bwMode="auto">
              <a:xfrm flipV="1">
                <a:off x="11062970" y="1625852"/>
                <a:ext cx="0" cy="385286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Line 243"/>
              <p:cNvSpPr>
                <a:spLocks noChangeShapeType="1"/>
              </p:cNvSpPr>
              <p:nvPr/>
            </p:nvSpPr>
            <p:spPr bwMode="auto">
              <a:xfrm>
                <a:off x="6187758" y="5478714"/>
                <a:ext cx="49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Line 245"/>
              <p:cNvSpPr>
                <a:spLocks noChangeShapeType="1"/>
              </p:cNvSpPr>
              <p:nvPr/>
            </p:nvSpPr>
            <p:spPr bwMode="auto">
              <a:xfrm>
                <a:off x="6187758" y="4708777"/>
                <a:ext cx="49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Line 247"/>
              <p:cNvSpPr>
                <a:spLocks noChangeShapeType="1"/>
              </p:cNvSpPr>
              <p:nvPr/>
            </p:nvSpPr>
            <p:spPr bwMode="auto">
              <a:xfrm>
                <a:off x="6187758" y="3937252"/>
                <a:ext cx="49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Line 249"/>
              <p:cNvSpPr>
                <a:spLocks noChangeShapeType="1"/>
              </p:cNvSpPr>
              <p:nvPr/>
            </p:nvSpPr>
            <p:spPr bwMode="auto">
              <a:xfrm>
                <a:off x="6187758" y="3167314"/>
                <a:ext cx="49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Line 251"/>
              <p:cNvSpPr>
                <a:spLocks noChangeShapeType="1"/>
              </p:cNvSpPr>
              <p:nvPr/>
            </p:nvSpPr>
            <p:spPr bwMode="auto">
              <a:xfrm>
                <a:off x="6187758" y="2397377"/>
                <a:ext cx="49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Line 253"/>
              <p:cNvSpPr>
                <a:spLocks noChangeShapeType="1"/>
              </p:cNvSpPr>
              <p:nvPr/>
            </p:nvSpPr>
            <p:spPr bwMode="auto">
              <a:xfrm>
                <a:off x="6187758" y="1625852"/>
                <a:ext cx="49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Line 254"/>
              <p:cNvSpPr>
                <a:spLocks noChangeShapeType="1"/>
              </p:cNvSpPr>
              <p:nvPr/>
            </p:nvSpPr>
            <p:spPr bwMode="auto">
              <a:xfrm flipH="1">
                <a:off x="11013758" y="5478714"/>
                <a:ext cx="49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Line 256"/>
              <p:cNvSpPr>
                <a:spLocks noChangeShapeType="1"/>
              </p:cNvSpPr>
              <p:nvPr/>
            </p:nvSpPr>
            <p:spPr bwMode="auto">
              <a:xfrm flipH="1">
                <a:off x="11013758" y="4708777"/>
                <a:ext cx="49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Line 258"/>
              <p:cNvSpPr>
                <a:spLocks noChangeShapeType="1"/>
              </p:cNvSpPr>
              <p:nvPr/>
            </p:nvSpPr>
            <p:spPr bwMode="auto">
              <a:xfrm flipH="1">
                <a:off x="11013758" y="3937252"/>
                <a:ext cx="49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Line 260"/>
              <p:cNvSpPr>
                <a:spLocks noChangeShapeType="1"/>
              </p:cNvSpPr>
              <p:nvPr/>
            </p:nvSpPr>
            <p:spPr bwMode="auto">
              <a:xfrm flipH="1">
                <a:off x="11013758" y="3167314"/>
                <a:ext cx="49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Line 262"/>
              <p:cNvSpPr>
                <a:spLocks noChangeShapeType="1"/>
              </p:cNvSpPr>
              <p:nvPr/>
            </p:nvSpPr>
            <p:spPr bwMode="auto">
              <a:xfrm flipH="1">
                <a:off x="11013758" y="2397377"/>
                <a:ext cx="49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Line 264"/>
              <p:cNvSpPr>
                <a:spLocks noChangeShapeType="1"/>
              </p:cNvSpPr>
              <p:nvPr/>
            </p:nvSpPr>
            <p:spPr bwMode="auto">
              <a:xfrm flipH="1">
                <a:off x="11013758" y="1625852"/>
                <a:ext cx="49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276"/>
              <p:cNvSpPr>
                <a:spLocks/>
              </p:cNvSpPr>
              <p:nvPr/>
            </p:nvSpPr>
            <p:spPr bwMode="auto">
              <a:xfrm>
                <a:off x="6187758" y="2541839"/>
                <a:ext cx="4875213" cy="1895475"/>
              </a:xfrm>
              <a:custGeom>
                <a:avLst/>
                <a:gdLst>
                  <a:gd name="T0" fmla="*/ 0 w 3071"/>
                  <a:gd name="T1" fmla="*/ 1194 h 1194"/>
                  <a:gd name="T2" fmla="*/ 1024 w 3071"/>
                  <a:gd name="T3" fmla="*/ 807 h 1194"/>
                  <a:gd name="T4" fmla="*/ 2047 w 3071"/>
                  <a:gd name="T5" fmla="*/ 404 h 1194"/>
                  <a:gd name="T6" fmla="*/ 3071 w 3071"/>
                  <a:gd name="T7" fmla="*/ 0 h 1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71" h="1194">
                    <a:moveTo>
                      <a:pt x="0" y="1194"/>
                    </a:moveTo>
                    <a:lnTo>
                      <a:pt x="1024" y="807"/>
                    </a:lnTo>
                    <a:lnTo>
                      <a:pt x="2047" y="404"/>
                    </a:lnTo>
                    <a:lnTo>
                      <a:pt x="3071" y="0"/>
                    </a:lnTo>
                  </a:path>
                </a:pathLst>
              </a:custGeom>
              <a:noFill/>
              <a:ln w="7938" cap="flat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Line 277"/>
              <p:cNvSpPr>
                <a:spLocks noChangeShapeType="1"/>
              </p:cNvSpPr>
              <p:nvPr/>
            </p:nvSpPr>
            <p:spPr bwMode="auto">
              <a:xfrm>
                <a:off x="6141720" y="4438902"/>
                <a:ext cx="101600" cy="0"/>
              </a:xfrm>
              <a:prstGeom prst="line">
                <a:avLst/>
              </a:prstGeom>
              <a:noFill/>
              <a:ln w="11113" cap="flat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Line 278"/>
              <p:cNvSpPr>
                <a:spLocks noChangeShapeType="1"/>
              </p:cNvSpPr>
              <p:nvPr/>
            </p:nvSpPr>
            <p:spPr bwMode="auto">
              <a:xfrm flipV="1">
                <a:off x="6192520" y="4388102"/>
                <a:ext cx="0" cy="101600"/>
              </a:xfrm>
              <a:prstGeom prst="line">
                <a:avLst/>
              </a:prstGeom>
              <a:noFill/>
              <a:ln w="11113" cap="flat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Line 279"/>
              <p:cNvSpPr>
                <a:spLocks noChangeShapeType="1"/>
              </p:cNvSpPr>
              <p:nvPr/>
            </p:nvSpPr>
            <p:spPr bwMode="auto">
              <a:xfrm>
                <a:off x="7759383" y="3821364"/>
                <a:ext cx="101600" cy="0"/>
              </a:xfrm>
              <a:prstGeom prst="line">
                <a:avLst/>
              </a:prstGeom>
              <a:noFill/>
              <a:ln w="11113" cap="flat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Line 280"/>
              <p:cNvSpPr>
                <a:spLocks noChangeShapeType="1"/>
              </p:cNvSpPr>
              <p:nvPr/>
            </p:nvSpPr>
            <p:spPr bwMode="auto">
              <a:xfrm flipV="1">
                <a:off x="7810183" y="3770564"/>
                <a:ext cx="0" cy="101600"/>
              </a:xfrm>
              <a:prstGeom prst="line">
                <a:avLst/>
              </a:prstGeom>
              <a:noFill/>
              <a:ln w="11113" cap="flat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Line 281"/>
              <p:cNvSpPr>
                <a:spLocks noChangeShapeType="1"/>
              </p:cNvSpPr>
              <p:nvPr/>
            </p:nvSpPr>
            <p:spPr bwMode="auto">
              <a:xfrm>
                <a:off x="9388158" y="3181602"/>
                <a:ext cx="101600" cy="0"/>
              </a:xfrm>
              <a:prstGeom prst="line">
                <a:avLst/>
              </a:prstGeom>
              <a:noFill/>
              <a:ln w="11113" cap="flat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Line 282"/>
              <p:cNvSpPr>
                <a:spLocks noChangeShapeType="1"/>
              </p:cNvSpPr>
              <p:nvPr/>
            </p:nvSpPr>
            <p:spPr bwMode="auto">
              <a:xfrm flipV="1">
                <a:off x="9438958" y="3130802"/>
                <a:ext cx="0" cy="101600"/>
              </a:xfrm>
              <a:prstGeom prst="line">
                <a:avLst/>
              </a:prstGeom>
              <a:noFill/>
              <a:ln w="11113" cap="flat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Line 283"/>
              <p:cNvSpPr>
                <a:spLocks noChangeShapeType="1"/>
              </p:cNvSpPr>
              <p:nvPr/>
            </p:nvSpPr>
            <p:spPr bwMode="auto">
              <a:xfrm>
                <a:off x="11018520" y="2541839"/>
                <a:ext cx="100013" cy="0"/>
              </a:xfrm>
              <a:prstGeom prst="line">
                <a:avLst/>
              </a:prstGeom>
              <a:noFill/>
              <a:ln w="11113" cap="flat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Line 284"/>
              <p:cNvSpPr>
                <a:spLocks noChangeShapeType="1"/>
              </p:cNvSpPr>
              <p:nvPr/>
            </p:nvSpPr>
            <p:spPr bwMode="auto">
              <a:xfrm flipV="1">
                <a:off x="11067733" y="2491039"/>
                <a:ext cx="0" cy="101600"/>
              </a:xfrm>
              <a:prstGeom prst="line">
                <a:avLst/>
              </a:prstGeom>
              <a:noFill/>
              <a:ln w="11113" cap="flat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285"/>
              <p:cNvSpPr>
                <a:spLocks/>
              </p:cNvSpPr>
              <p:nvPr/>
            </p:nvSpPr>
            <p:spPr bwMode="auto">
              <a:xfrm>
                <a:off x="6187758" y="1697289"/>
                <a:ext cx="4875213" cy="1908175"/>
              </a:xfrm>
              <a:custGeom>
                <a:avLst/>
                <a:gdLst>
                  <a:gd name="T0" fmla="*/ 0 w 3071"/>
                  <a:gd name="T1" fmla="*/ 1202 h 1202"/>
                  <a:gd name="T2" fmla="*/ 1024 w 3071"/>
                  <a:gd name="T3" fmla="*/ 802 h 1202"/>
                  <a:gd name="T4" fmla="*/ 2047 w 3071"/>
                  <a:gd name="T5" fmla="*/ 403 h 1202"/>
                  <a:gd name="T6" fmla="*/ 3071 w 3071"/>
                  <a:gd name="T7" fmla="*/ 0 h 1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71" h="1202">
                    <a:moveTo>
                      <a:pt x="0" y="1202"/>
                    </a:moveTo>
                    <a:lnTo>
                      <a:pt x="1024" y="802"/>
                    </a:lnTo>
                    <a:lnTo>
                      <a:pt x="2047" y="403"/>
                    </a:lnTo>
                    <a:lnTo>
                      <a:pt x="3071" y="0"/>
                    </a:lnTo>
                  </a:path>
                </a:pathLst>
              </a:custGeom>
              <a:noFill/>
              <a:ln w="7938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Line 286"/>
              <p:cNvSpPr>
                <a:spLocks noChangeShapeType="1"/>
              </p:cNvSpPr>
              <p:nvPr/>
            </p:nvSpPr>
            <p:spPr bwMode="auto">
              <a:xfrm>
                <a:off x="6141720" y="3608639"/>
                <a:ext cx="101600" cy="0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Line 287"/>
              <p:cNvSpPr>
                <a:spLocks noChangeShapeType="1"/>
              </p:cNvSpPr>
              <p:nvPr/>
            </p:nvSpPr>
            <p:spPr bwMode="auto">
              <a:xfrm flipV="1">
                <a:off x="6192520" y="3557839"/>
                <a:ext cx="0" cy="101600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Line 288"/>
              <p:cNvSpPr>
                <a:spLocks noChangeShapeType="1"/>
              </p:cNvSpPr>
              <p:nvPr/>
            </p:nvSpPr>
            <p:spPr bwMode="auto">
              <a:xfrm flipV="1">
                <a:off x="6152833" y="3568952"/>
                <a:ext cx="79375" cy="79375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Line 289"/>
              <p:cNvSpPr>
                <a:spLocks noChangeShapeType="1"/>
              </p:cNvSpPr>
              <p:nvPr/>
            </p:nvSpPr>
            <p:spPr bwMode="auto">
              <a:xfrm>
                <a:off x="6152833" y="3568952"/>
                <a:ext cx="79375" cy="79375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Line 290"/>
              <p:cNvSpPr>
                <a:spLocks noChangeShapeType="1"/>
              </p:cNvSpPr>
              <p:nvPr/>
            </p:nvSpPr>
            <p:spPr bwMode="auto">
              <a:xfrm>
                <a:off x="7759383" y="2968877"/>
                <a:ext cx="101600" cy="0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Line 291"/>
              <p:cNvSpPr>
                <a:spLocks noChangeShapeType="1"/>
              </p:cNvSpPr>
              <p:nvPr/>
            </p:nvSpPr>
            <p:spPr bwMode="auto">
              <a:xfrm flipV="1">
                <a:off x="7810183" y="2918077"/>
                <a:ext cx="0" cy="100013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Line 292"/>
              <p:cNvSpPr>
                <a:spLocks noChangeShapeType="1"/>
              </p:cNvSpPr>
              <p:nvPr/>
            </p:nvSpPr>
            <p:spPr bwMode="auto">
              <a:xfrm flipV="1">
                <a:off x="7770495" y="2929189"/>
                <a:ext cx="79375" cy="77788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Line 293"/>
              <p:cNvSpPr>
                <a:spLocks noChangeShapeType="1"/>
              </p:cNvSpPr>
              <p:nvPr/>
            </p:nvSpPr>
            <p:spPr bwMode="auto">
              <a:xfrm>
                <a:off x="7770495" y="2929189"/>
                <a:ext cx="79375" cy="77788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Line 294"/>
              <p:cNvSpPr>
                <a:spLocks noChangeShapeType="1"/>
              </p:cNvSpPr>
              <p:nvPr/>
            </p:nvSpPr>
            <p:spPr bwMode="auto">
              <a:xfrm>
                <a:off x="9388158" y="2338639"/>
                <a:ext cx="101600" cy="0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Line 295"/>
              <p:cNvSpPr>
                <a:spLocks noChangeShapeType="1"/>
              </p:cNvSpPr>
              <p:nvPr/>
            </p:nvSpPr>
            <p:spPr bwMode="auto">
              <a:xfrm flipV="1">
                <a:off x="9438958" y="2289427"/>
                <a:ext cx="0" cy="100013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Line 296"/>
              <p:cNvSpPr>
                <a:spLocks noChangeShapeType="1"/>
              </p:cNvSpPr>
              <p:nvPr/>
            </p:nvSpPr>
            <p:spPr bwMode="auto">
              <a:xfrm flipV="1">
                <a:off x="9400858" y="2300539"/>
                <a:ext cx="77788" cy="77788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Line 297"/>
              <p:cNvSpPr>
                <a:spLocks noChangeShapeType="1"/>
              </p:cNvSpPr>
              <p:nvPr/>
            </p:nvSpPr>
            <p:spPr bwMode="auto">
              <a:xfrm>
                <a:off x="9400858" y="2300539"/>
                <a:ext cx="77788" cy="77788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Line 298"/>
              <p:cNvSpPr>
                <a:spLocks noChangeShapeType="1"/>
              </p:cNvSpPr>
              <p:nvPr/>
            </p:nvSpPr>
            <p:spPr bwMode="auto">
              <a:xfrm>
                <a:off x="11018520" y="1698877"/>
                <a:ext cx="100013" cy="0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Line 299"/>
              <p:cNvSpPr>
                <a:spLocks noChangeShapeType="1"/>
              </p:cNvSpPr>
              <p:nvPr/>
            </p:nvSpPr>
            <p:spPr bwMode="auto">
              <a:xfrm flipV="1">
                <a:off x="11067733" y="1648077"/>
                <a:ext cx="0" cy="101600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Line 300"/>
              <p:cNvSpPr>
                <a:spLocks noChangeShapeType="1"/>
              </p:cNvSpPr>
              <p:nvPr/>
            </p:nvSpPr>
            <p:spPr bwMode="auto">
              <a:xfrm flipV="1">
                <a:off x="11029633" y="1660777"/>
                <a:ext cx="77788" cy="77788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Line 301"/>
              <p:cNvSpPr>
                <a:spLocks noChangeShapeType="1"/>
              </p:cNvSpPr>
              <p:nvPr/>
            </p:nvSpPr>
            <p:spPr bwMode="auto">
              <a:xfrm>
                <a:off x="11029633" y="1660777"/>
                <a:ext cx="77788" cy="77788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302"/>
              <p:cNvSpPr>
                <a:spLocks/>
              </p:cNvSpPr>
              <p:nvPr/>
            </p:nvSpPr>
            <p:spPr bwMode="auto">
              <a:xfrm>
                <a:off x="6187758" y="2657727"/>
                <a:ext cx="4875213" cy="2189163"/>
              </a:xfrm>
              <a:custGeom>
                <a:avLst/>
                <a:gdLst>
                  <a:gd name="T0" fmla="*/ 0 w 3071"/>
                  <a:gd name="T1" fmla="*/ 1379 h 1379"/>
                  <a:gd name="T2" fmla="*/ 1024 w 3071"/>
                  <a:gd name="T3" fmla="*/ 978 h 1379"/>
                  <a:gd name="T4" fmla="*/ 2047 w 3071"/>
                  <a:gd name="T5" fmla="*/ 583 h 1379"/>
                  <a:gd name="T6" fmla="*/ 3071 w 3071"/>
                  <a:gd name="T7" fmla="*/ 0 h 1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71" h="1379">
                    <a:moveTo>
                      <a:pt x="0" y="1379"/>
                    </a:moveTo>
                    <a:lnTo>
                      <a:pt x="1024" y="978"/>
                    </a:lnTo>
                    <a:lnTo>
                      <a:pt x="2047" y="583"/>
                    </a:lnTo>
                    <a:lnTo>
                      <a:pt x="3071" y="0"/>
                    </a:lnTo>
                  </a:path>
                </a:pathLst>
              </a:custGeom>
              <a:noFill/>
              <a:ln w="7938" cap="flat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303"/>
              <p:cNvSpPr>
                <a:spLocks/>
              </p:cNvSpPr>
              <p:nvPr/>
            </p:nvSpPr>
            <p:spPr bwMode="auto">
              <a:xfrm>
                <a:off x="6148070" y="4800852"/>
                <a:ext cx="88900" cy="85725"/>
              </a:xfrm>
              <a:custGeom>
                <a:avLst/>
                <a:gdLst>
                  <a:gd name="T0" fmla="*/ 56 w 56"/>
                  <a:gd name="T1" fmla="*/ 27 h 54"/>
                  <a:gd name="T2" fmla="*/ 51 w 56"/>
                  <a:gd name="T3" fmla="*/ 11 h 54"/>
                  <a:gd name="T4" fmla="*/ 37 w 56"/>
                  <a:gd name="T5" fmla="*/ 0 h 54"/>
                  <a:gd name="T6" fmla="*/ 20 w 56"/>
                  <a:gd name="T7" fmla="*/ 0 h 54"/>
                  <a:gd name="T8" fmla="*/ 6 w 56"/>
                  <a:gd name="T9" fmla="*/ 11 h 54"/>
                  <a:gd name="T10" fmla="*/ 0 w 56"/>
                  <a:gd name="T11" fmla="*/ 27 h 54"/>
                  <a:gd name="T12" fmla="*/ 6 w 56"/>
                  <a:gd name="T13" fmla="*/ 44 h 54"/>
                  <a:gd name="T14" fmla="*/ 20 w 56"/>
                  <a:gd name="T15" fmla="*/ 54 h 54"/>
                  <a:gd name="T16" fmla="*/ 37 w 56"/>
                  <a:gd name="T17" fmla="*/ 54 h 54"/>
                  <a:gd name="T18" fmla="*/ 51 w 56"/>
                  <a:gd name="T19" fmla="*/ 44 h 54"/>
                  <a:gd name="T20" fmla="*/ 56 w 56"/>
                  <a:gd name="T2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54">
                    <a:moveTo>
                      <a:pt x="56" y="27"/>
                    </a:moveTo>
                    <a:lnTo>
                      <a:pt x="51" y="11"/>
                    </a:lnTo>
                    <a:lnTo>
                      <a:pt x="37" y="0"/>
                    </a:lnTo>
                    <a:lnTo>
                      <a:pt x="20" y="0"/>
                    </a:lnTo>
                    <a:lnTo>
                      <a:pt x="6" y="11"/>
                    </a:lnTo>
                    <a:lnTo>
                      <a:pt x="0" y="27"/>
                    </a:lnTo>
                    <a:lnTo>
                      <a:pt x="6" y="44"/>
                    </a:lnTo>
                    <a:lnTo>
                      <a:pt x="20" y="54"/>
                    </a:lnTo>
                    <a:lnTo>
                      <a:pt x="37" y="54"/>
                    </a:lnTo>
                    <a:lnTo>
                      <a:pt x="51" y="44"/>
                    </a:lnTo>
                    <a:lnTo>
                      <a:pt x="56" y="27"/>
                    </a:lnTo>
                    <a:close/>
                  </a:path>
                </a:pathLst>
              </a:custGeom>
              <a:noFill/>
              <a:ln w="11113" cap="flat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304"/>
              <p:cNvSpPr>
                <a:spLocks/>
              </p:cNvSpPr>
              <p:nvPr/>
            </p:nvSpPr>
            <p:spPr bwMode="auto">
              <a:xfrm>
                <a:off x="7765733" y="4172202"/>
                <a:ext cx="88900" cy="85725"/>
              </a:xfrm>
              <a:custGeom>
                <a:avLst/>
                <a:gdLst>
                  <a:gd name="T0" fmla="*/ 56 w 56"/>
                  <a:gd name="T1" fmla="*/ 27 h 54"/>
                  <a:gd name="T2" fmla="*/ 51 w 56"/>
                  <a:gd name="T3" fmla="*/ 10 h 54"/>
                  <a:gd name="T4" fmla="*/ 37 w 56"/>
                  <a:gd name="T5" fmla="*/ 0 h 54"/>
                  <a:gd name="T6" fmla="*/ 20 w 56"/>
                  <a:gd name="T7" fmla="*/ 0 h 54"/>
                  <a:gd name="T8" fmla="*/ 6 w 56"/>
                  <a:gd name="T9" fmla="*/ 10 h 54"/>
                  <a:gd name="T10" fmla="*/ 0 w 56"/>
                  <a:gd name="T11" fmla="*/ 27 h 54"/>
                  <a:gd name="T12" fmla="*/ 6 w 56"/>
                  <a:gd name="T13" fmla="*/ 44 h 54"/>
                  <a:gd name="T14" fmla="*/ 20 w 56"/>
                  <a:gd name="T15" fmla="*/ 54 h 54"/>
                  <a:gd name="T16" fmla="*/ 37 w 56"/>
                  <a:gd name="T17" fmla="*/ 54 h 54"/>
                  <a:gd name="T18" fmla="*/ 51 w 56"/>
                  <a:gd name="T19" fmla="*/ 44 h 54"/>
                  <a:gd name="T20" fmla="*/ 56 w 56"/>
                  <a:gd name="T2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54">
                    <a:moveTo>
                      <a:pt x="56" y="27"/>
                    </a:moveTo>
                    <a:lnTo>
                      <a:pt x="51" y="10"/>
                    </a:lnTo>
                    <a:lnTo>
                      <a:pt x="37" y="0"/>
                    </a:lnTo>
                    <a:lnTo>
                      <a:pt x="20" y="0"/>
                    </a:lnTo>
                    <a:lnTo>
                      <a:pt x="6" y="10"/>
                    </a:lnTo>
                    <a:lnTo>
                      <a:pt x="0" y="27"/>
                    </a:lnTo>
                    <a:lnTo>
                      <a:pt x="6" y="44"/>
                    </a:lnTo>
                    <a:lnTo>
                      <a:pt x="20" y="54"/>
                    </a:lnTo>
                    <a:lnTo>
                      <a:pt x="37" y="54"/>
                    </a:lnTo>
                    <a:lnTo>
                      <a:pt x="51" y="44"/>
                    </a:lnTo>
                    <a:lnTo>
                      <a:pt x="56" y="27"/>
                    </a:lnTo>
                    <a:close/>
                  </a:path>
                </a:pathLst>
              </a:custGeom>
              <a:noFill/>
              <a:ln w="11113" cap="flat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305"/>
              <p:cNvSpPr>
                <a:spLocks/>
              </p:cNvSpPr>
              <p:nvPr/>
            </p:nvSpPr>
            <p:spPr bwMode="auto">
              <a:xfrm>
                <a:off x="9394508" y="3543552"/>
                <a:ext cx="90488" cy="85725"/>
              </a:xfrm>
              <a:custGeom>
                <a:avLst/>
                <a:gdLst>
                  <a:gd name="T0" fmla="*/ 57 w 57"/>
                  <a:gd name="T1" fmla="*/ 27 h 54"/>
                  <a:gd name="T2" fmla="*/ 51 w 57"/>
                  <a:gd name="T3" fmla="*/ 10 h 54"/>
                  <a:gd name="T4" fmla="*/ 37 w 57"/>
                  <a:gd name="T5" fmla="*/ 0 h 54"/>
                  <a:gd name="T6" fmla="*/ 20 w 57"/>
                  <a:gd name="T7" fmla="*/ 0 h 54"/>
                  <a:gd name="T8" fmla="*/ 6 w 57"/>
                  <a:gd name="T9" fmla="*/ 10 h 54"/>
                  <a:gd name="T10" fmla="*/ 0 w 57"/>
                  <a:gd name="T11" fmla="*/ 27 h 54"/>
                  <a:gd name="T12" fmla="*/ 6 w 57"/>
                  <a:gd name="T13" fmla="*/ 43 h 54"/>
                  <a:gd name="T14" fmla="*/ 20 w 57"/>
                  <a:gd name="T15" fmla="*/ 54 h 54"/>
                  <a:gd name="T16" fmla="*/ 37 w 57"/>
                  <a:gd name="T17" fmla="*/ 54 h 54"/>
                  <a:gd name="T18" fmla="*/ 51 w 57"/>
                  <a:gd name="T19" fmla="*/ 43 h 54"/>
                  <a:gd name="T20" fmla="*/ 57 w 57"/>
                  <a:gd name="T2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" h="54">
                    <a:moveTo>
                      <a:pt x="57" y="27"/>
                    </a:moveTo>
                    <a:lnTo>
                      <a:pt x="51" y="10"/>
                    </a:lnTo>
                    <a:lnTo>
                      <a:pt x="37" y="0"/>
                    </a:lnTo>
                    <a:lnTo>
                      <a:pt x="20" y="0"/>
                    </a:lnTo>
                    <a:lnTo>
                      <a:pt x="6" y="10"/>
                    </a:lnTo>
                    <a:lnTo>
                      <a:pt x="0" y="27"/>
                    </a:lnTo>
                    <a:lnTo>
                      <a:pt x="6" y="43"/>
                    </a:lnTo>
                    <a:lnTo>
                      <a:pt x="20" y="54"/>
                    </a:lnTo>
                    <a:lnTo>
                      <a:pt x="37" y="54"/>
                    </a:lnTo>
                    <a:lnTo>
                      <a:pt x="51" y="43"/>
                    </a:lnTo>
                    <a:lnTo>
                      <a:pt x="57" y="27"/>
                    </a:lnTo>
                    <a:close/>
                  </a:path>
                </a:pathLst>
              </a:custGeom>
              <a:noFill/>
              <a:ln w="11113" cap="flat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306"/>
              <p:cNvSpPr>
                <a:spLocks/>
              </p:cNvSpPr>
              <p:nvPr/>
            </p:nvSpPr>
            <p:spPr bwMode="auto">
              <a:xfrm>
                <a:off x="11023283" y="2611689"/>
                <a:ext cx="90488" cy="85725"/>
              </a:xfrm>
              <a:custGeom>
                <a:avLst/>
                <a:gdLst>
                  <a:gd name="T0" fmla="*/ 57 w 57"/>
                  <a:gd name="T1" fmla="*/ 27 h 54"/>
                  <a:gd name="T2" fmla="*/ 51 w 57"/>
                  <a:gd name="T3" fmla="*/ 10 h 54"/>
                  <a:gd name="T4" fmla="*/ 37 w 57"/>
                  <a:gd name="T5" fmla="*/ 0 h 54"/>
                  <a:gd name="T6" fmla="*/ 20 w 57"/>
                  <a:gd name="T7" fmla="*/ 0 h 54"/>
                  <a:gd name="T8" fmla="*/ 6 w 57"/>
                  <a:gd name="T9" fmla="*/ 10 h 54"/>
                  <a:gd name="T10" fmla="*/ 0 w 57"/>
                  <a:gd name="T11" fmla="*/ 27 h 54"/>
                  <a:gd name="T12" fmla="*/ 6 w 57"/>
                  <a:gd name="T13" fmla="*/ 43 h 54"/>
                  <a:gd name="T14" fmla="*/ 20 w 57"/>
                  <a:gd name="T15" fmla="*/ 54 h 54"/>
                  <a:gd name="T16" fmla="*/ 37 w 57"/>
                  <a:gd name="T17" fmla="*/ 54 h 54"/>
                  <a:gd name="T18" fmla="*/ 51 w 57"/>
                  <a:gd name="T19" fmla="*/ 43 h 54"/>
                  <a:gd name="T20" fmla="*/ 57 w 57"/>
                  <a:gd name="T2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" h="54">
                    <a:moveTo>
                      <a:pt x="57" y="27"/>
                    </a:moveTo>
                    <a:lnTo>
                      <a:pt x="51" y="10"/>
                    </a:lnTo>
                    <a:lnTo>
                      <a:pt x="37" y="0"/>
                    </a:lnTo>
                    <a:lnTo>
                      <a:pt x="20" y="0"/>
                    </a:lnTo>
                    <a:lnTo>
                      <a:pt x="6" y="10"/>
                    </a:lnTo>
                    <a:lnTo>
                      <a:pt x="0" y="27"/>
                    </a:lnTo>
                    <a:lnTo>
                      <a:pt x="6" y="43"/>
                    </a:lnTo>
                    <a:lnTo>
                      <a:pt x="20" y="54"/>
                    </a:lnTo>
                    <a:lnTo>
                      <a:pt x="37" y="54"/>
                    </a:lnTo>
                    <a:lnTo>
                      <a:pt x="51" y="43"/>
                    </a:lnTo>
                    <a:lnTo>
                      <a:pt x="57" y="27"/>
                    </a:lnTo>
                    <a:close/>
                  </a:path>
                </a:pathLst>
              </a:custGeom>
              <a:noFill/>
              <a:ln w="11113" cap="flat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307"/>
              <p:cNvSpPr>
                <a:spLocks/>
              </p:cNvSpPr>
              <p:nvPr/>
            </p:nvSpPr>
            <p:spPr bwMode="auto">
              <a:xfrm>
                <a:off x="6187758" y="3133977"/>
                <a:ext cx="4875213" cy="2001838"/>
              </a:xfrm>
              <a:custGeom>
                <a:avLst/>
                <a:gdLst>
                  <a:gd name="T0" fmla="*/ 0 w 3071"/>
                  <a:gd name="T1" fmla="*/ 1261 h 1261"/>
                  <a:gd name="T2" fmla="*/ 1024 w 3071"/>
                  <a:gd name="T3" fmla="*/ 852 h 1261"/>
                  <a:gd name="T4" fmla="*/ 2047 w 3071"/>
                  <a:gd name="T5" fmla="*/ 424 h 1261"/>
                  <a:gd name="T6" fmla="*/ 3071 w 3071"/>
                  <a:gd name="T7" fmla="*/ 0 h 1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71" h="1261">
                    <a:moveTo>
                      <a:pt x="0" y="1261"/>
                    </a:moveTo>
                    <a:lnTo>
                      <a:pt x="1024" y="852"/>
                    </a:lnTo>
                    <a:lnTo>
                      <a:pt x="2047" y="424"/>
                    </a:lnTo>
                    <a:lnTo>
                      <a:pt x="3071" y="0"/>
                    </a:lnTo>
                  </a:path>
                </a:pathLst>
              </a:custGeom>
              <a:noFill/>
              <a:ln w="7938" cap="flat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Rectangle 308"/>
              <p:cNvSpPr>
                <a:spLocks noChangeArrowheads="1"/>
              </p:cNvSpPr>
              <p:nvPr/>
            </p:nvSpPr>
            <p:spPr bwMode="auto">
              <a:xfrm>
                <a:off x="6157595" y="5100889"/>
                <a:ext cx="69850" cy="69850"/>
              </a:xfrm>
              <a:prstGeom prst="rect">
                <a:avLst/>
              </a:prstGeom>
              <a:noFill/>
              <a:ln w="11113" cap="flat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Rectangle 309"/>
              <p:cNvSpPr>
                <a:spLocks noChangeArrowheads="1"/>
              </p:cNvSpPr>
              <p:nvPr/>
            </p:nvSpPr>
            <p:spPr bwMode="auto">
              <a:xfrm>
                <a:off x="7776845" y="4450014"/>
                <a:ext cx="68263" cy="69850"/>
              </a:xfrm>
              <a:prstGeom prst="rect">
                <a:avLst/>
              </a:prstGeom>
              <a:noFill/>
              <a:ln w="11113" cap="flat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Rectangle 310"/>
              <p:cNvSpPr>
                <a:spLocks noChangeArrowheads="1"/>
              </p:cNvSpPr>
              <p:nvPr/>
            </p:nvSpPr>
            <p:spPr bwMode="auto">
              <a:xfrm>
                <a:off x="9405620" y="3775327"/>
                <a:ext cx="68263" cy="69850"/>
              </a:xfrm>
              <a:prstGeom prst="rect">
                <a:avLst/>
              </a:prstGeom>
              <a:noFill/>
              <a:ln w="11113" cap="flat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Rectangle 311"/>
              <p:cNvSpPr>
                <a:spLocks noChangeArrowheads="1"/>
              </p:cNvSpPr>
              <p:nvPr/>
            </p:nvSpPr>
            <p:spPr bwMode="auto">
              <a:xfrm>
                <a:off x="11034395" y="3102227"/>
                <a:ext cx="69850" cy="69850"/>
              </a:xfrm>
              <a:prstGeom prst="rect">
                <a:avLst/>
              </a:prstGeom>
              <a:noFill/>
              <a:ln w="11113" cap="flat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312"/>
              <p:cNvSpPr>
                <a:spLocks/>
              </p:cNvSpPr>
              <p:nvPr/>
            </p:nvSpPr>
            <p:spPr bwMode="auto">
              <a:xfrm>
                <a:off x="6187758" y="3338764"/>
                <a:ext cx="4875213" cy="1808163"/>
              </a:xfrm>
              <a:custGeom>
                <a:avLst/>
                <a:gdLst>
                  <a:gd name="T0" fmla="*/ 0 w 3071"/>
                  <a:gd name="T1" fmla="*/ 1139 h 1139"/>
                  <a:gd name="T2" fmla="*/ 1024 w 3071"/>
                  <a:gd name="T3" fmla="*/ 789 h 1139"/>
                  <a:gd name="T4" fmla="*/ 2047 w 3071"/>
                  <a:gd name="T5" fmla="*/ 401 h 1139"/>
                  <a:gd name="T6" fmla="*/ 3071 w 3071"/>
                  <a:gd name="T7" fmla="*/ 0 h 1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71" h="1139">
                    <a:moveTo>
                      <a:pt x="0" y="1139"/>
                    </a:moveTo>
                    <a:lnTo>
                      <a:pt x="1024" y="789"/>
                    </a:lnTo>
                    <a:lnTo>
                      <a:pt x="2047" y="401"/>
                    </a:lnTo>
                    <a:lnTo>
                      <a:pt x="3071" y="0"/>
                    </a:ln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313"/>
              <p:cNvSpPr>
                <a:spLocks/>
              </p:cNvSpPr>
              <p:nvPr/>
            </p:nvSpPr>
            <p:spPr bwMode="auto">
              <a:xfrm>
                <a:off x="6148070" y="5086602"/>
                <a:ext cx="88900" cy="120650"/>
              </a:xfrm>
              <a:custGeom>
                <a:avLst/>
                <a:gdLst>
                  <a:gd name="T0" fmla="*/ 28 w 56"/>
                  <a:gd name="T1" fmla="*/ 76 h 76"/>
                  <a:gd name="T2" fmla="*/ 56 w 56"/>
                  <a:gd name="T3" fmla="*/ 38 h 76"/>
                  <a:gd name="T4" fmla="*/ 28 w 56"/>
                  <a:gd name="T5" fmla="*/ 0 h 76"/>
                  <a:gd name="T6" fmla="*/ 0 w 56"/>
                  <a:gd name="T7" fmla="*/ 38 h 76"/>
                  <a:gd name="T8" fmla="*/ 28 w 56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6">
                    <a:moveTo>
                      <a:pt x="28" y="76"/>
                    </a:moveTo>
                    <a:lnTo>
                      <a:pt x="56" y="38"/>
                    </a:lnTo>
                    <a:lnTo>
                      <a:pt x="28" y="0"/>
                    </a:lnTo>
                    <a:lnTo>
                      <a:pt x="0" y="38"/>
                    </a:lnTo>
                    <a:lnTo>
                      <a:pt x="28" y="76"/>
                    </a:lnTo>
                    <a:close/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314"/>
              <p:cNvSpPr>
                <a:spLocks/>
              </p:cNvSpPr>
              <p:nvPr/>
            </p:nvSpPr>
            <p:spPr bwMode="auto">
              <a:xfrm>
                <a:off x="7765733" y="4537327"/>
                <a:ext cx="88900" cy="119063"/>
              </a:xfrm>
              <a:custGeom>
                <a:avLst/>
                <a:gdLst>
                  <a:gd name="T0" fmla="*/ 28 w 56"/>
                  <a:gd name="T1" fmla="*/ 75 h 75"/>
                  <a:gd name="T2" fmla="*/ 56 w 56"/>
                  <a:gd name="T3" fmla="*/ 37 h 75"/>
                  <a:gd name="T4" fmla="*/ 28 w 56"/>
                  <a:gd name="T5" fmla="*/ 0 h 75"/>
                  <a:gd name="T6" fmla="*/ 0 w 56"/>
                  <a:gd name="T7" fmla="*/ 37 h 75"/>
                  <a:gd name="T8" fmla="*/ 28 w 56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5">
                    <a:moveTo>
                      <a:pt x="28" y="75"/>
                    </a:moveTo>
                    <a:lnTo>
                      <a:pt x="56" y="37"/>
                    </a:lnTo>
                    <a:lnTo>
                      <a:pt x="28" y="0"/>
                    </a:lnTo>
                    <a:lnTo>
                      <a:pt x="0" y="37"/>
                    </a:lnTo>
                    <a:lnTo>
                      <a:pt x="28" y="75"/>
                    </a:lnTo>
                    <a:close/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315"/>
              <p:cNvSpPr>
                <a:spLocks/>
              </p:cNvSpPr>
              <p:nvPr/>
            </p:nvSpPr>
            <p:spPr bwMode="auto">
              <a:xfrm>
                <a:off x="9394508" y="3919789"/>
                <a:ext cx="90488" cy="119063"/>
              </a:xfrm>
              <a:custGeom>
                <a:avLst/>
                <a:gdLst>
                  <a:gd name="T0" fmla="*/ 28 w 57"/>
                  <a:gd name="T1" fmla="*/ 75 h 75"/>
                  <a:gd name="T2" fmla="*/ 57 w 57"/>
                  <a:gd name="T3" fmla="*/ 37 h 75"/>
                  <a:gd name="T4" fmla="*/ 28 w 57"/>
                  <a:gd name="T5" fmla="*/ 0 h 75"/>
                  <a:gd name="T6" fmla="*/ 0 w 57"/>
                  <a:gd name="T7" fmla="*/ 37 h 75"/>
                  <a:gd name="T8" fmla="*/ 28 w 57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75">
                    <a:moveTo>
                      <a:pt x="28" y="75"/>
                    </a:moveTo>
                    <a:lnTo>
                      <a:pt x="57" y="37"/>
                    </a:lnTo>
                    <a:lnTo>
                      <a:pt x="28" y="0"/>
                    </a:lnTo>
                    <a:lnTo>
                      <a:pt x="0" y="37"/>
                    </a:lnTo>
                    <a:lnTo>
                      <a:pt x="28" y="75"/>
                    </a:lnTo>
                    <a:close/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316"/>
              <p:cNvSpPr>
                <a:spLocks/>
              </p:cNvSpPr>
              <p:nvPr/>
            </p:nvSpPr>
            <p:spPr bwMode="auto">
              <a:xfrm>
                <a:off x="11023283" y="3278439"/>
                <a:ext cx="90488" cy="120650"/>
              </a:xfrm>
              <a:custGeom>
                <a:avLst/>
                <a:gdLst>
                  <a:gd name="T0" fmla="*/ 28 w 57"/>
                  <a:gd name="T1" fmla="*/ 76 h 76"/>
                  <a:gd name="T2" fmla="*/ 57 w 57"/>
                  <a:gd name="T3" fmla="*/ 38 h 76"/>
                  <a:gd name="T4" fmla="*/ 28 w 57"/>
                  <a:gd name="T5" fmla="*/ 0 h 76"/>
                  <a:gd name="T6" fmla="*/ 0 w 57"/>
                  <a:gd name="T7" fmla="*/ 38 h 76"/>
                  <a:gd name="T8" fmla="*/ 28 w 57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76">
                    <a:moveTo>
                      <a:pt x="28" y="76"/>
                    </a:moveTo>
                    <a:lnTo>
                      <a:pt x="57" y="38"/>
                    </a:lnTo>
                    <a:lnTo>
                      <a:pt x="28" y="0"/>
                    </a:lnTo>
                    <a:lnTo>
                      <a:pt x="0" y="38"/>
                    </a:lnTo>
                    <a:lnTo>
                      <a:pt x="28" y="76"/>
                    </a:lnTo>
                    <a:close/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Rectangle 169"/>
              <p:cNvSpPr>
                <a:spLocks noChangeArrowheads="1"/>
              </p:cNvSpPr>
              <p:nvPr/>
            </p:nvSpPr>
            <p:spPr bwMode="auto">
              <a:xfrm>
                <a:off x="5660308" y="5367903"/>
                <a:ext cx="29495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r>
                  <a:rPr kumimoji="0" lang="en-US" altLang="en-US" sz="2000" b="0" i="0" u="none" strike="noStrike" cap="none" normalizeH="0" baseline="3000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-8</a:t>
                </a:r>
                <a:endParaRPr kumimoji="0" lang="en-US" altLang="en-US" sz="3200" b="0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1" name="Rectangle 169"/>
              <p:cNvSpPr>
                <a:spLocks noChangeArrowheads="1"/>
              </p:cNvSpPr>
              <p:nvPr/>
            </p:nvSpPr>
            <p:spPr bwMode="auto">
              <a:xfrm>
                <a:off x="5667159" y="4596858"/>
                <a:ext cx="29495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r>
                  <a:rPr kumimoji="0" lang="en-US" altLang="en-US" sz="2000" b="0" i="0" u="none" strike="noStrike" cap="none" normalizeH="0" baseline="3000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-4</a:t>
                </a:r>
                <a:endParaRPr kumimoji="0" lang="en-US" altLang="en-US" sz="3200" b="0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2" name="Rectangle 169"/>
              <p:cNvSpPr>
                <a:spLocks noChangeArrowheads="1"/>
              </p:cNvSpPr>
              <p:nvPr/>
            </p:nvSpPr>
            <p:spPr bwMode="auto">
              <a:xfrm>
                <a:off x="5667159" y="3810252"/>
                <a:ext cx="23724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r>
                  <a:rPr kumimoji="0" lang="en-US" altLang="en-US" sz="2000" b="0" i="0" u="none" strike="noStrike" cap="none" normalizeH="0" baseline="3000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3200" b="0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3" name="Rectangle 169"/>
              <p:cNvSpPr>
                <a:spLocks noChangeArrowheads="1"/>
              </p:cNvSpPr>
              <p:nvPr/>
            </p:nvSpPr>
            <p:spPr bwMode="auto">
              <a:xfrm>
                <a:off x="5667159" y="3030987"/>
                <a:ext cx="23724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r>
                  <a:rPr kumimoji="0" lang="en-US" altLang="en-US" sz="2000" b="0" i="0" u="none" strike="noStrike" cap="none" normalizeH="0" baseline="3000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en-US" altLang="en-US" sz="3200" b="0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4" name="Rectangle 169"/>
              <p:cNvSpPr>
                <a:spLocks noChangeArrowheads="1"/>
              </p:cNvSpPr>
              <p:nvPr/>
            </p:nvSpPr>
            <p:spPr bwMode="auto">
              <a:xfrm>
                <a:off x="5667472" y="2224438"/>
                <a:ext cx="23724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r>
                  <a:rPr kumimoji="0" lang="en-US" altLang="en-US" sz="2000" b="0" i="0" u="none" strike="noStrike" cap="none" normalizeH="0" baseline="3000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8</a:t>
                </a:r>
                <a:endParaRPr kumimoji="0" lang="en-US" altLang="en-US" sz="3200" b="0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5" name="Rectangle 169"/>
              <p:cNvSpPr>
                <a:spLocks noChangeArrowheads="1"/>
              </p:cNvSpPr>
              <p:nvPr/>
            </p:nvSpPr>
            <p:spPr bwMode="auto">
              <a:xfrm>
                <a:off x="5667472" y="1434826"/>
                <a:ext cx="33182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r>
                  <a:rPr lang="en-US" altLang="en-US" sz="2000" baseline="30000" dirty="0">
                    <a:solidFill>
                      <a:srgbClr val="262626"/>
                    </a:solidFill>
                  </a:rPr>
                  <a:t>12</a:t>
                </a:r>
                <a:endParaRPr kumimoji="0" lang="en-US" altLang="en-US" sz="3200" b="0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71" name="Group 270"/>
            <p:cNvGrpSpPr/>
            <p:nvPr/>
          </p:nvGrpSpPr>
          <p:grpSpPr>
            <a:xfrm>
              <a:off x="7775125" y="2512748"/>
              <a:ext cx="3095105" cy="1502334"/>
              <a:chOff x="7775125" y="2512748"/>
              <a:chExt cx="3095105" cy="1502334"/>
            </a:xfrm>
          </p:grpSpPr>
          <p:sp>
            <p:nvSpPr>
              <p:cNvPr id="2" name="TextBox 1"/>
              <p:cNvSpPr txBox="1"/>
              <p:nvPr/>
            </p:nvSpPr>
            <p:spPr>
              <a:xfrm rot="20274676">
                <a:off x="7950201" y="2512748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BF</a:t>
                </a:r>
              </a:p>
            </p:txBody>
          </p:sp>
          <p:sp>
            <p:nvSpPr>
              <p:cNvPr id="266" name="TextBox 265"/>
              <p:cNvSpPr txBox="1"/>
              <p:nvPr/>
            </p:nvSpPr>
            <p:spPr>
              <a:xfrm rot="20274676">
                <a:off x="7775125" y="3277141"/>
                <a:ext cx="10166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FFFF"/>
                    </a:solidFill>
                  </a:rPr>
                  <a:t>JIT Norm</a:t>
                </a:r>
              </a:p>
            </p:txBody>
          </p:sp>
          <p:sp>
            <p:nvSpPr>
              <p:cNvPr id="267" name="TextBox 266"/>
              <p:cNvSpPr txBox="1"/>
              <p:nvPr/>
            </p:nvSpPr>
            <p:spPr>
              <a:xfrm rot="20274676">
                <a:off x="7907155" y="3645750"/>
                <a:ext cx="1071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CC00"/>
                    </a:solidFill>
                  </a:rPr>
                  <a:t>MASS 1.0</a:t>
                </a:r>
              </a:p>
            </p:txBody>
          </p:sp>
          <p:sp>
            <p:nvSpPr>
              <p:cNvPr id="269" name="TextBox 268"/>
              <p:cNvSpPr txBox="1"/>
              <p:nvPr/>
            </p:nvSpPr>
            <p:spPr>
              <a:xfrm rot="20274676">
                <a:off x="9799103" y="3143785"/>
                <a:ext cx="1071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FF"/>
                    </a:solidFill>
                  </a:rPr>
                  <a:t>MASS 2.0</a:t>
                </a:r>
              </a:p>
            </p:txBody>
          </p:sp>
          <p:sp>
            <p:nvSpPr>
              <p:cNvPr id="270" name="TextBox 269"/>
              <p:cNvSpPr txBox="1"/>
              <p:nvPr/>
            </p:nvSpPr>
            <p:spPr>
              <a:xfrm rot="20274676">
                <a:off x="9764185" y="3622653"/>
                <a:ext cx="1071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MASS 3.0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5418460" y="1531606"/>
                <a:ext cx="12241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100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460" y="1531606"/>
                <a:ext cx="122418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9688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615" y="-196948"/>
            <a:ext cx="119223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/>
              <a:t>Mueen’s</a:t>
            </a:r>
            <a:r>
              <a:rPr lang="en-US" sz="4000" dirty="0"/>
              <a:t> Algorithm for Similarity Search </a:t>
            </a: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(MASS)</a:t>
            </a:r>
            <a:r>
              <a:rPr lang="en-US" sz="4000" dirty="0"/>
              <a:t> </a:t>
            </a:r>
            <a:r>
              <a:rPr lang="en-US" sz="2400" dirty="0"/>
              <a:t>(9 of 9)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76" name="Group 275"/>
          <p:cNvGrpSpPr/>
          <p:nvPr/>
        </p:nvGrpSpPr>
        <p:grpSpPr>
          <a:xfrm>
            <a:off x="5982644" y="1128615"/>
            <a:ext cx="6196798" cy="5065872"/>
            <a:chOff x="5055584" y="1434826"/>
            <a:chExt cx="6196798" cy="5065872"/>
          </a:xfrm>
        </p:grpSpPr>
        <p:grpSp>
          <p:nvGrpSpPr>
            <p:cNvPr id="182" name="Group 181"/>
            <p:cNvGrpSpPr/>
            <p:nvPr/>
          </p:nvGrpSpPr>
          <p:grpSpPr>
            <a:xfrm>
              <a:off x="5055584" y="1434826"/>
              <a:ext cx="6196798" cy="5065872"/>
              <a:chOff x="5055584" y="1434826"/>
              <a:chExt cx="6196798" cy="5065872"/>
            </a:xfrm>
          </p:grpSpPr>
          <p:sp>
            <p:nvSpPr>
              <p:cNvPr id="183" name="Rectangle 22"/>
              <p:cNvSpPr>
                <a:spLocks noChangeArrowheads="1"/>
              </p:cNvSpPr>
              <p:nvPr/>
            </p:nvSpPr>
            <p:spPr bwMode="auto">
              <a:xfrm>
                <a:off x="5995670" y="5669701"/>
                <a:ext cx="37991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10</a:t>
                </a:r>
                <a:r>
                  <a:rPr kumimoji="0" lang="en-US" altLang="en-US" sz="2000" b="0" i="0" u="none" strike="noStrike" cap="none" normalizeH="0" baseline="3000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4" name="Rectangle 24"/>
              <p:cNvSpPr>
                <a:spLocks noChangeArrowheads="1"/>
              </p:cNvSpPr>
              <p:nvPr/>
            </p:nvSpPr>
            <p:spPr bwMode="auto">
              <a:xfrm>
                <a:off x="7624445" y="5669701"/>
                <a:ext cx="37991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en-US" altLang="en-US" sz="2000" dirty="0">
                    <a:solidFill>
                      <a:srgbClr val="262626"/>
                    </a:solidFill>
                  </a:rPr>
                  <a:t>10</a:t>
                </a:r>
                <a:r>
                  <a:rPr lang="en-US" altLang="en-US" sz="2000" baseline="30000" dirty="0">
                    <a:solidFill>
                      <a:srgbClr val="262626"/>
                    </a:solidFill>
                  </a:rPr>
                  <a:t>6</a:t>
                </a:r>
                <a:endPara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5" name="Rectangle 26"/>
              <p:cNvSpPr>
                <a:spLocks noChangeArrowheads="1"/>
              </p:cNvSpPr>
              <p:nvPr/>
            </p:nvSpPr>
            <p:spPr bwMode="auto">
              <a:xfrm>
                <a:off x="9242108" y="5669701"/>
                <a:ext cx="37991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en-US" altLang="en-US" sz="2000" dirty="0">
                    <a:solidFill>
                      <a:srgbClr val="262626"/>
                    </a:solidFill>
                  </a:rPr>
                  <a:t>10</a:t>
                </a:r>
                <a:r>
                  <a:rPr lang="en-US" altLang="en-US" sz="2000" baseline="30000" dirty="0">
                    <a:solidFill>
                      <a:srgbClr val="262626"/>
                    </a:solidFill>
                  </a:rPr>
                  <a:t>7</a:t>
                </a:r>
                <a:endPara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6" name="Rectangle 28"/>
              <p:cNvSpPr>
                <a:spLocks noChangeArrowheads="1"/>
              </p:cNvSpPr>
              <p:nvPr/>
            </p:nvSpPr>
            <p:spPr bwMode="auto">
              <a:xfrm>
                <a:off x="10872470" y="5669701"/>
                <a:ext cx="37991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en-US" altLang="en-US" sz="2000" dirty="0">
                    <a:solidFill>
                      <a:srgbClr val="262626"/>
                    </a:solidFill>
                  </a:rPr>
                  <a:t>10</a:t>
                </a:r>
                <a:r>
                  <a:rPr lang="en-US" altLang="en-US" sz="2000" baseline="30000" dirty="0">
                    <a:solidFill>
                      <a:srgbClr val="262626"/>
                    </a:solidFill>
                  </a:rPr>
                  <a:t>8</a:t>
                </a:r>
                <a:endPara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8296105" y="5669701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</a:p>
            </p:txBody>
          </p:sp>
          <p:sp>
            <p:nvSpPr>
              <p:cNvPr id="188" name="TextBox 187"/>
              <p:cNvSpPr txBox="1"/>
              <p:nvPr/>
            </p:nvSpPr>
            <p:spPr>
              <a:xfrm rot="16200000">
                <a:off x="4569649" y="3140533"/>
                <a:ext cx="15566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Seconds</a:t>
                </a:r>
              </a:p>
            </p:txBody>
          </p:sp>
          <p:sp>
            <p:nvSpPr>
              <p:cNvPr id="189" name="Line 218"/>
              <p:cNvSpPr>
                <a:spLocks noChangeShapeType="1"/>
              </p:cNvSpPr>
              <p:nvPr/>
            </p:nvSpPr>
            <p:spPr bwMode="auto">
              <a:xfrm>
                <a:off x="6187758" y="5478714"/>
                <a:ext cx="4875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Line 219"/>
              <p:cNvSpPr>
                <a:spLocks noChangeShapeType="1"/>
              </p:cNvSpPr>
              <p:nvPr/>
            </p:nvSpPr>
            <p:spPr bwMode="auto">
              <a:xfrm>
                <a:off x="6187758" y="1625852"/>
                <a:ext cx="4875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Line 220"/>
              <p:cNvSpPr>
                <a:spLocks noChangeShapeType="1"/>
              </p:cNvSpPr>
              <p:nvPr/>
            </p:nvSpPr>
            <p:spPr bwMode="auto">
              <a:xfrm flipV="1">
                <a:off x="6187758" y="542950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Line 221"/>
              <p:cNvSpPr>
                <a:spLocks noChangeShapeType="1"/>
              </p:cNvSpPr>
              <p:nvPr/>
            </p:nvSpPr>
            <p:spPr bwMode="auto">
              <a:xfrm flipV="1">
                <a:off x="7000558" y="542950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Line 222"/>
              <p:cNvSpPr>
                <a:spLocks noChangeShapeType="1"/>
              </p:cNvSpPr>
              <p:nvPr/>
            </p:nvSpPr>
            <p:spPr bwMode="auto">
              <a:xfrm flipV="1">
                <a:off x="7813358" y="542950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Line 223"/>
              <p:cNvSpPr>
                <a:spLocks noChangeShapeType="1"/>
              </p:cNvSpPr>
              <p:nvPr/>
            </p:nvSpPr>
            <p:spPr bwMode="auto">
              <a:xfrm flipV="1">
                <a:off x="8624570" y="542950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Line 224"/>
              <p:cNvSpPr>
                <a:spLocks noChangeShapeType="1"/>
              </p:cNvSpPr>
              <p:nvPr/>
            </p:nvSpPr>
            <p:spPr bwMode="auto">
              <a:xfrm flipV="1">
                <a:off x="9437370" y="542950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Line 225"/>
              <p:cNvSpPr>
                <a:spLocks noChangeShapeType="1"/>
              </p:cNvSpPr>
              <p:nvPr/>
            </p:nvSpPr>
            <p:spPr bwMode="auto">
              <a:xfrm flipV="1">
                <a:off x="10250170" y="542950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Line 226"/>
              <p:cNvSpPr>
                <a:spLocks noChangeShapeType="1"/>
              </p:cNvSpPr>
              <p:nvPr/>
            </p:nvSpPr>
            <p:spPr bwMode="auto">
              <a:xfrm flipV="1">
                <a:off x="11062970" y="542950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Line 227"/>
              <p:cNvSpPr>
                <a:spLocks noChangeShapeType="1"/>
              </p:cNvSpPr>
              <p:nvPr/>
            </p:nvSpPr>
            <p:spPr bwMode="auto">
              <a:xfrm>
                <a:off x="6187758" y="162585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Line 228"/>
              <p:cNvSpPr>
                <a:spLocks noChangeShapeType="1"/>
              </p:cNvSpPr>
              <p:nvPr/>
            </p:nvSpPr>
            <p:spPr bwMode="auto">
              <a:xfrm>
                <a:off x="7000558" y="162585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Line 229"/>
              <p:cNvSpPr>
                <a:spLocks noChangeShapeType="1"/>
              </p:cNvSpPr>
              <p:nvPr/>
            </p:nvSpPr>
            <p:spPr bwMode="auto">
              <a:xfrm>
                <a:off x="7813358" y="162585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Line 230"/>
              <p:cNvSpPr>
                <a:spLocks noChangeShapeType="1"/>
              </p:cNvSpPr>
              <p:nvPr/>
            </p:nvSpPr>
            <p:spPr bwMode="auto">
              <a:xfrm>
                <a:off x="8624570" y="162585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Line 231"/>
              <p:cNvSpPr>
                <a:spLocks noChangeShapeType="1"/>
              </p:cNvSpPr>
              <p:nvPr/>
            </p:nvSpPr>
            <p:spPr bwMode="auto">
              <a:xfrm>
                <a:off x="9437370" y="162585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Line 232"/>
              <p:cNvSpPr>
                <a:spLocks noChangeShapeType="1"/>
              </p:cNvSpPr>
              <p:nvPr/>
            </p:nvSpPr>
            <p:spPr bwMode="auto">
              <a:xfrm>
                <a:off x="10250170" y="162585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Line 233"/>
              <p:cNvSpPr>
                <a:spLocks noChangeShapeType="1"/>
              </p:cNvSpPr>
              <p:nvPr/>
            </p:nvSpPr>
            <p:spPr bwMode="auto">
              <a:xfrm>
                <a:off x="11062970" y="162585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Line 241"/>
              <p:cNvSpPr>
                <a:spLocks noChangeShapeType="1"/>
              </p:cNvSpPr>
              <p:nvPr/>
            </p:nvSpPr>
            <p:spPr bwMode="auto">
              <a:xfrm flipV="1">
                <a:off x="6187758" y="1625852"/>
                <a:ext cx="0" cy="385286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Line 242"/>
              <p:cNvSpPr>
                <a:spLocks noChangeShapeType="1"/>
              </p:cNvSpPr>
              <p:nvPr/>
            </p:nvSpPr>
            <p:spPr bwMode="auto">
              <a:xfrm flipV="1">
                <a:off x="11062970" y="1625852"/>
                <a:ext cx="0" cy="385286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Line 243"/>
              <p:cNvSpPr>
                <a:spLocks noChangeShapeType="1"/>
              </p:cNvSpPr>
              <p:nvPr/>
            </p:nvSpPr>
            <p:spPr bwMode="auto">
              <a:xfrm>
                <a:off x="6187758" y="5478714"/>
                <a:ext cx="49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Line 245"/>
              <p:cNvSpPr>
                <a:spLocks noChangeShapeType="1"/>
              </p:cNvSpPr>
              <p:nvPr/>
            </p:nvSpPr>
            <p:spPr bwMode="auto">
              <a:xfrm>
                <a:off x="6187758" y="4708777"/>
                <a:ext cx="49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Line 247"/>
              <p:cNvSpPr>
                <a:spLocks noChangeShapeType="1"/>
              </p:cNvSpPr>
              <p:nvPr/>
            </p:nvSpPr>
            <p:spPr bwMode="auto">
              <a:xfrm>
                <a:off x="6187758" y="3937252"/>
                <a:ext cx="49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Line 249"/>
              <p:cNvSpPr>
                <a:spLocks noChangeShapeType="1"/>
              </p:cNvSpPr>
              <p:nvPr/>
            </p:nvSpPr>
            <p:spPr bwMode="auto">
              <a:xfrm>
                <a:off x="6187758" y="3167314"/>
                <a:ext cx="49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Line 251"/>
              <p:cNvSpPr>
                <a:spLocks noChangeShapeType="1"/>
              </p:cNvSpPr>
              <p:nvPr/>
            </p:nvSpPr>
            <p:spPr bwMode="auto">
              <a:xfrm>
                <a:off x="6187758" y="2397377"/>
                <a:ext cx="49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Line 253"/>
              <p:cNvSpPr>
                <a:spLocks noChangeShapeType="1"/>
              </p:cNvSpPr>
              <p:nvPr/>
            </p:nvSpPr>
            <p:spPr bwMode="auto">
              <a:xfrm>
                <a:off x="6187758" y="1625852"/>
                <a:ext cx="49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Line 254"/>
              <p:cNvSpPr>
                <a:spLocks noChangeShapeType="1"/>
              </p:cNvSpPr>
              <p:nvPr/>
            </p:nvSpPr>
            <p:spPr bwMode="auto">
              <a:xfrm flipH="1">
                <a:off x="11013758" y="5478714"/>
                <a:ext cx="49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Line 256"/>
              <p:cNvSpPr>
                <a:spLocks noChangeShapeType="1"/>
              </p:cNvSpPr>
              <p:nvPr/>
            </p:nvSpPr>
            <p:spPr bwMode="auto">
              <a:xfrm flipH="1">
                <a:off x="11013758" y="4708777"/>
                <a:ext cx="49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Line 258"/>
              <p:cNvSpPr>
                <a:spLocks noChangeShapeType="1"/>
              </p:cNvSpPr>
              <p:nvPr/>
            </p:nvSpPr>
            <p:spPr bwMode="auto">
              <a:xfrm flipH="1">
                <a:off x="11013758" y="3937252"/>
                <a:ext cx="49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Line 260"/>
              <p:cNvSpPr>
                <a:spLocks noChangeShapeType="1"/>
              </p:cNvSpPr>
              <p:nvPr/>
            </p:nvSpPr>
            <p:spPr bwMode="auto">
              <a:xfrm flipH="1">
                <a:off x="11013758" y="3167314"/>
                <a:ext cx="49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Line 262"/>
              <p:cNvSpPr>
                <a:spLocks noChangeShapeType="1"/>
              </p:cNvSpPr>
              <p:nvPr/>
            </p:nvSpPr>
            <p:spPr bwMode="auto">
              <a:xfrm flipH="1">
                <a:off x="11013758" y="2397377"/>
                <a:ext cx="49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Line 264"/>
              <p:cNvSpPr>
                <a:spLocks noChangeShapeType="1"/>
              </p:cNvSpPr>
              <p:nvPr/>
            </p:nvSpPr>
            <p:spPr bwMode="auto">
              <a:xfrm flipH="1">
                <a:off x="11013758" y="1625852"/>
                <a:ext cx="49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276"/>
              <p:cNvSpPr>
                <a:spLocks/>
              </p:cNvSpPr>
              <p:nvPr/>
            </p:nvSpPr>
            <p:spPr bwMode="auto">
              <a:xfrm>
                <a:off x="6187758" y="2541839"/>
                <a:ext cx="4875213" cy="1895475"/>
              </a:xfrm>
              <a:custGeom>
                <a:avLst/>
                <a:gdLst>
                  <a:gd name="T0" fmla="*/ 0 w 3071"/>
                  <a:gd name="T1" fmla="*/ 1194 h 1194"/>
                  <a:gd name="T2" fmla="*/ 1024 w 3071"/>
                  <a:gd name="T3" fmla="*/ 807 h 1194"/>
                  <a:gd name="T4" fmla="*/ 2047 w 3071"/>
                  <a:gd name="T5" fmla="*/ 404 h 1194"/>
                  <a:gd name="T6" fmla="*/ 3071 w 3071"/>
                  <a:gd name="T7" fmla="*/ 0 h 1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71" h="1194">
                    <a:moveTo>
                      <a:pt x="0" y="1194"/>
                    </a:moveTo>
                    <a:lnTo>
                      <a:pt x="1024" y="807"/>
                    </a:lnTo>
                    <a:lnTo>
                      <a:pt x="2047" y="404"/>
                    </a:lnTo>
                    <a:lnTo>
                      <a:pt x="3071" y="0"/>
                    </a:lnTo>
                  </a:path>
                </a:pathLst>
              </a:custGeom>
              <a:noFill/>
              <a:ln w="7938" cap="flat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Line 277"/>
              <p:cNvSpPr>
                <a:spLocks noChangeShapeType="1"/>
              </p:cNvSpPr>
              <p:nvPr/>
            </p:nvSpPr>
            <p:spPr bwMode="auto">
              <a:xfrm>
                <a:off x="6141720" y="4438902"/>
                <a:ext cx="101600" cy="0"/>
              </a:xfrm>
              <a:prstGeom prst="line">
                <a:avLst/>
              </a:prstGeom>
              <a:noFill/>
              <a:ln w="11113" cap="flat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Line 278"/>
              <p:cNvSpPr>
                <a:spLocks noChangeShapeType="1"/>
              </p:cNvSpPr>
              <p:nvPr/>
            </p:nvSpPr>
            <p:spPr bwMode="auto">
              <a:xfrm flipV="1">
                <a:off x="6192520" y="4388102"/>
                <a:ext cx="0" cy="101600"/>
              </a:xfrm>
              <a:prstGeom prst="line">
                <a:avLst/>
              </a:prstGeom>
              <a:noFill/>
              <a:ln w="11113" cap="flat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Line 279"/>
              <p:cNvSpPr>
                <a:spLocks noChangeShapeType="1"/>
              </p:cNvSpPr>
              <p:nvPr/>
            </p:nvSpPr>
            <p:spPr bwMode="auto">
              <a:xfrm>
                <a:off x="7759383" y="3821364"/>
                <a:ext cx="101600" cy="0"/>
              </a:xfrm>
              <a:prstGeom prst="line">
                <a:avLst/>
              </a:prstGeom>
              <a:noFill/>
              <a:ln w="11113" cap="flat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Line 280"/>
              <p:cNvSpPr>
                <a:spLocks noChangeShapeType="1"/>
              </p:cNvSpPr>
              <p:nvPr/>
            </p:nvSpPr>
            <p:spPr bwMode="auto">
              <a:xfrm flipV="1">
                <a:off x="7810183" y="3770564"/>
                <a:ext cx="0" cy="101600"/>
              </a:xfrm>
              <a:prstGeom prst="line">
                <a:avLst/>
              </a:prstGeom>
              <a:noFill/>
              <a:ln w="11113" cap="flat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Line 281"/>
              <p:cNvSpPr>
                <a:spLocks noChangeShapeType="1"/>
              </p:cNvSpPr>
              <p:nvPr/>
            </p:nvSpPr>
            <p:spPr bwMode="auto">
              <a:xfrm>
                <a:off x="9388158" y="3181602"/>
                <a:ext cx="101600" cy="0"/>
              </a:xfrm>
              <a:prstGeom prst="line">
                <a:avLst/>
              </a:prstGeom>
              <a:noFill/>
              <a:ln w="11113" cap="flat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Line 282"/>
              <p:cNvSpPr>
                <a:spLocks noChangeShapeType="1"/>
              </p:cNvSpPr>
              <p:nvPr/>
            </p:nvSpPr>
            <p:spPr bwMode="auto">
              <a:xfrm flipV="1">
                <a:off x="9438958" y="3130802"/>
                <a:ext cx="0" cy="101600"/>
              </a:xfrm>
              <a:prstGeom prst="line">
                <a:avLst/>
              </a:prstGeom>
              <a:noFill/>
              <a:ln w="11113" cap="flat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Line 283"/>
              <p:cNvSpPr>
                <a:spLocks noChangeShapeType="1"/>
              </p:cNvSpPr>
              <p:nvPr/>
            </p:nvSpPr>
            <p:spPr bwMode="auto">
              <a:xfrm>
                <a:off x="11018520" y="2541839"/>
                <a:ext cx="100013" cy="0"/>
              </a:xfrm>
              <a:prstGeom prst="line">
                <a:avLst/>
              </a:prstGeom>
              <a:noFill/>
              <a:ln w="11113" cap="flat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Line 284"/>
              <p:cNvSpPr>
                <a:spLocks noChangeShapeType="1"/>
              </p:cNvSpPr>
              <p:nvPr/>
            </p:nvSpPr>
            <p:spPr bwMode="auto">
              <a:xfrm flipV="1">
                <a:off x="11067733" y="2491039"/>
                <a:ext cx="0" cy="101600"/>
              </a:xfrm>
              <a:prstGeom prst="line">
                <a:avLst/>
              </a:prstGeom>
              <a:noFill/>
              <a:ln w="11113" cap="flat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285"/>
              <p:cNvSpPr>
                <a:spLocks/>
              </p:cNvSpPr>
              <p:nvPr/>
            </p:nvSpPr>
            <p:spPr bwMode="auto">
              <a:xfrm>
                <a:off x="6187758" y="1697289"/>
                <a:ext cx="4875213" cy="1908175"/>
              </a:xfrm>
              <a:custGeom>
                <a:avLst/>
                <a:gdLst>
                  <a:gd name="T0" fmla="*/ 0 w 3071"/>
                  <a:gd name="T1" fmla="*/ 1202 h 1202"/>
                  <a:gd name="T2" fmla="*/ 1024 w 3071"/>
                  <a:gd name="T3" fmla="*/ 802 h 1202"/>
                  <a:gd name="T4" fmla="*/ 2047 w 3071"/>
                  <a:gd name="T5" fmla="*/ 403 h 1202"/>
                  <a:gd name="T6" fmla="*/ 3071 w 3071"/>
                  <a:gd name="T7" fmla="*/ 0 h 1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71" h="1202">
                    <a:moveTo>
                      <a:pt x="0" y="1202"/>
                    </a:moveTo>
                    <a:lnTo>
                      <a:pt x="1024" y="802"/>
                    </a:lnTo>
                    <a:lnTo>
                      <a:pt x="2047" y="403"/>
                    </a:lnTo>
                    <a:lnTo>
                      <a:pt x="3071" y="0"/>
                    </a:lnTo>
                  </a:path>
                </a:pathLst>
              </a:custGeom>
              <a:noFill/>
              <a:ln w="7938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Line 286"/>
              <p:cNvSpPr>
                <a:spLocks noChangeShapeType="1"/>
              </p:cNvSpPr>
              <p:nvPr/>
            </p:nvSpPr>
            <p:spPr bwMode="auto">
              <a:xfrm>
                <a:off x="6141720" y="3608639"/>
                <a:ext cx="101600" cy="0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Line 287"/>
              <p:cNvSpPr>
                <a:spLocks noChangeShapeType="1"/>
              </p:cNvSpPr>
              <p:nvPr/>
            </p:nvSpPr>
            <p:spPr bwMode="auto">
              <a:xfrm flipV="1">
                <a:off x="6192520" y="3557839"/>
                <a:ext cx="0" cy="101600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Line 288"/>
              <p:cNvSpPr>
                <a:spLocks noChangeShapeType="1"/>
              </p:cNvSpPr>
              <p:nvPr/>
            </p:nvSpPr>
            <p:spPr bwMode="auto">
              <a:xfrm flipV="1">
                <a:off x="6152833" y="3568952"/>
                <a:ext cx="79375" cy="79375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Line 289"/>
              <p:cNvSpPr>
                <a:spLocks noChangeShapeType="1"/>
              </p:cNvSpPr>
              <p:nvPr/>
            </p:nvSpPr>
            <p:spPr bwMode="auto">
              <a:xfrm>
                <a:off x="6152833" y="3568952"/>
                <a:ext cx="79375" cy="79375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Line 290"/>
              <p:cNvSpPr>
                <a:spLocks noChangeShapeType="1"/>
              </p:cNvSpPr>
              <p:nvPr/>
            </p:nvSpPr>
            <p:spPr bwMode="auto">
              <a:xfrm>
                <a:off x="7759383" y="2968877"/>
                <a:ext cx="101600" cy="0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Line 291"/>
              <p:cNvSpPr>
                <a:spLocks noChangeShapeType="1"/>
              </p:cNvSpPr>
              <p:nvPr/>
            </p:nvSpPr>
            <p:spPr bwMode="auto">
              <a:xfrm flipV="1">
                <a:off x="7810183" y="2918077"/>
                <a:ext cx="0" cy="100013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Line 292"/>
              <p:cNvSpPr>
                <a:spLocks noChangeShapeType="1"/>
              </p:cNvSpPr>
              <p:nvPr/>
            </p:nvSpPr>
            <p:spPr bwMode="auto">
              <a:xfrm flipV="1">
                <a:off x="7770495" y="2929189"/>
                <a:ext cx="79375" cy="77788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Line 293"/>
              <p:cNvSpPr>
                <a:spLocks noChangeShapeType="1"/>
              </p:cNvSpPr>
              <p:nvPr/>
            </p:nvSpPr>
            <p:spPr bwMode="auto">
              <a:xfrm>
                <a:off x="7770495" y="2929189"/>
                <a:ext cx="79375" cy="77788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Line 294"/>
              <p:cNvSpPr>
                <a:spLocks noChangeShapeType="1"/>
              </p:cNvSpPr>
              <p:nvPr/>
            </p:nvSpPr>
            <p:spPr bwMode="auto">
              <a:xfrm>
                <a:off x="9388158" y="2338639"/>
                <a:ext cx="101600" cy="0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Line 295"/>
              <p:cNvSpPr>
                <a:spLocks noChangeShapeType="1"/>
              </p:cNvSpPr>
              <p:nvPr/>
            </p:nvSpPr>
            <p:spPr bwMode="auto">
              <a:xfrm flipV="1">
                <a:off x="9438958" y="2289427"/>
                <a:ext cx="0" cy="100013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Line 296"/>
              <p:cNvSpPr>
                <a:spLocks noChangeShapeType="1"/>
              </p:cNvSpPr>
              <p:nvPr/>
            </p:nvSpPr>
            <p:spPr bwMode="auto">
              <a:xfrm flipV="1">
                <a:off x="9400858" y="2300539"/>
                <a:ext cx="77788" cy="77788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Line 297"/>
              <p:cNvSpPr>
                <a:spLocks noChangeShapeType="1"/>
              </p:cNvSpPr>
              <p:nvPr/>
            </p:nvSpPr>
            <p:spPr bwMode="auto">
              <a:xfrm>
                <a:off x="9400858" y="2300539"/>
                <a:ext cx="77788" cy="77788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Line 298"/>
              <p:cNvSpPr>
                <a:spLocks noChangeShapeType="1"/>
              </p:cNvSpPr>
              <p:nvPr/>
            </p:nvSpPr>
            <p:spPr bwMode="auto">
              <a:xfrm>
                <a:off x="11018520" y="1698877"/>
                <a:ext cx="100013" cy="0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Line 299"/>
              <p:cNvSpPr>
                <a:spLocks noChangeShapeType="1"/>
              </p:cNvSpPr>
              <p:nvPr/>
            </p:nvSpPr>
            <p:spPr bwMode="auto">
              <a:xfrm flipV="1">
                <a:off x="11067733" y="1648077"/>
                <a:ext cx="0" cy="101600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Line 300"/>
              <p:cNvSpPr>
                <a:spLocks noChangeShapeType="1"/>
              </p:cNvSpPr>
              <p:nvPr/>
            </p:nvSpPr>
            <p:spPr bwMode="auto">
              <a:xfrm flipV="1">
                <a:off x="11029633" y="1660777"/>
                <a:ext cx="77788" cy="77788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Line 301"/>
              <p:cNvSpPr>
                <a:spLocks noChangeShapeType="1"/>
              </p:cNvSpPr>
              <p:nvPr/>
            </p:nvSpPr>
            <p:spPr bwMode="auto">
              <a:xfrm>
                <a:off x="11029633" y="1660777"/>
                <a:ext cx="77788" cy="77788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302"/>
              <p:cNvSpPr>
                <a:spLocks/>
              </p:cNvSpPr>
              <p:nvPr/>
            </p:nvSpPr>
            <p:spPr bwMode="auto">
              <a:xfrm>
                <a:off x="6187758" y="2657727"/>
                <a:ext cx="4875213" cy="2189163"/>
              </a:xfrm>
              <a:custGeom>
                <a:avLst/>
                <a:gdLst>
                  <a:gd name="T0" fmla="*/ 0 w 3071"/>
                  <a:gd name="T1" fmla="*/ 1379 h 1379"/>
                  <a:gd name="T2" fmla="*/ 1024 w 3071"/>
                  <a:gd name="T3" fmla="*/ 978 h 1379"/>
                  <a:gd name="T4" fmla="*/ 2047 w 3071"/>
                  <a:gd name="T5" fmla="*/ 583 h 1379"/>
                  <a:gd name="T6" fmla="*/ 3071 w 3071"/>
                  <a:gd name="T7" fmla="*/ 0 h 1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71" h="1379">
                    <a:moveTo>
                      <a:pt x="0" y="1379"/>
                    </a:moveTo>
                    <a:lnTo>
                      <a:pt x="1024" y="978"/>
                    </a:lnTo>
                    <a:lnTo>
                      <a:pt x="2047" y="583"/>
                    </a:lnTo>
                    <a:lnTo>
                      <a:pt x="3071" y="0"/>
                    </a:lnTo>
                  </a:path>
                </a:pathLst>
              </a:custGeom>
              <a:noFill/>
              <a:ln w="7938" cap="flat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303"/>
              <p:cNvSpPr>
                <a:spLocks/>
              </p:cNvSpPr>
              <p:nvPr/>
            </p:nvSpPr>
            <p:spPr bwMode="auto">
              <a:xfrm>
                <a:off x="6148070" y="4800852"/>
                <a:ext cx="88900" cy="85725"/>
              </a:xfrm>
              <a:custGeom>
                <a:avLst/>
                <a:gdLst>
                  <a:gd name="T0" fmla="*/ 56 w 56"/>
                  <a:gd name="T1" fmla="*/ 27 h 54"/>
                  <a:gd name="T2" fmla="*/ 51 w 56"/>
                  <a:gd name="T3" fmla="*/ 11 h 54"/>
                  <a:gd name="T4" fmla="*/ 37 w 56"/>
                  <a:gd name="T5" fmla="*/ 0 h 54"/>
                  <a:gd name="T6" fmla="*/ 20 w 56"/>
                  <a:gd name="T7" fmla="*/ 0 h 54"/>
                  <a:gd name="T8" fmla="*/ 6 w 56"/>
                  <a:gd name="T9" fmla="*/ 11 h 54"/>
                  <a:gd name="T10" fmla="*/ 0 w 56"/>
                  <a:gd name="T11" fmla="*/ 27 h 54"/>
                  <a:gd name="T12" fmla="*/ 6 w 56"/>
                  <a:gd name="T13" fmla="*/ 44 h 54"/>
                  <a:gd name="T14" fmla="*/ 20 w 56"/>
                  <a:gd name="T15" fmla="*/ 54 h 54"/>
                  <a:gd name="T16" fmla="*/ 37 w 56"/>
                  <a:gd name="T17" fmla="*/ 54 h 54"/>
                  <a:gd name="T18" fmla="*/ 51 w 56"/>
                  <a:gd name="T19" fmla="*/ 44 h 54"/>
                  <a:gd name="T20" fmla="*/ 56 w 56"/>
                  <a:gd name="T2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54">
                    <a:moveTo>
                      <a:pt x="56" y="27"/>
                    </a:moveTo>
                    <a:lnTo>
                      <a:pt x="51" y="11"/>
                    </a:lnTo>
                    <a:lnTo>
                      <a:pt x="37" y="0"/>
                    </a:lnTo>
                    <a:lnTo>
                      <a:pt x="20" y="0"/>
                    </a:lnTo>
                    <a:lnTo>
                      <a:pt x="6" y="11"/>
                    </a:lnTo>
                    <a:lnTo>
                      <a:pt x="0" y="27"/>
                    </a:lnTo>
                    <a:lnTo>
                      <a:pt x="6" y="44"/>
                    </a:lnTo>
                    <a:lnTo>
                      <a:pt x="20" y="54"/>
                    </a:lnTo>
                    <a:lnTo>
                      <a:pt x="37" y="54"/>
                    </a:lnTo>
                    <a:lnTo>
                      <a:pt x="51" y="44"/>
                    </a:lnTo>
                    <a:lnTo>
                      <a:pt x="56" y="27"/>
                    </a:lnTo>
                    <a:close/>
                  </a:path>
                </a:pathLst>
              </a:custGeom>
              <a:noFill/>
              <a:ln w="11113" cap="flat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304"/>
              <p:cNvSpPr>
                <a:spLocks/>
              </p:cNvSpPr>
              <p:nvPr/>
            </p:nvSpPr>
            <p:spPr bwMode="auto">
              <a:xfrm>
                <a:off x="7765733" y="4172202"/>
                <a:ext cx="88900" cy="85725"/>
              </a:xfrm>
              <a:custGeom>
                <a:avLst/>
                <a:gdLst>
                  <a:gd name="T0" fmla="*/ 56 w 56"/>
                  <a:gd name="T1" fmla="*/ 27 h 54"/>
                  <a:gd name="T2" fmla="*/ 51 w 56"/>
                  <a:gd name="T3" fmla="*/ 10 h 54"/>
                  <a:gd name="T4" fmla="*/ 37 w 56"/>
                  <a:gd name="T5" fmla="*/ 0 h 54"/>
                  <a:gd name="T6" fmla="*/ 20 w 56"/>
                  <a:gd name="T7" fmla="*/ 0 h 54"/>
                  <a:gd name="T8" fmla="*/ 6 w 56"/>
                  <a:gd name="T9" fmla="*/ 10 h 54"/>
                  <a:gd name="T10" fmla="*/ 0 w 56"/>
                  <a:gd name="T11" fmla="*/ 27 h 54"/>
                  <a:gd name="T12" fmla="*/ 6 w 56"/>
                  <a:gd name="T13" fmla="*/ 44 h 54"/>
                  <a:gd name="T14" fmla="*/ 20 w 56"/>
                  <a:gd name="T15" fmla="*/ 54 h 54"/>
                  <a:gd name="T16" fmla="*/ 37 w 56"/>
                  <a:gd name="T17" fmla="*/ 54 h 54"/>
                  <a:gd name="T18" fmla="*/ 51 w 56"/>
                  <a:gd name="T19" fmla="*/ 44 h 54"/>
                  <a:gd name="T20" fmla="*/ 56 w 56"/>
                  <a:gd name="T2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54">
                    <a:moveTo>
                      <a:pt x="56" y="27"/>
                    </a:moveTo>
                    <a:lnTo>
                      <a:pt x="51" y="10"/>
                    </a:lnTo>
                    <a:lnTo>
                      <a:pt x="37" y="0"/>
                    </a:lnTo>
                    <a:lnTo>
                      <a:pt x="20" y="0"/>
                    </a:lnTo>
                    <a:lnTo>
                      <a:pt x="6" y="10"/>
                    </a:lnTo>
                    <a:lnTo>
                      <a:pt x="0" y="27"/>
                    </a:lnTo>
                    <a:lnTo>
                      <a:pt x="6" y="44"/>
                    </a:lnTo>
                    <a:lnTo>
                      <a:pt x="20" y="54"/>
                    </a:lnTo>
                    <a:lnTo>
                      <a:pt x="37" y="54"/>
                    </a:lnTo>
                    <a:lnTo>
                      <a:pt x="51" y="44"/>
                    </a:lnTo>
                    <a:lnTo>
                      <a:pt x="56" y="27"/>
                    </a:lnTo>
                    <a:close/>
                  </a:path>
                </a:pathLst>
              </a:custGeom>
              <a:noFill/>
              <a:ln w="11113" cap="flat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305"/>
              <p:cNvSpPr>
                <a:spLocks/>
              </p:cNvSpPr>
              <p:nvPr/>
            </p:nvSpPr>
            <p:spPr bwMode="auto">
              <a:xfrm>
                <a:off x="9394508" y="3543552"/>
                <a:ext cx="90488" cy="85725"/>
              </a:xfrm>
              <a:custGeom>
                <a:avLst/>
                <a:gdLst>
                  <a:gd name="T0" fmla="*/ 57 w 57"/>
                  <a:gd name="T1" fmla="*/ 27 h 54"/>
                  <a:gd name="T2" fmla="*/ 51 w 57"/>
                  <a:gd name="T3" fmla="*/ 10 h 54"/>
                  <a:gd name="T4" fmla="*/ 37 w 57"/>
                  <a:gd name="T5" fmla="*/ 0 h 54"/>
                  <a:gd name="T6" fmla="*/ 20 w 57"/>
                  <a:gd name="T7" fmla="*/ 0 h 54"/>
                  <a:gd name="T8" fmla="*/ 6 w 57"/>
                  <a:gd name="T9" fmla="*/ 10 h 54"/>
                  <a:gd name="T10" fmla="*/ 0 w 57"/>
                  <a:gd name="T11" fmla="*/ 27 h 54"/>
                  <a:gd name="T12" fmla="*/ 6 w 57"/>
                  <a:gd name="T13" fmla="*/ 43 h 54"/>
                  <a:gd name="T14" fmla="*/ 20 w 57"/>
                  <a:gd name="T15" fmla="*/ 54 h 54"/>
                  <a:gd name="T16" fmla="*/ 37 w 57"/>
                  <a:gd name="T17" fmla="*/ 54 h 54"/>
                  <a:gd name="T18" fmla="*/ 51 w 57"/>
                  <a:gd name="T19" fmla="*/ 43 h 54"/>
                  <a:gd name="T20" fmla="*/ 57 w 57"/>
                  <a:gd name="T2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" h="54">
                    <a:moveTo>
                      <a:pt x="57" y="27"/>
                    </a:moveTo>
                    <a:lnTo>
                      <a:pt x="51" y="10"/>
                    </a:lnTo>
                    <a:lnTo>
                      <a:pt x="37" y="0"/>
                    </a:lnTo>
                    <a:lnTo>
                      <a:pt x="20" y="0"/>
                    </a:lnTo>
                    <a:lnTo>
                      <a:pt x="6" y="10"/>
                    </a:lnTo>
                    <a:lnTo>
                      <a:pt x="0" y="27"/>
                    </a:lnTo>
                    <a:lnTo>
                      <a:pt x="6" y="43"/>
                    </a:lnTo>
                    <a:lnTo>
                      <a:pt x="20" y="54"/>
                    </a:lnTo>
                    <a:lnTo>
                      <a:pt x="37" y="54"/>
                    </a:lnTo>
                    <a:lnTo>
                      <a:pt x="51" y="43"/>
                    </a:lnTo>
                    <a:lnTo>
                      <a:pt x="57" y="27"/>
                    </a:lnTo>
                    <a:close/>
                  </a:path>
                </a:pathLst>
              </a:custGeom>
              <a:noFill/>
              <a:ln w="11113" cap="flat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306"/>
              <p:cNvSpPr>
                <a:spLocks/>
              </p:cNvSpPr>
              <p:nvPr/>
            </p:nvSpPr>
            <p:spPr bwMode="auto">
              <a:xfrm>
                <a:off x="11023283" y="2611689"/>
                <a:ext cx="90488" cy="85725"/>
              </a:xfrm>
              <a:custGeom>
                <a:avLst/>
                <a:gdLst>
                  <a:gd name="T0" fmla="*/ 57 w 57"/>
                  <a:gd name="T1" fmla="*/ 27 h 54"/>
                  <a:gd name="T2" fmla="*/ 51 w 57"/>
                  <a:gd name="T3" fmla="*/ 10 h 54"/>
                  <a:gd name="T4" fmla="*/ 37 w 57"/>
                  <a:gd name="T5" fmla="*/ 0 h 54"/>
                  <a:gd name="T6" fmla="*/ 20 w 57"/>
                  <a:gd name="T7" fmla="*/ 0 h 54"/>
                  <a:gd name="T8" fmla="*/ 6 w 57"/>
                  <a:gd name="T9" fmla="*/ 10 h 54"/>
                  <a:gd name="T10" fmla="*/ 0 w 57"/>
                  <a:gd name="T11" fmla="*/ 27 h 54"/>
                  <a:gd name="T12" fmla="*/ 6 w 57"/>
                  <a:gd name="T13" fmla="*/ 43 h 54"/>
                  <a:gd name="T14" fmla="*/ 20 w 57"/>
                  <a:gd name="T15" fmla="*/ 54 h 54"/>
                  <a:gd name="T16" fmla="*/ 37 w 57"/>
                  <a:gd name="T17" fmla="*/ 54 h 54"/>
                  <a:gd name="T18" fmla="*/ 51 w 57"/>
                  <a:gd name="T19" fmla="*/ 43 h 54"/>
                  <a:gd name="T20" fmla="*/ 57 w 57"/>
                  <a:gd name="T2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" h="54">
                    <a:moveTo>
                      <a:pt x="57" y="27"/>
                    </a:moveTo>
                    <a:lnTo>
                      <a:pt x="51" y="10"/>
                    </a:lnTo>
                    <a:lnTo>
                      <a:pt x="37" y="0"/>
                    </a:lnTo>
                    <a:lnTo>
                      <a:pt x="20" y="0"/>
                    </a:lnTo>
                    <a:lnTo>
                      <a:pt x="6" y="10"/>
                    </a:lnTo>
                    <a:lnTo>
                      <a:pt x="0" y="27"/>
                    </a:lnTo>
                    <a:lnTo>
                      <a:pt x="6" y="43"/>
                    </a:lnTo>
                    <a:lnTo>
                      <a:pt x="20" y="54"/>
                    </a:lnTo>
                    <a:lnTo>
                      <a:pt x="37" y="54"/>
                    </a:lnTo>
                    <a:lnTo>
                      <a:pt x="51" y="43"/>
                    </a:lnTo>
                    <a:lnTo>
                      <a:pt x="57" y="27"/>
                    </a:lnTo>
                    <a:close/>
                  </a:path>
                </a:pathLst>
              </a:custGeom>
              <a:noFill/>
              <a:ln w="11113" cap="flat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307"/>
              <p:cNvSpPr>
                <a:spLocks/>
              </p:cNvSpPr>
              <p:nvPr/>
            </p:nvSpPr>
            <p:spPr bwMode="auto">
              <a:xfrm>
                <a:off x="6187758" y="3133977"/>
                <a:ext cx="4875213" cy="2001838"/>
              </a:xfrm>
              <a:custGeom>
                <a:avLst/>
                <a:gdLst>
                  <a:gd name="T0" fmla="*/ 0 w 3071"/>
                  <a:gd name="T1" fmla="*/ 1261 h 1261"/>
                  <a:gd name="T2" fmla="*/ 1024 w 3071"/>
                  <a:gd name="T3" fmla="*/ 852 h 1261"/>
                  <a:gd name="T4" fmla="*/ 2047 w 3071"/>
                  <a:gd name="T5" fmla="*/ 424 h 1261"/>
                  <a:gd name="T6" fmla="*/ 3071 w 3071"/>
                  <a:gd name="T7" fmla="*/ 0 h 1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71" h="1261">
                    <a:moveTo>
                      <a:pt x="0" y="1261"/>
                    </a:moveTo>
                    <a:lnTo>
                      <a:pt x="1024" y="852"/>
                    </a:lnTo>
                    <a:lnTo>
                      <a:pt x="2047" y="424"/>
                    </a:lnTo>
                    <a:lnTo>
                      <a:pt x="3071" y="0"/>
                    </a:lnTo>
                  </a:path>
                </a:pathLst>
              </a:custGeom>
              <a:noFill/>
              <a:ln w="7938" cap="flat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Rectangle 308"/>
              <p:cNvSpPr>
                <a:spLocks noChangeArrowheads="1"/>
              </p:cNvSpPr>
              <p:nvPr/>
            </p:nvSpPr>
            <p:spPr bwMode="auto">
              <a:xfrm>
                <a:off x="6157595" y="5100889"/>
                <a:ext cx="69850" cy="69850"/>
              </a:xfrm>
              <a:prstGeom prst="rect">
                <a:avLst/>
              </a:prstGeom>
              <a:noFill/>
              <a:ln w="11113" cap="flat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Rectangle 309"/>
              <p:cNvSpPr>
                <a:spLocks noChangeArrowheads="1"/>
              </p:cNvSpPr>
              <p:nvPr/>
            </p:nvSpPr>
            <p:spPr bwMode="auto">
              <a:xfrm>
                <a:off x="7776845" y="4450014"/>
                <a:ext cx="68263" cy="69850"/>
              </a:xfrm>
              <a:prstGeom prst="rect">
                <a:avLst/>
              </a:prstGeom>
              <a:noFill/>
              <a:ln w="11113" cap="flat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Rectangle 310"/>
              <p:cNvSpPr>
                <a:spLocks noChangeArrowheads="1"/>
              </p:cNvSpPr>
              <p:nvPr/>
            </p:nvSpPr>
            <p:spPr bwMode="auto">
              <a:xfrm>
                <a:off x="9405620" y="3775327"/>
                <a:ext cx="68263" cy="69850"/>
              </a:xfrm>
              <a:prstGeom prst="rect">
                <a:avLst/>
              </a:prstGeom>
              <a:noFill/>
              <a:ln w="11113" cap="flat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Rectangle 311"/>
              <p:cNvSpPr>
                <a:spLocks noChangeArrowheads="1"/>
              </p:cNvSpPr>
              <p:nvPr/>
            </p:nvSpPr>
            <p:spPr bwMode="auto">
              <a:xfrm>
                <a:off x="11034395" y="3102227"/>
                <a:ext cx="69850" cy="69850"/>
              </a:xfrm>
              <a:prstGeom prst="rect">
                <a:avLst/>
              </a:prstGeom>
              <a:noFill/>
              <a:ln w="11113" cap="flat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312"/>
              <p:cNvSpPr>
                <a:spLocks/>
              </p:cNvSpPr>
              <p:nvPr/>
            </p:nvSpPr>
            <p:spPr bwMode="auto">
              <a:xfrm>
                <a:off x="6187758" y="3338764"/>
                <a:ext cx="4875213" cy="1808163"/>
              </a:xfrm>
              <a:custGeom>
                <a:avLst/>
                <a:gdLst>
                  <a:gd name="T0" fmla="*/ 0 w 3071"/>
                  <a:gd name="T1" fmla="*/ 1139 h 1139"/>
                  <a:gd name="T2" fmla="*/ 1024 w 3071"/>
                  <a:gd name="T3" fmla="*/ 789 h 1139"/>
                  <a:gd name="T4" fmla="*/ 2047 w 3071"/>
                  <a:gd name="T5" fmla="*/ 401 h 1139"/>
                  <a:gd name="T6" fmla="*/ 3071 w 3071"/>
                  <a:gd name="T7" fmla="*/ 0 h 1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71" h="1139">
                    <a:moveTo>
                      <a:pt x="0" y="1139"/>
                    </a:moveTo>
                    <a:lnTo>
                      <a:pt x="1024" y="789"/>
                    </a:lnTo>
                    <a:lnTo>
                      <a:pt x="2047" y="401"/>
                    </a:lnTo>
                    <a:lnTo>
                      <a:pt x="3071" y="0"/>
                    </a:ln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313"/>
              <p:cNvSpPr>
                <a:spLocks/>
              </p:cNvSpPr>
              <p:nvPr/>
            </p:nvSpPr>
            <p:spPr bwMode="auto">
              <a:xfrm>
                <a:off x="6148070" y="5086602"/>
                <a:ext cx="88900" cy="120650"/>
              </a:xfrm>
              <a:custGeom>
                <a:avLst/>
                <a:gdLst>
                  <a:gd name="T0" fmla="*/ 28 w 56"/>
                  <a:gd name="T1" fmla="*/ 76 h 76"/>
                  <a:gd name="T2" fmla="*/ 56 w 56"/>
                  <a:gd name="T3" fmla="*/ 38 h 76"/>
                  <a:gd name="T4" fmla="*/ 28 w 56"/>
                  <a:gd name="T5" fmla="*/ 0 h 76"/>
                  <a:gd name="T6" fmla="*/ 0 w 56"/>
                  <a:gd name="T7" fmla="*/ 38 h 76"/>
                  <a:gd name="T8" fmla="*/ 28 w 56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6">
                    <a:moveTo>
                      <a:pt x="28" y="76"/>
                    </a:moveTo>
                    <a:lnTo>
                      <a:pt x="56" y="38"/>
                    </a:lnTo>
                    <a:lnTo>
                      <a:pt x="28" y="0"/>
                    </a:lnTo>
                    <a:lnTo>
                      <a:pt x="0" y="38"/>
                    </a:lnTo>
                    <a:lnTo>
                      <a:pt x="28" y="76"/>
                    </a:lnTo>
                    <a:close/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314"/>
              <p:cNvSpPr>
                <a:spLocks/>
              </p:cNvSpPr>
              <p:nvPr/>
            </p:nvSpPr>
            <p:spPr bwMode="auto">
              <a:xfrm>
                <a:off x="7765733" y="4537327"/>
                <a:ext cx="88900" cy="119063"/>
              </a:xfrm>
              <a:custGeom>
                <a:avLst/>
                <a:gdLst>
                  <a:gd name="T0" fmla="*/ 28 w 56"/>
                  <a:gd name="T1" fmla="*/ 75 h 75"/>
                  <a:gd name="T2" fmla="*/ 56 w 56"/>
                  <a:gd name="T3" fmla="*/ 37 h 75"/>
                  <a:gd name="T4" fmla="*/ 28 w 56"/>
                  <a:gd name="T5" fmla="*/ 0 h 75"/>
                  <a:gd name="T6" fmla="*/ 0 w 56"/>
                  <a:gd name="T7" fmla="*/ 37 h 75"/>
                  <a:gd name="T8" fmla="*/ 28 w 56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5">
                    <a:moveTo>
                      <a:pt x="28" y="75"/>
                    </a:moveTo>
                    <a:lnTo>
                      <a:pt x="56" y="37"/>
                    </a:lnTo>
                    <a:lnTo>
                      <a:pt x="28" y="0"/>
                    </a:lnTo>
                    <a:lnTo>
                      <a:pt x="0" y="37"/>
                    </a:lnTo>
                    <a:lnTo>
                      <a:pt x="28" y="75"/>
                    </a:lnTo>
                    <a:close/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315"/>
              <p:cNvSpPr>
                <a:spLocks/>
              </p:cNvSpPr>
              <p:nvPr/>
            </p:nvSpPr>
            <p:spPr bwMode="auto">
              <a:xfrm>
                <a:off x="9394508" y="3919789"/>
                <a:ext cx="90488" cy="119063"/>
              </a:xfrm>
              <a:custGeom>
                <a:avLst/>
                <a:gdLst>
                  <a:gd name="T0" fmla="*/ 28 w 57"/>
                  <a:gd name="T1" fmla="*/ 75 h 75"/>
                  <a:gd name="T2" fmla="*/ 57 w 57"/>
                  <a:gd name="T3" fmla="*/ 37 h 75"/>
                  <a:gd name="T4" fmla="*/ 28 w 57"/>
                  <a:gd name="T5" fmla="*/ 0 h 75"/>
                  <a:gd name="T6" fmla="*/ 0 w 57"/>
                  <a:gd name="T7" fmla="*/ 37 h 75"/>
                  <a:gd name="T8" fmla="*/ 28 w 57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75">
                    <a:moveTo>
                      <a:pt x="28" y="75"/>
                    </a:moveTo>
                    <a:lnTo>
                      <a:pt x="57" y="37"/>
                    </a:lnTo>
                    <a:lnTo>
                      <a:pt x="28" y="0"/>
                    </a:lnTo>
                    <a:lnTo>
                      <a:pt x="0" y="37"/>
                    </a:lnTo>
                    <a:lnTo>
                      <a:pt x="28" y="75"/>
                    </a:lnTo>
                    <a:close/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316"/>
              <p:cNvSpPr>
                <a:spLocks/>
              </p:cNvSpPr>
              <p:nvPr/>
            </p:nvSpPr>
            <p:spPr bwMode="auto">
              <a:xfrm>
                <a:off x="11023283" y="3278439"/>
                <a:ext cx="90488" cy="120650"/>
              </a:xfrm>
              <a:custGeom>
                <a:avLst/>
                <a:gdLst>
                  <a:gd name="T0" fmla="*/ 28 w 57"/>
                  <a:gd name="T1" fmla="*/ 76 h 76"/>
                  <a:gd name="T2" fmla="*/ 57 w 57"/>
                  <a:gd name="T3" fmla="*/ 38 h 76"/>
                  <a:gd name="T4" fmla="*/ 28 w 57"/>
                  <a:gd name="T5" fmla="*/ 0 h 76"/>
                  <a:gd name="T6" fmla="*/ 0 w 57"/>
                  <a:gd name="T7" fmla="*/ 38 h 76"/>
                  <a:gd name="T8" fmla="*/ 28 w 57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76">
                    <a:moveTo>
                      <a:pt x="28" y="76"/>
                    </a:moveTo>
                    <a:lnTo>
                      <a:pt x="57" y="38"/>
                    </a:lnTo>
                    <a:lnTo>
                      <a:pt x="28" y="0"/>
                    </a:lnTo>
                    <a:lnTo>
                      <a:pt x="0" y="38"/>
                    </a:lnTo>
                    <a:lnTo>
                      <a:pt x="28" y="76"/>
                    </a:lnTo>
                    <a:close/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Rectangle 169"/>
              <p:cNvSpPr>
                <a:spLocks noChangeArrowheads="1"/>
              </p:cNvSpPr>
              <p:nvPr/>
            </p:nvSpPr>
            <p:spPr bwMode="auto">
              <a:xfrm>
                <a:off x="5660308" y="5367903"/>
                <a:ext cx="29495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r>
                  <a:rPr kumimoji="0" lang="en-US" altLang="en-US" sz="2000" b="0" i="0" u="none" strike="noStrike" cap="none" normalizeH="0" baseline="3000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-8</a:t>
                </a:r>
                <a:endParaRPr kumimoji="0" lang="en-US" altLang="en-US" sz="3200" b="0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1" name="Rectangle 169"/>
              <p:cNvSpPr>
                <a:spLocks noChangeArrowheads="1"/>
              </p:cNvSpPr>
              <p:nvPr/>
            </p:nvSpPr>
            <p:spPr bwMode="auto">
              <a:xfrm>
                <a:off x="5667159" y="4596858"/>
                <a:ext cx="29495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r>
                  <a:rPr kumimoji="0" lang="en-US" altLang="en-US" sz="2000" b="0" i="0" u="none" strike="noStrike" cap="none" normalizeH="0" baseline="3000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-4</a:t>
                </a:r>
                <a:endParaRPr kumimoji="0" lang="en-US" altLang="en-US" sz="3200" b="0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2" name="Rectangle 169"/>
              <p:cNvSpPr>
                <a:spLocks noChangeArrowheads="1"/>
              </p:cNvSpPr>
              <p:nvPr/>
            </p:nvSpPr>
            <p:spPr bwMode="auto">
              <a:xfrm>
                <a:off x="5667159" y="3810252"/>
                <a:ext cx="23724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r>
                  <a:rPr kumimoji="0" lang="en-US" altLang="en-US" sz="2000" b="0" i="0" u="none" strike="noStrike" cap="none" normalizeH="0" baseline="3000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3200" b="0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3" name="Rectangle 169"/>
              <p:cNvSpPr>
                <a:spLocks noChangeArrowheads="1"/>
              </p:cNvSpPr>
              <p:nvPr/>
            </p:nvSpPr>
            <p:spPr bwMode="auto">
              <a:xfrm>
                <a:off x="5667159" y="3030987"/>
                <a:ext cx="23724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r>
                  <a:rPr kumimoji="0" lang="en-US" altLang="en-US" sz="2000" b="0" i="0" u="none" strike="noStrike" cap="none" normalizeH="0" baseline="3000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en-US" altLang="en-US" sz="3200" b="0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4" name="Rectangle 169"/>
              <p:cNvSpPr>
                <a:spLocks noChangeArrowheads="1"/>
              </p:cNvSpPr>
              <p:nvPr/>
            </p:nvSpPr>
            <p:spPr bwMode="auto">
              <a:xfrm>
                <a:off x="5667472" y="2224438"/>
                <a:ext cx="23724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r>
                  <a:rPr kumimoji="0" lang="en-US" altLang="en-US" sz="2000" b="0" i="0" u="none" strike="noStrike" cap="none" normalizeH="0" baseline="3000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8</a:t>
                </a:r>
                <a:endParaRPr kumimoji="0" lang="en-US" altLang="en-US" sz="3200" b="0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5" name="Rectangle 169"/>
              <p:cNvSpPr>
                <a:spLocks noChangeArrowheads="1"/>
              </p:cNvSpPr>
              <p:nvPr/>
            </p:nvSpPr>
            <p:spPr bwMode="auto">
              <a:xfrm>
                <a:off x="5667472" y="1434826"/>
                <a:ext cx="33182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r>
                  <a:rPr lang="en-US" altLang="en-US" sz="2000" baseline="30000" dirty="0">
                    <a:solidFill>
                      <a:srgbClr val="262626"/>
                    </a:solidFill>
                  </a:rPr>
                  <a:t>12</a:t>
                </a:r>
                <a:endParaRPr kumimoji="0" lang="en-US" altLang="en-US" sz="3200" b="0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71" name="Group 270"/>
            <p:cNvGrpSpPr/>
            <p:nvPr/>
          </p:nvGrpSpPr>
          <p:grpSpPr>
            <a:xfrm>
              <a:off x="7775125" y="2512748"/>
              <a:ext cx="3095105" cy="1502334"/>
              <a:chOff x="7775125" y="2512748"/>
              <a:chExt cx="3095105" cy="1502334"/>
            </a:xfrm>
          </p:grpSpPr>
          <p:sp>
            <p:nvSpPr>
              <p:cNvPr id="2" name="TextBox 1"/>
              <p:cNvSpPr txBox="1"/>
              <p:nvPr/>
            </p:nvSpPr>
            <p:spPr>
              <a:xfrm rot="20274676">
                <a:off x="7950201" y="2512748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BF</a:t>
                </a:r>
              </a:p>
            </p:txBody>
          </p:sp>
          <p:sp>
            <p:nvSpPr>
              <p:cNvPr id="266" name="TextBox 265"/>
              <p:cNvSpPr txBox="1"/>
              <p:nvPr/>
            </p:nvSpPr>
            <p:spPr>
              <a:xfrm rot="20274676">
                <a:off x="7775125" y="3277141"/>
                <a:ext cx="10166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FFFF"/>
                    </a:solidFill>
                  </a:rPr>
                  <a:t>JIT Norm</a:t>
                </a:r>
              </a:p>
            </p:txBody>
          </p:sp>
          <p:sp>
            <p:nvSpPr>
              <p:cNvPr id="267" name="TextBox 266"/>
              <p:cNvSpPr txBox="1"/>
              <p:nvPr/>
            </p:nvSpPr>
            <p:spPr>
              <a:xfrm rot="20274676">
                <a:off x="7907155" y="3645750"/>
                <a:ext cx="1071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CC00"/>
                    </a:solidFill>
                  </a:rPr>
                  <a:t>MASS 1.0</a:t>
                </a:r>
              </a:p>
            </p:txBody>
          </p:sp>
          <p:sp>
            <p:nvSpPr>
              <p:cNvPr id="269" name="TextBox 268"/>
              <p:cNvSpPr txBox="1"/>
              <p:nvPr/>
            </p:nvSpPr>
            <p:spPr>
              <a:xfrm rot="20274676">
                <a:off x="9799103" y="3143785"/>
                <a:ext cx="1071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FF"/>
                    </a:solidFill>
                  </a:rPr>
                  <a:t>MASS 2.0</a:t>
                </a:r>
              </a:p>
            </p:txBody>
          </p:sp>
          <p:sp>
            <p:nvSpPr>
              <p:cNvPr id="270" name="TextBox 269"/>
              <p:cNvSpPr txBox="1"/>
              <p:nvPr/>
            </p:nvSpPr>
            <p:spPr>
              <a:xfrm rot="20274676">
                <a:off x="9764185" y="3622653"/>
                <a:ext cx="1071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MASS 3.0</a:t>
                </a:r>
              </a:p>
            </p:txBody>
          </p:sp>
        </p:grpSp>
      </p:grpSp>
      <p:sp>
        <p:nvSpPr>
          <p:cNvPr id="274" name="TextBox 273"/>
          <p:cNvSpPr txBox="1"/>
          <p:nvPr/>
        </p:nvSpPr>
        <p:spPr>
          <a:xfrm>
            <a:off x="214990" y="1317854"/>
            <a:ext cx="51645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Design a new application specific processor to do FFT efficiently [a][b].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Keep the general processor and optimize DRAM to compute FFT efficiently [c].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Keep a commodity box, add a GPU to do FFT efficiently [d].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Keep a commodity box, add an FPGA to do FFT efficiently [e].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Take a commodity box, and use sparse FFT [f].</a:t>
            </a:r>
          </a:p>
        </p:txBody>
      </p:sp>
      <p:sp>
        <p:nvSpPr>
          <p:cNvPr id="275" name="Rectangle 274"/>
          <p:cNvSpPr/>
          <p:nvPr/>
        </p:nvSpPr>
        <p:spPr>
          <a:xfrm>
            <a:off x="9705" y="4353160"/>
            <a:ext cx="645787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[a] The Fast Fourier Transform in Hardware: A Tutorial Based on an FPGA Implementation,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George Slade.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[b] Appendix C: Efficient Hardware Implementations of FFT Engines,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Nasserbakht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Mitra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(Ed. Bingham, John A. C.) ADSL, VDSL, and Multicarrier Modulation, John Wiley &amp; Sons, Inc. 2001</a:t>
            </a:r>
          </a:p>
          <a:p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[c] B. </a:t>
            </a:r>
            <a:r>
              <a:rPr lang="en-US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Akın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F. </a:t>
            </a:r>
            <a:r>
              <a:rPr lang="en-US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Franchetti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J. C. Hoe, "Understanding the design space of DRAM-optimized hardware FFT accelerators," </a:t>
            </a:r>
            <a:r>
              <a:rPr lang="en-US" sz="11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IEEE 25th International Conference on Application-Specific Systems, Architectures and Processors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Zurich, 2014, pp. 248-255.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[d] Naga K.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Govindaraju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Brandon Lloyd, Yuri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Dotsenko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Burton Smith, and John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Manferdelli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2008. High performance discrete Fourier transforms on graphics processors. In 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Proceedings of the 2008 ACM/IEEE conference on Supercomputing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(SC '08).</a:t>
            </a:r>
          </a:p>
          <a:p>
            <a:r>
              <a:rPr lang="en-US" sz="1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[e]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Ren Chen,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Shreyas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G. Singapura, and Viktor K.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Prasanna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2017. Optimal dynamic data layouts for 2D FFT on 3D memory integrated FPGA. 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Supercomput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73, 2 (February 2017), 652-663. 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[f]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Haitham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Hassanieh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Piotr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Indyk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Dina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Katabi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Eric Price. 2012. Simple and practical algorithm for sparse Fourier transform. In 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Proceedings of the twenty-third annual ACM-SIAM symposium on Discrete algorithms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(SODA '12). 1183-1194.</a:t>
            </a:r>
            <a:endParaRPr lang="en-US" sz="11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318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615" y="-196948"/>
            <a:ext cx="119223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Numerical Errors in MASS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58615" y="1142533"/>
            <a:ext cx="584781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Three possible sources of numerical errors in MASS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Convolution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Numerical error in Convolution can appear if n is very large, MASS 3.0 reduces such error by dividing the computation in batches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Division by the standard deviation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If a subsequence is constant, the standard deviation is zero, causing divide by zero errors. MASS reduces such error by checking the standard deviations ahead of the division.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Square root of the distances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Theoretically it is not possible to have negative squared distance. However, for exact matches, the squared distance can be a very small negative number (-1.09e-15), resulting imaginary numbers in the output.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6263473" y="1568747"/>
            <a:ext cx="605044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d(1:n) = 0;</a:t>
            </a:r>
          </a:p>
          <a:p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Q = 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zNorm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(query);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Stdv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movstd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(T,[0 m-1]);</a:t>
            </a:r>
          </a:p>
          <a:p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Q = Q(end:-1:1);     </a:t>
            </a:r>
            <a:endParaRPr lang="en-US" sz="24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pt-B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Q(m+1:n) = 0; </a:t>
            </a:r>
          </a:p>
          <a:p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dots = </a:t>
            </a:r>
            <a:r>
              <a:rPr lang="en-US" sz="2400" dirty="0" err="1">
                <a:solidFill>
                  <a:srgbClr val="0070C0"/>
                </a:solidFill>
                <a:latin typeface="Courier New" panose="02070309020205020404" pitchFamily="49" charset="0"/>
              </a:rPr>
              <a:t>ifft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</a:rPr>
              <a:t>( fft(T).* </a:t>
            </a:r>
            <a:r>
              <a:rPr lang="en-US" sz="2400" dirty="0" err="1">
                <a:solidFill>
                  <a:srgbClr val="0070C0"/>
                </a:solidFill>
                <a:latin typeface="Courier New" panose="02070309020205020404" pitchFamily="49" charset="0"/>
              </a:rPr>
              <a:t>fft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</a:rPr>
              <a:t>(Q) );</a:t>
            </a:r>
          </a:p>
          <a:p>
            <a:r>
              <a:rPr lang="pt-B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dist = 2*(m-(dots(m:n)).</a:t>
            </a:r>
            <a:r>
              <a:rPr lang="pt-BR" sz="2400" dirty="0">
                <a:solidFill>
                  <a:srgbClr val="00B050"/>
                </a:solidFill>
                <a:latin typeface="Courier New" panose="02070309020205020404" pitchFamily="49" charset="0"/>
              </a:rPr>
              <a:t>/Stdv</a:t>
            </a:r>
            <a:r>
              <a:rPr lang="pt-B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));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dist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2400" dirty="0" err="1">
                <a:solidFill>
                  <a:srgbClr val="7030A0"/>
                </a:solidFill>
                <a:latin typeface="Courier New" panose="02070309020205020404" pitchFamily="49" charset="0"/>
              </a:rPr>
              <a:t>sqrt</a:t>
            </a:r>
            <a:r>
              <a:rPr lang="en-US" sz="2400" dirty="0">
                <a:solidFill>
                  <a:srgbClr val="7030A0"/>
                </a:solidFill>
                <a:latin typeface="Courier New" panose="02070309020205020404" pitchFamily="49" charset="0"/>
              </a:rPr>
              <a:t>(</a:t>
            </a:r>
            <a:r>
              <a:rPr lang="en-US" sz="2400" dirty="0" err="1">
                <a:solidFill>
                  <a:srgbClr val="7030A0"/>
                </a:solidFill>
                <a:latin typeface="Courier New" panose="02070309020205020404" pitchFamily="49" charset="0"/>
              </a:rPr>
              <a:t>dist</a:t>
            </a:r>
            <a:r>
              <a:rPr lang="en-US" sz="2400" dirty="0">
                <a:solidFill>
                  <a:srgbClr val="7030A0"/>
                </a:solidFill>
                <a:latin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182825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0900" y="414475"/>
            <a:ext cx="6629400" cy="71120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1732950"/>
            <a:ext cx="4992177" cy="5067300"/>
          </a:xfrm>
        </p:spPr>
        <p:txBody>
          <a:bodyPr wrap="square">
            <a:no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Our Fundamental Assumption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What is the (MP) Matrix Profile?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Properties of the MP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Developing a Visual Intuition for MP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Basic Algorithms</a:t>
            </a: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MP Motif Discovery</a:t>
            </a: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MP Time Series Chains</a:t>
            </a: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MP Anomaly Discovery</a:t>
            </a: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MP Joins (self and AB)</a:t>
            </a: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MP Semantic Segmentation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From Domain Agnostic to Domain Aware: The Annotation Vector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(A simple way to use domain knowledge to adjust your results)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The “</a:t>
            </a:r>
            <a:r>
              <a:rPr lang="en-US" sz="2000" i="1" dirty="0">
                <a:solidFill>
                  <a:schemeClr val="bg1">
                    <a:lumMod val="75000"/>
                  </a:schemeClr>
                </a:solidFill>
              </a:rPr>
              <a:t>Matrix Profile and ten lines of code is all you need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” philosophy.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Break</a:t>
            </a:r>
            <a:endParaRPr lang="en-US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625" y="209829"/>
            <a:ext cx="1432056" cy="1383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456"/>
          <a:stretch/>
        </p:blipFill>
        <p:spPr>
          <a:xfrm>
            <a:off x="542925" y="209829"/>
            <a:ext cx="1293688" cy="138374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543675" y="1790700"/>
            <a:ext cx="5495925" cy="50673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Background on time series mining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Similarity Measures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Normalization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Distance Profile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Brute Force Approach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Just-in-time Normalization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The MASS Algorithm</a:t>
            </a:r>
          </a:p>
          <a:p>
            <a:pPr lvl="1"/>
            <a:r>
              <a:rPr lang="en-US" sz="1600" dirty="0"/>
              <a:t>Extensions of MASS</a:t>
            </a:r>
          </a:p>
          <a:p>
            <a:r>
              <a:rPr lang="en-US" sz="2000" dirty="0"/>
              <a:t>Matrix Profile</a:t>
            </a:r>
          </a:p>
          <a:p>
            <a:pPr lvl="1"/>
            <a:r>
              <a:rPr lang="en-US" sz="1600" dirty="0"/>
              <a:t>STAMP</a:t>
            </a:r>
          </a:p>
          <a:p>
            <a:pPr lvl="1"/>
            <a:r>
              <a:rPr lang="en-US" sz="1600" dirty="0"/>
              <a:t>STOMP</a:t>
            </a:r>
          </a:p>
          <a:p>
            <a:pPr lvl="1"/>
            <a:r>
              <a:rPr lang="en-US" sz="1600" dirty="0"/>
              <a:t>GPU-STOMP</a:t>
            </a:r>
          </a:p>
          <a:p>
            <a:pPr lvl="1"/>
            <a:r>
              <a:rPr lang="en-US" sz="1600" dirty="0"/>
              <a:t>SCRIMP</a:t>
            </a:r>
            <a:endParaRPr lang="en-US" sz="2000" dirty="0"/>
          </a:p>
          <a:p>
            <a:r>
              <a:rPr lang="en-US" sz="2000" dirty="0"/>
              <a:t>Open problems to solve</a:t>
            </a:r>
            <a:endParaRPr lang="en-US" sz="1800" i="1" dirty="0"/>
          </a:p>
          <a:p>
            <a:pPr lvl="1"/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1836613" y="1224239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Act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56513" y="1224239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Act 2</a:t>
            </a:r>
          </a:p>
        </p:txBody>
      </p:sp>
      <p:sp>
        <p:nvSpPr>
          <p:cNvPr id="9" name="Left Arrow 8"/>
          <p:cNvSpPr/>
          <p:nvPr/>
        </p:nvSpPr>
        <p:spPr>
          <a:xfrm>
            <a:off x="9165771" y="3984172"/>
            <a:ext cx="468086" cy="1959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735208" y="3897268"/>
            <a:ext cx="110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FF"/>
                </a:solidFill>
              </a:rPr>
              <a:t>Rest Zone</a:t>
            </a:r>
          </a:p>
        </p:txBody>
      </p:sp>
    </p:spTree>
    <p:extLst>
      <p:ext uri="{BB962C8B-B14F-4D97-AF65-F5344CB8AC3E}">
        <p14:creationId xmlns:p14="http://schemas.microsoft.com/office/powerpoint/2010/main" val="1731833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0900" y="414475"/>
            <a:ext cx="6629400" cy="71120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1732950"/>
            <a:ext cx="4992177" cy="5067300"/>
          </a:xfrm>
        </p:spPr>
        <p:txBody>
          <a:bodyPr wrap="square">
            <a:no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Our Fundamental Assumption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What is the (MP) Matrix Profile?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Properties of the MP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Developing a Visual Intuition for MP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Basic Algorithms</a:t>
            </a: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MP Motif Discovery</a:t>
            </a: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MP Time Series Chains</a:t>
            </a: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MP Anomaly Discovery</a:t>
            </a: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MP Joins (self and AB)</a:t>
            </a: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MP Semantic Segmentation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From Domain Agnostic to Domain Aware: The Annotation Vector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(A simple way to use domain knowledge to adjust your results)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The “</a:t>
            </a:r>
            <a:r>
              <a:rPr lang="en-US" sz="2000" i="1" dirty="0">
                <a:solidFill>
                  <a:schemeClr val="bg1">
                    <a:lumMod val="75000"/>
                  </a:schemeClr>
                </a:solidFill>
              </a:rPr>
              <a:t>Matrix Profile and ten lines of code is all you need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” philosophy.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Break</a:t>
            </a:r>
            <a:endParaRPr lang="en-US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625" y="209829"/>
            <a:ext cx="1432056" cy="1383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456"/>
          <a:stretch/>
        </p:blipFill>
        <p:spPr>
          <a:xfrm>
            <a:off x="542925" y="209829"/>
            <a:ext cx="1293688" cy="138374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543675" y="1790700"/>
            <a:ext cx="5495925" cy="50673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Background on time series mining</a:t>
            </a:r>
          </a:p>
          <a:p>
            <a:pPr lvl="1"/>
            <a:r>
              <a:rPr lang="en-US" sz="1600" dirty="0"/>
              <a:t>Similarity Measures</a:t>
            </a:r>
          </a:p>
          <a:p>
            <a:pPr lvl="1"/>
            <a:r>
              <a:rPr lang="en-US" sz="1600" dirty="0"/>
              <a:t>Normalization</a:t>
            </a:r>
          </a:p>
          <a:p>
            <a:r>
              <a:rPr lang="en-US" sz="2000" dirty="0"/>
              <a:t>Distance Profile</a:t>
            </a:r>
          </a:p>
          <a:p>
            <a:pPr lvl="1"/>
            <a:r>
              <a:rPr lang="en-US" sz="1600" dirty="0"/>
              <a:t>Brute Force Approach</a:t>
            </a:r>
          </a:p>
          <a:p>
            <a:pPr lvl="1"/>
            <a:r>
              <a:rPr lang="en-US" sz="1600" dirty="0"/>
              <a:t>Just-in-time Normalization</a:t>
            </a:r>
          </a:p>
          <a:p>
            <a:pPr lvl="1"/>
            <a:r>
              <a:rPr lang="en-US" sz="1600" dirty="0"/>
              <a:t>The MASS Algorithm</a:t>
            </a:r>
          </a:p>
          <a:p>
            <a:pPr lvl="1"/>
            <a:r>
              <a:rPr lang="en-US" sz="1600" dirty="0"/>
              <a:t>Extensions of MASS</a:t>
            </a:r>
          </a:p>
          <a:p>
            <a:r>
              <a:rPr lang="en-US" sz="2000" dirty="0"/>
              <a:t>Matrix Profile</a:t>
            </a:r>
          </a:p>
          <a:p>
            <a:pPr lvl="1"/>
            <a:r>
              <a:rPr lang="en-US" sz="1600" dirty="0"/>
              <a:t>STAMP</a:t>
            </a:r>
          </a:p>
          <a:p>
            <a:pPr lvl="1"/>
            <a:r>
              <a:rPr lang="en-US" sz="1600" dirty="0"/>
              <a:t>STOMP</a:t>
            </a:r>
          </a:p>
          <a:p>
            <a:pPr lvl="1"/>
            <a:r>
              <a:rPr lang="en-US" sz="1600" dirty="0"/>
              <a:t>GPU-STOMP</a:t>
            </a:r>
          </a:p>
          <a:p>
            <a:pPr lvl="1"/>
            <a:r>
              <a:rPr lang="en-US" sz="1600" dirty="0"/>
              <a:t>SCRIMP</a:t>
            </a:r>
            <a:endParaRPr lang="en-US" sz="2000" dirty="0"/>
          </a:p>
          <a:p>
            <a:r>
              <a:rPr lang="en-US" sz="2000" dirty="0"/>
              <a:t>Open problems to solve</a:t>
            </a:r>
            <a:endParaRPr lang="en-US" sz="1800" i="1" dirty="0"/>
          </a:p>
          <a:p>
            <a:pPr lvl="1"/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1836613" y="1224239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Act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56513" y="1224239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Act 2</a:t>
            </a:r>
          </a:p>
        </p:txBody>
      </p:sp>
    </p:spTree>
    <p:extLst>
      <p:ext uri="{BB962C8B-B14F-4D97-AF65-F5344CB8AC3E}">
        <p14:creationId xmlns:p14="http://schemas.microsoft.com/office/powerpoint/2010/main" val="2963749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090" y="-24136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MASS Extensions: Approximate Distance Profile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2153" y="921307"/>
            <a:ext cx="10515600" cy="4351338"/>
          </a:xfrm>
        </p:spPr>
        <p:txBody>
          <a:bodyPr/>
          <a:lstStyle/>
          <a:p>
            <a:r>
              <a:rPr lang="en-US" dirty="0"/>
              <a:t>Can we trade speed with accuracy in MASS?</a:t>
            </a:r>
          </a:p>
          <a:p>
            <a:r>
              <a:rPr lang="en-US" dirty="0"/>
              <a:t>We use piecewise aggregate approximation (PAA) to reduce dimensionality of both T and Q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sqrt(w)* MASS(PAA(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T,w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),PAA(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Q,w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),m/w)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5016" y="3337268"/>
            <a:ext cx="3131760" cy="2475801"/>
            <a:chOff x="1987584" y="1420317"/>
            <a:chExt cx="3131760" cy="2475801"/>
          </a:xfrm>
        </p:grpSpPr>
        <p:grpSp>
          <p:nvGrpSpPr>
            <p:cNvPr id="6" name="Group 5"/>
            <p:cNvGrpSpPr/>
            <p:nvPr/>
          </p:nvGrpSpPr>
          <p:grpSpPr>
            <a:xfrm>
              <a:off x="1987584" y="1420317"/>
              <a:ext cx="3131760" cy="2475801"/>
              <a:chOff x="463584" y="1420316"/>
              <a:chExt cx="3131760" cy="2475801"/>
            </a:xfrm>
          </p:grpSpPr>
          <p:sp>
            <p:nvSpPr>
              <p:cNvPr id="9" name="Line 203"/>
              <p:cNvSpPr>
                <a:spLocks noChangeShapeType="1"/>
              </p:cNvSpPr>
              <p:nvPr/>
            </p:nvSpPr>
            <p:spPr bwMode="auto">
              <a:xfrm>
                <a:off x="512984" y="1988645"/>
                <a:ext cx="336089" cy="0"/>
              </a:xfrm>
              <a:prstGeom prst="line">
                <a:avLst/>
              </a:prstGeom>
              <a:noFill/>
              <a:ln w="31750" cap="flat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" name="Line 204"/>
              <p:cNvSpPr>
                <a:spLocks noChangeShapeType="1"/>
              </p:cNvSpPr>
              <p:nvPr/>
            </p:nvSpPr>
            <p:spPr bwMode="auto">
              <a:xfrm>
                <a:off x="961832" y="1807849"/>
                <a:ext cx="334994" cy="0"/>
              </a:xfrm>
              <a:prstGeom prst="line">
                <a:avLst/>
              </a:prstGeom>
              <a:noFill/>
              <a:ln w="31750" cap="flat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Line 205"/>
              <p:cNvSpPr>
                <a:spLocks noChangeShapeType="1"/>
              </p:cNvSpPr>
              <p:nvPr/>
            </p:nvSpPr>
            <p:spPr bwMode="auto">
              <a:xfrm>
                <a:off x="1409585" y="2516344"/>
                <a:ext cx="336089" cy="0"/>
              </a:xfrm>
              <a:prstGeom prst="line">
                <a:avLst/>
              </a:prstGeom>
              <a:noFill/>
              <a:ln w="31750" cap="flat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Line 206"/>
              <p:cNvSpPr>
                <a:spLocks noChangeShapeType="1"/>
              </p:cNvSpPr>
              <p:nvPr/>
            </p:nvSpPr>
            <p:spPr bwMode="auto">
              <a:xfrm>
                <a:off x="1857339" y="2714655"/>
                <a:ext cx="336089" cy="0"/>
              </a:xfrm>
              <a:prstGeom prst="line">
                <a:avLst/>
              </a:prstGeom>
              <a:noFill/>
              <a:ln w="31750" cap="flat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207"/>
              <p:cNvSpPr>
                <a:spLocks noChangeShapeType="1"/>
              </p:cNvSpPr>
              <p:nvPr/>
            </p:nvSpPr>
            <p:spPr bwMode="auto">
              <a:xfrm>
                <a:off x="2305091" y="2202211"/>
                <a:ext cx="337183" cy="0"/>
              </a:xfrm>
              <a:prstGeom prst="line">
                <a:avLst/>
              </a:prstGeom>
              <a:noFill/>
              <a:ln w="31750" cap="flat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Line 208"/>
              <p:cNvSpPr>
                <a:spLocks noChangeShapeType="1"/>
              </p:cNvSpPr>
              <p:nvPr/>
            </p:nvSpPr>
            <p:spPr bwMode="auto">
              <a:xfrm>
                <a:off x="2753939" y="1999945"/>
                <a:ext cx="336089" cy="0"/>
              </a:xfrm>
              <a:prstGeom prst="line">
                <a:avLst/>
              </a:prstGeom>
              <a:noFill/>
              <a:ln w="31750" cap="flat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Line 209"/>
              <p:cNvSpPr>
                <a:spLocks noChangeShapeType="1"/>
              </p:cNvSpPr>
              <p:nvPr/>
            </p:nvSpPr>
            <p:spPr bwMode="auto">
              <a:xfrm>
                <a:off x="3201694" y="2246845"/>
                <a:ext cx="337183" cy="0"/>
              </a:xfrm>
              <a:prstGeom prst="line">
                <a:avLst/>
              </a:prstGeom>
              <a:noFill/>
              <a:ln w="31750" cap="flat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267"/>
              <p:cNvSpPr>
                <a:spLocks noChangeShapeType="1"/>
              </p:cNvSpPr>
              <p:nvPr/>
            </p:nvSpPr>
            <p:spPr bwMode="auto">
              <a:xfrm>
                <a:off x="510721" y="3472801"/>
                <a:ext cx="336088" cy="0"/>
              </a:xfrm>
              <a:prstGeom prst="line">
                <a:avLst/>
              </a:prstGeom>
              <a:noFill/>
              <a:ln w="34925" cap="flat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Line 268"/>
              <p:cNvSpPr>
                <a:spLocks noChangeShapeType="1"/>
              </p:cNvSpPr>
              <p:nvPr/>
            </p:nvSpPr>
            <p:spPr bwMode="auto">
              <a:xfrm>
                <a:off x="959569" y="3539999"/>
                <a:ext cx="334994" cy="0"/>
              </a:xfrm>
              <a:prstGeom prst="line">
                <a:avLst/>
              </a:prstGeom>
              <a:noFill/>
              <a:ln w="34925" cap="flat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Line 269"/>
              <p:cNvSpPr>
                <a:spLocks noChangeShapeType="1"/>
              </p:cNvSpPr>
              <p:nvPr/>
            </p:nvSpPr>
            <p:spPr bwMode="auto">
              <a:xfrm>
                <a:off x="1400972" y="3058101"/>
                <a:ext cx="336088" cy="0"/>
              </a:xfrm>
              <a:prstGeom prst="line">
                <a:avLst/>
              </a:prstGeom>
              <a:noFill/>
              <a:ln w="34925" cap="flat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Line 270"/>
              <p:cNvSpPr>
                <a:spLocks noChangeShapeType="1"/>
              </p:cNvSpPr>
              <p:nvPr/>
            </p:nvSpPr>
            <p:spPr bwMode="auto">
              <a:xfrm>
                <a:off x="1848725" y="3287050"/>
                <a:ext cx="336088" cy="0"/>
              </a:xfrm>
              <a:prstGeom prst="line">
                <a:avLst/>
              </a:prstGeom>
              <a:noFill/>
              <a:ln w="34925" cap="flat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Line 271"/>
              <p:cNvSpPr>
                <a:spLocks noChangeShapeType="1"/>
              </p:cNvSpPr>
              <p:nvPr/>
            </p:nvSpPr>
            <p:spPr bwMode="auto">
              <a:xfrm>
                <a:off x="2296479" y="3028961"/>
                <a:ext cx="337183" cy="0"/>
              </a:xfrm>
              <a:prstGeom prst="line">
                <a:avLst/>
              </a:prstGeom>
              <a:noFill/>
              <a:ln w="34925" cap="flat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Line 272"/>
              <p:cNvSpPr>
                <a:spLocks noChangeShapeType="1"/>
              </p:cNvSpPr>
              <p:nvPr/>
            </p:nvSpPr>
            <p:spPr bwMode="auto">
              <a:xfrm>
                <a:off x="2745327" y="2525272"/>
                <a:ext cx="336088" cy="0"/>
              </a:xfrm>
              <a:prstGeom prst="line">
                <a:avLst/>
              </a:prstGeom>
              <a:noFill/>
              <a:ln w="34925" cap="flat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Line 273"/>
              <p:cNvSpPr>
                <a:spLocks noChangeShapeType="1"/>
              </p:cNvSpPr>
              <p:nvPr/>
            </p:nvSpPr>
            <p:spPr bwMode="auto">
              <a:xfrm>
                <a:off x="3193080" y="3003391"/>
                <a:ext cx="337183" cy="0"/>
              </a:xfrm>
              <a:prstGeom prst="line">
                <a:avLst/>
              </a:prstGeom>
              <a:noFill/>
              <a:ln w="34925" cap="flat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ight Brace 22"/>
              <p:cNvSpPr/>
              <p:nvPr/>
            </p:nvSpPr>
            <p:spPr>
              <a:xfrm rot="5400000">
                <a:off x="3203932" y="3256240"/>
                <a:ext cx="327960" cy="324702"/>
              </a:xfrm>
              <a:prstGeom prst="rightBrac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3167549" y="3526785"/>
                    <a:ext cx="41421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oMath>
                      </m:oMathPara>
                    </a14:m>
                    <a:endParaRPr lang="en-US" dirty="0">
                      <a:solidFill>
                        <a:schemeClr val="accent6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67549" y="3526785"/>
                    <a:ext cx="414216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Straight Connector 24"/>
              <p:cNvCxnSpPr/>
              <p:nvPr/>
            </p:nvCxnSpPr>
            <p:spPr>
              <a:xfrm flipH="1">
                <a:off x="888462" y="1439131"/>
                <a:ext cx="2264" cy="2438385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1342257" y="1422990"/>
                <a:ext cx="2264" cy="2438385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1787747" y="1425811"/>
                <a:ext cx="2264" cy="2438385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2241263" y="1425811"/>
                <a:ext cx="2264" cy="2438385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2670542" y="1424812"/>
                <a:ext cx="2264" cy="2438385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3138216" y="1422991"/>
                <a:ext cx="2264" cy="2438385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3593080" y="1420316"/>
                <a:ext cx="2264" cy="2438385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463584" y="1436131"/>
                <a:ext cx="2264" cy="2438385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Freeform 202"/>
            <p:cNvSpPr>
              <a:spLocks/>
            </p:cNvSpPr>
            <p:nvPr/>
          </p:nvSpPr>
          <p:spPr bwMode="auto">
            <a:xfrm>
              <a:off x="2030635" y="1656728"/>
              <a:ext cx="2801469" cy="1135061"/>
            </a:xfrm>
            <a:custGeom>
              <a:avLst/>
              <a:gdLst>
                <a:gd name="T0" fmla="*/ 0 w 2559"/>
                <a:gd name="T1" fmla="*/ 1130 h 2009"/>
                <a:gd name="T2" fmla="*/ 102 w 2559"/>
                <a:gd name="T3" fmla="*/ 701 h 2009"/>
                <a:gd name="T4" fmla="*/ 205 w 2559"/>
                <a:gd name="T5" fmla="*/ 336 h 2009"/>
                <a:gd name="T6" fmla="*/ 307 w 2559"/>
                <a:gd name="T7" fmla="*/ 91 h 2009"/>
                <a:gd name="T8" fmla="*/ 410 w 2559"/>
                <a:gd name="T9" fmla="*/ 0 h 2009"/>
                <a:gd name="T10" fmla="*/ 512 w 2559"/>
                <a:gd name="T11" fmla="*/ 72 h 2009"/>
                <a:gd name="T12" fmla="*/ 614 w 2559"/>
                <a:gd name="T13" fmla="*/ 291 h 2009"/>
                <a:gd name="T14" fmla="*/ 716 w 2559"/>
                <a:gd name="T15" fmla="*/ 618 h 2009"/>
                <a:gd name="T16" fmla="*/ 819 w 2559"/>
                <a:gd name="T17" fmla="*/ 1001 h 2009"/>
                <a:gd name="T18" fmla="*/ 921 w 2559"/>
                <a:gd name="T19" fmla="*/ 1379 h 2009"/>
                <a:gd name="T20" fmla="*/ 1024 w 2559"/>
                <a:gd name="T21" fmla="*/ 1699 h 2009"/>
                <a:gd name="T22" fmla="*/ 1126 w 2559"/>
                <a:gd name="T23" fmla="*/ 1916 h 2009"/>
                <a:gd name="T24" fmla="*/ 1228 w 2559"/>
                <a:gd name="T25" fmla="*/ 2009 h 2009"/>
                <a:gd name="T26" fmla="*/ 1331 w 2559"/>
                <a:gd name="T27" fmla="*/ 1973 h 2009"/>
                <a:gd name="T28" fmla="*/ 1433 w 2559"/>
                <a:gd name="T29" fmla="*/ 1824 h 2009"/>
                <a:gd name="T30" fmla="*/ 1535 w 2559"/>
                <a:gd name="T31" fmla="*/ 1593 h 2009"/>
                <a:gd name="T32" fmla="*/ 1637 w 2559"/>
                <a:gd name="T33" fmla="*/ 1317 h 2009"/>
                <a:gd name="T34" fmla="*/ 1740 w 2559"/>
                <a:gd name="T35" fmla="*/ 1040 h 2009"/>
                <a:gd name="T36" fmla="*/ 1842 w 2559"/>
                <a:gd name="T37" fmla="*/ 797 h 2009"/>
                <a:gd name="T38" fmla="*/ 1945 w 2559"/>
                <a:gd name="T39" fmla="*/ 619 h 2009"/>
                <a:gd name="T40" fmla="*/ 2047 w 2559"/>
                <a:gd name="T41" fmla="*/ 521 h 2009"/>
                <a:gd name="T42" fmla="*/ 2150 w 2559"/>
                <a:gd name="T43" fmla="*/ 511 h 2009"/>
                <a:gd name="T44" fmla="*/ 2252 w 2559"/>
                <a:gd name="T45" fmla="*/ 583 h 2009"/>
                <a:gd name="T46" fmla="*/ 2354 w 2559"/>
                <a:gd name="T47" fmla="*/ 724 h 2009"/>
                <a:gd name="T48" fmla="*/ 2456 w 2559"/>
                <a:gd name="T49" fmla="*/ 914 h 2009"/>
                <a:gd name="T50" fmla="*/ 2559 w 2559"/>
                <a:gd name="T51" fmla="*/ 1130 h 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59" h="2009">
                  <a:moveTo>
                    <a:pt x="0" y="1130"/>
                  </a:moveTo>
                  <a:lnTo>
                    <a:pt x="102" y="701"/>
                  </a:lnTo>
                  <a:lnTo>
                    <a:pt x="205" y="336"/>
                  </a:lnTo>
                  <a:lnTo>
                    <a:pt x="307" y="91"/>
                  </a:lnTo>
                  <a:lnTo>
                    <a:pt x="410" y="0"/>
                  </a:lnTo>
                  <a:lnTo>
                    <a:pt x="512" y="72"/>
                  </a:lnTo>
                  <a:lnTo>
                    <a:pt x="614" y="291"/>
                  </a:lnTo>
                  <a:lnTo>
                    <a:pt x="716" y="618"/>
                  </a:lnTo>
                  <a:lnTo>
                    <a:pt x="819" y="1001"/>
                  </a:lnTo>
                  <a:lnTo>
                    <a:pt x="921" y="1379"/>
                  </a:lnTo>
                  <a:lnTo>
                    <a:pt x="1024" y="1699"/>
                  </a:lnTo>
                  <a:lnTo>
                    <a:pt x="1126" y="1916"/>
                  </a:lnTo>
                  <a:lnTo>
                    <a:pt x="1228" y="2009"/>
                  </a:lnTo>
                  <a:lnTo>
                    <a:pt x="1331" y="1973"/>
                  </a:lnTo>
                  <a:lnTo>
                    <a:pt x="1433" y="1824"/>
                  </a:lnTo>
                  <a:lnTo>
                    <a:pt x="1535" y="1593"/>
                  </a:lnTo>
                  <a:lnTo>
                    <a:pt x="1637" y="1317"/>
                  </a:lnTo>
                  <a:lnTo>
                    <a:pt x="1740" y="1040"/>
                  </a:lnTo>
                  <a:lnTo>
                    <a:pt x="1842" y="797"/>
                  </a:lnTo>
                  <a:lnTo>
                    <a:pt x="1945" y="619"/>
                  </a:lnTo>
                  <a:lnTo>
                    <a:pt x="2047" y="521"/>
                  </a:lnTo>
                  <a:lnTo>
                    <a:pt x="2150" y="511"/>
                  </a:lnTo>
                  <a:lnTo>
                    <a:pt x="2252" y="583"/>
                  </a:lnTo>
                  <a:lnTo>
                    <a:pt x="2354" y="724"/>
                  </a:lnTo>
                  <a:lnTo>
                    <a:pt x="2456" y="914"/>
                  </a:lnTo>
                  <a:lnTo>
                    <a:pt x="2559" y="1130"/>
                  </a:lnTo>
                </a:path>
              </a:pathLst>
            </a:custGeom>
            <a:noFill/>
            <a:ln w="7938" cap="flat">
              <a:solidFill>
                <a:schemeClr val="accent4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66"/>
            <p:cNvSpPr>
              <a:spLocks/>
            </p:cNvSpPr>
            <p:nvPr/>
          </p:nvSpPr>
          <p:spPr bwMode="auto">
            <a:xfrm>
              <a:off x="2028371" y="2456290"/>
              <a:ext cx="2801468" cy="1257142"/>
            </a:xfrm>
            <a:custGeom>
              <a:avLst/>
              <a:gdLst>
                <a:gd name="T0" fmla="*/ 0 w 2559"/>
                <a:gd name="T1" fmla="*/ 1166 h 2114"/>
                <a:gd name="T2" fmla="*/ 102 w 2559"/>
                <a:gd name="T3" fmla="*/ 1579 h 2114"/>
                <a:gd name="T4" fmla="*/ 205 w 2559"/>
                <a:gd name="T5" fmla="*/ 1910 h 2114"/>
                <a:gd name="T6" fmla="*/ 307 w 2559"/>
                <a:gd name="T7" fmla="*/ 2098 h 2114"/>
                <a:gd name="T8" fmla="*/ 410 w 2559"/>
                <a:gd name="T9" fmla="*/ 2114 h 2114"/>
                <a:gd name="T10" fmla="*/ 512 w 2559"/>
                <a:gd name="T11" fmla="*/ 1969 h 2114"/>
                <a:gd name="T12" fmla="*/ 614 w 2559"/>
                <a:gd name="T13" fmla="*/ 1711 h 2114"/>
                <a:gd name="T14" fmla="*/ 716 w 2559"/>
                <a:gd name="T15" fmla="*/ 1409 h 2114"/>
                <a:gd name="T16" fmla="*/ 819 w 2559"/>
                <a:gd name="T17" fmla="*/ 1142 h 2114"/>
                <a:gd name="T18" fmla="*/ 921 w 2559"/>
                <a:gd name="T19" fmla="*/ 970 h 2114"/>
                <a:gd name="T20" fmla="*/ 1024 w 2559"/>
                <a:gd name="T21" fmla="*/ 927 h 2114"/>
                <a:gd name="T22" fmla="*/ 1126 w 2559"/>
                <a:gd name="T23" fmla="*/ 1010 h 2114"/>
                <a:gd name="T24" fmla="*/ 1228 w 2559"/>
                <a:gd name="T25" fmla="*/ 1179 h 2114"/>
                <a:gd name="T26" fmla="*/ 1331 w 2559"/>
                <a:gd name="T27" fmla="*/ 1368 h 2114"/>
                <a:gd name="T28" fmla="*/ 1433 w 2559"/>
                <a:gd name="T29" fmla="*/ 1507 h 2114"/>
                <a:gd name="T30" fmla="*/ 1535 w 2559"/>
                <a:gd name="T31" fmla="*/ 1534 h 2114"/>
                <a:gd name="T32" fmla="*/ 1637 w 2559"/>
                <a:gd name="T33" fmla="*/ 1417 h 2114"/>
                <a:gd name="T34" fmla="*/ 1740 w 2559"/>
                <a:gd name="T35" fmla="*/ 1163 h 2114"/>
                <a:gd name="T36" fmla="*/ 1842 w 2559"/>
                <a:gd name="T37" fmla="*/ 817 h 2114"/>
                <a:gd name="T38" fmla="*/ 1945 w 2559"/>
                <a:gd name="T39" fmla="*/ 453 h 2114"/>
                <a:gd name="T40" fmla="*/ 2047 w 2559"/>
                <a:gd name="T41" fmla="*/ 155 h 2114"/>
                <a:gd name="T42" fmla="*/ 2150 w 2559"/>
                <a:gd name="T43" fmla="*/ 0 h 2114"/>
                <a:gd name="T44" fmla="*/ 2252 w 2559"/>
                <a:gd name="T45" fmla="*/ 36 h 2114"/>
                <a:gd name="T46" fmla="*/ 2354 w 2559"/>
                <a:gd name="T47" fmla="*/ 272 h 2114"/>
                <a:gd name="T48" fmla="*/ 2456 w 2559"/>
                <a:gd name="T49" fmla="*/ 673 h 2114"/>
                <a:gd name="T50" fmla="*/ 2559 w 2559"/>
                <a:gd name="T51" fmla="*/ 1166 h 2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59" h="2114">
                  <a:moveTo>
                    <a:pt x="0" y="1166"/>
                  </a:moveTo>
                  <a:lnTo>
                    <a:pt x="102" y="1579"/>
                  </a:lnTo>
                  <a:lnTo>
                    <a:pt x="205" y="1910"/>
                  </a:lnTo>
                  <a:lnTo>
                    <a:pt x="307" y="2098"/>
                  </a:lnTo>
                  <a:lnTo>
                    <a:pt x="410" y="2114"/>
                  </a:lnTo>
                  <a:lnTo>
                    <a:pt x="512" y="1969"/>
                  </a:lnTo>
                  <a:lnTo>
                    <a:pt x="614" y="1711"/>
                  </a:lnTo>
                  <a:lnTo>
                    <a:pt x="716" y="1409"/>
                  </a:lnTo>
                  <a:lnTo>
                    <a:pt x="819" y="1142"/>
                  </a:lnTo>
                  <a:lnTo>
                    <a:pt x="921" y="970"/>
                  </a:lnTo>
                  <a:lnTo>
                    <a:pt x="1024" y="927"/>
                  </a:lnTo>
                  <a:lnTo>
                    <a:pt x="1126" y="1010"/>
                  </a:lnTo>
                  <a:lnTo>
                    <a:pt x="1228" y="1179"/>
                  </a:lnTo>
                  <a:lnTo>
                    <a:pt x="1331" y="1368"/>
                  </a:lnTo>
                  <a:lnTo>
                    <a:pt x="1433" y="1507"/>
                  </a:lnTo>
                  <a:lnTo>
                    <a:pt x="1535" y="1534"/>
                  </a:lnTo>
                  <a:lnTo>
                    <a:pt x="1637" y="1417"/>
                  </a:lnTo>
                  <a:lnTo>
                    <a:pt x="1740" y="1163"/>
                  </a:lnTo>
                  <a:lnTo>
                    <a:pt x="1842" y="817"/>
                  </a:lnTo>
                  <a:lnTo>
                    <a:pt x="1945" y="453"/>
                  </a:lnTo>
                  <a:lnTo>
                    <a:pt x="2047" y="155"/>
                  </a:lnTo>
                  <a:lnTo>
                    <a:pt x="2150" y="0"/>
                  </a:lnTo>
                  <a:lnTo>
                    <a:pt x="2252" y="36"/>
                  </a:lnTo>
                  <a:lnTo>
                    <a:pt x="2354" y="272"/>
                  </a:lnTo>
                  <a:lnTo>
                    <a:pt x="2456" y="673"/>
                  </a:lnTo>
                  <a:lnTo>
                    <a:pt x="2559" y="1166"/>
                  </a:lnTo>
                </a:path>
              </a:pathLst>
            </a:custGeom>
            <a:noFill/>
            <a:ln w="7938" cap="flat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139977" y="3844205"/>
            <a:ext cx="2885678" cy="1729069"/>
            <a:chOff x="813403" y="4684932"/>
            <a:chExt cx="2885678" cy="1729069"/>
          </a:xfrm>
        </p:grpSpPr>
        <p:sp>
          <p:nvSpPr>
            <p:cNvPr id="34" name="Line 6"/>
            <p:cNvSpPr>
              <a:spLocks noChangeShapeType="1"/>
            </p:cNvSpPr>
            <p:nvPr/>
          </p:nvSpPr>
          <p:spPr bwMode="auto">
            <a:xfrm>
              <a:off x="839842" y="6196773"/>
              <a:ext cx="2799806" cy="0"/>
            </a:xfrm>
            <a:prstGeom prst="line">
              <a:avLst/>
            </a:prstGeom>
            <a:noFill/>
            <a:ln w="7938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5" name="Line 8"/>
            <p:cNvSpPr>
              <a:spLocks noChangeShapeType="1"/>
            </p:cNvSpPr>
            <p:nvPr/>
          </p:nvSpPr>
          <p:spPr bwMode="auto">
            <a:xfrm flipV="1">
              <a:off x="839842" y="6176171"/>
              <a:ext cx="0" cy="20601"/>
            </a:xfrm>
            <a:prstGeom prst="line">
              <a:avLst/>
            </a:prstGeom>
            <a:noFill/>
            <a:ln w="7938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6" name="Line 9"/>
            <p:cNvSpPr>
              <a:spLocks noChangeShapeType="1"/>
            </p:cNvSpPr>
            <p:nvPr/>
          </p:nvSpPr>
          <p:spPr bwMode="auto">
            <a:xfrm flipV="1">
              <a:off x="1306629" y="6176171"/>
              <a:ext cx="0" cy="20601"/>
            </a:xfrm>
            <a:prstGeom prst="line">
              <a:avLst/>
            </a:prstGeom>
            <a:noFill/>
            <a:ln w="7938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7" name="Line 10"/>
            <p:cNvSpPr>
              <a:spLocks noChangeShapeType="1"/>
            </p:cNvSpPr>
            <p:nvPr/>
          </p:nvSpPr>
          <p:spPr bwMode="auto">
            <a:xfrm flipV="1">
              <a:off x="1773415" y="6176171"/>
              <a:ext cx="0" cy="20601"/>
            </a:xfrm>
            <a:prstGeom prst="line">
              <a:avLst/>
            </a:prstGeom>
            <a:noFill/>
            <a:ln w="7938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8" name="Line 11"/>
            <p:cNvSpPr>
              <a:spLocks noChangeShapeType="1"/>
            </p:cNvSpPr>
            <p:nvPr/>
          </p:nvSpPr>
          <p:spPr bwMode="auto">
            <a:xfrm flipV="1">
              <a:off x="2239289" y="6176171"/>
              <a:ext cx="0" cy="20601"/>
            </a:xfrm>
            <a:prstGeom prst="line">
              <a:avLst/>
            </a:prstGeom>
            <a:noFill/>
            <a:ln w="7938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9" name="Line 12"/>
            <p:cNvSpPr>
              <a:spLocks noChangeShapeType="1"/>
            </p:cNvSpPr>
            <p:nvPr/>
          </p:nvSpPr>
          <p:spPr bwMode="auto">
            <a:xfrm flipV="1">
              <a:off x="2706076" y="6176171"/>
              <a:ext cx="0" cy="20601"/>
            </a:xfrm>
            <a:prstGeom prst="line">
              <a:avLst/>
            </a:prstGeom>
            <a:noFill/>
            <a:ln w="7938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0" name="Line 13"/>
            <p:cNvSpPr>
              <a:spLocks noChangeShapeType="1"/>
            </p:cNvSpPr>
            <p:nvPr/>
          </p:nvSpPr>
          <p:spPr bwMode="auto">
            <a:xfrm flipV="1">
              <a:off x="3172861" y="6176171"/>
              <a:ext cx="0" cy="20601"/>
            </a:xfrm>
            <a:prstGeom prst="line">
              <a:avLst/>
            </a:prstGeom>
            <a:noFill/>
            <a:ln w="7938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1" name="Line 14"/>
            <p:cNvSpPr>
              <a:spLocks noChangeShapeType="1"/>
            </p:cNvSpPr>
            <p:nvPr/>
          </p:nvSpPr>
          <p:spPr bwMode="auto">
            <a:xfrm flipV="1">
              <a:off x="3639648" y="6176171"/>
              <a:ext cx="0" cy="20601"/>
            </a:xfrm>
            <a:prstGeom prst="line">
              <a:avLst/>
            </a:prstGeom>
            <a:noFill/>
            <a:ln w="7938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2" name="Rectangle 22"/>
            <p:cNvSpPr>
              <a:spLocks noChangeArrowheads="1"/>
            </p:cNvSpPr>
            <p:nvPr/>
          </p:nvSpPr>
          <p:spPr bwMode="auto">
            <a:xfrm>
              <a:off x="813403" y="6229335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1</a:t>
              </a:r>
              <a:endParaRPr lang="en-US" alt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3" name="Rectangle 23"/>
            <p:cNvSpPr>
              <a:spLocks noChangeArrowheads="1"/>
            </p:cNvSpPr>
            <p:nvPr/>
          </p:nvSpPr>
          <p:spPr bwMode="auto">
            <a:xfrm>
              <a:off x="1278366" y="6229335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2</a:t>
              </a:r>
              <a:endParaRPr lang="en-US" alt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1748799" y="6229335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3</a:t>
              </a:r>
              <a:endParaRPr lang="en-US" alt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2213762" y="6229335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4</a:t>
              </a:r>
              <a:endParaRPr lang="en-US" alt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2677813" y="6229335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5</a:t>
              </a:r>
              <a:endParaRPr lang="en-US" alt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3149158" y="6229335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6</a:t>
              </a:r>
              <a:endParaRPr lang="en-US" alt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8" name="Rectangle 28"/>
            <p:cNvSpPr>
              <a:spLocks noChangeArrowheads="1"/>
            </p:cNvSpPr>
            <p:nvPr/>
          </p:nvSpPr>
          <p:spPr bwMode="auto">
            <a:xfrm>
              <a:off x="3614121" y="6229335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7</a:t>
              </a:r>
              <a:endParaRPr lang="en-US" alt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9" name="Line 40"/>
            <p:cNvSpPr>
              <a:spLocks noChangeShapeType="1"/>
            </p:cNvSpPr>
            <p:nvPr/>
          </p:nvSpPr>
          <p:spPr bwMode="auto">
            <a:xfrm flipH="1">
              <a:off x="3611386" y="6196773"/>
              <a:ext cx="28263" cy="0"/>
            </a:xfrm>
            <a:prstGeom prst="line">
              <a:avLst/>
            </a:prstGeom>
            <a:noFill/>
            <a:ln w="7938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0" name="Freeform 58"/>
            <p:cNvSpPr>
              <a:spLocks/>
            </p:cNvSpPr>
            <p:nvPr/>
          </p:nvSpPr>
          <p:spPr bwMode="auto">
            <a:xfrm>
              <a:off x="839842" y="5407293"/>
              <a:ext cx="2799806" cy="643280"/>
            </a:xfrm>
            <a:custGeom>
              <a:avLst/>
              <a:gdLst>
                <a:gd name="T0" fmla="*/ 0 w 3071"/>
                <a:gd name="T1" fmla="*/ 904 h 968"/>
                <a:gd name="T2" fmla="*/ 512 w 3071"/>
                <a:gd name="T3" fmla="*/ 968 h 968"/>
                <a:gd name="T4" fmla="*/ 1024 w 3071"/>
                <a:gd name="T5" fmla="*/ 515 h 968"/>
                <a:gd name="T6" fmla="*/ 1535 w 3071"/>
                <a:gd name="T7" fmla="*/ 736 h 968"/>
                <a:gd name="T8" fmla="*/ 2047 w 3071"/>
                <a:gd name="T9" fmla="*/ 486 h 968"/>
                <a:gd name="T10" fmla="*/ 2559 w 3071"/>
                <a:gd name="T11" fmla="*/ 0 h 968"/>
                <a:gd name="T12" fmla="*/ 3071 w 3071"/>
                <a:gd name="T13" fmla="*/ 462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1" h="968">
                  <a:moveTo>
                    <a:pt x="0" y="904"/>
                  </a:moveTo>
                  <a:lnTo>
                    <a:pt x="512" y="968"/>
                  </a:lnTo>
                  <a:lnTo>
                    <a:pt x="1024" y="515"/>
                  </a:lnTo>
                  <a:lnTo>
                    <a:pt x="1535" y="736"/>
                  </a:lnTo>
                  <a:lnTo>
                    <a:pt x="2047" y="486"/>
                  </a:lnTo>
                  <a:lnTo>
                    <a:pt x="2559" y="0"/>
                  </a:lnTo>
                  <a:lnTo>
                    <a:pt x="3071" y="462"/>
                  </a:lnTo>
                </a:path>
              </a:pathLst>
            </a:custGeom>
            <a:noFill/>
            <a:ln w="34925" cap="flat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" name="Freeform 59"/>
            <p:cNvSpPr>
              <a:spLocks/>
            </p:cNvSpPr>
            <p:nvPr/>
          </p:nvSpPr>
          <p:spPr bwMode="auto">
            <a:xfrm>
              <a:off x="839842" y="4684932"/>
              <a:ext cx="2799806" cy="621350"/>
            </a:xfrm>
            <a:custGeom>
              <a:avLst/>
              <a:gdLst>
                <a:gd name="T0" fmla="*/ 0 w 3071"/>
                <a:gd name="T1" fmla="*/ 186 h 935"/>
                <a:gd name="T2" fmla="*/ 512 w 3071"/>
                <a:gd name="T3" fmla="*/ 0 h 935"/>
                <a:gd name="T4" fmla="*/ 1024 w 3071"/>
                <a:gd name="T5" fmla="*/ 730 h 935"/>
                <a:gd name="T6" fmla="*/ 1535 w 3071"/>
                <a:gd name="T7" fmla="*/ 935 h 935"/>
                <a:gd name="T8" fmla="*/ 2047 w 3071"/>
                <a:gd name="T9" fmla="*/ 407 h 935"/>
                <a:gd name="T10" fmla="*/ 2559 w 3071"/>
                <a:gd name="T11" fmla="*/ 198 h 935"/>
                <a:gd name="T12" fmla="*/ 3071 w 3071"/>
                <a:gd name="T13" fmla="*/ 453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1" h="935">
                  <a:moveTo>
                    <a:pt x="0" y="186"/>
                  </a:moveTo>
                  <a:lnTo>
                    <a:pt x="512" y="0"/>
                  </a:lnTo>
                  <a:lnTo>
                    <a:pt x="1024" y="730"/>
                  </a:lnTo>
                  <a:lnTo>
                    <a:pt x="1535" y="935"/>
                  </a:lnTo>
                  <a:lnTo>
                    <a:pt x="2047" y="407"/>
                  </a:lnTo>
                  <a:lnTo>
                    <a:pt x="2559" y="198"/>
                  </a:lnTo>
                  <a:lnTo>
                    <a:pt x="3071" y="453"/>
                  </a:lnTo>
                </a:path>
              </a:pathLst>
            </a:custGeom>
            <a:noFill/>
            <a:ln w="31750" cap="flat">
              <a:solidFill>
                <a:schemeClr val="accent2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2" name="Line 60"/>
            <p:cNvSpPr>
              <a:spLocks noChangeShapeType="1"/>
            </p:cNvSpPr>
            <p:nvPr/>
          </p:nvSpPr>
          <p:spPr bwMode="auto">
            <a:xfrm flipV="1">
              <a:off x="3639648" y="4985971"/>
              <a:ext cx="0" cy="728341"/>
            </a:xfrm>
            <a:prstGeom prst="line">
              <a:avLst/>
            </a:prstGeom>
            <a:noFill/>
            <a:ln w="3175" cap="flat">
              <a:solidFill>
                <a:srgbClr val="FF808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3" name="Line 61"/>
            <p:cNvSpPr>
              <a:spLocks noChangeShapeType="1"/>
            </p:cNvSpPr>
            <p:nvPr/>
          </p:nvSpPr>
          <p:spPr bwMode="auto">
            <a:xfrm flipV="1">
              <a:off x="3172861" y="4816512"/>
              <a:ext cx="0" cy="590780"/>
            </a:xfrm>
            <a:prstGeom prst="line">
              <a:avLst/>
            </a:prstGeom>
            <a:noFill/>
            <a:ln w="3175" cap="flat">
              <a:solidFill>
                <a:srgbClr val="FF808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4" name="Line 62"/>
            <p:cNvSpPr>
              <a:spLocks noChangeShapeType="1"/>
            </p:cNvSpPr>
            <p:nvPr/>
          </p:nvSpPr>
          <p:spPr bwMode="auto">
            <a:xfrm flipV="1">
              <a:off x="2706076" y="4955402"/>
              <a:ext cx="0" cy="774859"/>
            </a:xfrm>
            <a:prstGeom prst="line">
              <a:avLst/>
            </a:prstGeom>
            <a:noFill/>
            <a:ln w="3175" cap="flat">
              <a:solidFill>
                <a:srgbClr val="FF808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5" name="Line 65"/>
            <p:cNvSpPr>
              <a:spLocks noChangeShapeType="1"/>
            </p:cNvSpPr>
            <p:nvPr/>
          </p:nvSpPr>
          <p:spPr bwMode="auto">
            <a:xfrm flipV="1">
              <a:off x="2239122" y="5306282"/>
              <a:ext cx="168" cy="608395"/>
            </a:xfrm>
            <a:prstGeom prst="line">
              <a:avLst/>
            </a:prstGeom>
            <a:noFill/>
            <a:ln w="3175" cap="flat">
              <a:solidFill>
                <a:srgbClr val="FF808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6" name="Line 66"/>
            <p:cNvSpPr>
              <a:spLocks noChangeShapeType="1"/>
            </p:cNvSpPr>
            <p:nvPr/>
          </p:nvSpPr>
          <p:spPr bwMode="auto">
            <a:xfrm flipV="1">
              <a:off x="1772335" y="5170050"/>
              <a:ext cx="1080" cy="601211"/>
            </a:xfrm>
            <a:prstGeom prst="line">
              <a:avLst/>
            </a:prstGeom>
            <a:noFill/>
            <a:ln w="3175" cap="flat">
              <a:solidFill>
                <a:srgbClr val="FF808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7" name="Line 67"/>
            <p:cNvSpPr>
              <a:spLocks noChangeShapeType="1"/>
            </p:cNvSpPr>
            <p:nvPr/>
          </p:nvSpPr>
          <p:spPr bwMode="auto">
            <a:xfrm flipV="1">
              <a:off x="1305716" y="4684932"/>
              <a:ext cx="912" cy="1365640"/>
            </a:xfrm>
            <a:prstGeom prst="line">
              <a:avLst/>
            </a:prstGeom>
            <a:noFill/>
            <a:ln w="3175" cap="flat">
              <a:solidFill>
                <a:srgbClr val="FF808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8" name="Line 69"/>
            <p:cNvSpPr>
              <a:spLocks noChangeShapeType="1"/>
            </p:cNvSpPr>
            <p:nvPr/>
          </p:nvSpPr>
          <p:spPr bwMode="auto">
            <a:xfrm flipV="1">
              <a:off x="840008" y="4808537"/>
              <a:ext cx="0" cy="1199504"/>
            </a:xfrm>
            <a:prstGeom prst="line">
              <a:avLst/>
            </a:prstGeom>
            <a:noFill/>
            <a:ln w="3175" cap="flat">
              <a:solidFill>
                <a:srgbClr val="FF808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974226"/>
              </p:ext>
            </p:extLst>
          </p:nvPr>
        </p:nvGraphicFramePr>
        <p:xfrm>
          <a:off x="3133059" y="6566393"/>
          <a:ext cx="9448800" cy="274320"/>
        </p:xfrm>
        <a:graphic>
          <a:graphicData uri="http://schemas.openxmlformats.org/drawingml/2006/table">
            <a:tbl>
              <a:tblPr/>
              <a:tblGrid>
                <a:gridCol w="944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5574">
                <a:tc>
                  <a:txBody>
                    <a:bodyPr/>
                    <a:lstStyle/>
                    <a:p>
                      <a:r>
                        <a:rPr lang="en-US" sz="12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Selina Chu, </a:t>
                      </a:r>
                      <a:r>
                        <a:rPr lang="en-US" sz="120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Eamonn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J. Keogh, David M. Hart, Michael J. Pazzani: Iterative Deepening Dynamic Time Warping for Time Series. SDM 2002: 195-212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92717" y="5701859"/>
                <a:ext cx="3190259" cy="10776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17" y="5701859"/>
                <a:ext cx="3190259" cy="1077603"/>
              </a:xfrm>
              <a:prstGeom prst="rect">
                <a:avLst/>
              </a:prstGeom>
              <a:blipFill>
                <a:blip r:embed="rId4"/>
                <a:stretch>
                  <a:fillRect b="-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987686" y="5532796"/>
                <a:ext cx="3190259" cy="10776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𝐿𝐵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686" y="5532796"/>
                <a:ext cx="3190259" cy="107760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/>
          <p:cNvGrpSpPr/>
          <p:nvPr/>
        </p:nvGrpSpPr>
        <p:grpSpPr>
          <a:xfrm>
            <a:off x="8607065" y="2246870"/>
            <a:ext cx="3528787" cy="4263486"/>
            <a:chOff x="8607065" y="2246870"/>
            <a:chExt cx="3528787" cy="4263486"/>
          </a:xfrm>
        </p:grpSpPr>
        <p:grpSp>
          <p:nvGrpSpPr>
            <p:cNvPr id="62" name="Group 61"/>
            <p:cNvGrpSpPr>
              <a:grpSpLocks noChangeAspect="1"/>
            </p:cNvGrpSpPr>
            <p:nvPr/>
          </p:nvGrpSpPr>
          <p:grpSpPr>
            <a:xfrm>
              <a:off x="8689533" y="4917863"/>
              <a:ext cx="2906411" cy="1188720"/>
              <a:chOff x="-1685925" y="1971676"/>
              <a:chExt cx="9455150" cy="3867150"/>
            </a:xfrm>
          </p:grpSpPr>
          <p:sp>
            <p:nvSpPr>
              <p:cNvPr id="63" name="Freeform 70"/>
              <p:cNvSpPr>
                <a:spLocks/>
              </p:cNvSpPr>
              <p:nvPr/>
            </p:nvSpPr>
            <p:spPr bwMode="auto">
              <a:xfrm>
                <a:off x="-1685925" y="2016126"/>
                <a:ext cx="9455150" cy="3709988"/>
              </a:xfrm>
              <a:custGeom>
                <a:avLst/>
                <a:gdLst>
                  <a:gd name="T0" fmla="*/ 88 w 5956"/>
                  <a:gd name="T1" fmla="*/ 1003 h 2337"/>
                  <a:gd name="T2" fmla="*/ 190 w 5956"/>
                  <a:gd name="T3" fmla="*/ 773 h 2337"/>
                  <a:gd name="T4" fmla="*/ 292 w 5956"/>
                  <a:gd name="T5" fmla="*/ 865 h 2337"/>
                  <a:gd name="T6" fmla="*/ 395 w 5956"/>
                  <a:gd name="T7" fmla="*/ 575 h 2337"/>
                  <a:gd name="T8" fmla="*/ 497 w 5956"/>
                  <a:gd name="T9" fmla="*/ 254 h 2337"/>
                  <a:gd name="T10" fmla="*/ 600 w 5956"/>
                  <a:gd name="T11" fmla="*/ 432 h 2337"/>
                  <a:gd name="T12" fmla="*/ 702 w 5956"/>
                  <a:gd name="T13" fmla="*/ 638 h 2337"/>
                  <a:gd name="T14" fmla="*/ 804 w 5956"/>
                  <a:gd name="T15" fmla="*/ 796 h 2337"/>
                  <a:gd name="T16" fmla="*/ 907 w 5956"/>
                  <a:gd name="T17" fmla="*/ 1280 h 2337"/>
                  <a:gd name="T18" fmla="*/ 1009 w 5956"/>
                  <a:gd name="T19" fmla="*/ 1711 h 2337"/>
                  <a:gd name="T20" fmla="*/ 1112 w 5956"/>
                  <a:gd name="T21" fmla="*/ 2045 h 2337"/>
                  <a:gd name="T22" fmla="*/ 1214 w 5956"/>
                  <a:gd name="T23" fmla="*/ 2254 h 2337"/>
                  <a:gd name="T24" fmla="*/ 1316 w 5956"/>
                  <a:gd name="T25" fmla="*/ 2314 h 2337"/>
                  <a:gd name="T26" fmla="*/ 1419 w 5956"/>
                  <a:gd name="T27" fmla="*/ 2319 h 2337"/>
                  <a:gd name="T28" fmla="*/ 1521 w 5956"/>
                  <a:gd name="T29" fmla="*/ 2210 h 2337"/>
                  <a:gd name="T30" fmla="*/ 1624 w 5956"/>
                  <a:gd name="T31" fmla="*/ 2201 h 2337"/>
                  <a:gd name="T32" fmla="*/ 1726 w 5956"/>
                  <a:gd name="T33" fmla="*/ 2277 h 2337"/>
                  <a:gd name="T34" fmla="*/ 1828 w 5956"/>
                  <a:gd name="T35" fmla="*/ 2093 h 2337"/>
                  <a:gd name="T36" fmla="*/ 1931 w 5956"/>
                  <a:gd name="T37" fmla="*/ 1635 h 2337"/>
                  <a:gd name="T38" fmla="*/ 2033 w 5956"/>
                  <a:gd name="T39" fmla="*/ 1287 h 2337"/>
                  <a:gd name="T40" fmla="*/ 2136 w 5956"/>
                  <a:gd name="T41" fmla="*/ 839 h 2337"/>
                  <a:gd name="T42" fmla="*/ 2238 w 5956"/>
                  <a:gd name="T43" fmla="*/ 508 h 2337"/>
                  <a:gd name="T44" fmla="*/ 2340 w 5956"/>
                  <a:gd name="T45" fmla="*/ 464 h 2337"/>
                  <a:gd name="T46" fmla="*/ 2443 w 5956"/>
                  <a:gd name="T47" fmla="*/ 594 h 2337"/>
                  <a:gd name="T48" fmla="*/ 2545 w 5956"/>
                  <a:gd name="T49" fmla="*/ 431 h 2337"/>
                  <a:gd name="T50" fmla="*/ 2647 w 5956"/>
                  <a:gd name="T51" fmla="*/ 405 h 2337"/>
                  <a:gd name="T52" fmla="*/ 2750 w 5956"/>
                  <a:gd name="T53" fmla="*/ 360 h 2337"/>
                  <a:gd name="T54" fmla="*/ 2852 w 5956"/>
                  <a:gd name="T55" fmla="*/ 411 h 2337"/>
                  <a:gd name="T56" fmla="*/ 2955 w 5956"/>
                  <a:gd name="T57" fmla="*/ 696 h 2337"/>
                  <a:gd name="T58" fmla="*/ 3057 w 5956"/>
                  <a:gd name="T59" fmla="*/ 915 h 2337"/>
                  <a:gd name="T60" fmla="*/ 3159 w 5956"/>
                  <a:gd name="T61" fmla="*/ 1493 h 2337"/>
                  <a:gd name="T62" fmla="*/ 3262 w 5956"/>
                  <a:gd name="T63" fmla="*/ 1623 h 2337"/>
                  <a:gd name="T64" fmla="*/ 3364 w 5956"/>
                  <a:gd name="T65" fmla="*/ 1776 h 2337"/>
                  <a:gd name="T66" fmla="*/ 3467 w 5956"/>
                  <a:gd name="T67" fmla="*/ 1973 h 2337"/>
                  <a:gd name="T68" fmla="*/ 3569 w 5956"/>
                  <a:gd name="T69" fmla="*/ 1334 h 2337"/>
                  <a:gd name="T70" fmla="*/ 3671 w 5956"/>
                  <a:gd name="T71" fmla="*/ 932 h 2337"/>
                  <a:gd name="T72" fmla="*/ 3774 w 5956"/>
                  <a:gd name="T73" fmla="*/ 593 h 2337"/>
                  <a:gd name="T74" fmla="*/ 3876 w 5956"/>
                  <a:gd name="T75" fmla="*/ 423 h 2337"/>
                  <a:gd name="T76" fmla="*/ 3979 w 5956"/>
                  <a:gd name="T77" fmla="*/ 251 h 2337"/>
                  <a:gd name="T78" fmla="*/ 4081 w 5956"/>
                  <a:gd name="T79" fmla="*/ 150 h 2337"/>
                  <a:gd name="T80" fmla="*/ 4183 w 5956"/>
                  <a:gd name="T81" fmla="*/ 105 h 2337"/>
                  <a:gd name="T82" fmla="*/ 4286 w 5956"/>
                  <a:gd name="T83" fmla="*/ 32 h 2337"/>
                  <a:gd name="T84" fmla="*/ 4388 w 5956"/>
                  <a:gd name="T85" fmla="*/ 2 h 2337"/>
                  <a:gd name="T86" fmla="*/ 4491 w 5956"/>
                  <a:gd name="T87" fmla="*/ 12 h 2337"/>
                  <a:gd name="T88" fmla="*/ 4593 w 5956"/>
                  <a:gd name="T89" fmla="*/ 70 h 2337"/>
                  <a:gd name="T90" fmla="*/ 4695 w 5956"/>
                  <a:gd name="T91" fmla="*/ 123 h 2337"/>
                  <a:gd name="T92" fmla="*/ 4798 w 5956"/>
                  <a:gd name="T93" fmla="*/ 238 h 2337"/>
                  <a:gd name="T94" fmla="*/ 4900 w 5956"/>
                  <a:gd name="T95" fmla="*/ 310 h 2337"/>
                  <a:gd name="T96" fmla="*/ 5003 w 5956"/>
                  <a:gd name="T97" fmla="*/ 194 h 2337"/>
                  <a:gd name="T98" fmla="*/ 5105 w 5956"/>
                  <a:gd name="T99" fmla="*/ 205 h 2337"/>
                  <a:gd name="T100" fmla="*/ 5207 w 5956"/>
                  <a:gd name="T101" fmla="*/ 414 h 2337"/>
                  <a:gd name="T102" fmla="*/ 5310 w 5956"/>
                  <a:gd name="T103" fmla="*/ 823 h 2337"/>
                  <a:gd name="T104" fmla="*/ 5412 w 5956"/>
                  <a:gd name="T105" fmla="*/ 1107 h 2337"/>
                  <a:gd name="T106" fmla="*/ 5515 w 5956"/>
                  <a:gd name="T107" fmla="*/ 1484 h 2337"/>
                  <a:gd name="T108" fmla="*/ 5617 w 5956"/>
                  <a:gd name="T109" fmla="*/ 1992 h 2337"/>
                  <a:gd name="T110" fmla="*/ 5719 w 5956"/>
                  <a:gd name="T111" fmla="*/ 1889 h 2337"/>
                  <a:gd name="T112" fmla="*/ 5822 w 5956"/>
                  <a:gd name="T113" fmla="*/ 1989 h 2337"/>
                  <a:gd name="T114" fmla="*/ 5924 w 5956"/>
                  <a:gd name="T115" fmla="*/ 1954 h 2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956" h="2337">
                    <a:moveTo>
                      <a:pt x="0" y="1391"/>
                    </a:moveTo>
                    <a:lnTo>
                      <a:pt x="11" y="1371"/>
                    </a:lnTo>
                    <a:lnTo>
                      <a:pt x="24" y="1336"/>
                    </a:lnTo>
                    <a:lnTo>
                      <a:pt x="37" y="1288"/>
                    </a:lnTo>
                    <a:lnTo>
                      <a:pt x="49" y="1231"/>
                    </a:lnTo>
                    <a:lnTo>
                      <a:pt x="62" y="1163"/>
                    </a:lnTo>
                    <a:lnTo>
                      <a:pt x="75" y="1084"/>
                    </a:lnTo>
                    <a:lnTo>
                      <a:pt x="88" y="1003"/>
                    </a:lnTo>
                    <a:lnTo>
                      <a:pt x="100" y="928"/>
                    </a:lnTo>
                    <a:lnTo>
                      <a:pt x="113" y="863"/>
                    </a:lnTo>
                    <a:lnTo>
                      <a:pt x="126" y="814"/>
                    </a:lnTo>
                    <a:lnTo>
                      <a:pt x="139" y="782"/>
                    </a:lnTo>
                    <a:lnTo>
                      <a:pt x="152" y="765"/>
                    </a:lnTo>
                    <a:lnTo>
                      <a:pt x="164" y="758"/>
                    </a:lnTo>
                    <a:lnTo>
                      <a:pt x="177" y="763"/>
                    </a:lnTo>
                    <a:lnTo>
                      <a:pt x="190" y="773"/>
                    </a:lnTo>
                    <a:lnTo>
                      <a:pt x="203" y="786"/>
                    </a:lnTo>
                    <a:lnTo>
                      <a:pt x="216" y="802"/>
                    </a:lnTo>
                    <a:lnTo>
                      <a:pt x="228" y="820"/>
                    </a:lnTo>
                    <a:lnTo>
                      <a:pt x="241" y="836"/>
                    </a:lnTo>
                    <a:lnTo>
                      <a:pt x="254" y="849"/>
                    </a:lnTo>
                    <a:lnTo>
                      <a:pt x="267" y="860"/>
                    </a:lnTo>
                    <a:lnTo>
                      <a:pt x="280" y="866"/>
                    </a:lnTo>
                    <a:lnTo>
                      <a:pt x="292" y="865"/>
                    </a:lnTo>
                    <a:lnTo>
                      <a:pt x="305" y="854"/>
                    </a:lnTo>
                    <a:lnTo>
                      <a:pt x="318" y="835"/>
                    </a:lnTo>
                    <a:lnTo>
                      <a:pt x="331" y="808"/>
                    </a:lnTo>
                    <a:lnTo>
                      <a:pt x="344" y="773"/>
                    </a:lnTo>
                    <a:lnTo>
                      <a:pt x="356" y="730"/>
                    </a:lnTo>
                    <a:lnTo>
                      <a:pt x="369" y="684"/>
                    </a:lnTo>
                    <a:lnTo>
                      <a:pt x="382" y="633"/>
                    </a:lnTo>
                    <a:lnTo>
                      <a:pt x="395" y="575"/>
                    </a:lnTo>
                    <a:lnTo>
                      <a:pt x="408" y="519"/>
                    </a:lnTo>
                    <a:lnTo>
                      <a:pt x="420" y="464"/>
                    </a:lnTo>
                    <a:lnTo>
                      <a:pt x="433" y="412"/>
                    </a:lnTo>
                    <a:lnTo>
                      <a:pt x="446" y="365"/>
                    </a:lnTo>
                    <a:lnTo>
                      <a:pt x="459" y="325"/>
                    </a:lnTo>
                    <a:lnTo>
                      <a:pt x="472" y="293"/>
                    </a:lnTo>
                    <a:lnTo>
                      <a:pt x="485" y="269"/>
                    </a:lnTo>
                    <a:lnTo>
                      <a:pt x="497" y="254"/>
                    </a:lnTo>
                    <a:lnTo>
                      <a:pt x="510" y="250"/>
                    </a:lnTo>
                    <a:lnTo>
                      <a:pt x="523" y="257"/>
                    </a:lnTo>
                    <a:lnTo>
                      <a:pt x="536" y="274"/>
                    </a:lnTo>
                    <a:lnTo>
                      <a:pt x="548" y="299"/>
                    </a:lnTo>
                    <a:lnTo>
                      <a:pt x="561" y="331"/>
                    </a:lnTo>
                    <a:lnTo>
                      <a:pt x="574" y="366"/>
                    </a:lnTo>
                    <a:lnTo>
                      <a:pt x="587" y="401"/>
                    </a:lnTo>
                    <a:lnTo>
                      <a:pt x="600" y="432"/>
                    </a:lnTo>
                    <a:lnTo>
                      <a:pt x="612" y="462"/>
                    </a:lnTo>
                    <a:lnTo>
                      <a:pt x="625" y="490"/>
                    </a:lnTo>
                    <a:lnTo>
                      <a:pt x="638" y="517"/>
                    </a:lnTo>
                    <a:lnTo>
                      <a:pt x="651" y="543"/>
                    </a:lnTo>
                    <a:lnTo>
                      <a:pt x="664" y="568"/>
                    </a:lnTo>
                    <a:lnTo>
                      <a:pt x="676" y="595"/>
                    </a:lnTo>
                    <a:lnTo>
                      <a:pt x="689" y="619"/>
                    </a:lnTo>
                    <a:lnTo>
                      <a:pt x="702" y="638"/>
                    </a:lnTo>
                    <a:lnTo>
                      <a:pt x="715" y="656"/>
                    </a:lnTo>
                    <a:lnTo>
                      <a:pt x="728" y="671"/>
                    </a:lnTo>
                    <a:lnTo>
                      <a:pt x="740" y="687"/>
                    </a:lnTo>
                    <a:lnTo>
                      <a:pt x="753" y="701"/>
                    </a:lnTo>
                    <a:lnTo>
                      <a:pt x="766" y="718"/>
                    </a:lnTo>
                    <a:lnTo>
                      <a:pt x="779" y="738"/>
                    </a:lnTo>
                    <a:lnTo>
                      <a:pt x="792" y="764"/>
                    </a:lnTo>
                    <a:lnTo>
                      <a:pt x="804" y="796"/>
                    </a:lnTo>
                    <a:lnTo>
                      <a:pt x="817" y="839"/>
                    </a:lnTo>
                    <a:lnTo>
                      <a:pt x="830" y="892"/>
                    </a:lnTo>
                    <a:lnTo>
                      <a:pt x="843" y="951"/>
                    </a:lnTo>
                    <a:lnTo>
                      <a:pt x="855" y="1014"/>
                    </a:lnTo>
                    <a:lnTo>
                      <a:pt x="868" y="1080"/>
                    </a:lnTo>
                    <a:lnTo>
                      <a:pt x="881" y="1145"/>
                    </a:lnTo>
                    <a:lnTo>
                      <a:pt x="894" y="1212"/>
                    </a:lnTo>
                    <a:lnTo>
                      <a:pt x="907" y="1280"/>
                    </a:lnTo>
                    <a:lnTo>
                      <a:pt x="919" y="1348"/>
                    </a:lnTo>
                    <a:lnTo>
                      <a:pt x="932" y="1414"/>
                    </a:lnTo>
                    <a:lnTo>
                      <a:pt x="945" y="1473"/>
                    </a:lnTo>
                    <a:lnTo>
                      <a:pt x="958" y="1525"/>
                    </a:lnTo>
                    <a:lnTo>
                      <a:pt x="971" y="1574"/>
                    </a:lnTo>
                    <a:lnTo>
                      <a:pt x="984" y="1621"/>
                    </a:lnTo>
                    <a:lnTo>
                      <a:pt x="996" y="1666"/>
                    </a:lnTo>
                    <a:lnTo>
                      <a:pt x="1009" y="1711"/>
                    </a:lnTo>
                    <a:lnTo>
                      <a:pt x="1022" y="1756"/>
                    </a:lnTo>
                    <a:lnTo>
                      <a:pt x="1035" y="1796"/>
                    </a:lnTo>
                    <a:lnTo>
                      <a:pt x="1048" y="1834"/>
                    </a:lnTo>
                    <a:lnTo>
                      <a:pt x="1060" y="1872"/>
                    </a:lnTo>
                    <a:lnTo>
                      <a:pt x="1073" y="1911"/>
                    </a:lnTo>
                    <a:lnTo>
                      <a:pt x="1086" y="1953"/>
                    </a:lnTo>
                    <a:lnTo>
                      <a:pt x="1099" y="1997"/>
                    </a:lnTo>
                    <a:lnTo>
                      <a:pt x="1112" y="2045"/>
                    </a:lnTo>
                    <a:lnTo>
                      <a:pt x="1124" y="2092"/>
                    </a:lnTo>
                    <a:lnTo>
                      <a:pt x="1137" y="2133"/>
                    </a:lnTo>
                    <a:lnTo>
                      <a:pt x="1150" y="2165"/>
                    </a:lnTo>
                    <a:lnTo>
                      <a:pt x="1163" y="2192"/>
                    </a:lnTo>
                    <a:lnTo>
                      <a:pt x="1176" y="2213"/>
                    </a:lnTo>
                    <a:lnTo>
                      <a:pt x="1188" y="2229"/>
                    </a:lnTo>
                    <a:lnTo>
                      <a:pt x="1201" y="2242"/>
                    </a:lnTo>
                    <a:lnTo>
                      <a:pt x="1214" y="2254"/>
                    </a:lnTo>
                    <a:lnTo>
                      <a:pt x="1227" y="2265"/>
                    </a:lnTo>
                    <a:lnTo>
                      <a:pt x="1240" y="2272"/>
                    </a:lnTo>
                    <a:lnTo>
                      <a:pt x="1252" y="2279"/>
                    </a:lnTo>
                    <a:lnTo>
                      <a:pt x="1265" y="2286"/>
                    </a:lnTo>
                    <a:lnTo>
                      <a:pt x="1278" y="2292"/>
                    </a:lnTo>
                    <a:lnTo>
                      <a:pt x="1291" y="2297"/>
                    </a:lnTo>
                    <a:lnTo>
                      <a:pt x="1303" y="2306"/>
                    </a:lnTo>
                    <a:lnTo>
                      <a:pt x="1316" y="2314"/>
                    </a:lnTo>
                    <a:lnTo>
                      <a:pt x="1329" y="2320"/>
                    </a:lnTo>
                    <a:lnTo>
                      <a:pt x="1342" y="2326"/>
                    </a:lnTo>
                    <a:lnTo>
                      <a:pt x="1355" y="2332"/>
                    </a:lnTo>
                    <a:lnTo>
                      <a:pt x="1367" y="2334"/>
                    </a:lnTo>
                    <a:lnTo>
                      <a:pt x="1380" y="2337"/>
                    </a:lnTo>
                    <a:lnTo>
                      <a:pt x="1393" y="2336"/>
                    </a:lnTo>
                    <a:lnTo>
                      <a:pt x="1406" y="2330"/>
                    </a:lnTo>
                    <a:lnTo>
                      <a:pt x="1419" y="2319"/>
                    </a:lnTo>
                    <a:lnTo>
                      <a:pt x="1432" y="2302"/>
                    </a:lnTo>
                    <a:lnTo>
                      <a:pt x="1444" y="2279"/>
                    </a:lnTo>
                    <a:lnTo>
                      <a:pt x="1457" y="2255"/>
                    </a:lnTo>
                    <a:lnTo>
                      <a:pt x="1470" y="2235"/>
                    </a:lnTo>
                    <a:lnTo>
                      <a:pt x="1483" y="2221"/>
                    </a:lnTo>
                    <a:lnTo>
                      <a:pt x="1496" y="2213"/>
                    </a:lnTo>
                    <a:lnTo>
                      <a:pt x="1508" y="2210"/>
                    </a:lnTo>
                    <a:lnTo>
                      <a:pt x="1521" y="2210"/>
                    </a:lnTo>
                    <a:lnTo>
                      <a:pt x="1534" y="2206"/>
                    </a:lnTo>
                    <a:lnTo>
                      <a:pt x="1547" y="2200"/>
                    </a:lnTo>
                    <a:lnTo>
                      <a:pt x="1560" y="2193"/>
                    </a:lnTo>
                    <a:lnTo>
                      <a:pt x="1572" y="2186"/>
                    </a:lnTo>
                    <a:lnTo>
                      <a:pt x="1585" y="2181"/>
                    </a:lnTo>
                    <a:lnTo>
                      <a:pt x="1598" y="2183"/>
                    </a:lnTo>
                    <a:lnTo>
                      <a:pt x="1611" y="2190"/>
                    </a:lnTo>
                    <a:lnTo>
                      <a:pt x="1624" y="2201"/>
                    </a:lnTo>
                    <a:lnTo>
                      <a:pt x="1636" y="2215"/>
                    </a:lnTo>
                    <a:lnTo>
                      <a:pt x="1649" y="2228"/>
                    </a:lnTo>
                    <a:lnTo>
                      <a:pt x="1662" y="2239"/>
                    </a:lnTo>
                    <a:lnTo>
                      <a:pt x="1675" y="2249"/>
                    </a:lnTo>
                    <a:lnTo>
                      <a:pt x="1688" y="2259"/>
                    </a:lnTo>
                    <a:lnTo>
                      <a:pt x="1700" y="2266"/>
                    </a:lnTo>
                    <a:lnTo>
                      <a:pt x="1713" y="2273"/>
                    </a:lnTo>
                    <a:lnTo>
                      <a:pt x="1726" y="2277"/>
                    </a:lnTo>
                    <a:lnTo>
                      <a:pt x="1739" y="2277"/>
                    </a:lnTo>
                    <a:lnTo>
                      <a:pt x="1751" y="2274"/>
                    </a:lnTo>
                    <a:lnTo>
                      <a:pt x="1764" y="2265"/>
                    </a:lnTo>
                    <a:lnTo>
                      <a:pt x="1777" y="2249"/>
                    </a:lnTo>
                    <a:lnTo>
                      <a:pt x="1790" y="2225"/>
                    </a:lnTo>
                    <a:lnTo>
                      <a:pt x="1803" y="2191"/>
                    </a:lnTo>
                    <a:lnTo>
                      <a:pt x="1815" y="2146"/>
                    </a:lnTo>
                    <a:lnTo>
                      <a:pt x="1828" y="2093"/>
                    </a:lnTo>
                    <a:lnTo>
                      <a:pt x="1841" y="2033"/>
                    </a:lnTo>
                    <a:lnTo>
                      <a:pt x="1854" y="1972"/>
                    </a:lnTo>
                    <a:lnTo>
                      <a:pt x="1867" y="1914"/>
                    </a:lnTo>
                    <a:lnTo>
                      <a:pt x="1879" y="1857"/>
                    </a:lnTo>
                    <a:lnTo>
                      <a:pt x="1892" y="1803"/>
                    </a:lnTo>
                    <a:lnTo>
                      <a:pt x="1905" y="1749"/>
                    </a:lnTo>
                    <a:lnTo>
                      <a:pt x="1918" y="1694"/>
                    </a:lnTo>
                    <a:lnTo>
                      <a:pt x="1931" y="1635"/>
                    </a:lnTo>
                    <a:lnTo>
                      <a:pt x="1944" y="1574"/>
                    </a:lnTo>
                    <a:lnTo>
                      <a:pt x="1956" y="1518"/>
                    </a:lnTo>
                    <a:lnTo>
                      <a:pt x="1969" y="1469"/>
                    </a:lnTo>
                    <a:lnTo>
                      <a:pt x="1982" y="1423"/>
                    </a:lnTo>
                    <a:lnTo>
                      <a:pt x="1995" y="1385"/>
                    </a:lnTo>
                    <a:lnTo>
                      <a:pt x="2008" y="1353"/>
                    </a:lnTo>
                    <a:lnTo>
                      <a:pt x="2020" y="1322"/>
                    </a:lnTo>
                    <a:lnTo>
                      <a:pt x="2033" y="1287"/>
                    </a:lnTo>
                    <a:lnTo>
                      <a:pt x="2046" y="1247"/>
                    </a:lnTo>
                    <a:lnTo>
                      <a:pt x="2059" y="1203"/>
                    </a:lnTo>
                    <a:lnTo>
                      <a:pt x="2072" y="1150"/>
                    </a:lnTo>
                    <a:lnTo>
                      <a:pt x="2084" y="1091"/>
                    </a:lnTo>
                    <a:lnTo>
                      <a:pt x="2097" y="1030"/>
                    </a:lnTo>
                    <a:lnTo>
                      <a:pt x="2110" y="967"/>
                    </a:lnTo>
                    <a:lnTo>
                      <a:pt x="2123" y="902"/>
                    </a:lnTo>
                    <a:lnTo>
                      <a:pt x="2136" y="839"/>
                    </a:lnTo>
                    <a:lnTo>
                      <a:pt x="2148" y="779"/>
                    </a:lnTo>
                    <a:lnTo>
                      <a:pt x="2161" y="721"/>
                    </a:lnTo>
                    <a:lnTo>
                      <a:pt x="2174" y="669"/>
                    </a:lnTo>
                    <a:lnTo>
                      <a:pt x="2187" y="624"/>
                    </a:lnTo>
                    <a:lnTo>
                      <a:pt x="2199" y="587"/>
                    </a:lnTo>
                    <a:lnTo>
                      <a:pt x="2212" y="556"/>
                    </a:lnTo>
                    <a:lnTo>
                      <a:pt x="2225" y="530"/>
                    </a:lnTo>
                    <a:lnTo>
                      <a:pt x="2238" y="508"/>
                    </a:lnTo>
                    <a:lnTo>
                      <a:pt x="2251" y="491"/>
                    </a:lnTo>
                    <a:lnTo>
                      <a:pt x="2263" y="476"/>
                    </a:lnTo>
                    <a:lnTo>
                      <a:pt x="2276" y="464"/>
                    </a:lnTo>
                    <a:lnTo>
                      <a:pt x="2289" y="455"/>
                    </a:lnTo>
                    <a:lnTo>
                      <a:pt x="2302" y="451"/>
                    </a:lnTo>
                    <a:lnTo>
                      <a:pt x="2315" y="450"/>
                    </a:lnTo>
                    <a:lnTo>
                      <a:pt x="2327" y="455"/>
                    </a:lnTo>
                    <a:lnTo>
                      <a:pt x="2340" y="464"/>
                    </a:lnTo>
                    <a:lnTo>
                      <a:pt x="2353" y="479"/>
                    </a:lnTo>
                    <a:lnTo>
                      <a:pt x="2366" y="495"/>
                    </a:lnTo>
                    <a:lnTo>
                      <a:pt x="2379" y="516"/>
                    </a:lnTo>
                    <a:lnTo>
                      <a:pt x="2392" y="539"/>
                    </a:lnTo>
                    <a:lnTo>
                      <a:pt x="2404" y="562"/>
                    </a:lnTo>
                    <a:lnTo>
                      <a:pt x="2417" y="581"/>
                    </a:lnTo>
                    <a:lnTo>
                      <a:pt x="2430" y="591"/>
                    </a:lnTo>
                    <a:lnTo>
                      <a:pt x="2443" y="594"/>
                    </a:lnTo>
                    <a:lnTo>
                      <a:pt x="2456" y="588"/>
                    </a:lnTo>
                    <a:lnTo>
                      <a:pt x="2468" y="573"/>
                    </a:lnTo>
                    <a:lnTo>
                      <a:pt x="2481" y="552"/>
                    </a:lnTo>
                    <a:lnTo>
                      <a:pt x="2494" y="527"/>
                    </a:lnTo>
                    <a:lnTo>
                      <a:pt x="2507" y="500"/>
                    </a:lnTo>
                    <a:lnTo>
                      <a:pt x="2520" y="472"/>
                    </a:lnTo>
                    <a:lnTo>
                      <a:pt x="2532" y="448"/>
                    </a:lnTo>
                    <a:lnTo>
                      <a:pt x="2545" y="431"/>
                    </a:lnTo>
                    <a:lnTo>
                      <a:pt x="2558" y="420"/>
                    </a:lnTo>
                    <a:lnTo>
                      <a:pt x="2571" y="415"/>
                    </a:lnTo>
                    <a:lnTo>
                      <a:pt x="2584" y="414"/>
                    </a:lnTo>
                    <a:lnTo>
                      <a:pt x="2596" y="414"/>
                    </a:lnTo>
                    <a:lnTo>
                      <a:pt x="2609" y="412"/>
                    </a:lnTo>
                    <a:lnTo>
                      <a:pt x="2622" y="410"/>
                    </a:lnTo>
                    <a:lnTo>
                      <a:pt x="2635" y="407"/>
                    </a:lnTo>
                    <a:lnTo>
                      <a:pt x="2647" y="405"/>
                    </a:lnTo>
                    <a:lnTo>
                      <a:pt x="2660" y="404"/>
                    </a:lnTo>
                    <a:lnTo>
                      <a:pt x="2673" y="403"/>
                    </a:lnTo>
                    <a:lnTo>
                      <a:pt x="2686" y="401"/>
                    </a:lnTo>
                    <a:lnTo>
                      <a:pt x="2699" y="395"/>
                    </a:lnTo>
                    <a:lnTo>
                      <a:pt x="2711" y="387"/>
                    </a:lnTo>
                    <a:lnTo>
                      <a:pt x="2724" y="378"/>
                    </a:lnTo>
                    <a:lnTo>
                      <a:pt x="2737" y="368"/>
                    </a:lnTo>
                    <a:lnTo>
                      <a:pt x="2750" y="360"/>
                    </a:lnTo>
                    <a:lnTo>
                      <a:pt x="2763" y="355"/>
                    </a:lnTo>
                    <a:lnTo>
                      <a:pt x="2775" y="350"/>
                    </a:lnTo>
                    <a:lnTo>
                      <a:pt x="2788" y="349"/>
                    </a:lnTo>
                    <a:lnTo>
                      <a:pt x="2801" y="351"/>
                    </a:lnTo>
                    <a:lnTo>
                      <a:pt x="2814" y="356"/>
                    </a:lnTo>
                    <a:lnTo>
                      <a:pt x="2827" y="367"/>
                    </a:lnTo>
                    <a:lnTo>
                      <a:pt x="2839" y="385"/>
                    </a:lnTo>
                    <a:lnTo>
                      <a:pt x="2852" y="411"/>
                    </a:lnTo>
                    <a:lnTo>
                      <a:pt x="2865" y="445"/>
                    </a:lnTo>
                    <a:lnTo>
                      <a:pt x="2878" y="483"/>
                    </a:lnTo>
                    <a:lnTo>
                      <a:pt x="2891" y="523"/>
                    </a:lnTo>
                    <a:lnTo>
                      <a:pt x="2904" y="563"/>
                    </a:lnTo>
                    <a:lnTo>
                      <a:pt x="2916" y="600"/>
                    </a:lnTo>
                    <a:lnTo>
                      <a:pt x="2929" y="634"/>
                    </a:lnTo>
                    <a:lnTo>
                      <a:pt x="2942" y="667"/>
                    </a:lnTo>
                    <a:lnTo>
                      <a:pt x="2955" y="696"/>
                    </a:lnTo>
                    <a:lnTo>
                      <a:pt x="2968" y="719"/>
                    </a:lnTo>
                    <a:lnTo>
                      <a:pt x="2980" y="740"/>
                    </a:lnTo>
                    <a:lnTo>
                      <a:pt x="2993" y="758"/>
                    </a:lnTo>
                    <a:lnTo>
                      <a:pt x="3006" y="776"/>
                    </a:lnTo>
                    <a:lnTo>
                      <a:pt x="3019" y="799"/>
                    </a:lnTo>
                    <a:lnTo>
                      <a:pt x="3031" y="828"/>
                    </a:lnTo>
                    <a:lnTo>
                      <a:pt x="3044" y="867"/>
                    </a:lnTo>
                    <a:lnTo>
                      <a:pt x="3057" y="915"/>
                    </a:lnTo>
                    <a:lnTo>
                      <a:pt x="3070" y="975"/>
                    </a:lnTo>
                    <a:lnTo>
                      <a:pt x="3083" y="1045"/>
                    </a:lnTo>
                    <a:lnTo>
                      <a:pt x="3095" y="1124"/>
                    </a:lnTo>
                    <a:lnTo>
                      <a:pt x="3108" y="1204"/>
                    </a:lnTo>
                    <a:lnTo>
                      <a:pt x="3121" y="1283"/>
                    </a:lnTo>
                    <a:lnTo>
                      <a:pt x="3134" y="1359"/>
                    </a:lnTo>
                    <a:lnTo>
                      <a:pt x="3147" y="1429"/>
                    </a:lnTo>
                    <a:lnTo>
                      <a:pt x="3159" y="1493"/>
                    </a:lnTo>
                    <a:lnTo>
                      <a:pt x="3172" y="1549"/>
                    </a:lnTo>
                    <a:lnTo>
                      <a:pt x="3185" y="1595"/>
                    </a:lnTo>
                    <a:lnTo>
                      <a:pt x="3198" y="1629"/>
                    </a:lnTo>
                    <a:lnTo>
                      <a:pt x="3211" y="1651"/>
                    </a:lnTo>
                    <a:lnTo>
                      <a:pt x="3223" y="1658"/>
                    </a:lnTo>
                    <a:lnTo>
                      <a:pt x="3236" y="1654"/>
                    </a:lnTo>
                    <a:lnTo>
                      <a:pt x="3249" y="1642"/>
                    </a:lnTo>
                    <a:lnTo>
                      <a:pt x="3262" y="1623"/>
                    </a:lnTo>
                    <a:lnTo>
                      <a:pt x="3275" y="1604"/>
                    </a:lnTo>
                    <a:lnTo>
                      <a:pt x="3287" y="1590"/>
                    </a:lnTo>
                    <a:lnTo>
                      <a:pt x="3300" y="1586"/>
                    </a:lnTo>
                    <a:lnTo>
                      <a:pt x="3313" y="1597"/>
                    </a:lnTo>
                    <a:lnTo>
                      <a:pt x="3326" y="1627"/>
                    </a:lnTo>
                    <a:lnTo>
                      <a:pt x="3339" y="1671"/>
                    </a:lnTo>
                    <a:lnTo>
                      <a:pt x="3352" y="1723"/>
                    </a:lnTo>
                    <a:lnTo>
                      <a:pt x="3364" y="1776"/>
                    </a:lnTo>
                    <a:lnTo>
                      <a:pt x="3377" y="1831"/>
                    </a:lnTo>
                    <a:lnTo>
                      <a:pt x="3390" y="1882"/>
                    </a:lnTo>
                    <a:lnTo>
                      <a:pt x="3403" y="1925"/>
                    </a:lnTo>
                    <a:lnTo>
                      <a:pt x="3416" y="1963"/>
                    </a:lnTo>
                    <a:lnTo>
                      <a:pt x="3428" y="1995"/>
                    </a:lnTo>
                    <a:lnTo>
                      <a:pt x="3441" y="2009"/>
                    </a:lnTo>
                    <a:lnTo>
                      <a:pt x="3454" y="2002"/>
                    </a:lnTo>
                    <a:lnTo>
                      <a:pt x="3467" y="1973"/>
                    </a:lnTo>
                    <a:lnTo>
                      <a:pt x="3479" y="1917"/>
                    </a:lnTo>
                    <a:lnTo>
                      <a:pt x="3492" y="1840"/>
                    </a:lnTo>
                    <a:lnTo>
                      <a:pt x="3505" y="1750"/>
                    </a:lnTo>
                    <a:lnTo>
                      <a:pt x="3518" y="1656"/>
                    </a:lnTo>
                    <a:lnTo>
                      <a:pt x="3531" y="1564"/>
                    </a:lnTo>
                    <a:lnTo>
                      <a:pt x="3543" y="1480"/>
                    </a:lnTo>
                    <a:lnTo>
                      <a:pt x="3556" y="1402"/>
                    </a:lnTo>
                    <a:lnTo>
                      <a:pt x="3569" y="1334"/>
                    </a:lnTo>
                    <a:lnTo>
                      <a:pt x="3582" y="1274"/>
                    </a:lnTo>
                    <a:lnTo>
                      <a:pt x="3595" y="1223"/>
                    </a:lnTo>
                    <a:lnTo>
                      <a:pt x="3607" y="1173"/>
                    </a:lnTo>
                    <a:lnTo>
                      <a:pt x="3620" y="1124"/>
                    </a:lnTo>
                    <a:lnTo>
                      <a:pt x="3633" y="1077"/>
                    </a:lnTo>
                    <a:lnTo>
                      <a:pt x="3646" y="1030"/>
                    </a:lnTo>
                    <a:lnTo>
                      <a:pt x="3659" y="981"/>
                    </a:lnTo>
                    <a:lnTo>
                      <a:pt x="3671" y="932"/>
                    </a:lnTo>
                    <a:lnTo>
                      <a:pt x="3684" y="884"/>
                    </a:lnTo>
                    <a:lnTo>
                      <a:pt x="3697" y="835"/>
                    </a:lnTo>
                    <a:lnTo>
                      <a:pt x="3710" y="788"/>
                    </a:lnTo>
                    <a:lnTo>
                      <a:pt x="3723" y="743"/>
                    </a:lnTo>
                    <a:lnTo>
                      <a:pt x="3735" y="702"/>
                    </a:lnTo>
                    <a:lnTo>
                      <a:pt x="3748" y="664"/>
                    </a:lnTo>
                    <a:lnTo>
                      <a:pt x="3761" y="627"/>
                    </a:lnTo>
                    <a:lnTo>
                      <a:pt x="3774" y="593"/>
                    </a:lnTo>
                    <a:lnTo>
                      <a:pt x="3787" y="563"/>
                    </a:lnTo>
                    <a:lnTo>
                      <a:pt x="3799" y="537"/>
                    </a:lnTo>
                    <a:lnTo>
                      <a:pt x="3812" y="514"/>
                    </a:lnTo>
                    <a:lnTo>
                      <a:pt x="3825" y="496"/>
                    </a:lnTo>
                    <a:lnTo>
                      <a:pt x="3838" y="479"/>
                    </a:lnTo>
                    <a:lnTo>
                      <a:pt x="3851" y="462"/>
                    </a:lnTo>
                    <a:lnTo>
                      <a:pt x="3864" y="443"/>
                    </a:lnTo>
                    <a:lnTo>
                      <a:pt x="3876" y="423"/>
                    </a:lnTo>
                    <a:lnTo>
                      <a:pt x="3889" y="402"/>
                    </a:lnTo>
                    <a:lnTo>
                      <a:pt x="3902" y="378"/>
                    </a:lnTo>
                    <a:lnTo>
                      <a:pt x="3915" y="353"/>
                    </a:lnTo>
                    <a:lnTo>
                      <a:pt x="3927" y="330"/>
                    </a:lnTo>
                    <a:lnTo>
                      <a:pt x="3940" y="309"/>
                    </a:lnTo>
                    <a:lnTo>
                      <a:pt x="3953" y="288"/>
                    </a:lnTo>
                    <a:lnTo>
                      <a:pt x="3966" y="270"/>
                    </a:lnTo>
                    <a:lnTo>
                      <a:pt x="3979" y="251"/>
                    </a:lnTo>
                    <a:lnTo>
                      <a:pt x="3991" y="234"/>
                    </a:lnTo>
                    <a:lnTo>
                      <a:pt x="4004" y="216"/>
                    </a:lnTo>
                    <a:lnTo>
                      <a:pt x="4017" y="200"/>
                    </a:lnTo>
                    <a:lnTo>
                      <a:pt x="4030" y="185"/>
                    </a:lnTo>
                    <a:lnTo>
                      <a:pt x="4043" y="173"/>
                    </a:lnTo>
                    <a:lnTo>
                      <a:pt x="4055" y="164"/>
                    </a:lnTo>
                    <a:lnTo>
                      <a:pt x="4068" y="156"/>
                    </a:lnTo>
                    <a:lnTo>
                      <a:pt x="4081" y="150"/>
                    </a:lnTo>
                    <a:lnTo>
                      <a:pt x="4094" y="145"/>
                    </a:lnTo>
                    <a:lnTo>
                      <a:pt x="4107" y="142"/>
                    </a:lnTo>
                    <a:lnTo>
                      <a:pt x="4119" y="139"/>
                    </a:lnTo>
                    <a:lnTo>
                      <a:pt x="4132" y="136"/>
                    </a:lnTo>
                    <a:lnTo>
                      <a:pt x="4145" y="131"/>
                    </a:lnTo>
                    <a:lnTo>
                      <a:pt x="4158" y="124"/>
                    </a:lnTo>
                    <a:lnTo>
                      <a:pt x="4171" y="115"/>
                    </a:lnTo>
                    <a:lnTo>
                      <a:pt x="4183" y="105"/>
                    </a:lnTo>
                    <a:lnTo>
                      <a:pt x="4196" y="93"/>
                    </a:lnTo>
                    <a:lnTo>
                      <a:pt x="4209" y="81"/>
                    </a:lnTo>
                    <a:lnTo>
                      <a:pt x="4222" y="69"/>
                    </a:lnTo>
                    <a:lnTo>
                      <a:pt x="4235" y="59"/>
                    </a:lnTo>
                    <a:lnTo>
                      <a:pt x="4247" y="49"/>
                    </a:lnTo>
                    <a:lnTo>
                      <a:pt x="4260" y="42"/>
                    </a:lnTo>
                    <a:lnTo>
                      <a:pt x="4273" y="37"/>
                    </a:lnTo>
                    <a:lnTo>
                      <a:pt x="4286" y="32"/>
                    </a:lnTo>
                    <a:lnTo>
                      <a:pt x="4298" y="28"/>
                    </a:lnTo>
                    <a:lnTo>
                      <a:pt x="4312" y="24"/>
                    </a:lnTo>
                    <a:lnTo>
                      <a:pt x="4324" y="20"/>
                    </a:lnTo>
                    <a:lnTo>
                      <a:pt x="4337" y="15"/>
                    </a:lnTo>
                    <a:lnTo>
                      <a:pt x="4350" y="11"/>
                    </a:lnTo>
                    <a:lnTo>
                      <a:pt x="4363" y="7"/>
                    </a:lnTo>
                    <a:lnTo>
                      <a:pt x="4375" y="4"/>
                    </a:lnTo>
                    <a:lnTo>
                      <a:pt x="4388" y="2"/>
                    </a:lnTo>
                    <a:lnTo>
                      <a:pt x="4401" y="0"/>
                    </a:lnTo>
                    <a:lnTo>
                      <a:pt x="4414" y="0"/>
                    </a:lnTo>
                    <a:lnTo>
                      <a:pt x="4427" y="0"/>
                    </a:lnTo>
                    <a:lnTo>
                      <a:pt x="4439" y="1"/>
                    </a:lnTo>
                    <a:lnTo>
                      <a:pt x="4452" y="3"/>
                    </a:lnTo>
                    <a:lnTo>
                      <a:pt x="4465" y="5"/>
                    </a:lnTo>
                    <a:lnTo>
                      <a:pt x="4478" y="8"/>
                    </a:lnTo>
                    <a:lnTo>
                      <a:pt x="4491" y="12"/>
                    </a:lnTo>
                    <a:lnTo>
                      <a:pt x="4503" y="17"/>
                    </a:lnTo>
                    <a:lnTo>
                      <a:pt x="4516" y="22"/>
                    </a:lnTo>
                    <a:lnTo>
                      <a:pt x="4529" y="28"/>
                    </a:lnTo>
                    <a:lnTo>
                      <a:pt x="4542" y="35"/>
                    </a:lnTo>
                    <a:lnTo>
                      <a:pt x="4555" y="43"/>
                    </a:lnTo>
                    <a:lnTo>
                      <a:pt x="4567" y="52"/>
                    </a:lnTo>
                    <a:lnTo>
                      <a:pt x="4580" y="61"/>
                    </a:lnTo>
                    <a:lnTo>
                      <a:pt x="4593" y="70"/>
                    </a:lnTo>
                    <a:lnTo>
                      <a:pt x="4606" y="78"/>
                    </a:lnTo>
                    <a:lnTo>
                      <a:pt x="4619" y="86"/>
                    </a:lnTo>
                    <a:lnTo>
                      <a:pt x="4631" y="93"/>
                    </a:lnTo>
                    <a:lnTo>
                      <a:pt x="4644" y="99"/>
                    </a:lnTo>
                    <a:lnTo>
                      <a:pt x="4657" y="105"/>
                    </a:lnTo>
                    <a:lnTo>
                      <a:pt x="4670" y="111"/>
                    </a:lnTo>
                    <a:lnTo>
                      <a:pt x="4682" y="116"/>
                    </a:lnTo>
                    <a:lnTo>
                      <a:pt x="4695" y="123"/>
                    </a:lnTo>
                    <a:lnTo>
                      <a:pt x="4708" y="130"/>
                    </a:lnTo>
                    <a:lnTo>
                      <a:pt x="4721" y="139"/>
                    </a:lnTo>
                    <a:lnTo>
                      <a:pt x="4734" y="150"/>
                    </a:lnTo>
                    <a:lnTo>
                      <a:pt x="4746" y="163"/>
                    </a:lnTo>
                    <a:lnTo>
                      <a:pt x="4759" y="178"/>
                    </a:lnTo>
                    <a:lnTo>
                      <a:pt x="4772" y="196"/>
                    </a:lnTo>
                    <a:lnTo>
                      <a:pt x="4785" y="217"/>
                    </a:lnTo>
                    <a:lnTo>
                      <a:pt x="4798" y="238"/>
                    </a:lnTo>
                    <a:lnTo>
                      <a:pt x="4811" y="260"/>
                    </a:lnTo>
                    <a:lnTo>
                      <a:pt x="4823" y="279"/>
                    </a:lnTo>
                    <a:lnTo>
                      <a:pt x="4836" y="295"/>
                    </a:lnTo>
                    <a:lnTo>
                      <a:pt x="4849" y="307"/>
                    </a:lnTo>
                    <a:lnTo>
                      <a:pt x="4862" y="314"/>
                    </a:lnTo>
                    <a:lnTo>
                      <a:pt x="4875" y="318"/>
                    </a:lnTo>
                    <a:lnTo>
                      <a:pt x="4887" y="317"/>
                    </a:lnTo>
                    <a:lnTo>
                      <a:pt x="4900" y="310"/>
                    </a:lnTo>
                    <a:lnTo>
                      <a:pt x="4913" y="299"/>
                    </a:lnTo>
                    <a:lnTo>
                      <a:pt x="4926" y="283"/>
                    </a:lnTo>
                    <a:lnTo>
                      <a:pt x="4939" y="264"/>
                    </a:lnTo>
                    <a:lnTo>
                      <a:pt x="4951" y="244"/>
                    </a:lnTo>
                    <a:lnTo>
                      <a:pt x="4964" y="227"/>
                    </a:lnTo>
                    <a:lnTo>
                      <a:pt x="4977" y="213"/>
                    </a:lnTo>
                    <a:lnTo>
                      <a:pt x="4990" y="202"/>
                    </a:lnTo>
                    <a:lnTo>
                      <a:pt x="5003" y="194"/>
                    </a:lnTo>
                    <a:lnTo>
                      <a:pt x="5015" y="189"/>
                    </a:lnTo>
                    <a:lnTo>
                      <a:pt x="5028" y="185"/>
                    </a:lnTo>
                    <a:lnTo>
                      <a:pt x="5041" y="181"/>
                    </a:lnTo>
                    <a:lnTo>
                      <a:pt x="5054" y="179"/>
                    </a:lnTo>
                    <a:lnTo>
                      <a:pt x="5067" y="179"/>
                    </a:lnTo>
                    <a:lnTo>
                      <a:pt x="5079" y="184"/>
                    </a:lnTo>
                    <a:lnTo>
                      <a:pt x="5092" y="192"/>
                    </a:lnTo>
                    <a:lnTo>
                      <a:pt x="5105" y="205"/>
                    </a:lnTo>
                    <a:lnTo>
                      <a:pt x="5118" y="224"/>
                    </a:lnTo>
                    <a:lnTo>
                      <a:pt x="5130" y="247"/>
                    </a:lnTo>
                    <a:lnTo>
                      <a:pt x="5143" y="273"/>
                    </a:lnTo>
                    <a:lnTo>
                      <a:pt x="5156" y="299"/>
                    </a:lnTo>
                    <a:lnTo>
                      <a:pt x="5169" y="327"/>
                    </a:lnTo>
                    <a:lnTo>
                      <a:pt x="5182" y="355"/>
                    </a:lnTo>
                    <a:lnTo>
                      <a:pt x="5194" y="383"/>
                    </a:lnTo>
                    <a:lnTo>
                      <a:pt x="5207" y="414"/>
                    </a:lnTo>
                    <a:lnTo>
                      <a:pt x="5220" y="451"/>
                    </a:lnTo>
                    <a:lnTo>
                      <a:pt x="5233" y="495"/>
                    </a:lnTo>
                    <a:lnTo>
                      <a:pt x="5246" y="546"/>
                    </a:lnTo>
                    <a:lnTo>
                      <a:pt x="5258" y="603"/>
                    </a:lnTo>
                    <a:lnTo>
                      <a:pt x="5271" y="664"/>
                    </a:lnTo>
                    <a:lnTo>
                      <a:pt x="5284" y="724"/>
                    </a:lnTo>
                    <a:lnTo>
                      <a:pt x="5297" y="777"/>
                    </a:lnTo>
                    <a:lnTo>
                      <a:pt x="5310" y="823"/>
                    </a:lnTo>
                    <a:lnTo>
                      <a:pt x="5323" y="862"/>
                    </a:lnTo>
                    <a:lnTo>
                      <a:pt x="5335" y="898"/>
                    </a:lnTo>
                    <a:lnTo>
                      <a:pt x="5348" y="934"/>
                    </a:lnTo>
                    <a:lnTo>
                      <a:pt x="5361" y="970"/>
                    </a:lnTo>
                    <a:lnTo>
                      <a:pt x="5374" y="1008"/>
                    </a:lnTo>
                    <a:lnTo>
                      <a:pt x="5387" y="1045"/>
                    </a:lnTo>
                    <a:lnTo>
                      <a:pt x="5399" y="1079"/>
                    </a:lnTo>
                    <a:lnTo>
                      <a:pt x="5412" y="1107"/>
                    </a:lnTo>
                    <a:lnTo>
                      <a:pt x="5425" y="1135"/>
                    </a:lnTo>
                    <a:lnTo>
                      <a:pt x="5438" y="1163"/>
                    </a:lnTo>
                    <a:lnTo>
                      <a:pt x="5451" y="1195"/>
                    </a:lnTo>
                    <a:lnTo>
                      <a:pt x="5463" y="1232"/>
                    </a:lnTo>
                    <a:lnTo>
                      <a:pt x="5476" y="1280"/>
                    </a:lnTo>
                    <a:lnTo>
                      <a:pt x="5489" y="1339"/>
                    </a:lnTo>
                    <a:lnTo>
                      <a:pt x="5502" y="1406"/>
                    </a:lnTo>
                    <a:lnTo>
                      <a:pt x="5515" y="1484"/>
                    </a:lnTo>
                    <a:lnTo>
                      <a:pt x="5527" y="1569"/>
                    </a:lnTo>
                    <a:lnTo>
                      <a:pt x="5540" y="1658"/>
                    </a:lnTo>
                    <a:lnTo>
                      <a:pt x="5553" y="1745"/>
                    </a:lnTo>
                    <a:lnTo>
                      <a:pt x="5566" y="1827"/>
                    </a:lnTo>
                    <a:lnTo>
                      <a:pt x="5578" y="1897"/>
                    </a:lnTo>
                    <a:lnTo>
                      <a:pt x="5591" y="1950"/>
                    </a:lnTo>
                    <a:lnTo>
                      <a:pt x="5604" y="1981"/>
                    </a:lnTo>
                    <a:lnTo>
                      <a:pt x="5617" y="1992"/>
                    </a:lnTo>
                    <a:lnTo>
                      <a:pt x="5630" y="1989"/>
                    </a:lnTo>
                    <a:lnTo>
                      <a:pt x="5642" y="1975"/>
                    </a:lnTo>
                    <a:lnTo>
                      <a:pt x="5655" y="1955"/>
                    </a:lnTo>
                    <a:lnTo>
                      <a:pt x="5668" y="1938"/>
                    </a:lnTo>
                    <a:lnTo>
                      <a:pt x="5681" y="1926"/>
                    </a:lnTo>
                    <a:lnTo>
                      <a:pt x="5694" y="1913"/>
                    </a:lnTo>
                    <a:lnTo>
                      <a:pt x="5706" y="1899"/>
                    </a:lnTo>
                    <a:lnTo>
                      <a:pt x="5719" y="1889"/>
                    </a:lnTo>
                    <a:lnTo>
                      <a:pt x="5732" y="1884"/>
                    </a:lnTo>
                    <a:lnTo>
                      <a:pt x="5745" y="1883"/>
                    </a:lnTo>
                    <a:lnTo>
                      <a:pt x="5758" y="1886"/>
                    </a:lnTo>
                    <a:lnTo>
                      <a:pt x="5771" y="1899"/>
                    </a:lnTo>
                    <a:lnTo>
                      <a:pt x="5783" y="1919"/>
                    </a:lnTo>
                    <a:lnTo>
                      <a:pt x="5796" y="1940"/>
                    </a:lnTo>
                    <a:lnTo>
                      <a:pt x="5809" y="1964"/>
                    </a:lnTo>
                    <a:lnTo>
                      <a:pt x="5822" y="1989"/>
                    </a:lnTo>
                    <a:lnTo>
                      <a:pt x="5835" y="2004"/>
                    </a:lnTo>
                    <a:lnTo>
                      <a:pt x="5847" y="2007"/>
                    </a:lnTo>
                    <a:lnTo>
                      <a:pt x="5860" y="2003"/>
                    </a:lnTo>
                    <a:lnTo>
                      <a:pt x="5873" y="1993"/>
                    </a:lnTo>
                    <a:lnTo>
                      <a:pt x="5886" y="1982"/>
                    </a:lnTo>
                    <a:lnTo>
                      <a:pt x="5899" y="1974"/>
                    </a:lnTo>
                    <a:lnTo>
                      <a:pt x="5911" y="1967"/>
                    </a:lnTo>
                    <a:lnTo>
                      <a:pt x="5924" y="1954"/>
                    </a:lnTo>
                    <a:lnTo>
                      <a:pt x="5937" y="1930"/>
                    </a:lnTo>
                    <a:lnTo>
                      <a:pt x="5950" y="1894"/>
                    </a:lnTo>
                    <a:lnTo>
                      <a:pt x="5956" y="1869"/>
                    </a:lnTo>
                  </a:path>
                </a:pathLst>
              </a:custGeom>
              <a:noFill/>
              <a:ln w="4763" cap="flat">
                <a:solidFill>
                  <a:srgbClr val="0072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1"/>
              <p:cNvSpPr>
                <a:spLocks/>
              </p:cNvSpPr>
              <p:nvPr/>
            </p:nvSpPr>
            <p:spPr bwMode="auto">
              <a:xfrm>
                <a:off x="-1685925" y="1971676"/>
                <a:ext cx="9455150" cy="3867150"/>
              </a:xfrm>
              <a:custGeom>
                <a:avLst/>
                <a:gdLst>
                  <a:gd name="T0" fmla="*/ 88 w 5956"/>
                  <a:gd name="T1" fmla="*/ 1238 h 2436"/>
                  <a:gd name="T2" fmla="*/ 190 w 5956"/>
                  <a:gd name="T3" fmla="*/ 825 h 2436"/>
                  <a:gd name="T4" fmla="*/ 292 w 5956"/>
                  <a:gd name="T5" fmla="*/ 854 h 2436"/>
                  <a:gd name="T6" fmla="*/ 395 w 5956"/>
                  <a:gd name="T7" fmla="*/ 710 h 2436"/>
                  <a:gd name="T8" fmla="*/ 497 w 5956"/>
                  <a:gd name="T9" fmla="*/ 335 h 2436"/>
                  <a:gd name="T10" fmla="*/ 600 w 5956"/>
                  <a:gd name="T11" fmla="*/ 326 h 2436"/>
                  <a:gd name="T12" fmla="*/ 702 w 5956"/>
                  <a:gd name="T13" fmla="*/ 543 h 2436"/>
                  <a:gd name="T14" fmla="*/ 804 w 5956"/>
                  <a:gd name="T15" fmla="*/ 728 h 2436"/>
                  <a:gd name="T16" fmla="*/ 907 w 5956"/>
                  <a:gd name="T17" fmla="*/ 1125 h 2436"/>
                  <a:gd name="T18" fmla="*/ 1009 w 5956"/>
                  <a:gd name="T19" fmla="*/ 1630 h 2436"/>
                  <a:gd name="T20" fmla="*/ 1112 w 5956"/>
                  <a:gd name="T21" fmla="*/ 1992 h 2436"/>
                  <a:gd name="T22" fmla="*/ 1214 w 5956"/>
                  <a:gd name="T23" fmla="*/ 2326 h 2436"/>
                  <a:gd name="T24" fmla="*/ 1316 w 5956"/>
                  <a:gd name="T25" fmla="*/ 2436 h 2436"/>
                  <a:gd name="T26" fmla="*/ 1419 w 5956"/>
                  <a:gd name="T27" fmla="*/ 2430 h 2436"/>
                  <a:gd name="T28" fmla="*/ 1521 w 5956"/>
                  <a:gd name="T29" fmla="*/ 2348 h 2436"/>
                  <a:gd name="T30" fmla="*/ 1624 w 5956"/>
                  <a:gd name="T31" fmla="*/ 2296 h 2436"/>
                  <a:gd name="T32" fmla="*/ 1726 w 5956"/>
                  <a:gd name="T33" fmla="*/ 2365 h 2436"/>
                  <a:gd name="T34" fmla="*/ 1828 w 5956"/>
                  <a:gd name="T35" fmla="*/ 2330 h 2436"/>
                  <a:gd name="T36" fmla="*/ 1931 w 5956"/>
                  <a:gd name="T37" fmla="*/ 1895 h 2436"/>
                  <a:gd name="T38" fmla="*/ 2033 w 5956"/>
                  <a:gd name="T39" fmla="*/ 1448 h 2436"/>
                  <a:gd name="T40" fmla="*/ 2136 w 5956"/>
                  <a:gd name="T41" fmla="*/ 1064 h 2436"/>
                  <a:gd name="T42" fmla="*/ 2238 w 5956"/>
                  <a:gd name="T43" fmla="*/ 622 h 2436"/>
                  <a:gd name="T44" fmla="*/ 2340 w 5956"/>
                  <a:gd name="T45" fmla="*/ 433 h 2436"/>
                  <a:gd name="T46" fmla="*/ 2443 w 5956"/>
                  <a:gd name="T47" fmla="*/ 556 h 2436"/>
                  <a:gd name="T48" fmla="*/ 2545 w 5956"/>
                  <a:gd name="T49" fmla="*/ 508 h 2436"/>
                  <a:gd name="T50" fmla="*/ 2647 w 5956"/>
                  <a:gd name="T51" fmla="*/ 415 h 2436"/>
                  <a:gd name="T52" fmla="*/ 2750 w 5956"/>
                  <a:gd name="T53" fmla="*/ 360 h 2436"/>
                  <a:gd name="T54" fmla="*/ 2852 w 5956"/>
                  <a:gd name="T55" fmla="*/ 358 h 2436"/>
                  <a:gd name="T56" fmla="*/ 2955 w 5956"/>
                  <a:gd name="T57" fmla="*/ 622 h 2436"/>
                  <a:gd name="T58" fmla="*/ 3057 w 5956"/>
                  <a:gd name="T59" fmla="*/ 822 h 2436"/>
                  <a:gd name="T60" fmla="*/ 3159 w 5956"/>
                  <a:gd name="T61" fmla="*/ 1320 h 2436"/>
                  <a:gd name="T62" fmla="*/ 3262 w 5956"/>
                  <a:gd name="T63" fmla="*/ 1688 h 2436"/>
                  <a:gd name="T64" fmla="*/ 3364 w 5956"/>
                  <a:gd name="T65" fmla="*/ 1744 h 2436"/>
                  <a:gd name="T66" fmla="*/ 3467 w 5956"/>
                  <a:gd name="T67" fmla="*/ 2100 h 2436"/>
                  <a:gd name="T68" fmla="*/ 3569 w 5956"/>
                  <a:gd name="T69" fmla="*/ 1660 h 2436"/>
                  <a:gd name="T70" fmla="*/ 3671 w 5956"/>
                  <a:gd name="T71" fmla="*/ 1126 h 2436"/>
                  <a:gd name="T72" fmla="*/ 3774 w 5956"/>
                  <a:gd name="T73" fmla="*/ 721 h 2436"/>
                  <a:gd name="T74" fmla="*/ 3876 w 5956"/>
                  <a:gd name="T75" fmla="*/ 487 h 2436"/>
                  <a:gd name="T76" fmla="*/ 3979 w 5956"/>
                  <a:gd name="T77" fmla="*/ 304 h 2436"/>
                  <a:gd name="T78" fmla="*/ 4081 w 5956"/>
                  <a:gd name="T79" fmla="*/ 171 h 2436"/>
                  <a:gd name="T80" fmla="*/ 4183 w 5956"/>
                  <a:gd name="T81" fmla="*/ 132 h 2436"/>
                  <a:gd name="T82" fmla="*/ 4286 w 5956"/>
                  <a:gd name="T83" fmla="*/ 47 h 2436"/>
                  <a:gd name="T84" fmla="*/ 4388 w 5956"/>
                  <a:gd name="T85" fmla="*/ 17 h 2436"/>
                  <a:gd name="T86" fmla="*/ 4491 w 5956"/>
                  <a:gd name="T87" fmla="*/ 0 h 2436"/>
                  <a:gd name="T88" fmla="*/ 4593 w 5956"/>
                  <a:gd name="T89" fmla="*/ 43 h 2436"/>
                  <a:gd name="T90" fmla="*/ 4695 w 5956"/>
                  <a:gd name="T91" fmla="*/ 107 h 2436"/>
                  <a:gd name="T92" fmla="*/ 4798 w 5956"/>
                  <a:gd name="T93" fmla="*/ 182 h 2436"/>
                  <a:gd name="T94" fmla="*/ 4900 w 5956"/>
                  <a:gd name="T95" fmla="*/ 304 h 2436"/>
                  <a:gd name="T96" fmla="*/ 5003 w 5956"/>
                  <a:gd name="T97" fmla="*/ 237 h 2436"/>
                  <a:gd name="T98" fmla="*/ 5105 w 5956"/>
                  <a:gd name="T99" fmla="*/ 183 h 2436"/>
                  <a:gd name="T100" fmla="*/ 5207 w 5956"/>
                  <a:gd name="T101" fmla="*/ 311 h 2436"/>
                  <a:gd name="T102" fmla="*/ 5310 w 5956"/>
                  <a:gd name="T103" fmla="*/ 670 h 2436"/>
                  <a:gd name="T104" fmla="*/ 5412 w 5956"/>
                  <a:gd name="T105" fmla="*/ 1038 h 2436"/>
                  <a:gd name="T106" fmla="*/ 5515 w 5956"/>
                  <a:gd name="T107" fmla="*/ 1351 h 2436"/>
                  <a:gd name="T108" fmla="*/ 5617 w 5956"/>
                  <a:gd name="T109" fmla="*/ 1958 h 2436"/>
                  <a:gd name="T110" fmla="*/ 5719 w 5956"/>
                  <a:gd name="T111" fmla="*/ 2042 h 2436"/>
                  <a:gd name="T112" fmla="*/ 5822 w 5956"/>
                  <a:gd name="T113" fmla="*/ 2116 h 2436"/>
                  <a:gd name="T114" fmla="*/ 5924 w 5956"/>
                  <a:gd name="T115" fmla="*/ 2116 h 2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956" h="2436">
                    <a:moveTo>
                      <a:pt x="0" y="1436"/>
                    </a:moveTo>
                    <a:lnTo>
                      <a:pt x="11" y="1436"/>
                    </a:lnTo>
                    <a:lnTo>
                      <a:pt x="24" y="1436"/>
                    </a:lnTo>
                    <a:lnTo>
                      <a:pt x="37" y="1436"/>
                    </a:lnTo>
                    <a:lnTo>
                      <a:pt x="49" y="1238"/>
                    </a:lnTo>
                    <a:lnTo>
                      <a:pt x="62" y="1238"/>
                    </a:lnTo>
                    <a:lnTo>
                      <a:pt x="75" y="1238"/>
                    </a:lnTo>
                    <a:lnTo>
                      <a:pt x="88" y="1238"/>
                    </a:lnTo>
                    <a:lnTo>
                      <a:pt x="100" y="1238"/>
                    </a:lnTo>
                    <a:lnTo>
                      <a:pt x="113" y="1238"/>
                    </a:lnTo>
                    <a:lnTo>
                      <a:pt x="126" y="1238"/>
                    </a:lnTo>
                    <a:lnTo>
                      <a:pt x="139" y="1238"/>
                    </a:lnTo>
                    <a:lnTo>
                      <a:pt x="152" y="825"/>
                    </a:lnTo>
                    <a:lnTo>
                      <a:pt x="164" y="825"/>
                    </a:lnTo>
                    <a:lnTo>
                      <a:pt x="177" y="825"/>
                    </a:lnTo>
                    <a:lnTo>
                      <a:pt x="190" y="825"/>
                    </a:lnTo>
                    <a:lnTo>
                      <a:pt x="203" y="825"/>
                    </a:lnTo>
                    <a:lnTo>
                      <a:pt x="216" y="825"/>
                    </a:lnTo>
                    <a:lnTo>
                      <a:pt x="228" y="825"/>
                    </a:lnTo>
                    <a:lnTo>
                      <a:pt x="241" y="825"/>
                    </a:lnTo>
                    <a:lnTo>
                      <a:pt x="254" y="854"/>
                    </a:lnTo>
                    <a:lnTo>
                      <a:pt x="267" y="854"/>
                    </a:lnTo>
                    <a:lnTo>
                      <a:pt x="280" y="854"/>
                    </a:lnTo>
                    <a:lnTo>
                      <a:pt x="292" y="854"/>
                    </a:lnTo>
                    <a:lnTo>
                      <a:pt x="305" y="854"/>
                    </a:lnTo>
                    <a:lnTo>
                      <a:pt x="318" y="854"/>
                    </a:lnTo>
                    <a:lnTo>
                      <a:pt x="331" y="854"/>
                    </a:lnTo>
                    <a:lnTo>
                      <a:pt x="344" y="854"/>
                    </a:lnTo>
                    <a:lnTo>
                      <a:pt x="356" y="710"/>
                    </a:lnTo>
                    <a:lnTo>
                      <a:pt x="369" y="710"/>
                    </a:lnTo>
                    <a:lnTo>
                      <a:pt x="382" y="710"/>
                    </a:lnTo>
                    <a:lnTo>
                      <a:pt x="395" y="710"/>
                    </a:lnTo>
                    <a:lnTo>
                      <a:pt x="408" y="710"/>
                    </a:lnTo>
                    <a:lnTo>
                      <a:pt x="420" y="710"/>
                    </a:lnTo>
                    <a:lnTo>
                      <a:pt x="433" y="710"/>
                    </a:lnTo>
                    <a:lnTo>
                      <a:pt x="446" y="710"/>
                    </a:lnTo>
                    <a:lnTo>
                      <a:pt x="459" y="335"/>
                    </a:lnTo>
                    <a:lnTo>
                      <a:pt x="472" y="335"/>
                    </a:lnTo>
                    <a:lnTo>
                      <a:pt x="485" y="335"/>
                    </a:lnTo>
                    <a:lnTo>
                      <a:pt x="497" y="335"/>
                    </a:lnTo>
                    <a:lnTo>
                      <a:pt x="510" y="335"/>
                    </a:lnTo>
                    <a:lnTo>
                      <a:pt x="523" y="335"/>
                    </a:lnTo>
                    <a:lnTo>
                      <a:pt x="536" y="335"/>
                    </a:lnTo>
                    <a:lnTo>
                      <a:pt x="548" y="335"/>
                    </a:lnTo>
                    <a:lnTo>
                      <a:pt x="561" y="326"/>
                    </a:lnTo>
                    <a:lnTo>
                      <a:pt x="574" y="326"/>
                    </a:lnTo>
                    <a:lnTo>
                      <a:pt x="587" y="326"/>
                    </a:lnTo>
                    <a:lnTo>
                      <a:pt x="600" y="326"/>
                    </a:lnTo>
                    <a:lnTo>
                      <a:pt x="612" y="326"/>
                    </a:lnTo>
                    <a:lnTo>
                      <a:pt x="625" y="326"/>
                    </a:lnTo>
                    <a:lnTo>
                      <a:pt x="638" y="326"/>
                    </a:lnTo>
                    <a:lnTo>
                      <a:pt x="651" y="326"/>
                    </a:lnTo>
                    <a:lnTo>
                      <a:pt x="664" y="543"/>
                    </a:lnTo>
                    <a:lnTo>
                      <a:pt x="676" y="543"/>
                    </a:lnTo>
                    <a:lnTo>
                      <a:pt x="689" y="543"/>
                    </a:lnTo>
                    <a:lnTo>
                      <a:pt x="702" y="543"/>
                    </a:lnTo>
                    <a:lnTo>
                      <a:pt x="715" y="543"/>
                    </a:lnTo>
                    <a:lnTo>
                      <a:pt x="728" y="543"/>
                    </a:lnTo>
                    <a:lnTo>
                      <a:pt x="740" y="543"/>
                    </a:lnTo>
                    <a:lnTo>
                      <a:pt x="753" y="543"/>
                    </a:lnTo>
                    <a:lnTo>
                      <a:pt x="766" y="728"/>
                    </a:lnTo>
                    <a:lnTo>
                      <a:pt x="779" y="728"/>
                    </a:lnTo>
                    <a:lnTo>
                      <a:pt x="792" y="728"/>
                    </a:lnTo>
                    <a:lnTo>
                      <a:pt x="804" y="728"/>
                    </a:lnTo>
                    <a:lnTo>
                      <a:pt x="817" y="728"/>
                    </a:lnTo>
                    <a:lnTo>
                      <a:pt x="830" y="728"/>
                    </a:lnTo>
                    <a:lnTo>
                      <a:pt x="843" y="728"/>
                    </a:lnTo>
                    <a:lnTo>
                      <a:pt x="855" y="728"/>
                    </a:lnTo>
                    <a:lnTo>
                      <a:pt x="868" y="1125"/>
                    </a:lnTo>
                    <a:lnTo>
                      <a:pt x="881" y="1125"/>
                    </a:lnTo>
                    <a:lnTo>
                      <a:pt x="894" y="1125"/>
                    </a:lnTo>
                    <a:lnTo>
                      <a:pt x="907" y="1125"/>
                    </a:lnTo>
                    <a:lnTo>
                      <a:pt x="919" y="1125"/>
                    </a:lnTo>
                    <a:lnTo>
                      <a:pt x="932" y="1125"/>
                    </a:lnTo>
                    <a:lnTo>
                      <a:pt x="945" y="1125"/>
                    </a:lnTo>
                    <a:lnTo>
                      <a:pt x="958" y="1125"/>
                    </a:lnTo>
                    <a:lnTo>
                      <a:pt x="971" y="1630"/>
                    </a:lnTo>
                    <a:lnTo>
                      <a:pt x="984" y="1630"/>
                    </a:lnTo>
                    <a:lnTo>
                      <a:pt x="996" y="1630"/>
                    </a:lnTo>
                    <a:lnTo>
                      <a:pt x="1009" y="1630"/>
                    </a:lnTo>
                    <a:lnTo>
                      <a:pt x="1022" y="1630"/>
                    </a:lnTo>
                    <a:lnTo>
                      <a:pt x="1035" y="1630"/>
                    </a:lnTo>
                    <a:lnTo>
                      <a:pt x="1048" y="1630"/>
                    </a:lnTo>
                    <a:lnTo>
                      <a:pt x="1060" y="1630"/>
                    </a:lnTo>
                    <a:lnTo>
                      <a:pt x="1073" y="1992"/>
                    </a:lnTo>
                    <a:lnTo>
                      <a:pt x="1086" y="1992"/>
                    </a:lnTo>
                    <a:lnTo>
                      <a:pt x="1099" y="1992"/>
                    </a:lnTo>
                    <a:lnTo>
                      <a:pt x="1112" y="1992"/>
                    </a:lnTo>
                    <a:lnTo>
                      <a:pt x="1124" y="1992"/>
                    </a:lnTo>
                    <a:lnTo>
                      <a:pt x="1137" y="1992"/>
                    </a:lnTo>
                    <a:lnTo>
                      <a:pt x="1150" y="1992"/>
                    </a:lnTo>
                    <a:lnTo>
                      <a:pt x="1163" y="1992"/>
                    </a:lnTo>
                    <a:lnTo>
                      <a:pt x="1176" y="2326"/>
                    </a:lnTo>
                    <a:lnTo>
                      <a:pt x="1188" y="2326"/>
                    </a:lnTo>
                    <a:lnTo>
                      <a:pt x="1201" y="2326"/>
                    </a:lnTo>
                    <a:lnTo>
                      <a:pt x="1214" y="2326"/>
                    </a:lnTo>
                    <a:lnTo>
                      <a:pt x="1227" y="2326"/>
                    </a:lnTo>
                    <a:lnTo>
                      <a:pt x="1240" y="2326"/>
                    </a:lnTo>
                    <a:lnTo>
                      <a:pt x="1252" y="2326"/>
                    </a:lnTo>
                    <a:lnTo>
                      <a:pt x="1265" y="2326"/>
                    </a:lnTo>
                    <a:lnTo>
                      <a:pt x="1278" y="2436"/>
                    </a:lnTo>
                    <a:lnTo>
                      <a:pt x="1291" y="2436"/>
                    </a:lnTo>
                    <a:lnTo>
                      <a:pt x="1303" y="2436"/>
                    </a:lnTo>
                    <a:lnTo>
                      <a:pt x="1316" y="2436"/>
                    </a:lnTo>
                    <a:lnTo>
                      <a:pt x="1329" y="2436"/>
                    </a:lnTo>
                    <a:lnTo>
                      <a:pt x="1342" y="2436"/>
                    </a:lnTo>
                    <a:lnTo>
                      <a:pt x="1355" y="2436"/>
                    </a:lnTo>
                    <a:lnTo>
                      <a:pt x="1367" y="2436"/>
                    </a:lnTo>
                    <a:lnTo>
                      <a:pt x="1380" y="2430"/>
                    </a:lnTo>
                    <a:lnTo>
                      <a:pt x="1393" y="2430"/>
                    </a:lnTo>
                    <a:lnTo>
                      <a:pt x="1406" y="2430"/>
                    </a:lnTo>
                    <a:lnTo>
                      <a:pt x="1419" y="2430"/>
                    </a:lnTo>
                    <a:lnTo>
                      <a:pt x="1432" y="2430"/>
                    </a:lnTo>
                    <a:lnTo>
                      <a:pt x="1444" y="2430"/>
                    </a:lnTo>
                    <a:lnTo>
                      <a:pt x="1457" y="2430"/>
                    </a:lnTo>
                    <a:lnTo>
                      <a:pt x="1470" y="2430"/>
                    </a:lnTo>
                    <a:lnTo>
                      <a:pt x="1483" y="2348"/>
                    </a:lnTo>
                    <a:lnTo>
                      <a:pt x="1496" y="2348"/>
                    </a:lnTo>
                    <a:lnTo>
                      <a:pt x="1508" y="2348"/>
                    </a:lnTo>
                    <a:lnTo>
                      <a:pt x="1521" y="2348"/>
                    </a:lnTo>
                    <a:lnTo>
                      <a:pt x="1534" y="2348"/>
                    </a:lnTo>
                    <a:lnTo>
                      <a:pt x="1547" y="2348"/>
                    </a:lnTo>
                    <a:lnTo>
                      <a:pt x="1560" y="2348"/>
                    </a:lnTo>
                    <a:lnTo>
                      <a:pt x="1572" y="2348"/>
                    </a:lnTo>
                    <a:lnTo>
                      <a:pt x="1585" y="2296"/>
                    </a:lnTo>
                    <a:lnTo>
                      <a:pt x="1598" y="2296"/>
                    </a:lnTo>
                    <a:lnTo>
                      <a:pt x="1611" y="2296"/>
                    </a:lnTo>
                    <a:lnTo>
                      <a:pt x="1624" y="2296"/>
                    </a:lnTo>
                    <a:lnTo>
                      <a:pt x="1636" y="2296"/>
                    </a:lnTo>
                    <a:lnTo>
                      <a:pt x="1649" y="2296"/>
                    </a:lnTo>
                    <a:lnTo>
                      <a:pt x="1662" y="2296"/>
                    </a:lnTo>
                    <a:lnTo>
                      <a:pt x="1675" y="2296"/>
                    </a:lnTo>
                    <a:lnTo>
                      <a:pt x="1688" y="2365"/>
                    </a:lnTo>
                    <a:lnTo>
                      <a:pt x="1700" y="2365"/>
                    </a:lnTo>
                    <a:lnTo>
                      <a:pt x="1713" y="2365"/>
                    </a:lnTo>
                    <a:lnTo>
                      <a:pt x="1726" y="2365"/>
                    </a:lnTo>
                    <a:lnTo>
                      <a:pt x="1739" y="2365"/>
                    </a:lnTo>
                    <a:lnTo>
                      <a:pt x="1751" y="2365"/>
                    </a:lnTo>
                    <a:lnTo>
                      <a:pt x="1764" y="2365"/>
                    </a:lnTo>
                    <a:lnTo>
                      <a:pt x="1777" y="2365"/>
                    </a:lnTo>
                    <a:lnTo>
                      <a:pt x="1790" y="2330"/>
                    </a:lnTo>
                    <a:lnTo>
                      <a:pt x="1803" y="2330"/>
                    </a:lnTo>
                    <a:lnTo>
                      <a:pt x="1815" y="2330"/>
                    </a:lnTo>
                    <a:lnTo>
                      <a:pt x="1828" y="2330"/>
                    </a:lnTo>
                    <a:lnTo>
                      <a:pt x="1841" y="2330"/>
                    </a:lnTo>
                    <a:lnTo>
                      <a:pt x="1854" y="2330"/>
                    </a:lnTo>
                    <a:lnTo>
                      <a:pt x="1867" y="2330"/>
                    </a:lnTo>
                    <a:lnTo>
                      <a:pt x="1879" y="2330"/>
                    </a:lnTo>
                    <a:lnTo>
                      <a:pt x="1892" y="1895"/>
                    </a:lnTo>
                    <a:lnTo>
                      <a:pt x="1905" y="1895"/>
                    </a:lnTo>
                    <a:lnTo>
                      <a:pt x="1918" y="1895"/>
                    </a:lnTo>
                    <a:lnTo>
                      <a:pt x="1931" y="1895"/>
                    </a:lnTo>
                    <a:lnTo>
                      <a:pt x="1944" y="1895"/>
                    </a:lnTo>
                    <a:lnTo>
                      <a:pt x="1956" y="1895"/>
                    </a:lnTo>
                    <a:lnTo>
                      <a:pt x="1969" y="1895"/>
                    </a:lnTo>
                    <a:lnTo>
                      <a:pt x="1982" y="1895"/>
                    </a:lnTo>
                    <a:lnTo>
                      <a:pt x="1995" y="1448"/>
                    </a:lnTo>
                    <a:lnTo>
                      <a:pt x="2008" y="1448"/>
                    </a:lnTo>
                    <a:lnTo>
                      <a:pt x="2020" y="1448"/>
                    </a:lnTo>
                    <a:lnTo>
                      <a:pt x="2033" y="1448"/>
                    </a:lnTo>
                    <a:lnTo>
                      <a:pt x="2046" y="1448"/>
                    </a:lnTo>
                    <a:lnTo>
                      <a:pt x="2059" y="1448"/>
                    </a:lnTo>
                    <a:lnTo>
                      <a:pt x="2072" y="1448"/>
                    </a:lnTo>
                    <a:lnTo>
                      <a:pt x="2084" y="1448"/>
                    </a:lnTo>
                    <a:lnTo>
                      <a:pt x="2097" y="1064"/>
                    </a:lnTo>
                    <a:lnTo>
                      <a:pt x="2110" y="1064"/>
                    </a:lnTo>
                    <a:lnTo>
                      <a:pt x="2123" y="1064"/>
                    </a:lnTo>
                    <a:lnTo>
                      <a:pt x="2136" y="1064"/>
                    </a:lnTo>
                    <a:lnTo>
                      <a:pt x="2148" y="1064"/>
                    </a:lnTo>
                    <a:lnTo>
                      <a:pt x="2161" y="1064"/>
                    </a:lnTo>
                    <a:lnTo>
                      <a:pt x="2174" y="1064"/>
                    </a:lnTo>
                    <a:lnTo>
                      <a:pt x="2187" y="1064"/>
                    </a:lnTo>
                    <a:lnTo>
                      <a:pt x="2199" y="622"/>
                    </a:lnTo>
                    <a:lnTo>
                      <a:pt x="2212" y="622"/>
                    </a:lnTo>
                    <a:lnTo>
                      <a:pt x="2225" y="622"/>
                    </a:lnTo>
                    <a:lnTo>
                      <a:pt x="2238" y="622"/>
                    </a:lnTo>
                    <a:lnTo>
                      <a:pt x="2251" y="622"/>
                    </a:lnTo>
                    <a:lnTo>
                      <a:pt x="2263" y="622"/>
                    </a:lnTo>
                    <a:lnTo>
                      <a:pt x="2276" y="622"/>
                    </a:lnTo>
                    <a:lnTo>
                      <a:pt x="2289" y="622"/>
                    </a:lnTo>
                    <a:lnTo>
                      <a:pt x="2302" y="433"/>
                    </a:lnTo>
                    <a:lnTo>
                      <a:pt x="2315" y="433"/>
                    </a:lnTo>
                    <a:lnTo>
                      <a:pt x="2327" y="433"/>
                    </a:lnTo>
                    <a:lnTo>
                      <a:pt x="2340" y="433"/>
                    </a:lnTo>
                    <a:lnTo>
                      <a:pt x="2353" y="433"/>
                    </a:lnTo>
                    <a:lnTo>
                      <a:pt x="2366" y="433"/>
                    </a:lnTo>
                    <a:lnTo>
                      <a:pt x="2379" y="433"/>
                    </a:lnTo>
                    <a:lnTo>
                      <a:pt x="2392" y="433"/>
                    </a:lnTo>
                    <a:lnTo>
                      <a:pt x="2404" y="556"/>
                    </a:lnTo>
                    <a:lnTo>
                      <a:pt x="2417" y="556"/>
                    </a:lnTo>
                    <a:lnTo>
                      <a:pt x="2430" y="556"/>
                    </a:lnTo>
                    <a:lnTo>
                      <a:pt x="2443" y="556"/>
                    </a:lnTo>
                    <a:lnTo>
                      <a:pt x="2456" y="556"/>
                    </a:lnTo>
                    <a:lnTo>
                      <a:pt x="2468" y="556"/>
                    </a:lnTo>
                    <a:lnTo>
                      <a:pt x="2481" y="556"/>
                    </a:lnTo>
                    <a:lnTo>
                      <a:pt x="2494" y="556"/>
                    </a:lnTo>
                    <a:lnTo>
                      <a:pt x="2507" y="508"/>
                    </a:lnTo>
                    <a:lnTo>
                      <a:pt x="2520" y="508"/>
                    </a:lnTo>
                    <a:lnTo>
                      <a:pt x="2532" y="508"/>
                    </a:lnTo>
                    <a:lnTo>
                      <a:pt x="2545" y="508"/>
                    </a:lnTo>
                    <a:lnTo>
                      <a:pt x="2558" y="508"/>
                    </a:lnTo>
                    <a:lnTo>
                      <a:pt x="2571" y="508"/>
                    </a:lnTo>
                    <a:lnTo>
                      <a:pt x="2584" y="508"/>
                    </a:lnTo>
                    <a:lnTo>
                      <a:pt x="2596" y="508"/>
                    </a:lnTo>
                    <a:lnTo>
                      <a:pt x="2609" y="415"/>
                    </a:lnTo>
                    <a:lnTo>
                      <a:pt x="2622" y="415"/>
                    </a:lnTo>
                    <a:lnTo>
                      <a:pt x="2635" y="415"/>
                    </a:lnTo>
                    <a:lnTo>
                      <a:pt x="2647" y="415"/>
                    </a:lnTo>
                    <a:lnTo>
                      <a:pt x="2660" y="415"/>
                    </a:lnTo>
                    <a:lnTo>
                      <a:pt x="2673" y="415"/>
                    </a:lnTo>
                    <a:lnTo>
                      <a:pt x="2686" y="415"/>
                    </a:lnTo>
                    <a:lnTo>
                      <a:pt x="2699" y="415"/>
                    </a:lnTo>
                    <a:lnTo>
                      <a:pt x="2711" y="360"/>
                    </a:lnTo>
                    <a:lnTo>
                      <a:pt x="2724" y="360"/>
                    </a:lnTo>
                    <a:lnTo>
                      <a:pt x="2737" y="360"/>
                    </a:lnTo>
                    <a:lnTo>
                      <a:pt x="2750" y="360"/>
                    </a:lnTo>
                    <a:lnTo>
                      <a:pt x="2763" y="360"/>
                    </a:lnTo>
                    <a:lnTo>
                      <a:pt x="2775" y="360"/>
                    </a:lnTo>
                    <a:lnTo>
                      <a:pt x="2788" y="360"/>
                    </a:lnTo>
                    <a:lnTo>
                      <a:pt x="2801" y="360"/>
                    </a:lnTo>
                    <a:lnTo>
                      <a:pt x="2814" y="358"/>
                    </a:lnTo>
                    <a:lnTo>
                      <a:pt x="2827" y="358"/>
                    </a:lnTo>
                    <a:lnTo>
                      <a:pt x="2839" y="358"/>
                    </a:lnTo>
                    <a:lnTo>
                      <a:pt x="2852" y="358"/>
                    </a:lnTo>
                    <a:lnTo>
                      <a:pt x="2865" y="358"/>
                    </a:lnTo>
                    <a:lnTo>
                      <a:pt x="2878" y="358"/>
                    </a:lnTo>
                    <a:lnTo>
                      <a:pt x="2891" y="358"/>
                    </a:lnTo>
                    <a:lnTo>
                      <a:pt x="2904" y="358"/>
                    </a:lnTo>
                    <a:lnTo>
                      <a:pt x="2916" y="622"/>
                    </a:lnTo>
                    <a:lnTo>
                      <a:pt x="2929" y="622"/>
                    </a:lnTo>
                    <a:lnTo>
                      <a:pt x="2942" y="622"/>
                    </a:lnTo>
                    <a:lnTo>
                      <a:pt x="2955" y="622"/>
                    </a:lnTo>
                    <a:lnTo>
                      <a:pt x="2968" y="622"/>
                    </a:lnTo>
                    <a:lnTo>
                      <a:pt x="2980" y="622"/>
                    </a:lnTo>
                    <a:lnTo>
                      <a:pt x="2993" y="622"/>
                    </a:lnTo>
                    <a:lnTo>
                      <a:pt x="3006" y="622"/>
                    </a:lnTo>
                    <a:lnTo>
                      <a:pt x="3019" y="822"/>
                    </a:lnTo>
                    <a:lnTo>
                      <a:pt x="3031" y="822"/>
                    </a:lnTo>
                    <a:lnTo>
                      <a:pt x="3044" y="822"/>
                    </a:lnTo>
                    <a:lnTo>
                      <a:pt x="3057" y="822"/>
                    </a:lnTo>
                    <a:lnTo>
                      <a:pt x="3070" y="822"/>
                    </a:lnTo>
                    <a:lnTo>
                      <a:pt x="3083" y="822"/>
                    </a:lnTo>
                    <a:lnTo>
                      <a:pt x="3095" y="822"/>
                    </a:lnTo>
                    <a:lnTo>
                      <a:pt x="3108" y="822"/>
                    </a:lnTo>
                    <a:lnTo>
                      <a:pt x="3121" y="1320"/>
                    </a:lnTo>
                    <a:lnTo>
                      <a:pt x="3134" y="1320"/>
                    </a:lnTo>
                    <a:lnTo>
                      <a:pt x="3147" y="1320"/>
                    </a:lnTo>
                    <a:lnTo>
                      <a:pt x="3159" y="1320"/>
                    </a:lnTo>
                    <a:lnTo>
                      <a:pt x="3172" y="1320"/>
                    </a:lnTo>
                    <a:lnTo>
                      <a:pt x="3185" y="1320"/>
                    </a:lnTo>
                    <a:lnTo>
                      <a:pt x="3198" y="1320"/>
                    </a:lnTo>
                    <a:lnTo>
                      <a:pt x="3211" y="1320"/>
                    </a:lnTo>
                    <a:lnTo>
                      <a:pt x="3223" y="1688"/>
                    </a:lnTo>
                    <a:lnTo>
                      <a:pt x="3236" y="1688"/>
                    </a:lnTo>
                    <a:lnTo>
                      <a:pt x="3249" y="1688"/>
                    </a:lnTo>
                    <a:lnTo>
                      <a:pt x="3262" y="1688"/>
                    </a:lnTo>
                    <a:lnTo>
                      <a:pt x="3275" y="1688"/>
                    </a:lnTo>
                    <a:lnTo>
                      <a:pt x="3287" y="1688"/>
                    </a:lnTo>
                    <a:lnTo>
                      <a:pt x="3300" y="1688"/>
                    </a:lnTo>
                    <a:lnTo>
                      <a:pt x="3313" y="1688"/>
                    </a:lnTo>
                    <a:lnTo>
                      <a:pt x="3326" y="1744"/>
                    </a:lnTo>
                    <a:lnTo>
                      <a:pt x="3339" y="1744"/>
                    </a:lnTo>
                    <a:lnTo>
                      <a:pt x="3352" y="1744"/>
                    </a:lnTo>
                    <a:lnTo>
                      <a:pt x="3364" y="1744"/>
                    </a:lnTo>
                    <a:lnTo>
                      <a:pt x="3377" y="1744"/>
                    </a:lnTo>
                    <a:lnTo>
                      <a:pt x="3390" y="1744"/>
                    </a:lnTo>
                    <a:lnTo>
                      <a:pt x="3403" y="1744"/>
                    </a:lnTo>
                    <a:lnTo>
                      <a:pt x="3416" y="1744"/>
                    </a:lnTo>
                    <a:lnTo>
                      <a:pt x="3428" y="2100"/>
                    </a:lnTo>
                    <a:lnTo>
                      <a:pt x="3441" y="2100"/>
                    </a:lnTo>
                    <a:lnTo>
                      <a:pt x="3454" y="2100"/>
                    </a:lnTo>
                    <a:lnTo>
                      <a:pt x="3467" y="2100"/>
                    </a:lnTo>
                    <a:lnTo>
                      <a:pt x="3479" y="2100"/>
                    </a:lnTo>
                    <a:lnTo>
                      <a:pt x="3492" y="2100"/>
                    </a:lnTo>
                    <a:lnTo>
                      <a:pt x="3505" y="2100"/>
                    </a:lnTo>
                    <a:lnTo>
                      <a:pt x="3518" y="2100"/>
                    </a:lnTo>
                    <a:lnTo>
                      <a:pt x="3531" y="1660"/>
                    </a:lnTo>
                    <a:lnTo>
                      <a:pt x="3543" y="1660"/>
                    </a:lnTo>
                    <a:lnTo>
                      <a:pt x="3556" y="1660"/>
                    </a:lnTo>
                    <a:lnTo>
                      <a:pt x="3569" y="1660"/>
                    </a:lnTo>
                    <a:lnTo>
                      <a:pt x="3582" y="1660"/>
                    </a:lnTo>
                    <a:lnTo>
                      <a:pt x="3595" y="1660"/>
                    </a:lnTo>
                    <a:lnTo>
                      <a:pt x="3607" y="1660"/>
                    </a:lnTo>
                    <a:lnTo>
                      <a:pt x="3620" y="1660"/>
                    </a:lnTo>
                    <a:lnTo>
                      <a:pt x="3633" y="1126"/>
                    </a:lnTo>
                    <a:lnTo>
                      <a:pt x="3646" y="1126"/>
                    </a:lnTo>
                    <a:lnTo>
                      <a:pt x="3659" y="1126"/>
                    </a:lnTo>
                    <a:lnTo>
                      <a:pt x="3671" y="1126"/>
                    </a:lnTo>
                    <a:lnTo>
                      <a:pt x="3684" y="1126"/>
                    </a:lnTo>
                    <a:lnTo>
                      <a:pt x="3697" y="1126"/>
                    </a:lnTo>
                    <a:lnTo>
                      <a:pt x="3710" y="1126"/>
                    </a:lnTo>
                    <a:lnTo>
                      <a:pt x="3723" y="1126"/>
                    </a:lnTo>
                    <a:lnTo>
                      <a:pt x="3735" y="721"/>
                    </a:lnTo>
                    <a:lnTo>
                      <a:pt x="3748" y="721"/>
                    </a:lnTo>
                    <a:lnTo>
                      <a:pt x="3761" y="721"/>
                    </a:lnTo>
                    <a:lnTo>
                      <a:pt x="3774" y="721"/>
                    </a:lnTo>
                    <a:lnTo>
                      <a:pt x="3787" y="721"/>
                    </a:lnTo>
                    <a:lnTo>
                      <a:pt x="3799" y="721"/>
                    </a:lnTo>
                    <a:lnTo>
                      <a:pt x="3812" y="721"/>
                    </a:lnTo>
                    <a:lnTo>
                      <a:pt x="3825" y="721"/>
                    </a:lnTo>
                    <a:lnTo>
                      <a:pt x="3838" y="487"/>
                    </a:lnTo>
                    <a:lnTo>
                      <a:pt x="3851" y="487"/>
                    </a:lnTo>
                    <a:lnTo>
                      <a:pt x="3864" y="487"/>
                    </a:lnTo>
                    <a:lnTo>
                      <a:pt x="3876" y="487"/>
                    </a:lnTo>
                    <a:lnTo>
                      <a:pt x="3889" y="487"/>
                    </a:lnTo>
                    <a:lnTo>
                      <a:pt x="3902" y="487"/>
                    </a:lnTo>
                    <a:lnTo>
                      <a:pt x="3915" y="487"/>
                    </a:lnTo>
                    <a:lnTo>
                      <a:pt x="3927" y="487"/>
                    </a:lnTo>
                    <a:lnTo>
                      <a:pt x="3940" y="304"/>
                    </a:lnTo>
                    <a:lnTo>
                      <a:pt x="3953" y="304"/>
                    </a:lnTo>
                    <a:lnTo>
                      <a:pt x="3966" y="304"/>
                    </a:lnTo>
                    <a:lnTo>
                      <a:pt x="3979" y="304"/>
                    </a:lnTo>
                    <a:lnTo>
                      <a:pt x="3991" y="304"/>
                    </a:lnTo>
                    <a:lnTo>
                      <a:pt x="4004" y="304"/>
                    </a:lnTo>
                    <a:lnTo>
                      <a:pt x="4017" y="304"/>
                    </a:lnTo>
                    <a:lnTo>
                      <a:pt x="4030" y="304"/>
                    </a:lnTo>
                    <a:lnTo>
                      <a:pt x="4043" y="171"/>
                    </a:lnTo>
                    <a:lnTo>
                      <a:pt x="4055" y="171"/>
                    </a:lnTo>
                    <a:lnTo>
                      <a:pt x="4068" y="171"/>
                    </a:lnTo>
                    <a:lnTo>
                      <a:pt x="4081" y="171"/>
                    </a:lnTo>
                    <a:lnTo>
                      <a:pt x="4094" y="171"/>
                    </a:lnTo>
                    <a:lnTo>
                      <a:pt x="4107" y="171"/>
                    </a:lnTo>
                    <a:lnTo>
                      <a:pt x="4119" y="171"/>
                    </a:lnTo>
                    <a:lnTo>
                      <a:pt x="4132" y="171"/>
                    </a:lnTo>
                    <a:lnTo>
                      <a:pt x="4145" y="132"/>
                    </a:lnTo>
                    <a:lnTo>
                      <a:pt x="4158" y="132"/>
                    </a:lnTo>
                    <a:lnTo>
                      <a:pt x="4171" y="132"/>
                    </a:lnTo>
                    <a:lnTo>
                      <a:pt x="4183" y="132"/>
                    </a:lnTo>
                    <a:lnTo>
                      <a:pt x="4196" y="132"/>
                    </a:lnTo>
                    <a:lnTo>
                      <a:pt x="4209" y="132"/>
                    </a:lnTo>
                    <a:lnTo>
                      <a:pt x="4222" y="132"/>
                    </a:lnTo>
                    <a:lnTo>
                      <a:pt x="4235" y="132"/>
                    </a:lnTo>
                    <a:lnTo>
                      <a:pt x="4247" y="47"/>
                    </a:lnTo>
                    <a:lnTo>
                      <a:pt x="4260" y="47"/>
                    </a:lnTo>
                    <a:lnTo>
                      <a:pt x="4273" y="47"/>
                    </a:lnTo>
                    <a:lnTo>
                      <a:pt x="4286" y="47"/>
                    </a:lnTo>
                    <a:lnTo>
                      <a:pt x="4298" y="47"/>
                    </a:lnTo>
                    <a:lnTo>
                      <a:pt x="4312" y="47"/>
                    </a:lnTo>
                    <a:lnTo>
                      <a:pt x="4324" y="47"/>
                    </a:lnTo>
                    <a:lnTo>
                      <a:pt x="4337" y="47"/>
                    </a:lnTo>
                    <a:lnTo>
                      <a:pt x="4350" y="17"/>
                    </a:lnTo>
                    <a:lnTo>
                      <a:pt x="4363" y="17"/>
                    </a:lnTo>
                    <a:lnTo>
                      <a:pt x="4375" y="17"/>
                    </a:lnTo>
                    <a:lnTo>
                      <a:pt x="4388" y="17"/>
                    </a:lnTo>
                    <a:lnTo>
                      <a:pt x="4401" y="17"/>
                    </a:lnTo>
                    <a:lnTo>
                      <a:pt x="4414" y="17"/>
                    </a:lnTo>
                    <a:lnTo>
                      <a:pt x="4427" y="17"/>
                    </a:lnTo>
                    <a:lnTo>
                      <a:pt x="4439" y="17"/>
                    </a:lnTo>
                    <a:lnTo>
                      <a:pt x="4452" y="0"/>
                    </a:lnTo>
                    <a:lnTo>
                      <a:pt x="4465" y="0"/>
                    </a:lnTo>
                    <a:lnTo>
                      <a:pt x="4478" y="0"/>
                    </a:lnTo>
                    <a:lnTo>
                      <a:pt x="4491" y="0"/>
                    </a:lnTo>
                    <a:lnTo>
                      <a:pt x="4503" y="0"/>
                    </a:lnTo>
                    <a:lnTo>
                      <a:pt x="4516" y="0"/>
                    </a:lnTo>
                    <a:lnTo>
                      <a:pt x="4529" y="0"/>
                    </a:lnTo>
                    <a:lnTo>
                      <a:pt x="4542" y="0"/>
                    </a:lnTo>
                    <a:lnTo>
                      <a:pt x="4555" y="43"/>
                    </a:lnTo>
                    <a:lnTo>
                      <a:pt x="4567" y="43"/>
                    </a:lnTo>
                    <a:lnTo>
                      <a:pt x="4580" y="43"/>
                    </a:lnTo>
                    <a:lnTo>
                      <a:pt x="4593" y="43"/>
                    </a:lnTo>
                    <a:lnTo>
                      <a:pt x="4606" y="43"/>
                    </a:lnTo>
                    <a:lnTo>
                      <a:pt x="4619" y="43"/>
                    </a:lnTo>
                    <a:lnTo>
                      <a:pt x="4631" y="43"/>
                    </a:lnTo>
                    <a:lnTo>
                      <a:pt x="4644" y="43"/>
                    </a:lnTo>
                    <a:lnTo>
                      <a:pt x="4657" y="107"/>
                    </a:lnTo>
                    <a:lnTo>
                      <a:pt x="4670" y="107"/>
                    </a:lnTo>
                    <a:lnTo>
                      <a:pt x="4682" y="107"/>
                    </a:lnTo>
                    <a:lnTo>
                      <a:pt x="4695" y="107"/>
                    </a:lnTo>
                    <a:lnTo>
                      <a:pt x="4708" y="107"/>
                    </a:lnTo>
                    <a:lnTo>
                      <a:pt x="4721" y="107"/>
                    </a:lnTo>
                    <a:lnTo>
                      <a:pt x="4734" y="107"/>
                    </a:lnTo>
                    <a:lnTo>
                      <a:pt x="4746" y="107"/>
                    </a:lnTo>
                    <a:lnTo>
                      <a:pt x="4759" y="182"/>
                    </a:lnTo>
                    <a:lnTo>
                      <a:pt x="4772" y="182"/>
                    </a:lnTo>
                    <a:lnTo>
                      <a:pt x="4785" y="182"/>
                    </a:lnTo>
                    <a:lnTo>
                      <a:pt x="4798" y="182"/>
                    </a:lnTo>
                    <a:lnTo>
                      <a:pt x="4811" y="182"/>
                    </a:lnTo>
                    <a:lnTo>
                      <a:pt x="4823" y="182"/>
                    </a:lnTo>
                    <a:lnTo>
                      <a:pt x="4836" y="182"/>
                    </a:lnTo>
                    <a:lnTo>
                      <a:pt x="4849" y="182"/>
                    </a:lnTo>
                    <a:lnTo>
                      <a:pt x="4862" y="304"/>
                    </a:lnTo>
                    <a:lnTo>
                      <a:pt x="4875" y="304"/>
                    </a:lnTo>
                    <a:lnTo>
                      <a:pt x="4887" y="304"/>
                    </a:lnTo>
                    <a:lnTo>
                      <a:pt x="4900" y="304"/>
                    </a:lnTo>
                    <a:lnTo>
                      <a:pt x="4913" y="304"/>
                    </a:lnTo>
                    <a:lnTo>
                      <a:pt x="4926" y="304"/>
                    </a:lnTo>
                    <a:lnTo>
                      <a:pt x="4939" y="304"/>
                    </a:lnTo>
                    <a:lnTo>
                      <a:pt x="4951" y="304"/>
                    </a:lnTo>
                    <a:lnTo>
                      <a:pt x="4964" y="237"/>
                    </a:lnTo>
                    <a:lnTo>
                      <a:pt x="4977" y="237"/>
                    </a:lnTo>
                    <a:lnTo>
                      <a:pt x="4990" y="237"/>
                    </a:lnTo>
                    <a:lnTo>
                      <a:pt x="5003" y="237"/>
                    </a:lnTo>
                    <a:lnTo>
                      <a:pt x="5015" y="237"/>
                    </a:lnTo>
                    <a:lnTo>
                      <a:pt x="5028" y="237"/>
                    </a:lnTo>
                    <a:lnTo>
                      <a:pt x="5041" y="237"/>
                    </a:lnTo>
                    <a:lnTo>
                      <a:pt x="5054" y="237"/>
                    </a:lnTo>
                    <a:lnTo>
                      <a:pt x="5067" y="183"/>
                    </a:lnTo>
                    <a:lnTo>
                      <a:pt x="5079" y="183"/>
                    </a:lnTo>
                    <a:lnTo>
                      <a:pt x="5092" y="183"/>
                    </a:lnTo>
                    <a:lnTo>
                      <a:pt x="5105" y="183"/>
                    </a:lnTo>
                    <a:lnTo>
                      <a:pt x="5118" y="183"/>
                    </a:lnTo>
                    <a:lnTo>
                      <a:pt x="5130" y="183"/>
                    </a:lnTo>
                    <a:lnTo>
                      <a:pt x="5143" y="183"/>
                    </a:lnTo>
                    <a:lnTo>
                      <a:pt x="5156" y="183"/>
                    </a:lnTo>
                    <a:lnTo>
                      <a:pt x="5169" y="311"/>
                    </a:lnTo>
                    <a:lnTo>
                      <a:pt x="5182" y="311"/>
                    </a:lnTo>
                    <a:lnTo>
                      <a:pt x="5194" y="311"/>
                    </a:lnTo>
                    <a:lnTo>
                      <a:pt x="5207" y="311"/>
                    </a:lnTo>
                    <a:lnTo>
                      <a:pt x="5220" y="311"/>
                    </a:lnTo>
                    <a:lnTo>
                      <a:pt x="5233" y="311"/>
                    </a:lnTo>
                    <a:lnTo>
                      <a:pt x="5246" y="311"/>
                    </a:lnTo>
                    <a:lnTo>
                      <a:pt x="5258" y="311"/>
                    </a:lnTo>
                    <a:lnTo>
                      <a:pt x="5271" y="670"/>
                    </a:lnTo>
                    <a:lnTo>
                      <a:pt x="5284" y="670"/>
                    </a:lnTo>
                    <a:lnTo>
                      <a:pt x="5297" y="670"/>
                    </a:lnTo>
                    <a:lnTo>
                      <a:pt x="5310" y="670"/>
                    </a:lnTo>
                    <a:lnTo>
                      <a:pt x="5323" y="670"/>
                    </a:lnTo>
                    <a:lnTo>
                      <a:pt x="5335" y="670"/>
                    </a:lnTo>
                    <a:lnTo>
                      <a:pt x="5348" y="670"/>
                    </a:lnTo>
                    <a:lnTo>
                      <a:pt x="5361" y="670"/>
                    </a:lnTo>
                    <a:lnTo>
                      <a:pt x="5374" y="1038"/>
                    </a:lnTo>
                    <a:lnTo>
                      <a:pt x="5387" y="1038"/>
                    </a:lnTo>
                    <a:lnTo>
                      <a:pt x="5399" y="1038"/>
                    </a:lnTo>
                    <a:lnTo>
                      <a:pt x="5412" y="1038"/>
                    </a:lnTo>
                    <a:lnTo>
                      <a:pt x="5425" y="1038"/>
                    </a:lnTo>
                    <a:lnTo>
                      <a:pt x="5438" y="1038"/>
                    </a:lnTo>
                    <a:lnTo>
                      <a:pt x="5451" y="1038"/>
                    </a:lnTo>
                    <a:lnTo>
                      <a:pt x="5463" y="1038"/>
                    </a:lnTo>
                    <a:lnTo>
                      <a:pt x="5476" y="1351"/>
                    </a:lnTo>
                    <a:lnTo>
                      <a:pt x="5489" y="1351"/>
                    </a:lnTo>
                    <a:lnTo>
                      <a:pt x="5502" y="1351"/>
                    </a:lnTo>
                    <a:lnTo>
                      <a:pt x="5515" y="1351"/>
                    </a:lnTo>
                    <a:lnTo>
                      <a:pt x="5527" y="1351"/>
                    </a:lnTo>
                    <a:lnTo>
                      <a:pt x="5540" y="1351"/>
                    </a:lnTo>
                    <a:lnTo>
                      <a:pt x="5553" y="1351"/>
                    </a:lnTo>
                    <a:lnTo>
                      <a:pt x="5566" y="1351"/>
                    </a:lnTo>
                    <a:lnTo>
                      <a:pt x="5578" y="1958"/>
                    </a:lnTo>
                    <a:lnTo>
                      <a:pt x="5591" y="1958"/>
                    </a:lnTo>
                    <a:lnTo>
                      <a:pt x="5604" y="1958"/>
                    </a:lnTo>
                    <a:lnTo>
                      <a:pt x="5617" y="1958"/>
                    </a:lnTo>
                    <a:lnTo>
                      <a:pt x="5630" y="1958"/>
                    </a:lnTo>
                    <a:lnTo>
                      <a:pt x="5642" y="1958"/>
                    </a:lnTo>
                    <a:lnTo>
                      <a:pt x="5655" y="1958"/>
                    </a:lnTo>
                    <a:lnTo>
                      <a:pt x="5668" y="1958"/>
                    </a:lnTo>
                    <a:lnTo>
                      <a:pt x="5681" y="2042"/>
                    </a:lnTo>
                    <a:lnTo>
                      <a:pt x="5694" y="2042"/>
                    </a:lnTo>
                    <a:lnTo>
                      <a:pt x="5706" y="2042"/>
                    </a:lnTo>
                    <a:lnTo>
                      <a:pt x="5719" y="2042"/>
                    </a:lnTo>
                    <a:lnTo>
                      <a:pt x="5732" y="2042"/>
                    </a:lnTo>
                    <a:lnTo>
                      <a:pt x="5745" y="2042"/>
                    </a:lnTo>
                    <a:lnTo>
                      <a:pt x="5758" y="2042"/>
                    </a:lnTo>
                    <a:lnTo>
                      <a:pt x="5771" y="2042"/>
                    </a:lnTo>
                    <a:lnTo>
                      <a:pt x="5783" y="2116"/>
                    </a:lnTo>
                    <a:lnTo>
                      <a:pt x="5796" y="2116"/>
                    </a:lnTo>
                    <a:lnTo>
                      <a:pt x="5809" y="2116"/>
                    </a:lnTo>
                    <a:lnTo>
                      <a:pt x="5822" y="2116"/>
                    </a:lnTo>
                    <a:lnTo>
                      <a:pt x="5835" y="2116"/>
                    </a:lnTo>
                    <a:lnTo>
                      <a:pt x="5847" y="2116"/>
                    </a:lnTo>
                    <a:lnTo>
                      <a:pt x="5860" y="2116"/>
                    </a:lnTo>
                    <a:lnTo>
                      <a:pt x="5873" y="2116"/>
                    </a:lnTo>
                    <a:lnTo>
                      <a:pt x="5886" y="2116"/>
                    </a:lnTo>
                    <a:lnTo>
                      <a:pt x="5899" y="2116"/>
                    </a:lnTo>
                    <a:lnTo>
                      <a:pt x="5911" y="2116"/>
                    </a:lnTo>
                    <a:lnTo>
                      <a:pt x="5924" y="2116"/>
                    </a:lnTo>
                    <a:lnTo>
                      <a:pt x="5937" y="2116"/>
                    </a:lnTo>
                    <a:lnTo>
                      <a:pt x="5950" y="2116"/>
                    </a:lnTo>
                    <a:lnTo>
                      <a:pt x="5956" y="2116"/>
                    </a:lnTo>
                  </a:path>
                </a:pathLst>
              </a:custGeom>
              <a:noFill/>
              <a:ln w="4763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8" name="Group 67"/>
            <p:cNvGrpSpPr>
              <a:grpSpLocks noChangeAspect="1"/>
            </p:cNvGrpSpPr>
            <p:nvPr/>
          </p:nvGrpSpPr>
          <p:grpSpPr>
            <a:xfrm>
              <a:off x="8689533" y="3484557"/>
              <a:ext cx="2987349" cy="1188720"/>
              <a:chOff x="2738438" y="2185988"/>
              <a:chExt cx="9455150" cy="3762375"/>
            </a:xfrm>
          </p:grpSpPr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2738438" y="2200275"/>
                <a:ext cx="9455150" cy="3708400"/>
              </a:xfrm>
              <a:custGeom>
                <a:avLst/>
                <a:gdLst>
                  <a:gd name="T0" fmla="*/ 87 w 5956"/>
                  <a:gd name="T1" fmla="*/ 1003 h 2336"/>
                  <a:gd name="T2" fmla="*/ 191 w 5956"/>
                  <a:gd name="T3" fmla="*/ 773 h 2336"/>
                  <a:gd name="T4" fmla="*/ 295 w 5956"/>
                  <a:gd name="T5" fmla="*/ 865 h 2336"/>
                  <a:gd name="T6" fmla="*/ 399 w 5956"/>
                  <a:gd name="T7" fmla="*/ 575 h 2336"/>
                  <a:gd name="T8" fmla="*/ 504 w 5956"/>
                  <a:gd name="T9" fmla="*/ 254 h 2336"/>
                  <a:gd name="T10" fmla="*/ 608 w 5956"/>
                  <a:gd name="T11" fmla="*/ 432 h 2336"/>
                  <a:gd name="T12" fmla="*/ 712 w 5956"/>
                  <a:gd name="T13" fmla="*/ 638 h 2336"/>
                  <a:gd name="T14" fmla="*/ 816 w 5956"/>
                  <a:gd name="T15" fmla="*/ 795 h 2336"/>
                  <a:gd name="T16" fmla="*/ 920 w 5956"/>
                  <a:gd name="T17" fmla="*/ 1280 h 2336"/>
                  <a:gd name="T18" fmla="*/ 1025 w 5956"/>
                  <a:gd name="T19" fmla="*/ 1710 h 2336"/>
                  <a:gd name="T20" fmla="*/ 1129 w 5956"/>
                  <a:gd name="T21" fmla="*/ 2044 h 2336"/>
                  <a:gd name="T22" fmla="*/ 1233 w 5956"/>
                  <a:gd name="T23" fmla="*/ 2254 h 2336"/>
                  <a:gd name="T24" fmla="*/ 1337 w 5956"/>
                  <a:gd name="T25" fmla="*/ 2314 h 2336"/>
                  <a:gd name="T26" fmla="*/ 1441 w 5956"/>
                  <a:gd name="T27" fmla="*/ 2318 h 2336"/>
                  <a:gd name="T28" fmla="*/ 1545 w 5956"/>
                  <a:gd name="T29" fmla="*/ 2209 h 2336"/>
                  <a:gd name="T30" fmla="*/ 1649 w 5956"/>
                  <a:gd name="T31" fmla="*/ 2201 h 2336"/>
                  <a:gd name="T32" fmla="*/ 1754 w 5956"/>
                  <a:gd name="T33" fmla="*/ 2277 h 2336"/>
                  <a:gd name="T34" fmla="*/ 1858 w 5956"/>
                  <a:gd name="T35" fmla="*/ 2092 h 2336"/>
                  <a:gd name="T36" fmla="*/ 1962 w 5956"/>
                  <a:gd name="T37" fmla="*/ 1634 h 2336"/>
                  <a:gd name="T38" fmla="*/ 2066 w 5956"/>
                  <a:gd name="T39" fmla="*/ 1287 h 2336"/>
                  <a:gd name="T40" fmla="*/ 2170 w 5956"/>
                  <a:gd name="T41" fmla="*/ 839 h 2336"/>
                  <a:gd name="T42" fmla="*/ 2274 w 5956"/>
                  <a:gd name="T43" fmla="*/ 508 h 2336"/>
                  <a:gd name="T44" fmla="*/ 2379 w 5956"/>
                  <a:gd name="T45" fmla="*/ 464 h 2336"/>
                  <a:gd name="T46" fmla="*/ 2483 w 5956"/>
                  <a:gd name="T47" fmla="*/ 593 h 2336"/>
                  <a:gd name="T48" fmla="*/ 2587 w 5956"/>
                  <a:gd name="T49" fmla="*/ 431 h 2336"/>
                  <a:gd name="T50" fmla="*/ 2691 w 5956"/>
                  <a:gd name="T51" fmla="*/ 405 h 2336"/>
                  <a:gd name="T52" fmla="*/ 2795 w 5956"/>
                  <a:gd name="T53" fmla="*/ 360 h 2336"/>
                  <a:gd name="T54" fmla="*/ 2899 w 5956"/>
                  <a:gd name="T55" fmla="*/ 411 h 2336"/>
                  <a:gd name="T56" fmla="*/ 3003 w 5956"/>
                  <a:gd name="T57" fmla="*/ 695 h 2336"/>
                  <a:gd name="T58" fmla="*/ 3108 w 5956"/>
                  <a:gd name="T59" fmla="*/ 915 h 2336"/>
                  <a:gd name="T60" fmla="*/ 3212 w 5956"/>
                  <a:gd name="T61" fmla="*/ 1492 h 2336"/>
                  <a:gd name="T62" fmla="*/ 3316 w 5956"/>
                  <a:gd name="T63" fmla="*/ 1623 h 2336"/>
                  <a:gd name="T64" fmla="*/ 3420 w 5956"/>
                  <a:gd name="T65" fmla="*/ 1776 h 2336"/>
                  <a:gd name="T66" fmla="*/ 3524 w 5956"/>
                  <a:gd name="T67" fmla="*/ 1972 h 2336"/>
                  <a:gd name="T68" fmla="*/ 3628 w 5956"/>
                  <a:gd name="T69" fmla="*/ 1334 h 2336"/>
                  <a:gd name="T70" fmla="*/ 3732 w 5956"/>
                  <a:gd name="T71" fmla="*/ 931 h 2336"/>
                  <a:gd name="T72" fmla="*/ 3837 w 5956"/>
                  <a:gd name="T73" fmla="*/ 593 h 2336"/>
                  <a:gd name="T74" fmla="*/ 3941 w 5956"/>
                  <a:gd name="T75" fmla="*/ 423 h 2336"/>
                  <a:gd name="T76" fmla="*/ 4045 w 5956"/>
                  <a:gd name="T77" fmla="*/ 251 h 2336"/>
                  <a:gd name="T78" fmla="*/ 4149 w 5956"/>
                  <a:gd name="T79" fmla="*/ 150 h 2336"/>
                  <a:gd name="T80" fmla="*/ 4253 w 5956"/>
                  <a:gd name="T81" fmla="*/ 105 h 2336"/>
                  <a:gd name="T82" fmla="*/ 4357 w 5956"/>
                  <a:gd name="T83" fmla="*/ 32 h 2336"/>
                  <a:gd name="T84" fmla="*/ 4462 w 5956"/>
                  <a:gd name="T85" fmla="*/ 2 h 2336"/>
                  <a:gd name="T86" fmla="*/ 4566 w 5956"/>
                  <a:gd name="T87" fmla="*/ 12 h 2336"/>
                  <a:gd name="T88" fmla="*/ 4670 w 5956"/>
                  <a:gd name="T89" fmla="*/ 70 h 2336"/>
                  <a:gd name="T90" fmla="*/ 4774 w 5956"/>
                  <a:gd name="T91" fmla="*/ 123 h 2336"/>
                  <a:gd name="T92" fmla="*/ 4878 w 5956"/>
                  <a:gd name="T93" fmla="*/ 238 h 2336"/>
                  <a:gd name="T94" fmla="*/ 4982 w 5956"/>
                  <a:gd name="T95" fmla="*/ 310 h 2336"/>
                  <a:gd name="T96" fmla="*/ 5086 w 5956"/>
                  <a:gd name="T97" fmla="*/ 194 h 2336"/>
                  <a:gd name="T98" fmla="*/ 5190 w 5956"/>
                  <a:gd name="T99" fmla="*/ 205 h 2336"/>
                  <a:gd name="T100" fmla="*/ 5295 w 5956"/>
                  <a:gd name="T101" fmla="*/ 414 h 2336"/>
                  <a:gd name="T102" fmla="*/ 5399 w 5956"/>
                  <a:gd name="T103" fmla="*/ 822 h 2336"/>
                  <a:gd name="T104" fmla="*/ 5503 w 5956"/>
                  <a:gd name="T105" fmla="*/ 1107 h 2336"/>
                  <a:gd name="T106" fmla="*/ 5607 w 5956"/>
                  <a:gd name="T107" fmla="*/ 1483 h 2336"/>
                  <a:gd name="T108" fmla="*/ 5711 w 5956"/>
                  <a:gd name="T109" fmla="*/ 1992 h 2336"/>
                  <a:gd name="T110" fmla="*/ 5816 w 5956"/>
                  <a:gd name="T111" fmla="*/ 1888 h 2336"/>
                  <a:gd name="T112" fmla="*/ 5920 w 5956"/>
                  <a:gd name="T113" fmla="*/ 1989 h 2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956" h="2336">
                    <a:moveTo>
                      <a:pt x="0" y="1387"/>
                    </a:moveTo>
                    <a:lnTo>
                      <a:pt x="9" y="1371"/>
                    </a:lnTo>
                    <a:lnTo>
                      <a:pt x="22" y="1336"/>
                    </a:lnTo>
                    <a:lnTo>
                      <a:pt x="35" y="1288"/>
                    </a:lnTo>
                    <a:lnTo>
                      <a:pt x="48" y="1230"/>
                    </a:lnTo>
                    <a:lnTo>
                      <a:pt x="61" y="1162"/>
                    </a:lnTo>
                    <a:lnTo>
                      <a:pt x="74" y="1084"/>
                    </a:lnTo>
                    <a:lnTo>
                      <a:pt x="87" y="1003"/>
                    </a:lnTo>
                    <a:lnTo>
                      <a:pt x="100" y="928"/>
                    </a:lnTo>
                    <a:lnTo>
                      <a:pt x="113" y="862"/>
                    </a:lnTo>
                    <a:lnTo>
                      <a:pt x="126" y="814"/>
                    </a:lnTo>
                    <a:lnTo>
                      <a:pt x="139" y="782"/>
                    </a:lnTo>
                    <a:lnTo>
                      <a:pt x="152" y="764"/>
                    </a:lnTo>
                    <a:lnTo>
                      <a:pt x="165" y="758"/>
                    </a:lnTo>
                    <a:lnTo>
                      <a:pt x="178" y="763"/>
                    </a:lnTo>
                    <a:lnTo>
                      <a:pt x="191" y="773"/>
                    </a:lnTo>
                    <a:lnTo>
                      <a:pt x="204" y="786"/>
                    </a:lnTo>
                    <a:lnTo>
                      <a:pt x="217" y="802"/>
                    </a:lnTo>
                    <a:lnTo>
                      <a:pt x="230" y="820"/>
                    </a:lnTo>
                    <a:lnTo>
                      <a:pt x="243" y="836"/>
                    </a:lnTo>
                    <a:lnTo>
                      <a:pt x="256" y="849"/>
                    </a:lnTo>
                    <a:lnTo>
                      <a:pt x="269" y="859"/>
                    </a:lnTo>
                    <a:lnTo>
                      <a:pt x="282" y="866"/>
                    </a:lnTo>
                    <a:lnTo>
                      <a:pt x="295" y="865"/>
                    </a:lnTo>
                    <a:lnTo>
                      <a:pt x="308" y="854"/>
                    </a:lnTo>
                    <a:lnTo>
                      <a:pt x="321" y="834"/>
                    </a:lnTo>
                    <a:lnTo>
                      <a:pt x="334" y="808"/>
                    </a:lnTo>
                    <a:lnTo>
                      <a:pt x="347" y="773"/>
                    </a:lnTo>
                    <a:lnTo>
                      <a:pt x="360" y="730"/>
                    </a:lnTo>
                    <a:lnTo>
                      <a:pt x="373" y="683"/>
                    </a:lnTo>
                    <a:lnTo>
                      <a:pt x="386" y="632"/>
                    </a:lnTo>
                    <a:lnTo>
                      <a:pt x="399" y="575"/>
                    </a:lnTo>
                    <a:lnTo>
                      <a:pt x="413" y="518"/>
                    </a:lnTo>
                    <a:lnTo>
                      <a:pt x="426" y="464"/>
                    </a:lnTo>
                    <a:lnTo>
                      <a:pt x="439" y="412"/>
                    </a:lnTo>
                    <a:lnTo>
                      <a:pt x="452" y="365"/>
                    </a:lnTo>
                    <a:lnTo>
                      <a:pt x="465" y="325"/>
                    </a:lnTo>
                    <a:lnTo>
                      <a:pt x="478" y="293"/>
                    </a:lnTo>
                    <a:lnTo>
                      <a:pt x="491" y="269"/>
                    </a:lnTo>
                    <a:lnTo>
                      <a:pt x="504" y="254"/>
                    </a:lnTo>
                    <a:lnTo>
                      <a:pt x="517" y="250"/>
                    </a:lnTo>
                    <a:lnTo>
                      <a:pt x="530" y="257"/>
                    </a:lnTo>
                    <a:lnTo>
                      <a:pt x="543" y="274"/>
                    </a:lnTo>
                    <a:lnTo>
                      <a:pt x="556" y="299"/>
                    </a:lnTo>
                    <a:lnTo>
                      <a:pt x="569" y="331"/>
                    </a:lnTo>
                    <a:lnTo>
                      <a:pt x="582" y="366"/>
                    </a:lnTo>
                    <a:lnTo>
                      <a:pt x="595" y="401"/>
                    </a:lnTo>
                    <a:lnTo>
                      <a:pt x="608" y="432"/>
                    </a:lnTo>
                    <a:lnTo>
                      <a:pt x="621" y="462"/>
                    </a:lnTo>
                    <a:lnTo>
                      <a:pt x="634" y="490"/>
                    </a:lnTo>
                    <a:lnTo>
                      <a:pt x="647" y="517"/>
                    </a:lnTo>
                    <a:lnTo>
                      <a:pt x="660" y="542"/>
                    </a:lnTo>
                    <a:lnTo>
                      <a:pt x="673" y="568"/>
                    </a:lnTo>
                    <a:lnTo>
                      <a:pt x="686" y="595"/>
                    </a:lnTo>
                    <a:lnTo>
                      <a:pt x="699" y="619"/>
                    </a:lnTo>
                    <a:lnTo>
                      <a:pt x="712" y="638"/>
                    </a:lnTo>
                    <a:lnTo>
                      <a:pt x="725" y="656"/>
                    </a:lnTo>
                    <a:lnTo>
                      <a:pt x="738" y="671"/>
                    </a:lnTo>
                    <a:lnTo>
                      <a:pt x="751" y="686"/>
                    </a:lnTo>
                    <a:lnTo>
                      <a:pt x="764" y="701"/>
                    </a:lnTo>
                    <a:lnTo>
                      <a:pt x="777" y="718"/>
                    </a:lnTo>
                    <a:lnTo>
                      <a:pt x="790" y="738"/>
                    </a:lnTo>
                    <a:lnTo>
                      <a:pt x="803" y="764"/>
                    </a:lnTo>
                    <a:lnTo>
                      <a:pt x="816" y="795"/>
                    </a:lnTo>
                    <a:lnTo>
                      <a:pt x="829" y="839"/>
                    </a:lnTo>
                    <a:lnTo>
                      <a:pt x="842" y="892"/>
                    </a:lnTo>
                    <a:lnTo>
                      <a:pt x="855" y="951"/>
                    </a:lnTo>
                    <a:lnTo>
                      <a:pt x="868" y="1014"/>
                    </a:lnTo>
                    <a:lnTo>
                      <a:pt x="881" y="1080"/>
                    </a:lnTo>
                    <a:lnTo>
                      <a:pt x="894" y="1145"/>
                    </a:lnTo>
                    <a:lnTo>
                      <a:pt x="907" y="1212"/>
                    </a:lnTo>
                    <a:lnTo>
                      <a:pt x="920" y="1280"/>
                    </a:lnTo>
                    <a:lnTo>
                      <a:pt x="933" y="1348"/>
                    </a:lnTo>
                    <a:lnTo>
                      <a:pt x="947" y="1413"/>
                    </a:lnTo>
                    <a:lnTo>
                      <a:pt x="960" y="1472"/>
                    </a:lnTo>
                    <a:lnTo>
                      <a:pt x="973" y="1524"/>
                    </a:lnTo>
                    <a:lnTo>
                      <a:pt x="986" y="1574"/>
                    </a:lnTo>
                    <a:lnTo>
                      <a:pt x="999" y="1621"/>
                    </a:lnTo>
                    <a:lnTo>
                      <a:pt x="1012" y="1665"/>
                    </a:lnTo>
                    <a:lnTo>
                      <a:pt x="1025" y="1710"/>
                    </a:lnTo>
                    <a:lnTo>
                      <a:pt x="1038" y="1755"/>
                    </a:lnTo>
                    <a:lnTo>
                      <a:pt x="1051" y="1796"/>
                    </a:lnTo>
                    <a:lnTo>
                      <a:pt x="1064" y="1834"/>
                    </a:lnTo>
                    <a:lnTo>
                      <a:pt x="1077" y="1871"/>
                    </a:lnTo>
                    <a:lnTo>
                      <a:pt x="1090" y="1911"/>
                    </a:lnTo>
                    <a:lnTo>
                      <a:pt x="1103" y="1953"/>
                    </a:lnTo>
                    <a:lnTo>
                      <a:pt x="1116" y="1997"/>
                    </a:lnTo>
                    <a:lnTo>
                      <a:pt x="1129" y="2044"/>
                    </a:lnTo>
                    <a:lnTo>
                      <a:pt x="1142" y="2092"/>
                    </a:lnTo>
                    <a:lnTo>
                      <a:pt x="1155" y="2132"/>
                    </a:lnTo>
                    <a:lnTo>
                      <a:pt x="1168" y="2165"/>
                    </a:lnTo>
                    <a:lnTo>
                      <a:pt x="1181" y="2192"/>
                    </a:lnTo>
                    <a:lnTo>
                      <a:pt x="1194" y="2212"/>
                    </a:lnTo>
                    <a:lnTo>
                      <a:pt x="1207" y="2229"/>
                    </a:lnTo>
                    <a:lnTo>
                      <a:pt x="1220" y="2241"/>
                    </a:lnTo>
                    <a:lnTo>
                      <a:pt x="1233" y="2254"/>
                    </a:lnTo>
                    <a:lnTo>
                      <a:pt x="1246" y="2264"/>
                    </a:lnTo>
                    <a:lnTo>
                      <a:pt x="1259" y="2272"/>
                    </a:lnTo>
                    <a:lnTo>
                      <a:pt x="1272" y="2278"/>
                    </a:lnTo>
                    <a:lnTo>
                      <a:pt x="1285" y="2286"/>
                    </a:lnTo>
                    <a:lnTo>
                      <a:pt x="1298" y="2291"/>
                    </a:lnTo>
                    <a:lnTo>
                      <a:pt x="1311" y="2297"/>
                    </a:lnTo>
                    <a:lnTo>
                      <a:pt x="1324" y="2306"/>
                    </a:lnTo>
                    <a:lnTo>
                      <a:pt x="1337" y="2314"/>
                    </a:lnTo>
                    <a:lnTo>
                      <a:pt x="1350" y="2319"/>
                    </a:lnTo>
                    <a:lnTo>
                      <a:pt x="1363" y="2326"/>
                    </a:lnTo>
                    <a:lnTo>
                      <a:pt x="1376" y="2331"/>
                    </a:lnTo>
                    <a:lnTo>
                      <a:pt x="1389" y="2334"/>
                    </a:lnTo>
                    <a:lnTo>
                      <a:pt x="1402" y="2336"/>
                    </a:lnTo>
                    <a:lnTo>
                      <a:pt x="1415" y="2335"/>
                    </a:lnTo>
                    <a:lnTo>
                      <a:pt x="1428" y="2329"/>
                    </a:lnTo>
                    <a:lnTo>
                      <a:pt x="1441" y="2318"/>
                    </a:lnTo>
                    <a:lnTo>
                      <a:pt x="1454" y="2302"/>
                    </a:lnTo>
                    <a:lnTo>
                      <a:pt x="1467" y="2278"/>
                    </a:lnTo>
                    <a:lnTo>
                      <a:pt x="1480" y="2254"/>
                    </a:lnTo>
                    <a:lnTo>
                      <a:pt x="1493" y="2235"/>
                    </a:lnTo>
                    <a:lnTo>
                      <a:pt x="1506" y="2220"/>
                    </a:lnTo>
                    <a:lnTo>
                      <a:pt x="1519" y="2212"/>
                    </a:lnTo>
                    <a:lnTo>
                      <a:pt x="1532" y="2209"/>
                    </a:lnTo>
                    <a:lnTo>
                      <a:pt x="1545" y="2209"/>
                    </a:lnTo>
                    <a:lnTo>
                      <a:pt x="1558" y="2206"/>
                    </a:lnTo>
                    <a:lnTo>
                      <a:pt x="1571" y="2200"/>
                    </a:lnTo>
                    <a:lnTo>
                      <a:pt x="1584" y="2192"/>
                    </a:lnTo>
                    <a:lnTo>
                      <a:pt x="1597" y="2185"/>
                    </a:lnTo>
                    <a:lnTo>
                      <a:pt x="1610" y="2181"/>
                    </a:lnTo>
                    <a:lnTo>
                      <a:pt x="1623" y="2182"/>
                    </a:lnTo>
                    <a:lnTo>
                      <a:pt x="1636" y="2190"/>
                    </a:lnTo>
                    <a:lnTo>
                      <a:pt x="1649" y="2201"/>
                    </a:lnTo>
                    <a:lnTo>
                      <a:pt x="1662" y="2214"/>
                    </a:lnTo>
                    <a:lnTo>
                      <a:pt x="1675" y="2227"/>
                    </a:lnTo>
                    <a:lnTo>
                      <a:pt x="1688" y="2238"/>
                    </a:lnTo>
                    <a:lnTo>
                      <a:pt x="1701" y="2249"/>
                    </a:lnTo>
                    <a:lnTo>
                      <a:pt x="1714" y="2258"/>
                    </a:lnTo>
                    <a:lnTo>
                      <a:pt x="1727" y="2266"/>
                    </a:lnTo>
                    <a:lnTo>
                      <a:pt x="1740" y="2272"/>
                    </a:lnTo>
                    <a:lnTo>
                      <a:pt x="1754" y="2277"/>
                    </a:lnTo>
                    <a:lnTo>
                      <a:pt x="1767" y="2276"/>
                    </a:lnTo>
                    <a:lnTo>
                      <a:pt x="1780" y="2273"/>
                    </a:lnTo>
                    <a:lnTo>
                      <a:pt x="1793" y="2264"/>
                    </a:lnTo>
                    <a:lnTo>
                      <a:pt x="1806" y="2248"/>
                    </a:lnTo>
                    <a:lnTo>
                      <a:pt x="1819" y="2224"/>
                    </a:lnTo>
                    <a:lnTo>
                      <a:pt x="1832" y="2191"/>
                    </a:lnTo>
                    <a:lnTo>
                      <a:pt x="1845" y="2146"/>
                    </a:lnTo>
                    <a:lnTo>
                      <a:pt x="1858" y="2092"/>
                    </a:lnTo>
                    <a:lnTo>
                      <a:pt x="1871" y="2032"/>
                    </a:lnTo>
                    <a:lnTo>
                      <a:pt x="1884" y="1971"/>
                    </a:lnTo>
                    <a:lnTo>
                      <a:pt x="1897" y="1913"/>
                    </a:lnTo>
                    <a:lnTo>
                      <a:pt x="1910" y="1857"/>
                    </a:lnTo>
                    <a:lnTo>
                      <a:pt x="1923" y="1803"/>
                    </a:lnTo>
                    <a:lnTo>
                      <a:pt x="1936" y="1749"/>
                    </a:lnTo>
                    <a:lnTo>
                      <a:pt x="1949" y="1694"/>
                    </a:lnTo>
                    <a:lnTo>
                      <a:pt x="1962" y="1634"/>
                    </a:lnTo>
                    <a:lnTo>
                      <a:pt x="1975" y="1574"/>
                    </a:lnTo>
                    <a:lnTo>
                      <a:pt x="1988" y="1517"/>
                    </a:lnTo>
                    <a:lnTo>
                      <a:pt x="2001" y="1468"/>
                    </a:lnTo>
                    <a:lnTo>
                      <a:pt x="2014" y="1423"/>
                    </a:lnTo>
                    <a:lnTo>
                      <a:pt x="2027" y="1385"/>
                    </a:lnTo>
                    <a:lnTo>
                      <a:pt x="2040" y="1353"/>
                    </a:lnTo>
                    <a:lnTo>
                      <a:pt x="2053" y="1322"/>
                    </a:lnTo>
                    <a:lnTo>
                      <a:pt x="2066" y="1287"/>
                    </a:lnTo>
                    <a:lnTo>
                      <a:pt x="2079" y="1247"/>
                    </a:lnTo>
                    <a:lnTo>
                      <a:pt x="2092" y="1203"/>
                    </a:lnTo>
                    <a:lnTo>
                      <a:pt x="2105" y="1149"/>
                    </a:lnTo>
                    <a:lnTo>
                      <a:pt x="2118" y="1091"/>
                    </a:lnTo>
                    <a:lnTo>
                      <a:pt x="2131" y="1030"/>
                    </a:lnTo>
                    <a:lnTo>
                      <a:pt x="2144" y="967"/>
                    </a:lnTo>
                    <a:lnTo>
                      <a:pt x="2157" y="902"/>
                    </a:lnTo>
                    <a:lnTo>
                      <a:pt x="2170" y="839"/>
                    </a:lnTo>
                    <a:lnTo>
                      <a:pt x="2183" y="779"/>
                    </a:lnTo>
                    <a:lnTo>
                      <a:pt x="2196" y="720"/>
                    </a:lnTo>
                    <a:lnTo>
                      <a:pt x="2209" y="669"/>
                    </a:lnTo>
                    <a:lnTo>
                      <a:pt x="2222" y="624"/>
                    </a:lnTo>
                    <a:lnTo>
                      <a:pt x="2235" y="587"/>
                    </a:lnTo>
                    <a:lnTo>
                      <a:pt x="2248" y="556"/>
                    </a:lnTo>
                    <a:lnTo>
                      <a:pt x="2261" y="530"/>
                    </a:lnTo>
                    <a:lnTo>
                      <a:pt x="2274" y="508"/>
                    </a:lnTo>
                    <a:lnTo>
                      <a:pt x="2287" y="491"/>
                    </a:lnTo>
                    <a:lnTo>
                      <a:pt x="2300" y="476"/>
                    </a:lnTo>
                    <a:lnTo>
                      <a:pt x="2313" y="463"/>
                    </a:lnTo>
                    <a:lnTo>
                      <a:pt x="2326" y="454"/>
                    </a:lnTo>
                    <a:lnTo>
                      <a:pt x="2339" y="451"/>
                    </a:lnTo>
                    <a:lnTo>
                      <a:pt x="2352" y="450"/>
                    </a:lnTo>
                    <a:lnTo>
                      <a:pt x="2365" y="454"/>
                    </a:lnTo>
                    <a:lnTo>
                      <a:pt x="2379" y="464"/>
                    </a:lnTo>
                    <a:lnTo>
                      <a:pt x="2392" y="479"/>
                    </a:lnTo>
                    <a:lnTo>
                      <a:pt x="2405" y="495"/>
                    </a:lnTo>
                    <a:lnTo>
                      <a:pt x="2418" y="516"/>
                    </a:lnTo>
                    <a:lnTo>
                      <a:pt x="2431" y="539"/>
                    </a:lnTo>
                    <a:lnTo>
                      <a:pt x="2444" y="562"/>
                    </a:lnTo>
                    <a:lnTo>
                      <a:pt x="2457" y="580"/>
                    </a:lnTo>
                    <a:lnTo>
                      <a:pt x="2470" y="591"/>
                    </a:lnTo>
                    <a:lnTo>
                      <a:pt x="2483" y="593"/>
                    </a:lnTo>
                    <a:lnTo>
                      <a:pt x="2496" y="587"/>
                    </a:lnTo>
                    <a:lnTo>
                      <a:pt x="2509" y="573"/>
                    </a:lnTo>
                    <a:lnTo>
                      <a:pt x="2522" y="552"/>
                    </a:lnTo>
                    <a:lnTo>
                      <a:pt x="2535" y="527"/>
                    </a:lnTo>
                    <a:lnTo>
                      <a:pt x="2548" y="500"/>
                    </a:lnTo>
                    <a:lnTo>
                      <a:pt x="2561" y="471"/>
                    </a:lnTo>
                    <a:lnTo>
                      <a:pt x="2574" y="448"/>
                    </a:lnTo>
                    <a:lnTo>
                      <a:pt x="2587" y="431"/>
                    </a:lnTo>
                    <a:lnTo>
                      <a:pt x="2600" y="420"/>
                    </a:lnTo>
                    <a:lnTo>
                      <a:pt x="2613" y="415"/>
                    </a:lnTo>
                    <a:lnTo>
                      <a:pt x="2626" y="414"/>
                    </a:lnTo>
                    <a:lnTo>
                      <a:pt x="2639" y="414"/>
                    </a:lnTo>
                    <a:lnTo>
                      <a:pt x="2652" y="412"/>
                    </a:lnTo>
                    <a:lnTo>
                      <a:pt x="2665" y="410"/>
                    </a:lnTo>
                    <a:lnTo>
                      <a:pt x="2678" y="407"/>
                    </a:lnTo>
                    <a:lnTo>
                      <a:pt x="2691" y="405"/>
                    </a:lnTo>
                    <a:lnTo>
                      <a:pt x="2704" y="404"/>
                    </a:lnTo>
                    <a:lnTo>
                      <a:pt x="2717" y="403"/>
                    </a:lnTo>
                    <a:lnTo>
                      <a:pt x="2730" y="401"/>
                    </a:lnTo>
                    <a:lnTo>
                      <a:pt x="2743" y="395"/>
                    </a:lnTo>
                    <a:lnTo>
                      <a:pt x="2756" y="387"/>
                    </a:lnTo>
                    <a:lnTo>
                      <a:pt x="2769" y="378"/>
                    </a:lnTo>
                    <a:lnTo>
                      <a:pt x="2782" y="368"/>
                    </a:lnTo>
                    <a:lnTo>
                      <a:pt x="2795" y="360"/>
                    </a:lnTo>
                    <a:lnTo>
                      <a:pt x="2808" y="355"/>
                    </a:lnTo>
                    <a:lnTo>
                      <a:pt x="2821" y="350"/>
                    </a:lnTo>
                    <a:lnTo>
                      <a:pt x="2834" y="349"/>
                    </a:lnTo>
                    <a:lnTo>
                      <a:pt x="2847" y="351"/>
                    </a:lnTo>
                    <a:lnTo>
                      <a:pt x="2860" y="356"/>
                    </a:lnTo>
                    <a:lnTo>
                      <a:pt x="2873" y="367"/>
                    </a:lnTo>
                    <a:lnTo>
                      <a:pt x="2886" y="385"/>
                    </a:lnTo>
                    <a:lnTo>
                      <a:pt x="2899" y="411"/>
                    </a:lnTo>
                    <a:lnTo>
                      <a:pt x="2912" y="445"/>
                    </a:lnTo>
                    <a:lnTo>
                      <a:pt x="2925" y="483"/>
                    </a:lnTo>
                    <a:lnTo>
                      <a:pt x="2938" y="522"/>
                    </a:lnTo>
                    <a:lnTo>
                      <a:pt x="2951" y="563"/>
                    </a:lnTo>
                    <a:lnTo>
                      <a:pt x="2964" y="599"/>
                    </a:lnTo>
                    <a:lnTo>
                      <a:pt x="2977" y="634"/>
                    </a:lnTo>
                    <a:lnTo>
                      <a:pt x="2990" y="667"/>
                    </a:lnTo>
                    <a:lnTo>
                      <a:pt x="3003" y="695"/>
                    </a:lnTo>
                    <a:lnTo>
                      <a:pt x="3016" y="719"/>
                    </a:lnTo>
                    <a:lnTo>
                      <a:pt x="3029" y="739"/>
                    </a:lnTo>
                    <a:lnTo>
                      <a:pt x="3042" y="758"/>
                    </a:lnTo>
                    <a:lnTo>
                      <a:pt x="3055" y="776"/>
                    </a:lnTo>
                    <a:lnTo>
                      <a:pt x="3068" y="799"/>
                    </a:lnTo>
                    <a:lnTo>
                      <a:pt x="3081" y="828"/>
                    </a:lnTo>
                    <a:lnTo>
                      <a:pt x="3094" y="866"/>
                    </a:lnTo>
                    <a:lnTo>
                      <a:pt x="3108" y="915"/>
                    </a:lnTo>
                    <a:lnTo>
                      <a:pt x="3121" y="975"/>
                    </a:lnTo>
                    <a:lnTo>
                      <a:pt x="3134" y="1045"/>
                    </a:lnTo>
                    <a:lnTo>
                      <a:pt x="3147" y="1123"/>
                    </a:lnTo>
                    <a:lnTo>
                      <a:pt x="3160" y="1204"/>
                    </a:lnTo>
                    <a:lnTo>
                      <a:pt x="3173" y="1283"/>
                    </a:lnTo>
                    <a:lnTo>
                      <a:pt x="3186" y="1359"/>
                    </a:lnTo>
                    <a:lnTo>
                      <a:pt x="3199" y="1428"/>
                    </a:lnTo>
                    <a:lnTo>
                      <a:pt x="3212" y="1492"/>
                    </a:lnTo>
                    <a:lnTo>
                      <a:pt x="3225" y="1548"/>
                    </a:lnTo>
                    <a:lnTo>
                      <a:pt x="3238" y="1595"/>
                    </a:lnTo>
                    <a:lnTo>
                      <a:pt x="3251" y="1629"/>
                    </a:lnTo>
                    <a:lnTo>
                      <a:pt x="3264" y="1651"/>
                    </a:lnTo>
                    <a:lnTo>
                      <a:pt x="3277" y="1657"/>
                    </a:lnTo>
                    <a:lnTo>
                      <a:pt x="3290" y="1653"/>
                    </a:lnTo>
                    <a:lnTo>
                      <a:pt x="3303" y="1641"/>
                    </a:lnTo>
                    <a:lnTo>
                      <a:pt x="3316" y="1623"/>
                    </a:lnTo>
                    <a:lnTo>
                      <a:pt x="3329" y="1603"/>
                    </a:lnTo>
                    <a:lnTo>
                      <a:pt x="3342" y="1590"/>
                    </a:lnTo>
                    <a:lnTo>
                      <a:pt x="3355" y="1586"/>
                    </a:lnTo>
                    <a:lnTo>
                      <a:pt x="3368" y="1597"/>
                    </a:lnTo>
                    <a:lnTo>
                      <a:pt x="3381" y="1626"/>
                    </a:lnTo>
                    <a:lnTo>
                      <a:pt x="3394" y="1671"/>
                    </a:lnTo>
                    <a:lnTo>
                      <a:pt x="3407" y="1723"/>
                    </a:lnTo>
                    <a:lnTo>
                      <a:pt x="3420" y="1776"/>
                    </a:lnTo>
                    <a:lnTo>
                      <a:pt x="3433" y="1830"/>
                    </a:lnTo>
                    <a:lnTo>
                      <a:pt x="3446" y="1882"/>
                    </a:lnTo>
                    <a:lnTo>
                      <a:pt x="3459" y="1924"/>
                    </a:lnTo>
                    <a:lnTo>
                      <a:pt x="3472" y="1963"/>
                    </a:lnTo>
                    <a:lnTo>
                      <a:pt x="3485" y="1994"/>
                    </a:lnTo>
                    <a:lnTo>
                      <a:pt x="3498" y="2009"/>
                    </a:lnTo>
                    <a:lnTo>
                      <a:pt x="3511" y="2001"/>
                    </a:lnTo>
                    <a:lnTo>
                      <a:pt x="3524" y="1972"/>
                    </a:lnTo>
                    <a:lnTo>
                      <a:pt x="3537" y="1916"/>
                    </a:lnTo>
                    <a:lnTo>
                      <a:pt x="3550" y="1839"/>
                    </a:lnTo>
                    <a:lnTo>
                      <a:pt x="3563" y="1749"/>
                    </a:lnTo>
                    <a:lnTo>
                      <a:pt x="3576" y="1656"/>
                    </a:lnTo>
                    <a:lnTo>
                      <a:pt x="3589" y="1564"/>
                    </a:lnTo>
                    <a:lnTo>
                      <a:pt x="3602" y="1480"/>
                    </a:lnTo>
                    <a:lnTo>
                      <a:pt x="3615" y="1402"/>
                    </a:lnTo>
                    <a:lnTo>
                      <a:pt x="3628" y="1334"/>
                    </a:lnTo>
                    <a:lnTo>
                      <a:pt x="3641" y="1274"/>
                    </a:lnTo>
                    <a:lnTo>
                      <a:pt x="3654" y="1223"/>
                    </a:lnTo>
                    <a:lnTo>
                      <a:pt x="3667" y="1173"/>
                    </a:lnTo>
                    <a:lnTo>
                      <a:pt x="3680" y="1124"/>
                    </a:lnTo>
                    <a:lnTo>
                      <a:pt x="3693" y="1077"/>
                    </a:lnTo>
                    <a:lnTo>
                      <a:pt x="3706" y="1029"/>
                    </a:lnTo>
                    <a:lnTo>
                      <a:pt x="3719" y="980"/>
                    </a:lnTo>
                    <a:lnTo>
                      <a:pt x="3732" y="931"/>
                    </a:lnTo>
                    <a:lnTo>
                      <a:pt x="3745" y="883"/>
                    </a:lnTo>
                    <a:lnTo>
                      <a:pt x="3758" y="835"/>
                    </a:lnTo>
                    <a:lnTo>
                      <a:pt x="3771" y="788"/>
                    </a:lnTo>
                    <a:lnTo>
                      <a:pt x="3784" y="743"/>
                    </a:lnTo>
                    <a:lnTo>
                      <a:pt x="3797" y="702"/>
                    </a:lnTo>
                    <a:lnTo>
                      <a:pt x="3810" y="664"/>
                    </a:lnTo>
                    <a:lnTo>
                      <a:pt x="3824" y="627"/>
                    </a:lnTo>
                    <a:lnTo>
                      <a:pt x="3837" y="593"/>
                    </a:lnTo>
                    <a:lnTo>
                      <a:pt x="3850" y="563"/>
                    </a:lnTo>
                    <a:lnTo>
                      <a:pt x="3863" y="537"/>
                    </a:lnTo>
                    <a:lnTo>
                      <a:pt x="3876" y="514"/>
                    </a:lnTo>
                    <a:lnTo>
                      <a:pt x="3889" y="495"/>
                    </a:lnTo>
                    <a:lnTo>
                      <a:pt x="3902" y="478"/>
                    </a:lnTo>
                    <a:lnTo>
                      <a:pt x="3915" y="461"/>
                    </a:lnTo>
                    <a:lnTo>
                      <a:pt x="3928" y="443"/>
                    </a:lnTo>
                    <a:lnTo>
                      <a:pt x="3941" y="423"/>
                    </a:lnTo>
                    <a:lnTo>
                      <a:pt x="3954" y="402"/>
                    </a:lnTo>
                    <a:lnTo>
                      <a:pt x="3967" y="378"/>
                    </a:lnTo>
                    <a:lnTo>
                      <a:pt x="3980" y="353"/>
                    </a:lnTo>
                    <a:lnTo>
                      <a:pt x="3993" y="330"/>
                    </a:lnTo>
                    <a:lnTo>
                      <a:pt x="4006" y="309"/>
                    </a:lnTo>
                    <a:lnTo>
                      <a:pt x="4019" y="288"/>
                    </a:lnTo>
                    <a:lnTo>
                      <a:pt x="4032" y="270"/>
                    </a:lnTo>
                    <a:lnTo>
                      <a:pt x="4045" y="251"/>
                    </a:lnTo>
                    <a:lnTo>
                      <a:pt x="4058" y="234"/>
                    </a:lnTo>
                    <a:lnTo>
                      <a:pt x="4071" y="216"/>
                    </a:lnTo>
                    <a:lnTo>
                      <a:pt x="4084" y="200"/>
                    </a:lnTo>
                    <a:lnTo>
                      <a:pt x="4097" y="185"/>
                    </a:lnTo>
                    <a:lnTo>
                      <a:pt x="4110" y="173"/>
                    </a:lnTo>
                    <a:lnTo>
                      <a:pt x="4123" y="164"/>
                    </a:lnTo>
                    <a:lnTo>
                      <a:pt x="4136" y="156"/>
                    </a:lnTo>
                    <a:lnTo>
                      <a:pt x="4149" y="150"/>
                    </a:lnTo>
                    <a:lnTo>
                      <a:pt x="4162" y="145"/>
                    </a:lnTo>
                    <a:lnTo>
                      <a:pt x="4175" y="142"/>
                    </a:lnTo>
                    <a:lnTo>
                      <a:pt x="4188" y="139"/>
                    </a:lnTo>
                    <a:lnTo>
                      <a:pt x="4201" y="136"/>
                    </a:lnTo>
                    <a:lnTo>
                      <a:pt x="4214" y="131"/>
                    </a:lnTo>
                    <a:lnTo>
                      <a:pt x="4227" y="124"/>
                    </a:lnTo>
                    <a:lnTo>
                      <a:pt x="4240" y="115"/>
                    </a:lnTo>
                    <a:lnTo>
                      <a:pt x="4253" y="105"/>
                    </a:lnTo>
                    <a:lnTo>
                      <a:pt x="4266" y="93"/>
                    </a:lnTo>
                    <a:lnTo>
                      <a:pt x="4279" y="81"/>
                    </a:lnTo>
                    <a:lnTo>
                      <a:pt x="4292" y="69"/>
                    </a:lnTo>
                    <a:lnTo>
                      <a:pt x="4305" y="59"/>
                    </a:lnTo>
                    <a:lnTo>
                      <a:pt x="4318" y="49"/>
                    </a:lnTo>
                    <a:lnTo>
                      <a:pt x="4331" y="42"/>
                    </a:lnTo>
                    <a:lnTo>
                      <a:pt x="4344" y="37"/>
                    </a:lnTo>
                    <a:lnTo>
                      <a:pt x="4357" y="32"/>
                    </a:lnTo>
                    <a:lnTo>
                      <a:pt x="4370" y="28"/>
                    </a:lnTo>
                    <a:lnTo>
                      <a:pt x="4383" y="24"/>
                    </a:lnTo>
                    <a:lnTo>
                      <a:pt x="4396" y="20"/>
                    </a:lnTo>
                    <a:lnTo>
                      <a:pt x="4409" y="15"/>
                    </a:lnTo>
                    <a:lnTo>
                      <a:pt x="4422" y="11"/>
                    </a:lnTo>
                    <a:lnTo>
                      <a:pt x="4435" y="7"/>
                    </a:lnTo>
                    <a:lnTo>
                      <a:pt x="4449" y="4"/>
                    </a:lnTo>
                    <a:lnTo>
                      <a:pt x="4462" y="2"/>
                    </a:lnTo>
                    <a:lnTo>
                      <a:pt x="4475" y="0"/>
                    </a:lnTo>
                    <a:lnTo>
                      <a:pt x="4488" y="0"/>
                    </a:lnTo>
                    <a:lnTo>
                      <a:pt x="4501" y="0"/>
                    </a:lnTo>
                    <a:lnTo>
                      <a:pt x="4514" y="1"/>
                    </a:lnTo>
                    <a:lnTo>
                      <a:pt x="4527" y="3"/>
                    </a:lnTo>
                    <a:lnTo>
                      <a:pt x="4540" y="5"/>
                    </a:lnTo>
                    <a:lnTo>
                      <a:pt x="4553" y="8"/>
                    </a:lnTo>
                    <a:lnTo>
                      <a:pt x="4566" y="12"/>
                    </a:lnTo>
                    <a:lnTo>
                      <a:pt x="4579" y="17"/>
                    </a:lnTo>
                    <a:lnTo>
                      <a:pt x="4592" y="22"/>
                    </a:lnTo>
                    <a:lnTo>
                      <a:pt x="4605" y="28"/>
                    </a:lnTo>
                    <a:lnTo>
                      <a:pt x="4618" y="35"/>
                    </a:lnTo>
                    <a:lnTo>
                      <a:pt x="4631" y="43"/>
                    </a:lnTo>
                    <a:lnTo>
                      <a:pt x="4644" y="52"/>
                    </a:lnTo>
                    <a:lnTo>
                      <a:pt x="4657" y="61"/>
                    </a:lnTo>
                    <a:lnTo>
                      <a:pt x="4670" y="70"/>
                    </a:lnTo>
                    <a:lnTo>
                      <a:pt x="4683" y="78"/>
                    </a:lnTo>
                    <a:lnTo>
                      <a:pt x="4696" y="86"/>
                    </a:lnTo>
                    <a:lnTo>
                      <a:pt x="4709" y="93"/>
                    </a:lnTo>
                    <a:lnTo>
                      <a:pt x="4722" y="99"/>
                    </a:lnTo>
                    <a:lnTo>
                      <a:pt x="4735" y="105"/>
                    </a:lnTo>
                    <a:lnTo>
                      <a:pt x="4748" y="111"/>
                    </a:lnTo>
                    <a:lnTo>
                      <a:pt x="4761" y="116"/>
                    </a:lnTo>
                    <a:lnTo>
                      <a:pt x="4774" y="123"/>
                    </a:lnTo>
                    <a:lnTo>
                      <a:pt x="4787" y="130"/>
                    </a:lnTo>
                    <a:lnTo>
                      <a:pt x="4800" y="139"/>
                    </a:lnTo>
                    <a:lnTo>
                      <a:pt x="4813" y="150"/>
                    </a:lnTo>
                    <a:lnTo>
                      <a:pt x="4826" y="163"/>
                    </a:lnTo>
                    <a:lnTo>
                      <a:pt x="4839" y="178"/>
                    </a:lnTo>
                    <a:lnTo>
                      <a:pt x="4852" y="196"/>
                    </a:lnTo>
                    <a:lnTo>
                      <a:pt x="4865" y="217"/>
                    </a:lnTo>
                    <a:lnTo>
                      <a:pt x="4878" y="238"/>
                    </a:lnTo>
                    <a:lnTo>
                      <a:pt x="4891" y="260"/>
                    </a:lnTo>
                    <a:lnTo>
                      <a:pt x="4904" y="279"/>
                    </a:lnTo>
                    <a:lnTo>
                      <a:pt x="4917" y="295"/>
                    </a:lnTo>
                    <a:lnTo>
                      <a:pt x="4930" y="307"/>
                    </a:lnTo>
                    <a:lnTo>
                      <a:pt x="4943" y="314"/>
                    </a:lnTo>
                    <a:lnTo>
                      <a:pt x="4956" y="318"/>
                    </a:lnTo>
                    <a:lnTo>
                      <a:pt x="4969" y="317"/>
                    </a:lnTo>
                    <a:lnTo>
                      <a:pt x="4982" y="310"/>
                    </a:lnTo>
                    <a:lnTo>
                      <a:pt x="4995" y="299"/>
                    </a:lnTo>
                    <a:lnTo>
                      <a:pt x="5008" y="283"/>
                    </a:lnTo>
                    <a:lnTo>
                      <a:pt x="5021" y="264"/>
                    </a:lnTo>
                    <a:lnTo>
                      <a:pt x="5034" y="244"/>
                    </a:lnTo>
                    <a:lnTo>
                      <a:pt x="5047" y="227"/>
                    </a:lnTo>
                    <a:lnTo>
                      <a:pt x="5060" y="213"/>
                    </a:lnTo>
                    <a:lnTo>
                      <a:pt x="5073" y="202"/>
                    </a:lnTo>
                    <a:lnTo>
                      <a:pt x="5086" y="194"/>
                    </a:lnTo>
                    <a:lnTo>
                      <a:pt x="5099" y="189"/>
                    </a:lnTo>
                    <a:lnTo>
                      <a:pt x="5112" y="185"/>
                    </a:lnTo>
                    <a:lnTo>
                      <a:pt x="5125" y="181"/>
                    </a:lnTo>
                    <a:lnTo>
                      <a:pt x="5138" y="179"/>
                    </a:lnTo>
                    <a:lnTo>
                      <a:pt x="5151" y="179"/>
                    </a:lnTo>
                    <a:lnTo>
                      <a:pt x="5164" y="184"/>
                    </a:lnTo>
                    <a:lnTo>
                      <a:pt x="5177" y="192"/>
                    </a:lnTo>
                    <a:lnTo>
                      <a:pt x="5190" y="205"/>
                    </a:lnTo>
                    <a:lnTo>
                      <a:pt x="5203" y="224"/>
                    </a:lnTo>
                    <a:lnTo>
                      <a:pt x="5216" y="247"/>
                    </a:lnTo>
                    <a:lnTo>
                      <a:pt x="5229" y="273"/>
                    </a:lnTo>
                    <a:lnTo>
                      <a:pt x="5242" y="299"/>
                    </a:lnTo>
                    <a:lnTo>
                      <a:pt x="5256" y="327"/>
                    </a:lnTo>
                    <a:lnTo>
                      <a:pt x="5269" y="355"/>
                    </a:lnTo>
                    <a:lnTo>
                      <a:pt x="5282" y="383"/>
                    </a:lnTo>
                    <a:lnTo>
                      <a:pt x="5295" y="414"/>
                    </a:lnTo>
                    <a:lnTo>
                      <a:pt x="5308" y="451"/>
                    </a:lnTo>
                    <a:lnTo>
                      <a:pt x="5321" y="495"/>
                    </a:lnTo>
                    <a:lnTo>
                      <a:pt x="5334" y="546"/>
                    </a:lnTo>
                    <a:lnTo>
                      <a:pt x="5347" y="603"/>
                    </a:lnTo>
                    <a:lnTo>
                      <a:pt x="5360" y="664"/>
                    </a:lnTo>
                    <a:lnTo>
                      <a:pt x="5373" y="723"/>
                    </a:lnTo>
                    <a:lnTo>
                      <a:pt x="5386" y="777"/>
                    </a:lnTo>
                    <a:lnTo>
                      <a:pt x="5399" y="822"/>
                    </a:lnTo>
                    <a:lnTo>
                      <a:pt x="5412" y="862"/>
                    </a:lnTo>
                    <a:lnTo>
                      <a:pt x="5425" y="898"/>
                    </a:lnTo>
                    <a:lnTo>
                      <a:pt x="5438" y="934"/>
                    </a:lnTo>
                    <a:lnTo>
                      <a:pt x="5451" y="970"/>
                    </a:lnTo>
                    <a:lnTo>
                      <a:pt x="5464" y="1007"/>
                    </a:lnTo>
                    <a:lnTo>
                      <a:pt x="5477" y="1044"/>
                    </a:lnTo>
                    <a:lnTo>
                      <a:pt x="5490" y="1079"/>
                    </a:lnTo>
                    <a:lnTo>
                      <a:pt x="5503" y="1107"/>
                    </a:lnTo>
                    <a:lnTo>
                      <a:pt x="5516" y="1134"/>
                    </a:lnTo>
                    <a:lnTo>
                      <a:pt x="5529" y="1163"/>
                    </a:lnTo>
                    <a:lnTo>
                      <a:pt x="5542" y="1194"/>
                    </a:lnTo>
                    <a:lnTo>
                      <a:pt x="5555" y="1232"/>
                    </a:lnTo>
                    <a:lnTo>
                      <a:pt x="5568" y="1280"/>
                    </a:lnTo>
                    <a:lnTo>
                      <a:pt x="5581" y="1339"/>
                    </a:lnTo>
                    <a:lnTo>
                      <a:pt x="5594" y="1405"/>
                    </a:lnTo>
                    <a:lnTo>
                      <a:pt x="5607" y="1483"/>
                    </a:lnTo>
                    <a:lnTo>
                      <a:pt x="5620" y="1569"/>
                    </a:lnTo>
                    <a:lnTo>
                      <a:pt x="5633" y="1658"/>
                    </a:lnTo>
                    <a:lnTo>
                      <a:pt x="5646" y="1745"/>
                    </a:lnTo>
                    <a:lnTo>
                      <a:pt x="5659" y="1827"/>
                    </a:lnTo>
                    <a:lnTo>
                      <a:pt x="5672" y="1896"/>
                    </a:lnTo>
                    <a:lnTo>
                      <a:pt x="5685" y="1949"/>
                    </a:lnTo>
                    <a:lnTo>
                      <a:pt x="5698" y="1980"/>
                    </a:lnTo>
                    <a:lnTo>
                      <a:pt x="5711" y="1992"/>
                    </a:lnTo>
                    <a:lnTo>
                      <a:pt x="5724" y="1989"/>
                    </a:lnTo>
                    <a:lnTo>
                      <a:pt x="5737" y="1974"/>
                    </a:lnTo>
                    <a:lnTo>
                      <a:pt x="5750" y="1955"/>
                    </a:lnTo>
                    <a:lnTo>
                      <a:pt x="5763" y="1938"/>
                    </a:lnTo>
                    <a:lnTo>
                      <a:pt x="5776" y="1925"/>
                    </a:lnTo>
                    <a:lnTo>
                      <a:pt x="5790" y="1912"/>
                    </a:lnTo>
                    <a:lnTo>
                      <a:pt x="5803" y="1899"/>
                    </a:lnTo>
                    <a:lnTo>
                      <a:pt x="5816" y="1888"/>
                    </a:lnTo>
                    <a:lnTo>
                      <a:pt x="5829" y="1884"/>
                    </a:lnTo>
                    <a:lnTo>
                      <a:pt x="5842" y="1882"/>
                    </a:lnTo>
                    <a:lnTo>
                      <a:pt x="5855" y="1885"/>
                    </a:lnTo>
                    <a:lnTo>
                      <a:pt x="5868" y="1899"/>
                    </a:lnTo>
                    <a:lnTo>
                      <a:pt x="5881" y="1919"/>
                    </a:lnTo>
                    <a:lnTo>
                      <a:pt x="5894" y="1940"/>
                    </a:lnTo>
                    <a:lnTo>
                      <a:pt x="5907" y="1964"/>
                    </a:lnTo>
                    <a:lnTo>
                      <a:pt x="5920" y="1989"/>
                    </a:lnTo>
                    <a:lnTo>
                      <a:pt x="5933" y="2004"/>
                    </a:lnTo>
                    <a:lnTo>
                      <a:pt x="5946" y="2007"/>
                    </a:lnTo>
                    <a:lnTo>
                      <a:pt x="5956" y="2003"/>
                    </a:lnTo>
                  </a:path>
                </a:pathLst>
              </a:custGeom>
              <a:noFill/>
              <a:ln w="4763" cap="flat">
                <a:solidFill>
                  <a:srgbClr val="0072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2738438" y="2185988"/>
                <a:ext cx="9455150" cy="3762375"/>
              </a:xfrm>
              <a:custGeom>
                <a:avLst/>
                <a:gdLst>
                  <a:gd name="T0" fmla="*/ 87 w 5956"/>
                  <a:gd name="T1" fmla="*/ 1236 h 2370"/>
                  <a:gd name="T2" fmla="*/ 191 w 5956"/>
                  <a:gd name="T3" fmla="*/ 781 h 2370"/>
                  <a:gd name="T4" fmla="*/ 295 w 5956"/>
                  <a:gd name="T5" fmla="*/ 850 h 2370"/>
                  <a:gd name="T6" fmla="*/ 399 w 5956"/>
                  <a:gd name="T7" fmla="*/ 726 h 2370"/>
                  <a:gd name="T8" fmla="*/ 504 w 5956"/>
                  <a:gd name="T9" fmla="*/ 332 h 2370"/>
                  <a:gd name="T10" fmla="*/ 608 w 5956"/>
                  <a:gd name="T11" fmla="*/ 330 h 2370"/>
                  <a:gd name="T12" fmla="*/ 712 w 5956"/>
                  <a:gd name="T13" fmla="*/ 562 h 2370"/>
                  <a:gd name="T14" fmla="*/ 816 w 5956"/>
                  <a:gd name="T15" fmla="*/ 721 h 2370"/>
                  <a:gd name="T16" fmla="*/ 920 w 5956"/>
                  <a:gd name="T17" fmla="*/ 1098 h 2370"/>
                  <a:gd name="T18" fmla="*/ 1025 w 5956"/>
                  <a:gd name="T19" fmla="*/ 1596 h 2370"/>
                  <a:gd name="T20" fmla="*/ 1129 w 5956"/>
                  <a:gd name="T21" fmla="*/ 1940 h 2370"/>
                  <a:gd name="T22" fmla="*/ 1233 w 5956"/>
                  <a:gd name="T23" fmla="*/ 2245 h 2370"/>
                  <a:gd name="T24" fmla="*/ 1337 w 5956"/>
                  <a:gd name="T25" fmla="*/ 2333 h 2370"/>
                  <a:gd name="T26" fmla="*/ 1441 w 5956"/>
                  <a:gd name="T27" fmla="*/ 2370 h 2370"/>
                  <a:gd name="T28" fmla="*/ 1545 w 5956"/>
                  <a:gd name="T29" fmla="*/ 2262 h 2370"/>
                  <a:gd name="T30" fmla="*/ 1649 w 5956"/>
                  <a:gd name="T31" fmla="*/ 2220 h 2370"/>
                  <a:gd name="T32" fmla="*/ 1754 w 5956"/>
                  <a:gd name="T33" fmla="*/ 2287 h 2370"/>
                  <a:gd name="T34" fmla="*/ 1858 w 5956"/>
                  <a:gd name="T35" fmla="*/ 2255 h 2370"/>
                  <a:gd name="T36" fmla="*/ 1962 w 5956"/>
                  <a:gd name="T37" fmla="*/ 1833 h 2370"/>
                  <a:gd name="T38" fmla="*/ 2066 w 5956"/>
                  <a:gd name="T39" fmla="*/ 1406 h 2370"/>
                  <a:gd name="T40" fmla="*/ 2170 w 5956"/>
                  <a:gd name="T41" fmla="*/ 1038 h 2370"/>
                  <a:gd name="T42" fmla="*/ 2274 w 5956"/>
                  <a:gd name="T43" fmla="*/ 595 h 2370"/>
                  <a:gd name="T44" fmla="*/ 2379 w 5956"/>
                  <a:gd name="T45" fmla="*/ 448 h 2370"/>
                  <a:gd name="T46" fmla="*/ 2483 w 5956"/>
                  <a:gd name="T47" fmla="*/ 563 h 2370"/>
                  <a:gd name="T48" fmla="*/ 2587 w 5956"/>
                  <a:gd name="T49" fmla="*/ 503 h 2370"/>
                  <a:gd name="T50" fmla="*/ 2691 w 5956"/>
                  <a:gd name="T51" fmla="*/ 409 h 2370"/>
                  <a:gd name="T52" fmla="*/ 2795 w 5956"/>
                  <a:gd name="T53" fmla="*/ 382 h 2370"/>
                  <a:gd name="T54" fmla="*/ 2899 w 5956"/>
                  <a:gd name="T55" fmla="*/ 357 h 2370"/>
                  <a:gd name="T56" fmla="*/ 3003 w 5956"/>
                  <a:gd name="T57" fmla="*/ 603 h 2370"/>
                  <a:gd name="T58" fmla="*/ 3108 w 5956"/>
                  <a:gd name="T59" fmla="*/ 812 h 2370"/>
                  <a:gd name="T60" fmla="*/ 3212 w 5956"/>
                  <a:gd name="T61" fmla="*/ 1293 h 2370"/>
                  <a:gd name="T62" fmla="*/ 3316 w 5956"/>
                  <a:gd name="T63" fmla="*/ 1669 h 2370"/>
                  <a:gd name="T64" fmla="*/ 3420 w 5956"/>
                  <a:gd name="T65" fmla="*/ 1665 h 2370"/>
                  <a:gd name="T66" fmla="*/ 3524 w 5956"/>
                  <a:gd name="T67" fmla="*/ 2042 h 2370"/>
                  <a:gd name="T68" fmla="*/ 3628 w 5956"/>
                  <a:gd name="T69" fmla="*/ 1598 h 2370"/>
                  <a:gd name="T70" fmla="*/ 3732 w 5956"/>
                  <a:gd name="T71" fmla="*/ 1089 h 2370"/>
                  <a:gd name="T72" fmla="*/ 3837 w 5956"/>
                  <a:gd name="T73" fmla="*/ 710 h 2370"/>
                  <a:gd name="T74" fmla="*/ 3941 w 5956"/>
                  <a:gd name="T75" fmla="*/ 477 h 2370"/>
                  <a:gd name="T76" fmla="*/ 4045 w 5956"/>
                  <a:gd name="T77" fmla="*/ 307 h 2370"/>
                  <a:gd name="T78" fmla="*/ 4149 w 5956"/>
                  <a:gd name="T79" fmla="*/ 175 h 2370"/>
                  <a:gd name="T80" fmla="*/ 4253 w 5956"/>
                  <a:gd name="T81" fmla="*/ 130 h 2370"/>
                  <a:gd name="T82" fmla="*/ 4357 w 5956"/>
                  <a:gd name="T83" fmla="*/ 50 h 2370"/>
                  <a:gd name="T84" fmla="*/ 4462 w 5956"/>
                  <a:gd name="T85" fmla="*/ 11 h 2370"/>
                  <a:gd name="T86" fmla="*/ 4566 w 5956"/>
                  <a:gd name="T87" fmla="*/ 3 h 2370"/>
                  <a:gd name="T88" fmla="*/ 4670 w 5956"/>
                  <a:gd name="T89" fmla="*/ 44 h 2370"/>
                  <a:gd name="T90" fmla="*/ 4774 w 5956"/>
                  <a:gd name="T91" fmla="*/ 104 h 2370"/>
                  <a:gd name="T92" fmla="*/ 4878 w 5956"/>
                  <a:gd name="T93" fmla="*/ 181 h 2370"/>
                  <a:gd name="T94" fmla="*/ 4982 w 5956"/>
                  <a:gd name="T95" fmla="*/ 312 h 2370"/>
                  <a:gd name="T96" fmla="*/ 5086 w 5956"/>
                  <a:gd name="T97" fmla="*/ 232 h 2370"/>
                  <a:gd name="T98" fmla="*/ 5190 w 5956"/>
                  <a:gd name="T99" fmla="*/ 178 h 2370"/>
                  <a:gd name="T100" fmla="*/ 5295 w 5956"/>
                  <a:gd name="T101" fmla="*/ 323 h 2370"/>
                  <a:gd name="T102" fmla="*/ 5399 w 5956"/>
                  <a:gd name="T103" fmla="*/ 668 h 2370"/>
                  <a:gd name="T104" fmla="*/ 5503 w 5956"/>
                  <a:gd name="T105" fmla="*/ 1015 h 2370"/>
                  <a:gd name="T106" fmla="*/ 5607 w 5956"/>
                  <a:gd name="T107" fmla="*/ 1303 h 2370"/>
                  <a:gd name="T108" fmla="*/ 5711 w 5956"/>
                  <a:gd name="T109" fmla="*/ 1918 h 2370"/>
                  <a:gd name="T110" fmla="*/ 5816 w 5956"/>
                  <a:gd name="T111" fmla="*/ 1962 h 2370"/>
                  <a:gd name="T112" fmla="*/ 5920 w 5956"/>
                  <a:gd name="T113" fmla="*/ 1966 h 2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956" h="2370">
                    <a:moveTo>
                      <a:pt x="0" y="1408"/>
                    </a:moveTo>
                    <a:lnTo>
                      <a:pt x="9" y="1408"/>
                    </a:lnTo>
                    <a:lnTo>
                      <a:pt x="22" y="1408"/>
                    </a:lnTo>
                    <a:lnTo>
                      <a:pt x="35" y="1408"/>
                    </a:lnTo>
                    <a:lnTo>
                      <a:pt x="48" y="1236"/>
                    </a:lnTo>
                    <a:lnTo>
                      <a:pt x="61" y="1236"/>
                    </a:lnTo>
                    <a:lnTo>
                      <a:pt x="74" y="1236"/>
                    </a:lnTo>
                    <a:lnTo>
                      <a:pt x="87" y="1236"/>
                    </a:lnTo>
                    <a:lnTo>
                      <a:pt x="100" y="947"/>
                    </a:lnTo>
                    <a:lnTo>
                      <a:pt x="113" y="947"/>
                    </a:lnTo>
                    <a:lnTo>
                      <a:pt x="126" y="947"/>
                    </a:lnTo>
                    <a:lnTo>
                      <a:pt x="139" y="947"/>
                    </a:lnTo>
                    <a:lnTo>
                      <a:pt x="152" y="781"/>
                    </a:lnTo>
                    <a:lnTo>
                      <a:pt x="165" y="781"/>
                    </a:lnTo>
                    <a:lnTo>
                      <a:pt x="178" y="781"/>
                    </a:lnTo>
                    <a:lnTo>
                      <a:pt x="191" y="781"/>
                    </a:lnTo>
                    <a:lnTo>
                      <a:pt x="204" y="794"/>
                    </a:lnTo>
                    <a:lnTo>
                      <a:pt x="217" y="794"/>
                    </a:lnTo>
                    <a:lnTo>
                      <a:pt x="230" y="794"/>
                    </a:lnTo>
                    <a:lnTo>
                      <a:pt x="243" y="794"/>
                    </a:lnTo>
                    <a:lnTo>
                      <a:pt x="256" y="850"/>
                    </a:lnTo>
                    <a:lnTo>
                      <a:pt x="269" y="850"/>
                    </a:lnTo>
                    <a:lnTo>
                      <a:pt x="282" y="850"/>
                    </a:lnTo>
                    <a:lnTo>
                      <a:pt x="295" y="850"/>
                    </a:lnTo>
                    <a:lnTo>
                      <a:pt x="308" y="851"/>
                    </a:lnTo>
                    <a:lnTo>
                      <a:pt x="321" y="851"/>
                    </a:lnTo>
                    <a:lnTo>
                      <a:pt x="334" y="851"/>
                    </a:lnTo>
                    <a:lnTo>
                      <a:pt x="347" y="851"/>
                    </a:lnTo>
                    <a:lnTo>
                      <a:pt x="360" y="726"/>
                    </a:lnTo>
                    <a:lnTo>
                      <a:pt x="373" y="726"/>
                    </a:lnTo>
                    <a:lnTo>
                      <a:pt x="386" y="726"/>
                    </a:lnTo>
                    <a:lnTo>
                      <a:pt x="399" y="726"/>
                    </a:lnTo>
                    <a:lnTo>
                      <a:pt x="413" y="518"/>
                    </a:lnTo>
                    <a:lnTo>
                      <a:pt x="426" y="518"/>
                    </a:lnTo>
                    <a:lnTo>
                      <a:pt x="439" y="518"/>
                    </a:lnTo>
                    <a:lnTo>
                      <a:pt x="452" y="518"/>
                    </a:lnTo>
                    <a:lnTo>
                      <a:pt x="465" y="332"/>
                    </a:lnTo>
                    <a:lnTo>
                      <a:pt x="478" y="332"/>
                    </a:lnTo>
                    <a:lnTo>
                      <a:pt x="491" y="332"/>
                    </a:lnTo>
                    <a:lnTo>
                      <a:pt x="504" y="332"/>
                    </a:lnTo>
                    <a:lnTo>
                      <a:pt x="517" y="255"/>
                    </a:lnTo>
                    <a:lnTo>
                      <a:pt x="530" y="255"/>
                    </a:lnTo>
                    <a:lnTo>
                      <a:pt x="543" y="255"/>
                    </a:lnTo>
                    <a:lnTo>
                      <a:pt x="556" y="255"/>
                    </a:lnTo>
                    <a:lnTo>
                      <a:pt x="569" y="330"/>
                    </a:lnTo>
                    <a:lnTo>
                      <a:pt x="582" y="330"/>
                    </a:lnTo>
                    <a:lnTo>
                      <a:pt x="595" y="330"/>
                    </a:lnTo>
                    <a:lnTo>
                      <a:pt x="608" y="330"/>
                    </a:lnTo>
                    <a:lnTo>
                      <a:pt x="621" y="459"/>
                    </a:lnTo>
                    <a:lnTo>
                      <a:pt x="634" y="459"/>
                    </a:lnTo>
                    <a:lnTo>
                      <a:pt x="647" y="459"/>
                    </a:lnTo>
                    <a:lnTo>
                      <a:pt x="660" y="459"/>
                    </a:lnTo>
                    <a:lnTo>
                      <a:pt x="673" y="562"/>
                    </a:lnTo>
                    <a:lnTo>
                      <a:pt x="686" y="562"/>
                    </a:lnTo>
                    <a:lnTo>
                      <a:pt x="699" y="562"/>
                    </a:lnTo>
                    <a:lnTo>
                      <a:pt x="712" y="562"/>
                    </a:lnTo>
                    <a:lnTo>
                      <a:pt x="725" y="653"/>
                    </a:lnTo>
                    <a:lnTo>
                      <a:pt x="738" y="653"/>
                    </a:lnTo>
                    <a:lnTo>
                      <a:pt x="751" y="653"/>
                    </a:lnTo>
                    <a:lnTo>
                      <a:pt x="764" y="653"/>
                    </a:lnTo>
                    <a:lnTo>
                      <a:pt x="777" y="721"/>
                    </a:lnTo>
                    <a:lnTo>
                      <a:pt x="790" y="721"/>
                    </a:lnTo>
                    <a:lnTo>
                      <a:pt x="803" y="721"/>
                    </a:lnTo>
                    <a:lnTo>
                      <a:pt x="816" y="721"/>
                    </a:lnTo>
                    <a:lnTo>
                      <a:pt x="829" y="850"/>
                    </a:lnTo>
                    <a:lnTo>
                      <a:pt x="842" y="850"/>
                    </a:lnTo>
                    <a:lnTo>
                      <a:pt x="855" y="850"/>
                    </a:lnTo>
                    <a:lnTo>
                      <a:pt x="868" y="850"/>
                    </a:lnTo>
                    <a:lnTo>
                      <a:pt x="881" y="1098"/>
                    </a:lnTo>
                    <a:lnTo>
                      <a:pt x="894" y="1098"/>
                    </a:lnTo>
                    <a:lnTo>
                      <a:pt x="907" y="1098"/>
                    </a:lnTo>
                    <a:lnTo>
                      <a:pt x="920" y="1098"/>
                    </a:lnTo>
                    <a:lnTo>
                      <a:pt x="933" y="1357"/>
                    </a:lnTo>
                    <a:lnTo>
                      <a:pt x="947" y="1357"/>
                    </a:lnTo>
                    <a:lnTo>
                      <a:pt x="960" y="1357"/>
                    </a:lnTo>
                    <a:lnTo>
                      <a:pt x="973" y="1357"/>
                    </a:lnTo>
                    <a:lnTo>
                      <a:pt x="986" y="1596"/>
                    </a:lnTo>
                    <a:lnTo>
                      <a:pt x="999" y="1596"/>
                    </a:lnTo>
                    <a:lnTo>
                      <a:pt x="1012" y="1596"/>
                    </a:lnTo>
                    <a:lnTo>
                      <a:pt x="1025" y="1596"/>
                    </a:lnTo>
                    <a:lnTo>
                      <a:pt x="1038" y="1773"/>
                    </a:lnTo>
                    <a:lnTo>
                      <a:pt x="1051" y="1773"/>
                    </a:lnTo>
                    <a:lnTo>
                      <a:pt x="1064" y="1773"/>
                    </a:lnTo>
                    <a:lnTo>
                      <a:pt x="1077" y="1773"/>
                    </a:lnTo>
                    <a:lnTo>
                      <a:pt x="1090" y="1940"/>
                    </a:lnTo>
                    <a:lnTo>
                      <a:pt x="1103" y="1940"/>
                    </a:lnTo>
                    <a:lnTo>
                      <a:pt x="1116" y="1940"/>
                    </a:lnTo>
                    <a:lnTo>
                      <a:pt x="1129" y="1940"/>
                    </a:lnTo>
                    <a:lnTo>
                      <a:pt x="1142" y="2125"/>
                    </a:lnTo>
                    <a:lnTo>
                      <a:pt x="1155" y="2125"/>
                    </a:lnTo>
                    <a:lnTo>
                      <a:pt x="1168" y="2125"/>
                    </a:lnTo>
                    <a:lnTo>
                      <a:pt x="1181" y="2125"/>
                    </a:lnTo>
                    <a:lnTo>
                      <a:pt x="1194" y="2245"/>
                    </a:lnTo>
                    <a:lnTo>
                      <a:pt x="1207" y="2245"/>
                    </a:lnTo>
                    <a:lnTo>
                      <a:pt x="1220" y="2245"/>
                    </a:lnTo>
                    <a:lnTo>
                      <a:pt x="1233" y="2245"/>
                    </a:lnTo>
                    <a:lnTo>
                      <a:pt x="1246" y="2304"/>
                    </a:lnTo>
                    <a:lnTo>
                      <a:pt x="1259" y="2304"/>
                    </a:lnTo>
                    <a:lnTo>
                      <a:pt x="1272" y="2304"/>
                    </a:lnTo>
                    <a:lnTo>
                      <a:pt x="1285" y="2304"/>
                    </a:lnTo>
                    <a:lnTo>
                      <a:pt x="1298" y="2333"/>
                    </a:lnTo>
                    <a:lnTo>
                      <a:pt x="1311" y="2333"/>
                    </a:lnTo>
                    <a:lnTo>
                      <a:pt x="1324" y="2333"/>
                    </a:lnTo>
                    <a:lnTo>
                      <a:pt x="1337" y="2333"/>
                    </a:lnTo>
                    <a:lnTo>
                      <a:pt x="1350" y="2363"/>
                    </a:lnTo>
                    <a:lnTo>
                      <a:pt x="1363" y="2363"/>
                    </a:lnTo>
                    <a:lnTo>
                      <a:pt x="1376" y="2363"/>
                    </a:lnTo>
                    <a:lnTo>
                      <a:pt x="1389" y="2363"/>
                    </a:lnTo>
                    <a:lnTo>
                      <a:pt x="1402" y="2370"/>
                    </a:lnTo>
                    <a:lnTo>
                      <a:pt x="1415" y="2370"/>
                    </a:lnTo>
                    <a:lnTo>
                      <a:pt x="1428" y="2370"/>
                    </a:lnTo>
                    <a:lnTo>
                      <a:pt x="1441" y="2370"/>
                    </a:lnTo>
                    <a:lnTo>
                      <a:pt x="1454" y="2333"/>
                    </a:lnTo>
                    <a:lnTo>
                      <a:pt x="1467" y="2333"/>
                    </a:lnTo>
                    <a:lnTo>
                      <a:pt x="1480" y="2333"/>
                    </a:lnTo>
                    <a:lnTo>
                      <a:pt x="1493" y="2333"/>
                    </a:lnTo>
                    <a:lnTo>
                      <a:pt x="1506" y="2262"/>
                    </a:lnTo>
                    <a:lnTo>
                      <a:pt x="1519" y="2262"/>
                    </a:lnTo>
                    <a:lnTo>
                      <a:pt x="1532" y="2262"/>
                    </a:lnTo>
                    <a:lnTo>
                      <a:pt x="1545" y="2262"/>
                    </a:lnTo>
                    <a:lnTo>
                      <a:pt x="1558" y="2237"/>
                    </a:lnTo>
                    <a:lnTo>
                      <a:pt x="1571" y="2237"/>
                    </a:lnTo>
                    <a:lnTo>
                      <a:pt x="1584" y="2237"/>
                    </a:lnTo>
                    <a:lnTo>
                      <a:pt x="1597" y="2237"/>
                    </a:lnTo>
                    <a:lnTo>
                      <a:pt x="1610" y="2220"/>
                    </a:lnTo>
                    <a:lnTo>
                      <a:pt x="1623" y="2220"/>
                    </a:lnTo>
                    <a:lnTo>
                      <a:pt x="1636" y="2220"/>
                    </a:lnTo>
                    <a:lnTo>
                      <a:pt x="1649" y="2220"/>
                    </a:lnTo>
                    <a:lnTo>
                      <a:pt x="1662" y="2250"/>
                    </a:lnTo>
                    <a:lnTo>
                      <a:pt x="1675" y="2250"/>
                    </a:lnTo>
                    <a:lnTo>
                      <a:pt x="1688" y="2250"/>
                    </a:lnTo>
                    <a:lnTo>
                      <a:pt x="1701" y="2250"/>
                    </a:lnTo>
                    <a:lnTo>
                      <a:pt x="1714" y="2287"/>
                    </a:lnTo>
                    <a:lnTo>
                      <a:pt x="1727" y="2287"/>
                    </a:lnTo>
                    <a:lnTo>
                      <a:pt x="1740" y="2287"/>
                    </a:lnTo>
                    <a:lnTo>
                      <a:pt x="1754" y="2287"/>
                    </a:lnTo>
                    <a:lnTo>
                      <a:pt x="1767" y="2310"/>
                    </a:lnTo>
                    <a:lnTo>
                      <a:pt x="1780" y="2310"/>
                    </a:lnTo>
                    <a:lnTo>
                      <a:pt x="1793" y="2310"/>
                    </a:lnTo>
                    <a:lnTo>
                      <a:pt x="1806" y="2310"/>
                    </a:lnTo>
                    <a:lnTo>
                      <a:pt x="1819" y="2255"/>
                    </a:lnTo>
                    <a:lnTo>
                      <a:pt x="1832" y="2255"/>
                    </a:lnTo>
                    <a:lnTo>
                      <a:pt x="1845" y="2255"/>
                    </a:lnTo>
                    <a:lnTo>
                      <a:pt x="1858" y="2255"/>
                    </a:lnTo>
                    <a:lnTo>
                      <a:pt x="1871" y="2063"/>
                    </a:lnTo>
                    <a:lnTo>
                      <a:pt x="1884" y="2063"/>
                    </a:lnTo>
                    <a:lnTo>
                      <a:pt x="1897" y="2063"/>
                    </a:lnTo>
                    <a:lnTo>
                      <a:pt x="1910" y="2063"/>
                    </a:lnTo>
                    <a:lnTo>
                      <a:pt x="1923" y="1833"/>
                    </a:lnTo>
                    <a:lnTo>
                      <a:pt x="1936" y="1833"/>
                    </a:lnTo>
                    <a:lnTo>
                      <a:pt x="1949" y="1833"/>
                    </a:lnTo>
                    <a:lnTo>
                      <a:pt x="1962" y="1833"/>
                    </a:lnTo>
                    <a:lnTo>
                      <a:pt x="1975" y="1599"/>
                    </a:lnTo>
                    <a:lnTo>
                      <a:pt x="1988" y="1599"/>
                    </a:lnTo>
                    <a:lnTo>
                      <a:pt x="2001" y="1599"/>
                    </a:lnTo>
                    <a:lnTo>
                      <a:pt x="2014" y="1599"/>
                    </a:lnTo>
                    <a:lnTo>
                      <a:pt x="2027" y="1406"/>
                    </a:lnTo>
                    <a:lnTo>
                      <a:pt x="2040" y="1406"/>
                    </a:lnTo>
                    <a:lnTo>
                      <a:pt x="2053" y="1406"/>
                    </a:lnTo>
                    <a:lnTo>
                      <a:pt x="2066" y="1406"/>
                    </a:lnTo>
                    <a:lnTo>
                      <a:pt x="2079" y="1257"/>
                    </a:lnTo>
                    <a:lnTo>
                      <a:pt x="2092" y="1257"/>
                    </a:lnTo>
                    <a:lnTo>
                      <a:pt x="2105" y="1257"/>
                    </a:lnTo>
                    <a:lnTo>
                      <a:pt x="2118" y="1257"/>
                    </a:lnTo>
                    <a:lnTo>
                      <a:pt x="2131" y="1038"/>
                    </a:lnTo>
                    <a:lnTo>
                      <a:pt x="2144" y="1038"/>
                    </a:lnTo>
                    <a:lnTo>
                      <a:pt x="2157" y="1038"/>
                    </a:lnTo>
                    <a:lnTo>
                      <a:pt x="2170" y="1038"/>
                    </a:lnTo>
                    <a:lnTo>
                      <a:pt x="2183" y="789"/>
                    </a:lnTo>
                    <a:lnTo>
                      <a:pt x="2196" y="789"/>
                    </a:lnTo>
                    <a:lnTo>
                      <a:pt x="2209" y="789"/>
                    </a:lnTo>
                    <a:lnTo>
                      <a:pt x="2222" y="789"/>
                    </a:lnTo>
                    <a:lnTo>
                      <a:pt x="2235" y="595"/>
                    </a:lnTo>
                    <a:lnTo>
                      <a:pt x="2248" y="595"/>
                    </a:lnTo>
                    <a:lnTo>
                      <a:pt x="2261" y="595"/>
                    </a:lnTo>
                    <a:lnTo>
                      <a:pt x="2274" y="595"/>
                    </a:lnTo>
                    <a:lnTo>
                      <a:pt x="2287" y="493"/>
                    </a:lnTo>
                    <a:lnTo>
                      <a:pt x="2300" y="493"/>
                    </a:lnTo>
                    <a:lnTo>
                      <a:pt x="2313" y="493"/>
                    </a:lnTo>
                    <a:lnTo>
                      <a:pt x="2326" y="493"/>
                    </a:lnTo>
                    <a:lnTo>
                      <a:pt x="2339" y="448"/>
                    </a:lnTo>
                    <a:lnTo>
                      <a:pt x="2352" y="448"/>
                    </a:lnTo>
                    <a:lnTo>
                      <a:pt x="2365" y="448"/>
                    </a:lnTo>
                    <a:lnTo>
                      <a:pt x="2379" y="448"/>
                    </a:lnTo>
                    <a:lnTo>
                      <a:pt x="2392" y="480"/>
                    </a:lnTo>
                    <a:lnTo>
                      <a:pt x="2405" y="480"/>
                    </a:lnTo>
                    <a:lnTo>
                      <a:pt x="2418" y="480"/>
                    </a:lnTo>
                    <a:lnTo>
                      <a:pt x="2431" y="480"/>
                    </a:lnTo>
                    <a:lnTo>
                      <a:pt x="2444" y="563"/>
                    </a:lnTo>
                    <a:lnTo>
                      <a:pt x="2457" y="563"/>
                    </a:lnTo>
                    <a:lnTo>
                      <a:pt x="2470" y="563"/>
                    </a:lnTo>
                    <a:lnTo>
                      <a:pt x="2483" y="563"/>
                    </a:lnTo>
                    <a:lnTo>
                      <a:pt x="2496" y="579"/>
                    </a:lnTo>
                    <a:lnTo>
                      <a:pt x="2509" y="579"/>
                    </a:lnTo>
                    <a:lnTo>
                      <a:pt x="2522" y="579"/>
                    </a:lnTo>
                    <a:lnTo>
                      <a:pt x="2535" y="579"/>
                    </a:lnTo>
                    <a:lnTo>
                      <a:pt x="2548" y="503"/>
                    </a:lnTo>
                    <a:lnTo>
                      <a:pt x="2561" y="503"/>
                    </a:lnTo>
                    <a:lnTo>
                      <a:pt x="2574" y="503"/>
                    </a:lnTo>
                    <a:lnTo>
                      <a:pt x="2587" y="503"/>
                    </a:lnTo>
                    <a:lnTo>
                      <a:pt x="2600" y="422"/>
                    </a:lnTo>
                    <a:lnTo>
                      <a:pt x="2613" y="422"/>
                    </a:lnTo>
                    <a:lnTo>
                      <a:pt x="2626" y="422"/>
                    </a:lnTo>
                    <a:lnTo>
                      <a:pt x="2639" y="422"/>
                    </a:lnTo>
                    <a:lnTo>
                      <a:pt x="2652" y="409"/>
                    </a:lnTo>
                    <a:lnTo>
                      <a:pt x="2665" y="409"/>
                    </a:lnTo>
                    <a:lnTo>
                      <a:pt x="2678" y="409"/>
                    </a:lnTo>
                    <a:lnTo>
                      <a:pt x="2691" y="409"/>
                    </a:lnTo>
                    <a:lnTo>
                      <a:pt x="2704" y="401"/>
                    </a:lnTo>
                    <a:lnTo>
                      <a:pt x="2717" y="401"/>
                    </a:lnTo>
                    <a:lnTo>
                      <a:pt x="2730" y="401"/>
                    </a:lnTo>
                    <a:lnTo>
                      <a:pt x="2743" y="401"/>
                    </a:lnTo>
                    <a:lnTo>
                      <a:pt x="2756" y="382"/>
                    </a:lnTo>
                    <a:lnTo>
                      <a:pt x="2769" y="382"/>
                    </a:lnTo>
                    <a:lnTo>
                      <a:pt x="2782" y="382"/>
                    </a:lnTo>
                    <a:lnTo>
                      <a:pt x="2795" y="382"/>
                    </a:lnTo>
                    <a:lnTo>
                      <a:pt x="2808" y="349"/>
                    </a:lnTo>
                    <a:lnTo>
                      <a:pt x="2821" y="349"/>
                    </a:lnTo>
                    <a:lnTo>
                      <a:pt x="2834" y="349"/>
                    </a:lnTo>
                    <a:lnTo>
                      <a:pt x="2847" y="349"/>
                    </a:lnTo>
                    <a:lnTo>
                      <a:pt x="2860" y="357"/>
                    </a:lnTo>
                    <a:lnTo>
                      <a:pt x="2873" y="357"/>
                    </a:lnTo>
                    <a:lnTo>
                      <a:pt x="2886" y="357"/>
                    </a:lnTo>
                    <a:lnTo>
                      <a:pt x="2899" y="357"/>
                    </a:lnTo>
                    <a:lnTo>
                      <a:pt x="2912" y="447"/>
                    </a:lnTo>
                    <a:lnTo>
                      <a:pt x="2925" y="447"/>
                    </a:lnTo>
                    <a:lnTo>
                      <a:pt x="2938" y="447"/>
                    </a:lnTo>
                    <a:lnTo>
                      <a:pt x="2951" y="447"/>
                    </a:lnTo>
                    <a:lnTo>
                      <a:pt x="2964" y="603"/>
                    </a:lnTo>
                    <a:lnTo>
                      <a:pt x="2977" y="603"/>
                    </a:lnTo>
                    <a:lnTo>
                      <a:pt x="2990" y="603"/>
                    </a:lnTo>
                    <a:lnTo>
                      <a:pt x="3003" y="603"/>
                    </a:lnTo>
                    <a:lnTo>
                      <a:pt x="3016" y="720"/>
                    </a:lnTo>
                    <a:lnTo>
                      <a:pt x="3029" y="720"/>
                    </a:lnTo>
                    <a:lnTo>
                      <a:pt x="3042" y="720"/>
                    </a:lnTo>
                    <a:lnTo>
                      <a:pt x="3055" y="720"/>
                    </a:lnTo>
                    <a:lnTo>
                      <a:pt x="3068" y="812"/>
                    </a:lnTo>
                    <a:lnTo>
                      <a:pt x="3081" y="812"/>
                    </a:lnTo>
                    <a:lnTo>
                      <a:pt x="3094" y="812"/>
                    </a:lnTo>
                    <a:lnTo>
                      <a:pt x="3108" y="812"/>
                    </a:lnTo>
                    <a:lnTo>
                      <a:pt x="3121" y="991"/>
                    </a:lnTo>
                    <a:lnTo>
                      <a:pt x="3134" y="991"/>
                    </a:lnTo>
                    <a:lnTo>
                      <a:pt x="3147" y="991"/>
                    </a:lnTo>
                    <a:lnTo>
                      <a:pt x="3160" y="991"/>
                    </a:lnTo>
                    <a:lnTo>
                      <a:pt x="3173" y="1293"/>
                    </a:lnTo>
                    <a:lnTo>
                      <a:pt x="3186" y="1293"/>
                    </a:lnTo>
                    <a:lnTo>
                      <a:pt x="3199" y="1293"/>
                    </a:lnTo>
                    <a:lnTo>
                      <a:pt x="3212" y="1293"/>
                    </a:lnTo>
                    <a:lnTo>
                      <a:pt x="3225" y="1557"/>
                    </a:lnTo>
                    <a:lnTo>
                      <a:pt x="3238" y="1557"/>
                    </a:lnTo>
                    <a:lnTo>
                      <a:pt x="3251" y="1557"/>
                    </a:lnTo>
                    <a:lnTo>
                      <a:pt x="3264" y="1557"/>
                    </a:lnTo>
                    <a:lnTo>
                      <a:pt x="3277" y="1669"/>
                    </a:lnTo>
                    <a:lnTo>
                      <a:pt x="3290" y="1669"/>
                    </a:lnTo>
                    <a:lnTo>
                      <a:pt x="3303" y="1669"/>
                    </a:lnTo>
                    <a:lnTo>
                      <a:pt x="3316" y="1669"/>
                    </a:lnTo>
                    <a:lnTo>
                      <a:pt x="3329" y="1636"/>
                    </a:lnTo>
                    <a:lnTo>
                      <a:pt x="3342" y="1636"/>
                    </a:lnTo>
                    <a:lnTo>
                      <a:pt x="3355" y="1636"/>
                    </a:lnTo>
                    <a:lnTo>
                      <a:pt x="3368" y="1636"/>
                    </a:lnTo>
                    <a:lnTo>
                      <a:pt x="3381" y="1665"/>
                    </a:lnTo>
                    <a:lnTo>
                      <a:pt x="3394" y="1665"/>
                    </a:lnTo>
                    <a:lnTo>
                      <a:pt x="3407" y="1665"/>
                    </a:lnTo>
                    <a:lnTo>
                      <a:pt x="3420" y="1665"/>
                    </a:lnTo>
                    <a:lnTo>
                      <a:pt x="3433" y="1868"/>
                    </a:lnTo>
                    <a:lnTo>
                      <a:pt x="3446" y="1868"/>
                    </a:lnTo>
                    <a:lnTo>
                      <a:pt x="3459" y="1868"/>
                    </a:lnTo>
                    <a:lnTo>
                      <a:pt x="3472" y="1868"/>
                    </a:lnTo>
                    <a:lnTo>
                      <a:pt x="3485" y="2042"/>
                    </a:lnTo>
                    <a:lnTo>
                      <a:pt x="3498" y="2042"/>
                    </a:lnTo>
                    <a:lnTo>
                      <a:pt x="3511" y="2042"/>
                    </a:lnTo>
                    <a:lnTo>
                      <a:pt x="3524" y="2042"/>
                    </a:lnTo>
                    <a:lnTo>
                      <a:pt x="3537" y="1952"/>
                    </a:lnTo>
                    <a:lnTo>
                      <a:pt x="3550" y="1952"/>
                    </a:lnTo>
                    <a:lnTo>
                      <a:pt x="3563" y="1952"/>
                    </a:lnTo>
                    <a:lnTo>
                      <a:pt x="3576" y="1952"/>
                    </a:lnTo>
                    <a:lnTo>
                      <a:pt x="3589" y="1598"/>
                    </a:lnTo>
                    <a:lnTo>
                      <a:pt x="3602" y="1598"/>
                    </a:lnTo>
                    <a:lnTo>
                      <a:pt x="3615" y="1598"/>
                    </a:lnTo>
                    <a:lnTo>
                      <a:pt x="3628" y="1598"/>
                    </a:lnTo>
                    <a:lnTo>
                      <a:pt x="3641" y="1301"/>
                    </a:lnTo>
                    <a:lnTo>
                      <a:pt x="3654" y="1301"/>
                    </a:lnTo>
                    <a:lnTo>
                      <a:pt x="3667" y="1301"/>
                    </a:lnTo>
                    <a:lnTo>
                      <a:pt x="3680" y="1301"/>
                    </a:lnTo>
                    <a:lnTo>
                      <a:pt x="3693" y="1089"/>
                    </a:lnTo>
                    <a:lnTo>
                      <a:pt x="3706" y="1089"/>
                    </a:lnTo>
                    <a:lnTo>
                      <a:pt x="3719" y="1089"/>
                    </a:lnTo>
                    <a:lnTo>
                      <a:pt x="3732" y="1089"/>
                    </a:lnTo>
                    <a:lnTo>
                      <a:pt x="3745" y="893"/>
                    </a:lnTo>
                    <a:lnTo>
                      <a:pt x="3758" y="893"/>
                    </a:lnTo>
                    <a:lnTo>
                      <a:pt x="3771" y="893"/>
                    </a:lnTo>
                    <a:lnTo>
                      <a:pt x="3784" y="893"/>
                    </a:lnTo>
                    <a:lnTo>
                      <a:pt x="3797" y="710"/>
                    </a:lnTo>
                    <a:lnTo>
                      <a:pt x="3810" y="710"/>
                    </a:lnTo>
                    <a:lnTo>
                      <a:pt x="3824" y="710"/>
                    </a:lnTo>
                    <a:lnTo>
                      <a:pt x="3837" y="710"/>
                    </a:lnTo>
                    <a:lnTo>
                      <a:pt x="3850" y="568"/>
                    </a:lnTo>
                    <a:lnTo>
                      <a:pt x="3863" y="568"/>
                    </a:lnTo>
                    <a:lnTo>
                      <a:pt x="3876" y="568"/>
                    </a:lnTo>
                    <a:lnTo>
                      <a:pt x="3889" y="568"/>
                    </a:lnTo>
                    <a:lnTo>
                      <a:pt x="3902" y="477"/>
                    </a:lnTo>
                    <a:lnTo>
                      <a:pt x="3915" y="477"/>
                    </a:lnTo>
                    <a:lnTo>
                      <a:pt x="3928" y="477"/>
                    </a:lnTo>
                    <a:lnTo>
                      <a:pt x="3941" y="477"/>
                    </a:lnTo>
                    <a:lnTo>
                      <a:pt x="3954" y="400"/>
                    </a:lnTo>
                    <a:lnTo>
                      <a:pt x="3967" y="400"/>
                    </a:lnTo>
                    <a:lnTo>
                      <a:pt x="3980" y="400"/>
                    </a:lnTo>
                    <a:lnTo>
                      <a:pt x="3993" y="400"/>
                    </a:lnTo>
                    <a:lnTo>
                      <a:pt x="4006" y="307"/>
                    </a:lnTo>
                    <a:lnTo>
                      <a:pt x="4019" y="307"/>
                    </a:lnTo>
                    <a:lnTo>
                      <a:pt x="4032" y="307"/>
                    </a:lnTo>
                    <a:lnTo>
                      <a:pt x="4045" y="307"/>
                    </a:lnTo>
                    <a:lnTo>
                      <a:pt x="4058" y="233"/>
                    </a:lnTo>
                    <a:lnTo>
                      <a:pt x="4071" y="233"/>
                    </a:lnTo>
                    <a:lnTo>
                      <a:pt x="4084" y="233"/>
                    </a:lnTo>
                    <a:lnTo>
                      <a:pt x="4097" y="233"/>
                    </a:lnTo>
                    <a:lnTo>
                      <a:pt x="4110" y="175"/>
                    </a:lnTo>
                    <a:lnTo>
                      <a:pt x="4123" y="175"/>
                    </a:lnTo>
                    <a:lnTo>
                      <a:pt x="4136" y="175"/>
                    </a:lnTo>
                    <a:lnTo>
                      <a:pt x="4149" y="175"/>
                    </a:lnTo>
                    <a:lnTo>
                      <a:pt x="4162" y="147"/>
                    </a:lnTo>
                    <a:lnTo>
                      <a:pt x="4175" y="147"/>
                    </a:lnTo>
                    <a:lnTo>
                      <a:pt x="4188" y="147"/>
                    </a:lnTo>
                    <a:lnTo>
                      <a:pt x="4201" y="147"/>
                    </a:lnTo>
                    <a:lnTo>
                      <a:pt x="4214" y="130"/>
                    </a:lnTo>
                    <a:lnTo>
                      <a:pt x="4227" y="130"/>
                    </a:lnTo>
                    <a:lnTo>
                      <a:pt x="4240" y="130"/>
                    </a:lnTo>
                    <a:lnTo>
                      <a:pt x="4253" y="130"/>
                    </a:lnTo>
                    <a:lnTo>
                      <a:pt x="4266" y="90"/>
                    </a:lnTo>
                    <a:lnTo>
                      <a:pt x="4279" y="90"/>
                    </a:lnTo>
                    <a:lnTo>
                      <a:pt x="4292" y="90"/>
                    </a:lnTo>
                    <a:lnTo>
                      <a:pt x="4305" y="90"/>
                    </a:lnTo>
                    <a:lnTo>
                      <a:pt x="4318" y="50"/>
                    </a:lnTo>
                    <a:lnTo>
                      <a:pt x="4331" y="50"/>
                    </a:lnTo>
                    <a:lnTo>
                      <a:pt x="4344" y="50"/>
                    </a:lnTo>
                    <a:lnTo>
                      <a:pt x="4357" y="50"/>
                    </a:lnTo>
                    <a:lnTo>
                      <a:pt x="4370" y="27"/>
                    </a:lnTo>
                    <a:lnTo>
                      <a:pt x="4383" y="27"/>
                    </a:lnTo>
                    <a:lnTo>
                      <a:pt x="4396" y="27"/>
                    </a:lnTo>
                    <a:lnTo>
                      <a:pt x="4409" y="27"/>
                    </a:lnTo>
                    <a:lnTo>
                      <a:pt x="4422" y="11"/>
                    </a:lnTo>
                    <a:lnTo>
                      <a:pt x="4435" y="11"/>
                    </a:lnTo>
                    <a:lnTo>
                      <a:pt x="4449" y="11"/>
                    </a:lnTo>
                    <a:lnTo>
                      <a:pt x="4462" y="11"/>
                    </a:lnTo>
                    <a:lnTo>
                      <a:pt x="4475" y="0"/>
                    </a:lnTo>
                    <a:lnTo>
                      <a:pt x="4488" y="0"/>
                    </a:lnTo>
                    <a:lnTo>
                      <a:pt x="4501" y="0"/>
                    </a:lnTo>
                    <a:lnTo>
                      <a:pt x="4514" y="0"/>
                    </a:lnTo>
                    <a:lnTo>
                      <a:pt x="4527" y="3"/>
                    </a:lnTo>
                    <a:lnTo>
                      <a:pt x="4540" y="3"/>
                    </a:lnTo>
                    <a:lnTo>
                      <a:pt x="4553" y="3"/>
                    </a:lnTo>
                    <a:lnTo>
                      <a:pt x="4566" y="3"/>
                    </a:lnTo>
                    <a:lnTo>
                      <a:pt x="4579" y="17"/>
                    </a:lnTo>
                    <a:lnTo>
                      <a:pt x="4592" y="17"/>
                    </a:lnTo>
                    <a:lnTo>
                      <a:pt x="4605" y="17"/>
                    </a:lnTo>
                    <a:lnTo>
                      <a:pt x="4618" y="17"/>
                    </a:lnTo>
                    <a:lnTo>
                      <a:pt x="4631" y="44"/>
                    </a:lnTo>
                    <a:lnTo>
                      <a:pt x="4644" y="44"/>
                    </a:lnTo>
                    <a:lnTo>
                      <a:pt x="4657" y="44"/>
                    </a:lnTo>
                    <a:lnTo>
                      <a:pt x="4670" y="44"/>
                    </a:lnTo>
                    <a:lnTo>
                      <a:pt x="4683" y="79"/>
                    </a:lnTo>
                    <a:lnTo>
                      <a:pt x="4696" y="79"/>
                    </a:lnTo>
                    <a:lnTo>
                      <a:pt x="4709" y="79"/>
                    </a:lnTo>
                    <a:lnTo>
                      <a:pt x="4722" y="79"/>
                    </a:lnTo>
                    <a:lnTo>
                      <a:pt x="4735" y="104"/>
                    </a:lnTo>
                    <a:lnTo>
                      <a:pt x="4748" y="104"/>
                    </a:lnTo>
                    <a:lnTo>
                      <a:pt x="4761" y="104"/>
                    </a:lnTo>
                    <a:lnTo>
                      <a:pt x="4774" y="104"/>
                    </a:lnTo>
                    <a:lnTo>
                      <a:pt x="4787" y="133"/>
                    </a:lnTo>
                    <a:lnTo>
                      <a:pt x="4800" y="133"/>
                    </a:lnTo>
                    <a:lnTo>
                      <a:pt x="4813" y="133"/>
                    </a:lnTo>
                    <a:lnTo>
                      <a:pt x="4826" y="133"/>
                    </a:lnTo>
                    <a:lnTo>
                      <a:pt x="4839" y="181"/>
                    </a:lnTo>
                    <a:lnTo>
                      <a:pt x="4852" y="181"/>
                    </a:lnTo>
                    <a:lnTo>
                      <a:pt x="4865" y="181"/>
                    </a:lnTo>
                    <a:lnTo>
                      <a:pt x="4878" y="181"/>
                    </a:lnTo>
                    <a:lnTo>
                      <a:pt x="4891" y="259"/>
                    </a:lnTo>
                    <a:lnTo>
                      <a:pt x="4904" y="259"/>
                    </a:lnTo>
                    <a:lnTo>
                      <a:pt x="4917" y="259"/>
                    </a:lnTo>
                    <a:lnTo>
                      <a:pt x="4930" y="259"/>
                    </a:lnTo>
                    <a:lnTo>
                      <a:pt x="4943" y="312"/>
                    </a:lnTo>
                    <a:lnTo>
                      <a:pt x="4956" y="312"/>
                    </a:lnTo>
                    <a:lnTo>
                      <a:pt x="4969" y="312"/>
                    </a:lnTo>
                    <a:lnTo>
                      <a:pt x="4982" y="312"/>
                    </a:lnTo>
                    <a:lnTo>
                      <a:pt x="4995" y="295"/>
                    </a:lnTo>
                    <a:lnTo>
                      <a:pt x="5008" y="295"/>
                    </a:lnTo>
                    <a:lnTo>
                      <a:pt x="5021" y="295"/>
                    </a:lnTo>
                    <a:lnTo>
                      <a:pt x="5034" y="295"/>
                    </a:lnTo>
                    <a:lnTo>
                      <a:pt x="5047" y="232"/>
                    </a:lnTo>
                    <a:lnTo>
                      <a:pt x="5060" y="232"/>
                    </a:lnTo>
                    <a:lnTo>
                      <a:pt x="5073" y="232"/>
                    </a:lnTo>
                    <a:lnTo>
                      <a:pt x="5086" y="232"/>
                    </a:lnTo>
                    <a:lnTo>
                      <a:pt x="5099" y="191"/>
                    </a:lnTo>
                    <a:lnTo>
                      <a:pt x="5112" y="191"/>
                    </a:lnTo>
                    <a:lnTo>
                      <a:pt x="5125" y="191"/>
                    </a:lnTo>
                    <a:lnTo>
                      <a:pt x="5138" y="191"/>
                    </a:lnTo>
                    <a:lnTo>
                      <a:pt x="5151" y="178"/>
                    </a:lnTo>
                    <a:lnTo>
                      <a:pt x="5164" y="178"/>
                    </a:lnTo>
                    <a:lnTo>
                      <a:pt x="5177" y="178"/>
                    </a:lnTo>
                    <a:lnTo>
                      <a:pt x="5190" y="178"/>
                    </a:lnTo>
                    <a:lnTo>
                      <a:pt x="5203" y="225"/>
                    </a:lnTo>
                    <a:lnTo>
                      <a:pt x="5216" y="225"/>
                    </a:lnTo>
                    <a:lnTo>
                      <a:pt x="5229" y="225"/>
                    </a:lnTo>
                    <a:lnTo>
                      <a:pt x="5242" y="225"/>
                    </a:lnTo>
                    <a:lnTo>
                      <a:pt x="5256" y="323"/>
                    </a:lnTo>
                    <a:lnTo>
                      <a:pt x="5269" y="323"/>
                    </a:lnTo>
                    <a:lnTo>
                      <a:pt x="5282" y="323"/>
                    </a:lnTo>
                    <a:lnTo>
                      <a:pt x="5295" y="323"/>
                    </a:lnTo>
                    <a:lnTo>
                      <a:pt x="5308" y="456"/>
                    </a:lnTo>
                    <a:lnTo>
                      <a:pt x="5321" y="456"/>
                    </a:lnTo>
                    <a:lnTo>
                      <a:pt x="5334" y="456"/>
                    </a:lnTo>
                    <a:lnTo>
                      <a:pt x="5347" y="456"/>
                    </a:lnTo>
                    <a:lnTo>
                      <a:pt x="5360" y="668"/>
                    </a:lnTo>
                    <a:lnTo>
                      <a:pt x="5373" y="668"/>
                    </a:lnTo>
                    <a:lnTo>
                      <a:pt x="5386" y="668"/>
                    </a:lnTo>
                    <a:lnTo>
                      <a:pt x="5399" y="668"/>
                    </a:lnTo>
                    <a:lnTo>
                      <a:pt x="5412" y="865"/>
                    </a:lnTo>
                    <a:lnTo>
                      <a:pt x="5425" y="865"/>
                    </a:lnTo>
                    <a:lnTo>
                      <a:pt x="5438" y="865"/>
                    </a:lnTo>
                    <a:lnTo>
                      <a:pt x="5451" y="865"/>
                    </a:lnTo>
                    <a:lnTo>
                      <a:pt x="5464" y="1015"/>
                    </a:lnTo>
                    <a:lnTo>
                      <a:pt x="5477" y="1015"/>
                    </a:lnTo>
                    <a:lnTo>
                      <a:pt x="5490" y="1015"/>
                    </a:lnTo>
                    <a:lnTo>
                      <a:pt x="5503" y="1015"/>
                    </a:lnTo>
                    <a:lnTo>
                      <a:pt x="5516" y="1149"/>
                    </a:lnTo>
                    <a:lnTo>
                      <a:pt x="5529" y="1149"/>
                    </a:lnTo>
                    <a:lnTo>
                      <a:pt x="5542" y="1149"/>
                    </a:lnTo>
                    <a:lnTo>
                      <a:pt x="5555" y="1149"/>
                    </a:lnTo>
                    <a:lnTo>
                      <a:pt x="5568" y="1303"/>
                    </a:lnTo>
                    <a:lnTo>
                      <a:pt x="5581" y="1303"/>
                    </a:lnTo>
                    <a:lnTo>
                      <a:pt x="5594" y="1303"/>
                    </a:lnTo>
                    <a:lnTo>
                      <a:pt x="5607" y="1303"/>
                    </a:lnTo>
                    <a:lnTo>
                      <a:pt x="5620" y="1587"/>
                    </a:lnTo>
                    <a:lnTo>
                      <a:pt x="5633" y="1587"/>
                    </a:lnTo>
                    <a:lnTo>
                      <a:pt x="5646" y="1587"/>
                    </a:lnTo>
                    <a:lnTo>
                      <a:pt x="5659" y="1587"/>
                    </a:lnTo>
                    <a:lnTo>
                      <a:pt x="5672" y="1918"/>
                    </a:lnTo>
                    <a:lnTo>
                      <a:pt x="5685" y="1918"/>
                    </a:lnTo>
                    <a:lnTo>
                      <a:pt x="5698" y="1918"/>
                    </a:lnTo>
                    <a:lnTo>
                      <a:pt x="5711" y="1918"/>
                    </a:lnTo>
                    <a:lnTo>
                      <a:pt x="5724" y="2017"/>
                    </a:lnTo>
                    <a:lnTo>
                      <a:pt x="5737" y="2017"/>
                    </a:lnTo>
                    <a:lnTo>
                      <a:pt x="5750" y="2017"/>
                    </a:lnTo>
                    <a:lnTo>
                      <a:pt x="5763" y="2017"/>
                    </a:lnTo>
                    <a:lnTo>
                      <a:pt x="5776" y="1962"/>
                    </a:lnTo>
                    <a:lnTo>
                      <a:pt x="5790" y="1962"/>
                    </a:lnTo>
                    <a:lnTo>
                      <a:pt x="5803" y="1962"/>
                    </a:lnTo>
                    <a:lnTo>
                      <a:pt x="5816" y="1962"/>
                    </a:lnTo>
                    <a:lnTo>
                      <a:pt x="5829" y="1932"/>
                    </a:lnTo>
                    <a:lnTo>
                      <a:pt x="5842" y="1932"/>
                    </a:lnTo>
                    <a:lnTo>
                      <a:pt x="5855" y="1932"/>
                    </a:lnTo>
                    <a:lnTo>
                      <a:pt x="5868" y="1932"/>
                    </a:lnTo>
                    <a:lnTo>
                      <a:pt x="5881" y="1966"/>
                    </a:lnTo>
                    <a:lnTo>
                      <a:pt x="5894" y="1966"/>
                    </a:lnTo>
                    <a:lnTo>
                      <a:pt x="5907" y="1966"/>
                    </a:lnTo>
                    <a:lnTo>
                      <a:pt x="5920" y="1966"/>
                    </a:lnTo>
                    <a:lnTo>
                      <a:pt x="5933" y="2041"/>
                    </a:lnTo>
                    <a:lnTo>
                      <a:pt x="5946" y="2041"/>
                    </a:lnTo>
                    <a:lnTo>
                      <a:pt x="5956" y="2041"/>
                    </a:lnTo>
                  </a:path>
                </a:pathLst>
              </a:custGeom>
              <a:noFill/>
              <a:ln w="4763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" name="Group 70"/>
            <p:cNvGrpSpPr>
              <a:grpSpLocks noChangeAspect="1"/>
            </p:cNvGrpSpPr>
            <p:nvPr/>
          </p:nvGrpSpPr>
          <p:grpSpPr>
            <a:xfrm>
              <a:off x="8689533" y="2246870"/>
              <a:ext cx="3017910" cy="1188720"/>
              <a:chOff x="-8462963" y="1735138"/>
              <a:chExt cx="9455151" cy="3724275"/>
            </a:xfrm>
          </p:grpSpPr>
          <p:sp>
            <p:nvSpPr>
              <p:cNvPr id="72" name="Freeform 149"/>
              <p:cNvSpPr>
                <a:spLocks/>
              </p:cNvSpPr>
              <p:nvPr/>
            </p:nvSpPr>
            <p:spPr bwMode="auto">
              <a:xfrm>
                <a:off x="-8462963" y="1738313"/>
                <a:ext cx="9455151" cy="3709988"/>
              </a:xfrm>
              <a:custGeom>
                <a:avLst/>
                <a:gdLst>
                  <a:gd name="T0" fmla="*/ 88 w 5956"/>
                  <a:gd name="T1" fmla="*/ 1288 h 2337"/>
                  <a:gd name="T2" fmla="*/ 189 w 5956"/>
                  <a:gd name="T3" fmla="*/ 782 h 2337"/>
                  <a:gd name="T4" fmla="*/ 290 w 5956"/>
                  <a:gd name="T5" fmla="*/ 836 h 2337"/>
                  <a:gd name="T6" fmla="*/ 391 w 5956"/>
                  <a:gd name="T7" fmla="*/ 773 h 2337"/>
                  <a:gd name="T8" fmla="*/ 492 w 5956"/>
                  <a:gd name="T9" fmla="*/ 365 h 2337"/>
                  <a:gd name="T10" fmla="*/ 593 w 5956"/>
                  <a:gd name="T11" fmla="*/ 299 h 2337"/>
                  <a:gd name="T12" fmla="*/ 694 w 5956"/>
                  <a:gd name="T13" fmla="*/ 543 h 2337"/>
                  <a:gd name="T14" fmla="*/ 795 w 5956"/>
                  <a:gd name="T15" fmla="*/ 701 h 2337"/>
                  <a:gd name="T16" fmla="*/ 896 w 5956"/>
                  <a:gd name="T17" fmla="*/ 1014 h 2337"/>
                  <a:gd name="T18" fmla="*/ 998 w 5956"/>
                  <a:gd name="T19" fmla="*/ 1525 h 2337"/>
                  <a:gd name="T20" fmla="*/ 1099 w 5956"/>
                  <a:gd name="T21" fmla="*/ 1872 h 2337"/>
                  <a:gd name="T22" fmla="*/ 1200 w 5956"/>
                  <a:gd name="T23" fmla="*/ 2192 h 2337"/>
                  <a:gd name="T24" fmla="*/ 1301 w 5956"/>
                  <a:gd name="T25" fmla="*/ 2286 h 2337"/>
                  <a:gd name="T26" fmla="*/ 1402 w 5956"/>
                  <a:gd name="T27" fmla="*/ 2334 h 2337"/>
                  <a:gd name="T28" fmla="*/ 1503 w 5956"/>
                  <a:gd name="T29" fmla="*/ 2235 h 2337"/>
                  <a:gd name="T30" fmla="*/ 1605 w 5956"/>
                  <a:gd name="T31" fmla="*/ 2186 h 2337"/>
                  <a:gd name="T32" fmla="*/ 1706 w 5956"/>
                  <a:gd name="T33" fmla="*/ 2249 h 2337"/>
                  <a:gd name="T34" fmla="*/ 1807 w 5956"/>
                  <a:gd name="T35" fmla="*/ 2249 h 2337"/>
                  <a:gd name="T36" fmla="*/ 1908 w 5956"/>
                  <a:gd name="T37" fmla="*/ 1857 h 2337"/>
                  <a:gd name="T38" fmla="*/ 2009 w 5956"/>
                  <a:gd name="T39" fmla="*/ 1423 h 2337"/>
                  <a:gd name="T40" fmla="*/ 2110 w 5956"/>
                  <a:gd name="T41" fmla="*/ 1091 h 2337"/>
                  <a:gd name="T42" fmla="*/ 2211 w 5956"/>
                  <a:gd name="T43" fmla="*/ 624 h 2337"/>
                  <a:gd name="T44" fmla="*/ 2312 w 5956"/>
                  <a:gd name="T45" fmla="*/ 455 h 2337"/>
                  <a:gd name="T46" fmla="*/ 2414 w 5956"/>
                  <a:gd name="T47" fmla="*/ 539 h 2337"/>
                  <a:gd name="T48" fmla="*/ 2515 w 5956"/>
                  <a:gd name="T49" fmla="*/ 527 h 2337"/>
                  <a:gd name="T50" fmla="*/ 2616 w 5956"/>
                  <a:gd name="T51" fmla="*/ 414 h 2337"/>
                  <a:gd name="T52" fmla="*/ 2717 w 5956"/>
                  <a:gd name="T53" fmla="*/ 395 h 2337"/>
                  <a:gd name="T54" fmla="*/ 2818 w 5956"/>
                  <a:gd name="T55" fmla="*/ 351 h 2337"/>
                  <a:gd name="T56" fmla="*/ 2919 w 5956"/>
                  <a:gd name="T57" fmla="*/ 563 h 2337"/>
                  <a:gd name="T58" fmla="*/ 3020 w 5956"/>
                  <a:gd name="T59" fmla="*/ 776 h 2337"/>
                  <a:gd name="T60" fmla="*/ 3122 w 5956"/>
                  <a:gd name="T61" fmla="*/ 1204 h 2337"/>
                  <a:gd name="T62" fmla="*/ 3223 w 5956"/>
                  <a:gd name="T63" fmla="*/ 1651 h 2337"/>
                  <a:gd name="T64" fmla="*/ 3324 w 5956"/>
                  <a:gd name="T65" fmla="*/ 1597 h 2337"/>
                  <a:gd name="T66" fmla="*/ 3425 w 5956"/>
                  <a:gd name="T67" fmla="*/ 1963 h 2337"/>
                  <a:gd name="T68" fmla="*/ 3526 w 5956"/>
                  <a:gd name="T69" fmla="*/ 1656 h 2337"/>
                  <a:gd name="T70" fmla="*/ 3627 w 5956"/>
                  <a:gd name="T71" fmla="*/ 1124 h 2337"/>
                  <a:gd name="T72" fmla="*/ 3728 w 5956"/>
                  <a:gd name="T73" fmla="*/ 743 h 2337"/>
                  <a:gd name="T74" fmla="*/ 3830 w 5956"/>
                  <a:gd name="T75" fmla="*/ 496 h 2337"/>
                  <a:gd name="T76" fmla="*/ 3931 w 5956"/>
                  <a:gd name="T77" fmla="*/ 330 h 2337"/>
                  <a:gd name="T78" fmla="*/ 4032 w 5956"/>
                  <a:gd name="T79" fmla="*/ 185 h 2337"/>
                  <a:gd name="T80" fmla="*/ 4133 w 5956"/>
                  <a:gd name="T81" fmla="*/ 136 h 2337"/>
                  <a:gd name="T82" fmla="*/ 4234 w 5956"/>
                  <a:gd name="T83" fmla="*/ 59 h 2337"/>
                  <a:gd name="T84" fmla="*/ 4335 w 5956"/>
                  <a:gd name="T85" fmla="*/ 15 h 2337"/>
                  <a:gd name="T86" fmla="*/ 4436 w 5956"/>
                  <a:gd name="T87" fmla="*/ 1 h 2337"/>
                  <a:gd name="T88" fmla="*/ 4537 w 5956"/>
                  <a:gd name="T89" fmla="*/ 35 h 2337"/>
                  <a:gd name="T90" fmla="*/ 4639 w 5956"/>
                  <a:gd name="T91" fmla="*/ 99 h 2337"/>
                  <a:gd name="T92" fmla="*/ 4740 w 5956"/>
                  <a:gd name="T93" fmla="*/ 163 h 2337"/>
                  <a:gd name="T94" fmla="*/ 4841 w 5956"/>
                  <a:gd name="T95" fmla="*/ 307 h 2337"/>
                  <a:gd name="T96" fmla="*/ 4942 w 5956"/>
                  <a:gd name="T97" fmla="*/ 244 h 2337"/>
                  <a:gd name="T98" fmla="*/ 5043 w 5956"/>
                  <a:gd name="T99" fmla="*/ 179 h 2337"/>
                  <a:gd name="T100" fmla="*/ 5144 w 5956"/>
                  <a:gd name="T101" fmla="*/ 299 h 2337"/>
                  <a:gd name="T102" fmla="*/ 5245 w 5956"/>
                  <a:gd name="T103" fmla="*/ 603 h 2337"/>
                  <a:gd name="T104" fmla="*/ 5347 w 5956"/>
                  <a:gd name="T105" fmla="*/ 970 h 2337"/>
                  <a:gd name="T106" fmla="*/ 5448 w 5956"/>
                  <a:gd name="T107" fmla="*/ 1232 h 2337"/>
                  <a:gd name="T108" fmla="*/ 5549 w 5956"/>
                  <a:gd name="T109" fmla="*/ 1827 h 2337"/>
                  <a:gd name="T110" fmla="*/ 5650 w 5956"/>
                  <a:gd name="T111" fmla="*/ 1938 h 2337"/>
                  <a:gd name="T112" fmla="*/ 5751 w 5956"/>
                  <a:gd name="T113" fmla="*/ 1899 h 2337"/>
                  <a:gd name="T114" fmla="*/ 5852 w 5956"/>
                  <a:gd name="T115" fmla="*/ 1993 h 2337"/>
                  <a:gd name="T116" fmla="*/ 5953 w 5956"/>
                  <a:gd name="T117" fmla="*/ 1781 h 2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956" h="2337">
                    <a:moveTo>
                      <a:pt x="0" y="1365"/>
                    </a:moveTo>
                    <a:lnTo>
                      <a:pt x="12" y="1386"/>
                    </a:lnTo>
                    <a:lnTo>
                      <a:pt x="24" y="1403"/>
                    </a:lnTo>
                    <a:lnTo>
                      <a:pt x="37" y="1407"/>
                    </a:lnTo>
                    <a:lnTo>
                      <a:pt x="50" y="1395"/>
                    </a:lnTo>
                    <a:lnTo>
                      <a:pt x="62" y="1371"/>
                    </a:lnTo>
                    <a:lnTo>
                      <a:pt x="75" y="1336"/>
                    </a:lnTo>
                    <a:lnTo>
                      <a:pt x="88" y="1288"/>
                    </a:lnTo>
                    <a:lnTo>
                      <a:pt x="100" y="1231"/>
                    </a:lnTo>
                    <a:lnTo>
                      <a:pt x="113" y="1163"/>
                    </a:lnTo>
                    <a:lnTo>
                      <a:pt x="125" y="1084"/>
                    </a:lnTo>
                    <a:lnTo>
                      <a:pt x="138" y="1003"/>
                    </a:lnTo>
                    <a:lnTo>
                      <a:pt x="151" y="928"/>
                    </a:lnTo>
                    <a:lnTo>
                      <a:pt x="163" y="863"/>
                    </a:lnTo>
                    <a:lnTo>
                      <a:pt x="176" y="814"/>
                    </a:lnTo>
                    <a:lnTo>
                      <a:pt x="189" y="782"/>
                    </a:lnTo>
                    <a:lnTo>
                      <a:pt x="201" y="765"/>
                    </a:lnTo>
                    <a:lnTo>
                      <a:pt x="214" y="758"/>
                    </a:lnTo>
                    <a:lnTo>
                      <a:pt x="227" y="763"/>
                    </a:lnTo>
                    <a:lnTo>
                      <a:pt x="239" y="773"/>
                    </a:lnTo>
                    <a:lnTo>
                      <a:pt x="252" y="786"/>
                    </a:lnTo>
                    <a:lnTo>
                      <a:pt x="264" y="802"/>
                    </a:lnTo>
                    <a:lnTo>
                      <a:pt x="277" y="820"/>
                    </a:lnTo>
                    <a:lnTo>
                      <a:pt x="290" y="836"/>
                    </a:lnTo>
                    <a:lnTo>
                      <a:pt x="302" y="849"/>
                    </a:lnTo>
                    <a:lnTo>
                      <a:pt x="315" y="860"/>
                    </a:lnTo>
                    <a:lnTo>
                      <a:pt x="328" y="866"/>
                    </a:lnTo>
                    <a:lnTo>
                      <a:pt x="340" y="865"/>
                    </a:lnTo>
                    <a:lnTo>
                      <a:pt x="353" y="854"/>
                    </a:lnTo>
                    <a:lnTo>
                      <a:pt x="366" y="835"/>
                    </a:lnTo>
                    <a:lnTo>
                      <a:pt x="378" y="808"/>
                    </a:lnTo>
                    <a:lnTo>
                      <a:pt x="391" y="773"/>
                    </a:lnTo>
                    <a:lnTo>
                      <a:pt x="403" y="730"/>
                    </a:lnTo>
                    <a:lnTo>
                      <a:pt x="416" y="684"/>
                    </a:lnTo>
                    <a:lnTo>
                      <a:pt x="429" y="633"/>
                    </a:lnTo>
                    <a:lnTo>
                      <a:pt x="441" y="575"/>
                    </a:lnTo>
                    <a:lnTo>
                      <a:pt x="454" y="519"/>
                    </a:lnTo>
                    <a:lnTo>
                      <a:pt x="467" y="464"/>
                    </a:lnTo>
                    <a:lnTo>
                      <a:pt x="479" y="412"/>
                    </a:lnTo>
                    <a:lnTo>
                      <a:pt x="492" y="365"/>
                    </a:lnTo>
                    <a:lnTo>
                      <a:pt x="505" y="325"/>
                    </a:lnTo>
                    <a:lnTo>
                      <a:pt x="517" y="293"/>
                    </a:lnTo>
                    <a:lnTo>
                      <a:pt x="530" y="269"/>
                    </a:lnTo>
                    <a:lnTo>
                      <a:pt x="543" y="254"/>
                    </a:lnTo>
                    <a:lnTo>
                      <a:pt x="555" y="250"/>
                    </a:lnTo>
                    <a:lnTo>
                      <a:pt x="568" y="257"/>
                    </a:lnTo>
                    <a:lnTo>
                      <a:pt x="581" y="274"/>
                    </a:lnTo>
                    <a:lnTo>
                      <a:pt x="593" y="299"/>
                    </a:lnTo>
                    <a:lnTo>
                      <a:pt x="606" y="331"/>
                    </a:lnTo>
                    <a:lnTo>
                      <a:pt x="618" y="366"/>
                    </a:lnTo>
                    <a:lnTo>
                      <a:pt x="631" y="401"/>
                    </a:lnTo>
                    <a:lnTo>
                      <a:pt x="644" y="432"/>
                    </a:lnTo>
                    <a:lnTo>
                      <a:pt x="656" y="462"/>
                    </a:lnTo>
                    <a:lnTo>
                      <a:pt x="669" y="490"/>
                    </a:lnTo>
                    <a:lnTo>
                      <a:pt x="682" y="517"/>
                    </a:lnTo>
                    <a:lnTo>
                      <a:pt x="694" y="543"/>
                    </a:lnTo>
                    <a:lnTo>
                      <a:pt x="707" y="568"/>
                    </a:lnTo>
                    <a:lnTo>
                      <a:pt x="720" y="595"/>
                    </a:lnTo>
                    <a:lnTo>
                      <a:pt x="732" y="619"/>
                    </a:lnTo>
                    <a:lnTo>
                      <a:pt x="745" y="638"/>
                    </a:lnTo>
                    <a:lnTo>
                      <a:pt x="757" y="656"/>
                    </a:lnTo>
                    <a:lnTo>
                      <a:pt x="770" y="671"/>
                    </a:lnTo>
                    <a:lnTo>
                      <a:pt x="783" y="687"/>
                    </a:lnTo>
                    <a:lnTo>
                      <a:pt x="795" y="701"/>
                    </a:lnTo>
                    <a:lnTo>
                      <a:pt x="808" y="718"/>
                    </a:lnTo>
                    <a:lnTo>
                      <a:pt x="821" y="738"/>
                    </a:lnTo>
                    <a:lnTo>
                      <a:pt x="833" y="764"/>
                    </a:lnTo>
                    <a:lnTo>
                      <a:pt x="846" y="796"/>
                    </a:lnTo>
                    <a:lnTo>
                      <a:pt x="859" y="839"/>
                    </a:lnTo>
                    <a:lnTo>
                      <a:pt x="871" y="892"/>
                    </a:lnTo>
                    <a:lnTo>
                      <a:pt x="884" y="951"/>
                    </a:lnTo>
                    <a:lnTo>
                      <a:pt x="896" y="1014"/>
                    </a:lnTo>
                    <a:lnTo>
                      <a:pt x="909" y="1080"/>
                    </a:lnTo>
                    <a:lnTo>
                      <a:pt x="922" y="1145"/>
                    </a:lnTo>
                    <a:lnTo>
                      <a:pt x="935" y="1212"/>
                    </a:lnTo>
                    <a:lnTo>
                      <a:pt x="947" y="1280"/>
                    </a:lnTo>
                    <a:lnTo>
                      <a:pt x="960" y="1348"/>
                    </a:lnTo>
                    <a:lnTo>
                      <a:pt x="973" y="1414"/>
                    </a:lnTo>
                    <a:lnTo>
                      <a:pt x="985" y="1473"/>
                    </a:lnTo>
                    <a:lnTo>
                      <a:pt x="998" y="1525"/>
                    </a:lnTo>
                    <a:lnTo>
                      <a:pt x="1010" y="1574"/>
                    </a:lnTo>
                    <a:lnTo>
                      <a:pt x="1023" y="1621"/>
                    </a:lnTo>
                    <a:lnTo>
                      <a:pt x="1036" y="1666"/>
                    </a:lnTo>
                    <a:lnTo>
                      <a:pt x="1048" y="1711"/>
                    </a:lnTo>
                    <a:lnTo>
                      <a:pt x="1061" y="1756"/>
                    </a:lnTo>
                    <a:lnTo>
                      <a:pt x="1074" y="1796"/>
                    </a:lnTo>
                    <a:lnTo>
                      <a:pt x="1086" y="1834"/>
                    </a:lnTo>
                    <a:lnTo>
                      <a:pt x="1099" y="1872"/>
                    </a:lnTo>
                    <a:lnTo>
                      <a:pt x="1112" y="1911"/>
                    </a:lnTo>
                    <a:lnTo>
                      <a:pt x="1124" y="1953"/>
                    </a:lnTo>
                    <a:lnTo>
                      <a:pt x="1137" y="1997"/>
                    </a:lnTo>
                    <a:lnTo>
                      <a:pt x="1149" y="2045"/>
                    </a:lnTo>
                    <a:lnTo>
                      <a:pt x="1162" y="2092"/>
                    </a:lnTo>
                    <a:lnTo>
                      <a:pt x="1175" y="2133"/>
                    </a:lnTo>
                    <a:lnTo>
                      <a:pt x="1187" y="2165"/>
                    </a:lnTo>
                    <a:lnTo>
                      <a:pt x="1200" y="2192"/>
                    </a:lnTo>
                    <a:lnTo>
                      <a:pt x="1213" y="2213"/>
                    </a:lnTo>
                    <a:lnTo>
                      <a:pt x="1225" y="2229"/>
                    </a:lnTo>
                    <a:lnTo>
                      <a:pt x="1238" y="2242"/>
                    </a:lnTo>
                    <a:lnTo>
                      <a:pt x="1250" y="2254"/>
                    </a:lnTo>
                    <a:lnTo>
                      <a:pt x="1263" y="2265"/>
                    </a:lnTo>
                    <a:lnTo>
                      <a:pt x="1276" y="2272"/>
                    </a:lnTo>
                    <a:lnTo>
                      <a:pt x="1288" y="2279"/>
                    </a:lnTo>
                    <a:lnTo>
                      <a:pt x="1301" y="2286"/>
                    </a:lnTo>
                    <a:lnTo>
                      <a:pt x="1314" y="2292"/>
                    </a:lnTo>
                    <a:lnTo>
                      <a:pt x="1326" y="2297"/>
                    </a:lnTo>
                    <a:lnTo>
                      <a:pt x="1339" y="2306"/>
                    </a:lnTo>
                    <a:lnTo>
                      <a:pt x="1352" y="2314"/>
                    </a:lnTo>
                    <a:lnTo>
                      <a:pt x="1364" y="2320"/>
                    </a:lnTo>
                    <a:lnTo>
                      <a:pt x="1377" y="2326"/>
                    </a:lnTo>
                    <a:lnTo>
                      <a:pt x="1389" y="2332"/>
                    </a:lnTo>
                    <a:lnTo>
                      <a:pt x="1402" y="2334"/>
                    </a:lnTo>
                    <a:lnTo>
                      <a:pt x="1415" y="2337"/>
                    </a:lnTo>
                    <a:lnTo>
                      <a:pt x="1428" y="2336"/>
                    </a:lnTo>
                    <a:lnTo>
                      <a:pt x="1440" y="2330"/>
                    </a:lnTo>
                    <a:lnTo>
                      <a:pt x="1453" y="2319"/>
                    </a:lnTo>
                    <a:lnTo>
                      <a:pt x="1466" y="2302"/>
                    </a:lnTo>
                    <a:lnTo>
                      <a:pt x="1478" y="2279"/>
                    </a:lnTo>
                    <a:lnTo>
                      <a:pt x="1491" y="2255"/>
                    </a:lnTo>
                    <a:lnTo>
                      <a:pt x="1503" y="2235"/>
                    </a:lnTo>
                    <a:lnTo>
                      <a:pt x="1516" y="2221"/>
                    </a:lnTo>
                    <a:lnTo>
                      <a:pt x="1529" y="2213"/>
                    </a:lnTo>
                    <a:lnTo>
                      <a:pt x="1541" y="2210"/>
                    </a:lnTo>
                    <a:lnTo>
                      <a:pt x="1554" y="2210"/>
                    </a:lnTo>
                    <a:lnTo>
                      <a:pt x="1567" y="2206"/>
                    </a:lnTo>
                    <a:lnTo>
                      <a:pt x="1579" y="2200"/>
                    </a:lnTo>
                    <a:lnTo>
                      <a:pt x="1592" y="2193"/>
                    </a:lnTo>
                    <a:lnTo>
                      <a:pt x="1605" y="2186"/>
                    </a:lnTo>
                    <a:lnTo>
                      <a:pt x="1617" y="2181"/>
                    </a:lnTo>
                    <a:lnTo>
                      <a:pt x="1630" y="2183"/>
                    </a:lnTo>
                    <a:lnTo>
                      <a:pt x="1642" y="2190"/>
                    </a:lnTo>
                    <a:lnTo>
                      <a:pt x="1655" y="2201"/>
                    </a:lnTo>
                    <a:lnTo>
                      <a:pt x="1668" y="2215"/>
                    </a:lnTo>
                    <a:lnTo>
                      <a:pt x="1680" y="2228"/>
                    </a:lnTo>
                    <a:lnTo>
                      <a:pt x="1693" y="2239"/>
                    </a:lnTo>
                    <a:lnTo>
                      <a:pt x="1706" y="2249"/>
                    </a:lnTo>
                    <a:lnTo>
                      <a:pt x="1718" y="2259"/>
                    </a:lnTo>
                    <a:lnTo>
                      <a:pt x="1731" y="2266"/>
                    </a:lnTo>
                    <a:lnTo>
                      <a:pt x="1744" y="2273"/>
                    </a:lnTo>
                    <a:lnTo>
                      <a:pt x="1756" y="2277"/>
                    </a:lnTo>
                    <a:lnTo>
                      <a:pt x="1769" y="2277"/>
                    </a:lnTo>
                    <a:lnTo>
                      <a:pt x="1781" y="2274"/>
                    </a:lnTo>
                    <a:lnTo>
                      <a:pt x="1794" y="2265"/>
                    </a:lnTo>
                    <a:lnTo>
                      <a:pt x="1807" y="2249"/>
                    </a:lnTo>
                    <a:lnTo>
                      <a:pt x="1819" y="2225"/>
                    </a:lnTo>
                    <a:lnTo>
                      <a:pt x="1832" y="2191"/>
                    </a:lnTo>
                    <a:lnTo>
                      <a:pt x="1845" y="2146"/>
                    </a:lnTo>
                    <a:lnTo>
                      <a:pt x="1857" y="2093"/>
                    </a:lnTo>
                    <a:lnTo>
                      <a:pt x="1870" y="2033"/>
                    </a:lnTo>
                    <a:lnTo>
                      <a:pt x="1883" y="1972"/>
                    </a:lnTo>
                    <a:lnTo>
                      <a:pt x="1895" y="1914"/>
                    </a:lnTo>
                    <a:lnTo>
                      <a:pt x="1908" y="1857"/>
                    </a:lnTo>
                    <a:lnTo>
                      <a:pt x="1921" y="1803"/>
                    </a:lnTo>
                    <a:lnTo>
                      <a:pt x="1933" y="1749"/>
                    </a:lnTo>
                    <a:lnTo>
                      <a:pt x="1946" y="1694"/>
                    </a:lnTo>
                    <a:lnTo>
                      <a:pt x="1959" y="1635"/>
                    </a:lnTo>
                    <a:lnTo>
                      <a:pt x="1971" y="1574"/>
                    </a:lnTo>
                    <a:lnTo>
                      <a:pt x="1984" y="1518"/>
                    </a:lnTo>
                    <a:lnTo>
                      <a:pt x="1996" y="1469"/>
                    </a:lnTo>
                    <a:lnTo>
                      <a:pt x="2009" y="1423"/>
                    </a:lnTo>
                    <a:lnTo>
                      <a:pt x="2022" y="1385"/>
                    </a:lnTo>
                    <a:lnTo>
                      <a:pt x="2034" y="1353"/>
                    </a:lnTo>
                    <a:lnTo>
                      <a:pt x="2047" y="1322"/>
                    </a:lnTo>
                    <a:lnTo>
                      <a:pt x="2060" y="1287"/>
                    </a:lnTo>
                    <a:lnTo>
                      <a:pt x="2072" y="1247"/>
                    </a:lnTo>
                    <a:lnTo>
                      <a:pt x="2085" y="1203"/>
                    </a:lnTo>
                    <a:lnTo>
                      <a:pt x="2098" y="1150"/>
                    </a:lnTo>
                    <a:lnTo>
                      <a:pt x="2110" y="1091"/>
                    </a:lnTo>
                    <a:lnTo>
                      <a:pt x="2123" y="1030"/>
                    </a:lnTo>
                    <a:lnTo>
                      <a:pt x="2135" y="967"/>
                    </a:lnTo>
                    <a:lnTo>
                      <a:pt x="2148" y="902"/>
                    </a:lnTo>
                    <a:lnTo>
                      <a:pt x="2161" y="839"/>
                    </a:lnTo>
                    <a:lnTo>
                      <a:pt x="2173" y="779"/>
                    </a:lnTo>
                    <a:lnTo>
                      <a:pt x="2186" y="721"/>
                    </a:lnTo>
                    <a:lnTo>
                      <a:pt x="2199" y="669"/>
                    </a:lnTo>
                    <a:lnTo>
                      <a:pt x="2211" y="624"/>
                    </a:lnTo>
                    <a:lnTo>
                      <a:pt x="2224" y="587"/>
                    </a:lnTo>
                    <a:lnTo>
                      <a:pt x="2237" y="556"/>
                    </a:lnTo>
                    <a:lnTo>
                      <a:pt x="2249" y="530"/>
                    </a:lnTo>
                    <a:lnTo>
                      <a:pt x="2262" y="508"/>
                    </a:lnTo>
                    <a:lnTo>
                      <a:pt x="2274" y="491"/>
                    </a:lnTo>
                    <a:lnTo>
                      <a:pt x="2287" y="476"/>
                    </a:lnTo>
                    <a:lnTo>
                      <a:pt x="2300" y="464"/>
                    </a:lnTo>
                    <a:lnTo>
                      <a:pt x="2312" y="455"/>
                    </a:lnTo>
                    <a:lnTo>
                      <a:pt x="2325" y="451"/>
                    </a:lnTo>
                    <a:lnTo>
                      <a:pt x="2338" y="450"/>
                    </a:lnTo>
                    <a:lnTo>
                      <a:pt x="2350" y="455"/>
                    </a:lnTo>
                    <a:lnTo>
                      <a:pt x="2363" y="464"/>
                    </a:lnTo>
                    <a:lnTo>
                      <a:pt x="2376" y="479"/>
                    </a:lnTo>
                    <a:lnTo>
                      <a:pt x="2388" y="495"/>
                    </a:lnTo>
                    <a:lnTo>
                      <a:pt x="2401" y="516"/>
                    </a:lnTo>
                    <a:lnTo>
                      <a:pt x="2414" y="539"/>
                    </a:lnTo>
                    <a:lnTo>
                      <a:pt x="2426" y="562"/>
                    </a:lnTo>
                    <a:lnTo>
                      <a:pt x="2439" y="581"/>
                    </a:lnTo>
                    <a:lnTo>
                      <a:pt x="2452" y="591"/>
                    </a:lnTo>
                    <a:lnTo>
                      <a:pt x="2464" y="594"/>
                    </a:lnTo>
                    <a:lnTo>
                      <a:pt x="2477" y="588"/>
                    </a:lnTo>
                    <a:lnTo>
                      <a:pt x="2490" y="573"/>
                    </a:lnTo>
                    <a:lnTo>
                      <a:pt x="2502" y="552"/>
                    </a:lnTo>
                    <a:lnTo>
                      <a:pt x="2515" y="527"/>
                    </a:lnTo>
                    <a:lnTo>
                      <a:pt x="2527" y="500"/>
                    </a:lnTo>
                    <a:lnTo>
                      <a:pt x="2540" y="472"/>
                    </a:lnTo>
                    <a:lnTo>
                      <a:pt x="2553" y="448"/>
                    </a:lnTo>
                    <a:lnTo>
                      <a:pt x="2565" y="431"/>
                    </a:lnTo>
                    <a:lnTo>
                      <a:pt x="2578" y="420"/>
                    </a:lnTo>
                    <a:lnTo>
                      <a:pt x="2591" y="415"/>
                    </a:lnTo>
                    <a:lnTo>
                      <a:pt x="2603" y="414"/>
                    </a:lnTo>
                    <a:lnTo>
                      <a:pt x="2616" y="414"/>
                    </a:lnTo>
                    <a:lnTo>
                      <a:pt x="2629" y="412"/>
                    </a:lnTo>
                    <a:lnTo>
                      <a:pt x="2641" y="410"/>
                    </a:lnTo>
                    <a:lnTo>
                      <a:pt x="2654" y="407"/>
                    </a:lnTo>
                    <a:lnTo>
                      <a:pt x="2666" y="405"/>
                    </a:lnTo>
                    <a:lnTo>
                      <a:pt x="2679" y="404"/>
                    </a:lnTo>
                    <a:lnTo>
                      <a:pt x="2692" y="403"/>
                    </a:lnTo>
                    <a:lnTo>
                      <a:pt x="2704" y="401"/>
                    </a:lnTo>
                    <a:lnTo>
                      <a:pt x="2717" y="395"/>
                    </a:lnTo>
                    <a:lnTo>
                      <a:pt x="2730" y="387"/>
                    </a:lnTo>
                    <a:lnTo>
                      <a:pt x="2742" y="378"/>
                    </a:lnTo>
                    <a:lnTo>
                      <a:pt x="2755" y="368"/>
                    </a:lnTo>
                    <a:lnTo>
                      <a:pt x="2768" y="360"/>
                    </a:lnTo>
                    <a:lnTo>
                      <a:pt x="2780" y="355"/>
                    </a:lnTo>
                    <a:lnTo>
                      <a:pt x="2793" y="350"/>
                    </a:lnTo>
                    <a:lnTo>
                      <a:pt x="2805" y="349"/>
                    </a:lnTo>
                    <a:lnTo>
                      <a:pt x="2818" y="351"/>
                    </a:lnTo>
                    <a:lnTo>
                      <a:pt x="2831" y="356"/>
                    </a:lnTo>
                    <a:lnTo>
                      <a:pt x="2843" y="367"/>
                    </a:lnTo>
                    <a:lnTo>
                      <a:pt x="2856" y="385"/>
                    </a:lnTo>
                    <a:lnTo>
                      <a:pt x="2869" y="411"/>
                    </a:lnTo>
                    <a:lnTo>
                      <a:pt x="2881" y="445"/>
                    </a:lnTo>
                    <a:lnTo>
                      <a:pt x="2894" y="483"/>
                    </a:lnTo>
                    <a:lnTo>
                      <a:pt x="2907" y="523"/>
                    </a:lnTo>
                    <a:lnTo>
                      <a:pt x="2919" y="563"/>
                    </a:lnTo>
                    <a:lnTo>
                      <a:pt x="2932" y="600"/>
                    </a:lnTo>
                    <a:lnTo>
                      <a:pt x="2945" y="634"/>
                    </a:lnTo>
                    <a:lnTo>
                      <a:pt x="2957" y="667"/>
                    </a:lnTo>
                    <a:lnTo>
                      <a:pt x="2970" y="696"/>
                    </a:lnTo>
                    <a:lnTo>
                      <a:pt x="2983" y="719"/>
                    </a:lnTo>
                    <a:lnTo>
                      <a:pt x="2995" y="740"/>
                    </a:lnTo>
                    <a:lnTo>
                      <a:pt x="3008" y="758"/>
                    </a:lnTo>
                    <a:lnTo>
                      <a:pt x="3020" y="776"/>
                    </a:lnTo>
                    <a:lnTo>
                      <a:pt x="3033" y="799"/>
                    </a:lnTo>
                    <a:lnTo>
                      <a:pt x="3046" y="828"/>
                    </a:lnTo>
                    <a:lnTo>
                      <a:pt x="3058" y="867"/>
                    </a:lnTo>
                    <a:lnTo>
                      <a:pt x="3071" y="915"/>
                    </a:lnTo>
                    <a:lnTo>
                      <a:pt x="3084" y="975"/>
                    </a:lnTo>
                    <a:lnTo>
                      <a:pt x="3096" y="1045"/>
                    </a:lnTo>
                    <a:lnTo>
                      <a:pt x="3109" y="1124"/>
                    </a:lnTo>
                    <a:lnTo>
                      <a:pt x="3122" y="1204"/>
                    </a:lnTo>
                    <a:lnTo>
                      <a:pt x="3134" y="1283"/>
                    </a:lnTo>
                    <a:lnTo>
                      <a:pt x="3147" y="1359"/>
                    </a:lnTo>
                    <a:lnTo>
                      <a:pt x="3159" y="1429"/>
                    </a:lnTo>
                    <a:lnTo>
                      <a:pt x="3172" y="1493"/>
                    </a:lnTo>
                    <a:lnTo>
                      <a:pt x="3185" y="1549"/>
                    </a:lnTo>
                    <a:lnTo>
                      <a:pt x="3197" y="1595"/>
                    </a:lnTo>
                    <a:lnTo>
                      <a:pt x="3210" y="1629"/>
                    </a:lnTo>
                    <a:lnTo>
                      <a:pt x="3223" y="1651"/>
                    </a:lnTo>
                    <a:lnTo>
                      <a:pt x="3235" y="1658"/>
                    </a:lnTo>
                    <a:lnTo>
                      <a:pt x="3248" y="1654"/>
                    </a:lnTo>
                    <a:lnTo>
                      <a:pt x="3261" y="1642"/>
                    </a:lnTo>
                    <a:lnTo>
                      <a:pt x="3273" y="1623"/>
                    </a:lnTo>
                    <a:lnTo>
                      <a:pt x="3286" y="1604"/>
                    </a:lnTo>
                    <a:lnTo>
                      <a:pt x="3298" y="1590"/>
                    </a:lnTo>
                    <a:lnTo>
                      <a:pt x="3311" y="1586"/>
                    </a:lnTo>
                    <a:lnTo>
                      <a:pt x="3324" y="1597"/>
                    </a:lnTo>
                    <a:lnTo>
                      <a:pt x="3336" y="1627"/>
                    </a:lnTo>
                    <a:lnTo>
                      <a:pt x="3349" y="1671"/>
                    </a:lnTo>
                    <a:lnTo>
                      <a:pt x="3362" y="1723"/>
                    </a:lnTo>
                    <a:lnTo>
                      <a:pt x="3375" y="1776"/>
                    </a:lnTo>
                    <a:lnTo>
                      <a:pt x="3387" y="1831"/>
                    </a:lnTo>
                    <a:lnTo>
                      <a:pt x="3400" y="1882"/>
                    </a:lnTo>
                    <a:lnTo>
                      <a:pt x="3412" y="1925"/>
                    </a:lnTo>
                    <a:lnTo>
                      <a:pt x="3425" y="1963"/>
                    </a:lnTo>
                    <a:lnTo>
                      <a:pt x="3438" y="1995"/>
                    </a:lnTo>
                    <a:lnTo>
                      <a:pt x="3450" y="2009"/>
                    </a:lnTo>
                    <a:lnTo>
                      <a:pt x="3463" y="2002"/>
                    </a:lnTo>
                    <a:lnTo>
                      <a:pt x="3476" y="1973"/>
                    </a:lnTo>
                    <a:lnTo>
                      <a:pt x="3488" y="1917"/>
                    </a:lnTo>
                    <a:lnTo>
                      <a:pt x="3501" y="1840"/>
                    </a:lnTo>
                    <a:lnTo>
                      <a:pt x="3514" y="1750"/>
                    </a:lnTo>
                    <a:lnTo>
                      <a:pt x="3526" y="1656"/>
                    </a:lnTo>
                    <a:lnTo>
                      <a:pt x="3539" y="1564"/>
                    </a:lnTo>
                    <a:lnTo>
                      <a:pt x="3551" y="1480"/>
                    </a:lnTo>
                    <a:lnTo>
                      <a:pt x="3564" y="1402"/>
                    </a:lnTo>
                    <a:lnTo>
                      <a:pt x="3577" y="1334"/>
                    </a:lnTo>
                    <a:lnTo>
                      <a:pt x="3589" y="1274"/>
                    </a:lnTo>
                    <a:lnTo>
                      <a:pt x="3602" y="1223"/>
                    </a:lnTo>
                    <a:lnTo>
                      <a:pt x="3615" y="1173"/>
                    </a:lnTo>
                    <a:lnTo>
                      <a:pt x="3627" y="1124"/>
                    </a:lnTo>
                    <a:lnTo>
                      <a:pt x="3640" y="1077"/>
                    </a:lnTo>
                    <a:lnTo>
                      <a:pt x="3652" y="1030"/>
                    </a:lnTo>
                    <a:lnTo>
                      <a:pt x="3665" y="981"/>
                    </a:lnTo>
                    <a:lnTo>
                      <a:pt x="3678" y="932"/>
                    </a:lnTo>
                    <a:lnTo>
                      <a:pt x="3690" y="884"/>
                    </a:lnTo>
                    <a:lnTo>
                      <a:pt x="3703" y="835"/>
                    </a:lnTo>
                    <a:lnTo>
                      <a:pt x="3716" y="788"/>
                    </a:lnTo>
                    <a:lnTo>
                      <a:pt x="3728" y="743"/>
                    </a:lnTo>
                    <a:lnTo>
                      <a:pt x="3741" y="702"/>
                    </a:lnTo>
                    <a:lnTo>
                      <a:pt x="3754" y="664"/>
                    </a:lnTo>
                    <a:lnTo>
                      <a:pt x="3766" y="627"/>
                    </a:lnTo>
                    <a:lnTo>
                      <a:pt x="3779" y="593"/>
                    </a:lnTo>
                    <a:lnTo>
                      <a:pt x="3791" y="563"/>
                    </a:lnTo>
                    <a:lnTo>
                      <a:pt x="3804" y="537"/>
                    </a:lnTo>
                    <a:lnTo>
                      <a:pt x="3817" y="514"/>
                    </a:lnTo>
                    <a:lnTo>
                      <a:pt x="3830" y="496"/>
                    </a:lnTo>
                    <a:lnTo>
                      <a:pt x="3842" y="479"/>
                    </a:lnTo>
                    <a:lnTo>
                      <a:pt x="3855" y="462"/>
                    </a:lnTo>
                    <a:lnTo>
                      <a:pt x="3868" y="443"/>
                    </a:lnTo>
                    <a:lnTo>
                      <a:pt x="3880" y="423"/>
                    </a:lnTo>
                    <a:lnTo>
                      <a:pt x="3893" y="402"/>
                    </a:lnTo>
                    <a:lnTo>
                      <a:pt x="3905" y="378"/>
                    </a:lnTo>
                    <a:lnTo>
                      <a:pt x="3918" y="353"/>
                    </a:lnTo>
                    <a:lnTo>
                      <a:pt x="3931" y="330"/>
                    </a:lnTo>
                    <a:lnTo>
                      <a:pt x="3943" y="309"/>
                    </a:lnTo>
                    <a:lnTo>
                      <a:pt x="3956" y="288"/>
                    </a:lnTo>
                    <a:lnTo>
                      <a:pt x="3969" y="270"/>
                    </a:lnTo>
                    <a:lnTo>
                      <a:pt x="3981" y="251"/>
                    </a:lnTo>
                    <a:lnTo>
                      <a:pt x="3994" y="234"/>
                    </a:lnTo>
                    <a:lnTo>
                      <a:pt x="4007" y="216"/>
                    </a:lnTo>
                    <a:lnTo>
                      <a:pt x="4019" y="200"/>
                    </a:lnTo>
                    <a:lnTo>
                      <a:pt x="4032" y="185"/>
                    </a:lnTo>
                    <a:lnTo>
                      <a:pt x="4044" y="173"/>
                    </a:lnTo>
                    <a:lnTo>
                      <a:pt x="4057" y="164"/>
                    </a:lnTo>
                    <a:lnTo>
                      <a:pt x="4070" y="156"/>
                    </a:lnTo>
                    <a:lnTo>
                      <a:pt x="4082" y="150"/>
                    </a:lnTo>
                    <a:lnTo>
                      <a:pt x="4095" y="145"/>
                    </a:lnTo>
                    <a:lnTo>
                      <a:pt x="4108" y="142"/>
                    </a:lnTo>
                    <a:lnTo>
                      <a:pt x="4120" y="139"/>
                    </a:lnTo>
                    <a:lnTo>
                      <a:pt x="4133" y="136"/>
                    </a:lnTo>
                    <a:lnTo>
                      <a:pt x="4146" y="131"/>
                    </a:lnTo>
                    <a:lnTo>
                      <a:pt x="4158" y="124"/>
                    </a:lnTo>
                    <a:lnTo>
                      <a:pt x="4171" y="115"/>
                    </a:lnTo>
                    <a:lnTo>
                      <a:pt x="4183" y="105"/>
                    </a:lnTo>
                    <a:lnTo>
                      <a:pt x="4196" y="93"/>
                    </a:lnTo>
                    <a:lnTo>
                      <a:pt x="4209" y="81"/>
                    </a:lnTo>
                    <a:lnTo>
                      <a:pt x="4221" y="69"/>
                    </a:lnTo>
                    <a:lnTo>
                      <a:pt x="4234" y="59"/>
                    </a:lnTo>
                    <a:lnTo>
                      <a:pt x="4247" y="49"/>
                    </a:lnTo>
                    <a:lnTo>
                      <a:pt x="4259" y="42"/>
                    </a:lnTo>
                    <a:lnTo>
                      <a:pt x="4272" y="37"/>
                    </a:lnTo>
                    <a:lnTo>
                      <a:pt x="4285" y="32"/>
                    </a:lnTo>
                    <a:lnTo>
                      <a:pt x="4297" y="28"/>
                    </a:lnTo>
                    <a:lnTo>
                      <a:pt x="4310" y="24"/>
                    </a:lnTo>
                    <a:lnTo>
                      <a:pt x="4323" y="20"/>
                    </a:lnTo>
                    <a:lnTo>
                      <a:pt x="4335" y="15"/>
                    </a:lnTo>
                    <a:lnTo>
                      <a:pt x="4348" y="11"/>
                    </a:lnTo>
                    <a:lnTo>
                      <a:pt x="4361" y="7"/>
                    </a:lnTo>
                    <a:lnTo>
                      <a:pt x="4373" y="4"/>
                    </a:lnTo>
                    <a:lnTo>
                      <a:pt x="4386" y="2"/>
                    </a:lnTo>
                    <a:lnTo>
                      <a:pt x="4398" y="0"/>
                    </a:lnTo>
                    <a:lnTo>
                      <a:pt x="4411" y="0"/>
                    </a:lnTo>
                    <a:lnTo>
                      <a:pt x="4424" y="0"/>
                    </a:lnTo>
                    <a:lnTo>
                      <a:pt x="4436" y="1"/>
                    </a:lnTo>
                    <a:lnTo>
                      <a:pt x="4449" y="3"/>
                    </a:lnTo>
                    <a:lnTo>
                      <a:pt x="4462" y="5"/>
                    </a:lnTo>
                    <a:lnTo>
                      <a:pt x="4474" y="8"/>
                    </a:lnTo>
                    <a:lnTo>
                      <a:pt x="4487" y="12"/>
                    </a:lnTo>
                    <a:lnTo>
                      <a:pt x="4500" y="17"/>
                    </a:lnTo>
                    <a:lnTo>
                      <a:pt x="4512" y="22"/>
                    </a:lnTo>
                    <a:lnTo>
                      <a:pt x="4525" y="28"/>
                    </a:lnTo>
                    <a:lnTo>
                      <a:pt x="4537" y="35"/>
                    </a:lnTo>
                    <a:lnTo>
                      <a:pt x="4550" y="43"/>
                    </a:lnTo>
                    <a:lnTo>
                      <a:pt x="4563" y="52"/>
                    </a:lnTo>
                    <a:lnTo>
                      <a:pt x="4575" y="61"/>
                    </a:lnTo>
                    <a:lnTo>
                      <a:pt x="4588" y="70"/>
                    </a:lnTo>
                    <a:lnTo>
                      <a:pt x="4601" y="78"/>
                    </a:lnTo>
                    <a:lnTo>
                      <a:pt x="4613" y="86"/>
                    </a:lnTo>
                    <a:lnTo>
                      <a:pt x="4626" y="93"/>
                    </a:lnTo>
                    <a:lnTo>
                      <a:pt x="4639" y="99"/>
                    </a:lnTo>
                    <a:lnTo>
                      <a:pt x="4651" y="105"/>
                    </a:lnTo>
                    <a:lnTo>
                      <a:pt x="4664" y="111"/>
                    </a:lnTo>
                    <a:lnTo>
                      <a:pt x="4676" y="116"/>
                    </a:lnTo>
                    <a:lnTo>
                      <a:pt x="4689" y="123"/>
                    </a:lnTo>
                    <a:lnTo>
                      <a:pt x="4702" y="130"/>
                    </a:lnTo>
                    <a:lnTo>
                      <a:pt x="4714" y="139"/>
                    </a:lnTo>
                    <a:lnTo>
                      <a:pt x="4727" y="150"/>
                    </a:lnTo>
                    <a:lnTo>
                      <a:pt x="4740" y="163"/>
                    </a:lnTo>
                    <a:lnTo>
                      <a:pt x="4752" y="178"/>
                    </a:lnTo>
                    <a:lnTo>
                      <a:pt x="4765" y="196"/>
                    </a:lnTo>
                    <a:lnTo>
                      <a:pt x="4778" y="217"/>
                    </a:lnTo>
                    <a:lnTo>
                      <a:pt x="4790" y="238"/>
                    </a:lnTo>
                    <a:lnTo>
                      <a:pt x="4803" y="260"/>
                    </a:lnTo>
                    <a:lnTo>
                      <a:pt x="4816" y="279"/>
                    </a:lnTo>
                    <a:lnTo>
                      <a:pt x="4828" y="295"/>
                    </a:lnTo>
                    <a:lnTo>
                      <a:pt x="4841" y="307"/>
                    </a:lnTo>
                    <a:lnTo>
                      <a:pt x="4854" y="314"/>
                    </a:lnTo>
                    <a:lnTo>
                      <a:pt x="4866" y="318"/>
                    </a:lnTo>
                    <a:lnTo>
                      <a:pt x="4879" y="317"/>
                    </a:lnTo>
                    <a:lnTo>
                      <a:pt x="4892" y="310"/>
                    </a:lnTo>
                    <a:lnTo>
                      <a:pt x="4904" y="299"/>
                    </a:lnTo>
                    <a:lnTo>
                      <a:pt x="4917" y="283"/>
                    </a:lnTo>
                    <a:lnTo>
                      <a:pt x="4929" y="264"/>
                    </a:lnTo>
                    <a:lnTo>
                      <a:pt x="4942" y="244"/>
                    </a:lnTo>
                    <a:lnTo>
                      <a:pt x="4955" y="227"/>
                    </a:lnTo>
                    <a:lnTo>
                      <a:pt x="4967" y="213"/>
                    </a:lnTo>
                    <a:lnTo>
                      <a:pt x="4980" y="202"/>
                    </a:lnTo>
                    <a:lnTo>
                      <a:pt x="4993" y="194"/>
                    </a:lnTo>
                    <a:lnTo>
                      <a:pt x="5005" y="189"/>
                    </a:lnTo>
                    <a:lnTo>
                      <a:pt x="5018" y="185"/>
                    </a:lnTo>
                    <a:lnTo>
                      <a:pt x="5031" y="181"/>
                    </a:lnTo>
                    <a:lnTo>
                      <a:pt x="5043" y="179"/>
                    </a:lnTo>
                    <a:lnTo>
                      <a:pt x="5056" y="179"/>
                    </a:lnTo>
                    <a:lnTo>
                      <a:pt x="5068" y="184"/>
                    </a:lnTo>
                    <a:lnTo>
                      <a:pt x="5081" y="192"/>
                    </a:lnTo>
                    <a:lnTo>
                      <a:pt x="5094" y="205"/>
                    </a:lnTo>
                    <a:lnTo>
                      <a:pt x="5106" y="224"/>
                    </a:lnTo>
                    <a:lnTo>
                      <a:pt x="5119" y="247"/>
                    </a:lnTo>
                    <a:lnTo>
                      <a:pt x="5132" y="273"/>
                    </a:lnTo>
                    <a:lnTo>
                      <a:pt x="5144" y="299"/>
                    </a:lnTo>
                    <a:lnTo>
                      <a:pt x="5157" y="327"/>
                    </a:lnTo>
                    <a:lnTo>
                      <a:pt x="5170" y="355"/>
                    </a:lnTo>
                    <a:lnTo>
                      <a:pt x="5182" y="383"/>
                    </a:lnTo>
                    <a:lnTo>
                      <a:pt x="5195" y="414"/>
                    </a:lnTo>
                    <a:lnTo>
                      <a:pt x="5207" y="451"/>
                    </a:lnTo>
                    <a:lnTo>
                      <a:pt x="5220" y="495"/>
                    </a:lnTo>
                    <a:lnTo>
                      <a:pt x="5233" y="546"/>
                    </a:lnTo>
                    <a:lnTo>
                      <a:pt x="5245" y="603"/>
                    </a:lnTo>
                    <a:lnTo>
                      <a:pt x="5258" y="664"/>
                    </a:lnTo>
                    <a:lnTo>
                      <a:pt x="5271" y="724"/>
                    </a:lnTo>
                    <a:lnTo>
                      <a:pt x="5283" y="777"/>
                    </a:lnTo>
                    <a:lnTo>
                      <a:pt x="5296" y="823"/>
                    </a:lnTo>
                    <a:lnTo>
                      <a:pt x="5309" y="862"/>
                    </a:lnTo>
                    <a:lnTo>
                      <a:pt x="5321" y="898"/>
                    </a:lnTo>
                    <a:lnTo>
                      <a:pt x="5334" y="934"/>
                    </a:lnTo>
                    <a:lnTo>
                      <a:pt x="5347" y="970"/>
                    </a:lnTo>
                    <a:lnTo>
                      <a:pt x="5359" y="1008"/>
                    </a:lnTo>
                    <a:lnTo>
                      <a:pt x="5372" y="1045"/>
                    </a:lnTo>
                    <a:lnTo>
                      <a:pt x="5385" y="1079"/>
                    </a:lnTo>
                    <a:lnTo>
                      <a:pt x="5397" y="1107"/>
                    </a:lnTo>
                    <a:lnTo>
                      <a:pt x="5410" y="1135"/>
                    </a:lnTo>
                    <a:lnTo>
                      <a:pt x="5422" y="1163"/>
                    </a:lnTo>
                    <a:lnTo>
                      <a:pt x="5435" y="1195"/>
                    </a:lnTo>
                    <a:lnTo>
                      <a:pt x="5448" y="1232"/>
                    </a:lnTo>
                    <a:lnTo>
                      <a:pt x="5460" y="1280"/>
                    </a:lnTo>
                    <a:lnTo>
                      <a:pt x="5473" y="1339"/>
                    </a:lnTo>
                    <a:lnTo>
                      <a:pt x="5486" y="1406"/>
                    </a:lnTo>
                    <a:lnTo>
                      <a:pt x="5498" y="1484"/>
                    </a:lnTo>
                    <a:lnTo>
                      <a:pt x="5511" y="1569"/>
                    </a:lnTo>
                    <a:lnTo>
                      <a:pt x="5524" y="1658"/>
                    </a:lnTo>
                    <a:lnTo>
                      <a:pt x="5536" y="1745"/>
                    </a:lnTo>
                    <a:lnTo>
                      <a:pt x="5549" y="1827"/>
                    </a:lnTo>
                    <a:lnTo>
                      <a:pt x="5561" y="1897"/>
                    </a:lnTo>
                    <a:lnTo>
                      <a:pt x="5574" y="1950"/>
                    </a:lnTo>
                    <a:lnTo>
                      <a:pt x="5587" y="1981"/>
                    </a:lnTo>
                    <a:lnTo>
                      <a:pt x="5599" y="1992"/>
                    </a:lnTo>
                    <a:lnTo>
                      <a:pt x="5612" y="1989"/>
                    </a:lnTo>
                    <a:lnTo>
                      <a:pt x="5625" y="1975"/>
                    </a:lnTo>
                    <a:lnTo>
                      <a:pt x="5637" y="1955"/>
                    </a:lnTo>
                    <a:lnTo>
                      <a:pt x="5650" y="1938"/>
                    </a:lnTo>
                    <a:lnTo>
                      <a:pt x="5663" y="1926"/>
                    </a:lnTo>
                    <a:lnTo>
                      <a:pt x="5675" y="1913"/>
                    </a:lnTo>
                    <a:lnTo>
                      <a:pt x="5688" y="1899"/>
                    </a:lnTo>
                    <a:lnTo>
                      <a:pt x="5700" y="1889"/>
                    </a:lnTo>
                    <a:lnTo>
                      <a:pt x="5713" y="1884"/>
                    </a:lnTo>
                    <a:lnTo>
                      <a:pt x="5726" y="1883"/>
                    </a:lnTo>
                    <a:lnTo>
                      <a:pt x="5738" y="1886"/>
                    </a:lnTo>
                    <a:lnTo>
                      <a:pt x="5751" y="1899"/>
                    </a:lnTo>
                    <a:lnTo>
                      <a:pt x="5764" y="1919"/>
                    </a:lnTo>
                    <a:lnTo>
                      <a:pt x="5777" y="1940"/>
                    </a:lnTo>
                    <a:lnTo>
                      <a:pt x="5789" y="1964"/>
                    </a:lnTo>
                    <a:lnTo>
                      <a:pt x="5802" y="1989"/>
                    </a:lnTo>
                    <a:lnTo>
                      <a:pt x="5814" y="2004"/>
                    </a:lnTo>
                    <a:lnTo>
                      <a:pt x="5827" y="2007"/>
                    </a:lnTo>
                    <a:lnTo>
                      <a:pt x="5840" y="2003"/>
                    </a:lnTo>
                    <a:lnTo>
                      <a:pt x="5852" y="1993"/>
                    </a:lnTo>
                    <a:lnTo>
                      <a:pt x="5865" y="1982"/>
                    </a:lnTo>
                    <a:lnTo>
                      <a:pt x="5878" y="1974"/>
                    </a:lnTo>
                    <a:lnTo>
                      <a:pt x="5890" y="1967"/>
                    </a:lnTo>
                    <a:lnTo>
                      <a:pt x="5903" y="1954"/>
                    </a:lnTo>
                    <a:lnTo>
                      <a:pt x="5916" y="1930"/>
                    </a:lnTo>
                    <a:lnTo>
                      <a:pt x="5928" y="1894"/>
                    </a:lnTo>
                    <a:lnTo>
                      <a:pt x="5941" y="1846"/>
                    </a:lnTo>
                    <a:lnTo>
                      <a:pt x="5953" y="1781"/>
                    </a:lnTo>
                    <a:lnTo>
                      <a:pt x="5956" y="1764"/>
                    </a:lnTo>
                  </a:path>
                </a:pathLst>
              </a:custGeom>
              <a:noFill/>
              <a:ln w="4763" cap="flat">
                <a:solidFill>
                  <a:srgbClr val="0072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50"/>
              <p:cNvSpPr>
                <a:spLocks/>
              </p:cNvSpPr>
              <p:nvPr/>
            </p:nvSpPr>
            <p:spPr bwMode="auto">
              <a:xfrm>
                <a:off x="-8462963" y="1735138"/>
                <a:ext cx="9455151" cy="3724275"/>
              </a:xfrm>
              <a:custGeom>
                <a:avLst/>
                <a:gdLst>
                  <a:gd name="T0" fmla="*/ 88 w 5956"/>
                  <a:gd name="T1" fmla="*/ 1339 h 2346"/>
                  <a:gd name="T2" fmla="*/ 189 w 5956"/>
                  <a:gd name="T3" fmla="*/ 818 h 2346"/>
                  <a:gd name="T4" fmla="*/ 290 w 5956"/>
                  <a:gd name="T5" fmla="*/ 821 h 2346"/>
                  <a:gd name="T6" fmla="*/ 391 w 5956"/>
                  <a:gd name="T7" fmla="*/ 808 h 2346"/>
                  <a:gd name="T8" fmla="*/ 492 w 5956"/>
                  <a:gd name="T9" fmla="*/ 413 h 2346"/>
                  <a:gd name="T10" fmla="*/ 593 w 5956"/>
                  <a:gd name="T11" fmla="*/ 274 h 2346"/>
                  <a:gd name="T12" fmla="*/ 694 w 5956"/>
                  <a:gd name="T13" fmla="*/ 516 h 2346"/>
                  <a:gd name="T14" fmla="*/ 795 w 5956"/>
                  <a:gd name="T15" fmla="*/ 686 h 2346"/>
                  <a:gd name="T16" fmla="*/ 896 w 5956"/>
                  <a:gd name="T17" fmla="*/ 954 h 2346"/>
                  <a:gd name="T18" fmla="*/ 998 w 5956"/>
                  <a:gd name="T19" fmla="*/ 1476 h 2346"/>
                  <a:gd name="T20" fmla="*/ 1099 w 5956"/>
                  <a:gd name="T21" fmla="*/ 1840 h 2346"/>
                  <a:gd name="T22" fmla="*/ 1200 w 5956"/>
                  <a:gd name="T23" fmla="*/ 2173 h 2346"/>
                  <a:gd name="T24" fmla="*/ 1301 w 5956"/>
                  <a:gd name="T25" fmla="*/ 2288 h 2346"/>
                  <a:gd name="T26" fmla="*/ 1402 w 5956"/>
                  <a:gd name="T27" fmla="*/ 2342 h 2346"/>
                  <a:gd name="T28" fmla="*/ 1503 w 5956"/>
                  <a:gd name="T29" fmla="*/ 2265 h 2346"/>
                  <a:gd name="T30" fmla="*/ 1605 w 5956"/>
                  <a:gd name="T31" fmla="*/ 2201 h 2346"/>
                  <a:gd name="T32" fmla="*/ 1706 w 5956"/>
                  <a:gd name="T33" fmla="*/ 2246 h 2346"/>
                  <a:gd name="T34" fmla="*/ 1807 w 5956"/>
                  <a:gd name="T35" fmla="*/ 2273 h 2346"/>
                  <a:gd name="T36" fmla="*/ 1908 w 5956"/>
                  <a:gd name="T37" fmla="*/ 1921 h 2346"/>
                  <a:gd name="T38" fmla="*/ 2009 w 5956"/>
                  <a:gd name="T39" fmla="*/ 1474 h 2346"/>
                  <a:gd name="T40" fmla="*/ 2110 w 5956"/>
                  <a:gd name="T41" fmla="*/ 1151 h 2346"/>
                  <a:gd name="T42" fmla="*/ 2211 w 5956"/>
                  <a:gd name="T43" fmla="*/ 671 h 2346"/>
                  <a:gd name="T44" fmla="*/ 2312 w 5956"/>
                  <a:gd name="T45" fmla="*/ 463 h 2346"/>
                  <a:gd name="T46" fmla="*/ 2414 w 5956"/>
                  <a:gd name="T47" fmla="*/ 517 h 2346"/>
                  <a:gd name="T48" fmla="*/ 2515 w 5956"/>
                  <a:gd name="T49" fmla="*/ 551 h 2346"/>
                  <a:gd name="T50" fmla="*/ 2616 w 5956"/>
                  <a:gd name="T51" fmla="*/ 413 h 2346"/>
                  <a:gd name="T52" fmla="*/ 2717 w 5956"/>
                  <a:gd name="T53" fmla="*/ 400 h 2346"/>
                  <a:gd name="T54" fmla="*/ 2818 w 5956"/>
                  <a:gd name="T55" fmla="*/ 349 h 2346"/>
                  <a:gd name="T56" fmla="*/ 2919 w 5956"/>
                  <a:gd name="T57" fmla="*/ 523 h 2346"/>
                  <a:gd name="T58" fmla="*/ 3020 w 5956"/>
                  <a:gd name="T59" fmla="*/ 759 h 2346"/>
                  <a:gd name="T60" fmla="*/ 3122 w 5956"/>
                  <a:gd name="T61" fmla="*/ 1126 h 2346"/>
                  <a:gd name="T62" fmla="*/ 3223 w 5956"/>
                  <a:gd name="T63" fmla="*/ 1631 h 2346"/>
                  <a:gd name="T64" fmla="*/ 3324 w 5956"/>
                  <a:gd name="T65" fmla="*/ 1595 h 2346"/>
                  <a:gd name="T66" fmla="*/ 3425 w 5956"/>
                  <a:gd name="T67" fmla="*/ 1936 h 2346"/>
                  <a:gd name="T68" fmla="*/ 3526 w 5956"/>
                  <a:gd name="T69" fmla="*/ 1757 h 2346"/>
                  <a:gd name="T70" fmla="*/ 3627 w 5956"/>
                  <a:gd name="T71" fmla="*/ 1177 h 2346"/>
                  <a:gd name="T72" fmla="*/ 3728 w 5956"/>
                  <a:gd name="T73" fmla="*/ 790 h 2346"/>
                  <a:gd name="T74" fmla="*/ 3830 w 5956"/>
                  <a:gd name="T75" fmla="*/ 515 h 2346"/>
                  <a:gd name="T76" fmla="*/ 3931 w 5956"/>
                  <a:gd name="T77" fmla="*/ 353 h 2346"/>
                  <a:gd name="T78" fmla="*/ 4032 w 5956"/>
                  <a:gd name="T79" fmla="*/ 199 h 2346"/>
                  <a:gd name="T80" fmla="*/ 4133 w 5956"/>
                  <a:gd name="T81" fmla="*/ 139 h 2346"/>
                  <a:gd name="T82" fmla="*/ 4234 w 5956"/>
                  <a:gd name="T83" fmla="*/ 69 h 2346"/>
                  <a:gd name="T84" fmla="*/ 4335 w 5956"/>
                  <a:gd name="T85" fmla="*/ 19 h 2346"/>
                  <a:gd name="T86" fmla="*/ 4436 w 5956"/>
                  <a:gd name="T87" fmla="*/ 0 h 2346"/>
                  <a:gd name="T88" fmla="*/ 4537 w 5956"/>
                  <a:gd name="T89" fmla="*/ 28 h 2346"/>
                  <a:gd name="T90" fmla="*/ 4639 w 5956"/>
                  <a:gd name="T91" fmla="*/ 93 h 2346"/>
                  <a:gd name="T92" fmla="*/ 4740 w 5956"/>
                  <a:gd name="T93" fmla="*/ 151 h 2346"/>
                  <a:gd name="T94" fmla="*/ 4841 w 5956"/>
                  <a:gd name="T95" fmla="*/ 295 h 2346"/>
                  <a:gd name="T96" fmla="*/ 4942 w 5956"/>
                  <a:gd name="T97" fmla="*/ 264 h 2346"/>
                  <a:gd name="T98" fmla="*/ 5043 w 5956"/>
                  <a:gd name="T99" fmla="*/ 181 h 2346"/>
                  <a:gd name="T100" fmla="*/ 5144 w 5956"/>
                  <a:gd name="T101" fmla="*/ 272 h 2346"/>
                  <a:gd name="T102" fmla="*/ 5245 w 5956"/>
                  <a:gd name="T103" fmla="*/ 547 h 2346"/>
                  <a:gd name="T104" fmla="*/ 5347 w 5956"/>
                  <a:gd name="T105" fmla="*/ 936 h 2346"/>
                  <a:gd name="T106" fmla="*/ 5448 w 5956"/>
                  <a:gd name="T107" fmla="*/ 1199 h 2346"/>
                  <a:gd name="T108" fmla="*/ 5549 w 5956"/>
                  <a:gd name="T109" fmla="*/ 1750 h 2346"/>
                  <a:gd name="T110" fmla="*/ 5650 w 5956"/>
                  <a:gd name="T111" fmla="*/ 1963 h 2346"/>
                  <a:gd name="T112" fmla="*/ 5751 w 5956"/>
                  <a:gd name="T113" fmla="*/ 1897 h 2346"/>
                  <a:gd name="T114" fmla="*/ 5852 w 5956"/>
                  <a:gd name="T115" fmla="*/ 2011 h 2346"/>
                  <a:gd name="T116" fmla="*/ 5953 w 5956"/>
                  <a:gd name="T117" fmla="*/ 1851 h 2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956" h="2346">
                    <a:moveTo>
                      <a:pt x="0" y="1368"/>
                    </a:moveTo>
                    <a:lnTo>
                      <a:pt x="12" y="1368"/>
                    </a:lnTo>
                    <a:lnTo>
                      <a:pt x="24" y="1407"/>
                    </a:lnTo>
                    <a:lnTo>
                      <a:pt x="37" y="1407"/>
                    </a:lnTo>
                    <a:lnTo>
                      <a:pt x="50" y="1398"/>
                    </a:lnTo>
                    <a:lnTo>
                      <a:pt x="62" y="1398"/>
                    </a:lnTo>
                    <a:lnTo>
                      <a:pt x="75" y="1339"/>
                    </a:lnTo>
                    <a:lnTo>
                      <a:pt x="88" y="1339"/>
                    </a:lnTo>
                    <a:lnTo>
                      <a:pt x="100" y="1232"/>
                    </a:lnTo>
                    <a:lnTo>
                      <a:pt x="113" y="1232"/>
                    </a:lnTo>
                    <a:lnTo>
                      <a:pt x="125" y="1087"/>
                    </a:lnTo>
                    <a:lnTo>
                      <a:pt x="138" y="1087"/>
                    </a:lnTo>
                    <a:lnTo>
                      <a:pt x="151" y="932"/>
                    </a:lnTo>
                    <a:lnTo>
                      <a:pt x="163" y="932"/>
                    </a:lnTo>
                    <a:lnTo>
                      <a:pt x="176" y="818"/>
                    </a:lnTo>
                    <a:lnTo>
                      <a:pt x="189" y="818"/>
                    </a:lnTo>
                    <a:lnTo>
                      <a:pt x="201" y="768"/>
                    </a:lnTo>
                    <a:lnTo>
                      <a:pt x="214" y="768"/>
                    </a:lnTo>
                    <a:lnTo>
                      <a:pt x="227" y="765"/>
                    </a:lnTo>
                    <a:lnTo>
                      <a:pt x="239" y="765"/>
                    </a:lnTo>
                    <a:lnTo>
                      <a:pt x="252" y="787"/>
                    </a:lnTo>
                    <a:lnTo>
                      <a:pt x="264" y="787"/>
                    </a:lnTo>
                    <a:lnTo>
                      <a:pt x="277" y="821"/>
                    </a:lnTo>
                    <a:lnTo>
                      <a:pt x="290" y="821"/>
                    </a:lnTo>
                    <a:lnTo>
                      <a:pt x="302" y="849"/>
                    </a:lnTo>
                    <a:lnTo>
                      <a:pt x="315" y="849"/>
                    </a:lnTo>
                    <a:lnTo>
                      <a:pt x="328" y="866"/>
                    </a:lnTo>
                    <a:lnTo>
                      <a:pt x="340" y="866"/>
                    </a:lnTo>
                    <a:lnTo>
                      <a:pt x="353" y="854"/>
                    </a:lnTo>
                    <a:lnTo>
                      <a:pt x="366" y="854"/>
                    </a:lnTo>
                    <a:lnTo>
                      <a:pt x="378" y="808"/>
                    </a:lnTo>
                    <a:lnTo>
                      <a:pt x="391" y="808"/>
                    </a:lnTo>
                    <a:lnTo>
                      <a:pt x="403" y="730"/>
                    </a:lnTo>
                    <a:lnTo>
                      <a:pt x="416" y="730"/>
                    </a:lnTo>
                    <a:lnTo>
                      <a:pt x="429" y="632"/>
                    </a:lnTo>
                    <a:lnTo>
                      <a:pt x="441" y="632"/>
                    </a:lnTo>
                    <a:lnTo>
                      <a:pt x="454" y="519"/>
                    </a:lnTo>
                    <a:lnTo>
                      <a:pt x="467" y="519"/>
                    </a:lnTo>
                    <a:lnTo>
                      <a:pt x="479" y="413"/>
                    </a:lnTo>
                    <a:lnTo>
                      <a:pt x="492" y="413"/>
                    </a:lnTo>
                    <a:lnTo>
                      <a:pt x="505" y="326"/>
                    </a:lnTo>
                    <a:lnTo>
                      <a:pt x="517" y="326"/>
                    </a:lnTo>
                    <a:lnTo>
                      <a:pt x="530" y="270"/>
                    </a:lnTo>
                    <a:lnTo>
                      <a:pt x="543" y="270"/>
                    </a:lnTo>
                    <a:lnTo>
                      <a:pt x="555" y="251"/>
                    </a:lnTo>
                    <a:lnTo>
                      <a:pt x="568" y="251"/>
                    </a:lnTo>
                    <a:lnTo>
                      <a:pt x="581" y="274"/>
                    </a:lnTo>
                    <a:lnTo>
                      <a:pt x="593" y="274"/>
                    </a:lnTo>
                    <a:lnTo>
                      <a:pt x="606" y="330"/>
                    </a:lnTo>
                    <a:lnTo>
                      <a:pt x="618" y="330"/>
                    </a:lnTo>
                    <a:lnTo>
                      <a:pt x="631" y="400"/>
                    </a:lnTo>
                    <a:lnTo>
                      <a:pt x="644" y="400"/>
                    </a:lnTo>
                    <a:lnTo>
                      <a:pt x="656" y="461"/>
                    </a:lnTo>
                    <a:lnTo>
                      <a:pt x="669" y="461"/>
                    </a:lnTo>
                    <a:lnTo>
                      <a:pt x="682" y="516"/>
                    </a:lnTo>
                    <a:lnTo>
                      <a:pt x="694" y="516"/>
                    </a:lnTo>
                    <a:lnTo>
                      <a:pt x="707" y="568"/>
                    </a:lnTo>
                    <a:lnTo>
                      <a:pt x="720" y="568"/>
                    </a:lnTo>
                    <a:lnTo>
                      <a:pt x="732" y="619"/>
                    </a:lnTo>
                    <a:lnTo>
                      <a:pt x="745" y="619"/>
                    </a:lnTo>
                    <a:lnTo>
                      <a:pt x="757" y="655"/>
                    </a:lnTo>
                    <a:lnTo>
                      <a:pt x="770" y="655"/>
                    </a:lnTo>
                    <a:lnTo>
                      <a:pt x="783" y="686"/>
                    </a:lnTo>
                    <a:lnTo>
                      <a:pt x="795" y="686"/>
                    </a:lnTo>
                    <a:lnTo>
                      <a:pt x="808" y="719"/>
                    </a:lnTo>
                    <a:lnTo>
                      <a:pt x="821" y="719"/>
                    </a:lnTo>
                    <a:lnTo>
                      <a:pt x="833" y="766"/>
                    </a:lnTo>
                    <a:lnTo>
                      <a:pt x="846" y="766"/>
                    </a:lnTo>
                    <a:lnTo>
                      <a:pt x="859" y="841"/>
                    </a:lnTo>
                    <a:lnTo>
                      <a:pt x="871" y="841"/>
                    </a:lnTo>
                    <a:lnTo>
                      <a:pt x="884" y="954"/>
                    </a:lnTo>
                    <a:lnTo>
                      <a:pt x="896" y="954"/>
                    </a:lnTo>
                    <a:lnTo>
                      <a:pt x="909" y="1083"/>
                    </a:lnTo>
                    <a:lnTo>
                      <a:pt x="922" y="1083"/>
                    </a:lnTo>
                    <a:lnTo>
                      <a:pt x="935" y="1214"/>
                    </a:lnTo>
                    <a:lnTo>
                      <a:pt x="947" y="1214"/>
                    </a:lnTo>
                    <a:lnTo>
                      <a:pt x="960" y="1350"/>
                    </a:lnTo>
                    <a:lnTo>
                      <a:pt x="973" y="1350"/>
                    </a:lnTo>
                    <a:lnTo>
                      <a:pt x="985" y="1476"/>
                    </a:lnTo>
                    <a:lnTo>
                      <a:pt x="998" y="1476"/>
                    </a:lnTo>
                    <a:lnTo>
                      <a:pt x="1010" y="1579"/>
                    </a:lnTo>
                    <a:lnTo>
                      <a:pt x="1023" y="1579"/>
                    </a:lnTo>
                    <a:lnTo>
                      <a:pt x="1036" y="1670"/>
                    </a:lnTo>
                    <a:lnTo>
                      <a:pt x="1048" y="1670"/>
                    </a:lnTo>
                    <a:lnTo>
                      <a:pt x="1061" y="1760"/>
                    </a:lnTo>
                    <a:lnTo>
                      <a:pt x="1074" y="1760"/>
                    </a:lnTo>
                    <a:lnTo>
                      <a:pt x="1086" y="1840"/>
                    </a:lnTo>
                    <a:lnTo>
                      <a:pt x="1099" y="1840"/>
                    </a:lnTo>
                    <a:lnTo>
                      <a:pt x="1112" y="1919"/>
                    </a:lnTo>
                    <a:lnTo>
                      <a:pt x="1124" y="1919"/>
                    </a:lnTo>
                    <a:lnTo>
                      <a:pt x="1137" y="2005"/>
                    </a:lnTo>
                    <a:lnTo>
                      <a:pt x="1149" y="2005"/>
                    </a:lnTo>
                    <a:lnTo>
                      <a:pt x="1162" y="2099"/>
                    </a:lnTo>
                    <a:lnTo>
                      <a:pt x="1175" y="2099"/>
                    </a:lnTo>
                    <a:lnTo>
                      <a:pt x="1187" y="2173"/>
                    </a:lnTo>
                    <a:lnTo>
                      <a:pt x="1200" y="2173"/>
                    </a:lnTo>
                    <a:lnTo>
                      <a:pt x="1213" y="2221"/>
                    </a:lnTo>
                    <a:lnTo>
                      <a:pt x="1225" y="2221"/>
                    </a:lnTo>
                    <a:lnTo>
                      <a:pt x="1238" y="2251"/>
                    </a:lnTo>
                    <a:lnTo>
                      <a:pt x="1250" y="2251"/>
                    </a:lnTo>
                    <a:lnTo>
                      <a:pt x="1263" y="2273"/>
                    </a:lnTo>
                    <a:lnTo>
                      <a:pt x="1276" y="2273"/>
                    </a:lnTo>
                    <a:lnTo>
                      <a:pt x="1288" y="2288"/>
                    </a:lnTo>
                    <a:lnTo>
                      <a:pt x="1301" y="2288"/>
                    </a:lnTo>
                    <a:lnTo>
                      <a:pt x="1314" y="2302"/>
                    </a:lnTo>
                    <a:lnTo>
                      <a:pt x="1326" y="2302"/>
                    </a:lnTo>
                    <a:lnTo>
                      <a:pt x="1339" y="2316"/>
                    </a:lnTo>
                    <a:lnTo>
                      <a:pt x="1352" y="2316"/>
                    </a:lnTo>
                    <a:lnTo>
                      <a:pt x="1364" y="2329"/>
                    </a:lnTo>
                    <a:lnTo>
                      <a:pt x="1377" y="2329"/>
                    </a:lnTo>
                    <a:lnTo>
                      <a:pt x="1389" y="2342"/>
                    </a:lnTo>
                    <a:lnTo>
                      <a:pt x="1402" y="2342"/>
                    </a:lnTo>
                    <a:lnTo>
                      <a:pt x="1415" y="2346"/>
                    </a:lnTo>
                    <a:lnTo>
                      <a:pt x="1428" y="2346"/>
                    </a:lnTo>
                    <a:lnTo>
                      <a:pt x="1440" y="2337"/>
                    </a:lnTo>
                    <a:lnTo>
                      <a:pt x="1453" y="2337"/>
                    </a:lnTo>
                    <a:lnTo>
                      <a:pt x="1466" y="2309"/>
                    </a:lnTo>
                    <a:lnTo>
                      <a:pt x="1478" y="2309"/>
                    </a:lnTo>
                    <a:lnTo>
                      <a:pt x="1491" y="2265"/>
                    </a:lnTo>
                    <a:lnTo>
                      <a:pt x="1503" y="2265"/>
                    </a:lnTo>
                    <a:lnTo>
                      <a:pt x="1516" y="2231"/>
                    </a:lnTo>
                    <a:lnTo>
                      <a:pt x="1529" y="2231"/>
                    </a:lnTo>
                    <a:lnTo>
                      <a:pt x="1541" y="2219"/>
                    </a:lnTo>
                    <a:lnTo>
                      <a:pt x="1554" y="2219"/>
                    </a:lnTo>
                    <a:lnTo>
                      <a:pt x="1567" y="2213"/>
                    </a:lnTo>
                    <a:lnTo>
                      <a:pt x="1579" y="2213"/>
                    </a:lnTo>
                    <a:lnTo>
                      <a:pt x="1592" y="2201"/>
                    </a:lnTo>
                    <a:lnTo>
                      <a:pt x="1605" y="2201"/>
                    </a:lnTo>
                    <a:lnTo>
                      <a:pt x="1617" y="2190"/>
                    </a:lnTo>
                    <a:lnTo>
                      <a:pt x="1630" y="2190"/>
                    </a:lnTo>
                    <a:lnTo>
                      <a:pt x="1642" y="2199"/>
                    </a:lnTo>
                    <a:lnTo>
                      <a:pt x="1655" y="2199"/>
                    </a:lnTo>
                    <a:lnTo>
                      <a:pt x="1668" y="2223"/>
                    </a:lnTo>
                    <a:lnTo>
                      <a:pt x="1680" y="2223"/>
                    </a:lnTo>
                    <a:lnTo>
                      <a:pt x="1693" y="2246"/>
                    </a:lnTo>
                    <a:lnTo>
                      <a:pt x="1706" y="2246"/>
                    </a:lnTo>
                    <a:lnTo>
                      <a:pt x="1718" y="2266"/>
                    </a:lnTo>
                    <a:lnTo>
                      <a:pt x="1731" y="2266"/>
                    </a:lnTo>
                    <a:lnTo>
                      <a:pt x="1744" y="2280"/>
                    </a:lnTo>
                    <a:lnTo>
                      <a:pt x="1756" y="2280"/>
                    </a:lnTo>
                    <a:lnTo>
                      <a:pt x="1769" y="2284"/>
                    </a:lnTo>
                    <a:lnTo>
                      <a:pt x="1781" y="2284"/>
                    </a:lnTo>
                    <a:lnTo>
                      <a:pt x="1794" y="2273"/>
                    </a:lnTo>
                    <a:lnTo>
                      <a:pt x="1807" y="2273"/>
                    </a:lnTo>
                    <a:lnTo>
                      <a:pt x="1819" y="2233"/>
                    </a:lnTo>
                    <a:lnTo>
                      <a:pt x="1832" y="2233"/>
                    </a:lnTo>
                    <a:lnTo>
                      <a:pt x="1845" y="2153"/>
                    </a:lnTo>
                    <a:lnTo>
                      <a:pt x="1857" y="2153"/>
                    </a:lnTo>
                    <a:lnTo>
                      <a:pt x="1870" y="2040"/>
                    </a:lnTo>
                    <a:lnTo>
                      <a:pt x="1883" y="2040"/>
                    </a:lnTo>
                    <a:lnTo>
                      <a:pt x="1895" y="1921"/>
                    </a:lnTo>
                    <a:lnTo>
                      <a:pt x="1908" y="1921"/>
                    </a:lnTo>
                    <a:lnTo>
                      <a:pt x="1921" y="1811"/>
                    </a:lnTo>
                    <a:lnTo>
                      <a:pt x="1933" y="1811"/>
                    </a:lnTo>
                    <a:lnTo>
                      <a:pt x="1946" y="1700"/>
                    </a:lnTo>
                    <a:lnTo>
                      <a:pt x="1959" y="1700"/>
                    </a:lnTo>
                    <a:lnTo>
                      <a:pt x="1971" y="1580"/>
                    </a:lnTo>
                    <a:lnTo>
                      <a:pt x="1984" y="1580"/>
                    </a:lnTo>
                    <a:lnTo>
                      <a:pt x="1996" y="1474"/>
                    </a:lnTo>
                    <a:lnTo>
                      <a:pt x="2009" y="1474"/>
                    </a:lnTo>
                    <a:lnTo>
                      <a:pt x="2022" y="1390"/>
                    </a:lnTo>
                    <a:lnTo>
                      <a:pt x="2034" y="1390"/>
                    </a:lnTo>
                    <a:lnTo>
                      <a:pt x="2047" y="1325"/>
                    </a:lnTo>
                    <a:lnTo>
                      <a:pt x="2060" y="1325"/>
                    </a:lnTo>
                    <a:lnTo>
                      <a:pt x="2072" y="1249"/>
                    </a:lnTo>
                    <a:lnTo>
                      <a:pt x="2085" y="1249"/>
                    </a:lnTo>
                    <a:lnTo>
                      <a:pt x="2098" y="1151"/>
                    </a:lnTo>
                    <a:lnTo>
                      <a:pt x="2110" y="1151"/>
                    </a:lnTo>
                    <a:lnTo>
                      <a:pt x="2123" y="1032"/>
                    </a:lnTo>
                    <a:lnTo>
                      <a:pt x="2135" y="1032"/>
                    </a:lnTo>
                    <a:lnTo>
                      <a:pt x="2148" y="905"/>
                    </a:lnTo>
                    <a:lnTo>
                      <a:pt x="2161" y="905"/>
                    </a:lnTo>
                    <a:lnTo>
                      <a:pt x="2173" y="781"/>
                    </a:lnTo>
                    <a:lnTo>
                      <a:pt x="2186" y="781"/>
                    </a:lnTo>
                    <a:lnTo>
                      <a:pt x="2199" y="671"/>
                    </a:lnTo>
                    <a:lnTo>
                      <a:pt x="2211" y="671"/>
                    </a:lnTo>
                    <a:lnTo>
                      <a:pt x="2224" y="589"/>
                    </a:lnTo>
                    <a:lnTo>
                      <a:pt x="2237" y="589"/>
                    </a:lnTo>
                    <a:lnTo>
                      <a:pt x="2249" y="532"/>
                    </a:lnTo>
                    <a:lnTo>
                      <a:pt x="2262" y="532"/>
                    </a:lnTo>
                    <a:lnTo>
                      <a:pt x="2274" y="491"/>
                    </a:lnTo>
                    <a:lnTo>
                      <a:pt x="2287" y="491"/>
                    </a:lnTo>
                    <a:lnTo>
                      <a:pt x="2300" y="463"/>
                    </a:lnTo>
                    <a:lnTo>
                      <a:pt x="2312" y="463"/>
                    </a:lnTo>
                    <a:lnTo>
                      <a:pt x="2325" y="450"/>
                    </a:lnTo>
                    <a:lnTo>
                      <a:pt x="2338" y="450"/>
                    </a:lnTo>
                    <a:lnTo>
                      <a:pt x="2350" y="454"/>
                    </a:lnTo>
                    <a:lnTo>
                      <a:pt x="2363" y="454"/>
                    </a:lnTo>
                    <a:lnTo>
                      <a:pt x="2376" y="479"/>
                    </a:lnTo>
                    <a:lnTo>
                      <a:pt x="2388" y="479"/>
                    </a:lnTo>
                    <a:lnTo>
                      <a:pt x="2401" y="517"/>
                    </a:lnTo>
                    <a:lnTo>
                      <a:pt x="2414" y="517"/>
                    </a:lnTo>
                    <a:lnTo>
                      <a:pt x="2426" y="562"/>
                    </a:lnTo>
                    <a:lnTo>
                      <a:pt x="2439" y="562"/>
                    </a:lnTo>
                    <a:lnTo>
                      <a:pt x="2452" y="591"/>
                    </a:lnTo>
                    <a:lnTo>
                      <a:pt x="2464" y="591"/>
                    </a:lnTo>
                    <a:lnTo>
                      <a:pt x="2477" y="586"/>
                    </a:lnTo>
                    <a:lnTo>
                      <a:pt x="2490" y="586"/>
                    </a:lnTo>
                    <a:lnTo>
                      <a:pt x="2502" y="551"/>
                    </a:lnTo>
                    <a:lnTo>
                      <a:pt x="2515" y="551"/>
                    </a:lnTo>
                    <a:lnTo>
                      <a:pt x="2527" y="500"/>
                    </a:lnTo>
                    <a:lnTo>
                      <a:pt x="2540" y="500"/>
                    </a:lnTo>
                    <a:lnTo>
                      <a:pt x="2553" y="449"/>
                    </a:lnTo>
                    <a:lnTo>
                      <a:pt x="2565" y="449"/>
                    </a:lnTo>
                    <a:lnTo>
                      <a:pt x="2578" y="420"/>
                    </a:lnTo>
                    <a:lnTo>
                      <a:pt x="2591" y="420"/>
                    </a:lnTo>
                    <a:lnTo>
                      <a:pt x="2603" y="413"/>
                    </a:lnTo>
                    <a:lnTo>
                      <a:pt x="2616" y="413"/>
                    </a:lnTo>
                    <a:lnTo>
                      <a:pt x="2629" y="412"/>
                    </a:lnTo>
                    <a:lnTo>
                      <a:pt x="2641" y="412"/>
                    </a:lnTo>
                    <a:lnTo>
                      <a:pt x="2654" y="407"/>
                    </a:lnTo>
                    <a:lnTo>
                      <a:pt x="2666" y="407"/>
                    </a:lnTo>
                    <a:lnTo>
                      <a:pt x="2679" y="403"/>
                    </a:lnTo>
                    <a:lnTo>
                      <a:pt x="2692" y="403"/>
                    </a:lnTo>
                    <a:lnTo>
                      <a:pt x="2704" y="400"/>
                    </a:lnTo>
                    <a:lnTo>
                      <a:pt x="2717" y="400"/>
                    </a:lnTo>
                    <a:lnTo>
                      <a:pt x="2730" y="386"/>
                    </a:lnTo>
                    <a:lnTo>
                      <a:pt x="2742" y="386"/>
                    </a:lnTo>
                    <a:lnTo>
                      <a:pt x="2755" y="367"/>
                    </a:lnTo>
                    <a:lnTo>
                      <a:pt x="2768" y="367"/>
                    </a:lnTo>
                    <a:lnTo>
                      <a:pt x="2780" y="354"/>
                    </a:lnTo>
                    <a:lnTo>
                      <a:pt x="2793" y="354"/>
                    </a:lnTo>
                    <a:lnTo>
                      <a:pt x="2805" y="349"/>
                    </a:lnTo>
                    <a:lnTo>
                      <a:pt x="2818" y="349"/>
                    </a:lnTo>
                    <a:lnTo>
                      <a:pt x="2831" y="356"/>
                    </a:lnTo>
                    <a:lnTo>
                      <a:pt x="2843" y="356"/>
                    </a:lnTo>
                    <a:lnTo>
                      <a:pt x="2856" y="385"/>
                    </a:lnTo>
                    <a:lnTo>
                      <a:pt x="2869" y="385"/>
                    </a:lnTo>
                    <a:lnTo>
                      <a:pt x="2881" y="445"/>
                    </a:lnTo>
                    <a:lnTo>
                      <a:pt x="2894" y="445"/>
                    </a:lnTo>
                    <a:lnTo>
                      <a:pt x="2907" y="523"/>
                    </a:lnTo>
                    <a:lnTo>
                      <a:pt x="2919" y="523"/>
                    </a:lnTo>
                    <a:lnTo>
                      <a:pt x="2932" y="601"/>
                    </a:lnTo>
                    <a:lnTo>
                      <a:pt x="2945" y="601"/>
                    </a:lnTo>
                    <a:lnTo>
                      <a:pt x="2957" y="668"/>
                    </a:lnTo>
                    <a:lnTo>
                      <a:pt x="2970" y="668"/>
                    </a:lnTo>
                    <a:lnTo>
                      <a:pt x="2983" y="719"/>
                    </a:lnTo>
                    <a:lnTo>
                      <a:pt x="2995" y="719"/>
                    </a:lnTo>
                    <a:lnTo>
                      <a:pt x="3008" y="759"/>
                    </a:lnTo>
                    <a:lnTo>
                      <a:pt x="3020" y="759"/>
                    </a:lnTo>
                    <a:lnTo>
                      <a:pt x="3033" y="802"/>
                    </a:lnTo>
                    <a:lnTo>
                      <a:pt x="3046" y="802"/>
                    </a:lnTo>
                    <a:lnTo>
                      <a:pt x="3058" y="871"/>
                    </a:lnTo>
                    <a:lnTo>
                      <a:pt x="3071" y="871"/>
                    </a:lnTo>
                    <a:lnTo>
                      <a:pt x="3084" y="978"/>
                    </a:lnTo>
                    <a:lnTo>
                      <a:pt x="3096" y="978"/>
                    </a:lnTo>
                    <a:lnTo>
                      <a:pt x="3109" y="1126"/>
                    </a:lnTo>
                    <a:lnTo>
                      <a:pt x="3122" y="1126"/>
                    </a:lnTo>
                    <a:lnTo>
                      <a:pt x="3134" y="1286"/>
                    </a:lnTo>
                    <a:lnTo>
                      <a:pt x="3147" y="1286"/>
                    </a:lnTo>
                    <a:lnTo>
                      <a:pt x="3159" y="1431"/>
                    </a:lnTo>
                    <a:lnTo>
                      <a:pt x="3172" y="1431"/>
                    </a:lnTo>
                    <a:lnTo>
                      <a:pt x="3185" y="1550"/>
                    </a:lnTo>
                    <a:lnTo>
                      <a:pt x="3197" y="1550"/>
                    </a:lnTo>
                    <a:lnTo>
                      <a:pt x="3210" y="1631"/>
                    </a:lnTo>
                    <a:lnTo>
                      <a:pt x="3223" y="1631"/>
                    </a:lnTo>
                    <a:lnTo>
                      <a:pt x="3235" y="1661"/>
                    </a:lnTo>
                    <a:lnTo>
                      <a:pt x="3248" y="1661"/>
                    </a:lnTo>
                    <a:lnTo>
                      <a:pt x="3261" y="1647"/>
                    </a:lnTo>
                    <a:lnTo>
                      <a:pt x="3273" y="1647"/>
                    </a:lnTo>
                    <a:lnTo>
                      <a:pt x="3286" y="1611"/>
                    </a:lnTo>
                    <a:lnTo>
                      <a:pt x="3298" y="1611"/>
                    </a:lnTo>
                    <a:lnTo>
                      <a:pt x="3311" y="1595"/>
                    </a:lnTo>
                    <a:lnTo>
                      <a:pt x="3324" y="1595"/>
                    </a:lnTo>
                    <a:lnTo>
                      <a:pt x="3336" y="1636"/>
                    </a:lnTo>
                    <a:lnTo>
                      <a:pt x="3349" y="1636"/>
                    </a:lnTo>
                    <a:lnTo>
                      <a:pt x="3362" y="1731"/>
                    </a:lnTo>
                    <a:lnTo>
                      <a:pt x="3375" y="1731"/>
                    </a:lnTo>
                    <a:lnTo>
                      <a:pt x="3387" y="1840"/>
                    </a:lnTo>
                    <a:lnTo>
                      <a:pt x="3400" y="1840"/>
                    </a:lnTo>
                    <a:lnTo>
                      <a:pt x="3412" y="1936"/>
                    </a:lnTo>
                    <a:lnTo>
                      <a:pt x="3425" y="1936"/>
                    </a:lnTo>
                    <a:lnTo>
                      <a:pt x="3438" y="2006"/>
                    </a:lnTo>
                    <a:lnTo>
                      <a:pt x="3450" y="2006"/>
                    </a:lnTo>
                    <a:lnTo>
                      <a:pt x="3463" y="2010"/>
                    </a:lnTo>
                    <a:lnTo>
                      <a:pt x="3476" y="2010"/>
                    </a:lnTo>
                    <a:lnTo>
                      <a:pt x="3488" y="1924"/>
                    </a:lnTo>
                    <a:lnTo>
                      <a:pt x="3501" y="1924"/>
                    </a:lnTo>
                    <a:lnTo>
                      <a:pt x="3514" y="1757"/>
                    </a:lnTo>
                    <a:lnTo>
                      <a:pt x="3526" y="1757"/>
                    </a:lnTo>
                    <a:lnTo>
                      <a:pt x="3539" y="1572"/>
                    </a:lnTo>
                    <a:lnTo>
                      <a:pt x="3551" y="1572"/>
                    </a:lnTo>
                    <a:lnTo>
                      <a:pt x="3564" y="1409"/>
                    </a:lnTo>
                    <a:lnTo>
                      <a:pt x="3577" y="1409"/>
                    </a:lnTo>
                    <a:lnTo>
                      <a:pt x="3589" y="1280"/>
                    </a:lnTo>
                    <a:lnTo>
                      <a:pt x="3602" y="1280"/>
                    </a:lnTo>
                    <a:lnTo>
                      <a:pt x="3615" y="1177"/>
                    </a:lnTo>
                    <a:lnTo>
                      <a:pt x="3627" y="1177"/>
                    </a:lnTo>
                    <a:lnTo>
                      <a:pt x="3640" y="1080"/>
                    </a:lnTo>
                    <a:lnTo>
                      <a:pt x="3652" y="1080"/>
                    </a:lnTo>
                    <a:lnTo>
                      <a:pt x="3665" y="983"/>
                    </a:lnTo>
                    <a:lnTo>
                      <a:pt x="3678" y="983"/>
                    </a:lnTo>
                    <a:lnTo>
                      <a:pt x="3690" y="886"/>
                    </a:lnTo>
                    <a:lnTo>
                      <a:pt x="3703" y="886"/>
                    </a:lnTo>
                    <a:lnTo>
                      <a:pt x="3716" y="790"/>
                    </a:lnTo>
                    <a:lnTo>
                      <a:pt x="3728" y="790"/>
                    </a:lnTo>
                    <a:lnTo>
                      <a:pt x="3741" y="704"/>
                    </a:lnTo>
                    <a:lnTo>
                      <a:pt x="3754" y="704"/>
                    </a:lnTo>
                    <a:lnTo>
                      <a:pt x="3766" y="628"/>
                    </a:lnTo>
                    <a:lnTo>
                      <a:pt x="3779" y="628"/>
                    </a:lnTo>
                    <a:lnTo>
                      <a:pt x="3791" y="565"/>
                    </a:lnTo>
                    <a:lnTo>
                      <a:pt x="3804" y="565"/>
                    </a:lnTo>
                    <a:lnTo>
                      <a:pt x="3817" y="515"/>
                    </a:lnTo>
                    <a:lnTo>
                      <a:pt x="3830" y="515"/>
                    </a:lnTo>
                    <a:lnTo>
                      <a:pt x="3842" y="479"/>
                    </a:lnTo>
                    <a:lnTo>
                      <a:pt x="3855" y="479"/>
                    </a:lnTo>
                    <a:lnTo>
                      <a:pt x="3868" y="442"/>
                    </a:lnTo>
                    <a:lnTo>
                      <a:pt x="3880" y="442"/>
                    </a:lnTo>
                    <a:lnTo>
                      <a:pt x="3893" y="401"/>
                    </a:lnTo>
                    <a:lnTo>
                      <a:pt x="3905" y="401"/>
                    </a:lnTo>
                    <a:lnTo>
                      <a:pt x="3918" y="353"/>
                    </a:lnTo>
                    <a:lnTo>
                      <a:pt x="3931" y="353"/>
                    </a:lnTo>
                    <a:lnTo>
                      <a:pt x="3943" y="308"/>
                    </a:lnTo>
                    <a:lnTo>
                      <a:pt x="3956" y="308"/>
                    </a:lnTo>
                    <a:lnTo>
                      <a:pt x="3969" y="269"/>
                    </a:lnTo>
                    <a:lnTo>
                      <a:pt x="3981" y="269"/>
                    </a:lnTo>
                    <a:lnTo>
                      <a:pt x="3994" y="233"/>
                    </a:lnTo>
                    <a:lnTo>
                      <a:pt x="4007" y="233"/>
                    </a:lnTo>
                    <a:lnTo>
                      <a:pt x="4019" y="199"/>
                    </a:lnTo>
                    <a:lnTo>
                      <a:pt x="4032" y="199"/>
                    </a:lnTo>
                    <a:lnTo>
                      <a:pt x="4044" y="174"/>
                    </a:lnTo>
                    <a:lnTo>
                      <a:pt x="4057" y="174"/>
                    </a:lnTo>
                    <a:lnTo>
                      <a:pt x="4070" y="156"/>
                    </a:lnTo>
                    <a:lnTo>
                      <a:pt x="4082" y="156"/>
                    </a:lnTo>
                    <a:lnTo>
                      <a:pt x="4095" y="145"/>
                    </a:lnTo>
                    <a:lnTo>
                      <a:pt x="4108" y="145"/>
                    </a:lnTo>
                    <a:lnTo>
                      <a:pt x="4120" y="139"/>
                    </a:lnTo>
                    <a:lnTo>
                      <a:pt x="4133" y="139"/>
                    </a:lnTo>
                    <a:lnTo>
                      <a:pt x="4146" y="131"/>
                    </a:lnTo>
                    <a:lnTo>
                      <a:pt x="4158" y="131"/>
                    </a:lnTo>
                    <a:lnTo>
                      <a:pt x="4171" y="115"/>
                    </a:lnTo>
                    <a:lnTo>
                      <a:pt x="4183" y="115"/>
                    </a:lnTo>
                    <a:lnTo>
                      <a:pt x="4196" y="92"/>
                    </a:lnTo>
                    <a:lnTo>
                      <a:pt x="4209" y="92"/>
                    </a:lnTo>
                    <a:lnTo>
                      <a:pt x="4221" y="69"/>
                    </a:lnTo>
                    <a:lnTo>
                      <a:pt x="4234" y="69"/>
                    </a:lnTo>
                    <a:lnTo>
                      <a:pt x="4247" y="49"/>
                    </a:lnTo>
                    <a:lnTo>
                      <a:pt x="4259" y="49"/>
                    </a:lnTo>
                    <a:lnTo>
                      <a:pt x="4272" y="37"/>
                    </a:lnTo>
                    <a:lnTo>
                      <a:pt x="4285" y="37"/>
                    </a:lnTo>
                    <a:lnTo>
                      <a:pt x="4297" y="28"/>
                    </a:lnTo>
                    <a:lnTo>
                      <a:pt x="4310" y="28"/>
                    </a:lnTo>
                    <a:lnTo>
                      <a:pt x="4323" y="19"/>
                    </a:lnTo>
                    <a:lnTo>
                      <a:pt x="4335" y="19"/>
                    </a:lnTo>
                    <a:lnTo>
                      <a:pt x="4348" y="10"/>
                    </a:lnTo>
                    <a:lnTo>
                      <a:pt x="4361" y="10"/>
                    </a:lnTo>
                    <a:lnTo>
                      <a:pt x="4373" y="4"/>
                    </a:lnTo>
                    <a:lnTo>
                      <a:pt x="4386" y="4"/>
                    </a:lnTo>
                    <a:lnTo>
                      <a:pt x="4398" y="0"/>
                    </a:lnTo>
                    <a:lnTo>
                      <a:pt x="4411" y="0"/>
                    </a:lnTo>
                    <a:lnTo>
                      <a:pt x="4424" y="0"/>
                    </a:lnTo>
                    <a:lnTo>
                      <a:pt x="4436" y="0"/>
                    </a:lnTo>
                    <a:lnTo>
                      <a:pt x="4449" y="3"/>
                    </a:lnTo>
                    <a:lnTo>
                      <a:pt x="4462" y="3"/>
                    </a:lnTo>
                    <a:lnTo>
                      <a:pt x="4474" y="9"/>
                    </a:lnTo>
                    <a:lnTo>
                      <a:pt x="4487" y="9"/>
                    </a:lnTo>
                    <a:lnTo>
                      <a:pt x="4500" y="17"/>
                    </a:lnTo>
                    <a:lnTo>
                      <a:pt x="4512" y="17"/>
                    </a:lnTo>
                    <a:lnTo>
                      <a:pt x="4525" y="28"/>
                    </a:lnTo>
                    <a:lnTo>
                      <a:pt x="4537" y="28"/>
                    </a:lnTo>
                    <a:lnTo>
                      <a:pt x="4550" y="43"/>
                    </a:lnTo>
                    <a:lnTo>
                      <a:pt x="4563" y="43"/>
                    </a:lnTo>
                    <a:lnTo>
                      <a:pt x="4575" y="61"/>
                    </a:lnTo>
                    <a:lnTo>
                      <a:pt x="4588" y="61"/>
                    </a:lnTo>
                    <a:lnTo>
                      <a:pt x="4601" y="78"/>
                    </a:lnTo>
                    <a:lnTo>
                      <a:pt x="4613" y="78"/>
                    </a:lnTo>
                    <a:lnTo>
                      <a:pt x="4626" y="93"/>
                    </a:lnTo>
                    <a:lnTo>
                      <a:pt x="4639" y="93"/>
                    </a:lnTo>
                    <a:lnTo>
                      <a:pt x="4651" y="105"/>
                    </a:lnTo>
                    <a:lnTo>
                      <a:pt x="4664" y="105"/>
                    </a:lnTo>
                    <a:lnTo>
                      <a:pt x="4676" y="116"/>
                    </a:lnTo>
                    <a:lnTo>
                      <a:pt x="4689" y="116"/>
                    </a:lnTo>
                    <a:lnTo>
                      <a:pt x="4702" y="130"/>
                    </a:lnTo>
                    <a:lnTo>
                      <a:pt x="4714" y="130"/>
                    </a:lnTo>
                    <a:lnTo>
                      <a:pt x="4727" y="151"/>
                    </a:lnTo>
                    <a:lnTo>
                      <a:pt x="4740" y="151"/>
                    </a:lnTo>
                    <a:lnTo>
                      <a:pt x="4752" y="179"/>
                    </a:lnTo>
                    <a:lnTo>
                      <a:pt x="4765" y="179"/>
                    </a:lnTo>
                    <a:lnTo>
                      <a:pt x="4778" y="217"/>
                    </a:lnTo>
                    <a:lnTo>
                      <a:pt x="4790" y="217"/>
                    </a:lnTo>
                    <a:lnTo>
                      <a:pt x="4803" y="259"/>
                    </a:lnTo>
                    <a:lnTo>
                      <a:pt x="4816" y="259"/>
                    </a:lnTo>
                    <a:lnTo>
                      <a:pt x="4828" y="295"/>
                    </a:lnTo>
                    <a:lnTo>
                      <a:pt x="4841" y="295"/>
                    </a:lnTo>
                    <a:lnTo>
                      <a:pt x="4854" y="314"/>
                    </a:lnTo>
                    <a:lnTo>
                      <a:pt x="4866" y="314"/>
                    </a:lnTo>
                    <a:lnTo>
                      <a:pt x="4879" y="315"/>
                    </a:lnTo>
                    <a:lnTo>
                      <a:pt x="4892" y="315"/>
                    </a:lnTo>
                    <a:lnTo>
                      <a:pt x="4904" y="298"/>
                    </a:lnTo>
                    <a:lnTo>
                      <a:pt x="4917" y="298"/>
                    </a:lnTo>
                    <a:lnTo>
                      <a:pt x="4929" y="264"/>
                    </a:lnTo>
                    <a:lnTo>
                      <a:pt x="4942" y="264"/>
                    </a:lnTo>
                    <a:lnTo>
                      <a:pt x="4955" y="228"/>
                    </a:lnTo>
                    <a:lnTo>
                      <a:pt x="4967" y="228"/>
                    </a:lnTo>
                    <a:lnTo>
                      <a:pt x="4980" y="203"/>
                    </a:lnTo>
                    <a:lnTo>
                      <a:pt x="4993" y="203"/>
                    </a:lnTo>
                    <a:lnTo>
                      <a:pt x="5005" y="189"/>
                    </a:lnTo>
                    <a:lnTo>
                      <a:pt x="5018" y="189"/>
                    </a:lnTo>
                    <a:lnTo>
                      <a:pt x="5031" y="181"/>
                    </a:lnTo>
                    <a:lnTo>
                      <a:pt x="5043" y="181"/>
                    </a:lnTo>
                    <a:lnTo>
                      <a:pt x="5056" y="179"/>
                    </a:lnTo>
                    <a:lnTo>
                      <a:pt x="5068" y="179"/>
                    </a:lnTo>
                    <a:lnTo>
                      <a:pt x="5081" y="192"/>
                    </a:lnTo>
                    <a:lnTo>
                      <a:pt x="5094" y="192"/>
                    </a:lnTo>
                    <a:lnTo>
                      <a:pt x="5106" y="224"/>
                    </a:lnTo>
                    <a:lnTo>
                      <a:pt x="5119" y="224"/>
                    </a:lnTo>
                    <a:lnTo>
                      <a:pt x="5132" y="272"/>
                    </a:lnTo>
                    <a:lnTo>
                      <a:pt x="5144" y="272"/>
                    </a:lnTo>
                    <a:lnTo>
                      <a:pt x="5157" y="326"/>
                    </a:lnTo>
                    <a:lnTo>
                      <a:pt x="5170" y="326"/>
                    </a:lnTo>
                    <a:lnTo>
                      <a:pt x="5182" y="383"/>
                    </a:lnTo>
                    <a:lnTo>
                      <a:pt x="5195" y="383"/>
                    </a:lnTo>
                    <a:lnTo>
                      <a:pt x="5207" y="452"/>
                    </a:lnTo>
                    <a:lnTo>
                      <a:pt x="5220" y="452"/>
                    </a:lnTo>
                    <a:lnTo>
                      <a:pt x="5233" y="547"/>
                    </a:lnTo>
                    <a:lnTo>
                      <a:pt x="5245" y="547"/>
                    </a:lnTo>
                    <a:lnTo>
                      <a:pt x="5258" y="665"/>
                    </a:lnTo>
                    <a:lnTo>
                      <a:pt x="5271" y="665"/>
                    </a:lnTo>
                    <a:lnTo>
                      <a:pt x="5283" y="777"/>
                    </a:lnTo>
                    <a:lnTo>
                      <a:pt x="5296" y="777"/>
                    </a:lnTo>
                    <a:lnTo>
                      <a:pt x="5309" y="863"/>
                    </a:lnTo>
                    <a:lnTo>
                      <a:pt x="5321" y="863"/>
                    </a:lnTo>
                    <a:lnTo>
                      <a:pt x="5334" y="936"/>
                    </a:lnTo>
                    <a:lnTo>
                      <a:pt x="5347" y="936"/>
                    </a:lnTo>
                    <a:lnTo>
                      <a:pt x="5359" y="1009"/>
                    </a:lnTo>
                    <a:lnTo>
                      <a:pt x="5372" y="1009"/>
                    </a:lnTo>
                    <a:lnTo>
                      <a:pt x="5385" y="1081"/>
                    </a:lnTo>
                    <a:lnTo>
                      <a:pt x="5397" y="1081"/>
                    </a:lnTo>
                    <a:lnTo>
                      <a:pt x="5410" y="1137"/>
                    </a:lnTo>
                    <a:lnTo>
                      <a:pt x="5422" y="1137"/>
                    </a:lnTo>
                    <a:lnTo>
                      <a:pt x="5435" y="1199"/>
                    </a:lnTo>
                    <a:lnTo>
                      <a:pt x="5448" y="1199"/>
                    </a:lnTo>
                    <a:lnTo>
                      <a:pt x="5460" y="1286"/>
                    </a:lnTo>
                    <a:lnTo>
                      <a:pt x="5473" y="1286"/>
                    </a:lnTo>
                    <a:lnTo>
                      <a:pt x="5486" y="1411"/>
                    </a:lnTo>
                    <a:lnTo>
                      <a:pt x="5498" y="1411"/>
                    </a:lnTo>
                    <a:lnTo>
                      <a:pt x="5511" y="1573"/>
                    </a:lnTo>
                    <a:lnTo>
                      <a:pt x="5524" y="1573"/>
                    </a:lnTo>
                    <a:lnTo>
                      <a:pt x="5536" y="1750"/>
                    </a:lnTo>
                    <a:lnTo>
                      <a:pt x="5549" y="1750"/>
                    </a:lnTo>
                    <a:lnTo>
                      <a:pt x="5561" y="1902"/>
                    </a:lnTo>
                    <a:lnTo>
                      <a:pt x="5574" y="1902"/>
                    </a:lnTo>
                    <a:lnTo>
                      <a:pt x="5587" y="1988"/>
                    </a:lnTo>
                    <a:lnTo>
                      <a:pt x="5599" y="1988"/>
                    </a:lnTo>
                    <a:lnTo>
                      <a:pt x="5612" y="1996"/>
                    </a:lnTo>
                    <a:lnTo>
                      <a:pt x="5625" y="1996"/>
                    </a:lnTo>
                    <a:lnTo>
                      <a:pt x="5637" y="1963"/>
                    </a:lnTo>
                    <a:lnTo>
                      <a:pt x="5650" y="1963"/>
                    </a:lnTo>
                    <a:lnTo>
                      <a:pt x="5663" y="1934"/>
                    </a:lnTo>
                    <a:lnTo>
                      <a:pt x="5675" y="1934"/>
                    </a:lnTo>
                    <a:lnTo>
                      <a:pt x="5688" y="1909"/>
                    </a:lnTo>
                    <a:lnTo>
                      <a:pt x="5700" y="1909"/>
                    </a:lnTo>
                    <a:lnTo>
                      <a:pt x="5713" y="1894"/>
                    </a:lnTo>
                    <a:lnTo>
                      <a:pt x="5726" y="1894"/>
                    </a:lnTo>
                    <a:lnTo>
                      <a:pt x="5738" y="1897"/>
                    </a:lnTo>
                    <a:lnTo>
                      <a:pt x="5751" y="1897"/>
                    </a:lnTo>
                    <a:lnTo>
                      <a:pt x="5764" y="1930"/>
                    </a:lnTo>
                    <a:lnTo>
                      <a:pt x="5777" y="1930"/>
                    </a:lnTo>
                    <a:lnTo>
                      <a:pt x="5789" y="1974"/>
                    </a:lnTo>
                    <a:lnTo>
                      <a:pt x="5802" y="1974"/>
                    </a:lnTo>
                    <a:lnTo>
                      <a:pt x="5814" y="2012"/>
                    </a:lnTo>
                    <a:lnTo>
                      <a:pt x="5827" y="2012"/>
                    </a:lnTo>
                    <a:lnTo>
                      <a:pt x="5840" y="2011"/>
                    </a:lnTo>
                    <a:lnTo>
                      <a:pt x="5852" y="2011"/>
                    </a:lnTo>
                    <a:lnTo>
                      <a:pt x="5865" y="1992"/>
                    </a:lnTo>
                    <a:lnTo>
                      <a:pt x="5878" y="1992"/>
                    </a:lnTo>
                    <a:lnTo>
                      <a:pt x="5890" y="1976"/>
                    </a:lnTo>
                    <a:lnTo>
                      <a:pt x="5903" y="1976"/>
                    </a:lnTo>
                    <a:lnTo>
                      <a:pt x="5916" y="1937"/>
                    </a:lnTo>
                    <a:lnTo>
                      <a:pt x="5928" y="1937"/>
                    </a:lnTo>
                    <a:lnTo>
                      <a:pt x="5941" y="1851"/>
                    </a:lnTo>
                    <a:lnTo>
                      <a:pt x="5953" y="1851"/>
                    </a:lnTo>
                    <a:lnTo>
                      <a:pt x="5956" y="1819"/>
                    </a:lnTo>
                  </a:path>
                </a:pathLst>
              </a:custGeom>
              <a:noFill/>
              <a:ln w="4763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9095027" y="5236981"/>
              <a:ext cx="74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 = 8 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9134670" y="3834052"/>
              <a:ext cx="74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 = 4 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9147926" y="2556274"/>
              <a:ext cx="74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 = 2 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607065" y="6141024"/>
              <a:ext cx="35287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Approximate distance profile in Red</a:t>
              </a: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035769" y="3685975"/>
            <a:ext cx="840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PAA</a:t>
            </a:r>
          </a:p>
        </p:txBody>
      </p:sp>
    </p:spTree>
    <p:extLst>
      <p:ext uri="{BB962C8B-B14F-4D97-AF65-F5344CB8AC3E}">
        <p14:creationId xmlns:p14="http://schemas.microsoft.com/office/powerpoint/2010/main" val="295325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roup 169"/>
          <p:cNvGrpSpPr>
            <a:grpSpLocks noChangeAspect="1"/>
          </p:cNvGrpSpPr>
          <p:nvPr/>
        </p:nvGrpSpPr>
        <p:grpSpPr>
          <a:xfrm>
            <a:off x="8316153" y="477564"/>
            <a:ext cx="2918277" cy="1828800"/>
            <a:chOff x="-1553496" y="171515"/>
            <a:chExt cx="4868863" cy="3051175"/>
          </a:xfrm>
        </p:grpSpPr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-1553496" y="473140"/>
              <a:ext cx="4868863" cy="2749550"/>
            </a:xfrm>
            <a:custGeom>
              <a:avLst/>
              <a:gdLst>
                <a:gd name="T0" fmla="*/ 46 w 3067"/>
                <a:gd name="T1" fmla="*/ 1626 h 1732"/>
                <a:gd name="T2" fmla="*/ 95 w 3067"/>
                <a:gd name="T3" fmla="*/ 1539 h 1732"/>
                <a:gd name="T4" fmla="*/ 144 w 3067"/>
                <a:gd name="T5" fmla="*/ 1444 h 1732"/>
                <a:gd name="T6" fmla="*/ 193 w 3067"/>
                <a:gd name="T7" fmla="*/ 1306 h 1732"/>
                <a:gd name="T8" fmla="*/ 242 w 3067"/>
                <a:gd name="T9" fmla="*/ 1223 h 1732"/>
                <a:gd name="T10" fmla="*/ 291 w 3067"/>
                <a:gd name="T11" fmla="*/ 1242 h 1732"/>
                <a:gd name="T12" fmla="*/ 340 w 3067"/>
                <a:gd name="T13" fmla="*/ 1483 h 1732"/>
                <a:gd name="T14" fmla="*/ 390 w 3067"/>
                <a:gd name="T15" fmla="*/ 1344 h 1732"/>
                <a:gd name="T16" fmla="*/ 439 w 3067"/>
                <a:gd name="T17" fmla="*/ 1212 h 1732"/>
                <a:gd name="T18" fmla="*/ 488 w 3067"/>
                <a:gd name="T19" fmla="*/ 1198 h 1732"/>
                <a:gd name="T20" fmla="*/ 537 w 3067"/>
                <a:gd name="T21" fmla="*/ 1075 h 1732"/>
                <a:gd name="T22" fmla="*/ 586 w 3067"/>
                <a:gd name="T23" fmla="*/ 1086 h 1732"/>
                <a:gd name="T24" fmla="*/ 635 w 3067"/>
                <a:gd name="T25" fmla="*/ 1222 h 1732"/>
                <a:gd name="T26" fmla="*/ 685 w 3067"/>
                <a:gd name="T27" fmla="*/ 1181 h 1732"/>
                <a:gd name="T28" fmla="*/ 734 w 3067"/>
                <a:gd name="T29" fmla="*/ 1097 h 1732"/>
                <a:gd name="T30" fmla="*/ 783 w 3067"/>
                <a:gd name="T31" fmla="*/ 891 h 1732"/>
                <a:gd name="T32" fmla="*/ 832 w 3067"/>
                <a:gd name="T33" fmla="*/ 651 h 1732"/>
                <a:gd name="T34" fmla="*/ 881 w 3067"/>
                <a:gd name="T35" fmla="*/ 334 h 1732"/>
                <a:gd name="T36" fmla="*/ 930 w 3067"/>
                <a:gd name="T37" fmla="*/ 241 h 1732"/>
                <a:gd name="T38" fmla="*/ 979 w 3067"/>
                <a:gd name="T39" fmla="*/ 80 h 1732"/>
                <a:gd name="T40" fmla="*/ 1029 w 3067"/>
                <a:gd name="T41" fmla="*/ 85 h 1732"/>
                <a:gd name="T42" fmla="*/ 1078 w 3067"/>
                <a:gd name="T43" fmla="*/ 250 h 1732"/>
                <a:gd name="T44" fmla="*/ 1127 w 3067"/>
                <a:gd name="T45" fmla="*/ 203 h 1732"/>
                <a:gd name="T46" fmla="*/ 1176 w 3067"/>
                <a:gd name="T47" fmla="*/ 137 h 1732"/>
                <a:gd name="T48" fmla="*/ 1225 w 3067"/>
                <a:gd name="T49" fmla="*/ 88 h 1732"/>
                <a:gd name="T50" fmla="*/ 1274 w 3067"/>
                <a:gd name="T51" fmla="*/ 225 h 1732"/>
                <a:gd name="T52" fmla="*/ 1323 w 3067"/>
                <a:gd name="T53" fmla="*/ 147 h 1732"/>
                <a:gd name="T54" fmla="*/ 1372 w 3067"/>
                <a:gd name="T55" fmla="*/ 77 h 1732"/>
                <a:gd name="T56" fmla="*/ 1421 w 3067"/>
                <a:gd name="T57" fmla="*/ 168 h 1732"/>
                <a:gd name="T58" fmla="*/ 1471 w 3067"/>
                <a:gd name="T59" fmla="*/ 505 h 1732"/>
                <a:gd name="T60" fmla="*/ 1520 w 3067"/>
                <a:gd name="T61" fmla="*/ 715 h 1732"/>
                <a:gd name="T62" fmla="*/ 1569 w 3067"/>
                <a:gd name="T63" fmla="*/ 597 h 1732"/>
                <a:gd name="T64" fmla="*/ 1618 w 3067"/>
                <a:gd name="T65" fmla="*/ 559 h 1732"/>
                <a:gd name="T66" fmla="*/ 1667 w 3067"/>
                <a:gd name="T67" fmla="*/ 433 h 1732"/>
                <a:gd name="T68" fmla="*/ 1716 w 3067"/>
                <a:gd name="T69" fmla="*/ 540 h 1732"/>
                <a:gd name="T70" fmla="*/ 1765 w 3067"/>
                <a:gd name="T71" fmla="*/ 509 h 1732"/>
                <a:gd name="T72" fmla="*/ 1814 w 3067"/>
                <a:gd name="T73" fmla="*/ 542 h 1732"/>
                <a:gd name="T74" fmla="*/ 1863 w 3067"/>
                <a:gd name="T75" fmla="*/ 765 h 1732"/>
                <a:gd name="T76" fmla="*/ 1913 w 3067"/>
                <a:gd name="T77" fmla="*/ 801 h 1732"/>
                <a:gd name="T78" fmla="*/ 1962 w 3067"/>
                <a:gd name="T79" fmla="*/ 686 h 1732"/>
                <a:gd name="T80" fmla="*/ 2011 w 3067"/>
                <a:gd name="T81" fmla="*/ 530 h 1732"/>
                <a:gd name="T82" fmla="*/ 2060 w 3067"/>
                <a:gd name="T83" fmla="*/ 552 h 1732"/>
                <a:gd name="T84" fmla="*/ 2109 w 3067"/>
                <a:gd name="T85" fmla="*/ 709 h 1732"/>
                <a:gd name="T86" fmla="*/ 2158 w 3067"/>
                <a:gd name="T87" fmla="*/ 568 h 1732"/>
                <a:gd name="T88" fmla="*/ 2207 w 3067"/>
                <a:gd name="T89" fmla="*/ 510 h 1732"/>
                <a:gd name="T90" fmla="*/ 2256 w 3067"/>
                <a:gd name="T91" fmla="*/ 393 h 1732"/>
                <a:gd name="T92" fmla="*/ 2306 w 3067"/>
                <a:gd name="T93" fmla="*/ 467 h 1732"/>
                <a:gd name="T94" fmla="*/ 2355 w 3067"/>
                <a:gd name="T95" fmla="*/ 483 h 1732"/>
                <a:gd name="T96" fmla="*/ 2404 w 3067"/>
                <a:gd name="T97" fmla="*/ 451 h 1732"/>
                <a:gd name="T98" fmla="*/ 2453 w 3067"/>
                <a:gd name="T99" fmla="*/ 638 h 1732"/>
                <a:gd name="T100" fmla="*/ 2502 w 3067"/>
                <a:gd name="T101" fmla="*/ 578 h 1732"/>
                <a:gd name="T102" fmla="*/ 2551 w 3067"/>
                <a:gd name="T103" fmla="*/ 718 h 1732"/>
                <a:gd name="T104" fmla="*/ 2600 w 3067"/>
                <a:gd name="T105" fmla="*/ 768 h 1732"/>
                <a:gd name="T106" fmla="*/ 2650 w 3067"/>
                <a:gd name="T107" fmla="*/ 705 h 1732"/>
                <a:gd name="T108" fmla="*/ 2699 w 3067"/>
                <a:gd name="T109" fmla="*/ 548 h 1732"/>
                <a:gd name="T110" fmla="*/ 2748 w 3067"/>
                <a:gd name="T111" fmla="*/ 685 h 1732"/>
                <a:gd name="T112" fmla="*/ 2797 w 3067"/>
                <a:gd name="T113" fmla="*/ 602 h 1732"/>
                <a:gd name="T114" fmla="*/ 2846 w 3067"/>
                <a:gd name="T115" fmla="*/ 633 h 1732"/>
                <a:gd name="T116" fmla="*/ 2895 w 3067"/>
                <a:gd name="T117" fmla="*/ 565 h 1732"/>
                <a:gd name="T118" fmla="*/ 2945 w 3067"/>
                <a:gd name="T119" fmla="*/ 735 h 1732"/>
                <a:gd name="T120" fmla="*/ 2994 w 3067"/>
                <a:gd name="T121" fmla="*/ 617 h 1732"/>
                <a:gd name="T122" fmla="*/ 3043 w 3067"/>
                <a:gd name="T123" fmla="*/ 517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67" h="1732">
                  <a:moveTo>
                    <a:pt x="0" y="1570"/>
                  </a:moveTo>
                  <a:lnTo>
                    <a:pt x="3" y="1591"/>
                  </a:lnTo>
                  <a:lnTo>
                    <a:pt x="6" y="1604"/>
                  </a:lnTo>
                  <a:lnTo>
                    <a:pt x="9" y="1625"/>
                  </a:lnTo>
                  <a:lnTo>
                    <a:pt x="12" y="1607"/>
                  </a:lnTo>
                  <a:lnTo>
                    <a:pt x="15" y="1631"/>
                  </a:lnTo>
                  <a:lnTo>
                    <a:pt x="18" y="1664"/>
                  </a:lnTo>
                  <a:lnTo>
                    <a:pt x="21" y="1647"/>
                  </a:lnTo>
                  <a:lnTo>
                    <a:pt x="24" y="1660"/>
                  </a:lnTo>
                  <a:lnTo>
                    <a:pt x="27" y="1649"/>
                  </a:lnTo>
                  <a:lnTo>
                    <a:pt x="31" y="1660"/>
                  </a:lnTo>
                  <a:lnTo>
                    <a:pt x="34" y="1651"/>
                  </a:lnTo>
                  <a:lnTo>
                    <a:pt x="37" y="1732"/>
                  </a:lnTo>
                  <a:lnTo>
                    <a:pt x="40" y="1717"/>
                  </a:lnTo>
                  <a:lnTo>
                    <a:pt x="43" y="1659"/>
                  </a:lnTo>
                  <a:lnTo>
                    <a:pt x="46" y="1626"/>
                  </a:lnTo>
                  <a:lnTo>
                    <a:pt x="49" y="1598"/>
                  </a:lnTo>
                  <a:lnTo>
                    <a:pt x="52" y="1605"/>
                  </a:lnTo>
                  <a:lnTo>
                    <a:pt x="55" y="1600"/>
                  </a:lnTo>
                  <a:lnTo>
                    <a:pt x="58" y="1592"/>
                  </a:lnTo>
                  <a:lnTo>
                    <a:pt x="61" y="1589"/>
                  </a:lnTo>
                  <a:lnTo>
                    <a:pt x="64" y="1615"/>
                  </a:lnTo>
                  <a:lnTo>
                    <a:pt x="67" y="1626"/>
                  </a:lnTo>
                  <a:lnTo>
                    <a:pt x="70" y="1632"/>
                  </a:lnTo>
                  <a:lnTo>
                    <a:pt x="73" y="1647"/>
                  </a:lnTo>
                  <a:lnTo>
                    <a:pt x="77" y="1620"/>
                  </a:lnTo>
                  <a:lnTo>
                    <a:pt x="80" y="1541"/>
                  </a:lnTo>
                  <a:lnTo>
                    <a:pt x="83" y="1582"/>
                  </a:lnTo>
                  <a:lnTo>
                    <a:pt x="86" y="1578"/>
                  </a:lnTo>
                  <a:lnTo>
                    <a:pt x="89" y="1623"/>
                  </a:lnTo>
                  <a:lnTo>
                    <a:pt x="92" y="1583"/>
                  </a:lnTo>
                  <a:lnTo>
                    <a:pt x="95" y="1539"/>
                  </a:lnTo>
                  <a:lnTo>
                    <a:pt x="98" y="1591"/>
                  </a:lnTo>
                  <a:lnTo>
                    <a:pt x="101" y="1530"/>
                  </a:lnTo>
                  <a:lnTo>
                    <a:pt x="104" y="1564"/>
                  </a:lnTo>
                  <a:lnTo>
                    <a:pt x="107" y="1557"/>
                  </a:lnTo>
                  <a:lnTo>
                    <a:pt x="110" y="1522"/>
                  </a:lnTo>
                  <a:lnTo>
                    <a:pt x="113" y="1518"/>
                  </a:lnTo>
                  <a:lnTo>
                    <a:pt x="116" y="1446"/>
                  </a:lnTo>
                  <a:lnTo>
                    <a:pt x="119" y="1359"/>
                  </a:lnTo>
                  <a:lnTo>
                    <a:pt x="122" y="1355"/>
                  </a:lnTo>
                  <a:lnTo>
                    <a:pt x="126" y="1415"/>
                  </a:lnTo>
                  <a:lnTo>
                    <a:pt x="129" y="1426"/>
                  </a:lnTo>
                  <a:lnTo>
                    <a:pt x="132" y="1453"/>
                  </a:lnTo>
                  <a:lnTo>
                    <a:pt x="135" y="1477"/>
                  </a:lnTo>
                  <a:lnTo>
                    <a:pt x="138" y="1512"/>
                  </a:lnTo>
                  <a:lnTo>
                    <a:pt x="141" y="1510"/>
                  </a:lnTo>
                  <a:lnTo>
                    <a:pt x="144" y="1444"/>
                  </a:lnTo>
                  <a:lnTo>
                    <a:pt x="147" y="1466"/>
                  </a:lnTo>
                  <a:lnTo>
                    <a:pt x="150" y="1475"/>
                  </a:lnTo>
                  <a:lnTo>
                    <a:pt x="153" y="1438"/>
                  </a:lnTo>
                  <a:lnTo>
                    <a:pt x="157" y="1400"/>
                  </a:lnTo>
                  <a:lnTo>
                    <a:pt x="160" y="1385"/>
                  </a:lnTo>
                  <a:lnTo>
                    <a:pt x="162" y="1353"/>
                  </a:lnTo>
                  <a:lnTo>
                    <a:pt x="165" y="1326"/>
                  </a:lnTo>
                  <a:lnTo>
                    <a:pt x="168" y="1337"/>
                  </a:lnTo>
                  <a:lnTo>
                    <a:pt x="172" y="1324"/>
                  </a:lnTo>
                  <a:lnTo>
                    <a:pt x="175" y="1333"/>
                  </a:lnTo>
                  <a:lnTo>
                    <a:pt x="178" y="1362"/>
                  </a:lnTo>
                  <a:lnTo>
                    <a:pt x="181" y="1342"/>
                  </a:lnTo>
                  <a:lnTo>
                    <a:pt x="184" y="1340"/>
                  </a:lnTo>
                  <a:lnTo>
                    <a:pt x="187" y="1345"/>
                  </a:lnTo>
                  <a:lnTo>
                    <a:pt x="190" y="1337"/>
                  </a:lnTo>
                  <a:lnTo>
                    <a:pt x="193" y="1306"/>
                  </a:lnTo>
                  <a:lnTo>
                    <a:pt x="196" y="1293"/>
                  </a:lnTo>
                  <a:lnTo>
                    <a:pt x="199" y="1287"/>
                  </a:lnTo>
                  <a:lnTo>
                    <a:pt x="203" y="1278"/>
                  </a:lnTo>
                  <a:lnTo>
                    <a:pt x="206" y="1276"/>
                  </a:lnTo>
                  <a:lnTo>
                    <a:pt x="209" y="1301"/>
                  </a:lnTo>
                  <a:lnTo>
                    <a:pt x="212" y="1276"/>
                  </a:lnTo>
                  <a:lnTo>
                    <a:pt x="214" y="1232"/>
                  </a:lnTo>
                  <a:lnTo>
                    <a:pt x="218" y="1249"/>
                  </a:lnTo>
                  <a:lnTo>
                    <a:pt x="221" y="1189"/>
                  </a:lnTo>
                  <a:lnTo>
                    <a:pt x="224" y="1194"/>
                  </a:lnTo>
                  <a:lnTo>
                    <a:pt x="227" y="1202"/>
                  </a:lnTo>
                  <a:lnTo>
                    <a:pt x="230" y="1230"/>
                  </a:lnTo>
                  <a:lnTo>
                    <a:pt x="233" y="1254"/>
                  </a:lnTo>
                  <a:lnTo>
                    <a:pt x="236" y="1284"/>
                  </a:lnTo>
                  <a:lnTo>
                    <a:pt x="239" y="1273"/>
                  </a:lnTo>
                  <a:lnTo>
                    <a:pt x="242" y="1223"/>
                  </a:lnTo>
                  <a:lnTo>
                    <a:pt x="245" y="1207"/>
                  </a:lnTo>
                  <a:lnTo>
                    <a:pt x="249" y="1180"/>
                  </a:lnTo>
                  <a:lnTo>
                    <a:pt x="252" y="1138"/>
                  </a:lnTo>
                  <a:lnTo>
                    <a:pt x="255" y="1216"/>
                  </a:lnTo>
                  <a:lnTo>
                    <a:pt x="258" y="1222"/>
                  </a:lnTo>
                  <a:lnTo>
                    <a:pt x="261" y="1211"/>
                  </a:lnTo>
                  <a:lnTo>
                    <a:pt x="264" y="1188"/>
                  </a:lnTo>
                  <a:lnTo>
                    <a:pt x="267" y="1229"/>
                  </a:lnTo>
                  <a:lnTo>
                    <a:pt x="270" y="1261"/>
                  </a:lnTo>
                  <a:lnTo>
                    <a:pt x="273" y="1236"/>
                  </a:lnTo>
                  <a:lnTo>
                    <a:pt x="276" y="1239"/>
                  </a:lnTo>
                  <a:lnTo>
                    <a:pt x="279" y="1222"/>
                  </a:lnTo>
                  <a:lnTo>
                    <a:pt x="282" y="1252"/>
                  </a:lnTo>
                  <a:lnTo>
                    <a:pt x="285" y="1303"/>
                  </a:lnTo>
                  <a:lnTo>
                    <a:pt x="288" y="1280"/>
                  </a:lnTo>
                  <a:lnTo>
                    <a:pt x="291" y="1242"/>
                  </a:lnTo>
                  <a:lnTo>
                    <a:pt x="295" y="1191"/>
                  </a:lnTo>
                  <a:lnTo>
                    <a:pt x="298" y="1239"/>
                  </a:lnTo>
                  <a:lnTo>
                    <a:pt x="301" y="1281"/>
                  </a:lnTo>
                  <a:lnTo>
                    <a:pt x="304" y="1327"/>
                  </a:lnTo>
                  <a:lnTo>
                    <a:pt x="307" y="1328"/>
                  </a:lnTo>
                  <a:lnTo>
                    <a:pt x="310" y="1348"/>
                  </a:lnTo>
                  <a:lnTo>
                    <a:pt x="313" y="1307"/>
                  </a:lnTo>
                  <a:lnTo>
                    <a:pt x="316" y="1352"/>
                  </a:lnTo>
                  <a:lnTo>
                    <a:pt x="319" y="1406"/>
                  </a:lnTo>
                  <a:lnTo>
                    <a:pt x="322" y="1400"/>
                  </a:lnTo>
                  <a:lnTo>
                    <a:pt x="325" y="1363"/>
                  </a:lnTo>
                  <a:lnTo>
                    <a:pt x="328" y="1388"/>
                  </a:lnTo>
                  <a:lnTo>
                    <a:pt x="331" y="1428"/>
                  </a:lnTo>
                  <a:lnTo>
                    <a:pt x="334" y="1432"/>
                  </a:lnTo>
                  <a:lnTo>
                    <a:pt x="337" y="1484"/>
                  </a:lnTo>
                  <a:lnTo>
                    <a:pt x="340" y="1483"/>
                  </a:lnTo>
                  <a:lnTo>
                    <a:pt x="344" y="1457"/>
                  </a:lnTo>
                  <a:lnTo>
                    <a:pt x="347" y="1450"/>
                  </a:lnTo>
                  <a:lnTo>
                    <a:pt x="350" y="1510"/>
                  </a:lnTo>
                  <a:lnTo>
                    <a:pt x="353" y="1527"/>
                  </a:lnTo>
                  <a:lnTo>
                    <a:pt x="356" y="1536"/>
                  </a:lnTo>
                  <a:lnTo>
                    <a:pt x="359" y="1480"/>
                  </a:lnTo>
                  <a:lnTo>
                    <a:pt x="362" y="1451"/>
                  </a:lnTo>
                  <a:lnTo>
                    <a:pt x="365" y="1453"/>
                  </a:lnTo>
                  <a:lnTo>
                    <a:pt x="368" y="1412"/>
                  </a:lnTo>
                  <a:lnTo>
                    <a:pt x="371" y="1444"/>
                  </a:lnTo>
                  <a:lnTo>
                    <a:pt x="375" y="1455"/>
                  </a:lnTo>
                  <a:lnTo>
                    <a:pt x="378" y="1411"/>
                  </a:lnTo>
                  <a:lnTo>
                    <a:pt x="380" y="1364"/>
                  </a:lnTo>
                  <a:lnTo>
                    <a:pt x="383" y="1341"/>
                  </a:lnTo>
                  <a:lnTo>
                    <a:pt x="386" y="1326"/>
                  </a:lnTo>
                  <a:lnTo>
                    <a:pt x="390" y="1344"/>
                  </a:lnTo>
                  <a:lnTo>
                    <a:pt x="393" y="1321"/>
                  </a:lnTo>
                  <a:lnTo>
                    <a:pt x="396" y="1347"/>
                  </a:lnTo>
                  <a:lnTo>
                    <a:pt x="399" y="1329"/>
                  </a:lnTo>
                  <a:lnTo>
                    <a:pt x="402" y="1320"/>
                  </a:lnTo>
                  <a:lnTo>
                    <a:pt x="405" y="1284"/>
                  </a:lnTo>
                  <a:lnTo>
                    <a:pt x="408" y="1297"/>
                  </a:lnTo>
                  <a:lnTo>
                    <a:pt x="411" y="1277"/>
                  </a:lnTo>
                  <a:lnTo>
                    <a:pt x="414" y="1253"/>
                  </a:lnTo>
                  <a:lnTo>
                    <a:pt x="417" y="1281"/>
                  </a:lnTo>
                  <a:lnTo>
                    <a:pt x="421" y="1276"/>
                  </a:lnTo>
                  <a:lnTo>
                    <a:pt x="424" y="1226"/>
                  </a:lnTo>
                  <a:lnTo>
                    <a:pt x="427" y="1222"/>
                  </a:lnTo>
                  <a:lnTo>
                    <a:pt x="430" y="1232"/>
                  </a:lnTo>
                  <a:lnTo>
                    <a:pt x="433" y="1218"/>
                  </a:lnTo>
                  <a:lnTo>
                    <a:pt x="436" y="1226"/>
                  </a:lnTo>
                  <a:lnTo>
                    <a:pt x="439" y="1212"/>
                  </a:lnTo>
                  <a:lnTo>
                    <a:pt x="442" y="1216"/>
                  </a:lnTo>
                  <a:lnTo>
                    <a:pt x="445" y="1217"/>
                  </a:lnTo>
                  <a:lnTo>
                    <a:pt x="448" y="1203"/>
                  </a:lnTo>
                  <a:lnTo>
                    <a:pt x="451" y="1160"/>
                  </a:lnTo>
                  <a:lnTo>
                    <a:pt x="454" y="1146"/>
                  </a:lnTo>
                  <a:lnTo>
                    <a:pt x="457" y="1094"/>
                  </a:lnTo>
                  <a:lnTo>
                    <a:pt x="460" y="1158"/>
                  </a:lnTo>
                  <a:lnTo>
                    <a:pt x="463" y="1172"/>
                  </a:lnTo>
                  <a:lnTo>
                    <a:pt x="467" y="1164"/>
                  </a:lnTo>
                  <a:lnTo>
                    <a:pt x="470" y="1191"/>
                  </a:lnTo>
                  <a:lnTo>
                    <a:pt x="473" y="1230"/>
                  </a:lnTo>
                  <a:lnTo>
                    <a:pt x="476" y="1211"/>
                  </a:lnTo>
                  <a:lnTo>
                    <a:pt x="479" y="1192"/>
                  </a:lnTo>
                  <a:lnTo>
                    <a:pt x="482" y="1183"/>
                  </a:lnTo>
                  <a:lnTo>
                    <a:pt x="485" y="1170"/>
                  </a:lnTo>
                  <a:lnTo>
                    <a:pt x="488" y="1198"/>
                  </a:lnTo>
                  <a:lnTo>
                    <a:pt x="491" y="1213"/>
                  </a:lnTo>
                  <a:lnTo>
                    <a:pt x="494" y="1217"/>
                  </a:lnTo>
                  <a:lnTo>
                    <a:pt x="497" y="1238"/>
                  </a:lnTo>
                  <a:lnTo>
                    <a:pt x="500" y="1228"/>
                  </a:lnTo>
                  <a:lnTo>
                    <a:pt x="503" y="1154"/>
                  </a:lnTo>
                  <a:lnTo>
                    <a:pt x="506" y="1169"/>
                  </a:lnTo>
                  <a:lnTo>
                    <a:pt x="509" y="1149"/>
                  </a:lnTo>
                  <a:lnTo>
                    <a:pt x="512" y="1181"/>
                  </a:lnTo>
                  <a:lnTo>
                    <a:pt x="516" y="1139"/>
                  </a:lnTo>
                  <a:lnTo>
                    <a:pt x="519" y="1169"/>
                  </a:lnTo>
                  <a:lnTo>
                    <a:pt x="522" y="1163"/>
                  </a:lnTo>
                  <a:lnTo>
                    <a:pt x="525" y="1182"/>
                  </a:lnTo>
                  <a:lnTo>
                    <a:pt x="528" y="1166"/>
                  </a:lnTo>
                  <a:lnTo>
                    <a:pt x="531" y="1166"/>
                  </a:lnTo>
                  <a:lnTo>
                    <a:pt x="534" y="1167"/>
                  </a:lnTo>
                  <a:lnTo>
                    <a:pt x="537" y="1075"/>
                  </a:lnTo>
                  <a:lnTo>
                    <a:pt x="540" y="1094"/>
                  </a:lnTo>
                  <a:lnTo>
                    <a:pt x="543" y="1096"/>
                  </a:lnTo>
                  <a:lnTo>
                    <a:pt x="546" y="1012"/>
                  </a:lnTo>
                  <a:lnTo>
                    <a:pt x="549" y="1048"/>
                  </a:lnTo>
                  <a:lnTo>
                    <a:pt x="552" y="1031"/>
                  </a:lnTo>
                  <a:lnTo>
                    <a:pt x="555" y="1064"/>
                  </a:lnTo>
                  <a:lnTo>
                    <a:pt x="558" y="1032"/>
                  </a:lnTo>
                  <a:lnTo>
                    <a:pt x="562" y="1022"/>
                  </a:lnTo>
                  <a:lnTo>
                    <a:pt x="565" y="1001"/>
                  </a:lnTo>
                  <a:lnTo>
                    <a:pt x="568" y="1010"/>
                  </a:lnTo>
                  <a:lnTo>
                    <a:pt x="571" y="1002"/>
                  </a:lnTo>
                  <a:lnTo>
                    <a:pt x="574" y="956"/>
                  </a:lnTo>
                  <a:lnTo>
                    <a:pt x="577" y="1028"/>
                  </a:lnTo>
                  <a:lnTo>
                    <a:pt x="580" y="1078"/>
                  </a:lnTo>
                  <a:lnTo>
                    <a:pt x="583" y="1066"/>
                  </a:lnTo>
                  <a:lnTo>
                    <a:pt x="586" y="1086"/>
                  </a:lnTo>
                  <a:lnTo>
                    <a:pt x="589" y="1095"/>
                  </a:lnTo>
                  <a:lnTo>
                    <a:pt x="593" y="1143"/>
                  </a:lnTo>
                  <a:lnTo>
                    <a:pt x="596" y="1171"/>
                  </a:lnTo>
                  <a:lnTo>
                    <a:pt x="598" y="1184"/>
                  </a:lnTo>
                  <a:lnTo>
                    <a:pt x="601" y="1206"/>
                  </a:lnTo>
                  <a:lnTo>
                    <a:pt x="604" y="1233"/>
                  </a:lnTo>
                  <a:lnTo>
                    <a:pt x="608" y="1246"/>
                  </a:lnTo>
                  <a:lnTo>
                    <a:pt x="611" y="1276"/>
                  </a:lnTo>
                  <a:lnTo>
                    <a:pt x="614" y="1234"/>
                  </a:lnTo>
                  <a:lnTo>
                    <a:pt x="617" y="1265"/>
                  </a:lnTo>
                  <a:lnTo>
                    <a:pt x="620" y="1208"/>
                  </a:lnTo>
                  <a:lnTo>
                    <a:pt x="623" y="1220"/>
                  </a:lnTo>
                  <a:lnTo>
                    <a:pt x="626" y="1265"/>
                  </a:lnTo>
                  <a:lnTo>
                    <a:pt x="629" y="1285"/>
                  </a:lnTo>
                  <a:lnTo>
                    <a:pt x="632" y="1255"/>
                  </a:lnTo>
                  <a:lnTo>
                    <a:pt x="635" y="1222"/>
                  </a:lnTo>
                  <a:lnTo>
                    <a:pt x="639" y="1217"/>
                  </a:lnTo>
                  <a:lnTo>
                    <a:pt x="642" y="1208"/>
                  </a:lnTo>
                  <a:lnTo>
                    <a:pt x="645" y="1189"/>
                  </a:lnTo>
                  <a:lnTo>
                    <a:pt x="648" y="1234"/>
                  </a:lnTo>
                  <a:lnTo>
                    <a:pt x="651" y="1253"/>
                  </a:lnTo>
                  <a:lnTo>
                    <a:pt x="654" y="1310"/>
                  </a:lnTo>
                  <a:lnTo>
                    <a:pt x="657" y="1324"/>
                  </a:lnTo>
                  <a:lnTo>
                    <a:pt x="660" y="1294"/>
                  </a:lnTo>
                  <a:lnTo>
                    <a:pt x="663" y="1272"/>
                  </a:lnTo>
                  <a:lnTo>
                    <a:pt x="666" y="1200"/>
                  </a:lnTo>
                  <a:lnTo>
                    <a:pt x="669" y="1195"/>
                  </a:lnTo>
                  <a:lnTo>
                    <a:pt x="672" y="1262"/>
                  </a:lnTo>
                  <a:lnTo>
                    <a:pt x="675" y="1209"/>
                  </a:lnTo>
                  <a:lnTo>
                    <a:pt x="678" y="1169"/>
                  </a:lnTo>
                  <a:lnTo>
                    <a:pt x="681" y="1187"/>
                  </a:lnTo>
                  <a:lnTo>
                    <a:pt x="685" y="1181"/>
                  </a:lnTo>
                  <a:lnTo>
                    <a:pt x="688" y="1156"/>
                  </a:lnTo>
                  <a:lnTo>
                    <a:pt x="691" y="1144"/>
                  </a:lnTo>
                  <a:lnTo>
                    <a:pt x="694" y="1122"/>
                  </a:lnTo>
                  <a:lnTo>
                    <a:pt x="697" y="1126"/>
                  </a:lnTo>
                  <a:lnTo>
                    <a:pt x="700" y="1127"/>
                  </a:lnTo>
                  <a:lnTo>
                    <a:pt x="703" y="1124"/>
                  </a:lnTo>
                  <a:lnTo>
                    <a:pt x="706" y="1149"/>
                  </a:lnTo>
                  <a:lnTo>
                    <a:pt x="709" y="1104"/>
                  </a:lnTo>
                  <a:lnTo>
                    <a:pt x="712" y="1104"/>
                  </a:lnTo>
                  <a:lnTo>
                    <a:pt x="715" y="1082"/>
                  </a:lnTo>
                  <a:lnTo>
                    <a:pt x="718" y="1109"/>
                  </a:lnTo>
                  <a:lnTo>
                    <a:pt x="721" y="1143"/>
                  </a:lnTo>
                  <a:lnTo>
                    <a:pt x="724" y="1146"/>
                  </a:lnTo>
                  <a:lnTo>
                    <a:pt x="727" y="1154"/>
                  </a:lnTo>
                  <a:lnTo>
                    <a:pt x="730" y="1116"/>
                  </a:lnTo>
                  <a:lnTo>
                    <a:pt x="734" y="1097"/>
                  </a:lnTo>
                  <a:lnTo>
                    <a:pt x="737" y="1080"/>
                  </a:lnTo>
                  <a:lnTo>
                    <a:pt x="740" y="1126"/>
                  </a:lnTo>
                  <a:lnTo>
                    <a:pt x="743" y="1156"/>
                  </a:lnTo>
                  <a:lnTo>
                    <a:pt x="746" y="1150"/>
                  </a:lnTo>
                  <a:lnTo>
                    <a:pt x="749" y="1161"/>
                  </a:lnTo>
                  <a:lnTo>
                    <a:pt x="752" y="1120"/>
                  </a:lnTo>
                  <a:lnTo>
                    <a:pt x="755" y="1078"/>
                  </a:lnTo>
                  <a:lnTo>
                    <a:pt x="758" y="1096"/>
                  </a:lnTo>
                  <a:lnTo>
                    <a:pt x="761" y="1069"/>
                  </a:lnTo>
                  <a:lnTo>
                    <a:pt x="764" y="1025"/>
                  </a:lnTo>
                  <a:lnTo>
                    <a:pt x="767" y="1015"/>
                  </a:lnTo>
                  <a:lnTo>
                    <a:pt x="770" y="964"/>
                  </a:lnTo>
                  <a:lnTo>
                    <a:pt x="773" y="931"/>
                  </a:lnTo>
                  <a:lnTo>
                    <a:pt x="776" y="924"/>
                  </a:lnTo>
                  <a:lnTo>
                    <a:pt x="780" y="897"/>
                  </a:lnTo>
                  <a:lnTo>
                    <a:pt x="783" y="891"/>
                  </a:lnTo>
                  <a:lnTo>
                    <a:pt x="786" y="903"/>
                  </a:lnTo>
                  <a:lnTo>
                    <a:pt x="789" y="892"/>
                  </a:lnTo>
                  <a:lnTo>
                    <a:pt x="792" y="891"/>
                  </a:lnTo>
                  <a:lnTo>
                    <a:pt x="795" y="903"/>
                  </a:lnTo>
                  <a:lnTo>
                    <a:pt x="798" y="847"/>
                  </a:lnTo>
                  <a:lnTo>
                    <a:pt x="801" y="840"/>
                  </a:lnTo>
                  <a:lnTo>
                    <a:pt x="804" y="754"/>
                  </a:lnTo>
                  <a:lnTo>
                    <a:pt x="807" y="764"/>
                  </a:lnTo>
                  <a:lnTo>
                    <a:pt x="811" y="746"/>
                  </a:lnTo>
                  <a:lnTo>
                    <a:pt x="814" y="697"/>
                  </a:lnTo>
                  <a:lnTo>
                    <a:pt x="817" y="611"/>
                  </a:lnTo>
                  <a:lnTo>
                    <a:pt x="819" y="602"/>
                  </a:lnTo>
                  <a:lnTo>
                    <a:pt x="822" y="626"/>
                  </a:lnTo>
                  <a:lnTo>
                    <a:pt x="826" y="601"/>
                  </a:lnTo>
                  <a:lnTo>
                    <a:pt x="829" y="642"/>
                  </a:lnTo>
                  <a:lnTo>
                    <a:pt x="832" y="651"/>
                  </a:lnTo>
                  <a:lnTo>
                    <a:pt x="835" y="642"/>
                  </a:lnTo>
                  <a:lnTo>
                    <a:pt x="838" y="596"/>
                  </a:lnTo>
                  <a:lnTo>
                    <a:pt x="841" y="551"/>
                  </a:lnTo>
                  <a:lnTo>
                    <a:pt x="844" y="552"/>
                  </a:lnTo>
                  <a:lnTo>
                    <a:pt x="847" y="522"/>
                  </a:lnTo>
                  <a:lnTo>
                    <a:pt x="850" y="533"/>
                  </a:lnTo>
                  <a:lnTo>
                    <a:pt x="853" y="512"/>
                  </a:lnTo>
                  <a:lnTo>
                    <a:pt x="857" y="452"/>
                  </a:lnTo>
                  <a:lnTo>
                    <a:pt x="860" y="447"/>
                  </a:lnTo>
                  <a:lnTo>
                    <a:pt x="863" y="457"/>
                  </a:lnTo>
                  <a:lnTo>
                    <a:pt x="866" y="472"/>
                  </a:lnTo>
                  <a:lnTo>
                    <a:pt x="869" y="450"/>
                  </a:lnTo>
                  <a:lnTo>
                    <a:pt x="872" y="408"/>
                  </a:lnTo>
                  <a:lnTo>
                    <a:pt x="875" y="341"/>
                  </a:lnTo>
                  <a:lnTo>
                    <a:pt x="878" y="339"/>
                  </a:lnTo>
                  <a:lnTo>
                    <a:pt x="881" y="334"/>
                  </a:lnTo>
                  <a:lnTo>
                    <a:pt x="884" y="354"/>
                  </a:lnTo>
                  <a:lnTo>
                    <a:pt x="887" y="304"/>
                  </a:lnTo>
                  <a:lnTo>
                    <a:pt x="890" y="306"/>
                  </a:lnTo>
                  <a:lnTo>
                    <a:pt x="893" y="321"/>
                  </a:lnTo>
                  <a:lnTo>
                    <a:pt x="896" y="252"/>
                  </a:lnTo>
                  <a:lnTo>
                    <a:pt x="899" y="227"/>
                  </a:lnTo>
                  <a:lnTo>
                    <a:pt x="903" y="204"/>
                  </a:lnTo>
                  <a:lnTo>
                    <a:pt x="906" y="236"/>
                  </a:lnTo>
                  <a:lnTo>
                    <a:pt x="909" y="222"/>
                  </a:lnTo>
                  <a:lnTo>
                    <a:pt x="912" y="206"/>
                  </a:lnTo>
                  <a:lnTo>
                    <a:pt x="915" y="240"/>
                  </a:lnTo>
                  <a:lnTo>
                    <a:pt x="918" y="248"/>
                  </a:lnTo>
                  <a:lnTo>
                    <a:pt x="921" y="260"/>
                  </a:lnTo>
                  <a:lnTo>
                    <a:pt x="924" y="244"/>
                  </a:lnTo>
                  <a:lnTo>
                    <a:pt x="927" y="275"/>
                  </a:lnTo>
                  <a:lnTo>
                    <a:pt x="930" y="241"/>
                  </a:lnTo>
                  <a:lnTo>
                    <a:pt x="933" y="185"/>
                  </a:lnTo>
                  <a:lnTo>
                    <a:pt x="936" y="195"/>
                  </a:lnTo>
                  <a:lnTo>
                    <a:pt x="939" y="195"/>
                  </a:lnTo>
                  <a:lnTo>
                    <a:pt x="942" y="179"/>
                  </a:lnTo>
                  <a:lnTo>
                    <a:pt x="945" y="141"/>
                  </a:lnTo>
                  <a:lnTo>
                    <a:pt x="948" y="125"/>
                  </a:lnTo>
                  <a:lnTo>
                    <a:pt x="952" y="112"/>
                  </a:lnTo>
                  <a:lnTo>
                    <a:pt x="955" y="127"/>
                  </a:lnTo>
                  <a:lnTo>
                    <a:pt x="958" y="135"/>
                  </a:lnTo>
                  <a:lnTo>
                    <a:pt x="961" y="115"/>
                  </a:lnTo>
                  <a:lnTo>
                    <a:pt x="964" y="63"/>
                  </a:lnTo>
                  <a:lnTo>
                    <a:pt x="967" y="45"/>
                  </a:lnTo>
                  <a:lnTo>
                    <a:pt x="970" y="83"/>
                  </a:lnTo>
                  <a:lnTo>
                    <a:pt x="973" y="69"/>
                  </a:lnTo>
                  <a:lnTo>
                    <a:pt x="976" y="72"/>
                  </a:lnTo>
                  <a:lnTo>
                    <a:pt x="979" y="80"/>
                  </a:lnTo>
                  <a:lnTo>
                    <a:pt x="982" y="87"/>
                  </a:lnTo>
                  <a:lnTo>
                    <a:pt x="985" y="114"/>
                  </a:lnTo>
                  <a:lnTo>
                    <a:pt x="988" y="124"/>
                  </a:lnTo>
                  <a:lnTo>
                    <a:pt x="991" y="149"/>
                  </a:lnTo>
                  <a:lnTo>
                    <a:pt x="994" y="160"/>
                  </a:lnTo>
                  <a:lnTo>
                    <a:pt x="998" y="157"/>
                  </a:lnTo>
                  <a:lnTo>
                    <a:pt x="1001" y="151"/>
                  </a:lnTo>
                  <a:lnTo>
                    <a:pt x="1004" y="158"/>
                  </a:lnTo>
                  <a:lnTo>
                    <a:pt x="1007" y="163"/>
                  </a:lnTo>
                  <a:lnTo>
                    <a:pt x="1010" y="161"/>
                  </a:lnTo>
                  <a:lnTo>
                    <a:pt x="1013" y="147"/>
                  </a:lnTo>
                  <a:lnTo>
                    <a:pt x="1016" y="107"/>
                  </a:lnTo>
                  <a:lnTo>
                    <a:pt x="1019" y="88"/>
                  </a:lnTo>
                  <a:lnTo>
                    <a:pt x="1022" y="96"/>
                  </a:lnTo>
                  <a:lnTo>
                    <a:pt x="1025" y="78"/>
                  </a:lnTo>
                  <a:lnTo>
                    <a:pt x="1029" y="85"/>
                  </a:lnTo>
                  <a:lnTo>
                    <a:pt x="1032" y="142"/>
                  </a:lnTo>
                  <a:lnTo>
                    <a:pt x="1035" y="215"/>
                  </a:lnTo>
                  <a:lnTo>
                    <a:pt x="1037" y="269"/>
                  </a:lnTo>
                  <a:lnTo>
                    <a:pt x="1040" y="276"/>
                  </a:lnTo>
                  <a:lnTo>
                    <a:pt x="1044" y="296"/>
                  </a:lnTo>
                  <a:lnTo>
                    <a:pt x="1047" y="318"/>
                  </a:lnTo>
                  <a:lnTo>
                    <a:pt x="1050" y="317"/>
                  </a:lnTo>
                  <a:lnTo>
                    <a:pt x="1053" y="337"/>
                  </a:lnTo>
                  <a:lnTo>
                    <a:pt x="1056" y="357"/>
                  </a:lnTo>
                  <a:lnTo>
                    <a:pt x="1059" y="338"/>
                  </a:lnTo>
                  <a:lnTo>
                    <a:pt x="1062" y="313"/>
                  </a:lnTo>
                  <a:lnTo>
                    <a:pt x="1065" y="237"/>
                  </a:lnTo>
                  <a:lnTo>
                    <a:pt x="1068" y="228"/>
                  </a:lnTo>
                  <a:lnTo>
                    <a:pt x="1071" y="226"/>
                  </a:lnTo>
                  <a:lnTo>
                    <a:pt x="1075" y="244"/>
                  </a:lnTo>
                  <a:lnTo>
                    <a:pt x="1078" y="250"/>
                  </a:lnTo>
                  <a:lnTo>
                    <a:pt x="1081" y="252"/>
                  </a:lnTo>
                  <a:lnTo>
                    <a:pt x="1084" y="307"/>
                  </a:lnTo>
                  <a:lnTo>
                    <a:pt x="1087" y="315"/>
                  </a:lnTo>
                  <a:lnTo>
                    <a:pt x="1090" y="291"/>
                  </a:lnTo>
                  <a:lnTo>
                    <a:pt x="1093" y="309"/>
                  </a:lnTo>
                  <a:lnTo>
                    <a:pt x="1096" y="294"/>
                  </a:lnTo>
                  <a:lnTo>
                    <a:pt x="1099" y="263"/>
                  </a:lnTo>
                  <a:lnTo>
                    <a:pt x="1102" y="229"/>
                  </a:lnTo>
                  <a:lnTo>
                    <a:pt x="1105" y="204"/>
                  </a:lnTo>
                  <a:lnTo>
                    <a:pt x="1108" y="275"/>
                  </a:lnTo>
                  <a:lnTo>
                    <a:pt x="1111" y="293"/>
                  </a:lnTo>
                  <a:lnTo>
                    <a:pt x="1114" y="265"/>
                  </a:lnTo>
                  <a:lnTo>
                    <a:pt x="1117" y="252"/>
                  </a:lnTo>
                  <a:lnTo>
                    <a:pt x="1121" y="252"/>
                  </a:lnTo>
                  <a:lnTo>
                    <a:pt x="1124" y="238"/>
                  </a:lnTo>
                  <a:lnTo>
                    <a:pt x="1127" y="203"/>
                  </a:lnTo>
                  <a:lnTo>
                    <a:pt x="1130" y="198"/>
                  </a:lnTo>
                  <a:lnTo>
                    <a:pt x="1133" y="222"/>
                  </a:lnTo>
                  <a:lnTo>
                    <a:pt x="1136" y="228"/>
                  </a:lnTo>
                  <a:lnTo>
                    <a:pt x="1139" y="234"/>
                  </a:lnTo>
                  <a:lnTo>
                    <a:pt x="1142" y="206"/>
                  </a:lnTo>
                  <a:lnTo>
                    <a:pt x="1145" y="193"/>
                  </a:lnTo>
                  <a:lnTo>
                    <a:pt x="1148" y="176"/>
                  </a:lnTo>
                  <a:lnTo>
                    <a:pt x="1151" y="172"/>
                  </a:lnTo>
                  <a:lnTo>
                    <a:pt x="1154" y="183"/>
                  </a:lnTo>
                  <a:lnTo>
                    <a:pt x="1157" y="181"/>
                  </a:lnTo>
                  <a:lnTo>
                    <a:pt x="1160" y="174"/>
                  </a:lnTo>
                  <a:lnTo>
                    <a:pt x="1163" y="218"/>
                  </a:lnTo>
                  <a:lnTo>
                    <a:pt x="1166" y="212"/>
                  </a:lnTo>
                  <a:lnTo>
                    <a:pt x="1170" y="183"/>
                  </a:lnTo>
                  <a:lnTo>
                    <a:pt x="1173" y="187"/>
                  </a:lnTo>
                  <a:lnTo>
                    <a:pt x="1176" y="137"/>
                  </a:lnTo>
                  <a:lnTo>
                    <a:pt x="1179" y="120"/>
                  </a:lnTo>
                  <a:lnTo>
                    <a:pt x="1182" y="133"/>
                  </a:lnTo>
                  <a:lnTo>
                    <a:pt x="1185" y="138"/>
                  </a:lnTo>
                  <a:lnTo>
                    <a:pt x="1188" y="146"/>
                  </a:lnTo>
                  <a:lnTo>
                    <a:pt x="1191" y="139"/>
                  </a:lnTo>
                  <a:lnTo>
                    <a:pt x="1194" y="115"/>
                  </a:lnTo>
                  <a:lnTo>
                    <a:pt x="1197" y="124"/>
                  </a:lnTo>
                  <a:lnTo>
                    <a:pt x="1201" y="110"/>
                  </a:lnTo>
                  <a:lnTo>
                    <a:pt x="1203" y="55"/>
                  </a:lnTo>
                  <a:lnTo>
                    <a:pt x="1206" y="26"/>
                  </a:lnTo>
                  <a:lnTo>
                    <a:pt x="1209" y="0"/>
                  </a:lnTo>
                  <a:lnTo>
                    <a:pt x="1212" y="25"/>
                  </a:lnTo>
                  <a:lnTo>
                    <a:pt x="1216" y="42"/>
                  </a:lnTo>
                  <a:lnTo>
                    <a:pt x="1219" y="35"/>
                  </a:lnTo>
                  <a:lnTo>
                    <a:pt x="1222" y="38"/>
                  </a:lnTo>
                  <a:lnTo>
                    <a:pt x="1225" y="88"/>
                  </a:lnTo>
                  <a:lnTo>
                    <a:pt x="1228" y="136"/>
                  </a:lnTo>
                  <a:lnTo>
                    <a:pt x="1231" y="104"/>
                  </a:lnTo>
                  <a:lnTo>
                    <a:pt x="1234" y="128"/>
                  </a:lnTo>
                  <a:lnTo>
                    <a:pt x="1237" y="62"/>
                  </a:lnTo>
                  <a:lnTo>
                    <a:pt x="1240" y="132"/>
                  </a:lnTo>
                  <a:lnTo>
                    <a:pt x="1243" y="118"/>
                  </a:lnTo>
                  <a:lnTo>
                    <a:pt x="1247" y="118"/>
                  </a:lnTo>
                  <a:lnTo>
                    <a:pt x="1250" y="142"/>
                  </a:lnTo>
                  <a:lnTo>
                    <a:pt x="1253" y="129"/>
                  </a:lnTo>
                  <a:lnTo>
                    <a:pt x="1256" y="154"/>
                  </a:lnTo>
                  <a:lnTo>
                    <a:pt x="1258" y="127"/>
                  </a:lnTo>
                  <a:lnTo>
                    <a:pt x="1262" y="125"/>
                  </a:lnTo>
                  <a:lnTo>
                    <a:pt x="1265" y="176"/>
                  </a:lnTo>
                  <a:lnTo>
                    <a:pt x="1268" y="252"/>
                  </a:lnTo>
                  <a:lnTo>
                    <a:pt x="1271" y="261"/>
                  </a:lnTo>
                  <a:lnTo>
                    <a:pt x="1274" y="225"/>
                  </a:lnTo>
                  <a:lnTo>
                    <a:pt x="1277" y="220"/>
                  </a:lnTo>
                  <a:lnTo>
                    <a:pt x="1280" y="218"/>
                  </a:lnTo>
                  <a:lnTo>
                    <a:pt x="1283" y="196"/>
                  </a:lnTo>
                  <a:lnTo>
                    <a:pt x="1286" y="240"/>
                  </a:lnTo>
                  <a:lnTo>
                    <a:pt x="1289" y="195"/>
                  </a:lnTo>
                  <a:lnTo>
                    <a:pt x="1293" y="223"/>
                  </a:lnTo>
                  <a:lnTo>
                    <a:pt x="1296" y="222"/>
                  </a:lnTo>
                  <a:lnTo>
                    <a:pt x="1299" y="234"/>
                  </a:lnTo>
                  <a:lnTo>
                    <a:pt x="1302" y="229"/>
                  </a:lnTo>
                  <a:lnTo>
                    <a:pt x="1305" y="290"/>
                  </a:lnTo>
                  <a:lnTo>
                    <a:pt x="1308" y="242"/>
                  </a:lnTo>
                  <a:lnTo>
                    <a:pt x="1311" y="225"/>
                  </a:lnTo>
                  <a:lnTo>
                    <a:pt x="1314" y="162"/>
                  </a:lnTo>
                  <a:lnTo>
                    <a:pt x="1317" y="118"/>
                  </a:lnTo>
                  <a:lnTo>
                    <a:pt x="1320" y="117"/>
                  </a:lnTo>
                  <a:lnTo>
                    <a:pt x="1323" y="147"/>
                  </a:lnTo>
                  <a:lnTo>
                    <a:pt x="1326" y="201"/>
                  </a:lnTo>
                  <a:lnTo>
                    <a:pt x="1329" y="201"/>
                  </a:lnTo>
                  <a:lnTo>
                    <a:pt x="1332" y="194"/>
                  </a:lnTo>
                  <a:lnTo>
                    <a:pt x="1335" y="161"/>
                  </a:lnTo>
                  <a:lnTo>
                    <a:pt x="1338" y="191"/>
                  </a:lnTo>
                  <a:lnTo>
                    <a:pt x="1342" y="166"/>
                  </a:lnTo>
                  <a:lnTo>
                    <a:pt x="1345" y="164"/>
                  </a:lnTo>
                  <a:lnTo>
                    <a:pt x="1348" y="188"/>
                  </a:lnTo>
                  <a:lnTo>
                    <a:pt x="1351" y="164"/>
                  </a:lnTo>
                  <a:lnTo>
                    <a:pt x="1354" y="155"/>
                  </a:lnTo>
                  <a:lnTo>
                    <a:pt x="1357" y="163"/>
                  </a:lnTo>
                  <a:lnTo>
                    <a:pt x="1360" y="104"/>
                  </a:lnTo>
                  <a:lnTo>
                    <a:pt x="1363" y="85"/>
                  </a:lnTo>
                  <a:lnTo>
                    <a:pt x="1366" y="88"/>
                  </a:lnTo>
                  <a:lnTo>
                    <a:pt x="1369" y="80"/>
                  </a:lnTo>
                  <a:lnTo>
                    <a:pt x="1372" y="77"/>
                  </a:lnTo>
                  <a:lnTo>
                    <a:pt x="1375" y="71"/>
                  </a:lnTo>
                  <a:lnTo>
                    <a:pt x="1378" y="57"/>
                  </a:lnTo>
                  <a:lnTo>
                    <a:pt x="1381" y="76"/>
                  </a:lnTo>
                  <a:lnTo>
                    <a:pt x="1384" y="101"/>
                  </a:lnTo>
                  <a:lnTo>
                    <a:pt x="1388" y="90"/>
                  </a:lnTo>
                  <a:lnTo>
                    <a:pt x="1391" y="31"/>
                  </a:lnTo>
                  <a:lnTo>
                    <a:pt x="1394" y="40"/>
                  </a:lnTo>
                  <a:lnTo>
                    <a:pt x="1397" y="72"/>
                  </a:lnTo>
                  <a:lnTo>
                    <a:pt x="1400" y="80"/>
                  </a:lnTo>
                  <a:lnTo>
                    <a:pt x="1403" y="95"/>
                  </a:lnTo>
                  <a:lnTo>
                    <a:pt x="1406" y="105"/>
                  </a:lnTo>
                  <a:lnTo>
                    <a:pt x="1409" y="90"/>
                  </a:lnTo>
                  <a:lnTo>
                    <a:pt x="1412" y="94"/>
                  </a:lnTo>
                  <a:lnTo>
                    <a:pt x="1415" y="113"/>
                  </a:lnTo>
                  <a:lnTo>
                    <a:pt x="1419" y="126"/>
                  </a:lnTo>
                  <a:lnTo>
                    <a:pt x="1421" y="168"/>
                  </a:lnTo>
                  <a:lnTo>
                    <a:pt x="1424" y="195"/>
                  </a:lnTo>
                  <a:lnTo>
                    <a:pt x="1427" y="239"/>
                  </a:lnTo>
                  <a:lnTo>
                    <a:pt x="1430" y="256"/>
                  </a:lnTo>
                  <a:lnTo>
                    <a:pt x="1434" y="290"/>
                  </a:lnTo>
                  <a:lnTo>
                    <a:pt x="1437" y="312"/>
                  </a:lnTo>
                  <a:lnTo>
                    <a:pt x="1440" y="321"/>
                  </a:lnTo>
                  <a:lnTo>
                    <a:pt x="1443" y="359"/>
                  </a:lnTo>
                  <a:lnTo>
                    <a:pt x="1446" y="359"/>
                  </a:lnTo>
                  <a:lnTo>
                    <a:pt x="1449" y="349"/>
                  </a:lnTo>
                  <a:lnTo>
                    <a:pt x="1452" y="379"/>
                  </a:lnTo>
                  <a:lnTo>
                    <a:pt x="1455" y="344"/>
                  </a:lnTo>
                  <a:lnTo>
                    <a:pt x="1458" y="394"/>
                  </a:lnTo>
                  <a:lnTo>
                    <a:pt x="1461" y="406"/>
                  </a:lnTo>
                  <a:lnTo>
                    <a:pt x="1465" y="453"/>
                  </a:lnTo>
                  <a:lnTo>
                    <a:pt x="1468" y="463"/>
                  </a:lnTo>
                  <a:lnTo>
                    <a:pt x="1471" y="505"/>
                  </a:lnTo>
                  <a:lnTo>
                    <a:pt x="1474" y="523"/>
                  </a:lnTo>
                  <a:lnTo>
                    <a:pt x="1476" y="546"/>
                  </a:lnTo>
                  <a:lnTo>
                    <a:pt x="1480" y="583"/>
                  </a:lnTo>
                  <a:lnTo>
                    <a:pt x="1483" y="648"/>
                  </a:lnTo>
                  <a:lnTo>
                    <a:pt x="1486" y="630"/>
                  </a:lnTo>
                  <a:lnTo>
                    <a:pt x="1489" y="568"/>
                  </a:lnTo>
                  <a:lnTo>
                    <a:pt x="1492" y="498"/>
                  </a:lnTo>
                  <a:lnTo>
                    <a:pt x="1495" y="513"/>
                  </a:lnTo>
                  <a:lnTo>
                    <a:pt x="1498" y="515"/>
                  </a:lnTo>
                  <a:lnTo>
                    <a:pt x="1501" y="530"/>
                  </a:lnTo>
                  <a:lnTo>
                    <a:pt x="1504" y="527"/>
                  </a:lnTo>
                  <a:lnTo>
                    <a:pt x="1507" y="556"/>
                  </a:lnTo>
                  <a:lnTo>
                    <a:pt x="1511" y="616"/>
                  </a:lnTo>
                  <a:lnTo>
                    <a:pt x="1514" y="617"/>
                  </a:lnTo>
                  <a:lnTo>
                    <a:pt x="1517" y="655"/>
                  </a:lnTo>
                  <a:lnTo>
                    <a:pt x="1520" y="715"/>
                  </a:lnTo>
                  <a:lnTo>
                    <a:pt x="1523" y="641"/>
                  </a:lnTo>
                  <a:lnTo>
                    <a:pt x="1526" y="648"/>
                  </a:lnTo>
                  <a:lnTo>
                    <a:pt x="1529" y="635"/>
                  </a:lnTo>
                  <a:lnTo>
                    <a:pt x="1532" y="598"/>
                  </a:lnTo>
                  <a:lnTo>
                    <a:pt x="1535" y="651"/>
                  </a:lnTo>
                  <a:lnTo>
                    <a:pt x="1538" y="638"/>
                  </a:lnTo>
                  <a:lnTo>
                    <a:pt x="1541" y="622"/>
                  </a:lnTo>
                  <a:lnTo>
                    <a:pt x="1544" y="620"/>
                  </a:lnTo>
                  <a:lnTo>
                    <a:pt x="1547" y="614"/>
                  </a:lnTo>
                  <a:lnTo>
                    <a:pt x="1550" y="631"/>
                  </a:lnTo>
                  <a:lnTo>
                    <a:pt x="1553" y="609"/>
                  </a:lnTo>
                  <a:lnTo>
                    <a:pt x="1556" y="635"/>
                  </a:lnTo>
                  <a:lnTo>
                    <a:pt x="1560" y="660"/>
                  </a:lnTo>
                  <a:lnTo>
                    <a:pt x="1563" y="637"/>
                  </a:lnTo>
                  <a:lnTo>
                    <a:pt x="1566" y="584"/>
                  </a:lnTo>
                  <a:lnTo>
                    <a:pt x="1569" y="597"/>
                  </a:lnTo>
                  <a:lnTo>
                    <a:pt x="1572" y="612"/>
                  </a:lnTo>
                  <a:lnTo>
                    <a:pt x="1575" y="600"/>
                  </a:lnTo>
                  <a:lnTo>
                    <a:pt x="1578" y="566"/>
                  </a:lnTo>
                  <a:lnTo>
                    <a:pt x="1581" y="536"/>
                  </a:lnTo>
                  <a:lnTo>
                    <a:pt x="1584" y="527"/>
                  </a:lnTo>
                  <a:lnTo>
                    <a:pt x="1587" y="547"/>
                  </a:lnTo>
                  <a:lnTo>
                    <a:pt x="1590" y="527"/>
                  </a:lnTo>
                  <a:lnTo>
                    <a:pt x="1593" y="530"/>
                  </a:lnTo>
                  <a:lnTo>
                    <a:pt x="1596" y="487"/>
                  </a:lnTo>
                  <a:lnTo>
                    <a:pt x="1599" y="531"/>
                  </a:lnTo>
                  <a:lnTo>
                    <a:pt x="1602" y="526"/>
                  </a:lnTo>
                  <a:lnTo>
                    <a:pt x="1606" y="486"/>
                  </a:lnTo>
                  <a:lnTo>
                    <a:pt x="1609" y="501"/>
                  </a:lnTo>
                  <a:lnTo>
                    <a:pt x="1612" y="521"/>
                  </a:lnTo>
                  <a:lnTo>
                    <a:pt x="1615" y="550"/>
                  </a:lnTo>
                  <a:lnTo>
                    <a:pt x="1618" y="559"/>
                  </a:lnTo>
                  <a:lnTo>
                    <a:pt x="1621" y="565"/>
                  </a:lnTo>
                  <a:lnTo>
                    <a:pt x="1624" y="561"/>
                  </a:lnTo>
                  <a:lnTo>
                    <a:pt x="1627" y="589"/>
                  </a:lnTo>
                  <a:lnTo>
                    <a:pt x="1630" y="586"/>
                  </a:lnTo>
                  <a:lnTo>
                    <a:pt x="1633" y="605"/>
                  </a:lnTo>
                  <a:lnTo>
                    <a:pt x="1637" y="617"/>
                  </a:lnTo>
                  <a:lnTo>
                    <a:pt x="1640" y="643"/>
                  </a:lnTo>
                  <a:lnTo>
                    <a:pt x="1642" y="652"/>
                  </a:lnTo>
                  <a:lnTo>
                    <a:pt x="1645" y="540"/>
                  </a:lnTo>
                  <a:lnTo>
                    <a:pt x="1648" y="433"/>
                  </a:lnTo>
                  <a:lnTo>
                    <a:pt x="1652" y="397"/>
                  </a:lnTo>
                  <a:lnTo>
                    <a:pt x="1655" y="372"/>
                  </a:lnTo>
                  <a:lnTo>
                    <a:pt x="1658" y="412"/>
                  </a:lnTo>
                  <a:lnTo>
                    <a:pt x="1661" y="431"/>
                  </a:lnTo>
                  <a:lnTo>
                    <a:pt x="1664" y="450"/>
                  </a:lnTo>
                  <a:lnTo>
                    <a:pt x="1667" y="433"/>
                  </a:lnTo>
                  <a:lnTo>
                    <a:pt x="1670" y="418"/>
                  </a:lnTo>
                  <a:lnTo>
                    <a:pt x="1673" y="415"/>
                  </a:lnTo>
                  <a:lnTo>
                    <a:pt x="1676" y="426"/>
                  </a:lnTo>
                  <a:lnTo>
                    <a:pt x="1679" y="454"/>
                  </a:lnTo>
                  <a:lnTo>
                    <a:pt x="1683" y="454"/>
                  </a:lnTo>
                  <a:lnTo>
                    <a:pt x="1686" y="419"/>
                  </a:lnTo>
                  <a:lnTo>
                    <a:pt x="1689" y="405"/>
                  </a:lnTo>
                  <a:lnTo>
                    <a:pt x="1692" y="400"/>
                  </a:lnTo>
                  <a:lnTo>
                    <a:pt x="1695" y="379"/>
                  </a:lnTo>
                  <a:lnTo>
                    <a:pt x="1698" y="361"/>
                  </a:lnTo>
                  <a:lnTo>
                    <a:pt x="1701" y="412"/>
                  </a:lnTo>
                  <a:lnTo>
                    <a:pt x="1704" y="411"/>
                  </a:lnTo>
                  <a:lnTo>
                    <a:pt x="1707" y="424"/>
                  </a:lnTo>
                  <a:lnTo>
                    <a:pt x="1710" y="488"/>
                  </a:lnTo>
                  <a:lnTo>
                    <a:pt x="1713" y="530"/>
                  </a:lnTo>
                  <a:lnTo>
                    <a:pt x="1716" y="540"/>
                  </a:lnTo>
                  <a:lnTo>
                    <a:pt x="1719" y="514"/>
                  </a:lnTo>
                  <a:lnTo>
                    <a:pt x="1722" y="521"/>
                  </a:lnTo>
                  <a:lnTo>
                    <a:pt x="1725" y="513"/>
                  </a:lnTo>
                  <a:lnTo>
                    <a:pt x="1729" y="541"/>
                  </a:lnTo>
                  <a:lnTo>
                    <a:pt x="1732" y="609"/>
                  </a:lnTo>
                  <a:lnTo>
                    <a:pt x="1735" y="606"/>
                  </a:lnTo>
                  <a:lnTo>
                    <a:pt x="1738" y="635"/>
                  </a:lnTo>
                  <a:lnTo>
                    <a:pt x="1741" y="598"/>
                  </a:lnTo>
                  <a:lnTo>
                    <a:pt x="1744" y="544"/>
                  </a:lnTo>
                  <a:lnTo>
                    <a:pt x="1747" y="556"/>
                  </a:lnTo>
                  <a:lnTo>
                    <a:pt x="1750" y="518"/>
                  </a:lnTo>
                  <a:lnTo>
                    <a:pt x="1753" y="488"/>
                  </a:lnTo>
                  <a:lnTo>
                    <a:pt x="1756" y="533"/>
                  </a:lnTo>
                  <a:lnTo>
                    <a:pt x="1759" y="534"/>
                  </a:lnTo>
                  <a:lnTo>
                    <a:pt x="1762" y="526"/>
                  </a:lnTo>
                  <a:lnTo>
                    <a:pt x="1765" y="509"/>
                  </a:lnTo>
                  <a:lnTo>
                    <a:pt x="1768" y="488"/>
                  </a:lnTo>
                  <a:lnTo>
                    <a:pt x="1771" y="467"/>
                  </a:lnTo>
                  <a:lnTo>
                    <a:pt x="1774" y="446"/>
                  </a:lnTo>
                  <a:lnTo>
                    <a:pt x="1778" y="455"/>
                  </a:lnTo>
                  <a:lnTo>
                    <a:pt x="1781" y="444"/>
                  </a:lnTo>
                  <a:lnTo>
                    <a:pt x="1784" y="514"/>
                  </a:lnTo>
                  <a:lnTo>
                    <a:pt x="1787" y="551"/>
                  </a:lnTo>
                  <a:lnTo>
                    <a:pt x="1790" y="513"/>
                  </a:lnTo>
                  <a:lnTo>
                    <a:pt x="1793" y="534"/>
                  </a:lnTo>
                  <a:lnTo>
                    <a:pt x="1796" y="524"/>
                  </a:lnTo>
                  <a:lnTo>
                    <a:pt x="1799" y="477"/>
                  </a:lnTo>
                  <a:lnTo>
                    <a:pt x="1802" y="504"/>
                  </a:lnTo>
                  <a:lnTo>
                    <a:pt x="1805" y="534"/>
                  </a:lnTo>
                  <a:lnTo>
                    <a:pt x="1808" y="550"/>
                  </a:lnTo>
                  <a:lnTo>
                    <a:pt x="1811" y="536"/>
                  </a:lnTo>
                  <a:lnTo>
                    <a:pt x="1814" y="542"/>
                  </a:lnTo>
                  <a:lnTo>
                    <a:pt x="1817" y="573"/>
                  </a:lnTo>
                  <a:lnTo>
                    <a:pt x="1820" y="622"/>
                  </a:lnTo>
                  <a:lnTo>
                    <a:pt x="1824" y="634"/>
                  </a:lnTo>
                  <a:lnTo>
                    <a:pt x="1827" y="641"/>
                  </a:lnTo>
                  <a:lnTo>
                    <a:pt x="1830" y="658"/>
                  </a:lnTo>
                  <a:lnTo>
                    <a:pt x="1833" y="666"/>
                  </a:lnTo>
                  <a:lnTo>
                    <a:pt x="1836" y="700"/>
                  </a:lnTo>
                  <a:lnTo>
                    <a:pt x="1839" y="683"/>
                  </a:lnTo>
                  <a:lnTo>
                    <a:pt x="1842" y="751"/>
                  </a:lnTo>
                  <a:lnTo>
                    <a:pt x="1845" y="747"/>
                  </a:lnTo>
                  <a:lnTo>
                    <a:pt x="1848" y="726"/>
                  </a:lnTo>
                  <a:lnTo>
                    <a:pt x="1851" y="752"/>
                  </a:lnTo>
                  <a:lnTo>
                    <a:pt x="1855" y="754"/>
                  </a:lnTo>
                  <a:lnTo>
                    <a:pt x="1858" y="745"/>
                  </a:lnTo>
                  <a:lnTo>
                    <a:pt x="1860" y="764"/>
                  </a:lnTo>
                  <a:lnTo>
                    <a:pt x="1863" y="765"/>
                  </a:lnTo>
                  <a:lnTo>
                    <a:pt x="1866" y="752"/>
                  </a:lnTo>
                  <a:lnTo>
                    <a:pt x="1870" y="781"/>
                  </a:lnTo>
                  <a:lnTo>
                    <a:pt x="1873" y="755"/>
                  </a:lnTo>
                  <a:lnTo>
                    <a:pt x="1876" y="720"/>
                  </a:lnTo>
                  <a:lnTo>
                    <a:pt x="1879" y="710"/>
                  </a:lnTo>
                  <a:lnTo>
                    <a:pt x="1882" y="710"/>
                  </a:lnTo>
                  <a:lnTo>
                    <a:pt x="1885" y="747"/>
                  </a:lnTo>
                  <a:lnTo>
                    <a:pt x="1888" y="731"/>
                  </a:lnTo>
                  <a:lnTo>
                    <a:pt x="1891" y="769"/>
                  </a:lnTo>
                  <a:lnTo>
                    <a:pt x="1894" y="719"/>
                  </a:lnTo>
                  <a:lnTo>
                    <a:pt x="1897" y="703"/>
                  </a:lnTo>
                  <a:lnTo>
                    <a:pt x="1901" y="694"/>
                  </a:lnTo>
                  <a:lnTo>
                    <a:pt x="1904" y="707"/>
                  </a:lnTo>
                  <a:lnTo>
                    <a:pt x="1907" y="775"/>
                  </a:lnTo>
                  <a:lnTo>
                    <a:pt x="1910" y="812"/>
                  </a:lnTo>
                  <a:lnTo>
                    <a:pt x="1913" y="801"/>
                  </a:lnTo>
                  <a:lnTo>
                    <a:pt x="1916" y="725"/>
                  </a:lnTo>
                  <a:lnTo>
                    <a:pt x="1919" y="702"/>
                  </a:lnTo>
                  <a:lnTo>
                    <a:pt x="1922" y="693"/>
                  </a:lnTo>
                  <a:lnTo>
                    <a:pt x="1925" y="709"/>
                  </a:lnTo>
                  <a:lnTo>
                    <a:pt x="1928" y="705"/>
                  </a:lnTo>
                  <a:lnTo>
                    <a:pt x="1931" y="675"/>
                  </a:lnTo>
                  <a:lnTo>
                    <a:pt x="1934" y="683"/>
                  </a:lnTo>
                  <a:lnTo>
                    <a:pt x="1937" y="624"/>
                  </a:lnTo>
                  <a:lnTo>
                    <a:pt x="1940" y="663"/>
                  </a:lnTo>
                  <a:lnTo>
                    <a:pt x="1943" y="674"/>
                  </a:lnTo>
                  <a:lnTo>
                    <a:pt x="1947" y="673"/>
                  </a:lnTo>
                  <a:lnTo>
                    <a:pt x="1950" y="734"/>
                  </a:lnTo>
                  <a:lnTo>
                    <a:pt x="1953" y="716"/>
                  </a:lnTo>
                  <a:lnTo>
                    <a:pt x="1956" y="714"/>
                  </a:lnTo>
                  <a:lnTo>
                    <a:pt x="1959" y="711"/>
                  </a:lnTo>
                  <a:lnTo>
                    <a:pt x="1962" y="686"/>
                  </a:lnTo>
                  <a:lnTo>
                    <a:pt x="1965" y="653"/>
                  </a:lnTo>
                  <a:lnTo>
                    <a:pt x="1968" y="628"/>
                  </a:lnTo>
                  <a:lnTo>
                    <a:pt x="1971" y="643"/>
                  </a:lnTo>
                  <a:lnTo>
                    <a:pt x="1974" y="644"/>
                  </a:lnTo>
                  <a:lnTo>
                    <a:pt x="1977" y="633"/>
                  </a:lnTo>
                  <a:lnTo>
                    <a:pt x="1980" y="673"/>
                  </a:lnTo>
                  <a:lnTo>
                    <a:pt x="1983" y="705"/>
                  </a:lnTo>
                  <a:lnTo>
                    <a:pt x="1986" y="719"/>
                  </a:lnTo>
                  <a:lnTo>
                    <a:pt x="1989" y="716"/>
                  </a:lnTo>
                  <a:lnTo>
                    <a:pt x="1992" y="660"/>
                  </a:lnTo>
                  <a:lnTo>
                    <a:pt x="1996" y="635"/>
                  </a:lnTo>
                  <a:lnTo>
                    <a:pt x="1999" y="649"/>
                  </a:lnTo>
                  <a:lnTo>
                    <a:pt x="2002" y="669"/>
                  </a:lnTo>
                  <a:lnTo>
                    <a:pt x="2005" y="621"/>
                  </a:lnTo>
                  <a:lnTo>
                    <a:pt x="2008" y="535"/>
                  </a:lnTo>
                  <a:lnTo>
                    <a:pt x="2011" y="530"/>
                  </a:lnTo>
                  <a:lnTo>
                    <a:pt x="2014" y="545"/>
                  </a:lnTo>
                  <a:lnTo>
                    <a:pt x="2017" y="589"/>
                  </a:lnTo>
                  <a:lnTo>
                    <a:pt x="2020" y="558"/>
                  </a:lnTo>
                  <a:lnTo>
                    <a:pt x="2023" y="549"/>
                  </a:lnTo>
                  <a:lnTo>
                    <a:pt x="2026" y="513"/>
                  </a:lnTo>
                  <a:lnTo>
                    <a:pt x="2029" y="541"/>
                  </a:lnTo>
                  <a:lnTo>
                    <a:pt x="2032" y="534"/>
                  </a:lnTo>
                  <a:lnTo>
                    <a:pt x="2035" y="554"/>
                  </a:lnTo>
                  <a:lnTo>
                    <a:pt x="2038" y="514"/>
                  </a:lnTo>
                  <a:lnTo>
                    <a:pt x="2042" y="531"/>
                  </a:lnTo>
                  <a:lnTo>
                    <a:pt x="2045" y="534"/>
                  </a:lnTo>
                  <a:lnTo>
                    <a:pt x="2048" y="545"/>
                  </a:lnTo>
                  <a:lnTo>
                    <a:pt x="2051" y="514"/>
                  </a:lnTo>
                  <a:lnTo>
                    <a:pt x="2054" y="500"/>
                  </a:lnTo>
                  <a:lnTo>
                    <a:pt x="2057" y="532"/>
                  </a:lnTo>
                  <a:lnTo>
                    <a:pt x="2060" y="552"/>
                  </a:lnTo>
                  <a:lnTo>
                    <a:pt x="2063" y="585"/>
                  </a:lnTo>
                  <a:lnTo>
                    <a:pt x="2066" y="569"/>
                  </a:lnTo>
                  <a:lnTo>
                    <a:pt x="2069" y="558"/>
                  </a:lnTo>
                  <a:lnTo>
                    <a:pt x="2073" y="610"/>
                  </a:lnTo>
                  <a:lnTo>
                    <a:pt x="2076" y="670"/>
                  </a:lnTo>
                  <a:lnTo>
                    <a:pt x="2079" y="671"/>
                  </a:lnTo>
                  <a:lnTo>
                    <a:pt x="2081" y="649"/>
                  </a:lnTo>
                  <a:lnTo>
                    <a:pt x="2084" y="644"/>
                  </a:lnTo>
                  <a:lnTo>
                    <a:pt x="2088" y="692"/>
                  </a:lnTo>
                  <a:lnTo>
                    <a:pt x="2091" y="741"/>
                  </a:lnTo>
                  <a:lnTo>
                    <a:pt x="2094" y="713"/>
                  </a:lnTo>
                  <a:lnTo>
                    <a:pt x="2097" y="718"/>
                  </a:lnTo>
                  <a:lnTo>
                    <a:pt x="2100" y="730"/>
                  </a:lnTo>
                  <a:lnTo>
                    <a:pt x="2103" y="689"/>
                  </a:lnTo>
                  <a:lnTo>
                    <a:pt x="2106" y="714"/>
                  </a:lnTo>
                  <a:lnTo>
                    <a:pt x="2109" y="709"/>
                  </a:lnTo>
                  <a:lnTo>
                    <a:pt x="2112" y="697"/>
                  </a:lnTo>
                  <a:lnTo>
                    <a:pt x="2115" y="671"/>
                  </a:lnTo>
                  <a:lnTo>
                    <a:pt x="2119" y="697"/>
                  </a:lnTo>
                  <a:lnTo>
                    <a:pt x="2122" y="686"/>
                  </a:lnTo>
                  <a:lnTo>
                    <a:pt x="2125" y="600"/>
                  </a:lnTo>
                  <a:lnTo>
                    <a:pt x="2128" y="648"/>
                  </a:lnTo>
                  <a:lnTo>
                    <a:pt x="2131" y="634"/>
                  </a:lnTo>
                  <a:lnTo>
                    <a:pt x="2134" y="641"/>
                  </a:lnTo>
                  <a:lnTo>
                    <a:pt x="2137" y="667"/>
                  </a:lnTo>
                  <a:lnTo>
                    <a:pt x="2140" y="693"/>
                  </a:lnTo>
                  <a:lnTo>
                    <a:pt x="2143" y="678"/>
                  </a:lnTo>
                  <a:lnTo>
                    <a:pt x="2146" y="605"/>
                  </a:lnTo>
                  <a:lnTo>
                    <a:pt x="2149" y="630"/>
                  </a:lnTo>
                  <a:lnTo>
                    <a:pt x="2152" y="613"/>
                  </a:lnTo>
                  <a:lnTo>
                    <a:pt x="2155" y="630"/>
                  </a:lnTo>
                  <a:lnTo>
                    <a:pt x="2158" y="568"/>
                  </a:lnTo>
                  <a:lnTo>
                    <a:pt x="2161" y="552"/>
                  </a:lnTo>
                  <a:lnTo>
                    <a:pt x="2164" y="556"/>
                  </a:lnTo>
                  <a:lnTo>
                    <a:pt x="2168" y="536"/>
                  </a:lnTo>
                  <a:lnTo>
                    <a:pt x="2171" y="537"/>
                  </a:lnTo>
                  <a:lnTo>
                    <a:pt x="2174" y="502"/>
                  </a:lnTo>
                  <a:lnTo>
                    <a:pt x="2177" y="507"/>
                  </a:lnTo>
                  <a:lnTo>
                    <a:pt x="2180" y="543"/>
                  </a:lnTo>
                  <a:lnTo>
                    <a:pt x="2183" y="535"/>
                  </a:lnTo>
                  <a:lnTo>
                    <a:pt x="2186" y="486"/>
                  </a:lnTo>
                  <a:lnTo>
                    <a:pt x="2189" y="524"/>
                  </a:lnTo>
                  <a:lnTo>
                    <a:pt x="2192" y="531"/>
                  </a:lnTo>
                  <a:lnTo>
                    <a:pt x="2195" y="499"/>
                  </a:lnTo>
                  <a:lnTo>
                    <a:pt x="2198" y="560"/>
                  </a:lnTo>
                  <a:lnTo>
                    <a:pt x="2201" y="540"/>
                  </a:lnTo>
                  <a:lnTo>
                    <a:pt x="2204" y="517"/>
                  </a:lnTo>
                  <a:lnTo>
                    <a:pt x="2207" y="510"/>
                  </a:lnTo>
                  <a:lnTo>
                    <a:pt x="2210" y="534"/>
                  </a:lnTo>
                  <a:lnTo>
                    <a:pt x="2214" y="534"/>
                  </a:lnTo>
                  <a:lnTo>
                    <a:pt x="2217" y="531"/>
                  </a:lnTo>
                  <a:lnTo>
                    <a:pt x="2220" y="502"/>
                  </a:lnTo>
                  <a:lnTo>
                    <a:pt x="2223" y="481"/>
                  </a:lnTo>
                  <a:lnTo>
                    <a:pt x="2226" y="492"/>
                  </a:lnTo>
                  <a:lnTo>
                    <a:pt x="2229" y="442"/>
                  </a:lnTo>
                  <a:lnTo>
                    <a:pt x="2232" y="443"/>
                  </a:lnTo>
                  <a:lnTo>
                    <a:pt x="2235" y="469"/>
                  </a:lnTo>
                  <a:lnTo>
                    <a:pt x="2238" y="482"/>
                  </a:lnTo>
                  <a:lnTo>
                    <a:pt x="2241" y="455"/>
                  </a:lnTo>
                  <a:lnTo>
                    <a:pt x="2244" y="449"/>
                  </a:lnTo>
                  <a:lnTo>
                    <a:pt x="2247" y="421"/>
                  </a:lnTo>
                  <a:lnTo>
                    <a:pt x="2250" y="419"/>
                  </a:lnTo>
                  <a:lnTo>
                    <a:pt x="2253" y="341"/>
                  </a:lnTo>
                  <a:lnTo>
                    <a:pt x="2256" y="393"/>
                  </a:lnTo>
                  <a:lnTo>
                    <a:pt x="2260" y="407"/>
                  </a:lnTo>
                  <a:lnTo>
                    <a:pt x="2263" y="409"/>
                  </a:lnTo>
                  <a:lnTo>
                    <a:pt x="2266" y="406"/>
                  </a:lnTo>
                  <a:lnTo>
                    <a:pt x="2269" y="361"/>
                  </a:lnTo>
                  <a:lnTo>
                    <a:pt x="2272" y="354"/>
                  </a:lnTo>
                  <a:lnTo>
                    <a:pt x="2275" y="358"/>
                  </a:lnTo>
                  <a:lnTo>
                    <a:pt x="2278" y="355"/>
                  </a:lnTo>
                  <a:lnTo>
                    <a:pt x="2281" y="332"/>
                  </a:lnTo>
                  <a:lnTo>
                    <a:pt x="2284" y="353"/>
                  </a:lnTo>
                  <a:lnTo>
                    <a:pt x="2287" y="339"/>
                  </a:lnTo>
                  <a:lnTo>
                    <a:pt x="2291" y="388"/>
                  </a:lnTo>
                  <a:lnTo>
                    <a:pt x="2294" y="391"/>
                  </a:lnTo>
                  <a:lnTo>
                    <a:pt x="2297" y="420"/>
                  </a:lnTo>
                  <a:lnTo>
                    <a:pt x="2299" y="441"/>
                  </a:lnTo>
                  <a:lnTo>
                    <a:pt x="2302" y="432"/>
                  </a:lnTo>
                  <a:lnTo>
                    <a:pt x="2306" y="467"/>
                  </a:lnTo>
                  <a:lnTo>
                    <a:pt x="2309" y="498"/>
                  </a:lnTo>
                  <a:lnTo>
                    <a:pt x="2312" y="546"/>
                  </a:lnTo>
                  <a:lnTo>
                    <a:pt x="2315" y="616"/>
                  </a:lnTo>
                  <a:lnTo>
                    <a:pt x="2318" y="620"/>
                  </a:lnTo>
                  <a:lnTo>
                    <a:pt x="2321" y="584"/>
                  </a:lnTo>
                  <a:lnTo>
                    <a:pt x="2324" y="590"/>
                  </a:lnTo>
                  <a:lnTo>
                    <a:pt x="2327" y="597"/>
                  </a:lnTo>
                  <a:lnTo>
                    <a:pt x="2330" y="630"/>
                  </a:lnTo>
                  <a:lnTo>
                    <a:pt x="2333" y="580"/>
                  </a:lnTo>
                  <a:lnTo>
                    <a:pt x="2337" y="588"/>
                  </a:lnTo>
                  <a:lnTo>
                    <a:pt x="2340" y="547"/>
                  </a:lnTo>
                  <a:lnTo>
                    <a:pt x="2343" y="536"/>
                  </a:lnTo>
                  <a:lnTo>
                    <a:pt x="2346" y="544"/>
                  </a:lnTo>
                  <a:lnTo>
                    <a:pt x="2349" y="510"/>
                  </a:lnTo>
                  <a:lnTo>
                    <a:pt x="2352" y="480"/>
                  </a:lnTo>
                  <a:lnTo>
                    <a:pt x="2355" y="483"/>
                  </a:lnTo>
                  <a:lnTo>
                    <a:pt x="2358" y="442"/>
                  </a:lnTo>
                  <a:lnTo>
                    <a:pt x="2361" y="386"/>
                  </a:lnTo>
                  <a:lnTo>
                    <a:pt x="2364" y="389"/>
                  </a:lnTo>
                  <a:lnTo>
                    <a:pt x="2367" y="397"/>
                  </a:lnTo>
                  <a:lnTo>
                    <a:pt x="2370" y="384"/>
                  </a:lnTo>
                  <a:lnTo>
                    <a:pt x="2373" y="373"/>
                  </a:lnTo>
                  <a:lnTo>
                    <a:pt x="2376" y="347"/>
                  </a:lnTo>
                  <a:lnTo>
                    <a:pt x="2379" y="355"/>
                  </a:lnTo>
                  <a:lnTo>
                    <a:pt x="2382" y="333"/>
                  </a:lnTo>
                  <a:lnTo>
                    <a:pt x="2386" y="300"/>
                  </a:lnTo>
                  <a:lnTo>
                    <a:pt x="2389" y="295"/>
                  </a:lnTo>
                  <a:lnTo>
                    <a:pt x="2392" y="290"/>
                  </a:lnTo>
                  <a:lnTo>
                    <a:pt x="2395" y="329"/>
                  </a:lnTo>
                  <a:lnTo>
                    <a:pt x="2398" y="366"/>
                  </a:lnTo>
                  <a:lnTo>
                    <a:pt x="2401" y="412"/>
                  </a:lnTo>
                  <a:lnTo>
                    <a:pt x="2404" y="451"/>
                  </a:lnTo>
                  <a:lnTo>
                    <a:pt x="2407" y="456"/>
                  </a:lnTo>
                  <a:lnTo>
                    <a:pt x="2410" y="506"/>
                  </a:lnTo>
                  <a:lnTo>
                    <a:pt x="2413" y="436"/>
                  </a:lnTo>
                  <a:lnTo>
                    <a:pt x="2416" y="413"/>
                  </a:lnTo>
                  <a:lnTo>
                    <a:pt x="2419" y="477"/>
                  </a:lnTo>
                  <a:lnTo>
                    <a:pt x="2422" y="514"/>
                  </a:lnTo>
                  <a:lnTo>
                    <a:pt x="2425" y="517"/>
                  </a:lnTo>
                  <a:lnTo>
                    <a:pt x="2428" y="571"/>
                  </a:lnTo>
                  <a:lnTo>
                    <a:pt x="2432" y="585"/>
                  </a:lnTo>
                  <a:lnTo>
                    <a:pt x="2435" y="551"/>
                  </a:lnTo>
                  <a:lnTo>
                    <a:pt x="2438" y="556"/>
                  </a:lnTo>
                  <a:lnTo>
                    <a:pt x="2441" y="558"/>
                  </a:lnTo>
                  <a:lnTo>
                    <a:pt x="2444" y="590"/>
                  </a:lnTo>
                  <a:lnTo>
                    <a:pt x="2447" y="607"/>
                  </a:lnTo>
                  <a:lnTo>
                    <a:pt x="2450" y="649"/>
                  </a:lnTo>
                  <a:lnTo>
                    <a:pt x="2453" y="638"/>
                  </a:lnTo>
                  <a:lnTo>
                    <a:pt x="2456" y="652"/>
                  </a:lnTo>
                  <a:lnTo>
                    <a:pt x="2459" y="628"/>
                  </a:lnTo>
                  <a:lnTo>
                    <a:pt x="2463" y="589"/>
                  </a:lnTo>
                  <a:lnTo>
                    <a:pt x="2465" y="555"/>
                  </a:lnTo>
                  <a:lnTo>
                    <a:pt x="2468" y="556"/>
                  </a:lnTo>
                  <a:lnTo>
                    <a:pt x="2471" y="572"/>
                  </a:lnTo>
                  <a:lnTo>
                    <a:pt x="2474" y="610"/>
                  </a:lnTo>
                  <a:lnTo>
                    <a:pt x="2478" y="607"/>
                  </a:lnTo>
                  <a:lnTo>
                    <a:pt x="2481" y="576"/>
                  </a:lnTo>
                  <a:lnTo>
                    <a:pt x="2484" y="587"/>
                  </a:lnTo>
                  <a:lnTo>
                    <a:pt x="2487" y="593"/>
                  </a:lnTo>
                  <a:lnTo>
                    <a:pt x="2490" y="573"/>
                  </a:lnTo>
                  <a:lnTo>
                    <a:pt x="2493" y="546"/>
                  </a:lnTo>
                  <a:lnTo>
                    <a:pt x="2496" y="591"/>
                  </a:lnTo>
                  <a:lnTo>
                    <a:pt x="2499" y="584"/>
                  </a:lnTo>
                  <a:lnTo>
                    <a:pt x="2502" y="578"/>
                  </a:lnTo>
                  <a:lnTo>
                    <a:pt x="2505" y="583"/>
                  </a:lnTo>
                  <a:lnTo>
                    <a:pt x="2509" y="555"/>
                  </a:lnTo>
                  <a:lnTo>
                    <a:pt x="2512" y="567"/>
                  </a:lnTo>
                  <a:lnTo>
                    <a:pt x="2515" y="592"/>
                  </a:lnTo>
                  <a:lnTo>
                    <a:pt x="2517" y="584"/>
                  </a:lnTo>
                  <a:lnTo>
                    <a:pt x="2520" y="569"/>
                  </a:lnTo>
                  <a:lnTo>
                    <a:pt x="2524" y="576"/>
                  </a:lnTo>
                  <a:lnTo>
                    <a:pt x="2527" y="551"/>
                  </a:lnTo>
                  <a:lnTo>
                    <a:pt x="2530" y="599"/>
                  </a:lnTo>
                  <a:lnTo>
                    <a:pt x="2533" y="633"/>
                  </a:lnTo>
                  <a:lnTo>
                    <a:pt x="2536" y="729"/>
                  </a:lnTo>
                  <a:lnTo>
                    <a:pt x="2539" y="713"/>
                  </a:lnTo>
                  <a:lnTo>
                    <a:pt x="2542" y="743"/>
                  </a:lnTo>
                  <a:lnTo>
                    <a:pt x="2545" y="751"/>
                  </a:lnTo>
                  <a:lnTo>
                    <a:pt x="2548" y="720"/>
                  </a:lnTo>
                  <a:lnTo>
                    <a:pt x="2551" y="718"/>
                  </a:lnTo>
                  <a:lnTo>
                    <a:pt x="2555" y="732"/>
                  </a:lnTo>
                  <a:lnTo>
                    <a:pt x="2558" y="758"/>
                  </a:lnTo>
                  <a:lnTo>
                    <a:pt x="2561" y="766"/>
                  </a:lnTo>
                  <a:lnTo>
                    <a:pt x="2564" y="747"/>
                  </a:lnTo>
                  <a:lnTo>
                    <a:pt x="2567" y="795"/>
                  </a:lnTo>
                  <a:lnTo>
                    <a:pt x="2570" y="797"/>
                  </a:lnTo>
                  <a:lnTo>
                    <a:pt x="2573" y="772"/>
                  </a:lnTo>
                  <a:lnTo>
                    <a:pt x="2576" y="817"/>
                  </a:lnTo>
                  <a:lnTo>
                    <a:pt x="2579" y="796"/>
                  </a:lnTo>
                  <a:lnTo>
                    <a:pt x="2582" y="774"/>
                  </a:lnTo>
                  <a:lnTo>
                    <a:pt x="2585" y="802"/>
                  </a:lnTo>
                  <a:lnTo>
                    <a:pt x="2588" y="850"/>
                  </a:lnTo>
                  <a:lnTo>
                    <a:pt x="2591" y="836"/>
                  </a:lnTo>
                  <a:lnTo>
                    <a:pt x="2594" y="811"/>
                  </a:lnTo>
                  <a:lnTo>
                    <a:pt x="2597" y="792"/>
                  </a:lnTo>
                  <a:lnTo>
                    <a:pt x="2600" y="768"/>
                  </a:lnTo>
                  <a:lnTo>
                    <a:pt x="2604" y="805"/>
                  </a:lnTo>
                  <a:lnTo>
                    <a:pt x="2607" y="787"/>
                  </a:lnTo>
                  <a:lnTo>
                    <a:pt x="2610" y="805"/>
                  </a:lnTo>
                  <a:lnTo>
                    <a:pt x="2613" y="823"/>
                  </a:lnTo>
                  <a:lnTo>
                    <a:pt x="2616" y="872"/>
                  </a:lnTo>
                  <a:lnTo>
                    <a:pt x="2619" y="837"/>
                  </a:lnTo>
                  <a:lnTo>
                    <a:pt x="2622" y="832"/>
                  </a:lnTo>
                  <a:lnTo>
                    <a:pt x="2625" y="800"/>
                  </a:lnTo>
                  <a:lnTo>
                    <a:pt x="2628" y="753"/>
                  </a:lnTo>
                  <a:lnTo>
                    <a:pt x="2631" y="789"/>
                  </a:lnTo>
                  <a:lnTo>
                    <a:pt x="2634" y="768"/>
                  </a:lnTo>
                  <a:lnTo>
                    <a:pt x="2637" y="769"/>
                  </a:lnTo>
                  <a:lnTo>
                    <a:pt x="2640" y="740"/>
                  </a:lnTo>
                  <a:lnTo>
                    <a:pt x="2643" y="705"/>
                  </a:lnTo>
                  <a:lnTo>
                    <a:pt x="2646" y="680"/>
                  </a:lnTo>
                  <a:lnTo>
                    <a:pt x="2650" y="705"/>
                  </a:lnTo>
                  <a:lnTo>
                    <a:pt x="2653" y="709"/>
                  </a:lnTo>
                  <a:lnTo>
                    <a:pt x="2656" y="701"/>
                  </a:lnTo>
                  <a:lnTo>
                    <a:pt x="2659" y="602"/>
                  </a:lnTo>
                  <a:lnTo>
                    <a:pt x="2662" y="564"/>
                  </a:lnTo>
                  <a:lnTo>
                    <a:pt x="2665" y="491"/>
                  </a:lnTo>
                  <a:lnTo>
                    <a:pt x="2668" y="478"/>
                  </a:lnTo>
                  <a:lnTo>
                    <a:pt x="2671" y="471"/>
                  </a:lnTo>
                  <a:lnTo>
                    <a:pt x="2674" y="452"/>
                  </a:lnTo>
                  <a:lnTo>
                    <a:pt x="2677" y="469"/>
                  </a:lnTo>
                  <a:lnTo>
                    <a:pt x="2681" y="430"/>
                  </a:lnTo>
                  <a:lnTo>
                    <a:pt x="2683" y="435"/>
                  </a:lnTo>
                  <a:lnTo>
                    <a:pt x="2686" y="477"/>
                  </a:lnTo>
                  <a:lnTo>
                    <a:pt x="2689" y="450"/>
                  </a:lnTo>
                  <a:lnTo>
                    <a:pt x="2692" y="499"/>
                  </a:lnTo>
                  <a:lnTo>
                    <a:pt x="2696" y="557"/>
                  </a:lnTo>
                  <a:lnTo>
                    <a:pt x="2699" y="548"/>
                  </a:lnTo>
                  <a:lnTo>
                    <a:pt x="2702" y="578"/>
                  </a:lnTo>
                  <a:lnTo>
                    <a:pt x="2705" y="606"/>
                  </a:lnTo>
                  <a:lnTo>
                    <a:pt x="2708" y="612"/>
                  </a:lnTo>
                  <a:lnTo>
                    <a:pt x="2711" y="627"/>
                  </a:lnTo>
                  <a:lnTo>
                    <a:pt x="2714" y="634"/>
                  </a:lnTo>
                  <a:lnTo>
                    <a:pt x="2717" y="625"/>
                  </a:lnTo>
                  <a:lnTo>
                    <a:pt x="2720" y="662"/>
                  </a:lnTo>
                  <a:lnTo>
                    <a:pt x="2723" y="701"/>
                  </a:lnTo>
                  <a:lnTo>
                    <a:pt x="2727" y="766"/>
                  </a:lnTo>
                  <a:lnTo>
                    <a:pt x="2730" y="778"/>
                  </a:lnTo>
                  <a:lnTo>
                    <a:pt x="2733" y="758"/>
                  </a:lnTo>
                  <a:lnTo>
                    <a:pt x="2736" y="780"/>
                  </a:lnTo>
                  <a:lnTo>
                    <a:pt x="2738" y="764"/>
                  </a:lnTo>
                  <a:lnTo>
                    <a:pt x="2742" y="747"/>
                  </a:lnTo>
                  <a:lnTo>
                    <a:pt x="2745" y="716"/>
                  </a:lnTo>
                  <a:lnTo>
                    <a:pt x="2748" y="685"/>
                  </a:lnTo>
                  <a:lnTo>
                    <a:pt x="2751" y="706"/>
                  </a:lnTo>
                  <a:lnTo>
                    <a:pt x="2754" y="733"/>
                  </a:lnTo>
                  <a:lnTo>
                    <a:pt x="2757" y="732"/>
                  </a:lnTo>
                  <a:lnTo>
                    <a:pt x="2760" y="753"/>
                  </a:lnTo>
                  <a:lnTo>
                    <a:pt x="2763" y="707"/>
                  </a:lnTo>
                  <a:lnTo>
                    <a:pt x="2766" y="664"/>
                  </a:lnTo>
                  <a:lnTo>
                    <a:pt x="2769" y="661"/>
                  </a:lnTo>
                  <a:lnTo>
                    <a:pt x="2773" y="675"/>
                  </a:lnTo>
                  <a:lnTo>
                    <a:pt x="2776" y="658"/>
                  </a:lnTo>
                  <a:lnTo>
                    <a:pt x="2779" y="679"/>
                  </a:lnTo>
                  <a:lnTo>
                    <a:pt x="2782" y="683"/>
                  </a:lnTo>
                  <a:lnTo>
                    <a:pt x="2785" y="699"/>
                  </a:lnTo>
                  <a:lnTo>
                    <a:pt x="2788" y="696"/>
                  </a:lnTo>
                  <a:lnTo>
                    <a:pt x="2791" y="661"/>
                  </a:lnTo>
                  <a:lnTo>
                    <a:pt x="2794" y="637"/>
                  </a:lnTo>
                  <a:lnTo>
                    <a:pt x="2797" y="602"/>
                  </a:lnTo>
                  <a:lnTo>
                    <a:pt x="2800" y="630"/>
                  </a:lnTo>
                  <a:lnTo>
                    <a:pt x="2803" y="625"/>
                  </a:lnTo>
                  <a:lnTo>
                    <a:pt x="2806" y="655"/>
                  </a:lnTo>
                  <a:lnTo>
                    <a:pt x="2809" y="644"/>
                  </a:lnTo>
                  <a:lnTo>
                    <a:pt x="2812" y="633"/>
                  </a:lnTo>
                  <a:lnTo>
                    <a:pt x="2815" y="593"/>
                  </a:lnTo>
                  <a:lnTo>
                    <a:pt x="2818" y="558"/>
                  </a:lnTo>
                  <a:lnTo>
                    <a:pt x="2822" y="537"/>
                  </a:lnTo>
                  <a:lnTo>
                    <a:pt x="2825" y="553"/>
                  </a:lnTo>
                  <a:lnTo>
                    <a:pt x="2828" y="568"/>
                  </a:lnTo>
                  <a:lnTo>
                    <a:pt x="2831" y="633"/>
                  </a:lnTo>
                  <a:lnTo>
                    <a:pt x="2834" y="647"/>
                  </a:lnTo>
                  <a:lnTo>
                    <a:pt x="2837" y="695"/>
                  </a:lnTo>
                  <a:lnTo>
                    <a:pt x="2840" y="666"/>
                  </a:lnTo>
                  <a:lnTo>
                    <a:pt x="2843" y="638"/>
                  </a:lnTo>
                  <a:lnTo>
                    <a:pt x="2846" y="633"/>
                  </a:lnTo>
                  <a:lnTo>
                    <a:pt x="2849" y="645"/>
                  </a:lnTo>
                  <a:lnTo>
                    <a:pt x="2852" y="641"/>
                  </a:lnTo>
                  <a:lnTo>
                    <a:pt x="2855" y="591"/>
                  </a:lnTo>
                  <a:lnTo>
                    <a:pt x="2858" y="549"/>
                  </a:lnTo>
                  <a:lnTo>
                    <a:pt x="2861" y="562"/>
                  </a:lnTo>
                  <a:lnTo>
                    <a:pt x="2864" y="557"/>
                  </a:lnTo>
                  <a:lnTo>
                    <a:pt x="2868" y="592"/>
                  </a:lnTo>
                  <a:lnTo>
                    <a:pt x="2871" y="579"/>
                  </a:lnTo>
                  <a:lnTo>
                    <a:pt x="2874" y="557"/>
                  </a:lnTo>
                  <a:lnTo>
                    <a:pt x="2877" y="528"/>
                  </a:lnTo>
                  <a:lnTo>
                    <a:pt x="2880" y="576"/>
                  </a:lnTo>
                  <a:lnTo>
                    <a:pt x="2883" y="560"/>
                  </a:lnTo>
                  <a:lnTo>
                    <a:pt x="2886" y="587"/>
                  </a:lnTo>
                  <a:lnTo>
                    <a:pt x="2889" y="599"/>
                  </a:lnTo>
                  <a:lnTo>
                    <a:pt x="2892" y="575"/>
                  </a:lnTo>
                  <a:lnTo>
                    <a:pt x="2895" y="565"/>
                  </a:lnTo>
                  <a:lnTo>
                    <a:pt x="2899" y="571"/>
                  </a:lnTo>
                  <a:lnTo>
                    <a:pt x="2901" y="552"/>
                  </a:lnTo>
                  <a:lnTo>
                    <a:pt x="2904" y="500"/>
                  </a:lnTo>
                  <a:lnTo>
                    <a:pt x="2907" y="520"/>
                  </a:lnTo>
                  <a:lnTo>
                    <a:pt x="2910" y="562"/>
                  </a:lnTo>
                  <a:lnTo>
                    <a:pt x="2914" y="598"/>
                  </a:lnTo>
                  <a:lnTo>
                    <a:pt x="2917" y="628"/>
                  </a:lnTo>
                  <a:lnTo>
                    <a:pt x="2920" y="649"/>
                  </a:lnTo>
                  <a:lnTo>
                    <a:pt x="2923" y="631"/>
                  </a:lnTo>
                  <a:lnTo>
                    <a:pt x="2926" y="697"/>
                  </a:lnTo>
                  <a:lnTo>
                    <a:pt x="2929" y="689"/>
                  </a:lnTo>
                  <a:lnTo>
                    <a:pt x="2932" y="713"/>
                  </a:lnTo>
                  <a:lnTo>
                    <a:pt x="2935" y="679"/>
                  </a:lnTo>
                  <a:lnTo>
                    <a:pt x="2938" y="706"/>
                  </a:lnTo>
                  <a:lnTo>
                    <a:pt x="2941" y="705"/>
                  </a:lnTo>
                  <a:lnTo>
                    <a:pt x="2945" y="735"/>
                  </a:lnTo>
                  <a:lnTo>
                    <a:pt x="2948" y="756"/>
                  </a:lnTo>
                  <a:lnTo>
                    <a:pt x="2951" y="765"/>
                  </a:lnTo>
                  <a:lnTo>
                    <a:pt x="2954" y="772"/>
                  </a:lnTo>
                  <a:lnTo>
                    <a:pt x="2956" y="788"/>
                  </a:lnTo>
                  <a:lnTo>
                    <a:pt x="2960" y="753"/>
                  </a:lnTo>
                  <a:lnTo>
                    <a:pt x="2963" y="735"/>
                  </a:lnTo>
                  <a:lnTo>
                    <a:pt x="2966" y="677"/>
                  </a:lnTo>
                  <a:lnTo>
                    <a:pt x="2969" y="686"/>
                  </a:lnTo>
                  <a:lnTo>
                    <a:pt x="2972" y="652"/>
                  </a:lnTo>
                  <a:lnTo>
                    <a:pt x="2975" y="718"/>
                  </a:lnTo>
                  <a:lnTo>
                    <a:pt x="2978" y="698"/>
                  </a:lnTo>
                  <a:lnTo>
                    <a:pt x="2981" y="687"/>
                  </a:lnTo>
                  <a:lnTo>
                    <a:pt x="2984" y="698"/>
                  </a:lnTo>
                  <a:lnTo>
                    <a:pt x="2987" y="677"/>
                  </a:lnTo>
                  <a:lnTo>
                    <a:pt x="2990" y="649"/>
                  </a:lnTo>
                  <a:lnTo>
                    <a:pt x="2994" y="617"/>
                  </a:lnTo>
                  <a:lnTo>
                    <a:pt x="2997" y="604"/>
                  </a:lnTo>
                  <a:lnTo>
                    <a:pt x="3000" y="585"/>
                  </a:lnTo>
                  <a:lnTo>
                    <a:pt x="3003" y="606"/>
                  </a:lnTo>
                  <a:lnTo>
                    <a:pt x="3006" y="640"/>
                  </a:lnTo>
                  <a:lnTo>
                    <a:pt x="3009" y="648"/>
                  </a:lnTo>
                  <a:lnTo>
                    <a:pt x="3012" y="643"/>
                  </a:lnTo>
                  <a:lnTo>
                    <a:pt x="3015" y="613"/>
                  </a:lnTo>
                  <a:lnTo>
                    <a:pt x="3018" y="638"/>
                  </a:lnTo>
                  <a:lnTo>
                    <a:pt x="3021" y="653"/>
                  </a:lnTo>
                  <a:lnTo>
                    <a:pt x="3024" y="560"/>
                  </a:lnTo>
                  <a:lnTo>
                    <a:pt x="3027" y="579"/>
                  </a:lnTo>
                  <a:lnTo>
                    <a:pt x="3030" y="519"/>
                  </a:lnTo>
                  <a:lnTo>
                    <a:pt x="3033" y="489"/>
                  </a:lnTo>
                  <a:lnTo>
                    <a:pt x="3036" y="507"/>
                  </a:lnTo>
                  <a:lnTo>
                    <a:pt x="3040" y="510"/>
                  </a:lnTo>
                  <a:lnTo>
                    <a:pt x="3043" y="517"/>
                  </a:lnTo>
                  <a:lnTo>
                    <a:pt x="3046" y="502"/>
                  </a:lnTo>
                  <a:lnTo>
                    <a:pt x="3049" y="459"/>
                  </a:lnTo>
                  <a:lnTo>
                    <a:pt x="3052" y="510"/>
                  </a:lnTo>
                  <a:lnTo>
                    <a:pt x="3055" y="447"/>
                  </a:lnTo>
                  <a:lnTo>
                    <a:pt x="3058" y="423"/>
                  </a:lnTo>
                  <a:lnTo>
                    <a:pt x="3061" y="440"/>
                  </a:lnTo>
                  <a:lnTo>
                    <a:pt x="3064" y="444"/>
                  </a:lnTo>
                  <a:lnTo>
                    <a:pt x="3067" y="434"/>
                  </a:lnTo>
                </a:path>
              </a:pathLst>
            </a:custGeom>
            <a:noFill/>
            <a:ln w="1270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-1553496" y="171515"/>
              <a:ext cx="4868863" cy="2765425"/>
            </a:xfrm>
            <a:custGeom>
              <a:avLst/>
              <a:gdLst>
                <a:gd name="T0" fmla="*/ 46 w 3067"/>
                <a:gd name="T1" fmla="*/ 1679 h 1742"/>
                <a:gd name="T2" fmla="*/ 95 w 3067"/>
                <a:gd name="T3" fmla="*/ 1445 h 1742"/>
                <a:gd name="T4" fmla="*/ 144 w 3067"/>
                <a:gd name="T5" fmla="*/ 1060 h 1742"/>
                <a:gd name="T6" fmla="*/ 193 w 3067"/>
                <a:gd name="T7" fmla="*/ 800 h 1742"/>
                <a:gd name="T8" fmla="*/ 242 w 3067"/>
                <a:gd name="T9" fmla="*/ 1061 h 1742"/>
                <a:gd name="T10" fmla="*/ 291 w 3067"/>
                <a:gd name="T11" fmla="*/ 997 h 1742"/>
                <a:gd name="T12" fmla="*/ 340 w 3067"/>
                <a:gd name="T13" fmla="*/ 1013 h 1742"/>
                <a:gd name="T14" fmla="*/ 390 w 3067"/>
                <a:gd name="T15" fmla="*/ 1085 h 1742"/>
                <a:gd name="T16" fmla="*/ 439 w 3067"/>
                <a:gd name="T17" fmla="*/ 1074 h 1742"/>
                <a:gd name="T18" fmla="*/ 488 w 3067"/>
                <a:gd name="T19" fmla="*/ 986 h 1742"/>
                <a:gd name="T20" fmla="*/ 537 w 3067"/>
                <a:gd name="T21" fmla="*/ 944 h 1742"/>
                <a:gd name="T22" fmla="*/ 586 w 3067"/>
                <a:gd name="T23" fmla="*/ 894 h 1742"/>
                <a:gd name="T24" fmla="*/ 635 w 3067"/>
                <a:gd name="T25" fmla="*/ 729 h 1742"/>
                <a:gd name="T26" fmla="*/ 685 w 3067"/>
                <a:gd name="T27" fmla="*/ 861 h 1742"/>
                <a:gd name="T28" fmla="*/ 734 w 3067"/>
                <a:gd name="T29" fmla="*/ 1130 h 1742"/>
                <a:gd name="T30" fmla="*/ 783 w 3067"/>
                <a:gd name="T31" fmla="*/ 1237 h 1742"/>
                <a:gd name="T32" fmla="*/ 832 w 3067"/>
                <a:gd name="T33" fmla="*/ 1150 h 1742"/>
                <a:gd name="T34" fmla="*/ 881 w 3067"/>
                <a:gd name="T35" fmla="*/ 1021 h 1742"/>
                <a:gd name="T36" fmla="*/ 930 w 3067"/>
                <a:gd name="T37" fmla="*/ 1189 h 1742"/>
                <a:gd name="T38" fmla="*/ 979 w 3067"/>
                <a:gd name="T39" fmla="*/ 1190 h 1742"/>
                <a:gd name="T40" fmla="*/ 1029 w 3067"/>
                <a:gd name="T41" fmla="*/ 1180 h 1742"/>
                <a:gd name="T42" fmla="*/ 1078 w 3067"/>
                <a:gd name="T43" fmla="*/ 1154 h 1742"/>
                <a:gd name="T44" fmla="*/ 1127 w 3067"/>
                <a:gd name="T45" fmla="*/ 1074 h 1742"/>
                <a:gd name="T46" fmla="*/ 1176 w 3067"/>
                <a:gd name="T47" fmla="*/ 1264 h 1742"/>
                <a:gd name="T48" fmla="*/ 1225 w 3067"/>
                <a:gd name="T49" fmla="*/ 1196 h 1742"/>
                <a:gd name="T50" fmla="*/ 1274 w 3067"/>
                <a:gd name="T51" fmla="*/ 1257 h 1742"/>
                <a:gd name="T52" fmla="*/ 1323 w 3067"/>
                <a:gd name="T53" fmla="*/ 1393 h 1742"/>
                <a:gd name="T54" fmla="*/ 1372 w 3067"/>
                <a:gd name="T55" fmla="*/ 1074 h 1742"/>
                <a:gd name="T56" fmla="*/ 1421 w 3067"/>
                <a:gd name="T57" fmla="*/ 1352 h 1742"/>
                <a:gd name="T58" fmla="*/ 1471 w 3067"/>
                <a:gd name="T59" fmla="*/ 1333 h 1742"/>
                <a:gd name="T60" fmla="*/ 1520 w 3067"/>
                <a:gd name="T61" fmla="*/ 1245 h 1742"/>
                <a:gd name="T62" fmla="*/ 1569 w 3067"/>
                <a:gd name="T63" fmla="*/ 1292 h 1742"/>
                <a:gd name="T64" fmla="*/ 1618 w 3067"/>
                <a:gd name="T65" fmla="*/ 1428 h 1742"/>
                <a:gd name="T66" fmla="*/ 1667 w 3067"/>
                <a:gd name="T67" fmla="*/ 1115 h 1742"/>
                <a:gd name="T68" fmla="*/ 1716 w 3067"/>
                <a:gd name="T69" fmla="*/ 1067 h 1742"/>
                <a:gd name="T70" fmla="*/ 1765 w 3067"/>
                <a:gd name="T71" fmla="*/ 945 h 1742"/>
                <a:gd name="T72" fmla="*/ 1814 w 3067"/>
                <a:gd name="T73" fmla="*/ 1372 h 1742"/>
                <a:gd name="T74" fmla="*/ 1863 w 3067"/>
                <a:gd name="T75" fmla="*/ 1001 h 1742"/>
                <a:gd name="T76" fmla="*/ 1913 w 3067"/>
                <a:gd name="T77" fmla="*/ 899 h 1742"/>
                <a:gd name="T78" fmla="*/ 1962 w 3067"/>
                <a:gd name="T79" fmla="*/ 713 h 1742"/>
                <a:gd name="T80" fmla="*/ 2011 w 3067"/>
                <a:gd name="T81" fmla="*/ 717 h 1742"/>
                <a:gd name="T82" fmla="*/ 2060 w 3067"/>
                <a:gd name="T83" fmla="*/ 788 h 1742"/>
                <a:gd name="T84" fmla="*/ 2109 w 3067"/>
                <a:gd name="T85" fmla="*/ 705 h 1742"/>
                <a:gd name="T86" fmla="*/ 2158 w 3067"/>
                <a:gd name="T87" fmla="*/ 768 h 1742"/>
                <a:gd name="T88" fmla="*/ 2207 w 3067"/>
                <a:gd name="T89" fmla="*/ 922 h 1742"/>
                <a:gd name="T90" fmla="*/ 2256 w 3067"/>
                <a:gd name="T91" fmla="*/ 807 h 1742"/>
                <a:gd name="T92" fmla="*/ 2306 w 3067"/>
                <a:gd name="T93" fmla="*/ 799 h 1742"/>
                <a:gd name="T94" fmla="*/ 2355 w 3067"/>
                <a:gd name="T95" fmla="*/ 636 h 1742"/>
                <a:gd name="T96" fmla="*/ 2404 w 3067"/>
                <a:gd name="T97" fmla="*/ 438 h 1742"/>
                <a:gd name="T98" fmla="*/ 2453 w 3067"/>
                <a:gd name="T99" fmla="*/ 428 h 1742"/>
                <a:gd name="T100" fmla="*/ 2502 w 3067"/>
                <a:gd name="T101" fmla="*/ 535 h 1742"/>
                <a:gd name="T102" fmla="*/ 2551 w 3067"/>
                <a:gd name="T103" fmla="*/ 377 h 1742"/>
                <a:gd name="T104" fmla="*/ 2600 w 3067"/>
                <a:gd name="T105" fmla="*/ 347 h 1742"/>
                <a:gd name="T106" fmla="*/ 2650 w 3067"/>
                <a:gd name="T107" fmla="*/ 165 h 1742"/>
                <a:gd name="T108" fmla="*/ 2699 w 3067"/>
                <a:gd name="T109" fmla="*/ 174 h 1742"/>
                <a:gd name="T110" fmla="*/ 2748 w 3067"/>
                <a:gd name="T111" fmla="*/ 137 h 1742"/>
                <a:gd name="T112" fmla="*/ 2797 w 3067"/>
                <a:gd name="T113" fmla="*/ 149 h 1742"/>
                <a:gd name="T114" fmla="*/ 2846 w 3067"/>
                <a:gd name="T115" fmla="*/ 101 h 1742"/>
                <a:gd name="T116" fmla="*/ 2895 w 3067"/>
                <a:gd name="T117" fmla="*/ 136 h 1742"/>
                <a:gd name="T118" fmla="*/ 2945 w 3067"/>
                <a:gd name="T119" fmla="*/ 103 h 1742"/>
                <a:gd name="T120" fmla="*/ 2994 w 3067"/>
                <a:gd name="T121" fmla="*/ 251 h 1742"/>
                <a:gd name="T122" fmla="*/ 3043 w 3067"/>
                <a:gd name="T123" fmla="*/ 244 h 1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67" h="1742">
                  <a:moveTo>
                    <a:pt x="0" y="1742"/>
                  </a:moveTo>
                  <a:lnTo>
                    <a:pt x="3" y="1695"/>
                  </a:lnTo>
                  <a:lnTo>
                    <a:pt x="6" y="1653"/>
                  </a:lnTo>
                  <a:lnTo>
                    <a:pt x="9" y="1667"/>
                  </a:lnTo>
                  <a:lnTo>
                    <a:pt x="12" y="1672"/>
                  </a:lnTo>
                  <a:lnTo>
                    <a:pt x="15" y="1644"/>
                  </a:lnTo>
                  <a:lnTo>
                    <a:pt x="18" y="1639"/>
                  </a:lnTo>
                  <a:lnTo>
                    <a:pt x="21" y="1595"/>
                  </a:lnTo>
                  <a:lnTo>
                    <a:pt x="24" y="1622"/>
                  </a:lnTo>
                  <a:lnTo>
                    <a:pt x="27" y="1603"/>
                  </a:lnTo>
                  <a:lnTo>
                    <a:pt x="31" y="1592"/>
                  </a:lnTo>
                  <a:lnTo>
                    <a:pt x="34" y="1538"/>
                  </a:lnTo>
                  <a:lnTo>
                    <a:pt x="37" y="1590"/>
                  </a:lnTo>
                  <a:lnTo>
                    <a:pt x="40" y="1590"/>
                  </a:lnTo>
                  <a:lnTo>
                    <a:pt x="43" y="1588"/>
                  </a:lnTo>
                  <a:lnTo>
                    <a:pt x="46" y="1679"/>
                  </a:lnTo>
                  <a:lnTo>
                    <a:pt x="49" y="1630"/>
                  </a:lnTo>
                  <a:lnTo>
                    <a:pt x="52" y="1521"/>
                  </a:lnTo>
                  <a:lnTo>
                    <a:pt x="55" y="1531"/>
                  </a:lnTo>
                  <a:lnTo>
                    <a:pt x="58" y="1519"/>
                  </a:lnTo>
                  <a:lnTo>
                    <a:pt x="61" y="1537"/>
                  </a:lnTo>
                  <a:lnTo>
                    <a:pt x="64" y="1522"/>
                  </a:lnTo>
                  <a:lnTo>
                    <a:pt x="67" y="1537"/>
                  </a:lnTo>
                  <a:lnTo>
                    <a:pt x="70" y="1541"/>
                  </a:lnTo>
                  <a:lnTo>
                    <a:pt x="73" y="1478"/>
                  </a:lnTo>
                  <a:lnTo>
                    <a:pt x="77" y="1511"/>
                  </a:lnTo>
                  <a:lnTo>
                    <a:pt x="80" y="1534"/>
                  </a:lnTo>
                  <a:lnTo>
                    <a:pt x="83" y="1536"/>
                  </a:lnTo>
                  <a:lnTo>
                    <a:pt x="86" y="1542"/>
                  </a:lnTo>
                  <a:lnTo>
                    <a:pt x="89" y="1486"/>
                  </a:lnTo>
                  <a:lnTo>
                    <a:pt x="92" y="1407"/>
                  </a:lnTo>
                  <a:lnTo>
                    <a:pt x="95" y="1445"/>
                  </a:lnTo>
                  <a:lnTo>
                    <a:pt x="98" y="1470"/>
                  </a:lnTo>
                  <a:lnTo>
                    <a:pt x="101" y="1450"/>
                  </a:lnTo>
                  <a:lnTo>
                    <a:pt x="104" y="1464"/>
                  </a:lnTo>
                  <a:lnTo>
                    <a:pt x="107" y="1387"/>
                  </a:lnTo>
                  <a:lnTo>
                    <a:pt x="110" y="1323"/>
                  </a:lnTo>
                  <a:lnTo>
                    <a:pt x="113" y="1302"/>
                  </a:lnTo>
                  <a:lnTo>
                    <a:pt x="116" y="1280"/>
                  </a:lnTo>
                  <a:lnTo>
                    <a:pt x="119" y="1293"/>
                  </a:lnTo>
                  <a:lnTo>
                    <a:pt x="122" y="1263"/>
                  </a:lnTo>
                  <a:lnTo>
                    <a:pt x="126" y="1219"/>
                  </a:lnTo>
                  <a:lnTo>
                    <a:pt x="129" y="1214"/>
                  </a:lnTo>
                  <a:lnTo>
                    <a:pt x="132" y="1139"/>
                  </a:lnTo>
                  <a:lnTo>
                    <a:pt x="135" y="1113"/>
                  </a:lnTo>
                  <a:lnTo>
                    <a:pt x="138" y="1117"/>
                  </a:lnTo>
                  <a:lnTo>
                    <a:pt x="141" y="1103"/>
                  </a:lnTo>
                  <a:lnTo>
                    <a:pt x="144" y="1060"/>
                  </a:lnTo>
                  <a:lnTo>
                    <a:pt x="147" y="1076"/>
                  </a:lnTo>
                  <a:lnTo>
                    <a:pt x="150" y="1079"/>
                  </a:lnTo>
                  <a:lnTo>
                    <a:pt x="153" y="987"/>
                  </a:lnTo>
                  <a:lnTo>
                    <a:pt x="157" y="1005"/>
                  </a:lnTo>
                  <a:lnTo>
                    <a:pt x="160" y="969"/>
                  </a:lnTo>
                  <a:lnTo>
                    <a:pt x="162" y="937"/>
                  </a:lnTo>
                  <a:lnTo>
                    <a:pt x="165" y="875"/>
                  </a:lnTo>
                  <a:lnTo>
                    <a:pt x="168" y="855"/>
                  </a:lnTo>
                  <a:lnTo>
                    <a:pt x="172" y="950"/>
                  </a:lnTo>
                  <a:lnTo>
                    <a:pt x="175" y="983"/>
                  </a:lnTo>
                  <a:lnTo>
                    <a:pt x="178" y="964"/>
                  </a:lnTo>
                  <a:lnTo>
                    <a:pt x="181" y="954"/>
                  </a:lnTo>
                  <a:lnTo>
                    <a:pt x="184" y="877"/>
                  </a:lnTo>
                  <a:lnTo>
                    <a:pt x="187" y="823"/>
                  </a:lnTo>
                  <a:lnTo>
                    <a:pt x="190" y="804"/>
                  </a:lnTo>
                  <a:lnTo>
                    <a:pt x="193" y="800"/>
                  </a:lnTo>
                  <a:lnTo>
                    <a:pt x="196" y="861"/>
                  </a:lnTo>
                  <a:lnTo>
                    <a:pt x="199" y="788"/>
                  </a:lnTo>
                  <a:lnTo>
                    <a:pt x="203" y="783"/>
                  </a:lnTo>
                  <a:lnTo>
                    <a:pt x="206" y="843"/>
                  </a:lnTo>
                  <a:lnTo>
                    <a:pt x="209" y="826"/>
                  </a:lnTo>
                  <a:lnTo>
                    <a:pt x="212" y="822"/>
                  </a:lnTo>
                  <a:lnTo>
                    <a:pt x="214" y="844"/>
                  </a:lnTo>
                  <a:lnTo>
                    <a:pt x="218" y="825"/>
                  </a:lnTo>
                  <a:lnTo>
                    <a:pt x="221" y="853"/>
                  </a:lnTo>
                  <a:lnTo>
                    <a:pt x="224" y="905"/>
                  </a:lnTo>
                  <a:lnTo>
                    <a:pt x="227" y="973"/>
                  </a:lnTo>
                  <a:lnTo>
                    <a:pt x="230" y="987"/>
                  </a:lnTo>
                  <a:lnTo>
                    <a:pt x="233" y="1012"/>
                  </a:lnTo>
                  <a:lnTo>
                    <a:pt x="236" y="994"/>
                  </a:lnTo>
                  <a:lnTo>
                    <a:pt x="239" y="1053"/>
                  </a:lnTo>
                  <a:lnTo>
                    <a:pt x="242" y="1061"/>
                  </a:lnTo>
                  <a:lnTo>
                    <a:pt x="245" y="1120"/>
                  </a:lnTo>
                  <a:lnTo>
                    <a:pt x="249" y="1049"/>
                  </a:lnTo>
                  <a:lnTo>
                    <a:pt x="252" y="1054"/>
                  </a:lnTo>
                  <a:lnTo>
                    <a:pt x="255" y="1006"/>
                  </a:lnTo>
                  <a:lnTo>
                    <a:pt x="258" y="987"/>
                  </a:lnTo>
                  <a:lnTo>
                    <a:pt x="261" y="952"/>
                  </a:lnTo>
                  <a:lnTo>
                    <a:pt x="264" y="996"/>
                  </a:lnTo>
                  <a:lnTo>
                    <a:pt x="267" y="948"/>
                  </a:lnTo>
                  <a:lnTo>
                    <a:pt x="270" y="891"/>
                  </a:lnTo>
                  <a:lnTo>
                    <a:pt x="273" y="972"/>
                  </a:lnTo>
                  <a:lnTo>
                    <a:pt x="276" y="979"/>
                  </a:lnTo>
                  <a:lnTo>
                    <a:pt x="279" y="1004"/>
                  </a:lnTo>
                  <a:lnTo>
                    <a:pt x="282" y="998"/>
                  </a:lnTo>
                  <a:lnTo>
                    <a:pt x="285" y="1031"/>
                  </a:lnTo>
                  <a:lnTo>
                    <a:pt x="288" y="1020"/>
                  </a:lnTo>
                  <a:lnTo>
                    <a:pt x="291" y="997"/>
                  </a:lnTo>
                  <a:lnTo>
                    <a:pt x="295" y="987"/>
                  </a:lnTo>
                  <a:lnTo>
                    <a:pt x="298" y="992"/>
                  </a:lnTo>
                  <a:lnTo>
                    <a:pt x="301" y="1042"/>
                  </a:lnTo>
                  <a:lnTo>
                    <a:pt x="304" y="1040"/>
                  </a:lnTo>
                  <a:lnTo>
                    <a:pt x="307" y="1060"/>
                  </a:lnTo>
                  <a:lnTo>
                    <a:pt x="310" y="1110"/>
                  </a:lnTo>
                  <a:lnTo>
                    <a:pt x="313" y="1112"/>
                  </a:lnTo>
                  <a:lnTo>
                    <a:pt x="316" y="1120"/>
                  </a:lnTo>
                  <a:lnTo>
                    <a:pt x="319" y="1112"/>
                  </a:lnTo>
                  <a:lnTo>
                    <a:pt x="322" y="1074"/>
                  </a:lnTo>
                  <a:lnTo>
                    <a:pt x="325" y="1051"/>
                  </a:lnTo>
                  <a:lnTo>
                    <a:pt x="328" y="1001"/>
                  </a:lnTo>
                  <a:lnTo>
                    <a:pt x="331" y="1029"/>
                  </a:lnTo>
                  <a:lnTo>
                    <a:pt x="334" y="1063"/>
                  </a:lnTo>
                  <a:lnTo>
                    <a:pt x="337" y="1066"/>
                  </a:lnTo>
                  <a:lnTo>
                    <a:pt x="340" y="1013"/>
                  </a:lnTo>
                  <a:lnTo>
                    <a:pt x="344" y="962"/>
                  </a:lnTo>
                  <a:lnTo>
                    <a:pt x="347" y="967"/>
                  </a:lnTo>
                  <a:lnTo>
                    <a:pt x="350" y="990"/>
                  </a:lnTo>
                  <a:lnTo>
                    <a:pt x="353" y="1049"/>
                  </a:lnTo>
                  <a:lnTo>
                    <a:pt x="356" y="1023"/>
                  </a:lnTo>
                  <a:lnTo>
                    <a:pt x="359" y="1022"/>
                  </a:lnTo>
                  <a:lnTo>
                    <a:pt x="362" y="1068"/>
                  </a:lnTo>
                  <a:lnTo>
                    <a:pt x="365" y="1081"/>
                  </a:lnTo>
                  <a:lnTo>
                    <a:pt x="368" y="1152"/>
                  </a:lnTo>
                  <a:lnTo>
                    <a:pt x="371" y="1135"/>
                  </a:lnTo>
                  <a:lnTo>
                    <a:pt x="375" y="1142"/>
                  </a:lnTo>
                  <a:lnTo>
                    <a:pt x="378" y="1079"/>
                  </a:lnTo>
                  <a:lnTo>
                    <a:pt x="380" y="1131"/>
                  </a:lnTo>
                  <a:lnTo>
                    <a:pt x="383" y="1094"/>
                  </a:lnTo>
                  <a:lnTo>
                    <a:pt x="386" y="1088"/>
                  </a:lnTo>
                  <a:lnTo>
                    <a:pt x="390" y="1085"/>
                  </a:lnTo>
                  <a:lnTo>
                    <a:pt x="393" y="1057"/>
                  </a:lnTo>
                  <a:lnTo>
                    <a:pt x="396" y="1011"/>
                  </a:lnTo>
                  <a:lnTo>
                    <a:pt x="399" y="1052"/>
                  </a:lnTo>
                  <a:lnTo>
                    <a:pt x="402" y="1001"/>
                  </a:lnTo>
                  <a:lnTo>
                    <a:pt x="405" y="1048"/>
                  </a:lnTo>
                  <a:lnTo>
                    <a:pt x="408" y="1090"/>
                  </a:lnTo>
                  <a:lnTo>
                    <a:pt x="411" y="1116"/>
                  </a:lnTo>
                  <a:lnTo>
                    <a:pt x="414" y="1088"/>
                  </a:lnTo>
                  <a:lnTo>
                    <a:pt x="417" y="1129"/>
                  </a:lnTo>
                  <a:lnTo>
                    <a:pt x="421" y="1116"/>
                  </a:lnTo>
                  <a:lnTo>
                    <a:pt x="424" y="1100"/>
                  </a:lnTo>
                  <a:lnTo>
                    <a:pt x="427" y="1094"/>
                  </a:lnTo>
                  <a:lnTo>
                    <a:pt x="430" y="1073"/>
                  </a:lnTo>
                  <a:lnTo>
                    <a:pt x="433" y="1118"/>
                  </a:lnTo>
                  <a:lnTo>
                    <a:pt x="436" y="1079"/>
                  </a:lnTo>
                  <a:lnTo>
                    <a:pt x="439" y="1074"/>
                  </a:lnTo>
                  <a:lnTo>
                    <a:pt x="442" y="1046"/>
                  </a:lnTo>
                  <a:lnTo>
                    <a:pt x="445" y="1084"/>
                  </a:lnTo>
                  <a:lnTo>
                    <a:pt x="448" y="1082"/>
                  </a:lnTo>
                  <a:lnTo>
                    <a:pt x="451" y="1048"/>
                  </a:lnTo>
                  <a:lnTo>
                    <a:pt x="454" y="1009"/>
                  </a:lnTo>
                  <a:lnTo>
                    <a:pt x="457" y="1012"/>
                  </a:lnTo>
                  <a:lnTo>
                    <a:pt x="460" y="1084"/>
                  </a:lnTo>
                  <a:lnTo>
                    <a:pt x="463" y="1127"/>
                  </a:lnTo>
                  <a:lnTo>
                    <a:pt x="467" y="1118"/>
                  </a:lnTo>
                  <a:lnTo>
                    <a:pt x="470" y="1087"/>
                  </a:lnTo>
                  <a:lnTo>
                    <a:pt x="473" y="1070"/>
                  </a:lnTo>
                  <a:lnTo>
                    <a:pt x="476" y="1093"/>
                  </a:lnTo>
                  <a:lnTo>
                    <a:pt x="479" y="1006"/>
                  </a:lnTo>
                  <a:lnTo>
                    <a:pt x="482" y="1003"/>
                  </a:lnTo>
                  <a:lnTo>
                    <a:pt x="485" y="970"/>
                  </a:lnTo>
                  <a:lnTo>
                    <a:pt x="488" y="986"/>
                  </a:lnTo>
                  <a:lnTo>
                    <a:pt x="491" y="1029"/>
                  </a:lnTo>
                  <a:lnTo>
                    <a:pt x="494" y="1002"/>
                  </a:lnTo>
                  <a:lnTo>
                    <a:pt x="497" y="962"/>
                  </a:lnTo>
                  <a:lnTo>
                    <a:pt x="500" y="891"/>
                  </a:lnTo>
                  <a:lnTo>
                    <a:pt x="503" y="912"/>
                  </a:lnTo>
                  <a:lnTo>
                    <a:pt x="506" y="975"/>
                  </a:lnTo>
                  <a:lnTo>
                    <a:pt x="509" y="912"/>
                  </a:lnTo>
                  <a:lnTo>
                    <a:pt x="512" y="902"/>
                  </a:lnTo>
                  <a:lnTo>
                    <a:pt x="516" y="946"/>
                  </a:lnTo>
                  <a:lnTo>
                    <a:pt x="519" y="967"/>
                  </a:lnTo>
                  <a:lnTo>
                    <a:pt x="522" y="999"/>
                  </a:lnTo>
                  <a:lnTo>
                    <a:pt x="525" y="954"/>
                  </a:lnTo>
                  <a:lnTo>
                    <a:pt x="528" y="931"/>
                  </a:lnTo>
                  <a:lnTo>
                    <a:pt x="531" y="922"/>
                  </a:lnTo>
                  <a:lnTo>
                    <a:pt x="534" y="912"/>
                  </a:lnTo>
                  <a:lnTo>
                    <a:pt x="537" y="944"/>
                  </a:lnTo>
                  <a:lnTo>
                    <a:pt x="540" y="906"/>
                  </a:lnTo>
                  <a:lnTo>
                    <a:pt x="543" y="892"/>
                  </a:lnTo>
                  <a:lnTo>
                    <a:pt x="546" y="902"/>
                  </a:lnTo>
                  <a:lnTo>
                    <a:pt x="549" y="909"/>
                  </a:lnTo>
                  <a:lnTo>
                    <a:pt x="552" y="913"/>
                  </a:lnTo>
                  <a:lnTo>
                    <a:pt x="555" y="948"/>
                  </a:lnTo>
                  <a:lnTo>
                    <a:pt x="558" y="919"/>
                  </a:lnTo>
                  <a:lnTo>
                    <a:pt x="562" y="865"/>
                  </a:lnTo>
                  <a:lnTo>
                    <a:pt x="565" y="769"/>
                  </a:lnTo>
                  <a:lnTo>
                    <a:pt x="568" y="749"/>
                  </a:lnTo>
                  <a:lnTo>
                    <a:pt x="571" y="781"/>
                  </a:lnTo>
                  <a:lnTo>
                    <a:pt x="574" y="773"/>
                  </a:lnTo>
                  <a:lnTo>
                    <a:pt x="577" y="812"/>
                  </a:lnTo>
                  <a:lnTo>
                    <a:pt x="580" y="836"/>
                  </a:lnTo>
                  <a:lnTo>
                    <a:pt x="583" y="862"/>
                  </a:lnTo>
                  <a:lnTo>
                    <a:pt x="586" y="894"/>
                  </a:lnTo>
                  <a:lnTo>
                    <a:pt x="589" y="880"/>
                  </a:lnTo>
                  <a:lnTo>
                    <a:pt x="593" y="923"/>
                  </a:lnTo>
                  <a:lnTo>
                    <a:pt x="596" y="897"/>
                  </a:lnTo>
                  <a:lnTo>
                    <a:pt x="598" y="866"/>
                  </a:lnTo>
                  <a:lnTo>
                    <a:pt x="601" y="826"/>
                  </a:lnTo>
                  <a:lnTo>
                    <a:pt x="604" y="826"/>
                  </a:lnTo>
                  <a:lnTo>
                    <a:pt x="608" y="803"/>
                  </a:lnTo>
                  <a:lnTo>
                    <a:pt x="611" y="732"/>
                  </a:lnTo>
                  <a:lnTo>
                    <a:pt x="614" y="731"/>
                  </a:lnTo>
                  <a:lnTo>
                    <a:pt x="617" y="737"/>
                  </a:lnTo>
                  <a:lnTo>
                    <a:pt x="620" y="669"/>
                  </a:lnTo>
                  <a:lnTo>
                    <a:pt x="623" y="766"/>
                  </a:lnTo>
                  <a:lnTo>
                    <a:pt x="626" y="784"/>
                  </a:lnTo>
                  <a:lnTo>
                    <a:pt x="629" y="689"/>
                  </a:lnTo>
                  <a:lnTo>
                    <a:pt x="632" y="708"/>
                  </a:lnTo>
                  <a:lnTo>
                    <a:pt x="635" y="729"/>
                  </a:lnTo>
                  <a:lnTo>
                    <a:pt x="639" y="777"/>
                  </a:lnTo>
                  <a:lnTo>
                    <a:pt x="642" y="746"/>
                  </a:lnTo>
                  <a:lnTo>
                    <a:pt x="645" y="828"/>
                  </a:lnTo>
                  <a:lnTo>
                    <a:pt x="648" y="859"/>
                  </a:lnTo>
                  <a:lnTo>
                    <a:pt x="651" y="837"/>
                  </a:lnTo>
                  <a:lnTo>
                    <a:pt x="654" y="837"/>
                  </a:lnTo>
                  <a:lnTo>
                    <a:pt x="657" y="813"/>
                  </a:lnTo>
                  <a:lnTo>
                    <a:pt x="660" y="808"/>
                  </a:lnTo>
                  <a:lnTo>
                    <a:pt x="663" y="782"/>
                  </a:lnTo>
                  <a:lnTo>
                    <a:pt x="666" y="832"/>
                  </a:lnTo>
                  <a:lnTo>
                    <a:pt x="669" y="823"/>
                  </a:lnTo>
                  <a:lnTo>
                    <a:pt x="672" y="884"/>
                  </a:lnTo>
                  <a:lnTo>
                    <a:pt x="675" y="853"/>
                  </a:lnTo>
                  <a:lnTo>
                    <a:pt x="678" y="866"/>
                  </a:lnTo>
                  <a:lnTo>
                    <a:pt x="681" y="840"/>
                  </a:lnTo>
                  <a:lnTo>
                    <a:pt x="685" y="861"/>
                  </a:lnTo>
                  <a:lnTo>
                    <a:pt x="688" y="848"/>
                  </a:lnTo>
                  <a:lnTo>
                    <a:pt x="691" y="807"/>
                  </a:lnTo>
                  <a:lnTo>
                    <a:pt x="694" y="884"/>
                  </a:lnTo>
                  <a:lnTo>
                    <a:pt x="697" y="957"/>
                  </a:lnTo>
                  <a:lnTo>
                    <a:pt x="700" y="1028"/>
                  </a:lnTo>
                  <a:lnTo>
                    <a:pt x="703" y="995"/>
                  </a:lnTo>
                  <a:lnTo>
                    <a:pt x="706" y="979"/>
                  </a:lnTo>
                  <a:lnTo>
                    <a:pt x="709" y="1006"/>
                  </a:lnTo>
                  <a:lnTo>
                    <a:pt x="712" y="948"/>
                  </a:lnTo>
                  <a:lnTo>
                    <a:pt x="715" y="943"/>
                  </a:lnTo>
                  <a:lnTo>
                    <a:pt x="718" y="1005"/>
                  </a:lnTo>
                  <a:lnTo>
                    <a:pt x="721" y="1044"/>
                  </a:lnTo>
                  <a:lnTo>
                    <a:pt x="724" y="1098"/>
                  </a:lnTo>
                  <a:lnTo>
                    <a:pt x="727" y="1061"/>
                  </a:lnTo>
                  <a:lnTo>
                    <a:pt x="730" y="1084"/>
                  </a:lnTo>
                  <a:lnTo>
                    <a:pt x="734" y="1130"/>
                  </a:lnTo>
                  <a:lnTo>
                    <a:pt x="737" y="1152"/>
                  </a:lnTo>
                  <a:lnTo>
                    <a:pt x="740" y="1184"/>
                  </a:lnTo>
                  <a:lnTo>
                    <a:pt x="743" y="1151"/>
                  </a:lnTo>
                  <a:lnTo>
                    <a:pt x="746" y="1133"/>
                  </a:lnTo>
                  <a:lnTo>
                    <a:pt x="749" y="1121"/>
                  </a:lnTo>
                  <a:lnTo>
                    <a:pt x="752" y="1105"/>
                  </a:lnTo>
                  <a:lnTo>
                    <a:pt x="755" y="1104"/>
                  </a:lnTo>
                  <a:lnTo>
                    <a:pt x="758" y="1140"/>
                  </a:lnTo>
                  <a:lnTo>
                    <a:pt x="761" y="1119"/>
                  </a:lnTo>
                  <a:lnTo>
                    <a:pt x="764" y="1151"/>
                  </a:lnTo>
                  <a:lnTo>
                    <a:pt x="767" y="1193"/>
                  </a:lnTo>
                  <a:lnTo>
                    <a:pt x="770" y="1234"/>
                  </a:lnTo>
                  <a:lnTo>
                    <a:pt x="773" y="1201"/>
                  </a:lnTo>
                  <a:lnTo>
                    <a:pt x="776" y="1162"/>
                  </a:lnTo>
                  <a:lnTo>
                    <a:pt x="780" y="1231"/>
                  </a:lnTo>
                  <a:lnTo>
                    <a:pt x="783" y="1237"/>
                  </a:lnTo>
                  <a:lnTo>
                    <a:pt x="786" y="1227"/>
                  </a:lnTo>
                  <a:lnTo>
                    <a:pt x="789" y="1250"/>
                  </a:lnTo>
                  <a:lnTo>
                    <a:pt x="792" y="1221"/>
                  </a:lnTo>
                  <a:lnTo>
                    <a:pt x="795" y="1211"/>
                  </a:lnTo>
                  <a:lnTo>
                    <a:pt x="798" y="1217"/>
                  </a:lnTo>
                  <a:lnTo>
                    <a:pt x="801" y="1239"/>
                  </a:lnTo>
                  <a:lnTo>
                    <a:pt x="804" y="1212"/>
                  </a:lnTo>
                  <a:lnTo>
                    <a:pt x="807" y="1180"/>
                  </a:lnTo>
                  <a:lnTo>
                    <a:pt x="811" y="1161"/>
                  </a:lnTo>
                  <a:lnTo>
                    <a:pt x="814" y="1170"/>
                  </a:lnTo>
                  <a:lnTo>
                    <a:pt x="817" y="1135"/>
                  </a:lnTo>
                  <a:lnTo>
                    <a:pt x="819" y="1170"/>
                  </a:lnTo>
                  <a:lnTo>
                    <a:pt x="822" y="1164"/>
                  </a:lnTo>
                  <a:lnTo>
                    <a:pt x="826" y="1110"/>
                  </a:lnTo>
                  <a:lnTo>
                    <a:pt x="829" y="1117"/>
                  </a:lnTo>
                  <a:lnTo>
                    <a:pt x="832" y="1150"/>
                  </a:lnTo>
                  <a:lnTo>
                    <a:pt x="835" y="1075"/>
                  </a:lnTo>
                  <a:lnTo>
                    <a:pt x="838" y="1085"/>
                  </a:lnTo>
                  <a:lnTo>
                    <a:pt x="841" y="1067"/>
                  </a:lnTo>
                  <a:lnTo>
                    <a:pt x="844" y="1098"/>
                  </a:lnTo>
                  <a:lnTo>
                    <a:pt x="847" y="1087"/>
                  </a:lnTo>
                  <a:lnTo>
                    <a:pt x="850" y="1069"/>
                  </a:lnTo>
                  <a:lnTo>
                    <a:pt x="853" y="1069"/>
                  </a:lnTo>
                  <a:lnTo>
                    <a:pt x="857" y="1056"/>
                  </a:lnTo>
                  <a:lnTo>
                    <a:pt x="860" y="1009"/>
                  </a:lnTo>
                  <a:lnTo>
                    <a:pt x="863" y="1064"/>
                  </a:lnTo>
                  <a:lnTo>
                    <a:pt x="866" y="1056"/>
                  </a:lnTo>
                  <a:lnTo>
                    <a:pt x="869" y="1133"/>
                  </a:lnTo>
                  <a:lnTo>
                    <a:pt x="872" y="1132"/>
                  </a:lnTo>
                  <a:lnTo>
                    <a:pt x="875" y="1057"/>
                  </a:lnTo>
                  <a:lnTo>
                    <a:pt x="878" y="1021"/>
                  </a:lnTo>
                  <a:lnTo>
                    <a:pt x="881" y="1021"/>
                  </a:lnTo>
                  <a:lnTo>
                    <a:pt x="884" y="1034"/>
                  </a:lnTo>
                  <a:lnTo>
                    <a:pt x="887" y="1014"/>
                  </a:lnTo>
                  <a:lnTo>
                    <a:pt x="890" y="973"/>
                  </a:lnTo>
                  <a:lnTo>
                    <a:pt x="893" y="972"/>
                  </a:lnTo>
                  <a:lnTo>
                    <a:pt x="896" y="909"/>
                  </a:lnTo>
                  <a:lnTo>
                    <a:pt x="899" y="941"/>
                  </a:lnTo>
                  <a:lnTo>
                    <a:pt x="903" y="1019"/>
                  </a:lnTo>
                  <a:lnTo>
                    <a:pt x="906" y="1047"/>
                  </a:lnTo>
                  <a:lnTo>
                    <a:pt x="909" y="1055"/>
                  </a:lnTo>
                  <a:lnTo>
                    <a:pt x="912" y="1070"/>
                  </a:lnTo>
                  <a:lnTo>
                    <a:pt x="915" y="1103"/>
                  </a:lnTo>
                  <a:lnTo>
                    <a:pt x="918" y="1051"/>
                  </a:lnTo>
                  <a:lnTo>
                    <a:pt x="921" y="1114"/>
                  </a:lnTo>
                  <a:lnTo>
                    <a:pt x="924" y="1133"/>
                  </a:lnTo>
                  <a:lnTo>
                    <a:pt x="927" y="1170"/>
                  </a:lnTo>
                  <a:lnTo>
                    <a:pt x="930" y="1189"/>
                  </a:lnTo>
                  <a:lnTo>
                    <a:pt x="933" y="1215"/>
                  </a:lnTo>
                  <a:lnTo>
                    <a:pt x="936" y="1196"/>
                  </a:lnTo>
                  <a:lnTo>
                    <a:pt x="939" y="1237"/>
                  </a:lnTo>
                  <a:lnTo>
                    <a:pt x="942" y="1268"/>
                  </a:lnTo>
                  <a:lnTo>
                    <a:pt x="945" y="1264"/>
                  </a:lnTo>
                  <a:lnTo>
                    <a:pt x="948" y="1222"/>
                  </a:lnTo>
                  <a:lnTo>
                    <a:pt x="952" y="1295"/>
                  </a:lnTo>
                  <a:lnTo>
                    <a:pt x="955" y="1224"/>
                  </a:lnTo>
                  <a:lnTo>
                    <a:pt x="958" y="1259"/>
                  </a:lnTo>
                  <a:lnTo>
                    <a:pt x="961" y="1234"/>
                  </a:lnTo>
                  <a:lnTo>
                    <a:pt x="964" y="1192"/>
                  </a:lnTo>
                  <a:lnTo>
                    <a:pt x="967" y="1141"/>
                  </a:lnTo>
                  <a:lnTo>
                    <a:pt x="970" y="1162"/>
                  </a:lnTo>
                  <a:lnTo>
                    <a:pt x="973" y="1161"/>
                  </a:lnTo>
                  <a:lnTo>
                    <a:pt x="976" y="1167"/>
                  </a:lnTo>
                  <a:lnTo>
                    <a:pt x="979" y="1190"/>
                  </a:lnTo>
                  <a:lnTo>
                    <a:pt x="982" y="1180"/>
                  </a:lnTo>
                  <a:lnTo>
                    <a:pt x="985" y="1166"/>
                  </a:lnTo>
                  <a:lnTo>
                    <a:pt x="988" y="1180"/>
                  </a:lnTo>
                  <a:lnTo>
                    <a:pt x="991" y="1174"/>
                  </a:lnTo>
                  <a:lnTo>
                    <a:pt x="994" y="1070"/>
                  </a:lnTo>
                  <a:lnTo>
                    <a:pt x="998" y="1071"/>
                  </a:lnTo>
                  <a:lnTo>
                    <a:pt x="1001" y="1043"/>
                  </a:lnTo>
                  <a:lnTo>
                    <a:pt x="1004" y="1061"/>
                  </a:lnTo>
                  <a:lnTo>
                    <a:pt x="1007" y="1082"/>
                  </a:lnTo>
                  <a:lnTo>
                    <a:pt x="1010" y="1095"/>
                  </a:lnTo>
                  <a:lnTo>
                    <a:pt x="1013" y="1073"/>
                  </a:lnTo>
                  <a:lnTo>
                    <a:pt x="1016" y="1104"/>
                  </a:lnTo>
                  <a:lnTo>
                    <a:pt x="1019" y="1176"/>
                  </a:lnTo>
                  <a:lnTo>
                    <a:pt x="1022" y="1174"/>
                  </a:lnTo>
                  <a:lnTo>
                    <a:pt x="1025" y="1191"/>
                  </a:lnTo>
                  <a:lnTo>
                    <a:pt x="1029" y="1180"/>
                  </a:lnTo>
                  <a:lnTo>
                    <a:pt x="1032" y="1177"/>
                  </a:lnTo>
                  <a:lnTo>
                    <a:pt x="1035" y="1149"/>
                  </a:lnTo>
                  <a:lnTo>
                    <a:pt x="1037" y="1114"/>
                  </a:lnTo>
                  <a:lnTo>
                    <a:pt x="1040" y="1165"/>
                  </a:lnTo>
                  <a:lnTo>
                    <a:pt x="1044" y="1224"/>
                  </a:lnTo>
                  <a:lnTo>
                    <a:pt x="1047" y="1205"/>
                  </a:lnTo>
                  <a:lnTo>
                    <a:pt x="1050" y="1193"/>
                  </a:lnTo>
                  <a:lnTo>
                    <a:pt x="1053" y="1230"/>
                  </a:lnTo>
                  <a:lnTo>
                    <a:pt x="1056" y="1181"/>
                  </a:lnTo>
                  <a:lnTo>
                    <a:pt x="1059" y="1180"/>
                  </a:lnTo>
                  <a:lnTo>
                    <a:pt x="1062" y="1175"/>
                  </a:lnTo>
                  <a:lnTo>
                    <a:pt x="1065" y="1165"/>
                  </a:lnTo>
                  <a:lnTo>
                    <a:pt x="1068" y="1135"/>
                  </a:lnTo>
                  <a:lnTo>
                    <a:pt x="1071" y="1076"/>
                  </a:lnTo>
                  <a:lnTo>
                    <a:pt x="1075" y="1086"/>
                  </a:lnTo>
                  <a:lnTo>
                    <a:pt x="1078" y="1154"/>
                  </a:lnTo>
                  <a:lnTo>
                    <a:pt x="1081" y="1114"/>
                  </a:lnTo>
                  <a:lnTo>
                    <a:pt x="1084" y="1150"/>
                  </a:lnTo>
                  <a:lnTo>
                    <a:pt x="1087" y="1102"/>
                  </a:lnTo>
                  <a:lnTo>
                    <a:pt x="1090" y="1125"/>
                  </a:lnTo>
                  <a:lnTo>
                    <a:pt x="1093" y="1067"/>
                  </a:lnTo>
                  <a:lnTo>
                    <a:pt x="1096" y="1098"/>
                  </a:lnTo>
                  <a:lnTo>
                    <a:pt x="1099" y="1142"/>
                  </a:lnTo>
                  <a:lnTo>
                    <a:pt x="1102" y="1104"/>
                  </a:lnTo>
                  <a:lnTo>
                    <a:pt x="1105" y="1157"/>
                  </a:lnTo>
                  <a:lnTo>
                    <a:pt x="1108" y="1131"/>
                  </a:lnTo>
                  <a:lnTo>
                    <a:pt x="1111" y="1114"/>
                  </a:lnTo>
                  <a:lnTo>
                    <a:pt x="1114" y="1120"/>
                  </a:lnTo>
                  <a:lnTo>
                    <a:pt x="1117" y="1133"/>
                  </a:lnTo>
                  <a:lnTo>
                    <a:pt x="1121" y="1053"/>
                  </a:lnTo>
                  <a:lnTo>
                    <a:pt x="1124" y="1067"/>
                  </a:lnTo>
                  <a:lnTo>
                    <a:pt x="1127" y="1074"/>
                  </a:lnTo>
                  <a:lnTo>
                    <a:pt x="1130" y="1111"/>
                  </a:lnTo>
                  <a:lnTo>
                    <a:pt x="1133" y="1142"/>
                  </a:lnTo>
                  <a:lnTo>
                    <a:pt x="1136" y="1165"/>
                  </a:lnTo>
                  <a:lnTo>
                    <a:pt x="1139" y="1099"/>
                  </a:lnTo>
                  <a:lnTo>
                    <a:pt x="1142" y="1114"/>
                  </a:lnTo>
                  <a:lnTo>
                    <a:pt x="1145" y="1141"/>
                  </a:lnTo>
                  <a:lnTo>
                    <a:pt x="1148" y="1158"/>
                  </a:lnTo>
                  <a:lnTo>
                    <a:pt x="1151" y="1131"/>
                  </a:lnTo>
                  <a:lnTo>
                    <a:pt x="1154" y="1182"/>
                  </a:lnTo>
                  <a:lnTo>
                    <a:pt x="1157" y="1157"/>
                  </a:lnTo>
                  <a:lnTo>
                    <a:pt x="1160" y="1209"/>
                  </a:lnTo>
                  <a:lnTo>
                    <a:pt x="1163" y="1214"/>
                  </a:lnTo>
                  <a:lnTo>
                    <a:pt x="1166" y="1285"/>
                  </a:lnTo>
                  <a:lnTo>
                    <a:pt x="1170" y="1264"/>
                  </a:lnTo>
                  <a:lnTo>
                    <a:pt x="1173" y="1237"/>
                  </a:lnTo>
                  <a:lnTo>
                    <a:pt x="1176" y="1264"/>
                  </a:lnTo>
                  <a:lnTo>
                    <a:pt x="1179" y="1252"/>
                  </a:lnTo>
                  <a:lnTo>
                    <a:pt x="1182" y="1245"/>
                  </a:lnTo>
                  <a:lnTo>
                    <a:pt x="1185" y="1200"/>
                  </a:lnTo>
                  <a:lnTo>
                    <a:pt x="1188" y="1196"/>
                  </a:lnTo>
                  <a:lnTo>
                    <a:pt x="1191" y="1155"/>
                  </a:lnTo>
                  <a:lnTo>
                    <a:pt x="1194" y="1159"/>
                  </a:lnTo>
                  <a:lnTo>
                    <a:pt x="1197" y="1184"/>
                  </a:lnTo>
                  <a:lnTo>
                    <a:pt x="1201" y="1186"/>
                  </a:lnTo>
                  <a:lnTo>
                    <a:pt x="1203" y="1194"/>
                  </a:lnTo>
                  <a:lnTo>
                    <a:pt x="1206" y="1160"/>
                  </a:lnTo>
                  <a:lnTo>
                    <a:pt x="1209" y="1162"/>
                  </a:lnTo>
                  <a:lnTo>
                    <a:pt x="1212" y="1195"/>
                  </a:lnTo>
                  <a:lnTo>
                    <a:pt x="1216" y="1200"/>
                  </a:lnTo>
                  <a:lnTo>
                    <a:pt x="1219" y="1154"/>
                  </a:lnTo>
                  <a:lnTo>
                    <a:pt x="1222" y="1170"/>
                  </a:lnTo>
                  <a:lnTo>
                    <a:pt x="1225" y="1196"/>
                  </a:lnTo>
                  <a:lnTo>
                    <a:pt x="1228" y="1158"/>
                  </a:lnTo>
                  <a:lnTo>
                    <a:pt x="1231" y="1154"/>
                  </a:lnTo>
                  <a:lnTo>
                    <a:pt x="1234" y="1168"/>
                  </a:lnTo>
                  <a:lnTo>
                    <a:pt x="1237" y="1197"/>
                  </a:lnTo>
                  <a:lnTo>
                    <a:pt x="1240" y="1254"/>
                  </a:lnTo>
                  <a:lnTo>
                    <a:pt x="1243" y="1248"/>
                  </a:lnTo>
                  <a:lnTo>
                    <a:pt x="1247" y="1260"/>
                  </a:lnTo>
                  <a:lnTo>
                    <a:pt x="1250" y="1248"/>
                  </a:lnTo>
                  <a:lnTo>
                    <a:pt x="1253" y="1305"/>
                  </a:lnTo>
                  <a:lnTo>
                    <a:pt x="1256" y="1253"/>
                  </a:lnTo>
                  <a:lnTo>
                    <a:pt x="1258" y="1234"/>
                  </a:lnTo>
                  <a:lnTo>
                    <a:pt x="1262" y="1295"/>
                  </a:lnTo>
                  <a:lnTo>
                    <a:pt x="1265" y="1254"/>
                  </a:lnTo>
                  <a:lnTo>
                    <a:pt x="1268" y="1277"/>
                  </a:lnTo>
                  <a:lnTo>
                    <a:pt x="1271" y="1265"/>
                  </a:lnTo>
                  <a:lnTo>
                    <a:pt x="1274" y="1257"/>
                  </a:lnTo>
                  <a:lnTo>
                    <a:pt x="1277" y="1291"/>
                  </a:lnTo>
                  <a:lnTo>
                    <a:pt x="1280" y="1402"/>
                  </a:lnTo>
                  <a:lnTo>
                    <a:pt x="1283" y="1381"/>
                  </a:lnTo>
                  <a:lnTo>
                    <a:pt x="1286" y="1394"/>
                  </a:lnTo>
                  <a:lnTo>
                    <a:pt x="1289" y="1418"/>
                  </a:lnTo>
                  <a:lnTo>
                    <a:pt x="1293" y="1401"/>
                  </a:lnTo>
                  <a:lnTo>
                    <a:pt x="1296" y="1428"/>
                  </a:lnTo>
                  <a:lnTo>
                    <a:pt x="1299" y="1402"/>
                  </a:lnTo>
                  <a:lnTo>
                    <a:pt x="1302" y="1396"/>
                  </a:lnTo>
                  <a:lnTo>
                    <a:pt x="1305" y="1435"/>
                  </a:lnTo>
                  <a:lnTo>
                    <a:pt x="1308" y="1402"/>
                  </a:lnTo>
                  <a:lnTo>
                    <a:pt x="1311" y="1384"/>
                  </a:lnTo>
                  <a:lnTo>
                    <a:pt x="1314" y="1335"/>
                  </a:lnTo>
                  <a:lnTo>
                    <a:pt x="1317" y="1370"/>
                  </a:lnTo>
                  <a:lnTo>
                    <a:pt x="1320" y="1405"/>
                  </a:lnTo>
                  <a:lnTo>
                    <a:pt x="1323" y="1393"/>
                  </a:lnTo>
                  <a:lnTo>
                    <a:pt x="1326" y="1367"/>
                  </a:lnTo>
                  <a:lnTo>
                    <a:pt x="1329" y="1334"/>
                  </a:lnTo>
                  <a:lnTo>
                    <a:pt x="1332" y="1334"/>
                  </a:lnTo>
                  <a:lnTo>
                    <a:pt x="1335" y="1343"/>
                  </a:lnTo>
                  <a:lnTo>
                    <a:pt x="1338" y="1318"/>
                  </a:lnTo>
                  <a:lnTo>
                    <a:pt x="1342" y="1241"/>
                  </a:lnTo>
                  <a:lnTo>
                    <a:pt x="1345" y="1207"/>
                  </a:lnTo>
                  <a:lnTo>
                    <a:pt x="1348" y="1204"/>
                  </a:lnTo>
                  <a:lnTo>
                    <a:pt x="1351" y="1226"/>
                  </a:lnTo>
                  <a:lnTo>
                    <a:pt x="1354" y="1207"/>
                  </a:lnTo>
                  <a:lnTo>
                    <a:pt x="1357" y="1226"/>
                  </a:lnTo>
                  <a:lnTo>
                    <a:pt x="1360" y="1216"/>
                  </a:lnTo>
                  <a:lnTo>
                    <a:pt x="1363" y="1186"/>
                  </a:lnTo>
                  <a:lnTo>
                    <a:pt x="1366" y="1150"/>
                  </a:lnTo>
                  <a:lnTo>
                    <a:pt x="1369" y="1127"/>
                  </a:lnTo>
                  <a:lnTo>
                    <a:pt x="1372" y="1074"/>
                  </a:lnTo>
                  <a:lnTo>
                    <a:pt x="1375" y="1002"/>
                  </a:lnTo>
                  <a:lnTo>
                    <a:pt x="1378" y="1076"/>
                  </a:lnTo>
                  <a:lnTo>
                    <a:pt x="1381" y="1145"/>
                  </a:lnTo>
                  <a:lnTo>
                    <a:pt x="1384" y="1181"/>
                  </a:lnTo>
                  <a:lnTo>
                    <a:pt x="1388" y="1258"/>
                  </a:lnTo>
                  <a:lnTo>
                    <a:pt x="1391" y="1272"/>
                  </a:lnTo>
                  <a:lnTo>
                    <a:pt x="1394" y="1285"/>
                  </a:lnTo>
                  <a:lnTo>
                    <a:pt x="1397" y="1276"/>
                  </a:lnTo>
                  <a:lnTo>
                    <a:pt x="1400" y="1264"/>
                  </a:lnTo>
                  <a:lnTo>
                    <a:pt x="1403" y="1291"/>
                  </a:lnTo>
                  <a:lnTo>
                    <a:pt x="1406" y="1323"/>
                  </a:lnTo>
                  <a:lnTo>
                    <a:pt x="1409" y="1292"/>
                  </a:lnTo>
                  <a:lnTo>
                    <a:pt x="1412" y="1306"/>
                  </a:lnTo>
                  <a:lnTo>
                    <a:pt x="1415" y="1360"/>
                  </a:lnTo>
                  <a:lnTo>
                    <a:pt x="1419" y="1359"/>
                  </a:lnTo>
                  <a:lnTo>
                    <a:pt x="1421" y="1352"/>
                  </a:lnTo>
                  <a:lnTo>
                    <a:pt x="1424" y="1367"/>
                  </a:lnTo>
                  <a:lnTo>
                    <a:pt x="1427" y="1342"/>
                  </a:lnTo>
                  <a:lnTo>
                    <a:pt x="1430" y="1333"/>
                  </a:lnTo>
                  <a:lnTo>
                    <a:pt x="1434" y="1341"/>
                  </a:lnTo>
                  <a:lnTo>
                    <a:pt x="1437" y="1343"/>
                  </a:lnTo>
                  <a:lnTo>
                    <a:pt x="1440" y="1325"/>
                  </a:lnTo>
                  <a:lnTo>
                    <a:pt x="1443" y="1342"/>
                  </a:lnTo>
                  <a:lnTo>
                    <a:pt x="1446" y="1383"/>
                  </a:lnTo>
                  <a:lnTo>
                    <a:pt x="1449" y="1390"/>
                  </a:lnTo>
                  <a:lnTo>
                    <a:pt x="1452" y="1384"/>
                  </a:lnTo>
                  <a:lnTo>
                    <a:pt x="1455" y="1364"/>
                  </a:lnTo>
                  <a:lnTo>
                    <a:pt x="1458" y="1366"/>
                  </a:lnTo>
                  <a:lnTo>
                    <a:pt x="1461" y="1383"/>
                  </a:lnTo>
                  <a:lnTo>
                    <a:pt x="1465" y="1360"/>
                  </a:lnTo>
                  <a:lnTo>
                    <a:pt x="1468" y="1365"/>
                  </a:lnTo>
                  <a:lnTo>
                    <a:pt x="1471" y="1333"/>
                  </a:lnTo>
                  <a:lnTo>
                    <a:pt x="1474" y="1337"/>
                  </a:lnTo>
                  <a:lnTo>
                    <a:pt x="1476" y="1337"/>
                  </a:lnTo>
                  <a:lnTo>
                    <a:pt x="1480" y="1340"/>
                  </a:lnTo>
                  <a:lnTo>
                    <a:pt x="1483" y="1376"/>
                  </a:lnTo>
                  <a:lnTo>
                    <a:pt x="1486" y="1413"/>
                  </a:lnTo>
                  <a:lnTo>
                    <a:pt x="1489" y="1450"/>
                  </a:lnTo>
                  <a:lnTo>
                    <a:pt x="1492" y="1380"/>
                  </a:lnTo>
                  <a:lnTo>
                    <a:pt x="1495" y="1388"/>
                  </a:lnTo>
                  <a:lnTo>
                    <a:pt x="1498" y="1352"/>
                  </a:lnTo>
                  <a:lnTo>
                    <a:pt x="1501" y="1338"/>
                  </a:lnTo>
                  <a:lnTo>
                    <a:pt x="1504" y="1266"/>
                  </a:lnTo>
                  <a:lnTo>
                    <a:pt x="1507" y="1230"/>
                  </a:lnTo>
                  <a:lnTo>
                    <a:pt x="1511" y="1278"/>
                  </a:lnTo>
                  <a:lnTo>
                    <a:pt x="1514" y="1290"/>
                  </a:lnTo>
                  <a:lnTo>
                    <a:pt x="1517" y="1256"/>
                  </a:lnTo>
                  <a:lnTo>
                    <a:pt x="1520" y="1245"/>
                  </a:lnTo>
                  <a:lnTo>
                    <a:pt x="1523" y="1157"/>
                  </a:lnTo>
                  <a:lnTo>
                    <a:pt x="1526" y="1158"/>
                  </a:lnTo>
                  <a:lnTo>
                    <a:pt x="1529" y="1219"/>
                  </a:lnTo>
                  <a:lnTo>
                    <a:pt x="1532" y="1201"/>
                  </a:lnTo>
                  <a:lnTo>
                    <a:pt x="1535" y="1237"/>
                  </a:lnTo>
                  <a:lnTo>
                    <a:pt x="1538" y="1235"/>
                  </a:lnTo>
                  <a:lnTo>
                    <a:pt x="1541" y="1193"/>
                  </a:lnTo>
                  <a:lnTo>
                    <a:pt x="1544" y="1181"/>
                  </a:lnTo>
                  <a:lnTo>
                    <a:pt x="1547" y="1169"/>
                  </a:lnTo>
                  <a:lnTo>
                    <a:pt x="1550" y="1177"/>
                  </a:lnTo>
                  <a:lnTo>
                    <a:pt x="1553" y="1183"/>
                  </a:lnTo>
                  <a:lnTo>
                    <a:pt x="1556" y="1187"/>
                  </a:lnTo>
                  <a:lnTo>
                    <a:pt x="1560" y="1295"/>
                  </a:lnTo>
                  <a:lnTo>
                    <a:pt x="1563" y="1280"/>
                  </a:lnTo>
                  <a:lnTo>
                    <a:pt x="1566" y="1242"/>
                  </a:lnTo>
                  <a:lnTo>
                    <a:pt x="1569" y="1292"/>
                  </a:lnTo>
                  <a:lnTo>
                    <a:pt x="1572" y="1351"/>
                  </a:lnTo>
                  <a:lnTo>
                    <a:pt x="1575" y="1327"/>
                  </a:lnTo>
                  <a:lnTo>
                    <a:pt x="1578" y="1386"/>
                  </a:lnTo>
                  <a:lnTo>
                    <a:pt x="1581" y="1451"/>
                  </a:lnTo>
                  <a:lnTo>
                    <a:pt x="1584" y="1420"/>
                  </a:lnTo>
                  <a:lnTo>
                    <a:pt x="1587" y="1446"/>
                  </a:lnTo>
                  <a:lnTo>
                    <a:pt x="1590" y="1398"/>
                  </a:lnTo>
                  <a:lnTo>
                    <a:pt x="1593" y="1447"/>
                  </a:lnTo>
                  <a:lnTo>
                    <a:pt x="1596" y="1471"/>
                  </a:lnTo>
                  <a:lnTo>
                    <a:pt x="1599" y="1462"/>
                  </a:lnTo>
                  <a:lnTo>
                    <a:pt x="1602" y="1441"/>
                  </a:lnTo>
                  <a:lnTo>
                    <a:pt x="1606" y="1422"/>
                  </a:lnTo>
                  <a:lnTo>
                    <a:pt x="1609" y="1415"/>
                  </a:lnTo>
                  <a:lnTo>
                    <a:pt x="1612" y="1424"/>
                  </a:lnTo>
                  <a:lnTo>
                    <a:pt x="1615" y="1447"/>
                  </a:lnTo>
                  <a:lnTo>
                    <a:pt x="1618" y="1428"/>
                  </a:lnTo>
                  <a:lnTo>
                    <a:pt x="1621" y="1443"/>
                  </a:lnTo>
                  <a:lnTo>
                    <a:pt x="1624" y="1426"/>
                  </a:lnTo>
                  <a:lnTo>
                    <a:pt x="1627" y="1384"/>
                  </a:lnTo>
                  <a:lnTo>
                    <a:pt x="1630" y="1472"/>
                  </a:lnTo>
                  <a:lnTo>
                    <a:pt x="1633" y="1401"/>
                  </a:lnTo>
                  <a:lnTo>
                    <a:pt x="1637" y="1426"/>
                  </a:lnTo>
                  <a:lnTo>
                    <a:pt x="1640" y="1375"/>
                  </a:lnTo>
                  <a:lnTo>
                    <a:pt x="1642" y="1315"/>
                  </a:lnTo>
                  <a:lnTo>
                    <a:pt x="1645" y="1372"/>
                  </a:lnTo>
                  <a:lnTo>
                    <a:pt x="1648" y="1365"/>
                  </a:lnTo>
                  <a:lnTo>
                    <a:pt x="1652" y="1230"/>
                  </a:lnTo>
                  <a:lnTo>
                    <a:pt x="1655" y="1238"/>
                  </a:lnTo>
                  <a:lnTo>
                    <a:pt x="1658" y="1220"/>
                  </a:lnTo>
                  <a:lnTo>
                    <a:pt x="1661" y="1207"/>
                  </a:lnTo>
                  <a:lnTo>
                    <a:pt x="1664" y="1158"/>
                  </a:lnTo>
                  <a:lnTo>
                    <a:pt x="1667" y="1115"/>
                  </a:lnTo>
                  <a:lnTo>
                    <a:pt x="1670" y="1152"/>
                  </a:lnTo>
                  <a:lnTo>
                    <a:pt x="1673" y="1169"/>
                  </a:lnTo>
                  <a:lnTo>
                    <a:pt x="1676" y="1156"/>
                  </a:lnTo>
                  <a:lnTo>
                    <a:pt x="1679" y="1158"/>
                  </a:lnTo>
                  <a:lnTo>
                    <a:pt x="1683" y="1059"/>
                  </a:lnTo>
                  <a:lnTo>
                    <a:pt x="1686" y="1043"/>
                  </a:lnTo>
                  <a:lnTo>
                    <a:pt x="1689" y="1025"/>
                  </a:lnTo>
                  <a:lnTo>
                    <a:pt x="1692" y="1058"/>
                  </a:lnTo>
                  <a:lnTo>
                    <a:pt x="1695" y="1109"/>
                  </a:lnTo>
                  <a:lnTo>
                    <a:pt x="1698" y="1078"/>
                  </a:lnTo>
                  <a:lnTo>
                    <a:pt x="1701" y="1085"/>
                  </a:lnTo>
                  <a:lnTo>
                    <a:pt x="1704" y="1060"/>
                  </a:lnTo>
                  <a:lnTo>
                    <a:pt x="1707" y="1093"/>
                  </a:lnTo>
                  <a:lnTo>
                    <a:pt x="1710" y="1058"/>
                  </a:lnTo>
                  <a:lnTo>
                    <a:pt x="1713" y="1128"/>
                  </a:lnTo>
                  <a:lnTo>
                    <a:pt x="1716" y="1067"/>
                  </a:lnTo>
                  <a:lnTo>
                    <a:pt x="1719" y="1035"/>
                  </a:lnTo>
                  <a:lnTo>
                    <a:pt x="1722" y="1030"/>
                  </a:lnTo>
                  <a:lnTo>
                    <a:pt x="1725" y="1075"/>
                  </a:lnTo>
                  <a:lnTo>
                    <a:pt x="1729" y="1091"/>
                  </a:lnTo>
                  <a:lnTo>
                    <a:pt x="1732" y="1081"/>
                  </a:lnTo>
                  <a:lnTo>
                    <a:pt x="1735" y="1034"/>
                  </a:lnTo>
                  <a:lnTo>
                    <a:pt x="1738" y="1074"/>
                  </a:lnTo>
                  <a:lnTo>
                    <a:pt x="1741" y="1024"/>
                  </a:lnTo>
                  <a:lnTo>
                    <a:pt x="1744" y="917"/>
                  </a:lnTo>
                  <a:lnTo>
                    <a:pt x="1747" y="936"/>
                  </a:lnTo>
                  <a:lnTo>
                    <a:pt x="1750" y="918"/>
                  </a:lnTo>
                  <a:lnTo>
                    <a:pt x="1753" y="943"/>
                  </a:lnTo>
                  <a:lnTo>
                    <a:pt x="1756" y="1009"/>
                  </a:lnTo>
                  <a:lnTo>
                    <a:pt x="1759" y="952"/>
                  </a:lnTo>
                  <a:lnTo>
                    <a:pt x="1762" y="925"/>
                  </a:lnTo>
                  <a:lnTo>
                    <a:pt x="1765" y="945"/>
                  </a:lnTo>
                  <a:lnTo>
                    <a:pt x="1768" y="941"/>
                  </a:lnTo>
                  <a:lnTo>
                    <a:pt x="1771" y="950"/>
                  </a:lnTo>
                  <a:lnTo>
                    <a:pt x="1774" y="1007"/>
                  </a:lnTo>
                  <a:lnTo>
                    <a:pt x="1778" y="1119"/>
                  </a:lnTo>
                  <a:lnTo>
                    <a:pt x="1781" y="1120"/>
                  </a:lnTo>
                  <a:lnTo>
                    <a:pt x="1784" y="1139"/>
                  </a:lnTo>
                  <a:lnTo>
                    <a:pt x="1787" y="1161"/>
                  </a:lnTo>
                  <a:lnTo>
                    <a:pt x="1790" y="1194"/>
                  </a:lnTo>
                  <a:lnTo>
                    <a:pt x="1793" y="1264"/>
                  </a:lnTo>
                  <a:lnTo>
                    <a:pt x="1796" y="1284"/>
                  </a:lnTo>
                  <a:lnTo>
                    <a:pt x="1799" y="1278"/>
                  </a:lnTo>
                  <a:lnTo>
                    <a:pt x="1802" y="1319"/>
                  </a:lnTo>
                  <a:lnTo>
                    <a:pt x="1805" y="1302"/>
                  </a:lnTo>
                  <a:lnTo>
                    <a:pt x="1808" y="1313"/>
                  </a:lnTo>
                  <a:lnTo>
                    <a:pt x="1811" y="1317"/>
                  </a:lnTo>
                  <a:lnTo>
                    <a:pt x="1814" y="1372"/>
                  </a:lnTo>
                  <a:lnTo>
                    <a:pt x="1817" y="1402"/>
                  </a:lnTo>
                  <a:lnTo>
                    <a:pt x="1820" y="1386"/>
                  </a:lnTo>
                  <a:lnTo>
                    <a:pt x="1824" y="1417"/>
                  </a:lnTo>
                  <a:lnTo>
                    <a:pt x="1827" y="1410"/>
                  </a:lnTo>
                  <a:lnTo>
                    <a:pt x="1830" y="1333"/>
                  </a:lnTo>
                  <a:lnTo>
                    <a:pt x="1833" y="1302"/>
                  </a:lnTo>
                  <a:lnTo>
                    <a:pt x="1836" y="1262"/>
                  </a:lnTo>
                  <a:lnTo>
                    <a:pt x="1839" y="1171"/>
                  </a:lnTo>
                  <a:lnTo>
                    <a:pt x="1842" y="1125"/>
                  </a:lnTo>
                  <a:lnTo>
                    <a:pt x="1845" y="1109"/>
                  </a:lnTo>
                  <a:lnTo>
                    <a:pt x="1848" y="1034"/>
                  </a:lnTo>
                  <a:lnTo>
                    <a:pt x="1851" y="1069"/>
                  </a:lnTo>
                  <a:lnTo>
                    <a:pt x="1855" y="1095"/>
                  </a:lnTo>
                  <a:lnTo>
                    <a:pt x="1858" y="1017"/>
                  </a:lnTo>
                  <a:lnTo>
                    <a:pt x="1860" y="999"/>
                  </a:lnTo>
                  <a:lnTo>
                    <a:pt x="1863" y="1001"/>
                  </a:lnTo>
                  <a:lnTo>
                    <a:pt x="1866" y="983"/>
                  </a:lnTo>
                  <a:lnTo>
                    <a:pt x="1870" y="994"/>
                  </a:lnTo>
                  <a:lnTo>
                    <a:pt x="1873" y="1005"/>
                  </a:lnTo>
                  <a:lnTo>
                    <a:pt x="1876" y="1020"/>
                  </a:lnTo>
                  <a:lnTo>
                    <a:pt x="1879" y="1041"/>
                  </a:lnTo>
                  <a:lnTo>
                    <a:pt x="1882" y="1078"/>
                  </a:lnTo>
                  <a:lnTo>
                    <a:pt x="1885" y="1080"/>
                  </a:lnTo>
                  <a:lnTo>
                    <a:pt x="1888" y="1103"/>
                  </a:lnTo>
                  <a:lnTo>
                    <a:pt x="1891" y="1047"/>
                  </a:lnTo>
                  <a:lnTo>
                    <a:pt x="1894" y="1037"/>
                  </a:lnTo>
                  <a:lnTo>
                    <a:pt x="1897" y="998"/>
                  </a:lnTo>
                  <a:lnTo>
                    <a:pt x="1901" y="1003"/>
                  </a:lnTo>
                  <a:lnTo>
                    <a:pt x="1904" y="1006"/>
                  </a:lnTo>
                  <a:lnTo>
                    <a:pt x="1907" y="957"/>
                  </a:lnTo>
                  <a:lnTo>
                    <a:pt x="1910" y="900"/>
                  </a:lnTo>
                  <a:lnTo>
                    <a:pt x="1913" y="899"/>
                  </a:lnTo>
                  <a:lnTo>
                    <a:pt x="1916" y="834"/>
                  </a:lnTo>
                  <a:lnTo>
                    <a:pt x="1919" y="815"/>
                  </a:lnTo>
                  <a:lnTo>
                    <a:pt x="1922" y="801"/>
                  </a:lnTo>
                  <a:lnTo>
                    <a:pt x="1925" y="716"/>
                  </a:lnTo>
                  <a:lnTo>
                    <a:pt x="1928" y="656"/>
                  </a:lnTo>
                  <a:lnTo>
                    <a:pt x="1931" y="621"/>
                  </a:lnTo>
                  <a:lnTo>
                    <a:pt x="1934" y="605"/>
                  </a:lnTo>
                  <a:lnTo>
                    <a:pt x="1937" y="626"/>
                  </a:lnTo>
                  <a:lnTo>
                    <a:pt x="1940" y="630"/>
                  </a:lnTo>
                  <a:lnTo>
                    <a:pt x="1943" y="560"/>
                  </a:lnTo>
                  <a:lnTo>
                    <a:pt x="1947" y="638"/>
                  </a:lnTo>
                  <a:lnTo>
                    <a:pt x="1950" y="663"/>
                  </a:lnTo>
                  <a:lnTo>
                    <a:pt x="1953" y="670"/>
                  </a:lnTo>
                  <a:lnTo>
                    <a:pt x="1956" y="665"/>
                  </a:lnTo>
                  <a:lnTo>
                    <a:pt x="1959" y="734"/>
                  </a:lnTo>
                  <a:lnTo>
                    <a:pt x="1962" y="713"/>
                  </a:lnTo>
                  <a:lnTo>
                    <a:pt x="1965" y="685"/>
                  </a:lnTo>
                  <a:lnTo>
                    <a:pt x="1968" y="721"/>
                  </a:lnTo>
                  <a:lnTo>
                    <a:pt x="1971" y="731"/>
                  </a:lnTo>
                  <a:lnTo>
                    <a:pt x="1974" y="779"/>
                  </a:lnTo>
                  <a:lnTo>
                    <a:pt x="1977" y="716"/>
                  </a:lnTo>
                  <a:lnTo>
                    <a:pt x="1980" y="701"/>
                  </a:lnTo>
                  <a:lnTo>
                    <a:pt x="1983" y="711"/>
                  </a:lnTo>
                  <a:lnTo>
                    <a:pt x="1986" y="747"/>
                  </a:lnTo>
                  <a:lnTo>
                    <a:pt x="1989" y="743"/>
                  </a:lnTo>
                  <a:lnTo>
                    <a:pt x="1992" y="678"/>
                  </a:lnTo>
                  <a:lnTo>
                    <a:pt x="1996" y="667"/>
                  </a:lnTo>
                  <a:lnTo>
                    <a:pt x="1999" y="653"/>
                  </a:lnTo>
                  <a:lnTo>
                    <a:pt x="2002" y="700"/>
                  </a:lnTo>
                  <a:lnTo>
                    <a:pt x="2005" y="693"/>
                  </a:lnTo>
                  <a:lnTo>
                    <a:pt x="2008" y="663"/>
                  </a:lnTo>
                  <a:lnTo>
                    <a:pt x="2011" y="717"/>
                  </a:lnTo>
                  <a:lnTo>
                    <a:pt x="2014" y="673"/>
                  </a:lnTo>
                  <a:lnTo>
                    <a:pt x="2017" y="577"/>
                  </a:lnTo>
                  <a:lnTo>
                    <a:pt x="2020" y="638"/>
                  </a:lnTo>
                  <a:lnTo>
                    <a:pt x="2023" y="718"/>
                  </a:lnTo>
                  <a:lnTo>
                    <a:pt x="2026" y="721"/>
                  </a:lnTo>
                  <a:lnTo>
                    <a:pt x="2029" y="691"/>
                  </a:lnTo>
                  <a:lnTo>
                    <a:pt x="2032" y="694"/>
                  </a:lnTo>
                  <a:lnTo>
                    <a:pt x="2035" y="701"/>
                  </a:lnTo>
                  <a:lnTo>
                    <a:pt x="2038" y="701"/>
                  </a:lnTo>
                  <a:lnTo>
                    <a:pt x="2042" y="742"/>
                  </a:lnTo>
                  <a:lnTo>
                    <a:pt x="2045" y="806"/>
                  </a:lnTo>
                  <a:lnTo>
                    <a:pt x="2048" y="744"/>
                  </a:lnTo>
                  <a:lnTo>
                    <a:pt x="2051" y="733"/>
                  </a:lnTo>
                  <a:lnTo>
                    <a:pt x="2054" y="779"/>
                  </a:lnTo>
                  <a:lnTo>
                    <a:pt x="2057" y="737"/>
                  </a:lnTo>
                  <a:lnTo>
                    <a:pt x="2060" y="788"/>
                  </a:lnTo>
                  <a:lnTo>
                    <a:pt x="2063" y="792"/>
                  </a:lnTo>
                  <a:lnTo>
                    <a:pt x="2066" y="763"/>
                  </a:lnTo>
                  <a:lnTo>
                    <a:pt x="2069" y="796"/>
                  </a:lnTo>
                  <a:lnTo>
                    <a:pt x="2073" y="810"/>
                  </a:lnTo>
                  <a:lnTo>
                    <a:pt x="2076" y="808"/>
                  </a:lnTo>
                  <a:lnTo>
                    <a:pt x="2079" y="733"/>
                  </a:lnTo>
                  <a:lnTo>
                    <a:pt x="2081" y="715"/>
                  </a:lnTo>
                  <a:lnTo>
                    <a:pt x="2084" y="730"/>
                  </a:lnTo>
                  <a:lnTo>
                    <a:pt x="2088" y="739"/>
                  </a:lnTo>
                  <a:lnTo>
                    <a:pt x="2091" y="750"/>
                  </a:lnTo>
                  <a:lnTo>
                    <a:pt x="2094" y="699"/>
                  </a:lnTo>
                  <a:lnTo>
                    <a:pt x="2097" y="710"/>
                  </a:lnTo>
                  <a:lnTo>
                    <a:pt x="2100" y="741"/>
                  </a:lnTo>
                  <a:lnTo>
                    <a:pt x="2103" y="732"/>
                  </a:lnTo>
                  <a:lnTo>
                    <a:pt x="2106" y="735"/>
                  </a:lnTo>
                  <a:lnTo>
                    <a:pt x="2109" y="705"/>
                  </a:lnTo>
                  <a:lnTo>
                    <a:pt x="2112" y="667"/>
                  </a:lnTo>
                  <a:lnTo>
                    <a:pt x="2115" y="625"/>
                  </a:lnTo>
                  <a:lnTo>
                    <a:pt x="2119" y="600"/>
                  </a:lnTo>
                  <a:lnTo>
                    <a:pt x="2122" y="575"/>
                  </a:lnTo>
                  <a:lnTo>
                    <a:pt x="2125" y="502"/>
                  </a:lnTo>
                  <a:lnTo>
                    <a:pt x="2128" y="547"/>
                  </a:lnTo>
                  <a:lnTo>
                    <a:pt x="2131" y="560"/>
                  </a:lnTo>
                  <a:lnTo>
                    <a:pt x="2134" y="626"/>
                  </a:lnTo>
                  <a:lnTo>
                    <a:pt x="2137" y="590"/>
                  </a:lnTo>
                  <a:lnTo>
                    <a:pt x="2140" y="589"/>
                  </a:lnTo>
                  <a:lnTo>
                    <a:pt x="2143" y="601"/>
                  </a:lnTo>
                  <a:lnTo>
                    <a:pt x="2146" y="668"/>
                  </a:lnTo>
                  <a:lnTo>
                    <a:pt x="2149" y="661"/>
                  </a:lnTo>
                  <a:lnTo>
                    <a:pt x="2152" y="671"/>
                  </a:lnTo>
                  <a:lnTo>
                    <a:pt x="2155" y="724"/>
                  </a:lnTo>
                  <a:lnTo>
                    <a:pt x="2158" y="768"/>
                  </a:lnTo>
                  <a:lnTo>
                    <a:pt x="2161" y="798"/>
                  </a:lnTo>
                  <a:lnTo>
                    <a:pt x="2164" y="807"/>
                  </a:lnTo>
                  <a:lnTo>
                    <a:pt x="2168" y="872"/>
                  </a:lnTo>
                  <a:lnTo>
                    <a:pt x="2171" y="879"/>
                  </a:lnTo>
                  <a:lnTo>
                    <a:pt x="2174" y="855"/>
                  </a:lnTo>
                  <a:lnTo>
                    <a:pt x="2177" y="869"/>
                  </a:lnTo>
                  <a:lnTo>
                    <a:pt x="2180" y="896"/>
                  </a:lnTo>
                  <a:lnTo>
                    <a:pt x="2183" y="885"/>
                  </a:lnTo>
                  <a:lnTo>
                    <a:pt x="2186" y="842"/>
                  </a:lnTo>
                  <a:lnTo>
                    <a:pt x="2189" y="859"/>
                  </a:lnTo>
                  <a:lnTo>
                    <a:pt x="2192" y="877"/>
                  </a:lnTo>
                  <a:lnTo>
                    <a:pt x="2195" y="933"/>
                  </a:lnTo>
                  <a:lnTo>
                    <a:pt x="2198" y="971"/>
                  </a:lnTo>
                  <a:lnTo>
                    <a:pt x="2201" y="948"/>
                  </a:lnTo>
                  <a:lnTo>
                    <a:pt x="2204" y="952"/>
                  </a:lnTo>
                  <a:lnTo>
                    <a:pt x="2207" y="922"/>
                  </a:lnTo>
                  <a:lnTo>
                    <a:pt x="2210" y="896"/>
                  </a:lnTo>
                  <a:lnTo>
                    <a:pt x="2214" y="882"/>
                  </a:lnTo>
                  <a:lnTo>
                    <a:pt x="2217" y="852"/>
                  </a:lnTo>
                  <a:lnTo>
                    <a:pt x="2220" y="793"/>
                  </a:lnTo>
                  <a:lnTo>
                    <a:pt x="2223" y="770"/>
                  </a:lnTo>
                  <a:lnTo>
                    <a:pt x="2226" y="754"/>
                  </a:lnTo>
                  <a:lnTo>
                    <a:pt x="2229" y="755"/>
                  </a:lnTo>
                  <a:lnTo>
                    <a:pt x="2232" y="804"/>
                  </a:lnTo>
                  <a:lnTo>
                    <a:pt x="2235" y="823"/>
                  </a:lnTo>
                  <a:lnTo>
                    <a:pt x="2238" y="811"/>
                  </a:lnTo>
                  <a:lnTo>
                    <a:pt x="2241" y="854"/>
                  </a:lnTo>
                  <a:lnTo>
                    <a:pt x="2244" y="836"/>
                  </a:lnTo>
                  <a:lnTo>
                    <a:pt x="2247" y="823"/>
                  </a:lnTo>
                  <a:lnTo>
                    <a:pt x="2250" y="819"/>
                  </a:lnTo>
                  <a:lnTo>
                    <a:pt x="2253" y="807"/>
                  </a:lnTo>
                  <a:lnTo>
                    <a:pt x="2256" y="807"/>
                  </a:lnTo>
                  <a:lnTo>
                    <a:pt x="2260" y="807"/>
                  </a:lnTo>
                  <a:lnTo>
                    <a:pt x="2263" y="808"/>
                  </a:lnTo>
                  <a:lnTo>
                    <a:pt x="2266" y="772"/>
                  </a:lnTo>
                  <a:lnTo>
                    <a:pt x="2269" y="775"/>
                  </a:lnTo>
                  <a:lnTo>
                    <a:pt x="2272" y="878"/>
                  </a:lnTo>
                  <a:lnTo>
                    <a:pt x="2275" y="897"/>
                  </a:lnTo>
                  <a:lnTo>
                    <a:pt x="2278" y="889"/>
                  </a:lnTo>
                  <a:lnTo>
                    <a:pt x="2281" y="852"/>
                  </a:lnTo>
                  <a:lnTo>
                    <a:pt x="2284" y="798"/>
                  </a:lnTo>
                  <a:lnTo>
                    <a:pt x="2287" y="835"/>
                  </a:lnTo>
                  <a:lnTo>
                    <a:pt x="2291" y="805"/>
                  </a:lnTo>
                  <a:lnTo>
                    <a:pt x="2294" y="796"/>
                  </a:lnTo>
                  <a:lnTo>
                    <a:pt x="2297" y="804"/>
                  </a:lnTo>
                  <a:lnTo>
                    <a:pt x="2299" y="803"/>
                  </a:lnTo>
                  <a:lnTo>
                    <a:pt x="2302" y="804"/>
                  </a:lnTo>
                  <a:lnTo>
                    <a:pt x="2306" y="799"/>
                  </a:lnTo>
                  <a:lnTo>
                    <a:pt x="2309" y="789"/>
                  </a:lnTo>
                  <a:lnTo>
                    <a:pt x="2312" y="815"/>
                  </a:lnTo>
                  <a:lnTo>
                    <a:pt x="2315" y="856"/>
                  </a:lnTo>
                  <a:lnTo>
                    <a:pt x="2318" y="819"/>
                  </a:lnTo>
                  <a:lnTo>
                    <a:pt x="2321" y="827"/>
                  </a:lnTo>
                  <a:lnTo>
                    <a:pt x="2324" y="772"/>
                  </a:lnTo>
                  <a:lnTo>
                    <a:pt x="2327" y="808"/>
                  </a:lnTo>
                  <a:lnTo>
                    <a:pt x="2330" y="831"/>
                  </a:lnTo>
                  <a:lnTo>
                    <a:pt x="2333" y="776"/>
                  </a:lnTo>
                  <a:lnTo>
                    <a:pt x="2337" y="721"/>
                  </a:lnTo>
                  <a:lnTo>
                    <a:pt x="2340" y="762"/>
                  </a:lnTo>
                  <a:lnTo>
                    <a:pt x="2343" y="754"/>
                  </a:lnTo>
                  <a:lnTo>
                    <a:pt x="2346" y="701"/>
                  </a:lnTo>
                  <a:lnTo>
                    <a:pt x="2349" y="650"/>
                  </a:lnTo>
                  <a:lnTo>
                    <a:pt x="2352" y="699"/>
                  </a:lnTo>
                  <a:lnTo>
                    <a:pt x="2355" y="636"/>
                  </a:lnTo>
                  <a:lnTo>
                    <a:pt x="2358" y="611"/>
                  </a:lnTo>
                  <a:lnTo>
                    <a:pt x="2361" y="602"/>
                  </a:lnTo>
                  <a:lnTo>
                    <a:pt x="2364" y="611"/>
                  </a:lnTo>
                  <a:lnTo>
                    <a:pt x="2367" y="648"/>
                  </a:lnTo>
                  <a:lnTo>
                    <a:pt x="2370" y="645"/>
                  </a:lnTo>
                  <a:lnTo>
                    <a:pt x="2373" y="655"/>
                  </a:lnTo>
                  <a:lnTo>
                    <a:pt x="2376" y="565"/>
                  </a:lnTo>
                  <a:lnTo>
                    <a:pt x="2379" y="557"/>
                  </a:lnTo>
                  <a:lnTo>
                    <a:pt x="2382" y="564"/>
                  </a:lnTo>
                  <a:lnTo>
                    <a:pt x="2386" y="565"/>
                  </a:lnTo>
                  <a:lnTo>
                    <a:pt x="2389" y="589"/>
                  </a:lnTo>
                  <a:lnTo>
                    <a:pt x="2392" y="508"/>
                  </a:lnTo>
                  <a:lnTo>
                    <a:pt x="2395" y="484"/>
                  </a:lnTo>
                  <a:lnTo>
                    <a:pt x="2398" y="480"/>
                  </a:lnTo>
                  <a:lnTo>
                    <a:pt x="2401" y="437"/>
                  </a:lnTo>
                  <a:lnTo>
                    <a:pt x="2404" y="438"/>
                  </a:lnTo>
                  <a:lnTo>
                    <a:pt x="2407" y="442"/>
                  </a:lnTo>
                  <a:lnTo>
                    <a:pt x="2410" y="464"/>
                  </a:lnTo>
                  <a:lnTo>
                    <a:pt x="2413" y="488"/>
                  </a:lnTo>
                  <a:lnTo>
                    <a:pt x="2416" y="425"/>
                  </a:lnTo>
                  <a:lnTo>
                    <a:pt x="2419" y="395"/>
                  </a:lnTo>
                  <a:lnTo>
                    <a:pt x="2422" y="392"/>
                  </a:lnTo>
                  <a:lnTo>
                    <a:pt x="2425" y="326"/>
                  </a:lnTo>
                  <a:lnTo>
                    <a:pt x="2428" y="325"/>
                  </a:lnTo>
                  <a:lnTo>
                    <a:pt x="2432" y="313"/>
                  </a:lnTo>
                  <a:lnTo>
                    <a:pt x="2435" y="369"/>
                  </a:lnTo>
                  <a:lnTo>
                    <a:pt x="2438" y="350"/>
                  </a:lnTo>
                  <a:lnTo>
                    <a:pt x="2441" y="407"/>
                  </a:lnTo>
                  <a:lnTo>
                    <a:pt x="2444" y="445"/>
                  </a:lnTo>
                  <a:lnTo>
                    <a:pt x="2447" y="408"/>
                  </a:lnTo>
                  <a:lnTo>
                    <a:pt x="2450" y="394"/>
                  </a:lnTo>
                  <a:lnTo>
                    <a:pt x="2453" y="428"/>
                  </a:lnTo>
                  <a:lnTo>
                    <a:pt x="2456" y="444"/>
                  </a:lnTo>
                  <a:lnTo>
                    <a:pt x="2459" y="434"/>
                  </a:lnTo>
                  <a:lnTo>
                    <a:pt x="2463" y="425"/>
                  </a:lnTo>
                  <a:lnTo>
                    <a:pt x="2465" y="491"/>
                  </a:lnTo>
                  <a:lnTo>
                    <a:pt x="2468" y="538"/>
                  </a:lnTo>
                  <a:lnTo>
                    <a:pt x="2471" y="607"/>
                  </a:lnTo>
                  <a:lnTo>
                    <a:pt x="2474" y="610"/>
                  </a:lnTo>
                  <a:lnTo>
                    <a:pt x="2478" y="677"/>
                  </a:lnTo>
                  <a:lnTo>
                    <a:pt x="2481" y="650"/>
                  </a:lnTo>
                  <a:lnTo>
                    <a:pt x="2484" y="689"/>
                  </a:lnTo>
                  <a:lnTo>
                    <a:pt x="2487" y="731"/>
                  </a:lnTo>
                  <a:lnTo>
                    <a:pt x="2490" y="662"/>
                  </a:lnTo>
                  <a:lnTo>
                    <a:pt x="2493" y="578"/>
                  </a:lnTo>
                  <a:lnTo>
                    <a:pt x="2496" y="610"/>
                  </a:lnTo>
                  <a:lnTo>
                    <a:pt x="2499" y="611"/>
                  </a:lnTo>
                  <a:lnTo>
                    <a:pt x="2502" y="535"/>
                  </a:lnTo>
                  <a:lnTo>
                    <a:pt x="2505" y="556"/>
                  </a:lnTo>
                  <a:lnTo>
                    <a:pt x="2509" y="490"/>
                  </a:lnTo>
                  <a:lnTo>
                    <a:pt x="2512" y="457"/>
                  </a:lnTo>
                  <a:lnTo>
                    <a:pt x="2515" y="456"/>
                  </a:lnTo>
                  <a:lnTo>
                    <a:pt x="2517" y="469"/>
                  </a:lnTo>
                  <a:lnTo>
                    <a:pt x="2520" y="404"/>
                  </a:lnTo>
                  <a:lnTo>
                    <a:pt x="2524" y="376"/>
                  </a:lnTo>
                  <a:lnTo>
                    <a:pt x="2527" y="400"/>
                  </a:lnTo>
                  <a:lnTo>
                    <a:pt x="2530" y="385"/>
                  </a:lnTo>
                  <a:lnTo>
                    <a:pt x="2533" y="419"/>
                  </a:lnTo>
                  <a:lnTo>
                    <a:pt x="2536" y="414"/>
                  </a:lnTo>
                  <a:lnTo>
                    <a:pt x="2539" y="354"/>
                  </a:lnTo>
                  <a:lnTo>
                    <a:pt x="2542" y="333"/>
                  </a:lnTo>
                  <a:lnTo>
                    <a:pt x="2545" y="363"/>
                  </a:lnTo>
                  <a:lnTo>
                    <a:pt x="2548" y="349"/>
                  </a:lnTo>
                  <a:lnTo>
                    <a:pt x="2551" y="377"/>
                  </a:lnTo>
                  <a:lnTo>
                    <a:pt x="2555" y="298"/>
                  </a:lnTo>
                  <a:lnTo>
                    <a:pt x="2558" y="368"/>
                  </a:lnTo>
                  <a:lnTo>
                    <a:pt x="2561" y="393"/>
                  </a:lnTo>
                  <a:lnTo>
                    <a:pt x="2564" y="363"/>
                  </a:lnTo>
                  <a:lnTo>
                    <a:pt x="2567" y="395"/>
                  </a:lnTo>
                  <a:lnTo>
                    <a:pt x="2570" y="395"/>
                  </a:lnTo>
                  <a:lnTo>
                    <a:pt x="2573" y="369"/>
                  </a:lnTo>
                  <a:lnTo>
                    <a:pt x="2576" y="320"/>
                  </a:lnTo>
                  <a:lnTo>
                    <a:pt x="2579" y="356"/>
                  </a:lnTo>
                  <a:lnTo>
                    <a:pt x="2582" y="363"/>
                  </a:lnTo>
                  <a:lnTo>
                    <a:pt x="2585" y="381"/>
                  </a:lnTo>
                  <a:lnTo>
                    <a:pt x="2588" y="385"/>
                  </a:lnTo>
                  <a:lnTo>
                    <a:pt x="2591" y="371"/>
                  </a:lnTo>
                  <a:lnTo>
                    <a:pt x="2594" y="395"/>
                  </a:lnTo>
                  <a:lnTo>
                    <a:pt x="2597" y="364"/>
                  </a:lnTo>
                  <a:lnTo>
                    <a:pt x="2600" y="347"/>
                  </a:lnTo>
                  <a:lnTo>
                    <a:pt x="2604" y="366"/>
                  </a:lnTo>
                  <a:lnTo>
                    <a:pt x="2607" y="355"/>
                  </a:lnTo>
                  <a:lnTo>
                    <a:pt x="2610" y="317"/>
                  </a:lnTo>
                  <a:lnTo>
                    <a:pt x="2613" y="278"/>
                  </a:lnTo>
                  <a:lnTo>
                    <a:pt x="2616" y="252"/>
                  </a:lnTo>
                  <a:lnTo>
                    <a:pt x="2619" y="255"/>
                  </a:lnTo>
                  <a:lnTo>
                    <a:pt x="2622" y="279"/>
                  </a:lnTo>
                  <a:lnTo>
                    <a:pt x="2625" y="271"/>
                  </a:lnTo>
                  <a:lnTo>
                    <a:pt x="2628" y="289"/>
                  </a:lnTo>
                  <a:lnTo>
                    <a:pt x="2631" y="301"/>
                  </a:lnTo>
                  <a:lnTo>
                    <a:pt x="2634" y="266"/>
                  </a:lnTo>
                  <a:lnTo>
                    <a:pt x="2637" y="210"/>
                  </a:lnTo>
                  <a:lnTo>
                    <a:pt x="2640" y="186"/>
                  </a:lnTo>
                  <a:lnTo>
                    <a:pt x="2643" y="107"/>
                  </a:lnTo>
                  <a:lnTo>
                    <a:pt x="2646" y="166"/>
                  </a:lnTo>
                  <a:lnTo>
                    <a:pt x="2650" y="165"/>
                  </a:lnTo>
                  <a:lnTo>
                    <a:pt x="2653" y="161"/>
                  </a:lnTo>
                  <a:lnTo>
                    <a:pt x="2656" y="99"/>
                  </a:lnTo>
                  <a:lnTo>
                    <a:pt x="2659" y="79"/>
                  </a:lnTo>
                  <a:lnTo>
                    <a:pt x="2662" y="92"/>
                  </a:lnTo>
                  <a:lnTo>
                    <a:pt x="2665" y="70"/>
                  </a:lnTo>
                  <a:lnTo>
                    <a:pt x="2668" y="45"/>
                  </a:lnTo>
                  <a:lnTo>
                    <a:pt x="2671" y="38"/>
                  </a:lnTo>
                  <a:lnTo>
                    <a:pt x="2674" y="117"/>
                  </a:lnTo>
                  <a:lnTo>
                    <a:pt x="2677" y="77"/>
                  </a:lnTo>
                  <a:lnTo>
                    <a:pt x="2681" y="213"/>
                  </a:lnTo>
                  <a:lnTo>
                    <a:pt x="2683" y="209"/>
                  </a:lnTo>
                  <a:lnTo>
                    <a:pt x="2686" y="269"/>
                  </a:lnTo>
                  <a:lnTo>
                    <a:pt x="2689" y="282"/>
                  </a:lnTo>
                  <a:lnTo>
                    <a:pt x="2692" y="228"/>
                  </a:lnTo>
                  <a:lnTo>
                    <a:pt x="2696" y="248"/>
                  </a:lnTo>
                  <a:lnTo>
                    <a:pt x="2699" y="174"/>
                  </a:lnTo>
                  <a:lnTo>
                    <a:pt x="2702" y="143"/>
                  </a:lnTo>
                  <a:lnTo>
                    <a:pt x="2705" y="153"/>
                  </a:lnTo>
                  <a:lnTo>
                    <a:pt x="2708" y="188"/>
                  </a:lnTo>
                  <a:lnTo>
                    <a:pt x="2711" y="207"/>
                  </a:lnTo>
                  <a:lnTo>
                    <a:pt x="2714" y="193"/>
                  </a:lnTo>
                  <a:lnTo>
                    <a:pt x="2717" y="285"/>
                  </a:lnTo>
                  <a:lnTo>
                    <a:pt x="2720" y="261"/>
                  </a:lnTo>
                  <a:lnTo>
                    <a:pt x="2723" y="250"/>
                  </a:lnTo>
                  <a:lnTo>
                    <a:pt x="2727" y="218"/>
                  </a:lnTo>
                  <a:lnTo>
                    <a:pt x="2730" y="139"/>
                  </a:lnTo>
                  <a:lnTo>
                    <a:pt x="2733" y="151"/>
                  </a:lnTo>
                  <a:lnTo>
                    <a:pt x="2736" y="190"/>
                  </a:lnTo>
                  <a:lnTo>
                    <a:pt x="2738" y="144"/>
                  </a:lnTo>
                  <a:lnTo>
                    <a:pt x="2742" y="109"/>
                  </a:lnTo>
                  <a:lnTo>
                    <a:pt x="2745" y="114"/>
                  </a:lnTo>
                  <a:lnTo>
                    <a:pt x="2748" y="137"/>
                  </a:lnTo>
                  <a:lnTo>
                    <a:pt x="2751" y="128"/>
                  </a:lnTo>
                  <a:lnTo>
                    <a:pt x="2754" y="172"/>
                  </a:lnTo>
                  <a:lnTo>
                    <a:pt x="2757" y="169"/>
                  </a:lnTo>
                  <a:lnTo>
                    <a:pt x="2760" y="194"/>
                  </a:lnTo>
                  <a:lnTo>
                    <a:pt x="2763" y="226"/>
                  </a:lnTo>
                  <a:lnTo>
                    <a:pt x="2766" y="188"/>
                  </a:lnTo>
                  <a:lnTo>
                    <a:pt x="2769" y="187"/>
                  </a:lnTo>
                  <a:lnTo>
                    <a:pt x="2773" y="134"/>
                  </a:lnTo>
                  <a:lnTo>
                    <a:pt x="2776" y="177"/>
                  </a:lnTo>
                  <a:lnTo>
                    <a:pt x="2779" y="168"/>
                  </a:lnTo>
                  <a:lnTo>
                    <a:pt x="2782" y="208"/>
                  </a:lnTo>
                  <a:lnTo>
                    <a:pt x="2785" y="184"/>
                  </a:lnTo>
                  <a:lnTo>
                    <a:pt x="2788" y="134"/>
                  </a:lnTo>
                  <a:lnTo>
                    <a:pt x="2791" y="94"/>
                  </a:lnTo>
                  <a:lnTo>
                    <a:pt x="2794" y="175"/>
                  </a:lnTo>
                  <a:lnTo>
                    <a:pt x="2797" y="149"/>
                  </a:lnTo>
                  <a:lnTo>
                    <a:pt x="2800" y="149"/>
                  </a:lnTo>
                  <a:lnTo>
                    <a:pt x="2803" y="136"/>
                  </a:lnTo>
                  <a:lnTo>
                    <a:pt x="2806" y="157"/>
                  </a:lnTo>
                  <a:lnTo>
                    <a:pt x="2809" y="221"/>
                  </a:lnTo>
                  <a:lnTo>
                    <a:pt x="2812" y="187"/>
                  </a:lnTo>
                  <a:lnTo>
                    <a:pt x="2815" y="206"/>
                  </a:lnTo>
                  <a:lnTo>
                    <a:pt x="2818" y="219"/>
                  </a:lnTo>
                  <a:lnTo>
                    <a:pt x="2822" y="213"/>
                  </a:lnTo>
                  <a:lnTo>
                    <a:pt x="2825" y="114"/>
                  </a:lnTo>
                  <a:lnTo>
                    <a:pt x="2828" y="25"/>
                  </a:lnTo>
                  <a:lnTo>
                    <a:pt x="2831" y="76"/>
                  </a:lnTo>
                  <a:lnTo>
                    <a:pt x="2834" y="95"/>
                  </a:lnTo>
                  <a:lnTo>
                    <a:pt x="2837" y="56"/>
                  </a:lnTo>
                  <a:lnTo>
                    <a:pt x="2840" y="137"/>
                  </a:lnTo>
                  <a:lnTo>
                    <a:pt x="2843" y="88"/>
                  </a:lnTo>
                  <a:lnTo>
                    <a:pt x="2846" y="101"/>
                  </a:lnTo>
                  <a:lnTo>
                    <a:pt x="2849" y="46"/>
                  </a:lnTo>
                  <a:lnTo>
                    <a:pt x="2852" y="80"/>
                  </a:lnTo>
                  <a:lnTo>
                    <a:pt x="2855" y="116"/>
                  </a:lnTo>
                  <a:lnTo>
                    <a:pt x="2858" y="27"/>
                  </a:lnTo>
                  <a:lnTo>
                    <a:pt x="2861" y="4"/>
                  </a:lnTo>
                  <a:lnTo>
                    <a:pt x="2864" y="15"/>
                  </a:lnTo>
                  <a:lnTo>
                    <a:pt x="2868" y="56"/>
                  </a:lnTo>
                  <a:lnTo>
                    <a:pt x="2871" y="13"/>
                  </a:lnTo>
                  <a:lnTo>
                    <a:pt x="2874" y="0"/>
                  </a:lnTo>
                  <a:lnTo>
                    <a:pt x="2877" y="88"/>
                  </a:lnTo>
                  <a:lnTo>
                    <a:pt x="2880" y="122"/>
                  </a:lnTo>
                  <a:lnTo>
                    <a:pt x="2883" y="7"/>
                  </a:lnTo>
                  <a:lnTo>
                    <a:pt x="2886" y="8"/>
                  </a:lnTo>
                  <a:lnTo>
                    <a:pt x="2889" y="85"/>
                  </a:lnTo>
                  <a:lnTo>
                    <a:pt x="2892" y="120"/>
                  </a:lnTo>
                  <a:lnTo>
                    <a:pt x="2895" y="136"/>
                  </a:lnTo>
                  <a:lnTo>
                    <a:pt x="2899" y="109"/>
                  </a:lnTo>
                  <a:lnTo>
                    <a:pt x="2901" y="115"/>
                  </a:lnTo>
                  <a:lnTo>
                    <a:pt x="2904" y="111"/>
                  </a:lnTo>
                  <a:lnTo>
                    <a:pt x="2907" y="112"/>
                  </a:lnTo>
                  <a:lnTo>
                    <a:pt x="2910" y="149"/>
                  </a:lnTo>
                  <a:lnTo>
                    <a:pt x="2914" y="104"/>
                  </a:lnTo>
                  <a:lnTo>
                    <a:pt x="2917" y="118"/>
                  </a:lnTo>
                  <a:lnTo>
                    <a:pt x="2920" y="136"/>
                  </a:lnTo>
                  <a:lnTo>
                    <a:pt x="2923" y="129"/>
                  </a:lnTo>
                  <a:lnTo>
                    <a:pt x="2926" y="131"/>
                  </a:lnTo>
                  <a:lnTo>
                    <a:pt x="2929" y="152"/>
                  </a:lnTo>
                  <a:lnTo>
                    <a:pt x="2932" y="147"/>
                  </a:lnTo>
                  <a:lnTo>
                    <a:pt x="2935" y="65"/>
                  </a:lnTo>
                  <a:lnTo>
                    <a:pt x="2938" y="43"/>
                  </a:lnTo>
                  <a:lnTo>
                    <a:pt x="2941" y="69"/>
                  </a:lnTo>
                  <a:lnTo>
                    <a:pt x="2945" y="103"/>
                  </a:lnTo>
                  <a:lnTo>
                    <a:pt x="2948" y="112"/>
                  </a:lnTo>
                  <a:lnTo>
                    <a:pt x="2951" y="173"/>
                  </a:lnTo>
                  <a:lnTo>
                    <a:pt x="2954" y="102"/>
                  </a:lnTo>
                  <a:lnTo>
                    <a:pt x="2956" y="94"/>
                  </a:lnTo>
                  <a:lnTo>
                    <a:pt x="2960" y="140"/>
                  </a:lnTo>
                  <a:lnTo>
                    <a:pt x="2963" y="135"/>
                  </a:lnTo>
                  <a:lnTo>
                    <a:pt x="2966" y="191"/>
                  </a:lnTo>
                  <a:lnTo>
                    <a:pt x="2969" y="168"/>
                  </a:lnTo>
                  <a:lnTo>
                    <a:pt x="2972" y="175"/>
                  </a:lnTo>
                  <a:lnTo>
                    <a:pt x="2975" y="174"/>
                  </a:lnTo>
                  <a:lnTo>
                    <a:pt x="2978" y="160"/>
                  </a:lnTo>
                  <a:lnTo>
                    <a:pt x="2981" y="126"/>
                  </a:lnTo>
                  <a:lnTo>
                    <a:pt x="2984" y="158"/>
                  </a:lnTo>
                  <a:lnTo>
                    <a:pt x="2987" y="215"/>
                  </a:lnTo>
                  <a:lnTo>
                    <a:pt x="2990" y="219"/>
                  </a:lnTo>
                  <a:lnTo>
                    <a:pt x="2994" y="251"/>
                  </a:lnTo>
                  <a:lnTo>
                    <a:pt x="2997" y="234"/>
                  </a:lnTo>
                  <a:lnTo>
                    <a:pt x="3000" y="306"/>
                  </a:lnTo>
                  <a:lnTo>
                    <a:pt x="3003" y="273"/>
                  </a:lnTo>
                  <a:lnTo>
                    <a:pt x="3006" y="261"/>
                  </a:lnTo>
                  <a:lnTo>
                    <a:pt x="3009" y="305"/>
                  </a:lnTo>
                  <a:lnTo>
                    <a:pt x="3012" y="316"/>
                  </a:lnTo>
                  <a:lnTo>
                    <a:pt x="3015" y="284"/>
                  </a:lnTo>
                  <a:lnTo>
                    <a:pt x="3018" y="190"/>
                  </a:lnTo>
                  <a:lnTo>
                    <a:pt x="3021" y="203"/>
                  </a:lnTo>
                  <a:lnTo>
                    <a:pt x="3024" y="150"/>
                  </a:lnTo>
                  <a:lnTo>
                    <a:pt x="3027" y="183"/>
                  </a:lnTo>
                  <a:lnTo>
                    <a:pt x="3030" y="175"/>
                  </a:lnTo>
                  <a:lnTo>
                    <a:pt x="3033" y="183"/>
                  </a:lnTo>
                  <a:lnTo>
                    <a:pt x="3036" y="170"/>
                  </a:lnTo>
                  <a:lnTo>
                    <a:pt x="3040" y="190"/>
                  </a:lnTo>
                  <a:lnTo>
                    <a:pt x="3043" y="244"/>
                  </a:lnTo>
                  <a:lnTo>
                    <a:pt x="3046" y="255"/>
                  </a:lnTo>
                  <a:lnTo>
                    <a:pt x="3049" y="238"/>
                  </a:lnTo>
                  <a:lnTo>
                    <a:pt x="3052" y="258"/>
                  </a:lnTo>
                  <a:lnTo>
                    <a:pt x="3055" y="265"/>
                  </a:lnTo>
                  <a:lnTo>
                    <a:pt x="3058" y="249"/>
                  </a:lnTo>
                  <a:lnTo>
                    <a:pt x="3061" y="229"/>
                  </a:lnTo>
                  <a:lnTo>
                    <a:pt x="3064" y="257"/>
                  </a:lnTo>
                  <a:lnTo>
                    <a:pt x="3067" y="267"/>
                  </a:lnTo>
                </a:path>
              </a:pathLst>
            </a:custGeom>
            <a:noFill/>
            <a:ln w="12700" cap="flat">
              <a:solidFill>
                <a:srgbClr val="0072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67"/>
            <p:cNvSpPr>
              <a:spLocks noChangeShapeType="1"/>
            </p:cNvSpPr>
            <p:nvPr/>
          </p:nvSpPr>
          <p:spPr bwMode="auto">
            <a:xfrm flipV="1">
              <a:off x="-1504283" y="2698815"/>
              <a:ext cx="0" cy="40957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68"/>
            <p:cNvSpPr>
              <a:spLocks noChangeShapeType="1"/>
            </p:cNvSpPr>
            <p:nvPr/>
          </p:nvSpPr>
          <p:spPr bwMode="auto">
            <a:xfrm flipV="1">
              <a:off x="-1456658" y="2611503"/>
              <a:ext cx="0" cy="38417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69"/>
            <p:cNvSpPr>
              <a:spLocks noChangeShapeType="1"/>
            </p:cNvSpPr>
            <p:nvPr/>
          </p:nvSpPr>
          <p:spPr bwMode="auto">
            <a:xfrm flipV="1">
              <a:off x="-1407446" y="2405128"/>
              <a:ext cx="0" cy="58102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70"/>
            <p:cNvSpPr>
              <a:spLocks noChangeShapeType="1"/>
            </p:cNvSpPr>
            <p:nvPr/>
          </p:nvSpPr>
          <p:spPr bwMode="auto">
            <a:xfrm flipV="1">
              <a:off x="-1359821" y="2176528"/>
              <a:ext cx="0" cy="44767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71"/>
            <p:cNvSpPr>
              <a:spLocks noChangeShapeType="1"/>
            </p:cNvSpPr>
            <p:nvPr/>
          </p:nvSpPr>
          <p:spPr bwMode="auto">
            <a:xfrm flipV="1">
              <a:off x="-1310608" y="1738378"/>
              <a:ext cx="0" cy="101758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2"/>
            <p:cNvSpPr>
              <a:spLocks noChangeShapeType="1"/>
            </p:cNvSpPr>
            <p:nvPr/>
          </p:nvSpPr>
          <p:spPr bwMode="auto">
            <a:xfrm flipV="1">
              <a:off x="-1261396" y="1563753"/>
              <a:ext cx="0" cy="103663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73"/>
            <p:cNvSpPr>
              <a:spLocks noChangeShapeType="1"/>
            </p:cNvSpPr>
            <p:nvPr/>
          </p:nvSpPr>
          <p:spPr bwMode="auto">
            <a:xfrm flipV="1">
              <a:off x="-1213771" y="1511365"/>
              <a:ext cx="0" cy="91757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74"/>
            <p:cNvSpPr>
              <a:spLocks noChangeShapeType="1"/>
            </p:cNvSpPr>
            <p:nvPr/>
          </p:nvSpPr>
          <p:spPr bwMode="auto">
            <a:xfrm flipV="1">
              <a:off x="-1164558" y="1949515"/>
              <a:ext cx="0" cy="43973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75"/>
            <p:cNvSpPr>
              <a:spLocks noChangeShapeType="1"/>
            </p:cNvSpPr>
            <p:nvPr/>
          </p:nvSpPr>
          <p:spPr bwMode="auto">
            <a:xfrm flipV="1">
              <a:off x="-1115346" y="1725678"/>
              <a:ext cx="0" cy="71437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76"/>
            <p:cNvSpPr>
              <a:spLocks noChangeShapeType="1"/>
            </p:cNvSpPr>
            <p:nvPr/>
          </p:nvSpPr>
          <p:spPr bwMode="auto">
            <a:xfrm flipV="1">
              <a:off x="-1066133" y="1854265"/>
              <a:ext cx="0" cy="72707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77"/>
            <p:cNvSpPr>
              <a:spLocks noChangeShapeType="1"/>
            </p:cNvSpPr>
            <p:nvPr/>
          </p:nvSpPr>
          <p:spPr bwMode="auto">
            <a:xfrm flipV="1">
              <a:off x="-1018508" y="1863790"/>
              <a:ext cx="0" cy="96520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78"/>
            <p:cNvSpPr>
              <a:spLocks noChangeShapeType="1"/>
            </p:cNvSpPr>
            <p:nvPr/>
          </p:nvSpPr>
          <p:spPr bwMode="auto">
            <a:xfrm flipV="1">
              <a:off x="-969296" y="2000315"/>
              <a:ext cx="0" cy="71437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79"/>
            <p:cNvSpPr>
              <a:spLocks noChangeShapeType="1"/>
            </p:cNvSpPr>
            <p:nvPr/>
          </p:nvSpPr>
          <p:spPr bwMode="auto">
            <a:xfrm flipV="1">
              <a:off x="-920083" y="1841565"/>
              <a:ext cx="0" cy="741363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80"/>
            <p:cNvSpPr>
              <a:spLocks noChangeShapeType="1"/>
            </p:cNvSpPr>
            <p:nvPr/>
          </p:nvSpPr>
          <p:spPr bwMode="auto">
            <a:xfrm flipV="1">
              <a:off x="-870871" y="1874903"/>
              <a:ext cx="0" cy="55403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81"/>
            <p:cNvSpPr>
              <a:spLocks noChangeShapeType="1"/>
            </p:cNvSpPr>
            <p:nvPr/>
          </p:nvSpPr>
          <p:spPr bwMode="auto">
            <a:xfrm flipV="1">
              <a:off x="-823246" y="1892365"/>
              <a:ext cx="0" cy="41910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82"/>
            <p:cNvSpPr>
              <a:spLocks noChangeShapeType="1"/>
            </p:cNvSpPr>
            <p:nvPr/>
          </p:nvSpPr>
          <p:spPr bwMode="auto">
            <a:xfrm flipV="1">
              <a:off x="-774033" y="1805053"/>
              <a:ext cx="0" cy="59372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83"/>
            <p:cNvSpPr>
              <a:spLocks noChangeShapeType="1"/>
            </p:cNvSpPr>
            <p:nvPr/>
          </p:nvSpPr>
          <p:spPr bwMode="auto">
            <a:xfrm flipV="1">
              <a:off x="-724821" y="1757428"/>
              <a:ext cx="0" cy="56197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84"/>
            <p:cNvSpPr>
              <a:spLocks noChangeShapeType="1"/>
            </p:cNvSpPr>
            <p:nvPr/>
          </p:nvSpPr>
          <p:spPr bwMode="auto">
            <a:xfrm flipV="1">
              <a:off x="-677196" y="1620903"/>
              <a:ext cx="0" cy="48895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85"/>
            <p:cNvSpPr>
              <a:spLocks noChangeShapeType="1"/>
            </p:cNvSpPr>
            <p:nvPr/>
          </p:nvSpPr>
          <p:spPr bwMode="auto">
            <a:xfrm flipV="1">
              <a:off x="-627983" y="1539940"/>
              <a:ext cx="0" cy="62547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86"/>
            <p:cNvSpPr>
              <a:spLocks noChangeShapeType="1"/>
            </p:cNvSpPr>
            <p:nvPr/>
          </p:nvSpPr>
          <p:spPr bwMode="auto">
            <a:xfrm flipV="1">
              <a:off x="-578771" y="1331978"/>
              <a:ext cx="0" cy="110013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87"/>
            <p:cNvSpPr>
              <a:spLocks noChangeShapeType="1"/>
            </p:cNvSpPr>
            <p:nvPr/>
          </p:nvSpPr>
          <p:spPr bwMode="auto">
            <a:xfrm flipV="1">
              <a:off x="-529558" y="1485965"/>
              <a:ext cx="0" cy="874713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88"/>
            <p:cNvSpPr>
              <a:spLocks noChangeShapeType="1"/>
            </p:cNvSpPr>
            <p:nvPr/>
          </p:nvSpPr>
          <p:spPr bwMode="auto">
            <a:xfrm flipV="1">
              <a:off x="-481933" y="1525653"/>
              <a:ext cx="0" cy="86677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89"/>
            <p:cNvSpPr>
              <a:spLocks noChangeShapeType="1"/>
            </p:cNvSpPr>
            <p:nvPr/>
          </p:nvSpPr>
          <p:spPr bwMode="auto">
            <a:xfrm flipV="1">
              <a:off x="-432721" y="1725678"/>
              <a:ext cx="0" cy="57150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90"/>
            <p:cNvSpPr>
              <a:spLocks noChangeShapeType="1"/>
            </p:cNvSpPr>
            <p:nvPr/>
          </p:nvSpPr>
          <p:spPr bwMode="auto">
            <a:xfrm flipV="1">
              <a:off x="-383508" y="2000315"/>
              <a:ext cx="0" cy="18732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91"/>
            <p:cNvSpPr>
              <a:spLocks noChangeShapeType="1"/>
            </p:cNvSpPr>
            <p:nvPr/>
          </p:nvSpPr>
          <p:spPr bwMode="auto">
            <a:xfrm flipV="1">
              <a:off x="-335883" y="2065403"/>
              <a:ext cx="0" cy="1905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92"/>
            <p:cNvSpPr>
              <a:spLocks noChangeShapeType="1"/>
            </p:cNvSpPr>
            <p:nvPr/>
          </p:nvSpPr>
          <p:spPr bwMode="auto">
            <a:xfrm>
              <a:off x="-286671" y="1817753"/>
              <a:ext cx="0" cy="28575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93"/>
            <p:cNvSpPr>
              <a:spLocks noChangeShapeType="1"/>
            </p:cNvSpPr>
            <p:nvPr/>
          </p:nvSpPr>
          <p:spPr bwMode="auto">
            <a:xfrm>
              <a:off x="-237458" y="1492315"/>
              <a:ext cx="0" cy="45243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94"/>
            <p:cNvSpPr>
              <a:spLocks noChangeShapeType="1"/>
            </p:cNvSpPr>
            <p:nvPr/>
          </p:nvSpPr>
          <p:spPr bwMode="auto">
            <a:xfrm>
              <a:off x="-188246" y="1182753"/>
              <a:ext cx="0" cy="59055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95"/>
            <p:cNvSpPr>
              <a:spLocks noChangeShapeType="1"/>
            </p:cNvSpPr>
            <p:nvPr/>
          </p:nvSpPr>
          <p:spPr bwMode="auto">
            <a:xfrm>
              <a:off x="-140621" y="958915"/>
              <a:ext cx="0" cy="75723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96"/>
            <p:cNvSpPr>
              <a:spLocks noChangeShapeType="1"/>
            </p:cNvSpPr>
            <p:nvPr/>
          </p:nvSpPr>
          <p:spPr bwMode="auto">
            <a:xfrm>
              <a:off x="-91408" y="885890"/>
              <a:ext cx="0" cy="105410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97"/>
            <p:cNvSpPr>
              <a:spLocks noChangeShapeType="1"/>
            </p:cNvSpPr>
            <p:nvPr/>
          </p:nvSpPr>
          <p:spPr bwMode="auto">
            <a:xfrm>
              <a:off x="-42196" y="650940"/>
              <a:ext cx="0" cy="157638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98"/>
            <p:cNvSpPr>
              <a:spLocks noChangeShapeType="1"/>
            </p:cNvSpPr>
            <p:nvPr/>
          </p:nvSpPr>
          <p:spPr bwMode="auto">
            <a:xfrm>
              <a:off x="5429" y="611253"/>
              <a:ext cx="0" cy="1433513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99"/>
            <p:cNvSpPr>
              <a:spLocks noChangeShapeType="1"/>
            </p:cNvSpPr>
            <p:nvPr/>
          </p:nvSpPr>
          <p:spPr bwMode="auto">
            <a:xfrm>
              <a:off x="54642" y="706503"/>
              <a:ext cx="0" cy="116840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100"/>
            <p:cNvSpPr>
              <a:spLocks noChangeShapeType="1"/>
            </p:cNvSpPr>
            <p:nvPr/>
          </p:nvSpPr>
          <p:spPr bwMode="auto">
            <a:xfrm>
              <a:off x="103854" y="943040"/>
              <a:ext cx="0" cy="117157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101"/>
            <p:cNvSpPr>
              <a:spLocks noChangeShapeType="1"/>
            </p:cNvSpPr>
            <p:nvPr/>
          </p:nvSpPr>
          <p:spPr bwMode="auto">
            <a:xfrm>
              <a:off x="153067" y="860490"/>
              <a:ext cx="0" cy="103505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102"/>
            <p:cNvSpPr>
              <a:spLocks noChangeShapeType="1"/>
            </p:cNvSpPr>
            <p:nvPr/>
          </p:nvSpPr>
          <p:spPr bwMode="auto">
            <a:xfrm>
              <a:off x="200692" y="796990"/>
              <a:ext cx="0" cy="1211263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103"/>
            <p:cNvSpPr>
              <a:spLocks noChangeShapeType="1"/>
            </p:cNvSpPr>
            <p:nvPr/>
          </p:nvSpPr>
          <p:spPr bwMode="auto">
            <a:xfrm>
              <a:off x="249904" y="835090"/>
              <a:ext cx="0" cy="1185863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104"/>
            <p:cNvSpPr>
              <a:spLocks noChangeShapeType="1"/>
            </p:cNvSpPr>
            <p:nvPr/>
          </p:nvSpPr>
          <p:spPr bwMode="auto">
            <a:xfrm>
              <a:off x="297529" y="809690"/>
              <a:ext cx="0" cy="1401763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105"/>
            <p:cNvSpPr>
              <a:spLocks noChangeShapeType="1"/>
            </p:cNvSpPr>
            <p:nvPr/>
          </p:nvSpPr>
          <p:spPr bwMode="auto">
            <a:xfrm>
              <a:off x="346742" y="669990"/>
              <a:ext cx="0" cy="138112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106"/>
            <p:cNvSpPr>
              <a:spLocks noChangeShapeType="1"/>
            </p:cNvSpPr>
            <p:nvPr/>
          </p:nvSpPr>
          <p:spPr bwMode="auto">
            <a:xfrm>
              <a:off x="395954" y="689040"/>
              <a:ext cx="0" cy="132080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107"/>
            <p:cNvSpPr>
              <a:spLocks noChangeShapeType="1"/>
            </p:cNvSpPr>
            <p:nvPr/>
          </p:nvSpPr>
          <p:spPr bwMode="auto">
            <a:xfrm>
              <a:off x="443579" y="674753"/>
              <a:ext cx="0" cy="145573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108"/>
            <p:cNvSpPr>
              <a:spLocks noChangeShapeType="1"/>
            </p:cNvSpPr>
            <p:nvPr/>
          </p:nvSpPr>
          <p:spPr bwMode="auto">
            <a:xfrm>
              <a:off x="492792" y="782703"/>
              <a:ext cx="0" cy="163988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109"/>
            <p:cNvSpPr>
              <a:spLocks noChangeShapeType="1"/>
            </p:cNvSpPr>
            <p:nvPr/>
          </p:nvSpPr>
          <p:spPr bwMode="auto">
            <a:xfrm>
              <a:off x="542004" y="658878"/>
              <a:ext cx="0" cy="174307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110"/>
            <p:cNvSpPr>
              <a:spLocks noChangeShapeType="1"/>
            </p:cNvSpPr>
            <p:nvPr/>
          </p:nvSpPr>
          <p:spPr bwMode="auto">
            <a:xfrm>
              <a:off x="591217" y="733490"/>
              <a:ext cx="0" cy="138430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Line 111"/>
            <p:cNvSpPr>
              <a:spLocks noChangeShapeType="1"/>
            </p:cNvSpPr>
            <p:nvPr/>
          </p:nvSpPr>
          <p:spPr bwMode="auto">
            <a:xfrm>
              <a:off x="638842" y="593790"/>
              <a:ext cx="0" cy="1395413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112"/>
            <p:cNvSpPr>
              <a:spLocks noChangeShapeType="1"/>
            </p:cNvSpPr>
            <p:nvPr/>
          </p:nvSpPr>
          <p:spPr bwMode="auto">
            <a:xfrm>
              <a:off x="688054" y="622365"/>
              <a:ext cx="0" cy="162242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113"/>
            <p:cNvSpPr>
              <a:spLocks noChangeShapeType="1"/>
            </p:cNvSpPr>
            <p:nvPr/>
          </p:nvSpPr>
          <p:spPr bwMode="auto">
            <a:xfrm>
              <a:off x="737267" y="1043053"/>
              <a:ext cx="0" cy="125888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114"/>
            <p:cNvSpPr>
              <a:spLocks noChangeShapeType="1"/>
            </p:cNvSpPr>
            <p:nvPr/>
          </p:nvSpPr>
          <p:spPr bwMode="auto">
            <a:xfrm>
              <a:off x="786479" y="1303403"/>
              <a:ext cx="0" cy="99060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Line 115"/>
            <p:cNvSpPr>
              <a:spLocks noChangeShapeType="1"/>
            </p:cNvSpPr>
            <p:nvPr/>
          </p:nvSpPr>
          <p:spPr bwMode="auto">
            <a:xfrm>
              <a:off x="834104" y="1309753"/>
              <a:ext cx="0" cy="87153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116"/>
            <p:cNvSpPr>
              <a:spLocks noChangeShapeType="1"/>
            </p:cNvSpPr>
            <p:nvPr/>
          </p:nvSpPr>
          <p:spPr bwMode="auto">
            <a:xfrm>
              <a:off x="883317" y="1506603"/>
              <a:ext cx="0" cy="62865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Line 117"/>
            <p:cNvSpPr>
              <a:spLocks noChangeShapeType="1"/>
            </p:cNvSpPr>
            <p:nvPr/>
          </p:nvSpPr>
          <p:spPr bwMode="auto">
            <a:xfrm>
              <a:off x="932529" y="1400240"/>
              <a:ext cx="0" cy="74295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Line 118"/>
            <p:cNvSpPr>
              <a:spLocks noChangeShapeType="1"/>
            </p:cNvSpPr>
            <p:nvPr/>
          </p:nvSpPr>
          <p:spPr bwMode="auto">
            <a:xfrm>
              <a:off x="980154" y="1246253"/>
              <a:ext cx="0" cy="126047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Line 119"/>
            <p:cNvSpPr>
              <a:spLocks noChangeShapeType="1"/>
            </p:cNvSpPr>
            <p:nvPr/>
          </p:nvSpPr>
          <p:spPr bwMode="auto">
            <a:xfrm>
              <a:off x="1029367" y="1408178"/>
              <a:ext cx="0" cy="96043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Line 120"/>
            <p:cNvSpPr>
              <a:spLocks noChangeShapeType="1"/>
            </p:cNvSpPr>
            <p:nvPr/>
          </p:nvSpPr>
          <p:spPr bwMode="auto">
            <a:xfrm>
              <a:off x="1078579" y="1127190"/>
              <a:ext cx="0" cy="98107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Line 121"/>
            <p:cNvSpPr>
              <a:spLocks noChangeShapeType="1"/>
            </p:cNvSpPr>
            <p:nvPr/>
          </p:nvSpPr>
          <p:spPr bwMode="auto">
            <a:xfrm>
              <a:off x="1127792" y="1116078"/>
              <a:ext cx="0" cy="68262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Line 122"/>
            <p:cNvSpPr>
              <a:spLocks noChangeShapeType="1"/>
            </p:cNvSpPr>
            <p:nvPr/>
          </p:nvSpPr>
          <p:spPr bwMode="auto">
            <a:xfrm>
              <a:off x="1175417" y="1289115"/>
              <a:ext cx="0" cy="525463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Line 123"/>
            <p:cNvSpPr>
              <a:spLocks noChangeShapeType="1"/>
            </p:cNvSpPr>
            <p:nvPr/>
          </p:nvSpPr>
          <p:spPr bwMode="auto">
            <a:xfrm>
              <a:off x="1224629" y="1295465"/>
              <a:ext cx="0" cy="33337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Line 124"/>
            <p:cNvSpPr>
              <a:spLocks noChangeShapeType="1"/>
            </p:cNvSpPr>
            <p:nvPr/>
          </p:nvSpPr>
          <p:spPr bwMode="auto">
            <a:xfrm>
              <a:off x="1273842" y="1177990"/>
              <a:ext cx="0" cy="77152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Line 125"/>
            <p:cNvSpPr>
              <a:spLocks noChangeShapeType="1"/>
            </p:cNvSpPr>
            <p:nvPr/>
          </p:nvSpPr>
          <p:spPr bwMode="auto">
            <a:xfrm>
              <a:off x="1321467" y="1324040"/>
              <a:ext cx="0" cy="938213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Line 126"/>
            <p:cNvSpPr>
              <a:spLocks noChangeShapeType="1"/>
            </p:cNvSpPr>
            <p:nvPr/>
          </p:nvSpPr>
          <p:spPr bwMode="auto">
            <a:xfrm>
              <a:off x="1370679" y="1665353"/>
              <a:ext cx="0" cy="29210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Line 127"/>
            <p:cNvSpPr>
              <a:spLocks noChangeShapeType="1"/>
            </p:cNvSpPr>
            <p:nvPr/>
          </p:nvSpPr>
          <p:spPr bwMode="auto">
            <a:xfrm>
              <a:off x="1419892" y="1671703"/>
              <a:ext cx="0" cy="9525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Line 128"/>
            <p:cNvSpPr>
              <a:spLocks noChangeShapeType="1"/>
            </p:cNvSpPr>
            <p:nvPr/>
          </p:nvSpPr>
          <p:spPr bwMode="auto">
            <a:xfrm>
              <a:off x="1469104" y="1595503"/>
              <a:ext cx="0" cy="17303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Line 129"/>
            <p:cNvSpPr>
              <a:spLocks noChangeShapeType="1"/>
            </p:cNvSpPr>
            <p:nvPr/>
          </p:nvSpPr>
          <p:spPr bwMode="auto">
            <a:xfrm flipV="1">
              <a:off x="1516729" y="1131953"/>
              <a:ext cx="0" cy="42545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Line 130"/>
            <p:cNvSpPr>
              <a:spLocks noChangeShapeType="1"/>
            </p:cNvSpPr>
            <p:nvPr/>
          </p:nvSpPr>
          <p:spPr bwMode="auto">
            <a:xfrm flipV="1">
              <a:off x="1565942" y="1258953"/>
              <a:ext cx="0" cy="25082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Line 131"/>
            <p:cNvSpPr>
              <a:spLocks noChangeShapeType="1"/>
            </p:cNvSpPr>
            <p:nvPr/>
          </p:nvSpPr>
          <p:spPr bwMode="auto">
            <a:xfrm flipV="1">
              <a:off x="1615154" y="1230378"/>
              <a:ext cx="0" cy="25082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Line 132"/>
            <p:cNvSpPr>
              <a:spLocks noChangeShapeType="1"/>
            </p:cNvSpPr>
            <p:nvPr/>
          </p:nvSpPr>
          <p:spPr bwMode="auto">
            <a:xfrm>
              <a:off x="1662779" y="1287528"/>
              <a:ext cx="0" cy="2857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Line 133"/>
            <p:cNvSpPr>
              <a:spLocks noChangeShapeType="1"/>
            </p:cNvSpPr>
            <p:nvPr/>
          </p:nvSpPr>
          <p:spPr bwMode="auto">
            <a:xfrm>
              <a:off x="1711992" y="1317690"/>
              <a:ext cx="0" cy="23813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Line 134"/>
            <p:cNvSpPr>
              <a:spLocks noChangeShapeType="1"/>
            </p:cNvSpPr>
            <p:nvPr/>
          </p:nvSpPr>
          <p:spPr bwMode="auto">
            <a:xfrm flipV="1">
              <a:off x="1761204" y="1344678"/>
              <a:ext cx="0" cy="227013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Line 135"/>
            <p:cNvSpPr>
              <a:spLocks noChangeShapeType="1"/>
            </p:cNvSpPr>
            <p:nvPr/>
          </p:nvSpPr>
          <p:spPr bwMode="auto">
            <a:xfrm flipV="1">
              <a:off x="1810417" y="1124015"/>
              <a:ext cx="0" cy="455613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Line 136"/>
            <p:cNvSpPr>
              <a:spLocks noChangeShapeType="1"/>
            </p:cNvSpPr>
            <p:nvPr/>
          </p:nvSpPr>
          <p:spPr bwMode="auto">
            <a:xfrm flipV="1">
              <a:off x="1858042" y="1220853"/>
              <a:ext cx="0" cy="252413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Line 137"/>
            <p:cNvSpPr>
              <a:spLocks noChangeShapeType="1"/>
            </p:cNvSpPr>
            <p:nvPr/>
          </p:nvSpPr>
          <p:spPr bwMode="auto">
            <a:xfrm>
              <a:off x="1907254" y="1335153"/>
              <a:ext cx="0" cy="258763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Line 138"/>
            <p:cNvSpPr>
              <a:spLocks noChangeShapeType="1"/>
            </p:cNvSpPr>
            <p:nvPr/>
          </p:nvSpPr>
          <p:spPr bwMode="auto">
            <a:xfrm>
              <a:off x="1954879" y="1320865"/>
              <a:ext cx="0" cy="27305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Line 139"/>
            <p:cNvSpPr>
              <a:spLocks noChangeShapeType="1"/>
            </p:cNvSpPr>
            <p:nvPr/>
          </p:nvSpPr>
          <p:spPr bwMode="auto">
            <a:xfrm>
              <a:off x="2004092" y="1195453"/>
              <a:ext cx="0" cy="33178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Line 140"/>
            <p:cNvSpPr>
              <a:spLocks noChangeShapeType="1"/>
            </p:cNvSpPr>
            <p:nvPr/>
          </p:nvSpPr>
          <p:spPr bwMode="auto">
            <a:xfrm>
              <a:off x="2053304" y="1035115"/>
              <a:ext cx="0" cy="53022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Line 141"/>
            <p:cNvSpPr>
              <a:spLocks noChangeShapeType="1"/>
            </p:cNvSpPr>
            <p:nvPr/>
          </p:nvSpPr>
          <p:spPr bwMode="auto">
            <a:xfrm>
              <a:off x="2100929" y="1158940"/>
              <a:ext cx="0" cy="28892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Line 142"/>
            <p:cNvSpPr>
              <a:spLocks noChangeShapeType="1"/>
            </p:cNvSpPr>
            <p:nvPr/>
          </p:nvSpPr>
          <p:spPr bwMode="auto">
            <a:xfrm>
              <a:off x="2150142" y="1393890"/>
              <a:ext cx="0" cy="952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Line 143"/>
            <p:cNvSpPr>
              <a:spLocks noChangeShapeType="1"/>
            </p:cNvSpPr>
            <p:nvPr/>
          </p:nvSpPr>
          <p:spPr bwMode="auto">
            <a:xfrm>
              <a:off x="2199354" y="1090678"/>
              <a:ext cx="0" cy="5080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Line 144"/>
            <p:cNvSpPr>
              <a:spLocks noChangeShapeType="1"/>
            </p:cNvSpPr>
            <p:nvPr/>
          </p:nvSpPr>
          <p:spPr bwMode="auto">
            <a:xfrm flipV="1">
              <a:off x="2248567" y="939865"/>
              <a:ext cx="0" cy="55563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Line 145"/>
            <p:cNvSpPr>
              <a:spLocks noChangeShapeType="1"/>
            </p:cNvSpPr>
            <p:nvPr/>
          </p:nvSpPr>
          <p:spPr bwMode="auto">
            <a:xfrm flipV="1">
              <a:off x="2296192" y="689040"/>
              <a:ext cx="0" cy="60483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Line 146"/>
            <p:cNvSpPr>
              <a:spLocks noChangeShapeType="1"/>
            </p:cNvSpPr>
            <p:nvPr/>
          </p:nvSpPr>
          <p:spPr bwMode="auto">
            <a:xfrm flipV="1">
              <a:off x="2345404" y="876365"/>
              <a:ext cx="0" cy="63182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Line 147"/>
            <p:cNvSpPr>
              <a:spLocks noChangeShapeType="1"/>
            </p:cNvSpPr>
            <p:nvPr/>
          </p:nvSpPr>
          <p:spPr bwMode="auto">
            <a:xfrm flipV="1">
              <a:off x="2394617" y="1331978"/>
              <a:ext cx="0" cy="8255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Line 148"/>
            <p:cNvSpPr>
              <a:spLocks noChangeShapeType="1"/>
            </p:cNvSpPr>
            <p:nvPr/>
          </p:nvSpPr>
          <p:spPr bwMode="auto">
            <a:xfrm flipV="1">
              <a:off x="2442242" y="916053"/>
              <a:ext cx="0" cy="48418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Line 149"/>
            <p:cNvSpPr>
              <a:spLocks noChangeShapeType="1"/>
            </p:cNvSpPr>
            <p:nvPr/>
          </p:nvSpPr>
          <p:spPr bwMode="auto">
            <a:xfrm flipV="1">
              <a:off x="2491454" y="725553"/>
              <a:ext cx="0" cy="89058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Line 150"/>
            <p:cNvSpPr>
              <a:spLocks noChangeShapeType="1"/>
            </p:cNvSpPr>
            <p:nvPr/>
          </p:nvSpPr>
          <p:spPr bwMode="auto">
            <a:xfrm flipV="1">
              <a:off x="2540667" y="736665"/>
              <a:ext cx="0" cy="100012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Line 151"/>
            <p:cNvSpPr>
              <a:spLocks noChangeShapeType="1"/>
            </p:cNvSpPr>
            <p:nvPr/>
          </p:nvSpPr>
          <p:spPr bwMode="auto">
            <a:xfrm flipV="1">
              <a:off x="2589879" y="674753"/>
              <a:ext cx="0" cy="107632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Line 152"/>
            <p:cNvSpPr>
              <a:spLocks noChangeShapeType="1"/>
            </p:cNvSpPr>
            <p:nvPr/>
          </p:nvSpPr>
          <p:spPr bwMode="auto">
            <a:xfrm flipV="1">
              <a:off x="2637504" y="466790"/>
              <a:ext cx="0" cy="118110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Line 153"/>
            <p:cNvSpPr>
              <a:spLocks noChangeShapeType="1"/>
            </p:cNvSpPr>
            <p:nvPr/>
          </p:nvSpPr>
          <p:spPr bwMode="auto">
            <a:xfrm flipV="1">
              <a:off x="2686717" y="231840"/>
              <a:ext cx="0" cy="989013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Line 154"/>
            <p:cNvSpPr>
              <a:spLocks noChangeShapeType="1"/>
            </p:cNvSpPr>
            <p:nvPr/>
          </p:nvSpPr>
          <p:spPr bwMode="auto">
            <a:xfrm flipV="1">
              <a:off x="2735929" y="398528"/>
              <a:ext cx="0" cy="99218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Line 155"/>
            <p:cNvSpPr>
              <a:spLocks noChangeShapeType="1"/>
            </p:cNvSpPr>
            <p:nvPr/>
          </p:nvSpPr>
          <p:spPr bwMode="auto">
            <a:xfrm flipV="1">
              <a:off x="2785142" y="411228"/>
              <a:ext cx="0" cy="126523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Line 156"/>
            <p:cNvSpPr>
              <a:spLocks noChangeShapeType="1"/>
            </p:cNvSpPr>
            <p:nvPr/>
          </p:nvSpPr>
          <p:spPr bwMode="auto">
            <a:xfrm flipV="1">
              <a:off x="2832767" y="530290"/>
              <a:ext cx="0" cy="1065213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Line 157"/>
            <p:cNvSpPr>
              <a:spLocks noChangeShapeType="1"/>
            </p:cNvSpPr>
            <p:nvPr/>
          </p:nvSpPr>
          <p:spPr bwMode="auto">
            <a:xfrm flipV="1">
              <a:off x="2881979" y="449328"/>
              <a:ext cx="0" cy="103505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Line 158"/>
            <p:cNvSpPr>
              <a:spLocks noChangeShapeType="1"/>
            </p:cNvSpPr>
            <p:nvPr/>
          </p:nvSpPr>
          <p:spPr bwMode="auto">
            <a:xfrm flipV="1">
              <a:off x="2931192" y="352490"/>
              <a:ext cx="0" cy="99853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Line 159"/>
            <p:cNvSpPr>
              <a:spLocks noChangeShapeType="1"/>
            </p:cNvSpPr>
            <p:nvPr/>
          </p:nvSpPr>
          <p:spPr bwMode="auto">
            <a:xfrm flipV="1">
              <a:off x="2978817" y="355665"/>
              <a:ext cx="0" cy="105568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Line 160"/>
            <p:cNvSpPr>
              <a:spLocks noChangeShapeType="1"/>
            </p:cNvSpPr>
            <p:nvPr/>
          </p:nvSpPr>
          <p:spPr bwMode="auto">
            <a:xfrm flipV="1">
              <a:off x="3028029" y="184215"/>
              <a:ext cx="0" cy="122078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Line 161"/>
            <p:cNvSpPr>
              <a:spLocks noChangeShapeType="1"/>
            </p:cNvSpPr>
            <p:nvPr/>
          </p:nvSpPr>
          <p:spPr bwMode="auto">
            <a:xfrm flipV="1">
              <a:off x="3077242" y="358840"/>
              <a:ext cx="0" cy="111125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Line 162"/>
            <p:cNvSpPr>
              <a:spLocks noChangeShapeType="1"/>
            </p:cNvSpPr>
            <p:nvPr/>
          </p:nvSpPr>
          <p:spPr bwMode="auto">
            <a:xfrm flipV="1">
              <a:off x="3126454" y="349315"/>
              <a:ext cx="0" cy="132397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Line 163"/>
            <p:cNvSpPr>
              <a:spLocks noChangeShapeType="1"/>
            </p:cNvSpPr>
            <p:nvPr/>
          </p:nvSpPr>
          <p:spPr bwMode="auto">
            <a:xfrm flipV="1">
              <a:off x="3174079" y="425515"/>
              <a:ext cx="0" cy="115570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Line 164"/>
            <p:cNvSpPr>
              <a:spLocks noChangeShapeType="1"/>
            </p:cNvSpPr>
            <p:nvPr/>
          </p:nvSpPr>
          <p:spPr bwMode="auto">
            <a:xfrm flipV="1">
              <a:off x="3223292" y="655703"/>
              <a:ext cx="0" cy="84613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Line 165"/>
            <p:cNvSpPr>
              <a:spLocks noChangeShapeType="1"/>
            </p:cNvSpPr>
            <p:nvPr/>
          </p:nvSpPr>
          <p:spPr bwMode="auto">
            <a:xfrm flipV="1">
              <a:off x="3272504" y="473140"/>
              <a:ext cx="0" cy="80962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4" name="Group 263"/>
          <p:cNvGrpSpPr>
            <a:grpSpLocks noChangeAspect="1"/>
          </p:cNvGrpSpPr>
          <p:nvPr/>
        </p:nvGrpSpPr>
        <p:grpSpPr>
          <a:xfrm>
            <a:off x="8316154" y="3899258"/>
            <a:ext cx="2918276" cy="1828800"/>
            <a:chOff x="6161088" y="230187"/>
            <a:chExt cx="4868862" cy="3051175"/>
          </a:xfrm>
        </p:grpSpPr>
        <p:sp>
          <p:nvSpPr>
            <p:cNvPr id="232" name="Freeform 228"/>
            <p:cNvSpPr>
              <a:spLocks/>
            </p:cNvSpPr>
            <p:nvPr/>
          </p:nvSpPr>
          <p:spPr bwMode="auto">
            <a:xfrm>
              <a:off x="6161088" y="531812"/>
              <a:ext cx="4868862" cy="2749550"/>
            </a:xfrm>
            <a:custGeom>
              <a:avLst/>
              <a:gdLst>
                <a:gd name="T0" fmla="*/ 46 w 3067"/>
                <a:gd name="T1" fmla="*/ 1626 h 1732"/>
                <a:gd name="T2" fmla="*/ 95 w 3067"/>
                <a:gd name="T3" fmla="*/ 1539 h 1732"/>
                <a:gd name="T4" fmla="*/ 144 w 3067"/>
                <a:gd name="T5" fmla="*/ 1444 h 1732"/>
                <a:gd name="T6" fmla="*/ 193 w 3067"/>
                <a:gd name="T7" fmla="*/ 1306 h 1732"/>
                <a:gd name="T8" fmla="*/ 242 w 3067"/>
                <a:gd name="T9" fmla="*/ 1223 h 1732"/>
                <a:gd name="T10" fmla="*/ 291 w 3067"/>
                <a:gd name="T11" fmla="*/ 1242 h 1732"/>
                <a:gd name="T12" fmla="*/ 340 w 3067"/>
                <a:gd name="T13" fmla="*/ 1483 h 1732"/>
                <a:gd name="T14" fmla="*/ 390 w 3067"/>
                <a:gd name="T15" fmla="*/ 1344 h 1732"/>
                <a:gd name="T16" fmla="*/ 439 w 3067"/>
                <a:gd name="T17" fmla="*/ 1212 h 1732"/>
                <a:gd name="T18" fmla="*/ 488 w 3067"/>
                <a:gd name="T19" fmla="*/ 1198 h 1732"/>
                <a:gd name="T20" fmla="*/ 537 w 3067"/>
                <a:gd name="T21" fmla="*/ 1075 h 1732"/>
                <a:gd name="T22" fmla="*/ 586 w 3067"/>
                <a:gd name="T23" fmla="*/ 1086 h 1732"/>
                <a:gd name="T24" fmla="*/ 635 w 3067"/>
                <a:gd name="T25" fmla="*/ 1222 h 1732"/>
                <a:gd name="T26" fmla="*/ 685 w 3067"/>
                <a:gd name="T27" fmla="*/ 1181 h 1732"/>
                <a:gd name="T28" fmla="*/ 734 w 3067"/>
                <a:gd name="T29" fmla="*/ 1097 h 1732"/>
                <a:gd name="T30" fmla="*/ 783 w 3067"/>
                <a:gd name="T31" fmla="*/ 891 h 1732"/>
                <a:gd name="T32" fmla="*/ 832 w 3067"/>
                <a:gd name="T33" fmla="*/ 651 h 1732"/>
                <a:gd name="T34" fmla="*/ 881 w 3067"/>
                <a:gd name="T35" fmla="*/ 334 h 1732"/>
                <a:gd name="T36" fmla="*/ 930 w 3067"/>
                <a:gd name="T37" fmla="*/ 241 h 1732"/>
                <a:gd name="T38" fmla="*/ 979 w 3067"/>
                <a:gd name="T39" fmla="*/ 80 h 1732"/>
                <a:gd name="T40" fmla="*/ 1029 w 3067"/>
                <a:gd name="T41" fmla="*/ 85 h 1732"/>
                <a:gd name="T42" fmla="*/ 1078 w 3067"/>
                <a:gd name="T43" fmla="*/ 250 h 1732"/>
                <a:gd name="T44" fmla="*/ 1127 w 3067"/>
                <a:gd name="T45" fmla="*/ 203 h 1732"/>
                <a:gd name="T46" fmla="*/ 1176 w 3067"/>
                <a:gd name="T47" fmla="*/ 137 h 1732"/>
                <a:gd name="T48" fmla="*/ 1225 w 3067"/>
                <a:gd name="T49" fmla="*/ 88 h 1732"/>
                <a:gd name="T50" fmla="*/ 1274 w 3067"/>
                <a:gd name="T51" fmla="*/ 225 h 1732"/>
                <a:gd name="T52" fmla="*/ 1323 w 3067"/>
                <a:gd name="T53" fmla="*/ 147 h 1732"/>
                <a:gd name="T54" fmla="*/ 1372 w 3067"/>
                <a:gd name="T55" fmla="*/ 77 h 1732"/>
                <a:gd name="T56" fmla="*/ 1421 w 3067"/>
                <a:gd name="T57" fmla="*/ 168 h 1732"/>
                <a:gd name="T58" fmla="*/ 1471 w 3067"/>
                <a:gd name="T59" fmla="*/ 505 h 1732"/>
                <a:gd name="T60" fmla="*/ 1520 w 3067"/>
                <a:gd name="T61" fmla="*/ 715 h 1732"/>
                <a:gd name="T62" fmla="*/ 1569 w 3067"/>
                <a:gd name="T63" fmla="*/ 597 h 1732"/>
                <a:gd name="T64" fmla="*/ 1618 w 3067"/>
                <a:gd name="T65" fmla="*/ 559 h 1732"/>
                <a:gd name="T66" fmla="*/ 1667 w 3067"/>
                <a:gd name="T67" fmla="*/ 433 h 1732"/>
                <a:gd name="T68" fmla="*/ 1716 w 3067"/>
                <a:gd name="T69" fmla="*/ 540 h 1732"/>
                <a:gd name="T70" fmla="*/ 1765 w 3067"/>
                <a:gd name="T71" fmla="*/ 509 h 1732"/>
                <a:gd name="T72" fmla="*/ 1814 w 3067"/>
                <a:gd name="T73" fmla="*/ 542 h 1732"/>
                <a:gd name="T74" fmla="*/ 1863 w 3067"/>
                <a:gd name="T75" fmla="*/ 765 h 1732"/>
                <a:gd name="T76" fmla="*/ 1913 w 3067"/>
                <a:gd name="T77" fmla="*/ 801 h 1732"/>
                <a:gd name="T78" fmla="*/ 1962 w 3067"/>
                <a:gd name="T79" fmla="*/ 686 h 1732"/>
                <a:gd name="T80" fmla="*/ 2011 w 3067"/>
                <a:gd name="T81" fmla="*/ 530 h 1732"/>
                <a:gd name="T82" fmla="*/ 2060 w 3067"/>
                <a:gd name="T83" fmla="*/ 552 h 1732"/>
                <a:gd name="T84" fmla="*/ 2109 w 3067"/>
                <a:gd name="T85" fmla="*/ 709 h 1732"/>
                <a:gd name="T86" fmla="*/ 2158 w 3067"/>
                <a:gd name="T87" fmla="*/ 568 h 1732"/>
                <a:gd name="T88" fmla="*/ 2207 w 3067"/>
                <a:gd name="T89" fmla="*/ 510 h 1732"/>
                <a:gd name="T90" fmla="*/ 2256 w 3067"/>
                <a:gd name="T91" fmla="*/ 393 h 1732"/>
                <a:gd name="T92" fmla="*/ 2306 w 3067"/>
                <a:gd name="T93" fmla="*/ 467 h 1732"/>
                <a:gd name="T94" fmla="*/ 2355 w 3067"/>
                <a:gd name="T95" fmla="*/ 483 h 1732"/>
                <a:gd name="T96" fmla="*/ 2404 w 3067"/>
                <a:gd name="T97" fmla="*/ 451 h 1732"/>
                <a:gd name="T98" fmla="*/ 2453 w 3067"/>
                <a:gd name="T99" fmla="*/ 638 h 1732"/>
                <a:gd name="T100" fmla="*/ 2502 w 3067"/>
                <a:gd name="T101" fmla="*/ 578 h 1732"/>
                <a:gd name="T102" fmla="*/ 2551 w 3067"/>
                <a:gd name="T103" fmla="*/ 718 h 1732"/>
                <a:gd name="T104" fmla="*/ 2600 w 3067"/>
                <a:gd name="T105" fmla="*/ 768 h 1732"/>
                <a:gd name="T106" fmla="*/ 2650 w 3067"/>
                <a:gd name="T107" fmla="*/ 705 h 1732"/>
                <a:gd name="T108" fmla="*/ 2699 w 3067"/>
                <a:gd name="T109" fmla="*/ 548 h 1732"/>
                <a:gd name="T110" fmla="*/ 2748 w 3067"/>
                <a:gd name="T111" fmla="*/ 685 h 1732"/>
                <a:gd name="T112" fmla="*/ 2797 w 3067"/>
                <a:gd name="T113" fmla="*/ 602 h 1732"/>
                <a:gd name="T114" fmla="*/ 2846 w 3067"/>
                <a:gd name="T115" fmla="*/ 633 h 1732"/>
                <a:gd name="T116" fmla="*/ 2895 w 3067"/>
                <a:gd name="T117" fmla="*/ 565 h 1732"/>
                <a:gd name="T118" fmla="*/ 2945 w 3067"/>
                <a:gd name="T119" fmla="*/ 735 h 1732"/>
                <a:gd name="T120" fmla="*/ 2994 w 3067"/>
                <a:gd name="T121" fmla="*/ 617 h 1732"/>
                <a:gd name="T122" fmla="*/ 3043 w 3067"/>
                <a:gd name="T123" fmla="*/ 517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67" h="1732">
                  <a:moveTo>
                    <a:pt x="0" y="1570"/>
                  </a:moveTo>
                  <a:lnTo>
                    <a:pt x="3" y="1591"/>
                  </a:lnTo>
                  <a:lnTo>
                    <a:pt x="6" y="1604"/>
                  </a:lnTo>
                  <a:lnTo>
                    <a:pt x="9" y="1625"/>
                  </a:lnTo>
                  <a:lnTo>
                    <a:pt x="12" y="1607"/>
                  </a:lnTo>
                  <a:lnTo>
                    <a:pt x="15" y="1631"/>
                  </a:lnTo>
                  <a:lnTo>
                    <a:pt x="18" y="1664"/>
                  </a:lnTo>
                  <a:lnTo>
                    <a:pt x="21" y="1647"/>
                  </a:lnTo>
                  <a:lnTo>
                    <a:pt x="24" y="1660"/>
                  </a:lnTo>
                  <a:lnTo>
                    <a:pt x="27" y="1649"/>
                  </a:lnTo>
                  <a:lnTo>
                    <a:pt x="31" y="1660"/>
                  </a:lnTo>
                  <a:lnTo>
                    <a:pt x="34" y="1651"/>
                  </a:lnTo>
                  <a:lnTo>
                    <a:pt x="37" y="1732"/>
                  </a:lnTo>
                  <a:lnTo>
                    <a:pt x="40" y="1717"/>
                  </a:lnTo>
                  <a:lnTo>
                    <a:pt x="43" y="1659"/>
                  </a:lnTo>
                  <a:lnTo>
                    <a:pt x="46" y="1626"/>
                  </a:lnTo>
                  <a:lnTo>
                    <a:pt x="49" y="1598"/>
                  </a:lnTo>
                  <a:lnTo>
                    <a:pt x="52" y="1605"/>
                  </a:lnTo>
                  <a:lnTo>
                    <a:pt x="55" y="1600"/>
                  </a:lnTo>
                  <a:lnTo>
                    <a:pt x="58" y="1592"/>
                  </a:lnTo>
                  <a:lnTo>
                    <a:pt x="61" y="1589"/>
                  </a:lnTo>
                  <a:lnTo>
                    <a:pt x="64" y="1615"/>
                  </a:lnTo>
                  <a:lnTo>
                    <a:pt x="67" y="1626"/>
                  </a:lnTo>
                  <a:lnTo>
                    <a:pt x="70" y="1632"/>
                  </a:lnTo>
                  <a:lnTo>
                    <a:pt x="73" y="1647"/>
                  </a:lnTo>
                  <a:lnTo>
                    <a:pt x="77" y="1620"/>
                  </a:lnTo>
                  <a:lnTo>
                    <a:pt x="80" y="1541"/>
                  </a:lnTo>
                  <a:lnTo>
                    <a:pt x="83" y="1582"/>
                  </a:lnTo>
                  <a:lnTo>
                    <a:pt x="86" y="1578"/>
                  </a:lnTo>
                  <a:lnTo>
                    <a:pt x="89" y="1623"/>
                  </a:lnTo>
                  <a:lnTo>
                    <a:pt x="92" y="1583"/>
                  </a:lnTo>
                  <a:lnTo>
                    <a:pt x="95" y="1539"/>
                  </a:lnTo>
                  <a:lnTo>
                    <a:pt x="98" y="1591"/>
                  </a:lnTo>
                  <a:lnTo>
                    <a:pt x="101" y="1530"/>
                  </a:lnTo>
                  <a:lnTo>
                    <a:pt x="104" y="1564"/>
                  </a:lnTo>
                  <a:lnTo>
                    <a:pt x="107" y="1557"/>
                  </a:lnTo>
                  <a:lnTo>
                    <a:pt x="110" y="1522"/>
                  </a:lnTo>
                  <a:lnTo>
                    <a:pt x="113" y="1518"/>
                  </a:lnTo>
                  <a:lnTo>
                    <a:pt x="116" y="1446"/>
                  </a:lnTo>
                  <a:lnTo>
                    <a:pt x="119" y="1359"/>
                  </a:lnTo>
                  <a:lnTo>
                    <a:pt x="122" y="1355"/>
                  </a:lnTo>
                  <a:lnTo>
                    <a:pt x="126" y="1415"/>
                  </a:lnTo>
                  <a:lnTo>
                    <a:pt x="129" y="1426"/>
                  </a:lnTo>
                  <a:lnTo>
                    <a:pt x="132" y="1453"/>
                  </a:lnTo>
                  <a:lnTo>
                    <a:pt x="135" y="1477"/>
                  </a:lnTo>
                  <a:lnTo>
                    <a:pt x="138" y="1512"/>
                  </a:lnTo>
                  <a:lnTo>
                    <a:pt x="141" y="1510"/>
                  </a:lnTo>
                  <a:lnTo>
                    <a:pt x="144" y="1444"/>
                  </a:lnTo>
                  <a:lnTo>
                    <a:pt x="147" y="1466"/>
                  </a:lnTo>
                  <a:lnTo>
                    <a:pt x="150" y="1475"/>
                  </a:lnTo>
                  <a:lnTo>
                    <a:pt x="153" y="1438"/>
                  </a:lnTo>
                  <a:lnTo>
                    <a:pt x="157" y="1400"/>
                  </a:lnTo>
                  <a:lnTo>
                    <a:pt x="160" y="1385"/>
                  </a:lnTo>
                  <a:lnTo>
                    <a:pt x="162" y="1353"/>
                  </a:lnTo>
                  <a:lnTo>
                    <a:pt x="165" y="1326"/>
                  </a:lnTo>
                  <a:lnTo>
                    <a:pt x="168" y="1337"/>
                  </a:lnTo>
                  <a:lnTo>
                    <a:pt x="172" y="1324"/>
                  </a:lnTo>
                  <a:lnTo>
                    <a:pt x="175" y="1333"/>
                  </a:lnTo>
                  <a:lnTo>
                    <a:pt x="178" y="1362"/>
                  </a:lnTo>
                  <a:lnTo>
                    <a:pt x="181" y="1342"/>
                  </a:lnTo>
                  <a:lnTo>
                    <a:pt x="184" y="1340"/>
                  </a:lnTo>
                  <a:lnTo>
                    <a:pt x="187" y="1345"/>
                  </a:lnTo>
                  <a:lnTo>
                    <a:pt x="190" y="1337"/>
                  </a:lnTo>
                  <a:lnTo>
                    <a:pt x="193" y="1306"/>
                  </a:lnTo>
                  <a:lnTo>
                    <a:pt x="196" y="1293"/>
                  </a:lnTo>
                  <a:lnTo>
                    <a:pt x="199" y="1287"/>
                  </a:lnTo>
                  <a:lnTo>
                    <a:pt x="203" y="1278"/>
                  </a:lnTo>
                  <a:lnTo>
                    <a:pt x="206" y="1276"/>
                  </a:lnTo>
                  <a:lnTo>
                    <a:pt x="209" y="1301"/>
                  </a:lnTo>
                  <a:lnTo>
                    <a:pt x="212" y="1276"/>
                  </a:lnTo>
                  <a:lnTo>
                    <a:pt x="214" y="1232"/>
                  </a:lnTo>
                  <a:lnTo>
                    <a:pt x="218" y="1249"/>
                  </a:lnTo>
                  <a:lnTo>
                    <a:pt x="221" y="1189"/>
                  </a:lnTo>
                  <a:lnTo>
                    <a:pt x="224" y="1194"/>
                  </a:lnTo>
                  <a:lnTo>
                    <a:pt x="227" y="1202"/>
                  </a:lnTo>
                  <a:lnTo>
                    <a:pt x="230" y="1230"/>
                  </a:lnTo>
                  <a:lnTo>
                    <a:pt x="233" y="1254"/>
                  </a:lnTo>
                  <a:lnTo>
                    <a:pt x="236" y="1284"/>
                  </a:lnTo>
                  <a:lnTo>
                    <a:pt x="239" y="1273"/>
                  </a:lnTo>
                  <a:lnTo>
                    <a:pt x="242" y="1223"/>
                  </a:lnTo>
                  <a:lnTo>
                    <a:pt x="245" y="1207"/>
                  </a:lnTo>
                  <a:lnTo>
                    <a:pt x="249" y="1180"/>
                  </a:lnTo>
                  <a:lnTo>
                    <a:pt x="252" y="1138"/>
                  </a:lnTo>
                  <a:lnTo>
                    <a:pt x="255" y="1216"/>
                  </a:lnTo>
                  <a:lnTo>
                    <a:pt x="258" y="1222"/>
                  </a:lnTo>
                  <a:lnTo>
                    <a:pt x="261" y="1211"/>
                  </a:lnTo>
                  <a:lnTo>
                    <a:pt x="264" y="1188"/>
                  </a:lnTo>
                  <a:lnTo>
                    <a:pt x="267" y="1229"/>
                  </a:lnTo>
                  <a:lnTo>
                    <a:pt x="270" y="1261"/>
                  </a:lnTo>
                  <a:lnTo>
                    <a:pt x="273" y="1236"/>
                  </a:lnTo>
                  <a:lnTo>
                    <a:pt x="276" y="1239"/>
                  </a:lnTo>
                  <a:lnTo>
                    <a:pt x="279" y="1222"/>
                  </a:lnTo>
                  <a:lnTo>
                    <a:pt x="282" y="1252"/>
                  </a:lnTo>
                  <a:lnTo>
                    <a:pt x="285" y="1303"/>
                  </a:lnTo>
                  <a:lnTo>
                    <a:pt x="288" y="1280"/>
                  </a:lnTo>
                  <a:lnTo>
                    <a:pt x="291" y="1242"/>
                  </a:lnTo>
                  <a:lnTo>
                    <a:pt x="295" y="1191"/>
                  </a:lnTo>
                  <a:lnTo>
                    <a:pt x="298" y="1239"/>
                  </a:lnTo>
                  <a:lnTo>
                    <a:pt x="301" y="1281"/>
                  </a:lnTo>
                  <a:lnTo>
                    <a:pt x="304" y="1327"/>
                  </a:lnTo>
                  <a:lnTo>
                    <a:pt x="307" y="1328"/>
                  </a:lnTo>
                  <a:lnTo>
                    <a:pt x="310" y="1348"/>
                  </a:lnTo>
                  <a:lnTo>
                    <a:pt x="313" y="1307"/>
                  </a:lnTo>
                  <a:lnTo>
                    <a:pt x="316" y="1352"/>
                  </a:lnTo>
                  <a:lnTo>
                    <a:pt x="319" y="1406"/>
                  </a:lnTo>
                  <a:lnTo>
                    <a:pt x="322" y="1400"/>
                  </a:lnTo>
                  <a:lnTo>
                    <a:pt x="325" y="1363"/>
                  </a:lnTo>
                  <a:lnTo>
                    <a:pt x="328" y="1388"/>
                  </a:lnTo>
                  <a:lnTo>
                    <a:pt x="331" y="1428"/>
                  </a:lnTo>
                  <a:lnTo>
                    <a:pt x="334" y="1432"/>
                  </a:lnTo>
                  <a:lnTo>
                    <a:pt x="337" y="1484"/>
                  </a:lnTo>
                  <a:lnTo>
                    <a:pt x="340" y="1483"/>
                  </a:lnTo>
                  <a:lnTo>
                    <a:pt x="344" y="1457"/>
                  </a:lnTo>
                  <a:lnTo>
                    <a:pt x="347" y="1450"/>
                  </a:lnTo>
                  <a:lnTo>
                    <a:pt x="350" y="1510"/>
                  </a:lnTo>
                  <a:lnTo>
                    <a:pt x="353" y="1527"/>
                  </a:lnTo>
                  <a:lnTo>
                    <a:pt x="356" y="1536"/>
                  </a:lnTo>
                  <a:lnTo>
                    <a:pt x="359" y="1480"/>
                  </a:lnTo>
                  <a:lnTo>
                    <a:pt x="362" y="1451"/>
                  </a:lnTo>
                  <a:lnTo>
                    <a:pt x="365" y="1453"/>
                  </a:lnTo>
                  <a:lnTo>
                    <a:pt x="368" y="1412"/>
                  </a:lnTo>
                  <a:lnTo>
                    <a:pt x="371" y="1444"/>
                  </a:lnTo>
                  <a:lnTo>
                    <a:pt x="375" y="1455"/>
                  </a:lnTo>
                  <a:lnTo>
                    <a:pt x="378" y="1411"/>
                  </a:lnTo>
                  <a:lnTo>
                    <a:pt x="380" y="1364"/>
                  </a:lnTo>
                  <a:lnTo>
                    <a:pt x="383" y="1341"/>
                  </a:lnTo>
                  <a:lnTo>
                    <a:pt x="386" y="1326"/>
                  </a:lnTo>
                  <a:lnTo>
                    <a:pt x="390" y="1344"/>
                  </a:lnTo>
                  <a:lnTo>
                    <a:pt x="393" y="1321"/>
                  </a:lnTo>
                  <a:lnTo>
                    <a:pt x="396" y="1347"/>
                  </a:lnTo>
                  <a:lnTo>
                    <a:pt x="399" y="1329"/>
                  </a:lnTo>
                  <a:lnTo>
                    <a:pt x="402" y="1320"/>
                  </a:lnTo>
                  <a:lnTo>
                    <a:pt x="405" y="1284"/>
                  </a:lnTo>
                  <a:lnTo>
                    <a:pt x="408" y="1297"/>
                  </a:lnTo>
                  <a:lnTo>
                    <a:pt x="411" y="1277"/>
                  </a:lnTo>
                  <a:lnTo>
                    <a:pt x="414" y="1253"/>
                  </a:lnTo>
                  <a:lnTo>
                    <a:pt x="417" y="1281"/>
                  </a:lnTo>
                  <a:lnTo>
                    <a:pt x="421" y="1276"/>
                  </a:lnTo>
                  <a:lnTo>
                    <a:pt x="424" y="1226"/>
                  </a:lnTo>
                  <a:lnTo>
                    <a:pt x="427" y="1222"/>
                  </a:lnTo>
                  <a:lnTo>
                    <a:pt x="430" y="1232"/>
                  </a:lnTo>
                  <a:lnTo>
                    <a:pt x="433" y="1218"/>
                  </a:lnTo>
                  <a:lnTo>
                    <a:pt x="436" y="1226"/>
                  </a:lnTo>
                  <a:lnTo>
                    <a:pt x="439" y="1212"/>
                  </a:lnTo>
                  <a:lnTo>
                    <a:pt x="442" y="1216"/>
                  </a:lnTo>
                  <a:lnTo>
                    <a:pt x="445" y="1217"/>
                  </a:lnTo>
                  <a:lnTo>
                    <a:pt x="448" y="1203"/>
                  </a:lnTo>
                  <a:lnTo>
                    <a:pt x="451" y="1160"/>
                  </a:lnTo>
                  <a:lnTo>
                    <a:pt x="454" y="1146"/>
                  </a:lnTo>
                  <a:lnTo>
                    <a:pt x="457" y="1094"/>
                  </a:lnTo>
                  <a:lnTo>
                    <a:pt x="460" y="1158"/>
                  </a:lnTo>
                  <a:lnTo>
                    <a:pt x="463" y="1172"/>
                  </a:lnTo>
                  <a:lnTo>
                    <a:pt x="467" y="1164"/>
                  </a:lnTo>
                  <a:lnTo>
                    <a:pt x="470" y="1191"/>
                  </a:lnTo>
                  <a:lnTo>
                    <a:pt x="473" y="1230"/>
                  </a:lnTo>
                  <a:lnTo>
                    <a:pt x="476" y="1211"/>
                  </a:lnTo>
                  <a:lnTo>
                    <a:pt x="479" y="1192"/>
                  </a:lnTo>
                  <a:lnTo>
                    <a:pt x="482" y="1183"/>
                  </a:lnTo>
                  <a:lnTo>
                    <a:pt x="485" y="1170"/>
                  </a:lnTo>
                  <a:lnTo>
                    <a:pt x="488" y="1198"/>
                  </a:lnTo>
                  <a:lnTo>
                    <a:pt x="491" y="1213"/>
                  </a:lnTo>
                  <a:lnTo>
                    <a:pt x="494" y="1217"/>
                  </a:lnTo>
                  <a:lnTo>
                    <a:pt x="497" y="1238"/>
                  </a:lnTo>
                  <a:lnTo>
                    <a:pt x="500" y="1228"/>
                  </a:lnTo>
                  <a:lnTo>
                    <a:pt x="503" y="1154"/>
                  </a:lnTo>
                  <a:lnTo>
                    <a:pt x="506" y="1169"/>
                  </a:lnTo>
                  <a:lnTo>
                    <a:pt x="509" y="1149"/>
                  </a:lnTo>
                  <a:lnTo>
                    <a:pt x="512" y="1181"/>
                  </a:lnTo>
                  <a:lnTo>
                    <a:pt x="516" y="1139"/>
                  </a:lnTo>
                  <a:lnTo>
                    <a:pt x="519" y="1169"/>
                  </a:lnTo>
                  <a:lnTo>
                    <a:pt x="522" y="1163"/>
                  </a:lnTo>
                  <a:lnTo>
                    <a:pt x="525" y="1182"/>
                  </a:lnTo>
                  <a:lnTo>
                    <a:pt x="528" y="1166"/>
                  </a:lnTo>
                  <a:lnTo>
                    <a:pt x="531" y="1166"/>
                  </a:lnTo>
                  <a:lnTo>
                    <a:pt x="534" y="1167"/>
                  </a:lnTo>
                  <a:lnTo>
                    <a:pt x="537" y="1075"/>
                  </a:lnTo>
                  <a:lnTo>
                    <a:pt x="540" y="1094"/>
                  </a:lnTo>
                  <a:lnTo>
                    <a:pt x="543" y="1096"/>
                  </a:lnTo>
                  <a:lnTo>
                    <a:pt x="546" y="1012"/>
                  </a:lnTo>
                  <a:lnTo>
                    <a:pt x="549" y="1048"/>
                  </a:lnTo>
                  <a:lnTo>
                    <a:pt x="552" y="1031"/>
                  </a:lnTo>
                  <a:lnTo>
                    <a:pt x="555" y="1064"/>
                  </a:lnTo>
                  <a:lnTo>
                    <a:pt x="558" y="1032"/>
                  </a:lnTo>
                  <a:lnTo>
                    <a:pt x="562" y="1022"/>
                  </a:lnTo>
                  <a:lnTo>
                    <a:pt x="565" y="1001"/>
                  </a:lnTo>
                  <a:lnTo>
                    <a:pt x="568" y="1010"/>
                  </a:lnTo>
                  <a:lnTo>
                    <a:pt x="571" y="1002"/>
                  </a:lnTo>
                  <a:lnTo>
                    <a:pt x="574" y="956"/>
                  </a:lnTo>
                  <a:lnTo>
                    <a:pt x="577" y="1028"/>
                  </a:lnTo>
                  <a:lnTo>
                    <a:pt x="580" y="1078"/>
                  </a:lnTo>
                  <a:lnTo>
                    <a:pt x="583" y="1066"/>
                  </a:lnTo>
                  <a:lnTo>
                    <a:pt x="586" y="1086"/>
                  </a:lnTo>
                  <a:lnTo>
                    <a:pt x="589" y="1095"/>
                  </a:lnTo>
                  <a:lnTo>
                    <a:pt x="593" y="1143"/>
                  </a:lnTo>
                  <a:lnTo>
                    <a:pt x="596" y="1171"/>
                  </a:lnTo>
                  <a:lnTo>
                    <a:pt x="598" y="1184"/>
                  </a:lnTo>
                  <a:lnTo>
                    <a:pt x="601" y="1206"/>
                  </a:lnTo>
                  <a:lnTo>
                    <a:pt x="604" y="1233"/>
                  </a:lnTo>
                  <a:lnTo>
                    <a:pt x="608" y="1246"/>
                  </a:lnTo>
                  <a:lnTo>
                    <a:pt x="611" y="1276"/>
                  </a:lnTo>
                  <a:lnTo>
                    <a:pt x="614" y="1234"/>
                  </a:lnTo>
                  <a:lnTo>
                    <a:pt x="617" y="1265"/>
                  </a:lnTo>
                  <a:lnTo>
                    <a:pt x="620" y="1208"/>
                  </a:lnTo>
                  <a:lnTo>
                    <a:pt x="623" y="1220"/>
                  </a:lnTo>
                  <a:lnTo>
                    <a:pt x="626" y="1265"/>
                  </a:lnTo>
                  <a:lnTo>
                    <a:pt x="629" y="1285"/>
                  </a:lnTo>
                  <a:lnTo>
                    <a:pt x="632" y="1255"/>
                  </a:lnTo>
                  <a:lnTo>
                    <a:pt x="635" y="1222"/>
                  </a:lnTo>
                  <a:lnTo>
                    <a:pt x="639" y="1217"/>
                  </a:lnTo>
                  <a:lnTo>
                    <a:pt x="642" y="1208"/>
                  </a:lnTo>
                  <a:lnTo>
                    <a:pt x="645" y="1189"/>
                  </a:lnTo>
                  <a:lnTo>
                    <a:pt x="648" y="1234"/>
                  </a:lnTo>
                  <a:lnTo>
                    <a:pt x="651" y="1253"/>
                  </a:lnTo>
                  <a:lnTo>
                    <a:pt x="654" y="1310"/>
                  </a:lnTo>
                  <a:lnTo>
                    <a:pt x="657" y="1324"/>
                  </a:lnTo>
                  <a:lnTo>
                    <a:pt x="660" y="1294"/>
                  </a:lnTo>
                  <a:lnTo>
                    <a:pt x="663" y="1272"/>
                  </a:lnTo>
                  <a:lnTo>
                    <a:pt x="666" y="1200"/>
                  </a:lnTo>
                  <a:lnTo>
                    <a:pt x="669" y="1195"/>
                  </a:lnTo>
                  <a:lnTo>
                    <a:pt x="672" y="1262"/>
                  </a:lnTo>
                  <a:lnTo>
                    <a:pt x="675" y="1209"/>
                  </a:lnTo>
                  <a:lnTo>
                    <a:pt x="678" y="1169"/>
                  </a:lnTo>
                  <a:lnTo>
                    <a:pt x="681" y="1187"/>
                  </a:lnTo>
                  <a:lnTo>
                    <a:pt x="685" y="1181"/>
                  </a:lnTo>
                  <a:lnTo>
                    <a:pt x="688" y="1156"/>
                  </a:lnTo>
                  <a:lnTo>
                    <a:pt x="691" y="1144"/>
                  </a:lnTo>
                  <a:lnTo>
                    <a:pt x="694" y="1122"/>
                  </a:lnTo>
                  <a:lnTo>
                    <a:pt x="697" y="1126"/>
                  </a:lnTo>
                  <a:lnTo>
                    <a:pt x="700" y="1127"/>
                  </a:lnTo>
                  <a:lnTo>
                    <a:pt x="703" y="1124"/>
                  </a:lnTo>
                  <a:lnTo>
                    <a:pt x="706" y="1149"/>
                  </a:lnTo>
                  <a:lnTo>
                    <a:pt x="709" y="1104"/>
                  </a:lnTo>
                  <a:lnTo>
                    <a:pt x="712" y="1104"/>
                  </a:lnTo>
                  <a:lnTo>
                    <a:pt x="715" y="1082"/>
                  </a:lnTo>
                  <a:lnTo>
                    <a:pt x="718" y="1109"/>
                  </a:lnTo>
                  <a:lnTo>
                    <a:pt x="721" y="1143"/>
                  </a:lnTo>
                  <a:lnTo>
                    <a:pt x="724" y="1146"/>
                  </a:lnTo>
                  <a:lnTo>
                    <a:pt x="727" y="1154"/>
                  </a:lnTo>
                  <a:lnTo>
                    <a:pt x="730" y="1116"/>
                  </a:lnTo>
                  <a:lnTo>
                    <a:pt x="734" y="1097"/>
                  </a:lnTo>
                  <a:lnTo>
                    <a:pt x="737" y="1080"/>
                  </a:lnTo>
                  <a:lnTo>
                    <a:pt x="740" y="1126"/>
                  </a:lnTo>
                  <a:lnTo>
                    <a:pt x="743" y="1156"/>
                  </a:lnTo>
                  <a:lnTo>
                    <a:pt x="746" y="1150"/>
                  </a:lnTo>
                  <a:lnTo>
                    <a:pt x="749" y="1161"/>
                  </a:lnTo>
                  <a:lnTo>
                    <a:pt x="752" y="1120"/>
                  </a:lnTo>
                  <a:lnTo>
                    <a:pt x="755" y="1078"/>
                  </a:lnTo>
                  <a:lnTo>
                    <a:pt x="758" y="1096"/>
                  </a:lnTo>
                  <a:lnTo>
                    <a:pt x="761" y="1069"/>
                  </a:lnTo>
                  <a:lnTo>
                    <a:pt x="764" y="1025"/>
                  </a:lnTo>
                  <a:lnTo>
                    <a:pt x="767" y="1015"/>
                  </a:lnTo>
                  <a:lnTo>
                    <a:pt x="770" y="964"/>
                  </a:lnTo>
                  <a:lnTo>
                    <a:pt x="773" y="931"/>
                  </a:lnTo>
                  <a:lnTo>
                    <a:pt x="776" y="924"/>
                  </a:lnTo>
                  <a:lnTo>
                    <a:pt x="780" y="897"/>
                  </a:lnTo>
                  <a:lnTo>
                    <a:pt x="783" y="891"/>
                  </a:lnTo>
                  <a:lnTo>
                    <a:pt x="786" y="903"/>
                  </a:lnTo>
                  <a:lnTo>
                    <a:pt x="789" y="892"/>
                  </a:lnTo>
                  <a:lnTo>
                    <a:pt x="792" y="891"/>
                  </a:lnTo>
                  <a:lnTo>
                    <a:pt x="795" y="903"/>
                  </a:lnTo>
                  <a:lnTo>
                    <a:pt x="798" y="847"/>
                  </a:lnTo>
                  <a:lnTo>
                    <a:pt x="801" y="840"/>
                  </a:lnTo>
                  <a:lnTo>
                    <a:pt x="804" y="754"/>
                  </a:lnTo>
                  <a:lnTo>
                    <a:pt x="807" y="764"/>
                  </a:lnTo>
                  <a:lnTo>
                    <a:pt x="811" y="746"/>
                  </a:lnTo>
                  <a:lnTo>
                    <a:pt x="814" y="697"/>
                  </a:lnTo>
                  <a:lnTo>
                    <a:pt x="817" y="611"/>
                  </a:lnTo>
                  <a:lnTo>
                    <a:pt x="819" y="602"/>
                  </a:lnTo>
                  <a:lnTo>
                    <a:pt x="822" y="626"/>
                  </a:lnTo>
                  <a:lnTo>
                    <a:pt x="826" y="601"/>
                  </a:lnTo>
                  <a:lnTo>
                    <a:pt x="829" y="642"/>
                  </a:lnTo>
                  <a:lnTo>
                    <a:pt x="832" y="651"/>
                  </a:lnTo>
                  <a:lnTo>
                    <a:pt x="835" y="642"/>
                  </a:lnTo>
                  <a:lnTo>
                    <a:pt x="838" y="596"/>
                  </a:lnTo>
                  <a:lnTo>
                    <a:pt x="841" y="551"/>
                  </a:lnTo>
                  <a:lnTo>
                    <a:pt x="844" y="552"/>
                  </a:lnTo>
                  <a:lnTo>
                    <a:pt x="847" y="522"/>
                  </a:lnTo>
                  <a:lnTo>
                    <a:pt x="850" y="533"/>
                  </a:lnTo>
                  <a:lnTo>
                    <a:pt x="853" y="512"/>
                  </a:lnTo>
                  <a:lnTo>
                    <a:pt x="857" y="452"/>
                  </a:lnTo>
                  <a:lnTo>
                    <a:pt x="860" y="447"/>
                  </a:lnTo>
                  <a:lnTo>
                    <a:pt x="863" y="457"/>
                  </a:lnTo>
                  <a:lnTo>
                    <a:pt x="866" y="472"/>
                  </a:lnTo>
                  <a:lnTo>
                    <a:pt x="869" y="450"/>
                  </a:lnTo>
                  <a:lnTo>
                    <a:pt x="872" y="408"/>
                  </a:lnTo>
                  <a:lnTo>
                    <a:pt x="875" y="341"/>
                  </a:lnTo>
                  <a:lnTo>
                    <a:pt x="878" y="339"/>
                  </a:lnTo>
                  <a:lnTo>
                    <a:pt x="881" y="334"/>
                  </a:lnTo>
                  <a:lnTo>
                    <a:pt x="884" y="354"/>
                  </a:lnTo>
                  <a:lnTo>
                    <a:pt x="887" y="304"/>
                  </a:lnTo>
                  <a:lnTo>
                    <a:pt x="890" y="306"/>
                  </a:lnTo>
                  <a:lnTo>
                    <a:pt x="893" y="321"/>
                  </a:lnTo>
                  <a:lnTo>
                    <a:pt x="896" y="252"/>
                  </a:lnTo>
                  <a:lnTo>
                    <a:pt x="899" y="227"/>
                  </a:lnTo>
                  <a:lnTo>
                    <a:pt x="903" y="204"/>
                  </a:lnTo>
                  <a:lnTo>
                    <a:pt x="906" y="236"/>
                  </a:lnTo>
                  <a:lnTo>
                    <a:pt x="909" y="222"/>
                  </a:lnTo>
                  <a:lnTo>
                    <a:pt x="912" y="206"/>
                  </a:lnTo>
                  <a:lnTo>
                    <a:pt x="915" y="240"/>
                  </a:lnTo>
                  <a:lnTo>
                    <a:pt x="918" y="248"/>
                  </a:lnTo>
                  <a:lnTo>
                    <a:pt x="921" y="260"/>
                  </a:lnTo>
                  <a:lnTo>
                    <a:pt x="924" y="244"/>
                  </a:lnTo>
                  <a:lnTo>
                    <a:pt x="927" y="275"/>
                  </a:lnTo>
                  <a:lnTo>
                    <a:pt x="930" y="241"/>
                  </a:lnTo>
                  <a:lnTo>
                    <a:pt x="933" y="185"/>
                  </a:lnTo>
                  <a:lnTo>
                    <a:pt x="936" y="195"/>
                  </a:lnTo>
                  <a:lnTo>
                    <a:pt x="939" y="195"/>
                  </a:lnTo>
                  <a:lnTo>
                    <a:pt x="942" y="179"/>
                  </a:lnTo>
                  <a:lnTo>
                    <a:pt x="945" y="141"/>
                  </a:lnTo>
                  <a:lnTo>
                    <a:pt x="948" y="125"/>
                  </a:lnTo>
                  <a:lnTo>
                    <a:pt x="952" y="112"/>
                  </a:lnTo>
                  <a:lnTo>
                    <a:pt x="955" y="127"/>
                  </a:lnTo>
                  <a:lnTo>
                    <a:pt x="958" y="135"/>
                  </a:lnTo>
                  <a:lnTo>
                    <a:pt x="961" y="115"/>
                  </a:lnTo>
                  <a:lnTo>
                    <a:pt x="964" y="63"/>
                  </a:lnTo>
                  <a:lnTo>
                    <a:pt x="967" y="45"/>
                  </a:lnTo>
                  <a:lnTo>
                    <a:pt x="970" y="83"/>
                  </a:lnTo>
                  <a:lnTo>
                    <a:pt x="973" y="69"/>
                  </a:lnTo>
                  <a:lnTo>
                    <a:pt x="976" y="72"/>
                  </a:lnTo>
                  <a:lnTo>
                    <a:pt x="979" y="80"/>
                  </a:lnTo>
                  <a:lnTo>
                    <a:pt x="982" y="87"/>
                  </a:lnTo>
                  <a:lnTo>
                    <a:pt x="985" y="114"/>
                  </a:lnTo>
                  <a:lnTo>
                    <a:pt x="988" y="124"/>
                  </a:lnTo>
                  <a:lnTo>
                    <a:pt x="991" y="149"/>
                  </a:lnTo>
                  <a:lnTo>
                    <a:pt x="994" y="160"/>
                  </a:lnTo>
                  <a:lnTo>
                    <a:pt x="998" y="157"/>
                  </a:lnTo>
                  <a:lnTo>
                    <a:pt x="1001" y="151"/>
                  </a:lnTo>
                  <a:lnTo>
                    <a:pt x="1004" y="158"/>
                  </a:lnTo>
                  <a:lnTo>
                    <a:pt x="1007" y="163"/>
                  </a:lnTo>
                  <a:lnTo>
                    <a:pt x="1010" y="161"/>
                  </a:lnTo>
                  <a:lnTo>
                    <a:pt x="1013" y="147"/>
                  </a:lnTo>
                  <a:lnTo>
                    <a:pt x="1016" y="107"/>
                  </a:lnTo>
                  <a:lnTo>
                    <a:pt x="1019" y="88"/>
                  </a:lnTo>
                  <a:lnTo>
                    <a:pt x="1022" y="96"/>
                  </a:lnTo>
                  <a:lnTo>
                    <a:pt x="1025" y="78"/>
                  </a:lnTo>
                  <a:lnTo>
                    <a:pt x="1029" y="85"/>
                  </a:lnTo>
                  <a:lnTo>
                    <a:pt x="1032" y="142"/>
                  </a:lnTo>
                  <a:lnTo>
                    <a:pt x="1035" y="215"/>
                  </a:lnTo>
                  <a:lnTo>
                    <a:pt x="1037" y="269"/>
                  </a:lnTo>
                  <a:lnTo>
                    <a:pt x="1040" y="276"/>
                  </a:lnTo>
                  <a:lnTo>
                    <a:pt x="1044" y="296"/>
                  </a:lnTo>
                  <a:lnTo>
                    <a:pt x="1047" y="318"/>
                  </a:lnTo>
                  <a:lnTo>
                    <a:pt x="1050" y="317"/>
                  </a:lnTo>
                  <a:lnTo>
                    <a:pt x="1053" y="337"/>
                  </a:lnTo>
                  <a:lnTo>
                    <a:pt x="1056" y="357"/>
                  </a:lnTo>
                  <a:lnTo>
                    <a:pt x="1059" y="338"/>
                  </a:lnTo>
                  <a:lnTo>
                    <a:pt x="1062" y="313"/>
                  </a:lnTo>
                  <a:lnTo>
                    <a:pt x="1065" y="237"/>
                  </a:lnTo>
                  <a:lnTo>
                    <a:pt x="1068" y="228"/>
                  </a:lnTo>
                  <a:lnTo>
                    <a:pt x="1071" y="226"/>
                  </a:lnTo>
                  <a:lnTo>
                    <a:pt x="1075" y="244"/>
                  </a:lnTo>
                  <a:lnTo>
                    <a:pt x="1078" y="250"/>
                  </a:lnTo>
                  <a:lnTo>
                    <a:pt x="1081" y="252"/>
                  </a:lnTo>
                  <a:lnTo>
                    <a:pt x="1084" y="307"/>
                  </a:lnTo>
                  <a:lnTo>
                    <a:pt x="1087" y="315"/>
                  </a:lnTo>
                  <a:lnTo>
                    <a:pt x="1090" y="291"/>
                  </a:lnTo>
                  <a:lnTo>
                    <a:pt x="1093" y="309"/>
                  </a:lnTo>
                  <a:lnTo>
                    <a:pt x="1096" y="294"/>
                  </a:lnTo>
                  <a:lnTo>
                    <a:pt x="1099" y="263"/>
                  </a:lnTo>
                  <a:lnTo>
                    <a:pt x="1102" y="229"/>
                  </a:lnTo>
                  <a:lnTo>
                    <a:pt x="1105" y="204"/>
                  </a:lnTo>
                  <a:lnTo>
                    <a:pt x="1108" y="275"/>
                  </a:lnTo>
                  <a:lnTo>
                    <a:pt x="1111" y="293"/>
                  </a:lnTo>
                  <a:lnTo>
                    <a:pt x="1114" y="265"/>
                  </a:lnTo>
                  <a:lnTo>
                    <a:pt x="1117" y="252"/>
                  </a:lnTo>
                  <a:lnTo>
                    <a:pt x="1121" y="252"/>
                  </a:lnTo>
                  <a:lnTo>
                    <a:pt x="1124" y="238"/>
                  </a:lnTo>
                  <a:lnTo>
                    <a:pt x="1127" y="203"/>
                  </a:lnTo>
                  <a:lnTo>
                    <a:pt x="1130" y="198"/>
                  </a:lnTo>
                  <a:lnTo>
                    <a:pt x="1133" y="222"/>
                  </a:lnTo>
                  <a:lnTo>
                    <a:pt x="1136" y="228"/>
                  </a:lnTo>
                  <a:lnTo>
                    <a:pt x="1139" y="234"/>
                  </a:lnTo>
                  <a:lnTo>
                    <a:pt x="1142" y="206"/>
                  </a:lnTo>
                  <a:lnTo>
                    <a:pt x="1145" y="193"/>
                  </a:lnTo>
                  <a:lnTo>
                    <a:pt x="1148" y="176"/>
                  </a:lnTo>
                  <a:lnTo>
                    <a:pt x="1151" y="172"/>
                  </a:lnTo>
                  <a:lnTo>
                    <a:pt x="1154" y="183"/>
                  </a:lnTo>
                  <a:lnTo>
                    <a:pt x="1157" y="181"/>
                  </a:lnTo>
                  <a:lnTo>
                    <a:pt x="1160" y="174"/>
                  </a:lnTo>
                  <a:lnTo>
                    <a:pt x="1163" y="218"/>
                  </a:lnTo>
                  <a:lnTo>
                    <a:pt x="1166" y="212"/>
                  </a:lnTo>
                  <a:lnTo>
                    <a:pt x="1170" y="183"/>
                  </a:lnTo>
                  <a:lnTo>
                    <a:pt x="1173" y="187"/>
                  </a:lnTo>
                  <a:lnTo>
                    <a:pt x="1176" y="137"/>
                  </a:lnTo>
                  <a:lnTo>
                    <a:pt x="1179" y="120"/>
                  </a:lnTo>
                  <a:lnTo>
                    <a:pt x="1182" y="133"/>
                  </a:lnTo>
                  <a:lnTo>
                    <a:pt x="1185" y="138"/>
                  </a:lnTo>
                  <a:lnTo>
                    <a:pt x="1188" y="146"/>
                  </a:lnTo>
                  <a:lnTo>
                    <a:pt x="1191" y="139"/>
                  </a:lnTo>
                  <a:lnTo>
                    <a:pt x="1194" y="115"/>
                  </a:lnTo>
                  <a:lnTo>
                    <a:pt x="1197" y="124"/>
                  </a:lnTo>
                  <a:lnTo>
                    <a:pt x="1201" y="110"/>
                  </a:lnTo>
                  <a:lnTo>
                    <a:pt x="1203" y="55"/>
                  </a:lnTo>
                  <a:lnTo>
                    <a:pt x="1206" y="26"/>
                  </a:lnTo>
                  <a:lnTo>
                    <a:pt x="1209" y="0"/>
                  </a:lnTo>
                  <a:lnTo>
                    <a:pt x="1212" y="25"/>
                  </a:lnTo>
                  <a:lnTo>
                    <a:pt x="1216" y="42"/>
                  </a:lnTo>
                  <a:lnTo>
                    <a:pt x="1219" y="35"/>
                  </a:lnTo>
                  <a:lnTo>
                    <a:pt x="1222" y="38"/>
                  </a:lnTo>
                  <a:lnTo>
                    <a:pt x="1225" y="88"/>
                  </a:lnTo>
                  <a:lnTo>
                    <a:pt x="1228" y="136"/>
                  </a:lnTo>
                  <a:lnTo>
                    <a:pt x="1231" y="104"/>
                  </a:lnTo>
                  <a:lnTo>
                    <a:pt x="1234" y="128"/>
                  </a:lnTo>
                  <a:lnTo>
                    <a:pt x="1237" y="62"/>
                  </a:lnTo>
                  <a:lnTo>
                    <a:pt x="1240" y="132"/>
                  </a:lnTo>
                  <a:lnTo>
                    <a:pt x="1243" y="118"/>
                  </a:lnTo>
                  <a:lnTo>
                    <a:pt x="1247" y="118"/>
                  </a:lnTo>
                  <a:lnTo>
                    <a:pt x="1250" y="142"/>
                  </a:lnTo>
                  <a:lnTo>
                    <a:pt x="1253" y="129"/>
                  </a:lnTo>
                  <a:lnTo>
                    <a:pt x="1256" y="154"/>
                  </a:lnTo>
                  <a:lnTo>
                    <a:pt x="1258" y="127"/>
                  </a:lnTo>
                  <a:lnTo>
                    <a:pt x="1262" y="125"/>
                  </a:lnTo>
                  <a:lnTo>
                    <a:pt x="1265" y="176"/>
                  </a:lnTo>
                  <a:lnTo>
                    <a:pt x="1268" y="252"/>
                  </a:lnTo>
                  <a:lnTo>
                    <a:pt x="1271" y="261"/>
                  </a:lnTo>
                  <a:lnTo>
                    <a:pt x="1274" y="225"/>
                  </a:lnTo>
                  <a:lnTo>
                    <a:pt x="1277" y="220"/>
                  </a:lnTo>
                  <a:lnTo>
                    <a:pt x="1280" y="218"/>
                  </a:lnTo>
                  <a:lnTo>
                    <a:pt x="1283" y="196"/>
                  </a:lnTo>
                  <a:lnTo>
                    <a:pt x="1286" y="240"/>
                  </a:lnTo>
                  <a:lnTo>
                    <a:pt x="1289" y="195"/>
                  </a:lnTo>
                  <a:lnTo>
                    <a:pt x="1293" y="223"/>
                  </a:lnTo>
                  <a:lnTo>
                    <a:pt x="1296" y="222"/>
                  </a:lnTo>
                  <a:lnTo>
                    <a:pt x="1299" y="234"/>
                  </a:lnTo>
                  <a:lnTo>
                    <a:pt x="1302" y="229"/>
                  </a:lnTo>
                  <a:lnTo>
                    <a:pt x="1305" y="290"/>
                  </a:lnTo>
                  <a:lnTo>
                    <a:pt x="1308" y="242"/>
                  </a:lnTo>
                  <a:lnTo>
                    <a:pt x="1311" y="225"/>
                  </a:lnTo>
                  <a:lnTo>
                    <a:pt x="1314" y="162"/>
                  </a:lnTo>
                  <a:lnTo>
                    <a:pt x="1317" y="118"/>
                  </a:lnTo>
                  <a:lnTo>
                    <a:pt x="1320" y="117"/>
                  </a:lnTo>
                  <a:lnTo>
                    <a:pt x="1323" y="147"/>
                  </a:lnTo>
                  <a:lnTo>
                    <a:pt x="1326" y="201"/>
                  </a:lnTo>
                  <a:lnTo>
                    <a:pt x="1329" y="201"/>
                  </a:lnTo>
                  <a:lnTo>
                    <a:pt x="1332" y="194"/>
                  </a:lnTo>
                  <a:lnTo>
                    <a:pt x="1335" y="161"/>
                  </a:lnTo>
                  <a:lnTo>
                    <a:pt x="1338" y="191"/>
                  </a:lnTo>
                  <a:lnTo>
                    <a:pt x="1342" y="166"/>
                  </a:lnTo>
                  <a:lnTo>
                    <a:pt x="1345" y="164"/>
                  </a:lnTo>
                  <a:lnTo>
                    <a:pt x="1348" y="188"/>
                  </a:lnTo>
                  <a:lnTo>
                    <a:pt x="1351" y="164"/>
                  </a:lnTo>
                  <a:lnTo>
                    <a:pt x="1354" y="155"/>
                  </a:lnTo>
                  <a:lnTo>
                    <a:pt x="1357" y="163"/>
                  </a:lnTo>
                  <a:lnTo>
                    <a:pt x="1360" y="104"/>
                  </a:lnTo>
                  <a:lnTo>
                    <a:pt x="1363" y="85"/>
                  </a:lnTo>
                  <a:lnTo>
                    <a:pt x="1366" y="88"/>
                  </a:lnTo>
                  <a:lnTo>
                    <a:pt x="1369" y="80"/>
                  </a:lnTo>
                  <a:lnTo>
                    <a:pt x="1372" y="77"/>
                  </a:lnTo>
                  <a:lnTo>
                    <a:pt x="1375" y="71"/>
                  </a:lnTo>
                  <a:lnTo>
                    <a:pt x="1378" y="57"/>
                  </a:lnTo>
                  <a:lnTo>
                    <a:pt x="1381" y="76"/>
                  </a:lnTo>
                  <a:lnTo>
                    <a:pt x="1384" y="101"/>
                  </a:lnTo>
                  <a:lnTo>
                    <a:pt x="1388" y="90"/>
                  </a:lnTo>
                  <a:lnTo>
                    <a:pt x="1391" y="31"/>
                  </a:lnTo>
                  <a:lnTo>
                    <a:pt x="1394" y="40"/>
                  </a:lnTo>
                  <a:lnTo>
                    <a:pt x="1397" y="72"/>
                  </a:lnTo>
                  <a:lnTo>
                    <a:pt x="1400" y="80"/>
                  </a:lnTo>
                  <a:lnTo>
                    <a:pt x="1403" y="95"/>
                  </a:lnTo>
                  <a:lnTo>
                    <a:pt x="1406" y="105"/>
                  </a:lnTo>
                  <a:lnTo>
                    <a:pt x="1409" y="90"/>
                  </a:lnTo>
                  <a:lnTo>
                    <a:pt x="1412" y="94"/>
                  </a:lnTo>
                  <a:lnTo>
                    <a:pt x="1415" y="113"/>
                  </a:lnTo>
                  <a:lnTo>
                    <a:pt x="1419" y="126"/>
                  </a:lnTo>
                  <a:lnTo>
                    <a:pt x="1421" y="168"/>
                  </a:lnTo>
                  <a:lnTo>
                    <a:pt x="1424" y="195"/>
                  </a:lnTo>
                  <a:lnTo>
                    <a:pt x="1427" y="239"/>
                  </a:lnTo>
                  <a:lnTo>
                    <a:pt x="1430" y="256"/>
                  </a:lnTo>
                  <a:lnTo>
                    <a:pt x="1434" y="290"/>
                  </a:lnTo>
                  <a:lnTo>
                    <a:pt x="1437" y="312"/>
                  </a:lnTo>
                  <a:lnTo>
                    <a:pt x="1440" y="321"/>
                  </a:lnTo>
                  <a:lnTo>
                    <a:pt x="1443" y="359"/>
                  </a:lnTo>
                  <a:lnTo>
                    <a:pt x="1446" y="359"/>
                  </a:lnTo>
                  <a:lnTo>
                    <a:pt x="1449" y="349"/>
                  </a:lnTo>
                  <a:lnTo>
                    <a:pt x="1452" y="379"/>
                  </a:lnTo>
                  <a:lnTo>
                    <a:pt x="1455" y="344"/>
                  </a:lnTo>
                  <a:lnTo>
                    <a:pt x="1458" y="394"/>
                  </a:lnTo>
                  <a:lnTo>
                    <a:pt x="1461" y="406"/>
                  </a:lnTo>
                  <a:lnTo>
                    <a:pt x="1465" y="453"/>
                  </a:lnTo>
                  <a:lnTo>
                    <a:pt x="1468" y="463"/>
                  </a:lnTo>
                  <a:lnTo>
                    <a:pt x="1471" y="505"/>
                  </a:lnTo>
                  <a:lnTo>
                    <a:pt x="1474" y="523"/>
                  </a:lnTo>
                  <a:lnTo>
                    <a:pt x="1476" y="546"/>
                  </a:lnTo>
                  <a:lnTo>
                    <a:pt x="1480" y="583"/>
                  </a:lnTo>
                  <a:lnTo>
                    <a:pt x="1483" y="648"/>
                  </a:lnTo>
                  <a:lnTo>
                    <a:pt x="1486" y="630"/>
                  </a:lnTo>
                  <a:lnTo>
                    <a:pt x="1489" y="568"/>
                  </a:lnTo>
                  <a:lnTo>
                    <a:pt x="1492" y="498"/>
                  </a:lnTo>
                  <a:lnTo>
                    <a:pt x="1495" y="513"/>
                  </a:lnTo>
                  <a:lnTo>
                    <a:pt x="1498" y="515"/>
                  </a:lnTo>
                  <a:lnTo>
                    <a:pt x="1501" y="530"/>
                  </a:lnTo>
                  <a:lnTo>
                    <a:pt x="1504" y="527"/>
                  </a:lnTo>
                  <a:lnTo>
                    <a:pt x="1507" y="556"/>
                  </a:lnTo>
                  <a:lnTo>
                    <a:pt x="1511" y="616"/>
                  </a:lnTo>
                  <a:lnTo>
                    <a:pt x="1514" y="617"/>
                  </a:lnTo>
                  <a:lnTo>
                    <a:pt x="1517" y="655"/>
                  </a:lnTo>
                  <a:lnTo>
                    <a:pt x="1520" y="715"/>
                  </a:lnTo>
                  <a:lnTo>
                    <a:pt x="1523" y="641"/>
                  </a:lnTo>
                  <a:lnTo>
                    <a:pt x="1526" y="648"/>
                  </a:lnTo>
                  <a:lnTo>
                    <a:pt x="1529" y="635"/>
                  </a:lnTo>
                  <a:lnTo>
                    <a:pt x="1532" y="598"/>
                  </a:lnTo>
                  <a:lnTo>
                    <a:pt x="1535" y="651"/>
                  </a:lnTo>
                  <a:lnTo>
                    <a:pt x="1538" y="638"/>
                  </a:lnTo>
                  <a:lnTo>
                    <a:pt x="1541" y="622"/>
                  </a:lnTo>
                  <a:lnTo>
                    <a:pt x="1544" y="620"/>
                  </a:lnTo>
                  <a:lnTo>
                    <a:pt x="1547" y="614"/>
                  </a:lnTo>
                  <a:lnTo>
                    <a:pt x="1550" y="631"/>
                  </a:lnTo>
                  <a:lnTo>
                    <a:pt x="1553" y="609"/>
                  </a:lnTo>
                  <a:lnTo>
                    <a:pt x="1556" y="635"/>
                  </a:lnTo>
                  <a:lnTo>
                    <a:pt x="1560" y="660"/>
                  </a:lnTo>
                  <a:lnTo>
                    <a:pt x="1563" y="637"/>
                  </a:lnTo>
                  <a:lnTo>
                    <a:pt x="1566" y="584"/>
                  </a:lnTo>
                  <a:lnTo>
                    <a:pt x="1569" y="597"/>
                  </a:lnTo>
                  <a:lnTo>
                    <a:pt x="1572" y="612"/>
                  </a:lnTo>
                  <a:lnTo>
                    <a:pt x="1575" y="600"/>
                  </a:lnTo>
                  <a:lnTo>
                    <a:pt x="1578" y="566"/>
                  </a:lnTo>
                  <a:lnTo>
                    <a:pt x="1581" y="536"/>
                  </a:lnTo>
                  <a:lnTo>
                    <a:pt x="1584" y="527"/>
                  </a:lnTo>
                  <a:lnTo>
                    <a:pt x="1587" y="547"/>
                  </a:lnTo>
                  <a:lnTo>
                    <a:pt x="1590" y="527"/>
                  </a:lnTo>
                  <a:lnTo>
                    <a:pt x="1593" y="530"/>
                  </a:lnTo>
                  <a:lnTo>
                    <a:pt x="1596" y="487"/>
                  </a:lnTo>
                  <a:lnTo>
                    <a:pt x="1599" y="531"/>
                  </a:lnTo>
                  <a:lnTo>
                    <a:pt x="1602" y="526"/>
                  </a:lnTo>
                  <a:lnTo>
                    <a:pt x="1606" y="486"/>
                  </a:lnTo>
                  <a:lnTo>
                    <a:pt x="1609" y="501"/>
                  </a:lnTo>
                  <a:lnTo>
                    <a:pt x="1612" y="521"/>
                  </a:lnTo>
                  <a:lnTo>
                    <a:pt x="1615" y="550"/>
                  </a:lnTo>
                  <a:lnTo>
                    <a:pt x="1618" y="559"/>
                  </a:lnTo>
                  <a:lnTo>
                    <a:pt x="1621" y="565"/>
                  </a:lnTo>
                  <a:lnTo>
                    <a:pt x="1624" y="561"/>
                  </a:lnTo>
                  <a:lnTo>
                    <a:pt x="1627" y="589"/>
                  </a:lnTo>
                  <a:lnTo>
                    <a:pt x="1630" y="586"/>
                  </a:lnTo>
                  <a:lnTo>
                    <a:pt x="1633" y="605"/>
                  </a:lnTo>
                  <a:lnTo>
                    <a:pt x="1637" y="617"/>
                  </a:lnTo>
                  <a:lnTo>
                    <a:pt x="1640" y="643"/>
                  </a:lnTo>
                  <a:lnTo>
                    <a:pt x="1642" y="652"/>
                  </a:lnTo>
                  <a:lnTo>
                    <a:pt x="1645" y="540"/>
                  </a:lnTo>
                  <a:lnTo>
                    <a:pt x="1648" y="433"/>
                  </a:lnTo>
                  <a:lnTo>
                    <a:pt x="1652" y="397"/>
                  </a:lnTo>
                  <a:lnTo>
                    <a:pt x="1655" y="372"/>
                  </a:lnTo>
                  <a:lnTo>
                    <a:pt x="1658" y="412"/>
                  </a:lnTo>
                  <a:lnTo>
                    <a:pt x="1661" y="431"/>
                  </a:lnTo>
                  <a:lnTo>
                    <a:pt x="1664" y="450"/>
                  </a:lnTo>
                  <a:lnTo>
                    <a:pt x="1667" y="433"/>
                  </a:lnTo>
                  <a:lnTo>
                    <a:pt x="1670" y="418"/>
                  </a:lnTo>
                  <a:lnTo>
                    <a:pt x="1673" y="415"/>
                  </a:lnTo>
                  <a:lnTo>
                    <a:pt x="1676" y="426"/>
                  </a:lnTo>
                  <a:lnTo>
                    <a:pt x="1679" y="454"/>
                  </a:lnTo>
                  <a:lnTo>
                    <a:pt x="1683" y="454"/>
                  </a:lnTo>
                  <a:lnTo>
                    <a:pt x="1686" y="419"/>
                  </a:lnTo>
                  <a:lnTo>
                    <a:pt x="1689" y="405"/>
                  </a:lnTo>
                  <a:lnTo>
                    <a:pt x="1692" y="400"/>
                  </a:lnTo>
                  <a:lnTo>
                    <a:pt x="1695" y="379"/>
                  </a:lnTo>
                  <a:lnTo>
                    <a:pt x="1698" y="361"/>
                  </a:lnTo>
                  <a:lnTo>
                    <a:pt x="1701" y="412"/>
                  </a:lnTo>
                  <a:lnTo>
                    <a:pt x="1704" y="411"/>
                  </a:lnTo>
                  <a:lnTo>
                    <a:pt x="1707" y="424"/>
                  </a:lnTo>
                  <a:lnTo>
                    <a:pt x="1710" y="488"/>
                  </a:lnTo>
                  <a:lnTo>
                    <a:pt x="1713" y="530"/>
                  </a:lnTo>
                  <a:lnTo>
                    <a:pt x="1716" y="540"/>
                  </a:lnTo>
                  <a:lnTo>
                    <a:pt x="1719" y="514"/>
                  </a:lnTo>
                  <a:lnTo>
                    <a:pt x="1722" y="521"/>
                  </a:lnTo>
                  <a:lnTo>
                    <a:pt x="1725" y="513"/>
                  </a:lnTo>
                  <a:lnTo>
                    <a:pt x="1729" y="541"/>
                  </a:lnTo>
                  <a:lnTo>
                    <a:pt x="1732" y="609"/>
                  </a:lnTo>
                  <a:lnTo>
                    <a:pt x="1735" y="606"/>
                  </a:lnTo>
                  <a:lnTo>
                    <a:pt x="1738" y="635"/>
                  </a:lnTo>
                  <a:lnTo>
                    <a:pt x="1741" y="598"/>
                  </a:lnTo>
                  <a:lnTo>
                    <a:pt x="1744" y="544"/>
                  </a:lnTo>
                  <a:lnTo>
                    <a:pt x="1747" y="556"/>
                  </a:lnTo>
                  <a:lnTo>
                    <a:pt x="1750" y="518"/>
                  </a:lnTo>
                  <a:lnTo>
                    <a:pt x="1753" y="488"/>
                  </a:lnTo>
                  <a:lnTo>
                    <a:pt x="1756" y="533"/>
                  </a:lnTo>
                  <a:lnTo>
                    <a:pt x="1759" y="534"/>
                  </a:lnTo>
                  <a:lnTo>
                    <a:pt x="1762" y="526"/>
                  </a:lnTo>
                  <a:lnTo>
                    <a:pt x="1765" y="509"/>
                  </a:lnTo>
                  <a:lnTo>
                    <a:pt x="1768" y="488"/>
                  </a:lnTo>
                  <a:lnTo>
                    <a:pt x="1771" y="467"/>
                  </a:lnTo>
                  <a:lnTo>
                    <a:pt x="1774" y="446"/>
                  </a:lnTo>
                  <a:lnTo>
                    <a:pt x="1778" y="455"/>
                  </a:lnTo>
                  <a:lnTo>
                    <a:pt x="1781" y="444"/>
                  </a:lnTo>
                  <a:lnTo>
                    <a:pt x="1784" y="514"/>
                  </a:lnTo>
                  <a:lnTo>
                    <a:pt x="1787" y="551"/>
                  </a:lnTo>
                  <a:lnTo>
                    <a:pt x="1790" y="513"/>
                  </a:lnTo>
                  <a:lnTo>
                    <a:pt x="1793" y="534"/>
                  </a:lnTo>
                  <a:lnTo>
                    <a:pt x="1796" y="524"/>
                  </a:lnTo>
                  <a:lnTo>
                    <a:pt x="1799" y="477"/>
                  </a:lnTo>
                  <a:lnTo>
                    <a:pt x="1802" y="504"/>
                  </a:lnTo>
                  <a:lnTo>
                    <a:pt x="1805" y="534"/>
                  </a:lnTo>
                  <a:lnTo>
                    <a:pt x="1808" y="550"/>
                  </a:lnTo>
                  <a:lnTo>
                    <a:pt x="1811" y="536"/>
                  </a:lnTo>
                  <a:lnTo>
                    <a:pt x="1814" y="542"/>
                  </a:lnTo>
                  <a:lnTo>
                    <a:pt x="1817" y="573"/>
                  </a:lnTo>
                  <a:lnTo>
                    <a:pt x="1820" y="622"/>
                  </a:lnTo>
                  <a:lnTo>
                    <a:pt x="1824" y="634"/>
                  </a:lnTo>
                  <a:lnTo>
                    <a:pt x="1827" y="641"/>
                  </a:lnTo>
                  <a:lnTo>
                    <a:pt x="1830" y="658"/>
                  </a:lnTo>
                  <a:lnTo>
                    <a:pt x="1833" y="666"/>
                  </a:lnTo>
                  <a:lnTo>
                    <a:pt x="1836" y="700"/>
                  </a:lnTo>
                  <a:lnTo>
                    <a:pt x="1839" y="683"/>
                  </a:lnTo>
                  <a:lnTo>
                    <a:pt x="1842" y="751"/>
                  </a:lnTo>
                  <a:lnTo>
                    <a:pt x="1845" y="747"/>
                  </a:lnTo>
                  <a:lnTo>
                    <a:pt x="1848" y="726"/>
                  </a:lnTo>
                  <a:lnTo>
                    <a:pt x="1851" y="752"/>
                  </a:lnTo>
                  <a:lnTo>
                    <a:pt x="1855" y="754"/>
                  </a:lnTo>
                  <a:lnTo>
                    <a:pt x="1858" y="745"/>
                  </a:lnTo>
                  <a:lnTo>
                    <a:pt x="1860" y="764"/>
                  </a:lnTo>
                  <a:lnTo>
                    <a:pt x="1863" y="765"/>
                  </a:lnTo>
                  <a:lnTo>
                    <a:pt x="1866" y="752"/>
                  </a:lnTo>
                  <a:lnTo>
                    <a:pt x="1870" y="781"/>
                  </a:lnTo>
                  <a:lnTo>
                    <a:pt x="1873" y="755"/>
                  </a:lnTo>
                  <a:lnTo>
                    <a:pt x="1876" y="720"/>
                  </a:lnTo>
                  <a:lnTo>
                    <a:pt x="1879" y="710"/>
                  </a:lnTo>
                  <a:lnTo>
                    <a:pt x="1882" y="710"/>
                  </a:lnTo>
                  <a:lnTo>
                    <a:pt x="1885" y="747"/>
                  </a:lnTo>
                  <a:lnTo>
                    <a:pt x="1888" y="731"/>
                  </a:lnTo>
                  <a:lnTo>
                    <a:pt x="1891" y="769"/>
                  </a:lnTo>
                  <a:lnTo>
                    <a:pt x="1894" y="719"/>
                  </a:lnTo>
                  <a:lnTo>
                    <a:pt x="1897" y="703"/>
                  </a:lnTo>
                  <a:lnTo>
                    <a:pt x="1901" y="694"/>
                  </a:lnTo>
                  <a:lnTo>
                    <a:pt x="1904" y="707"/>
                  </a:lnTo>
                  <a:lnTo>
                    <a:pt x="1907" y="775"/>
                  </a:lnTo>
                  <a:lnTo>
                    <a:pt x="1910" y="812"/>
                  </a:lnTo>
                  <a:lnTo>
                    <a:pt x="1913" y="801"/>
                  </a:lnTo>
                  <a:lnTo>
                    <a:pt x="1916" y="725"/>
                  </a:lnTo>
                  <a:lnTo>
                    <a:pt x="1919" y="702"/>
                  </a:lnTo>
                  <a:lnTo>
                    <a:pt x="1922" y="693"/>
                  </a:lnTo>
                  <a:lnTo>
                    <a:pt x="1925" y="709"/>
                  </a:lnTo>
                  <a:lnTo>
                    <a:pt x="1928" y="705"/>
                  </a:lnTo>
                  <a:lnTo>
                    <a:pt x="1931" y="675"/>
                  </a:lnTo>
                  <a:lnTo>
                    <a:pt x="1934" y="683"/>
                  </a:lnTo>
                  <a:lnTo>
                    <a:pt x="1937" y="624"/>
                  </a:lnTo>
                  <a:lnTo>
                    <a:pt x="1940" y="663"/>
                  </a:lnTo>
                  <a:lnTo>
                    <a:pt x="1943" y="674"/>
                  </a:lnTo>
                  <a:lnTo>
                    <a:pt x="1947" y="673"/>
                  </a:lnTo>
                  <a:lnTo>
                    <a:pt x="1950" y="734"/>
                  </a:lnTo>
                  <a:lnTo>
                    <a:pt x="1953" y="716"/>
                  </a:lnTo>
                  <a:lnTo>
                    <a:pt x="1956" y="714"/>
                  </a:lnTo>
                  <a:lnTo>
                    <a:pt x="1959" y="711"/>
                  </a:lnTo>
                  <a:lnTo>
                    <a:pt x="1962" y="686"/>
                  </a:lnTo>
                  <a:lnTo>
                    <a:pt x="1965" y="653"/>
                  </a:lnTo>
                  <a:lnTo>
                    <a:pt x="1968" y="628"/>
                  </a:lnTo>
                  <a:lnTo>
                    <a:pt x="1971" y="643"/>
                  </a:lnTo>
                  <a:lnTo>
                    <a:pt x="1974" y="644"/>
                  </a:lnTo>
                  <a:lnTo>
                    <a:pt x="1977" y="633"/>
                  </a:lnTo>
                  <a:lnTo>
                    <a:pt x="1980" y="673"/>
                  </a:lnTo>
                  <a:lnTo>
                    <a:pt x="1983" y="705"/>
                  </a:lnTo>
                  <a:lnTo>
                    <a:pt x="1986" y="719"/>
                  </a:lnTo>
                  <a:lnTo>
                    <a:pt x="1989" y="716"/>
                  </a:lnTo>
                  <a:lnTo>
                    <a:pt x="1992" y="660"/>
                  </a:lnTo>
                  <a:lnTo>
                    <a:pt x="1996" y="635"/>
                  </a:lnTo>
                  <a:lnTo>
                    <a:pt x="1999" y="649"/>
                  </a:lnTo>
                  <a:lnTo>
                    <a:pt x="2002" y="669"/>
                  </a:lnTo>
                  <a:lnTo>
                    <a:pt x="2005" y="621"/>
                  </a:lnTo>
                  <a:lnTo>
                    <a:pt x="2008" y="535"/>
                  </a:lnTo>
                  <a:lnTo>
                    <a:pt x="2011" y="530"/>
                  </a:lnTo>
                  <a:lnTo>
                    <a:pt x="2014" y="545"/>
                  </a:lnTo>
                  <a:lnTo>
                    <a:pt x="2017" y="589"/>
                  </a:lnTo>
                  <a:lnTo>
                    <a:pt x="2020" y="558"/>
                  </a:lnTo>
                  <a:lnTo>
                    <a:pt x="2023" y="549"/>
                  </a:lnTo>
                  <a:lnTo>
                    <a:pt x="2026" y="513"/>
                  </a:lnTo>
                  <a:lnTo>
                    <a:pt x="2029" y="541"/>
                  </a:lnTo>
                  <a:lnTo>
                    <a:pt x="2032" y="534"/>
                  </a:lnTo>
                  <a:lnTo>
                    <a:pt x="2035" y="554"/>
                  </a:lnTo>
                  <a:lnTo>
                    <a:pt x="2038" y="514"/>
                  </a:lnTo>
                  <a:lnTo>
                    <a:pt x="2042" y="531"/>
                  </a:lnTo>
                  <a:lnTo>
                    <a:pt x="2045" y="534"/>
                  </a:lnTo>
                  <a:lnTo>
                    <a:pt x="2048" y="545"/>
                  </a:lnTo>
                  <a:lnTo>
                    <a:pt x="2051" y="514"/>
                  </a:lnTo>
                  <a:lnTo>
                    <a:pt x="2054" y="500"/>
                  </a:lnTo>
                  <a:lnTo>
                    <a:pt x="2057" y="532"/>
                  </a:lnTo>
                  <a:lnTo>
                    <a:pt x="2060" y="552"/>
                  </a:lnTo>
                  <a:lnTo>
                    <a:pt x="2063" y="585"/>
                  </a:lnTo>
                  <a:lnTo>
                    <a:pt x="2066" y="569"/>
                  </a:lnTo>
                  <a:lnTo>
                    <a:pt x="2069" y="558"/>
                  </a:lnTo>
                  <a:lnTo>
                    <a:pt x="2073" y="610"/>
                  </a:lnTo>
                  <a:lnTo>
                    <a:pt x="2076" y="670"/>
                  </a:lnTo>
                  <a:lnTo>
                    <a:pt x="2079" y="671"/>
                  </a:lnTo>
                  <a:lnTo>
                    <a:pt x="2081" y="649"/>
                  </a:lnTo>
                  <a:lnTo>
                    <a:pt x="2084" y="644"/>
                  </a:lnTo>
                  <a:lnTo>
                    <a:pt x="2088" y="692"/>
                  </a:lnTo>
                  <a:lnTo>
                    <a:pt x="2091" y="741"/>
                  </a:lnTo>
                  <a:lnTo>
                    <a:pt x="2094" y="713"/>
                  </a:lnTo>
                  <a:lnTo>
                    <a:pt x="2097" y="718"/>
                  </a:lnTo>
                  <a:lnTo>
                    <a:pt x="2100" y="730"/>
                  </a:lnTo>
                  <a:lnTo>
                    <a:pt x="2103" y="689"/>
                  </a:lnTo>
                  <a:lnTo>
                    <a:pt x="2106" y="714"/>
                  </a:lnTo>
                  <a:lnTo>
                    <a:pt x="2109" y="709"/>
                  </a:lnTo>
                  <a:lnTo>
                    <a:pt x="2112" y="697"/>
                  </a:lnTo>
                  <a:lnTo>
                    <a:pt x="2115" y="671"/>
                  </a:lnTo>
                  <a:lnTo>
                    <a:pt x="2119" y="697"/>
                  </a:lnTo>
                  <a:lnTo>
                    <a:pt x="2122" y="686"/>
                  </a:lnTo>
                  <a:lnTo>
                    <a:pt x="2125" y="600"/>
                  </a:lnTo>
                  <a:lnTo>
                    <a:pt x="2128" y="648"/>
                  </a:lnTo>
                  <a:lnTo>
                    <a:pt x="2131" y="634"/>
                  </a:lnTo>
                  <a:lnTo>
                    <a:pt x="2134" y="641"/>
                  </a:lnTo>
                  <a:lnTo>
                    <a:pt x="2137" y="667"/>
                  </a:lnTo>
                  <a:lnTo>
                    <a:pt x="2140" y="693"/>
                  </a:lnTo>
                  <a:lnTo>
                    <a:pt x="2143" y="678"/>
                  </a:lnTo>
                  <a:lnTo>
                    <a:pt x="2146" y="605"/>
                  </a:lnTo>
                  <a:lnTo>
                    <a:pt x="2149" y="630"/>
                  </a:lnTo>
                  <a:lnTo>
                    <a:pt x="2152" y="613"/>
                  </a:lnTo>
                  <a:lnTo>
                    <a:pt x="2155" y="630"/>
                  </a:lnTo>
                  <a:lnTo>
                    <a:pt x="2158" y="568"/>
                  </a:lnTo>
                  <a:lnTo>
                    <a:pt x="2161" y="552"/>
                  </a:lnTo>
                  <a:lnTo>
                    <a:pt x="2164" y="556"/>
                  </a:lnTo>
                  <a:lnTo>
                    <a:pt x="2168" y="536"/>
                  </a:lnTo>
                  <a:lnTo>
                    <a:pt x="2171" y="537"/>
                  </a:lnTo>
                  <a:lnTo>
                    <a:pt x="2174" y="502"/>
                  </a:lnTo>
                  <a:lnTo>
                    <a:pt x="2177" y="507"/>
                  </a:lnTo>
                  <a:lnTo>
                    <a:pt x="2180" y="543"/>
                  </a:lnTo>
                  <a:lnTo>
                    <a:pt x="2183" y="535"/>
                  </a:lnTo>
                  <a:lnTo>
                    <a:pt x="2186" y="486"/>
                  </a:lnTo>
                  <a:lnTo>
                    <a:pt x="2189" y="524"/>
                  </a:lnTo>
                  <a:lnTo>
                    <a:pt x="2192" y="531"/>
                  </a:lnTo>
                  <a:lnTo>
                    <a:pt x="2195" y="499"/>
                  </a:lnTo>
                  <a:lnTo>
                    <a:pt x="2198" y="560"/>
                  </a:lnTo>
                  <a:lnTo>
                    <a:pt x="2201" y="540"/>
                  </a:lnTo>
                  <a:lnTo>
                    <a:pt x="2204" y="517"/>
                  </a:lnTo>
                  <a:lnTo>
                    <a:pt x="2207" y="510"/>
                  </a:lnTo>
                  <a:lnTo>
                    <a:pt x="2210" y="534"/>
                  </a:lnTo>
                  <a:lnTo>
                    <a:pt x="2214" y="534"/>
                  </a:lnTo>
                  <a:lnTo>
                    <a:pt x="2217" y="531"/>
                  </a:lnTo>
                  <a:lnTo>
                    <a:pt x="2220" y="502"/>
                  </a:lnTo>
                  <a:lnTo>
                    <a:pt x="2223" y="481"/>
                  </a:lnTo>
                  <a:lnTo>
                    <a:pt x="2226" y="492"/>
                  </a:lnTo>
                  <a:lnTo>
                    <a:pt x="2229" y="442"/>
                  </a:lnTo>
                  <a:lnTo>
                    <a:pt x="2232" y="443"/>
                  </a:lnTo>
                  <a:lnTo>
                    <a:pt x="2235" y="469"/>
                  </a:lnTo>
                  <a:lnTo>
                    <a:pt x="2238" y="482"/>
                  </a:lnTo>
                  <a:lnTo>
                    <a:pt x="2241" y="455"/>
                  </a:lnTo>
                  <a:lnTo>
                    <a:pt x="2244" y="449"/>
                  </a:lnTo>
                  <a:lnTo>
                    <a:pt x="2247" y="421"/>
                  </a:lnTo>
                  <a:lnTo>
                    <a:pt x="2250" y="419"/>
                  </a:lnTo>
                  <a:lnTo>
                    <a:pt x="2253" y="341"/>
                  </a:lnTo>
                  <a:lnTo>
                    <a:pt x="2256" y="393"/>
                  </a:lnTo>
                  <a:lnTo>
                    <a:pt x="2260" y="407"/>
                  </a:lnTo>
                  <a:lnTo>
                    <a:pt x="2263" y="409"/>
                  </a:lnTo>
                  <a:lnTo>
                    <a:pt x="2266" y="406"/>
                  </a:lnTo>
                  <a:lnTo>
                    <a:pt x="2269" y="361"/>
                  </a:lnTo>
                  <a:lnTo>
                    <a:pt x="2272" y="354"/>
                  </a:lnTo>
                  <a:lnTo>
                    <a:pt x="2275" y="358"/>
                  </a:lnTo>
                  <a:lnTo>
                    <a:pt x="2278" y="355"/>
                  </a:lnTo>
                  <a:lnTo>
                    <a:pt x="2281" y="332"/>
                  </a:lnTo>
                  <a:lnTo>
                    <a:pt x="2284" y="353"/>
                  </a:lnTo>
                  <a:lnTo>
                    <a:pt x="2287" y="339"/>
                  </a:lnTo>
                  <a:lnTo>
                    <a:pt x="2291" y="388"/>
                  </a:lnTo>
                  <a:lnTo>
                    <a:pt x="2294" y="391"/>
                  </a:lnTo>
                  <a:lnTo>
                    <a:pt x="2297" y="420"/>
                  </a:lnTo>
                  <a:lnTo>
                    <a:pt x="2299" y="441"/>
                  </a:lnTo>
                  <a:lnTo>
                    <a:pt x="2302" y="432"/>
                  </a:lnTo>
                  <a:lnTo>
                    <a:pt x="2306" y="467"/>
                  </a:lnTo>
                  <a:lnTo>
                    <a:pt x="2309" y="498"/>
                  </a:lnTo>
                  <a:lnTo>
                    <a:pt x="2312" y="546"/>
                  </a:lnTo>
                  <a:lnTo>
                    <a:pt x="2315" y="616"/>
                  </a:lnTo>
                  <a:lnTo>
                    <a:pt x="2318" y="620"/>
                  </a:lnTo>
                  <a:lnTo>
                    <a:pt x="2321" y="584"/>
                  </a:lnTo>
                  <a:lnTo>
                    <a:pt x="2324" y="590"/>
                  </a:lnTo>
                  <a:lnTo>
                    <a:pt x="2327" y="597"/>
                  </a:lnTo>
                  <a:lnTo>
                    <a:pt x="2330" y="630"/>
                  </a:lnTo>
                  <a:lnTo>
                    <a:pt x="2333" y="580"/>
                  </a:lnTo>
                  <a:lnTo>
                    <a:pt x="2337" y="588"/>
                  </a:lnTo>
                  <a:lnTo>
                    <a:pt x="2340" y="547"/>
                  </a:lnTo>
                  <a:lnTo>
                    <a:pt x="2343" y="536"/>
                  </a:lnTo>
                  <a:lnTo>
                    <a:pt x="2346" y="544"/>
                  </a:lnTo>
                  <a:lnTo>
                    <a:pt x="2349" y="510"/>
                  </a:lnTo>
                  <a:lnTo>
                    <a:pt x="2352" y="480"/>
                  </a:lnTo>
                  <a:lnTo>
                    <a:pt x="2355" y="483"/>
                  </a:lnTo>
                  <a:lnTo>
                    <a:pt x="2358" y="442"/>
                  </a:lnTo>
                  <a:lnTo>
                    <a:pt x="2361" y="386"/>
                  </a:lnTo>
                  <a:lnTo>
                    <a:pt x="2364" y="389"/>
                  </a:lnTo>
                  <a:lnTo>
                    <a:pt x="2367" y="397"/>
                  </a:lnTo>
                  <a:lnTo>
                    <a:pt x="2370" y="384"/>
                  </a:lnTo>
                  <a:lnTo>
                    <a:pt x="2373" y="373"/>
                  </a:lnTo>
                  <a:lnTo>
                    <a:pt x="2376" y="347"/>
                  </a:lnTo>
                  <a:lnTo>
                    <a:pt x="2379" y="355"/>
                  </a:lnTo>
                  <a:lnTo>
                    <a:pt x="2382" y="333"/>
                  </a:lnTo>
                  <a:lnTo>
                    <a:pt x="2386" y="300"/>
                  </a:lnTo>
                  <a:lnTo>
                    <a:pt x="2389" y="295"/>
                  </a:lnTo>
                  <a:lnTo>
                    <a:pt x="2392" y="290"/>
                  </a:lnTo>
                  <a:lnTo>
                    <a:pt x="2395" y="329"/>
                  </a:lnTo>
                  <a:lnTo>
                    <a:pt x="2398" y="366"/>
                  </a:lnTo>
                  <a:lnTo>
                    <a:pt x="2401" y="412"/>
                  </a:lnTo>
                  <a:lnTo>
                    <a:pt x="2404" y="451"/>
                  </a:lnTo>
                  <a:lnTo>
                    <a:pt x="2407" y="456"/>
                  </a:lnTo>
                  <a:lnTo>
                    <a:pt x="2410" y="506"/>
                  </a:lnTo>
                  <a:lnTo>
                    <a:pt x="2413" y="436"/>
                  </a:lnTo>
                  <a:lnTo>
                    <a:pt x="2416" y="413"/>
                  </a:lnTo>
                  <a:lnTo>
                    <a:pt x="2419" y="477"/>
                  </a:lnTo>
                  <a:lnTo>
                    <a:pt x="2422" y="514"/>
                  </a:lnTo>
                  <a:lnTo>
                    <a:pt x="2425" y="517"/>
                  </a:lnTo>
                  <a:lnTo>
                    <a:pt x="2428" y="571"/>
                  </a:lnTo>
                  <a:lnTo>
                    <a:pt x="2432" y="585"/>
                  </a:lnTo>
                  <a:lnTo>
                    <a:pt x="2435" y="551"/>
                  </a:lnTo>
                  <a:lnTo>
                    <a:pt x="2438" y="556"/>
                  </a:lnTo>
                  <a:lnTo>
                    <a:pt x="2441" y="558"/>
                  </a:lnTo>
                  <a:lnTo>
                    <a:pt x="2444" y="590"/>
                  </a:lnTo>
                  <a:lnTo>
                    <a:pt x="2447" y="607"/>
                  </a:lnTo>
                  <a:lnTo>
                    <a:pt x="2450" y="649"/>
                  </a:lnTo>
                  <a:lnTo>
                    <a:pt x="2453" y="638"/>
                  </a:lnTo>
                  <a:lnTo>
                    <a:pt x="2456" y="652"/>
                  </a:lnTo>
                  <a:lnTo>
                    <a:pt x="2459" y="628"/>
                  </a:lnTo>
                  <a:lnTo>
                    <a:pt x="2463" y="589"/>
                  </a:lnTo>
                  <a:lnTo>
                    <a:pt x="2465" y="555"/>
                  </a:lnTo>
                  <a:lnTo>
                    <a:pt x="2468" y="556"/>
                  </a:lnTo>
                  <a:lnTo>
                    <a:pt x="2471" y="572"/>
                  </a:lnTo>
                  <a:lnTo>
                    <a:pt x="2474" y="610"/>
                  </a:lnTo>
                  <a:lnTo>
                    <a:pt x="2478" y="607"/>
                  </a:lnTo>
                  <a:lnTo>
                    <a:pt x="2481" y="576"/>
                  </a:lnTo>
                  <a:lnTo>
                    <a:pt x="2484" y="587"/>
                  </a:lnTo>
                  <a:lnTo>
                    <a:pt x="2487" y="593"/>
                  </a:lnTo>
                  <a:lnTo>
                    <a:pt x="2490" y="573"/>
                  </a:lnTo>
                  <a:lnTo>
                    <a:pt x="2493" y="546"/>
                  </a:lnTo>
                  <a:lnTo>
                    <a:pt x="2496" y="591"/>
                  </a:lnTo>
                  <a:lnTo>
                    <a:pt x="2499" y="584"/>
                  </a:lnTo>
                  <a:lnTo>
                    <a:pt x="2502" y="578"/>
                  </a:lnTo>
                  <a:lnTo>
                    <a:pt x="2505" y="583"/>
                  </a:lnTo>
                  <a:lnTo>
                    <a:pt x="2509" y="555"/>
                  </a:lnTo>
                  <a:lnTo>
                    <a:pt x="2512" y="567"/>
                  </a:lnTo>
                  <a:lnTo>
                    <a:pt x="2515" y="592"/>
                  </a:lnTo>
                  <a:lnTo>
                    <a:pt x="2517" y="584"/>
                  </a:lnTo>
                  <a:lnTo>
                    <a:pt x="2520" y="569"/>
                  </a:lnTo>
                  <a:lnTo>
                    <a:pt x="2524" y="576"/>
                  </a:lnTo>
                  <a:lnTo>
                    <a:pt x="2527" y="551"/>
                  </a:lnTo>
                  <a:lnTo>
                    <a:pt x="2530" y="599"/>
                  </a:lnTo>
                  <a:lnTo>
                    <a:pt x="2533" y="633"/>
                  </a:lnTo>
                  <a:lnTo>
                    <a:pt x="2536" y="729"/>
                  </a:lnTo>
                  <a:lnTo>
                    <a:pt x="2539" y="713"/>
                  </a:lnTo>
                  <a:lnTo>
                    <a:pt x="2542" y="743"/>
                  </a:lnTo>
                  <a:lnTo>
                    <a:pt x="2545" y="751"/>
                  </a:lnTo>
                  <a:lnTo>
                    <a:pt x="2548" y="720"/>
                  </a:lnTo>
                  <a:lnTo>
                    <a:pt x="2551" y="718"/>
                  </a:lnTo>
                  <a:lnTo>
                    <a:pt x="2555" y="732"/>
                  </a:lnTo>
                  <a:lnTo>
                    <a:pt x="2558" y="758"/>
                  </a:lnTo>
                  <a:lnTo>
                    <a:pt x="2561" y="766"/>
                  </a:lnTo>
                  <a:lnTo>
                    <a:pt x="2564" y="747"/>
                  </a:lnTo>
                  <a:lnTo>
                    <a:pt x="2567" y="795"/>
                  </a:lnTo>
                  <a:lnTo>
                    <a:pt x="2570" y="797"/>
                  </a:lnTo>
                  <a:lnTo>
                    <a:pt x="2573" y="772"/>
                  </a:lnTo>
                  <a:lnTo>
                    <a:pt x="2576" y="817"/>
                  </a:lnTo>
                  <a:lnTo>
                    <a:pt x="2579" y="796"/>
                  </a:lnTo>
                  <a:lnTo>
                    <a:pt x="2582" y="774"/>
                  </a:lnTo>
                  <a:lnTo>
                    <a:pt x="2585" y="802"/>
                  </a:lnTo>
                  <a:lnTo>
                    <a:pt x="2588" y="850"/>
                  </a:lnTo>
                  <a:lnTo>
                    <a:pt x="2591" y="836"/>
                  </a:lnTo>
                  <a:lnTo>
                    <a:pt x="2594" y="811"/>
                  </a:lnTo>
                  <a:lnTo>
                    <a:pt x="2597" y="792"/>
                  </a:lnTo>
                  <a:lnTo>
                    <a:pt x="2600" y="768"/>
                  </a:lnTo>
                  <a:lnTo>
                    <a:pt x="2604" y="805"/>
                  </a:lnTo>
                  <a:lnTo>
                    <a:pt x="2607" y="787"/>
                  </a:lnTo>
                  <a:lnTo>
                    <a:pt x="2610" y="805"/>
                  </a:lnTo>
                  <a:lnTo>
                    <a:pt x="2613" y="823"/>
                  </a:lnTo>
                  <a:lnTo>
                    <a:pt x="2616" y="872"/>
                  </a:lnTo>
                  <a:lnTo>
                    <a:pt x="2619" y="837"/>
                  </a:lnTo>
                  <a:lnTo>
                    <a:pt x="2622" y="832"/>
                  </a:lnTo>
                  <a:lnTo>
                    <a:pt x="2625" y="800"/>
                  </a:lnTo>
                  <a:lnTo>
                    <a:pt x="2628" y="753"/>
                  </a:lnTo>
                  <a:lnTo>
                    <a:pt x="2631" y="789"/>
                  </a:lnTo>
                  <a:lnTo>
                    <a:pt x="2634" y="768"/>
                  </a:lnTo>
                  <a:lnTo>
                    <a:pt x="2637" y="769"/>
                  </a:lnTo>
                  <a:lnTo>
                    <a:pt x="2640" y="740"/>
                  </a:lnTo>
                  <a:lnTo>
                    <a:pt x="2643" y="705"/>
                  </a:lnTo>
                  <a:lnTo>
                    <a:pt x="2646" y="680"/>
                  </a:lnTo>
                  <a:lnTo>
                    <a:pt x="2650" y="705"/>
                  </a:lnTo>
                  <a:lnTo>
                    <a:pt x="2653" y="709"/>
                  </a:lnTo>
                  <a:lnTo>
                    <a:pt x="2656" y="701"/>
                  </a:lnTo>
                  <a:lnTo>
                    <a:pt x="2659" y="602"/>
                  </a:lnTo>
                  <a:lnTo>
                    <a:pt x="2662" y="564"/>
                  </a:lnTo>
                  <a:lnTo>
                    <a:pt x="2665" y="491"/>
                  </a:lnTo>
                  <a:lnTo>
                    <a:pt x="2668" y="478"/>
                  </a:lnTo>
                  <a:lnTo>
                    <a:pt x="2671" y="471"/>
                  </a:lnTo>
                  <a:lnTo>
                    <a:pt x="2674" y="452"/>
                  </a:lnTo>
                  <a:lnTo>
                    <a:pt x="2677" y="469"/>
                  </a:lnTo>
                  <a:lnTo>
                    <a:pt x="2681" y="430"/>
                  </a:lnTo>
                  <a:lnTo>
                    <a:pt x="2683" y="435"/>
                  </a:lnTo>
                  <a:lnTo>
                    <a:pt x="2686" y="477"/>
                  </a:lnTo>
                  <a:lnTo>
                    <a:pt x="2689" y="450"/>
                  </a:lnTo>
                  <a:lnTo>
                    <a:pt x="2692" y="499"/>
                  </a:lnTo>
                  <a:lnTo>
                    <a:pt x="2696" y="557"/>
                  </a:lnTo>
                  <a:lnTo>
                    <a:pt x="2699" y="548"/>
                  </a:lnTo>
                  <a:lnTo>
                    <a:pt x="2702" y="578"/>
                  </a:lnTo>
                  <a:lnTo>
                    <a:pt x="2705" y="606"/>
                  </a:lnTo>
                  <a:lnTo>
                    <a:pt x="2708" y="612"/>
                  </a:lnTo>
                  <a:lnTo>
                    <a:pt x="2711" y="627"/>
                  </a:lnTo>
                  <a:lnTo>
                    <a:pt x="2714" y="634"/>
                  </a:lnTo>
                  <a:lnTo>
                    <a:pt x="2717" y="625"/>
                  </a:lnTo>
                  <a:lnTo>
                    <a:pt x="2720" y="662"/>
                  </a:lnTo>
                  <a:lnTo>
                    <a:pt x="2723" y="701"/>
                  </a:lnTo>
                  <a:lnTo>
                    <a:pt x="2727" y="766"/>
                  </a:lnTo>
                  <a:lnTo>
                    <a:pt x="2730" y="778"/>
                  </a:lnTo>
                  <a:lnTo>
                    <a:pt x="2733" y="758"/>
                  </a:lnTo>
                  <a:lnTo>
                    <a:pt x="2736" y="780"/>
                  </a:lnTo>
                  <a:lnTo>
                    <a:pt x="2738" y="764"/>
                  </a:lnTo>
                  <a:lnTo>
                    <a:pt x="2742" y="747"/>
                  </a:lnTo>
                  <a:lnTo>
                    <a:pt x="2745" y="716"/>
                  </a:lnTo>
                  <a:lnTo>
                    <a:pt x="2748" y="685"/>
                  </a:lnTo>
                  <a:lnTo>
                    <a:pt x="2751" y="706"/>
                  </a:lnTo>
                  <a:lnTo>
                    <a:pt x="2754" y="733"/>
                  </a:lnTo>
                  <a:lnTo>
                    <a:pt x="2757" y="732"/>
                  </a:lnTo>
                  <a:lnTo>
                    <a:pt x="2760" y="753"/>
                  </a:lnTo>
                  <a:lnTo>
                    <a:pt x="2763" y="707"/>
                  </a:lnTo>
                  <a:lnTo>
                    <a:pt x="2766" y="664"/>
                  </a:lnTo>
                  <a:lnTo>
                    <a:pt x="2769" y="661"/>
                  </a:lnTo>
                  <a:lnTo>
                    <a:pt x="2773" y="675"/>
                  </a:lnTo>
                  <a:lnTo>
                    <a:pt x="2776" y="658"/>
                  </a:lnTo>
                  <a:lnTo>
                    <a:pt x="2779" y="679"/>
                  </a:lnTo>
                  <a:lnTo>
                    <a:pt x="2782" y="683"/>
                  </a:lnTo>
                  <a:lnTo>
                    <a:pt x="2785" y="699"/>
                  </a:lnTo>
                  <a:lnTo>
                    <a:pt x="2788" y="696"/>
                  </a:lnTo>
                  <a:lnTo>
                    <a:pt x="2791" y="661"/>
                  </a:lnTo>
                  <a:lnTo>
                    <a:pt x="2794" y="637"/>
                  </a:lnTo>
                  <a:lnTo>
                    <a:pt x="2797" y="602"/>
                  </a:lnTo>
                  <a:lnTo>
                    <a:pt x="2800" y="630"/>
                  </a:lnTo>
                  <a:lnTo>
                    <a:pt x="2803" y="625"/>
                  </a:lnTo>
                  <a:lnTo>
                    <a:pt x="2806" y="655"/>
                  </a:lnTo>
                  <a:lnTo>
                    <a:pt x="2809" y="644"/>
                  </a:lnTo>
                  <a:lnTo>
                    <a:pt x="2812" y="633"/>
                  </a:lnTo>
                  <a:lnTo>
                    <a:pt x="2815" y="593"/>
                  </a:lnTo>
                  <a:lnTo>
                    <a:pt x="2818" y="558"/>
                  </a:lnTo>
                  <a:lnTo>
                    <a:pt x="2822" y="537"/>
                  </a:lnTo>
                  <a:lnTo>
                    <a:pt x="2825" y="553"/>
                  </a:lnTo>
                  <a:lnTo>
                    <a:pt x="2828" y="568"/>
                  </a:lnTo>
                  <a:lnTo>
                    <a:pt x="2831" y="633"/>
                  </a:lnTo>
                  <a:lnTo>
                    <a:pt x="2834" y="647"/>
                  </a:lnTo>
                  <a:lnTo>
                    <a:pt x="2837" y="695"/>
                  </a:lnTo>
                  <a:lnTo>
                    <a:pt x="2840" y="666"/>
                  </a:lnTo>
                  <a:lnTo>
                    <a:pt x="2843" y="638"/>
                  </a:lnTo>
                  <a:lnTo>
                    <a:pt x="2846" y="633"/>
                  </a:lnTo>
                  <a:lnTo>
                    <a:pt x="2849" y="645"/>
                  </a:lnTo>
                  <a:lnTo>
                    <a:pt x="2852" y="641"/>
                  </a:lnTo>
                  <a:lnTo>
                    <a:pt x="2855" y="591"/>
                  </a:lnTo>
                  <a:lnTo>
                    <a:pt x="2858" y="549"/>
                  </a:lnTo>
                  <a:lnTo>
                    <a:pt x="2861" y="562"/>
                  </a:lnTo>
                  <a:lnTo>
                    <a:pt x="2864" y="557"/>
                  </a:lnTo>
                  <a:lnTo>
                    <a:pt x="2868" y="592"/>
                  </a:lnTo>
                  <a:lnTo>
                    <a:pt x="2871" y="579"/>
                  </a:lnTo>
                  <a:lnTo>
                    <a:pt x="2874" y="557"/>
                  </a:lnTo>
                  <a:lnTo>
                    <a:pt x="2877" y="528"/>
                  </a:lnTo>
                  <a:lnTo>
                    <a:pt x="2880" y="576"/>
                  </a:lnTo>
                  <a:lnTo>
                    <a:pt x="2883" y="560"/>
                  </a:lnTo>
                  <a:lnTo>
                    <a:pt x="2886" y="587"/>
                  </a:lnTo>
                  <a:lnTo>
                    <a:pt x="2889" y="599"/>
                  </a:lnTo>
                  <a:lnTo>
                    <a:pt x="2892" y="575"/>
                  </a:lnTo>
                  <a:lnTo>
                    <a:pt x="2895" y="565"/>
                  </a:lnTo>
                  <a:lnTo>
                    <a:pt x="2899" y="571"/>
                  </a:lnTo>
                  <a:lnTo>
                    <a:pt x="2901" y="552"/>
                  </a:lnTo>
                  <a:lnTo>
                    <a:pt x="2904" y="500"/>
                  </a:lnTo>
                  <a:lnTo>
                    <a:pt x="2907" y="520"/>
                  </a:lnTo>
                  <a:lnTo>
                    <a:pt x="2910" y="562"/>
                  </a:lnTo>
                  <a:lnTo>
                    <a:pt x="2914" y="598"/>
                  </a:lnTo>
                  <a:lnTo>
                    <a:pt x="2917" y="628"/>
                  </a:lnTo>
                  <a:lnTo>
                    <a:pt x="2920" y="649"/>
                  </a:lnTo>
                  <a:lnTo>
                    <a:pt x="2923" y="631"/>
                  </a:lnTo>
                  <a:lnTo>
                    <a:pt x="2926" y="697"/>
                  </a:lnTo>
                  <a:lnTo>
                    <a:pt x="2929" y="689"/>
                  </a:lnTo>
                  <a:lnTo>
                    <a:pt x="2932" y="713"/>
                  </a:lnTo>
                  <a:lnTo>
                    <a:pt x="2935" y="679"/>
                  </a:lnTo>
                  <a:lnTo>
                    <a:pt x="2938" y="706"/>
                  </a:lnTo>
                  <a:lnTo>
                    <a:pt x="2941" y="705"/>
                  </a:lnTo>
                  <a:lnTo>
                    <a:pt x="2945" y="735"/>
                  </a:lnTo>
                  <a:lnTo>
                    <a:pt x="2948" y="756"/>
                  </a:lnTo>
                  <a:lnTo>
                    <a:pt x="2951" y="765"/>
                  </a:lnTo>
                  <a:lnTo>
                    <a:pt x="2954" y="772"/>
                  </a:lnTo>
                  <a:lnTo>
                    <a:pt x="2956" y="788"/>
                  </a:lnTo>
                  <a:lnTo>
                    <a:pt x="2960" y="753"/>
                  </a:lnTo>
                  <a:lnTo>
                    <a:pt x="2963" y="735"/>
                  </a:lnTo>
                  <a:lnTo>
                    <a:pt x="2966" y="677"/>
                  </a:lnTo>
                  <a:lnTo>
                    <a:pt x="2969" y="686"/>
                  </a:lnTo>
                  <a:lnTo>
                    <a:pt x="2972" y="652"/>
                  </a:lnTo>
                  <a:lnTo>
                    <a:pt x="2975" y="718"/>
                  </a:lnTo>
                  <a:lnTo>
                    <a:pt x="2978" y="698"/>
                  </a:lnTo>
                  <a:lnTo>
                    <a:pt x="2981" y="687"/>
                  </a:lnTo>
                  <a:lnTo>
                    <a:pt x="2984" y="698"/>
                  </a:lnTo>
                  <a:lnTo>
                    <a:pt x="2987" y="677"/>
                  </a:lnTo>
                  <a:lnTo>
                    <a:pt x="2990" y="649"/>
                  </a:lnTo>
                  <a:lnTo>
                    <a:pt x="2994" y="617"/>
                  </a:lnTo>
                  <a:lnTo>
                    <a:pt x="2997" y="604"/>
                  </a:lnTo>
                  <a:lnTo>
                    <a:pt x="3000" y="585"/>
                  </a:lnTo>
                  <a:lnTo>
                    <a:pt x="3003" y="606"/>
                  </a:lnTo>
                  <a:lnTo>
                    <a:pt x="3006" y="640"/>
                  </a:lnTo>
                  <a:lnTo>
                    <a:pt x="3009" y="648"/>
                  </a:lnTo>
                  <a:lnTo>
                    <a:pt x="3012" y="643"/>
                  </a:lnTo>
                  <a:lnTo>
                    <a:pt x="3015" y="613"/>
                  </a:lnTo>
                  <a:lnTo>
                    <a:pt x="3018" y="638"/>
                  </a:lnTo>
                  <a:lnTo>
                    <a:pt x="3021" y="653"/>
                  </a:lnTo>
                  <a:lnTo>
                    <a:pt x="3024" y="560"/>
                  </a:lnTo>
                  <a:lnTo>
                    <a:pt x="3027" y="579"/>
                  </a:lnTo>
                  <a:lnTo>
                    <a:pt x="3030" y="519"/>
                  </a:lnTo>
                  <a:lnTo>
                    <a:pt x="3033" y="489"/>
                  </a:lnTo>
                  <a:lnTo>
                    <a:pt x="3036" y="507"/>
                  </a:lnTo>
                  <a:lnTo>
                    <a:pt x="3040" y="510"/>
                  </a:lnTo>
                  <a:lnTo>
                    <a:pt x="3043" y="517"/>
                  </a:lnTo>
                  <a:lnTo>
                    <a:pt x="3046" y="502"/>
                  </a:lnTo>
                  <a:lnTo>
                    <a:pt x="3049" y="459"/>
                  </a:lnTo>
                  <a:lnTo>
                    <a:pt x="3052" y="510"/>
                  </a:lnTo>
                  <a:lnTo>
                    <a:pt x="3055" y="447"/>
                  </a:lnTo>
                  <a:lnTo>
                    <a:pt x="3058" y="423"/>
                  </a:lnTo>
                  <a:lnTo>
                    <a:pt x="3061" y="440"/>
                  </a:lnTo>
                  <a:lnTo>
                    <a:pt x="3064" y="444"/>
                  </a:lnTo>
                  <a:lnTo>
                    <a:pt x="3067" y="434"/>
                  </a:lnTo>
                </a:path>
              </a:pathLst>
            </a:custGeom>
            <a:noFill/>
            <a:ln w="1270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229"/>
            <p:cNvSpPr>
              <a:spLocks/>
            </p:cNvSpPr>
            <p:nvPr/>
          </p:nvSpPr>
          <p:spPr bwMode="auto">
            <a:xfrm>
              <a:off x="6161088" y="230187"/>
              <a:ext cx="4868862" cy="2765425"/>
            </a:xfrm>
            <a:custGeom>
              <a:avLst/>
              <a:gdLst>
                <a:gd name="T0" fmla="*/ 46 w 3067"/>
                <a:gd name="T1" fmla="*/ 1679 h 1742"/>
                <a:gd name="T2" fmla="*/ 95 w 3067"/>
                <a:gd name="T3" fmla="*/ 1445 h 1742"/>
                <a:gd name="T4" fmla="*/ 144 w 3067"/>
                <a:gd name="T5" fmla="*/ 1060 h 1742"/>
                <a:gd name="T6" fmla="*/ 193 w 3067"/>
                <a:gd name="T7" fmla="*/ 800 h 1742"/>
                <a:gd name="T8" fmla="*/ 242 w 3067"/>
                <a:gd name="T9" fmla="*/ 1061 h 1742"/>
                <a:gd name="T10" fmla="*/ 291 w 3067"/>
                <a:gd name="T11" fmla="*/ 997 h 1742"/>
                <a:gd name="T12" fmla="*/ 340 w 3067"/>
                <a:gd name="T13" fmla="*/ 1013 h 1742"/>
                <a:gd name="T14" fmla="*/ 390 w 3067"/>
                <a:gd name="T15" fmla="*/ 1085 h 1742"/>
                <a:gd name="T16" fmla="*/ 439 w 3067"/>
                <a:gd name="T17" fmla="*/ 1074 h 1742"/>
                <a:gd name="T18" fmla="*/ 488 w 3067"/>
                <a:gd name="T19" fmla="*/ 986 h 1742"/>
                <a:gd name="T20" fmla="*/ 537 w 3067"/>
                <a:gd name="T21" fmla="*/ 944 h 1742"/>
                <a:gd name="T22" fmla="*/ 586 w 3067"/>
                <a:gd name="T23" fmla="*/ 894 h 1742"/>
                <a:gd name="T24" fmla="*/ 635 w 3067"/>
                <a:gd name="T25" fmla="*/ 729 h 1742"/>
                <a:gd name="T26" fmla="*/ 685 w 3067"/>
                <a:gd name="T27" fmla="*/ 861 h 1742"/>
                <a:gd name="T28" fmla="*/ 734 w 3067"/>
                <a:gd name="T29" fmla="*/ 1130 h 1742"/>
                <a:gd name="T30" fmla="*/ 783 w 3067"/>
                <a:gd name="T31" fmla="*/ 1237 h 1742"/>
                <a:gd name="T32" fmla="*/ 832 w 3067"/>
                <a:gd name="T33" fmla="*/ 1150 h 1742"/>
                <a:gd name="T34" fmla="*/ 881 w 3067"/>
                <a:gd name="T35" fmla="*/ 1021 h 1742"/>
                <a:gd name="T36" fmla="*/ 930 w 3067"/>
                <a:gd name="T37" fmla="*/ 1189 h 1742"/>
                <a:gd name="T38" fmla="*/ 979 w 3067"/>
                <a:gd name="T39" fmla="*/ 1190 h 1742"/>
                <a:gd name="T40" fmla="*/ 1029 w 3067"/>
                <a:gd name="T41" fmla="*/ 1180 h 1742"/>
                <a:gd name="T42" fmla="*/ 1078 w 3067"/>
                <a:gd name="T43" fmla="*/ 1154 h 1742"/>
                <a:gd name="T44" fmla="*/ 1127 w 3067"/>
                <a:gd name="T45" fmla="*/ 1074 h 1742"/>
                <a:gd name="T46" fmla="*/ 1176 w 3067"/>
                <a:gd name="T47" fmla="*/ 1264 h 1742"/>
                <a:gd name="T48" fmla="*/ 1225 w 3067"/>
                <a:gd name="T49" fmla="*/ 1196 h 1742"/>
                <a:gd name="T50" fmla="*/ 1274 w 3067"/>
                <a:gd name="T51" fmla="*/ 1257 h 1742"/>
                <a:gd name="T52" fmla="*/ 1323 w 3067"/>
                <a:gd name="T53" fmla="*/ 1393 h 1742"/>
                <a:gd name="T54" fmla="*/ 1372 w 3067"/>
                <a:gd name="T55" fmla="*/ 1074 h 1742"/>
                <a:gd name="T56" fmla="*/ 1421 w 3067"/>
                <a:gd name="T57" fmla="*/ 1352 h 1742"/>
                <a:gd name="T58" fmla="*/ 1471 w 3067"/>
                <a:gd name="T59" fmla="*/ 1333 h 1742"/>
                <a:gd name="T60" fmla="*/ 1520 w 3067"/>
                <a:gd name="T61" fmla="*/ 1245 h 1742"/>
                <a:gd name="T62" fmla="*/ 1569 w 3067"/>
                <a:gd name="T63" fmla="*/ 1292 h 1742"/>
                <a:gd name="T64" fmla="*/ 1618 w 3067"/>
                <a:gd name="T65" fmla="*/ 1428 h 1742"/>
                <a:gd name="T66" fmla="*/ 1667 w 3067"/>
                <a:gd name="T67" fmla="*/ 1115 h 1742"/>
                <a:gd name="T68" fmla="*/ 1716 w 3067"/>
                <a:gd name="T69" fmla="*/ 1067 h 1742"/>
                <a:gd name="T70" fmla="*/ 1765 w 3067"/>
                <a:gd name="T71" fmla="*/ 945 h 1742"/>
                <a:gd name="T72" fmla="*/ 1814 w 3067"/>
                <a:gd name="T73" fmla="*/ 1372 h 1742"/>
                <a:gd name="T74" fmla="*/ 1863 w 3067"/>
                <a:gd name="T75" fmla="*/ 1001 h 1742"/>
                <a:gd name="T76" fmla="*/ 1913 w 3067"/>
                <a:gd name="T77" fmla="*/ 899 h 1742"/>
                <a:gd name="T78" fmla="*/ 1962 w 3067"/>
                <a:gd name="T79" fmla="*/ 713 h 1742"/>
                <a:gd name="T80" fmla="*/ 2011 w 3067"/>
                <a:gd name="T81" fmla="*/ 717 h 1742"/>
                <a:gd name="T82" fmla="*/ 2060 w 3067"/>
                <a:gd name="T83" fmla="*/ 788 h 1742"/>
                <a:gd name="T84" fmla="*/ 2109 w 3067"/>
                <a:gd name="T85" fmla="*/ 705 h 1742"/>
                <a:gd name="T86" fmla="*/ 2158 w 3067"/>
                <a:gd name="T87" fmla="*/ 768 h 1742"/>
                <a:gd name="T88" fmla="*/ 2207 w 3067"/>
                <a:gd name="T89" fmla="*/ 922 h 1742"/>
                <a:gd name="T90" fmla="*/ 2256 w 3067"/>
                <a:gd name="T91" fmla="*/ 807 h 1742"/>
                <a:gd name="T92" fmla="*/ 2306 w 3067"/>
                <a:gd name="T93" fmla="*/ 799 h 1742"/>
                <a:gd name="T94" fmla="*/ 2355 w 3067"/>
                <a:gd name="T95" fmla="*/ 636 h 1742"/>
                <a:gd name="T96" fmla="*/ 2404 w 3067"/>
                <a:gd name="T97" fmla="*/ 438 h 1742"/>
                <a:gd name="T98" fmla="*/ 2453 w 3067"/>
                <a:gd name="T99" fmla="*/ 428 h 1742"/>
                <a:gd name="T100" fmla="*/ 2502 w 3067"/>
                <a:gd name="T101" fmla="*/ 535 h 1742"/>
                <a:gd name="T102" fmla="*/ 2551 w 3067"/>
                <a:gd name="T103" fmla="*/ 377 h 1742"/>
                <a:gd name="T104" fmla="*/ 2600 w 3067"/>
                <a:gd name="T105" fmla="*/ 347 h 1742"/>
                <a:gd name="T106" fmla="*/ 2650 w 3067"/>
                <a:gd name="T107" fmla="*/ 165 h 1742"/>
                <a:gd name="T108" fmla="*/ 2699 w 3067"/>
                <a:gd name="T109" fmla="*/ 174 h 1742"/>
                <a:gd name="T110" fmla="*/ 2748 w 3067"/>
                <a:gd name="T111" fmla="*/ 137 h 1742"/>
                <a:gd name="T112" fmla="*/ 2797 w 3067"/>
                <a:gd name="T113" fmla="*/ 149 h 1742"/>
                <a:gd name="T114" fmla="*/ 2846 w 3067"/>
                <a:gd name="T115" fmla="*/ 101 h 1742"/>
                <a:gd name="T116" fmla="*/ 2895 w 3067"/>
                <a:gd name="T117" fmla="*/ 136 h 1742"/>
                <a:gd name="T118" fmla="*/ 2945 w 3067"/>
                <a:gd name="T119" fmla="*/ 103 h 1742"/>
                <a:gd name="T120" fmla="*/ 2994 w 3067"/>
                <a:gd name="T121" fmla="*/ 251 h 1742"/>
                <a:gd name="T122" fmla="*/ 3043 w 3067"/>
                <a:gd name="T123" fmla="*/ 244 h 1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67" h="1742">
                  <a:moveTo>
                    <a:pt x="0" y="1742"/>
                  </a:moveTo>
                  <a:lnTo>
                    <a:pt x="3" y="1695"/>
                  </a:lnTo>
                  <a:lnTo>
                    <a:pt x="6" y="1653"/>
                  </a:lnTo>
                  <a:lnTo>
                    <a:pt x="9" y="1667"/>
                  </a:lnTo>
                  <a:lnTo>
                    <a:pt x="12" y="1672"/>
                  </a:lnTo>
                  <a:lnTo>
                    <a:pt x="15" y="1644"/>
                  </a:lnTo>
                  <a:lnTo>
                    <a:pt x="18" y="1639"/>
                  </a:lnTo>
                  <a:lnTo>
                    <a:pt x="21" y="1595"/>
                  </a:lnTo>
                  <a:lnTo>
                    <a:pt x="24" y="1622"/>
                  </a:lnTo>
                  <a:lnTo>
                    <a:pt x="27" y="1603"/>
                  </a:lnTo>
                  <a:lnTo>
                    <a:pt x="31" y="1592"/>
                  </a:lnTo>
                  <a:lnTo>
                    <a:pt x="34" y="1538"/>
                  </a:lnTo>
                  <a:lnTo>
                    <a:pt x="37" y="1590"/>
                  </a:lnTo>
                  <a:lnTo>
                    <a:pt x="40" y="1590"/>
                  </a:lnTo>
                  <a:lnTo>
                    <a:pt x="43" y="1588"/>
                  </a:lnTo>
                  <a:lnTo>
                    <a:pt x="46" y="1679"/>
                  </a:lnTo>
                  <a:lnTo>
                    <a:pt x="49" y="1630"/>
                  </a:lnTo>
                  <a:lnTo>
                    <a:pt x="52" y="1521"/>
                  </a:lnTo>
                  <a:lnTo>
                    <a:pt x="55" y="1531"/>
                  </a:lnTo>
                  <a:lnTo>
                    <a:pt x="58" y="1519"/>
                  </a:lnTo>
                  <a:lnTo>
                    <a:pt x="61" y="1537"/>
                  </a:lnTo>
                  <a:lnTo>
                    <a:pt x="64" y="1522"/>
                  </a:lnTo>
                  <a:lnTo>
                    <a:pt x="67" y="1537"/>
                  </a:lnTo>
                  <a:lnTo>
                    <a:pt x="70" y="1541"/>
                  </a:lnTo>
                  <a:lnTo>
                    <a:pt x="73" y="1478"/>
                  </a:lnTo>
                  <a:lnTo>
                    <a:pt x="77" y="1511"/>
                  </a:lnTo>
                  <a:lnTo>
                    <a:pt x="80" y="1534"/>
                  </a:lnTo>
                  <a:lnTo>
                    <a:pt x="83" y="1536"/>
                  </a:lnTo>
                  <a:lnTo>
                    <a:pt x="86" y="1542"/>
                  </a:lnTo>
                  <a:lnTo>
                    <a:pt x="89" y="1486"/>
                  </a:lnTo>
                  <a:lnTo>
                    <a:pt x="92" y="1407"/>
                  </a:lnTo>
                  <a:lnTo>
                    <a:pt x="95" y="1445"/>
                  </a:lnTo>
                  <a:lnTo>
                    <a:pt x="98" y="1470"/>
                  </a:lnTo>
                  <a:lnTo>
                    <a:pt x="101" y="1450"/>
                  </a:lnTo>
                  <a:lnTo>
                    <a:pt x="104" y="1464"/>
                  </a:lnTo>
                  <a:lnTo>
                    <a:pt x="107" y="1387"/>
                  </a:lnTo>
                  <a:lnTo>
                    <a:pt x="110" y="1323"/>
                  </a:lnTo>
                  <a:lnTo>
                    <a:pt x="113" y="1302"/>
                  </a:lnTo>
                  <a:lnTo>
                    <a:pt x="116" y="1280"/>
                  </a:lnTo>
                  <a:lnTo>
                    <a:pt x="119" y="1293"/>
                  </a:lnTo>
                  <a:lnTo>
                    <a:pt x="122" y="1263"/>
                  </a:lnTo>
                  <a:lnTo>
                    <a:pt x="126" y="1219"/>
                  </a:lnTo>
                  <a:lnTo>
                    <a:pt x="129" y="1214"/>
                  </a:lnTo>
                  <a:lnTo>
                    <a:pt x="132" y="1139"/>
                  </a:lnTo>
                  <a:lnTo>
                    <a:pt x="135" y="1113"/>
                  </a:lnTo>
                  <a:lnTo>
                    <a:pt x="138" y="1117"/>
                  </a:lnTo>
                  <a:lnTo>
                    <a:pt x="141" y="1103"/>
                  </a:lnTo>
                  <a:lnTo>
                    <a:pt x="144" y="1060"/>
                  </a:lnTo>
                  <a:lnTo>
                    <a:pt x="147" y="1076"/>
                  </a:lnTo>
                  <a:lnTo>
                    <a:pt x="150" y="1079"/>
                  </a:lnTo>
                  <a:lnTo>
                    <a:pt x="153" y="987"/>
                  </a:lnTo>
                  <a:lnTo>
                    <a:pt x="157" y="1005"/>
                  </a:lnTo>
                  <a:lnTo>
                    <a:pt x="160" y="969"/>
                  </a:lnTo>
                  <a:lnTo>
                    <a:pt x="162" y="937"/>
                  </a:lnTo>
                  <a:lnTo>
                    <a:pt x="165" y="875"/>
                  </a:lnTo>
                  <a:lnTo>
                    <a:pt x="168" y="855"/>
                  </a:lnTo>
                  <a:lnTo>
                    <a:pt x="172" y="950"/>
                  </a:lnTo>
                  <a:lnTo>
                    <a:pt x="175" y="983"/>
                  </a:lnTo>
                  <a:lnTo>
                    <a:pt x="178" y="964"/>
                  </a:lnTo>
                  <a:lnTo>
                    <a:pt x="181" y="954"/>
                  </a:lnTo>
                  <a:lnTo>
                    <a:pt x="184" y="877"/>
                  </a:lnTo>
                  <a:lnTo>
                    <a:pt x="187" y="823"/>
                  </a:lnTo>
                  <a:lnTo>
                    <a:pt x="190" y="804"/>
                  </a:lnTo>
                  <a:lnTo>
                    <a:pt x="193" y="800"/>
                  </a:lnTo>
                  <a:lnTo>
                    <a:pt x="196" y="861"/>
                  </a:lnTo>
                  <a:lnTo>
                    <a:pt x="199" y="788"/>
                  </a:lnTo>
                  <a:lnTo>
                    <a:pt x="203" y="783"/>
                  </a:lnTo>
                  <a:lnTo>
                    <a:pt x="206" y="843"/>
                  </a:lnTo>
                  <a:lnTo>
                    <a:pt x="209" y="826"/>
                  </a:lnTo>
                  <a:lnTo>
                    <a:pt x="212" y="822"/>
                  </a:lnTo>
                  <a:lnTo>
                    <a:pt x="214" y="844"/>
                  </a:lnTo>
                  <a:lnTo>
                    <a:pt x="218" y="825"/>
                  </a:lnTo>
                  <a:lnTo>
                    <a:pt x="221" y="853"/>
                  </a:lnTo>
                  <a:lnTo>
                    <a:pt x="224" y="905"/>
                  </a:lnTo>
                  <a:lnTo>
                    <a:pt x="227" y="973"/>
                  </a:lnTo>
                  <a:lnTo>
                    <a:pt x="230" y="987"/>
                  </a:lnTo>
                  <a:lnTo>
                    <a:pt x="233" y="1012"/>
                  </a:lnTo>
                  <a:lnTo>
                    <a:pt x="236" y="994"/>
                  </a:lnTo>
                  <a:lnTo>
                    <a:pt x="239" y="1053"/>
                  </a:lnTo>
                  <a:lnTo>
                    <a:pt x="242" y="1061"/>
                  </a:lnTo>
                  <a:lnTo>
                    <a:pt x="245" y="1120"/>
                  </a:lnTo>
                  <a:lnTo>
                    <a:pt x="249" y="1049"/>
                  </a:lnTo>
                  <a:lnTo>
                    <a:pt x="252" y="1054"/>
                  </a:lnTo>
                  <a:lnTo>
                    <a:pt x="255" y="1006"/>
                  </a:lnTo>
                  <a:lnTo>
                    <a:pt x="258" y="987"/>
                  </a:lnTo>
                  <a:lnTo>
                    <a:pt x="261" y="952"/>
                  </a:lnTo>
                  <a:lnTo>
                    <a:pt x="264" y="996"/>
                  </a:lnTo>
                  <a:lnTo>
                    <a:pt x="267" y="948"/>
                  </a:lnTo>
                  <a:lnTo>
                    <a:pt x="270" y="891"/>
                  </a:lnTo>
                  <a:lnTo>
                    <a:pt x="273" y="972"/>
                  </a:lnTo>
                  <a:lnTo>
                    <a:pt x="276" y="979"/>
                  </a:lnTo>
                  <a:lnTo>
                    <a:pt x="279" y="1004"/>
                  </a:lnTo>
                  <a:lnTo>
                    <a:pt x="282" y="998"/>
                  </a:lnTo>
                  <a:lnTo>
                    <a:pt x="285" y="1031"/>
                  </a:lnTo>
                  <a:lnTo>
                    <a:pt x="288" y="1020"/>
                  </a:lnTo>
                  <a:lnTo>
                    <a:pt x="291" y="997"/>
                  </a:lnTo>
                  <a:lnTo>
                    <a:pt x="295" y="987"/>
                  </a:lnTo>
                  <a:lnTo>
                    <a:pt x="298" y="992"/>
                  </a:lnTo>
                  <a:lnTo>
                    <a:pt x="301" y="1042"/>
                  </a:lnTo>
                  <a:lnTo>
                    <a:pt x="304" y="1040"/>
                  </a:lnTo>
                  <a:lnTo>
                    <a:pt x="307" y="1060"/>
                  </a:lnTo>
                  <a:lnTo>
                    <a:pt x="310" y="1110"/>
                  </a:lnTo>
                  <a:lnTo>
                    <a:pt x="313" y="1112"/>
                  </a:lnTo>
                  <a:lnTo>
                    <a:pt x="316" y="1120"/>
                  </a:lnTo>
                  <a:lnTo>
                    <a:pt x="319" y="1112"/>
                  </a:lnTo>
                  <a:lnTo>
                    <a:pt x="322" y="1074"/>
                  </a:lnTo>
                  <a:lnTo>
                    <a:pt x="325" y="1051"/>
                  </a:lnTo>
                  <a:lnTo>
                    <a:pt x="328" y="1001"/>
                  </a:lnTo>
                  <a:lnTo>
                    <a:pt x="331" y="1029"/>
                  </a:lnTo>
                  <a:lnTo>
                    <a:pt x="334" y="1063"/>
                  </a:lnTo>
                  <a:lnTo>
                    <a:pt x="337" y="1066"/>
                  </a:lnTo>
                  <a:lnTo>
                    <a:pt x="340" y="1013"/>
                  </a:lnTo>
                  <a:lnTo>
                    <a:pt x="344" y="962"/>
                  </a:lnTo>
                  <a:lnTo>
                    <a:pt x="347" y="967"/>
                  </a:lnTo>
                  <a:lnTo>
                    <a:pt x="350" y="990"/>
                  </a:lnTo>
                  <a:lnTo>
                    <a:pt x="353" y="1049"/>
                  </a:lnTo>
                  <a:lnTo>
                    <a:pt x="356" y="1023"/>
                  </a:lnTo>
                  <a:lnTo>
                    <a:pt x="359" y="1022"/>
                  </a:lnTo>
                  <a:lnTo>
                    <a:pt x="362" y="1068"/>
                  </a:lnTo>
                  <a:lnTo>
                    <a:pt x="365" y="1081"/>
                  </a:lnTo>
                  <a:lnTo>
                    <a:pt x="368" y="1152"/>
                  </a:lnTo>
                  <a:lnTo>
                    <a:pt x="371" y="1135"/>
                  </a:lnTo>
                  <a:lnTo>
                    <a:pt x="375" y="1142"/>
                  </a:lnTo>
                  <a:lnTo>
                    <a:pt x="378" y="1079"/>
                  </a:lnTo>
                  <a:lnTo>
                    <a:pt x="380" y="1131"/>
                  </a:lnTo>
                  <a:lnTo>
                    <a:pt x="383" y="1094"/>
                  </a:lnTo>
                  <a:lnTo>
                    <a:pt x="386" y="1088"/>
                  </a:lnTo>
                  <a:lnTo>
                    <a:pt x="390" y="1085"/>
                  </a:lnTo>
                  <a:lnTo>
                    <a:pt x="393" y="1057"/>
                  </a:lnTo>
                  <a:lnTo>
                    <a:pt x="396" y="1011"/>
                  </a:lnTo>
                  <a:lnTo>
                    <a:pt x="399" y="1052"/>
                  </a:lnTo>
                  <a:lnTo>
                    <a:pt x="402" y="1001"/>
                  </a:lnTo>
                  <a:lnTo>
                    <a:pt x="405" y="1048"/>
                  </a:lnTo>
                  <a:lnTo>
                    <a:pt x="408" y="1090"/>
                  </a:lnTo>
                  <a:lnTo>
                    <a:pt x="411" y="1116"/>
                  </a:lnTo>
                  <a:lnTo>
                    <a:pt x="414" y="1088"/>
                  </a:lnTo>
                  <a:lnTo>
                    <a:pt x="417" y="1129"/>
                  </a:lnTo>
                  <a:lnTo>
                    <a:pt x="421" y="1116"/>
                  </a:lnTo>
                  <a:lnTo>
                    <a:pt x="424" y="1100"/>
                  </a:lnTo>
                  <a:lnTo>
                    <a:pt x="427" y="1094"/>
                  </a:lnTo>
                  <a:lnTo>
                    <a:pt x="430" y="1073"/>
                  </a:lnTo>
                  <a:lnTo>
                    <a:pt x="433" y="1118"/>
                  </a:lnTo>
                  <a:lnTo>
                    <a:pt x="436" y="1079"/>
                  </a:lnTo>
                  <a:lnTo>
                    <a:pt x="439" y="1074"/>
                  </a:lnTo>
                  <a:lnTo>
                    <a:pt x="442" y="1046"/>
                  </a:lnTo>
                  <a:lnTo>
                    <a:pt x="445" y="1084"/>
                  </a:lnTo>
                  <a:lnTo>
                    <a:pt x="448" y="1082"/>
                  </a:lnTo>
                  <a:lnTo>
                    <a:pt x="451" y="1048"/>
                  </a:lnTo>
                  <a:lnTo>
                    <a:pt x="454" y="1009"/>
                  </a:lnTo>
                  <a:lnTo>
                    <a:pt x="457" y="1012"/>
                  </a:lnTo>
                  <a:lnTo>
                    <a:pt x="460" y="1084"/>
                  </a:lnTo>
                  <a:lnTo>
                    <a:pt x="463" y="1127"/>
                  </a:lnTo>
                  <a:lnTo>
                    <a:pt x="467" y="1118"/>
                  </a:lnTo>
                  <a:lnTo>
                    <a:pt x="470" y="1087"/>
                  </a:lnTo>
                  <a:lnTo>
                    <a:pt x="473" y="1070"/>
                  </a:lnTo>
                  <a:lnTo>
                    <a:pt x="476" y="1093"/>
                  </a:lnTo>
                  <a:lnTo>
                    <a:pt x="479" y="1006"/>
                  </a:lnTo>
                  <a:lnTo>
                    <a:pt x="482" y="1003"/>
                  </a:lnTo>
                  <a:lnTo>
                    <a:pt x="485" y="970"/>
                  </a:lnTo>
                  <a:lnTo>
                    <a:pt x="488" y="986"/>
                  </a:lnTo>
                  <a:lnTo>
                    <a:pt x="491" y="1029"/>
                  </a:lnTo>
                  <a:lnTo>
                    <a:pt x="494" y="1002"/>
                  </a:lnTo>
                  <a:lnTo>
                    <a:pt x="497" y="962"/>
                  </a:lnTo>
                  <a:lnTo>
                    <a:pt x="500" y="891"/>
                  </a:lnTo>
                  <a:lnTo>
                    <a:pt x="503" y="912"/>
                  </a:lnTo>
                  <a:lnTo>
                    <a:pt x="506" y="975"/>
                  </a:lnTo>
                  <a:lnTo>
                    <a:pt x="509" y="912"/>
                  </a:lnTo>
                  <a:lnTo>
                    <a:pt x="512" y="902"/>
                  </a:lnTo>
                  <a:lnTo>
                    <a:pt x="516" y="946"/>
                  </a:lnTo>
                  <a:lnTo>
                    <a:pt x="519" y="967"/>
                  </a:lnTo>
                  <a:lnTo>
                    <a:pt x="522" y="999"/>
                  </a:lnTo>
                  <a:lnTo>
                    <a:pt x="525" y="954"/>
                  </a:lnTo>
                  <a:lnTo>
                    <a:pt x="528" y="931"/>
                  </a:lnTo>
                  <a:lnTo>
                    <a:pt x="531" y="922"/>
                  </a:lnTo>
                  <a:lnTo>
                    <a:pt x="534" y="912"/>
                  </a:lnTo>
                  <a:lnTo>
                    <a:pt x="537" y="944"/>
                  </a:lnTo>
                  <a:lnTo>
                    <a:pt x="540" y="906"/>
                  </a:lnTo>
                  <a:lnTo>
                    <a:pt x="543" y="892"/>
                  </a:lnTo>
                  <a:lnTo>
                    <a:pt x="546" y="902"/>
                  </a:lnTo>
                  <a:lnTo>
                    <a:pt x="549" y="909"/>
                  </a:lnTo>
                  <a:lnTo>
                    <a:pt x="552" y="913"/>
                  </a:lnTo>
                  <a:lnTo>
                    <a:pt x="555" y="948"/>
                  </a:lnTo>
                  <a:lnTo>
                    <a:pt x="558" y="919"/>
                  </a:lnTo>
                  <a:lnTo>
                    <a:pt x="562" y="865"/>
                  </a:lnTo>
                  <a:lnTo>
                    <a:pt x="565" y="769"/>
                  </a:lnTo>
                  <a:lnTo>
                    <a:pt x="568" y="749"/>
                  </a:lnTo>
                  <a:lnTo>
                    <a:pt x="571" y="781"/>
                  </a:lnTo>
                  <a:lnTo>
                    <a:pt x="574" y="773"/>
                  </a:lnTo>
                  <a:lnTo>
                    <a:pt x="577" y="812"/>
                  </a:lnTo>
                  <a:lnTo>
                    <a:pt x="580" y="836"/>
                  </a:lnTo>
                  <a:lnTo>
                    <a:pt x="583" y="862"/>
                  </a:lnTo>
                  <a:lnTo>
                    <a:pt x="586" y="894"/>
                  </a:lnTo>
                  <a:lnTo>
                    <a:pt x="589" y="880"/>
                  </a:lnTo>
                  <a:lnTo>
                    <a:pt x="593" y="923"/>
                  </a:lnTo>
                  <a:lnTo>
                    <a:pt x="596" y="897"/>
                  </a:lnTo>
                  <a:lnTo>
                    <a:pt x="598" y="866"/>
                  </a:lnTo>
                  <a:lnTo>
                    <a:pt x="601" y="826"/>
                  </a:lnTo>
                  <a:lnTo>
                    <a:pt x="604" y="826"/>
                  </a:lnTo>
                  <a:lnTo>
                    <a:pt x="608" y="803"/>
                  </a:lnTo>
                  <a:lnTo>
                    <a:pt x="611" y="732"/>
                  </a:lnTo>
                  <a:lnTo>
                    <a:pt x="614" y="731"/>
                  </a:lnTo>
                  <a:lnTo>
                    <a:pt x="617" y="737"/>
                  </a:lnTo>
                  <a:lnTo>
                    <a:pt x="620" y="669"/>
                  </a:lnTo>
                  <a:lnTo>
                    <a:pt x="623" y="766"/>
                  </a:lnTo>
                  <a:lnTo>
                    <a:pt x="626" y="784"/>
                  </a:lnTo>
                  <a:lnTo>
                    <a:pt x="629" y="689"/>
                  </a:lnTo>
                  <a:lnTo>
                    <a:pt x="632" y="708"/>
                  </a:lnTo>
                  <a:lnTo>
                    <a:pt x="635" y="729"/>
                  </a:lnTo>
                  <a:lnTo>
                    <a:pt x="639" y="777"/>
                  </a:lnTo>
                  <a:lnTo>
                    <a:pt x="642" y="746"/>
                  </a:lnTo>
                  <a:lnTo>
                    <a:pt x="645" y="828"/>
                  </a:lnTo>
                  <a:lnTo>
                    <a:pt x="648" y="859"/>
                  </a:lnTo>
                  <a:lnTo>
                    <a:pt x="651" y="837"/>
                  </a:lnTo>
                  <a:lnTo>
                    <a:pt x="654" y="837"/>
                  </a:lnTo>
                  <a:lnTo>
                    <a:pt x="657" y="813"/>
                  </a:lnTo>
                  <a:lnTo>
                    <a:pt x="660" y="808"/>
                  </a:lnTo>
                  <a:lnTo>
                    <a:pt x="663" y="782"/>
                  </a:lnTo>
                  <a:lnTo>
                    <a:pt x="666" y="832"/>
                  </a:lnTo>
                  <a:lnTo>
                    <a:pt x="669" y="823"/>
                  </a:lnTo>
                  <a:lnTo>
                    <a:pt x="672" y="884"/>
                  </a:lnTo>
                  <a:lnTo>
                    <a:pt x="675" y="853"/>
                  </a:lnTo>
                  <a:lnTo>
                    <a:pt x="678" y="866"/>
                  </a:lnTo>
                  <a:lnTo>
                    <a:pt x="681" y="840"/>
                  </a:lnTo>
                  <a:lnTo>
                    <a:pt x="685" y="861"/>
                  </a:lnTo>
                  <a:lnTo>
                    <a:pt x="688" y="848"/>
                  </a:lnTo>
                  <a:lnTo>
                    <a:pt x="691" y="807"/>
                  </a:lnTo>
                  <a:lnTo>
                    <a:pt x="694" y="884"/>
                  </a:lnTo>
                  <a:lnTo>
                    <a:pt x="697" y="957"/>
                  </a:lnTo>
                  <a:lnTo>
                    <a:pt x="700" y="1028"/>
                  </a:lnTo>
                  <a:lnTo>
                    <a:pt x="703" y="995"/>
                  </a:lnTo>
                  <a:lnTo>
                    <a:pt x="706" y="979"/>
                  </a:lnTo>
                  <a:lnTo>
                    <a:pt x="709" y="1006"/>
                  </a:lnTo>
                  <a:lnTo>
                    <a:pt x="712" y="948"/>
                  </a:lnTo>
                  <a:lnTo>
                    <a:pt x="715" y="943"/>
                  </a:lnTo>
                  <a:lnTo>
                    <a:pt x="718" y="1005"/>
                  </a:lnTo>
                  <a:lnTo>
                    <a:pt x="721" y="1044"/>
                  </a:lnTo>
                  <a:lnTo>
                    <a:pt x="724" y="1098"/>
                  </a:lnTo>
                  <a:lnTo>
                    <a:pt x="727" y="1061"/>
                  </a:lnTo>
                  <a:lnTo>
                    <a:pt x="730" y="1084"/>
                  </a:lnTo>
                  <a:lnTo>
                    <a:pt x="734" y="1130"/>
                  </a:lnTo>
                  <a:lnTo>
                    <a:pt x="737" y="1152"/>
                  </a:lnTo>
                  <a:lnTo>
                    <a:pt x="740" y="1184"/>
                  </a:lnTo>
                  <a:lnTo>
                    <a:pt x="743" y="1151"/>
                  </a:lnTo>
                  <a:lnTo>
                    <a:pt x="746" y="1133"/>
                  </a:lnTo>
                  <a:lnTo>
                    <a:pt x="749" y="1121"/>
                  </a:lnTo>
                  <a:lnTo>
                    <a:pt x="752" y="1105"/>
                  </a:lnTo>
                  <a:lnTo>
                    <a:pt x="755" y="1104"/>
                  </a:lnTo>
                  <a:lnTo>
                    <a:pt x="758" y="1140"/>
                  </a:lnTo>
                  <a:lnTo>
                    <a:pt x="761" y="1119"/>
                  </a:lnTo>
                  <a:lnTo>
                    <a:pt x="764" y="1151"/>
                  </a:lnTo>
                  <a:lnTo>
                    <a:pt x="767" y="1193"/>
                  </a:lnTo>
                  <a:lnTo>
                    <a:pt x="770" y="1234"/>
                  </a:lnTo>
                  <a:lnTo>
                    <a:pt x="773" y="1201"/>
                  </a:lnTo>
                  <a:lnTo>
                    <a:pt x="776" y="1162"/>
                  </a:lnTo>
                  <a:lnTo>
                    <a:pt x="780" y="1231"/>
                  </a:lnTo>
                  <a:lnTo>
                    <a:pt x="783" y="1237"/>
                  </a:lnTo>
                  <a:lnTo>
                    <a:pt x="786" y="1227"/>
                  </a:lnTo>
                  <a:lnTo>
                    <a:pt x="789" y="1250"/>
                  </a:lnTo>
                  <a:lnTo>
                    <a:pt x="792" y="1221"/>
                  </a:lnTo>
                  <a:lnTo>
                    <a:pt x="795" y="1211"/>
                  </a:lnTo>
                  <a:lnTo>
                    <a:pt x="798" y="1217"/>
                  </a:lnTo>
                  <a:lnTo>
                    <a:pt x="801" y="1239"/>
                  </a:lnTo>
                  <a:lnTo>
                    <a:pt x="804" y="1212"/>
                  </a:lnTo>
                  <a:lnTo>
                    <a:pt x="807" y="1180"/>
                  </a:lnTo>
                  <a:lnTo>
                    <a:pt x="811" y="1161"/>
                  </a:lnTo>
                  <a:lnTo>
                    <a:pt x="814" y="1170"/>
                  </a:lnTo>
                  <a:lnTo>
                    <a:pt x="817" y="1135"/>
                  </a:lnTo>
                  <a:lnTo>
                    <a:pt x="819" y="1170"/>
                  </a:lnTo>
                  <a:lnTo>
                    <a:pt x="822" y="1164"/>
                  </a:lnTo>
                  <a:lnTo>
                    <a:pt x="826" y="1110"/>
                  </a:lnTo>
                  <a:lnTo>
                    <a:pt x="829" y="1117"/>
                  </a:lnTo>
                  <a:lnTo>
                    <a:pt x="832" y="1150"/>
                  </a:lnTo>
                  <a:lnTo>
                    <a:pt x="835" y="1075"/>
                  </a:lnTo>
                  <a:lnTo>
                    <a:pt x="838" y="1085"/>
                  </a:lnTo>
                  <a:lnTo>
                    <a:pt x="841" y="1067"/>
                  </a:lnTo>
                  <a:lnTo>
                    <a:pt x="844" y="1098"/>
                  </a:lnTo>
                  <a:lnTo>
                    <a:pt x="847" y="1087"/>
                  </a:lnTo>
                  <a:lnTo>
                    <a:pt x="850" y="1069"/>
                  </a:lnTo>
                  <a:lnTo>
                    <a:pt x="853" y="1069"/>
                  </a:lnTo>
                  <a:lnTo>
                    <a:pt x="857" y="1056"/>
                  </a:lnTo>
                  <a:lnTo>
                    <a:pt x="860" y="1009"/>
                  </a:lnTo>
                  <a:lnTo>
                    <a:pt x="863" y="1064"/>
                  </a:lnTo>
                  <a:lnTo>
                    <a:pt x="866" y="1056"/>
                  </a:lnTo>
                  <a:lnTo>
                    <a:pt x="869" y="1133"/>
                  </a:lnTo>
                  <a:lnTo>
                    <a:pt x="872" y="1132"/>
                  </a:lnTo>
                  <a:lnTo>
                    <a:pt x="875" y="1057"/>
                  </a:lnTo>
                  <a:lnTo>
                    <a:pt x="878" y="1021"/>
                  </a:lnTo>
                  <a:lnTo>
                    <a:pt x="881" y="1021"/>
                  </a:lnTo>
                  <a:lnTo>
                    <a:pt x="884" y="1034"/>
                  </a:lnTo>
                  <a:lnTo>
                    <a:pt x="887" y="1014"/>
                  </a:lnTo>
                  <a:lnTo>
                    <a:pt x="890" y="973"/>
                  </a:lnTo>
                  <a:lnTo>
                    <a:pt x="893" y="972"/>
                  </a:lnTo>
                  <a:lnTo>
                    <a:pt x="896" y="909"/>
                  </a:lnTo>
                  <a:lnTo>
                    <a:pt x="899" y="941"/>
                  </a:lnTo>
                  <a:lnTo>
                    <a:pt x="903" y="1019"/>
                  </a:lnTo>
                  <a:lnTo>
                    <a:pt x="906" y="1047"/>
                  </a:lnTo>
                  <a:lnTo>
                    <a:pt x="909" y="1055"/>
                  </a:lnTo>
                  <a:lnTo>
                    <a:pt x="912" y="1070"/>
                  </a:lnTo>
                  <a:lnTo>
                    <a:pt x="915" y="1103"/>
                  </a:lnTo>
                  <a:lnTo>
                    <a:pt x="918" y="1051"/>
                  </a:lnTo>
                  <a:lnTo>
                    <a:pt x="921" y="1114"/>
                  </a:lnTo>
                  <a:lnTo>
                    <a:pt x="924" y="1133"/>
                  </a:lnTo>
                  <a:lnTo>
                    <a:pt x="927" y="1170"/>
                  </a:lnTo>
                  <a:lnTo>
                    <a:pt x="930" y="1189"/>
                  </a:lnTo>
                  <a:lnTo>
                    <a:pt x="933" y="1215"/>
                  </a:lnTo>
                  <a:lnTo>
                    <a:pt x="936" y="1196"/>
                  </a:lnTo>
                  <a:lnTo>
                    <a:pt x="939" y="1237"/>
                  </a:lnTo>
                  <a:lnTo>
                    <a:pt x="942" y="1268"/>
                  </a:lnTo>
                  <a:lnTo>
                    <a:pt x="945" y="1264"/>
                  </a:lnTo>
                  <a:lnTo>
                    <a:pt x="948" y="1222"/>
                  </a:lnTo>
                  <a:lnTo>
                    <a:pt x="952" y="1295"/>
                  </a:lnTo>
                  <a:lnTo>
                    <a:pt x="955" y="1224"/>
                  </a:lnTo>
                  <a:lnTo>
                    <a:pt x="958" y="1259"/>
                  </a:lnTo>
                  <a:lnTo>
                    <a:pt x="961" y="1234"/>
                  </a:lnTo>
                  <a:lnTo>
                    <a:pt x="964" y="1192"/>
                  </a:lnTo>
                  <a:lnTo>
                    <a:pt x="967" y="1141"/>
                  </a:lnTo>
                  <a:lnTo>
                    <a:pt x="970" y="1162"/>
                  </a:lnTo>
                  <a:lnTo>
                    <a:pt x="973" y="1161"/>
                  </a:lnTo>
                  <a:lnTo>
                    <a:pt x="976" y="1167"/>
                  </a:lnTo>
                  <a:lnTo>
                    <a:pt x="979" y="1190"/>
                  </a:lnTo>
                  <a:lnTo>
                    <a:pt x="982" y="1180"/>
                  </a:lnTo>
                  <a:lnTo>
                    <a:pt x="985" y="1166"/>
                  </a:lnTo>
                  <a:lnTo>
                    <a:pt x="988" y="1180"/>
                  </a:lnTo>
                  <a:lnTo>
                    <a:pt x="991" y="1174"/>
                  </a:lnTo>
                  <a:lnTo>
                    <a:pt x="994" y="1070"/>
                  </a:lnTo>
                  <a:lnTo>
                    <a:pt x="998" y="1071"/>
                  </a:lnTo>
                  <a:lnTo>
                    <a:pt x="1001" y="1043"/>
                  </a:lnTo>
                  <a:lnTo>
                    <a:pt x="1004" y="1061"/>
                  </a:lnTo>
                  <a:lnTo>
                    <a:pt x="1007" y="1082"/>
                  </a:lnTo>
                  <a:lnTo>
                    <a:pt x="1010" y="1095"/>
                  </a:lnTo>
                  <a:lnTo>
                    <a:pt x="1013" y="1073"/>
                  </a:lnTo>
                  <a:lnTo>
                    <a:pt x="1016" y="1104"/>
                  </a:lnTo>
                  <a:lnTo>
                    <a:pt x="1019" y="1176"/>
                  </a:lnTo>
                  <a:lnTo>
                    <a:pt x="1022" y="1174"/>
                  </a:lnTo>
                  <a:lnTo>
                    <a:pt x="1025" y="1191"/>
                  </a:lnTo>
                  <a:lnTo>
                    <a:pt x="1029" y="1180"/>
                  </a:lnTo>
                  <a:lnTo>
                    <a:pt x="1032" y="1177"/>
                  </a:lnTo>
                  <a:lnTo>
                    <a:pt x="1035" y="1149"/>
                  </a:lnTo>
                  <a:lnTo>
                    <a:pt x="1037" y="1114"/>
                  </a:lnTo>
                  <a:lnTo>
                    <a:pt x="1040" y="1165"/>
                  </a:lnTo>
                  <a:lnTo>
                    <a:pt x="1044" y="1224"/>
                  </a:lnTo>
                  <a:lnTo>
                    <a:pt x="1047" y="1205"/>
                  </a:lnTo>
                  <a:lnTo>
                    <a:pt x="1050" y="1193"/>
                  </a:lnTo>
                  <a:lnTo>
                    <a:pt x="1053" y="1230"/>
                  </a:lnTo>
                  <a:lnTo>
                    <a:pt x="1056" y="1181"/>
                  </a:lnTo>
                  <a:lnTo>
                    <a:pt x="1059" y="1180"/>
                  </a:lnTo>
                  <a:lnTo>
                    <a:pt x="1062" y="1175"/>
                  </a:lnTo>
                  <a:lnTo>
                    <a:pt x="1065" y="1165"/>
                  </a:lnTo>
                  <a:lnTo>
                    <a:pt x="1068" y="1135"/>
                  </a:lnTo>
                  <a:lnTo>
                    <a:pt x="1071" y="1076"/>
                  </a:lnTo>
                  <a:lnTo>
                    <a:pt x="1075" y="1086"/>
                  </a:lnTo>
                  <a:lnTo>
                    <a:pt x="1078" y="1154"/>
                  </a:lnTo>
                  <a:lnTo>
                    <a:pt x="1081" y="1114"/>
                  </a:lnTo>
                  <a:lnTo>
                    <a:pt x="1084" y="1150"/>
                  </a:lnTo>
                  <a:lnTo>
                    <a:pt x="1087" y="1102"/>
                  </a:lnTo>
                  <a:lnTo>
                    <a:pt x="1090" y="1125"/>
                  </a:lnTo>
                  <a:lnTo>
                    <a:pt x="1093" y="1067"/>
                  </a:lnTo>
                  <a:lnTo>
                    <a:pt x="1096" y="1098"/>
                  </a:lnTo>
                  <a:lnTo>
                    <a:pt x="1099" y="1142"/>
                  </a:lnTo>
                  <a:lnTo>
                    <a:pt x="1102" y="1104"/>
                  </a:lnTo>
                  <a:lnTo>
                    <a:pt x="1105" y="1157"/>
                  </a:lnTo>
                  <a:lnTo>
                    <a:pt x="1108" y="1131"/>
                  </a:lnTo>
                  <a:lnTo>
                    <a:pt x="1111" y="1114"/>
                  </a:lnTo>
                  <a:lnTo>
                    <a:pt x="1114" y="1120"/>
                  </a:lnTo>
                  <a:lnTo>
                    <a:pt x="1117" y="1133"/>
                  </a:lnTo>
                  <a:lnTo>
                    <a:pt x="1121" y="1053"/>
                  </a:lnTo>
                  <a:lnTo>
                    <a:pt x="1124" y="1067"/>
                  </a:lnTo>
                  <a:lnTo>
                    <a:pt x="1127" y="1074"/>
                  </a:lnTo>
                  <a:lnTo>
                    <a:pt x="1130" y="1111"/>
                  </a:lnTo>
                  <a:lnTo>
                    <a:pt x="1133" y="1142"/>
                  </a:lnTo>
                  <a:lnTo>
                    <a:pt x="1136" y="1165"/>
                  </a:lnTo>
                  <a:lnTo>
                    <a:pt x="1139" y="1099"/>
                  </a:lnTo>
                  <a:lnTo>
                    <a:pt x="1142" y="1114"/>
                  </a:lnTo>
                  <a:lnTo>
                    <a:pt x="1145" y="1141"/>
                  </a:lnTo>
                  <a:lnTo>
                    <a:pt x="1148" y="1158"/>
                  </a:lnTo>
                  <a:lnTo>
                    <a:pt x="1151" y="1131"/>
                  </a:lnTo>
                  <a:lnTo>
                    <a:pt x="1154" y="1182"/>
                  </a:lnTo>
                  <a:lnTo>
                    <a:pt x="1157" y="1157"/>
                  </a:lnTo>
                  <a:lnTo>
                    <a:pt x="1160" y="1209"/>
                  </a:lnTo>
                  <a:lnTo>
                    <a:pt x="1163" y="1214"/>
                  </a:lnTo>
                  <a:lnTo>
                    <a:pt x="1166" y="1285"/>
                  </a:lnTo>
                  <a:lnTo>
                    <a:pt x="1170" y="1264"/>
                  </a:lnTo>
                  <a:lnTo>
                    <a:pt x="1173" y="1237"/>
                  </a:lnTo>
                  <a:lnTo>
                    <a:pt x="1176" y="1264"/>
                  </a:lnTo>
                  <a:lnTo>
                    <a:pt x="1179" y="1252"/>
                  </a:lnTo>
                  <a:lnTo>
                    <a:pt x="1182" y="1245"/>
                  </a:lnTo>
                  <a:lnTo>
                    <a:pt x="1185" y="1200"/>
                  </a:lnTo>
                  <a:lnTo>
                    <a:pt x="1188" y="1196"/>
                  </a:lnTo>
                  <a:lnTo>
                    <a:pt x="1191" y="1155"/>
                  </a:lnTo>
                  <a:lnTo>
                    <a:pt x="1194" y="1159"/>
                  </a:lnTo>
                  <a:lnTo>
                    <a:pt x="1197" y="1184"/>
                  </a:lnTo>
                  <a:lnTo>
                    <a:pt x="1201" y="1186"/>
                  </a:lnTo>
                  <a:lnTo>
                    <a:pt x="1203" y="1194"/>
                  </a:lnTo>
                  <a:lnTo>
                    <a:pt x="1206" y="1160"/>
                  </a:lnTo>
                  <a:lnTo>
                    <a:pt x="1209" y="1162"/>
                  </a:lnTo>
                  <a:lnTo>
                    <a:pt x="1212" y="1195"/>
                  </a:lnTo>
                  <a:lnTo>
                    <a:pt x="1216" y="1200"/>
                  </a:lnTo>
                  <a:lnTo>
                    <a:pt x="1219" y="1154"/>
                  </a:lnTo>
                  <a:lnTo>
                    <a:pt x="1222" y="1170"/>
                  </a:lnTo>
                  <a:lnTo>
                    <a:pt x="1225" y="1196"/>
                  </a:lnTo>
                  <a:lnTo>
                    <a:pt x="1228" y="1158"/>
                  </a:lnTo>
                  <a:lnTo>
                    <a:pt x="1231" y="1154"/>
                  </a:lnTo>
                  <a:lnTo>
                    <a:pt x="1234" y="1168"/>
                  </a:lnTo>
                  <a:lnTo>
                    <a:pt x="1237" y="1197"/>
                  </a:lnTo>
                  <a:lnTo>
                    <a:pt x="1240" y="1254"/>
                  </a:lnTo>
                  <a:lnTo>
                    <a:pt x="1243" y="1248"/>
                  </a:lnTo>
                  <a:lnTo>
                    <a:pt x="1247" y="1260"/>
                  </a:lnTo>
                  <a:lnTo>
                    <a:pt x="1250" y="1248"/>
                  </a:lnTo>
                  <a:lnTo>
                    <a:pt x="1253" y="1305"/>
                  </a:lnTo>
                  <a:lnTo>
                    <a:pt x="1256" y="1253"/>
                  </a:lnTo>
                  <a:lnTo>
                    <a:pt x="1258" y="1234"/>
                  </a:lnTo>
                  <a:lnTo>
                    <a:pt x="1262" y="1295"/>
                  </a:lnTo>
                  <a:lnTo>
                    <a:pt x="1265" y="1254"/>
                  </a:lnTo>
                  <a:lnTo>
                    <a:pt x="1268" y="1277"/>
                  </a:lnTo>
                  <a:lnTo>
                    <a:pt x="1271" y="1265"/>
                  </a:lnTo>
                  <a:lnTo>
                    <a:pt x="1274" y="1257"/>
                  </a:lnTo>
                  <a:lnTo>
                    <a:pt x="1277" y="1291"/>
                  </a:lnTo>
                  <a:lnTo>
                    <a:pt x="1280" y="1402"/>
                  </a:lnTo>
                  <a:lnTo>
                    <a:pt x="1283" y="1381"/>
                  </a:lnTo>
                  <a:lnTo>
                    <a:pt x="1286" y="1394"/>
                  </a:lnTo>
                  <a:lnTo>
                    <a:pt x="1289" y="1418"/>
                  </a:lnTo>
                  <a:lnTo>
                    <a:pt x="1293" y="1401"/>
                  </a:lnTo>
                  <a:lnTo>
                    <a:pt x="1296" y="1428"/>
                  </a:lnTo>
                  <a:lnTo>
                    <a:pt x="1299" y="1402"/>
                  </a:lnTo>
                  <a:lnTo>
                    <a:pt x="1302" y="1396"/>
                  </a:lnTo>
                  <a:lnTo>
                    <a:pt x="1305" y="1435"/>
                  </a:lnTo>
                  <a:lnTo>
                    <a:pt x="1308" y="1402"/>
                  </a:lnTo>
                  <a:lnTo>
                    <a:pt x="1311" y="1384"/>
                  </a:lnTo>
                  <a:lnTo>
                    <a:pt x="1314" y="1335"/>
                  </a:lnTo>
                  <a:lnTo>
                    <a:pt x="1317" y="1370"/>
                  </a:lnTo>
                  <a:lnTo>
                    <a:pt x="1320" y="1405"/>
                  </a:lnTo>
                  <a:lnTo>
                    <a:pt x="1323" y="1393"/>
                  </a:lnTo>
                  <a:lnTo>
                    <a:pt x="1326" y="1367"/>
                  </a:lnTo>
                  <a:lnTo>
                    <a:pt x="1329" y="1334"/>
                  </a:lnTo>
                  <a:lnTo>
                    <a:pt x="1332" y="1334"/>
                  </a:lnTo>
                  <a:lnTo>
                    <a:pt x="1335" y="1343"/>
                  </a:lnTo>
                  <a:lnTo>
                    <a:pt x="1338" y="1318"/>
                  </a:lnTo>
                  <a:lnTo>
                    <a:pt x="1342" y="1241"/>
                  </a:lnTo>
                  <a:lnTo>
                    <a:pt x="1345" y="1207"/>
                  </a:lnTo>
                  <a:lnTo>
                    <a:pt x="1348" y="1204"/>
                  </a:lnTo>
                  <a:lnTo>
                    <a:pt x="1351" y="1226"/>
                  </a:lnTo>
                  <a:lnTo>
                    <a:pt x="1354" y="1207"/>
                  </a:lnTo>
                  <a:lnTo>
                    <a:pt x="1357" y="1226"/>
                  </a:lnTo>
                  <a:lnTo>
                    <a:pt x="1360" y="1216"/>
                  </a:lnTo>
                  <a:lnTo>
                    <a:pt x="1363" y="1186"/>
                  </a:lnTo>
                  <a:lnTo>
                    <a:pt x="1366" y="1150"/>
                  </a:lnTo>
                  <a:lnTo>
                    <a:pt x="1369" y="1127"/>
                  </a:lnTo>
                  <a:lnTo>
                    <a:pt x="1372" y="1074"/>
                  </a:lnTo>
                  <a:lnTo>
                    <a:pt x="1375" y="1002"/>
                  </a:lnTo>
                  <a:lnTo>
                    <a:pt x="1378" y="1076"/>
                  </a:lnTo>
                  <a:lnTo>
                    <a:pt x="1381" y="1145"/>
                  </a:lnTo>
                  <a:lnTo>
                    <a:pt x="1384" y="1181"/>
                  </a:lnTo>
                  <a:lnTo>
                    <a:pt x="1388" y="1258"/>
                  </a:lnTo>
                  <a:lnTo>
                    <a:pt x="1391" y="1272"/>
                  </a:lnTo>
                  <a:lnTo>
                    <a:pt x="1394" y="1285"/>
                  </a:lnTo>
                  <a:lnTo>
                    <a:pt x="1397" y="1276"/>
                  </a:lnTo>
                  <a:lnTo>
                    <a:pt x="1400" y="1264"/>
                  </a:lnTo>
                  <a:lnTo>
                    <a:pt x="1403" y="1291"/>
                  </a:lnTo>
                  <a:lnTo>
                    <a:pt x="1406" y="1323"/>
                  </a:lnTo>
                  <a:lnTo>
                    <a:pt x="1409" y="1292"/>
                  </a:lnTo>
                  <a:lnTo>
                    <a:pt x="1412" y="1306"/>
                  </a:lnTo>
                  <a:lnTo>
                    <a:pt x="1415" y="1360"/>
                  </a:lnTo>
                  <a:lnTo>
                    <a:pt x="1419" y="1359"/>
                  </a:lnTo>
                  <a:lnTo>
                    <a:pt x="1421" y="1352"/>
                  </a:lnTo>
                  <a:lnTo>
                    <a:pt x="1424" y="1367"/>
                  </a:lnTo>
                  <a:lnTo>
                    <a:pt x="1427" y="1342"/>
                  </a:lnTo>
                  <a:lnTo>
                    <a:pt x="1430" y="1333"/>
                  </a:lnTo>
                  <a:lnTo>
                    <a:pt x="1434" y="1341"/>
                  </a:lnTo>
                  <a:lnTo>
                    <a:pt x="1437" y="1343"/>
                  </a:lnTo>
                  <a:lnTo>
                    <a:pt x="1440" y="1325"/>
                  </a:lnTo>
                  <a:lnTo>
                    <a:pt x="1443" y="1342"/>
                  </a:lnTo>
                  <a:lnTo>
                    <a:pt x="1446" y="1383"/>
                  </a:lnTo>
                  <a:lnTo>
                    <a:pt x="1449" y="1390"/>
                  </a:lnTo>
                  <a:lnTo>
                    <a:pt x="1452" y="1384"/>
                  </a:lnTo>
                  <a:lnTo>
                    <a:pt x="1455" y="1364"/>
                  </a:lnTo>
                  <a:lnTo>
                    <a:pt x="1458" y="1366"/>
                  </a:lnTo>
                  <a:lnTo>
                    <a:pt x="1461" y="1383"/>
                  </a:lnTo>
                  <a:lnTo>
                    <a:pt x="1465" y="1360"/>
                  </a:lnTo>
                  <a:lnTo>
                    <a:pt x="1468" y="1365"/>
                  </a:lnTo>
                  <a:lnTo>
                    <a:pt x="1471" y="1333"/>
                  </a:lnTo>
                  <a:lnTo>
                    <a:pt x="1474" y="1337"/>
                  </a:lnTo>
                  <a:lnTo>
                    <a:pt x="1476" y="1337"/>
                  </a:lnTo>
                  <a:lnTo>
                    <a:pt x="1480" y="1340"/>
                  </a:lnTo>
                  <a:lnTo>
                    <a:pt x="1483" y="1376"/>
                  </a:lnTo>
                  <a:lnTo>
                    <a:pt x="1486" y="1413"/>
                  </a:lnTo>
                  <a:lnTo>
                    <a:pt x="1489" y="1450"/>
                  </a:lnTo>
                  <a:lnTo>
                    <a:pt x="1492" y="1380"/>
                  </a:lnTo>
                  <a:lnTo>
                    <a:pt x="1495" y="1388"/>
                  </a:lnTo>
                  <a:lnTo>
                    <a:pt x="1498" y="1352"/>
                  </a:lnTo>
                  <a:lnTo>
                    <a:pt x="1501" y="1338"/>
                  </a:lnTo>
                  <a:lnTo>
                    <a:pt x="1504" y="1266"/>
                  </a:lnTo>
                  <a:lnTo>
                    <a:pt x="1507" y="1230"/>
                  </a:lnTo>
                  <a:lnTo>
                    <a:pt x="1511" y="1278"/>
                  </a:lnTo>
                  <a:lnTo>
                    <a:pt x="1514" y="1290"/>
                  </a:lnTo>
                  <a:lnTo>
                    <a:pt x="1517" y="1256"/>
                  </a:lnTo>
                  <a:lnTo>
                    <a:pt x="1520" y="1245"/>
                  </a:lnTo>
                  <a:lnTo>
                    <a:pt x="1523" y="1157"/>
                  </a:lnTo>
                  <a:lnTo>
                    <a:pt x="1526" y="1158"/>
                  </a:lnTo>
                  <a:lnTo>
                    <a:pt x="1529" y="1219"/>
                  </a:lnTo>
                  <a:lnTo>
                    <a:pt x="1532" y="1201"/>
                  </a:lnTo>
                  <a:lnTo>
                    <a:pt x="1535" y="1237"/>
                  </a:lnTo>
                  <a:lnTo>
                    <a:pt x="1538" y="1235"/>
                  </a:lnTo>
                  <a:lnTo>
                    <a:pt x="1541" y="1193"/>
                  </a:lnTo>
                  <a:lnTo>
                    <a:pt x="1544" y="1181"/>
                  </a:lnTo>
                  <a:lnTo>
                    <a:pt x="1547" y="1169"/>
                  </a:lnTo>
                  <a:lnTo>
                    <a:pt x="1550" y="1177"/>
                  </a:lnTo>
                  <a:lnTo>
                    <a:pt x="1553" y="1183"/>
                  </a:lnTo>
                  <a:lnTo>
                    <a:pt x="1556" y="1187"/>
                  </a:lnTo>
                  <a:lnTo>
                    <a:pt x="1560" y="1295"/>
                  </a:lnTo>
                  <a:lnTo>
                    <a:pt x="1563" y="1280"/>
                  </a:lnTo>
                  <a:lnTo>
                    <a:pt x="1566" y="1242"/>
                  </a:lnTo>
                  <a:lnTo>
                    <a:pt x="1569" y="1292"/>
                  </a:lnTo>
                  <a:lnTo>
                    <a:pt x="1572" y="1351"/>
                  </a:lnTo>
                  <a:lnTo>
                    <a:pt x="1575" y="1327"/>
                  </a:lnTo>
                  <a:lnTo>
                    <a:pt x="1578" y="1386"/>
                  </a:lnTo>
                  <a:lnTo>
                    <a:pt x="1581" y="1451"/>
                  </a:lnTo>
                  <a:lnTo>
                    <a:pt x="1584" y="1420"/>
                  </a:lnTo>
                  <a:lnTo>
                    <a:pt x="1587" y="1446"/>
                  </a:lnTo>
                  <a:lnTo>
                    <a:pt x="1590" y="1398"/>
                  </a:lnTo>
                  <a:lnTo>
                    <a:pt x="1593" y="1447"/>
                  </a:lnTo>
                  <a:lnTo>
                    <a:pt x="1596" y="1471"/>
                  </a:lnTo>
                  <a:lnTo>
                    <a:pt x="1599" y="1462"/>
                  </a:lnTo>
                  <a:lnTo>
                    <a:pt x="1602" y="1441"/>
                  </a:lnTo>
                  <a:lnTo>
                    <a:pt x="1606" y="1422"/>
                  </a:lnTo>
                  <a:lnTo>
                    <a:pt x="1609" y="1415"/>
                  </a:lnTo>
                  <a:lnTo>
                    <a:pt x="1612" y="1424"/>
                  </a:lnTo>
                  <a:lnTo>
                    <a:pt x="1615" y="1447"/>
                  </a:lnTo>
                  <a:lnTo>
                    <a:pt x="1618" y="1428"/>
                  </a:lnTo>
                  <a:lnTo>
                    <a:pt x="1621" y="1443"/>
                  </a:lnTo>
                  <a:lnTo>
                    <a:pt x="1624" y="1426"/>
                  </a:lnTo>
                  <a:lnTo>
                    <a:pt x="1627" y="1384"/>
                  </a:lnTo>
                  <a:lnTo>
                    <a:pt x="1630" y="1472"/>
                  </a:lnTo>
                  <a:lnTo>
                    <a:pt x="1633" y="1401"/>
                  </a:lnTo>
                  <a:lnTo>
                    <a:pt x="1637" y="1426"/>
                  </a:lnTo>
                  <a:lnTo>
                    <a:pt x="1640" y="1375"/>
                  </a:lnTo>
                  <a:lnTo>
                    <a:pt x="1642" y="1315"/>
                  </a:lnTo>
                  <a:lnTo>
                    <a:pt x="1645" y="1372"/>
                  </a:lnTo>
                  <a:lnTo>
                    <a:pt x="1648" y="1365"/>
                  </a:lnTo>
                  <a:lnTo>
                    <a:pt x="1652" y="1230"/>
                  </a:lnTo>
                  <a:lnTo>
                    <a:pt x="1655" y="1238"/>
                  </a:lnTo>
                  <a:lnTo>
                    <a:pt x="1658" y="1220"/>
                  </a:lnTo>
                  <a:lnTo>
                    <a:pt x="1661" y="1207"/>
                  </a:lnTo>
                  <a:lnTo>
                    <a:pt x="1664" y="1158"/>
                  </a:lnTo>
                  <a:lnTo>
                    <a:pt x="1667" y="1115"/>
                  </a:lnTo>
                  <a:lnTo>
                    <a:pt x="1670" y="1152"/>
                  </a:lnTo>
                  <a:lnTo>
                    <a:pt x="1673" y="1169"/>
                  </a:lnTo>
                  <a:lnTo>
                    <a:pt x="1676" y="1156"/>
                  </a:lnTo>
                  <a:lnTo>
                    <a:pt x="1679" y="1158"/>
                  </a:lnTo>
                  <a:lnTo>
                    <a:pt x="1683" y="1059"/>
                  </a:lnTo>
                  <a:lnTo>
                    <a:pt x="1686" y="1043"/>
                  </a:lnTo>
                  <a:lnTo>
                    <a:pt x="1689" y="1025"/>
                  </a:lnTo>
                  <a:lnTo>
                    <a:pt x="1692" y="1058"/>
                  </a:lnTo>
                  <a:lnTo>
                    <a:pt x="1695" y="1109"/>
                  </a:lnTo>
                  <a:lnTo>
                    <a:pt x="1698" y="1078"/>
                  </a:lnTo>
                  <a:lnTo>
                    <a:pt x="1701" y="1085"/>
                  </a:lnTo>
                  <a:lnTo>
                    <a:pt x="1704" y="1060"/>
                  </a:lnTo>
                  <a:lnTo>
                    <a:pt x="1707" y="1093"/>
                  </a:lnTo>
                  <a:lnTo>
                    <a:pt x="1710" y="1058"/>
                  </a:lnTo>
                  <a:lnTo>
                    <a:pt x="1713" y="1128"/>
                  </a:lnTo>
                  <a:lnTo>
                    <a:pt x="1716" y="1067"/>
                  </a:lnTo>
                  <a:lnTo>
                    <a:pt x="1719" y="1035"/>
                  </a:lnTo>
                  <a:lnTo>
                    <a:pt x="1722" y="1030"/>
                  </a:lnTo>
                  <a:lnTo>
                    <a:pt x="1725" y="1075"/>
                  </a:lnTo>
                  <a:lnTo>
                    <a:pt x="1729" y="1091"/>
                  </a:lnTo>
                  <a:lnTo>
                    <a:pt x="1732" y="1081"/>
                  </a:lnTo>
                  <a:lnTo>
                    <a:pt x="1735" y="1034"/>
                  </a:lnTo>
                  <a:lnTo>
                    <a:pt x="1738" y="1074"/>
                  </a:lnTo>
                  <a:lnTo>
                    <a:pt x="1741" y="1024"/>
                  </a:lnTo>
                  <a:lnTo>
                    <a:pt x="1744" y="917"/>
                  </a:lnTo>
                  <a:lnTo>
                    <a:pt x="1747" y="936"/>
                  </a:lnTo>
                  <a:lnTo>
                    <a:pt x="1750" y="918"/>
                  </a:lnTo>
                  <a:lnTo>
                    <a:pt x="1753" y="943"/>
                  </a:lnTo>
                  <a:lnTo>
                    <a:pt x="1756" y="1009"/>
                  </a:lnTo>
                  <a:lnTo>
                    <a:pt x="1759" y="952"/>
                  </a:lnTo>
                  <a:lnTo>
                    <a:pt x="1762" y="925"/>
                  </a:lnTo>
                  <a:lnTo>
                    <a:pt x="1765" y="945"/>
                  </a:lnTo>
                  <a:lnTo>
                    <a:pt x="1768" y="941"/>
                  </a:lnTo>
                  <a:lnTo>
                    <a:pt x="1771" y="950"/>
                  </a:lnTo>
                  <a:lnTo>
                    <a:pt x="1774" y="1007"/>
                  </a:lnTo>
                  <a:lnTo>
                    <a:pt x="1778" y="1119"/>
                  </a:lnTo>
                  <a:lnTo>
                    <a:pt x="1781" y="1120"/>
                  </a:lnTo>
                  <a:lnTo>
                    <a:pt x="1784" y="1139"/>
                  </a:lnTo>
                  <a:lnTo>
                    <a:pt x="1787" y="1161"/>
                  </a:lnTo>
                  <a:lnTo>
                    <a:pt x="1790" y="1194"/>
                  </a:lnTo>
                  <a:lnTo>
                    <a:pt x="1793" y="1264"/>
                  </a:lnTo>
                  <a:lnTo>
                    <a:pt x="1796" y="1284"/>
                  </a:lnTo>
                  <a:lnTo>
                    <a:pt x="1799" y="1278"/>
                  </a:lnTo>
                  <a:lnTo>
                    <a:pt x="1802" y="1319"/>
                  </a:lnTo>
                  <a:lnTo>
                    <a:pt x="1805" y="1302"/>
                  </a:lnTo>
                  <a:lnTo>
                    <a:pt x="1808" y="1313"/>
                  </a:lnTo>
                  <a:lnTo>
                    <a:pt x="1811" y="1317"/>
                  </a:lnTo>
                  <a:lnTo>
                    <a:pt x="1814" y="1372"/>
                  </a:lnTo>
                  <a:lnTo>
                    <a:pt x="1817" y="1402"/>
                  </a:lnTo>
                  <a:lnTo>
                    <a:pt x="1820" y="1386"/>
                  </a:lnTo>
                  <a:lnTo>
                    <a:pt x="1824" y="1417"/>
                  </a:lnTo>
                  <a:lnTo>
                    <a:pt x="1827" y="1410"/>
                  </a:lnTo>
                  <a:lnTo>
                    <a:pt x="1830" y="1333"/>
                  </a:lnTo>
                  <a:lnTo>
                    <a:pt x="1833" y="1302"/>
                  </a:lnTo>
                  <a:lnTo>
                    <a:pt x="1836" y="1262"/>
                  </a:lnTo>
                  <a:lnTo>
                    <a:pt x="1839" y="1171"/>
                  </a:lnTo>
                  <a:lnTo>
                    <a:pt x="1842" y="1125"/>
                  </a:lnTo>
                  <a:lnTo>
                    <a:pt x="1845" y="1109"/>
                  </a:lnTo>
                  <a:lnTo>
                    <a:pt x="1848" y="1034"/>
                  </a:lnTo>
                  <a:lnTo>
                    <a:pt x="1851" y="1069"/>
                  </a:lnTo>
                  <a:lnTo>
                    <a:pt x="1855" y="1095"/>
                  </a:lnTo>
                  <a:lnTo>
                    <a:pt x="1858" y="1017"/>
                  </a:lnTo>
                  <a:lnTo>
                    <a:pt x="1860" y="999"/>
                  </a:lnTo>
                  <a:lnTo>
                    <a:pt x="1863" y="1001"/>
                  </a:lnTo>
                  <a:lnTo>
                    <a:pt x="1866" y="983"/>
                  </a:lnTo>
                  <a:lnTo>
                    <a:pt x="1870" y="994"/>
                  </a:lnTo>
                  <a:lnTo>
                    <a:pt x="1873" y="1005"/>
                  </a:lnTo>
                  <a:lnTo>
                    <a:pt x="1876" y="1020"/>
                  </a:lnTo>
                  <a:lnTo>
                    <a:pt x="1879" y="1041"/>
                  </a:lnTo>
                  <a:lnTo>
                    <a:pt x="1882" y="1078"/>
                  </a:lnTo>
                  <a:lnTo>
                    <a:pt x="1885" y="1080"/>
                  </a:lnTo>
                  <a:lnTo>
                    <a:pt x="1888" y="1103"/>
                  </a:lnTo>
                  <a:lnTo>
                    <a:pt x="1891" y="1047"/>
                  </a:lnTo>
                  <a:lnTo>
                    <a:pt x="1894" y="1037"/>
                  </a:lnTo>
                  <a:lnTo>
                    <a:pt x="1897" y="998"/>
                  </a:lnTo>
                  <a:lnTo>
                    <a:pt x="1901" y="1003"/>
                  </a:lnTo>
                  <a:lnTo>
                    <a:pt x="1904" y="1006"/>
                  </a:lnTo>
                  <a:lnTo>
                    <a:pt x="1907" y="957"/>
                  </a:lnTo>
                  <a:lnTo>
                    <a:pt x="1910" y="900"/>
                  </a:lnTo>
                  <a:lnTo>
                    <a:pt x="1913" y="899"/>
                  </a:lnTo>
                  <a:lnTo>
                    <a:pt x="1916" y="834"/>
                  </a:lnTo>
                  <a:lnTo>
                    <a:pt x="1919" y="815"/>
                  </a:lnTo>
                  <a:lnTo>
                    <a:pt x="1922" y="801"/>
                  </a:lnTo>
                  <a:lnTo>
                    <a:pt x="1925" y="716"/>
                  </a:lnTo>
                  <a:lnTo>
                    <a:pt x="1928" y="656"/>
                  </a:lnTo>
                  <a:lnTo>
                    <a:pt x="1931" y="621"/>
                  </a:lnTo>
                  <a:lnTo>
                    <a:pt x="1934" y="605"/>
                  </a:lnTo>
                  <a:lnTo>
                    <a:pt x="1937" y="626"/>
                  </a:lnTo>
                  <a:lnTo>
                    <a:pt x="1940" y="630"/>
                  </a:lnTo>
                  <a:lnTo>
                    <a:pt x="1943" y="560"/>
                  </a:lnTo>
                  <a:lnTo>
                    <a:pt x="1947" y="638"/>
                  </a:lnTo>
                  <a:lnTo>
                    <a:pt x="1950" y="663"/>
                  </a:lnTo>
                  <a:lnTo>
                    <a:pt x="1953" y="670"/>
                  </a:lnTo>
                  <a:lnTo>
                    <a:pt x="1956" y="665"/>
                  </a:lnTo>
                  <a:lnTo>
                    <a:pt x="1959" y="734"/>
                  </a:lnTo>
                  <a:lnTo>
                    <a:pt x="1962" y="713"/>
                  </a:lnTo>
                  <a:lnTo>
                    <a:pt x="1965" y="685"/>
                  </a:lnTo>
                  <a:lnTo>
                    <a:pt x="1968" y="721"/>
                  </a:lnTo>
                  <a:lnTo>
                    <a:pt x="1971" y="731"/>
                  </a:lnTo>
                  <a:lnTo>
                    <a:pt x="1974" y="779"/>
                  </a:lnTo>
                  <a:lnTo>
                    <a:pt x="1977" y="716"/>
                  </a:lnTo>
                  <a:lnTo>
                    <a:pt x="1980" y="701"/>
                  </a:lnTo>
                  <a:lnTo>
                    <a:pt x="1983" y="711"/>
                  </a:lnTo>
                  <a:lnTo>
                    <a:pt x="1986" y="747"/>
                  </a:lnTo>
                  <a:lnTo>
                    <a:pt x="1989" y="743"/>
                  </a:lnTo>
                  <a:lnTo>
                    <a:pt x="1992" y="678"/>
                  </a:lnTo>
                  <a:lnTo>
                    <a:pt x="1996" y="667"/>
                  </a:lnTo>
                  <a:lnTo>
                    <a:pt x="1999" y="653"/>
                  </a:lnTo>
                  <a:lnTo>
                    <a:pt x="2002" y="700"/>
                  </a:lnTo>
                  <a:lnTo>
                    <a:pt x="2005" y="693"/>
                  </a:lnTo>
                  <a:lnTo>
                    <a:pt x="2008" y="663"/>
                  </a:lnTo>
                  <a:lnTo>
                    <a:pt x="2011" y="717"/>
                  </a:lnTo>
                  <a:lnTo>
                    <a:pt x="2014" y="673"/>
                  </a:lnTo>
                  <a:lnTo>
                    <a:pt x="2017" y="577"/>
                  </a:lnTo>
                  <a:lnTo>
                    <a:pt x="2020" y="638"/>
                  </a:lnTo>
                  <a:lnTo>
                    <a:pt x="2023" y="718"/>
                  </a:lnTo>
                  <a:lnTo>
                    <a:pt x="2026" y="721"/>
                  </a:lnTo>
                  <a:lnTo>
                    <a:pt x="2029" y="691"/>
                  </a:lnTo>
                  <a:lnTo>
                    <a:pt x="2032" y="694"/>
                  </a:lnTo>
                  <a:lnTo>
                    <a:pt x="2035" y="701"/>
                  </a:lnTo>
                  <a:lnTo>
                    <a:pt x="2038" y="701"/>
                  </a:lnTo>
                  <a:lnTo>
                    <a:pt x="2042" y="742"/>
                  </a:lnTo>
                  <a:lnTo>
                    <a:pt x="2045" y="806"/>
                  </a:lnTo>
                  <a:lnTo>
                    <a:pt x="2048" y="744"/>
                  </a:lnTo>
                  <a:lnTo>
                    <a:pt x="2051" y="733"/>
                  </a:lnTo>
                  <a:lnTo>
                    <a:pt x="2054" y="779"/>
                  </a:lnTo>
                  <a:lnTo>
                    <a:pt x="2057" y="737"/>
                  </a:lnTo>
                  <a:lnTo>
                    <a:pt x="2060" y="788"/>
                  </a:lnTo>
                  <a:lnTo>
                    <a:pt x="2063" y="792"/>
                  </a:lnTo>
                  <a:lnTo>
                    <a:pt x="2066" y="763"/>
                  </a:lnTo>
                  <a:lnTo>
                    <a:pt x="2069" y="796"/>
                  </a:lnTo>
                  <a:lnTo>
                    <a:pt x="2073" y="810"/>
                  </a:lnTo>
                  <a:lnTo>
                    <a:pt x="2076" y="808"/>
                  </a:lnTo>
                  <a:lnTo>
                    <a:pt x="2079" y="733"/>
                  </a:lnTo>
                  <a:lnTo>
                    <a:pt x="2081" y="715"/>
                  </a:lnTo>
                  <a:lnTo>
                    <a:pt x="2084" y="730"/>
                  </a:lnTo>
                  <a:lnTo>
                    <a:pt x="2088" y="739"/>
                  </a:lnTo>
                  <a:lnTo>
                    <a:pt x="2091" y="750"/>
                  </a:lnTo>
                  <a:lnTo>
                    <a:pt x="2094" y="699"/>
                  </a:lnTo>
                  <a:lnTo>
                    <a:pt x="2097" y="710"/>
                  </a:lnTo>
                  <a:lnTo>
                    <a:pt x="2100" y="741"/>
                  </a:lnTo>
                  <a:lnTo>
                    <a:pt x="2103" y="732"/>
                  </a:lnTo>
                  <a:lnTo>
                    <a:pt x="2106" y="735"/>
                  </a:lnTo>
                  <a:lnTo>
                    <a:pt x="2109" y="705"/>
                  </a:lnTo>
                  <a:lnTo>
                    <a:pt x="2112" y="667"/>
                  </a:lnTo>
                  <a:lnTo>
                    <a:pt x="2115" y="625"/>
                  </a:lnTo>
                  <a:lnTo>
                    <a:pt x="2119" y="600"/>
                  </a:lnTo>
                  <a:lnTo>
                    <a:pt x="2122" y="575"/>
                  </a:lnTo>
                  <a:lnTo>
                    <a:pt x="2125" y="502"/>
                  </a:lnTo>
                  <a:lnTo>
                    <a:pt x="2128" y="547"/>
                  </a:lnTo>
                  <a:lnTo>
                    <a:pt x="2131" y="560"/>
                  </a:lnTo>
                  <a:lnTo>
                    <a:pt x="2134" y="626"/>
                  </a:lnTo>
                  <a:lnTo>
                    <a:pt x="2137" y="590"/>
                  </a:lnTo>
                  <a:lnTo>
                    <a:pt x="2140" y="589"/>
                  </a:lnTo>
                  <a:lnTo>
                    <a:pt x="2143" y="601"/>
                  </a:lnTo>
                  <a:lnTo>
                    <a:pt x="2146" y="668"/>
                  </a:lnTo>
                  <a:lnTo>
                    <a:pt x="2149" y="661"/>
                  </a:lnTo>
                  <a:lnTo>
                    <a:pt x="2152" y="671"/>
                  </a:lnTo>
                  <a:lnTo>
                    <a:pt x="2155" y="724"/>
                  </a:lnTo>
                  <a:lnTo>
                    <a:pt x="2158" y="768"/>
                  </a:lnTo>
                  <a:lnTo>
                    <a:pt x="2161" y="798"/>
                  </a:lnTo>
                  <a:lnTo>
                    <a:pt x="2164" y="807"/>
                  </a:lnTo>
                  <a:lnTo>
                    <a:pt x="2168" y="872"/>
                  </a:lnTo>
                  <a:lnTo>
                    <a:pt x="2171" y="879"/>
                  </a:lnTo>
                  <a:lnTo>
                    <a:pt x="2174" y="855"/>
                  </a:lnTo>
                  <a:lnTo>
                    <a:pt x="2177" y="869"/>
                  </a:lnTo>
                  <a:lnTo>
                    <a:pt x="2180" y="896"/>
                  </a:lnTo>
                  <a:lnTo>
                    <a:pt x="2183" y="885"/>
                  </a:lnTo>
                  <a:lnTo>
                    <a:pt x="2186" y="842"/>
                  </a:lnTo>
                  <a:lnTo>
                    <a:pt x="2189" y="859"/>
                  </a:lnTo>
                  <a:lnTo>
                    <a:pt x="2192" y="877"/>
                  </a:lnTo>
                  <a:lnTo>
                    <a:pt x="2195" y="933"/>
                  </a:lnTo>
                  <a:lnTo>
                    <a:pt x="2198" y="971"/>
                  </a:lnTo>
                  <a:lnTo>
                    <a:pt x="2201" y="948"/>
                  </a:lnTo>
                  <a:lnTo>
                    <a:pt x="2204" y="952"/>
                  </a:lnTo>
                  <a:lnTo>
                    <a:pt x="2207" y="922"/>
                  </a:lnTo>
                  <a:lnTo>
                    <a:pt x="2210" y="896"/>
                  </a:lnTo>
                  <a:lnTo>
                    <a:pt x="2214" y="882"/>
                  </a:lnTo>
                  <a:lnTo>
                    <a:pt x="2217" y="852"/>
                  </a:lnTo>
                  <a:lnTo>
                    <a:pt x="2220" y="793"/>
                  </a:lnTo>
                  <a:lnTo>
                    <a:pt x="2223" y="770"/>
                  </a:lnTo>
                  <a:lnTo>
                    <a:pt x="2226" y="754"/>
                  </a:lnTo>
                  <a:lnTo>
                    <a:pt x="2229" y="755"/>
                  </a:lnTo>
                  <a:lnTo>
                    <a:pt x="2232" y="804"/>
                  </a:lnTo>
                  <a:lnTo>
                    <a:pt x="2235" y="823"/>
                  </a:lnTo>
                  <a:lnTo>
                    <a:pt x="2238" y="811"/>
                  </a:lnTo>
                  <a:lnTo>
                    <a:pt x="2241" y="854"/>
                  </a:lnTo>
                  <a:lnTo>
                    <a:pt x="2244" y="836"/>
                  </a:lnTo>
                  <a:lnTo>
                    <a:pt x="2247" y="823"/>
                  </a:lnTo>
                  <a:lnTo>
                    <a:pt x="2250" y="819"/>
                  </a:lnTo>
                  <a:lnTo>
                    <a:pt x="2253" y="807"/>
                  </a:lnTo>
                  <a:lnTo>
                    <a:pt x="2256" y="807"/>
                  </a:lnTo>
                  <a:lnTo>
                    <a:pt x="2260" y="807"/>
                  </a:lnTo>
                  <a:lnTo>
                    <a:pt x="2263" y="808"/>
                  </a:lnTo>
                  <a:lnTo>
                    <a:pt x="2266" y="772"/>
                  </a:lnTo>
                  <a:lnTo>
                    <a:pt x="2269" y="775"/>
                  </a:lnTo>
                  <a:lnTo>
                    <a:pt x="2272" y="878"/>
                  </a:lnTo>
                  <a:lnTo>
                    <a:pt x="2275" y="897"/>
                  </a:lnTo>
                  <a:lnTo>
                    <a:pt x="2278" y="889"/>
                  </a:lnTo>
                  <a:lnTo>
                    <a:pt x="2281" y="852"/>
                  </a:lnTo>
                  <a:lnTo>
                    <a:pt x="2284" y="798"/>
                  </a:lnTo>
                  <a:lnTo>
                    <a:pt x="2287" y="835"/>
                  </a:lnTo>
                  <a:lnTo>
                    <a:pt x="2291" y="805"/>
                  </a:lnTo>
                  <a:lnTo>
                    <a:pt x="2294" y="796"/>
                  </a:lnTo>
                  <a:lnTo>
                    <a:pt x="2297" y="804"/>
                  </a:lnTo>
                  <a:lnTo>
                    <a:pt x="2299" y="803"/>
                  </a:lnTo>
                  <a:lnTo>
                    <a:pt x="2302" y="804"/>
                  </a:lnTo>
                  <a:lnTo>
                    <a:pt x="2306" y="799"/>
                  </a:lnTo>
                  <a:lnTo>
                    <a:pt x="2309" y="789"/>
                  </a:lnTo>
                  <a:lnTo>
                    <a:pt x="2312" y="815"/>
                  </a:lnTo>
                  <a:lnTo>
                    <a:pt x="2315" y="856"/>
                  </a:lnTo>
                  <a:lnTo>
                    <a:pt x="2318" y="819"/>
                  </a:lnTo>
                  <a:lnTo>
                    <a:pt x="2321" y="827"/>
                  </a:lnTo>
                  <a:lnTo>
                    <a:pt x="2324" y="772"/>
                  </a:lnTo>
                  <a:lnTo>
                    <a:pt x="2327" y="808"/>
                  </a:lnTo>
                  <a:lnTo>
                    <a:pt x="2330" y="831"/>
                  </a:lnTo>
                  <a:lnTo>
                    <a:pt x="2333" y="776"/>
                  </a:lnTo>
                  <a:lnTo>
                    <a:pt x="2337" y="721"/>
                  </a:lnTo>
                  <a:lnTo>
                    <a:pt x="2340" y="762"/>
                  </a:lnTo>
                  <a:lnTo>
                    <a:pt x="2343" y="754"/>
                  </a:lnTo>
                  <a:lnTo>
                    <a:pt x="2346" y="701"/>
                  </a:lnTo>
                  <a:lnTo>
                    <a:pt x="2349" y="650"/>
                  </a:lnTo>
                  <a:lnTo>
                    <a:pt x="2352" y="699"/>
                  </a:lnTo>
                  <a:lnTo>
                    <a:pt x="2355" y="636"/>
                  </a:lnTo>
                  <a:lnTo>
                    <a:pt x="2358" y="611"/>
                  </a:lnTo>
                  <a:lnTo>
                    <a:pt x="2361" y="602"/>
                  </a:lnTo>
                  <a:lnTo>
                    <a:pt x="2364" y="611"/>
                  </a:lnTo>
                  <a:lnTo>
                    <a:pt x="2367" y="648"/>
                  </a:lnTo>
                  <a:lnTo>
                    <a:pt x="2370" y="645"/>
                  </a:lnTo>
                  <a:lnTo>
                    <a:pt x="2373" y="655"/>
                  </a:lnTo>
                  <a:lnTo>
                    <a:pt x="2376" y="565"/>
                  </a:lnTo>
                  <a:lnTo>
                    <a:pt x="2379" y="557"/>
                  </a:lnTo>
                  <a:lnTo>
                    <a:pt x="2382" y="564"/>
                  </a:lnTo>
                  <a:lnTo>
                    <a:pt x="2386" y="565"/>
                  </a:lnTo>
                  <a:lnTo>
                    <a:pt x="2389" y="589"/>
                  </a:lnTo>
                  <a:lnTo>
                    <a:pt x="2392" y="508"/>
                  </a:lnTo>
                  <a:lnTo>
                    <a:pt x="2395" y="484"/>
                  </a:lnTo>
                  <a:lnTo>
                    <a:pt x="2398" y="480"/>
                  </a:lnTo>
                  <a:lnTo>
                    <a:pt x="2401" y="437"/>
                  </a:lnTo>
                  <a:lnTo>
                    <a:pt x="2404" y="438"/>
                  </a:lnTo>
                  <a:lnTo>
                    <a:pt x="2407" y="442"/>
                  </a:lnTo>
                  <a:lnTo>
                    <a:pt x="2410" y="464"/>
                  </a:lnTo>
                  <a:lnTo>
                    <a:pt x="2413" y="488"/>
                  </a:lnTo>
                  <a:lnTo>
                    <a:pt x="2416" y="425"/>
                  </a:lnTo>
                  <a:lnTo>
                    <a:pt x="2419" y="395"/>
                  </a:lnTo>
                  <a:lnTo>
                    <a:pt x="2422" y="392"/>
                  </a:lnTo>
                  <a:lnTo>
                    <a:pt x="2425" y="326"/>
                  </a:lnTo>
                  <a:lnTo>
                    <a:pt x="2428" y="325"/>
                  </a:lnTo>
                  <a:lnTo>
                    <a:pt x="2432" y="313"/>
                  </a:lnTo>
                  <a:lnTo>
                    <a:pt x="2435" y="369"/>
                  </a:lnTo>
                  <a:lnTo>
                    <a:pt x="2438" y="350"/>
                  </a:lnTo>
                  <a:lnTo>
                    <a:pt x="2441" y="407"/>
                  </a:lnTo>
                  <a:lnTo>
                    <a:pt x="2444" y="445"/>
                  </a:lnTo>
                  <a:lnTo>
                    <a:pt x="2447" y="408"/>
                  </a:lnTo>
                  <a:lnTo>
                    <a:pt x="2450" y="394"/>
                  </a:lnTo>
                  <a:lnTo>
                    <a:pt x="2453" y="428"/>
                  </a:lnTo>
                  <a:lnTo>
                    <a:pt x="2456" y="444"/>
                  </a:lnTo>
                  <a:lnTo>
                    <a:pt x="2459" y="434"/>
                  </a:lnTo>
                  <a:lnTo>
                    <a:pt x="2463" y="425"/>
                  </a:lnTo>
                  <a:lnTo>
                    <a:pt x="2465" y="491"/>
                  </a:lnTo>
                  <a:lnTo>
                    <a:pt x="2468" y="538"/>
                  </a:lnTo>
                  <a:lnTo>
                    <a:pt x="2471" y="607"/>
                  </a:lnTo>
                  <a:lnTo>
                    <a:pt x="2474" y="610"/>
                  </a:lnTo>
                  <a:lnTo>
                    <a:pt x="2478" y="677"/>
                  </a:lnTo>
                  <a:lnTo>
                    <a:pt x="2481" y="650"/>
                  </a:lnTo>
                  <a:lnTo>
                    <a:pt x="2484" y="689"/>
                  </a:lnTo>
                  <a:lnTo>
                    <a:pt x="2487" y="731"/>
                  </a:lnTo>
                  <a:lnTo>
                    <a:pt x="2490" y="662"/>
                  </a:lnTo>
                  <a:lnTo>
                    <a:pt x="2493" y="578"/>
                  </a:lnTo>
                  <a:lnTo>
                    <a:pt x="2496" y="610"/>
                  </a:lnTo>
                  <a:lnTo>
                    <a:pt x="2499" y="611"/>
                  </a:lnTo>
                  <a:lnTo>
                    <a:pt x="2502" y="535"/>
                  </a:lnTo>
                  <a:lnTo>
                    <a:pt x="2505" y="556"/>
                  </a:lnTo>
                  <a:lnTo>
                    <a:pt x="2509" y="490"/>
                  </a:lnTo>
                  <a:lnTo>
                    <a:pt x="2512" y="457"/>
                  </a:lnTo>
                  <a:lnTo>
                    <a:pt x="2515" y="456"/>
                  </a:lnTo>
                  <a:lnTo>
                    <a:pt x="2517" y="469"/>
                  </a:lnTo>
                  <a:lnTo>
                    <a:pt x="2520" y="404"/>
                  </a:lnTo>
                  <a:lnTo>
                    <a:pt x="2524" y="376"/>
                  </a:lnTo>
                  <a:lnTo>
                    <a:pt x="2527" y="400"/>
                  </a:lnTo>
                  <a:lnTo>
                    <a:pt x="2530" y="385"/>
                  </a:lnTo>
                  <a:lnTo>
                    <a:pt x="2533" y="419"/>
                  </a:lnTo>
                  <a:lnTo>
                    <a:pt x="2536" y="414"/>
                  </a:lnTo>
                  <a:lnTo>
                    <a:pt x="2539" y="354"/>
                  </a:lnTo>
                  <a:lnTo>
                    <a:pt x="2542" y="333"/>
                  </a:lnTo>
                  <a:lnTo>
                    <a:pt x="2545" y="363"/>
                  </a:lnTo>
                  <a:lnTo>
                    <a:pt x="2548" y="349"/>
                  </a:lnTo>
                  <a:lnTo>
                    <a:pt x="2551" y="377"/>
                  </a:lnTo>
                  <a:lnTo>
                    <a:pt x="2555" y="298"/>
                  </a:lnTo>
                  <a:lnTo>
                    <a:pt x="2558" y="368"/>
                  </a:lnTo>
                  <a:lnTo>
                    <a:pt x="2561" y="393"/>
                  </a:lnTo>
                  <a:lnTo>
                    <a:pt x="2564" y="363"/>
                  </a:lnTo>
                  <a:lnTo>
                    <a:pt x="2567" y="395"/>
                  </a:lnTo>
                  <a:lnTo>
                    <a:pt x="2570" y="395"/>
                  </a:lnTo>
                  <a:lnTo>
                    <a:pt x="2573" y="369"/>
                  </a:lnTo>
                  <a:lnTo>
                    <a:pt x="2576" y="320"/>
                  </a:lnTo>
                  <a:lnTo>
                    <a:pt x="2579" y="356"/>
                  </a:lnTo>
                  <a:lnTo>
                    <a:pt x="2582" y="363"/>
                  </a:lnTo>
                  <a:lnTo>
                    <a:pt x="2585" y="381"/>
                  </a:lnTo>
                  <a:lnTo>
                    <a:pt x="2588" y="385"/>
                  </a:lnTo>
                  <a:lnTo>
                    <a:pt x="2591" y="371"/>
                  </a:lnTo>
                  <a:lnTo>
                    <a:pt x="2594" y="395"/>
                  </a:lnTo>
                  <a:lnTo>
                    <a:pt x="2597" y="364"/>
                  </a:lnTo>
                  <a:lnTo>
                    <a:pt x="2600" y="347"/>
                  </a:lnTo>
                  <a:lnTo>
                    <a:pt x="2604" y="366"/>
                  </a:lnTo>
                  <a:lnTo>
                    <a:pt x="2607" y="355"/>
                  </a:lnTo>
                  <a:lnTo>
                    <a:pt x="2610" y="317"/>
                  </a:lnTo>
                  <a:lnTo>
                    <a:pt x="2613" y="278"/>
                  </a:lnTo>
                  <a:lnTo>
                    <a:pt x="2616" y="252"/>
                  </a:lnTo>
                  <a:lnTo>
                    <a:pt x="2619" y="255"/>
                  </a:lnTo>
                  <a:lnTo>
                    <a:pt x="2622" y="279"/>
                  </a:lnTo>
                  <a:lnTo>
                    <a:pt x="2625" y="271"/>
                  </a:lnTo>
                  <a:lnTo>
                    <a:pt x="2628" y="289"/>
                  </a:lnTo>
                  <a:lnTo>
                    <a:pt x="2631" y="301"/>
                  </a:lnTo>
                  <a:lnTo>
                    <a:pt x="2634" y="266"/>
                  </a:lnTo>
                  <a:lnTo>
                    <a:pt x="2637" y="210"/>
                  </a:lnTo>
                  <a:lnTo>
                    <a:pt x="2640" y="186"/>
                  </a:lnTo>
                  <a:lnTo>
                    <a:pt x="2643" y="107"/>
                  </a:lnTo>
                  <a:lnTo>
                    <a:pt x="2646" y="166"/>
                  </a:lnTo>
                  <a:lnTo>
                    <a:pt x="2650" y="165"/>
                  </a:lnTo>
                  <a:lnTo>
                    <a:pt x="2653" y="161"/>
                  </a:lnTo>
                  <a:lnTo>
                    <a:pt x="2656" y="99"/>
                  </a:lnTo>
                  <a:lnTo>
                    <a:pt x="2659" y="79"/>
                  </a:lnTo>
                  <a:lnTo>
                    <a:pt x="2662" y="92"/>
                  </a:lnTo>
                  <a:lnTo>
                    <a:pt x="2665" y="70"/>
                  </a:lnTo>
                  <a:lnTo>
                    <a:pt x="2668" y="45"/>
                  </a:lnTo>
                  <a:lnTo>
                    <a:pt x="2671" y="38"/>
                  </a:lnTo>
                  <a:lnTo>
                    <a:pt x="2674" y="117"/>
                  </a:lnTo>
                  <a:lnTo>
                    <a:pt x="2677" y="77"/>
                  </a:lnTo>
                  <a:lnTo>
                    <a:pt x="2681" y="213"/>
                  </a:lnTo>
                  <a:lnTo>
                    <a:pt x="2683" y="209"/>
                  </a:lnTo>
                  <a:lnTo>
                    <a:pt x="2686" y="269"/>
                  </a:lnTo>
                  <a:lnTo>
                    <a:pt x="2689" y="282"/>
                  </a:lnTo>
                  <a:lnTo>
                    <a:pt x="2692" y="228"/>
                  </a:lnTo>
                  <a:lnTo>
                    <a:pt x="2696" y="248"/>
                  </a:lnTo>
                  <a:lnTo>
                    <a:pt x="2699" y="174"/>
                  </a:lnTo>
                  <a:lnTo>
                    <a:pt x="2702" y="143"/>
                  </a:lnTo>
                  <a:lnTo>
                    <a:pt x="2705" y="153"/>
                  </a:lnTo>
                  <a:lnTo>
                    <a:pt x="2708" y="188"/>
                  </a:lnTo>
                  <a:lnTo>
                    <a:pt x="2711" y="207"/>
                  </a:lnTo>
                  <a:lnTo>
                    <a:pt x="2714" y="193"/>
                  </a:lnTo>
                  <a:lnTo>
                    <a:pt x="2717" y="285"/>
                  </a:lnTo>
                  <a:lnTo>
                    <a:pt x="2720" y="261"/>
                  </a:lnTo>
                  <a:lnTo>
                    <a:pt x="2723" y="250"/>
                  </a:lnTo>
                  <a:lnTo>
                    <a:pt x="2727" y="218"/>
                  </a:lnTo>
                  <a:lnTo>
                    <a:pt x="2730" y="139"/>
                  </a:lnTo>
                  <a:lnTo>
                    <a:pt x="2733" y="151"/>
                  </a:lnTo>
                  <a:lnTo>
                    <a:pt x="2736" y="190"/>
                  </a:lnTo>
                  <a:lnTo>
                    <a:pt x="2738" y="144"/>
                  </a:lnTo>
                  <a:lnTo>
                    <a:pt x="2742" y="109"/>
                  </a:lnTo>
                  <a:lnTo>
                    <a:pt x="2745" y="114"/>
                  </a:lnTo>
                  <a:lnTo>
                    <a:pt x="2748" y="137"/>
                  </a:lnTo>
                  <a:lnTo>
                    <a:pt x="2751" y="128"/>
                  </a:lnTo>
                  <a:lnTo>
                    <a:pt x="2754" y="172"/>
                  </a:lnTo>
                  <a:lnTo>
                    <a:pt x="2757" y="169"/>
                  </a:lnTo>
                  <a:lnTo>
                    <a:pt x="2760" y="194"/>
                  </a:lnTo>
                  <a:lnTo>
                    <a:pt x="2763" y="226"/>
                  </a:lnTo>
                  <a:lnTo>
                    <a:pt x="2766" y="188"/>
                  </a:lnTo>
                  <a:lnTo>
                    <a:pt x="2769" y="187"/>
                  </a:lnTo>
                  <a:lnTo>
                    <a:pt x="2773" y="134"/>
                  </a:lnTo>
                  <a:lnTo>
                    <a:pt x="2776" y="177"/>
                  </a:lnTo>
                  <a:lnTo>
                    <a:pt x="2779" y="168"/>
                  </a:lnTo>
                  <a:lnTo>
                    <a:pt x="2782" y="208"/>
                  </a:lnTo>
                  <a:lnTo>
                    <a:pt x="2785" y="184"/>
                  </a:lnTo>
                  <a:lnTo>
                    <a:pt x="2788" y="134"/>
                  </a:lnTo>
                  <a:lnTo>
                    <a:pt x="2791" y="94"/>
                  </a:lnTo>
                  <a:lnTo>
                    <a:pt x="2794" y="175"/>
                  </a:lnTo>
                  <a:lnTo>
                    <a:pt x="2797" y="149"/>
                  </a:lnTo>
                  <a:lnTo>
                    <a:pt x="2800" y="149"/>
                  </a:lnTo>
                  <a:lnTo>
                    <a:pt x="2803" y="136"/>
                  </a:lnTo>
                  <a:lnTo>
                    <a:pt x="2806" y="157"/>
                  </a:lnTo>
                  <a:lnTo>
                    <a:pt x="2809" y="221"/>
                  </a:lnTo>
                  <a:lnTo>
                    <a:pt x="2812" y="187"/>
                  </a:lnTo>
                  <a:lnTo>
                    <a:pt x="2815" y="206"/>
                  </a:lnTo>
                  <a:lnTo>
                    <a:pt x="2818" y="219"/>
                  </a:lnTo>
                  <a:lnTo>
                    <a:pt x="2822" y="213"/>
                  </a:lnTo>
                  <a:lnTo>
                    <a:pt x="2825" y="114"/>
                  </a:lnTo>
                  <a:lnTo>
                    <a:pt x="2828" y="25"/>
                  </a:lnTo>
                  <a:lnTo>
                    <a:pt x="2831" y="76"/>
                  </a:lnTo>
                  <a:lnTo>
                    <a:pt x="2834" y="95"/>
                  </a:lnTo>
                  <a:lnTo>
                    <a:pt x="2837" y="56"/>
                  </a:lnTo>
                  <a:lnTo>
                    <a:pt x="2840" y="137"/>
                  </a:lnTo>
                  <a:lnTo>
                    <a:pt x="2843" y="88"/>
                  </a:lnTo>
                  <a:lnTo>
                    <a:pt x="2846" y="101"/>
                  </a:lnTo>
                  <a:lnTo>
                    <a:pt x="2849" y="46"/>
                  </a:lnTo>
                  <a:lnTo>
                    <a:pt x="2852" y="80"/>
                  </a:lnTo>
                  <a:lnTo>
                    <a:pt x="2855" y="116"/>
                  </a:lnTo>
                  <a:lnTo>
                    <a:pt x="2858" y="27"/>
                  </a:lnTo>
                  <a:lnTo>
                    <a:pt x="2861" y="4"/>
                  </a:lnTo>
                  <a:lnTo>
                    <a:pt x="2864" y="15"/>
                  </a:lnTo>
                  <a:lnTo>
                    <a:pt x="2868" y="56"/>
                  </a:lnTo>
                  <a:lnTo>
                    <a:pt x="2871" y="13"/>
                  </a:lnTo>
                  <a:lnTo>
                    <a:pt x="2874" y="0"/>
                  </a:lnTo>
                  <a:lnTo>
                    <a:pt x="2877" y="88"/>
                  </a:lnTo>
                  <a:lnTo>
                    <a:pt x="2880" y="122"/>
                  </a:lnTo>
                  <a:lnTo>
                    <a:pt x="2883" y="7"/>
                  </a:lnTo>
                  <a:lnTo>
                    <a:pt x="2886" y="8"/>
                  </a:lnTo>
                  <a:lnTo>
                    <a:pt x="2889" y="85"/>
                  </a:lnTo>
                  <a:lnTo>
                    <a:pt x="2892" y="120"/>
                  </a:lnTo>
                  <a:lnTo>
                    <a:pt x="2895" y="136"/>
                  </a:lnTo>
                  <a:lnTo>
                    <a:pt x="2899" y="109"/>
                  </a:lnTo>
                  <a:lnTo>
                    <a:pt x="2901" y="115"/>
                  </a:lnTo>
                  <a:lnTo>
                    <a:pt x="2904" y="111"/>
                  </a:lnTo>
                  <a:lnTo>
                    <a:pt x="2907" y="112"/>
                  </a:lnTo>
                  <a:lnTo>
                    <a:pt x="2910" y="149"/>
                  </a:lnTo>
                  <a:lnTo>
                    <a:pt x="2914" y="104"/>
                  </a:lnTo>
                  <a:lnTo>
                    <a:pt x="2917" y="118"/>
                  </a:lnTo>
                  <a:lnTo>
                    <a:pt x="2920" y="136"/>
                  </a:lnTo>
                  <a:lnTo>
                    <a:pt x="2923" y="129"/>
                  </a:lnTo>
                  <a:lnTo>
                    <a:pt x="2926" y="131"/>
                  </a:lnTo>
                  <a:lnTo>
                    <a:pt x="2929" y="152"/>
                  </a:lnTo>
                  <a:lnTo>
                    <a:pt x="2932" y="147"/>
                  </a:lnTo>
                  <a:lnTo>
                    <a:pt x="2935" y="65"/>
                  </a:lnTo>
                  <a:lnTo>
                    <a:pt x="2938" y="43"/>
                  </a:lnTo>
                  <a:lnTo>
                    <a:pt x="2941" y="69"/>
                  </a:lnTo>
                  <a:lnTo>
                    <a:pt x="2945" y="103"/>
                  </a:lnTo>
                  <a:lnTo>
                    <a:pt x="2948" y="112"/>
                  </a:lnTo>
                  <a:lnTo>
                    <a:pt x="2951" y="173"/>
                  </a:lnTo>
                  <a:lnTo>
                    <a:pt x="2954" y="102"/>
                  </a:lnTo>
                  <a:lnTo>
                    <a:pt x="2956" y="94"/>
                  </a:lnTo>
                  <a:lnTo>
                    <a:pt x="2960" y="140"/>
                  </a:lnTo>
                  <a:lnTo>
                    <a:pt x="2963" y="135"/>
                  </a:lnTo>
                  <a:lnTo>
                    <a:pt x="2966" y="191"/>
                  </a:lnTo>
                  <a:lnTo>
                    <a:pt x="2969" y="168"/>
                  </a:lnTo>
                  <a:lnTo>
                    <a:pt x="2972" y="175"/>
                  </a:lnTo>
                  <a:lnTo>
                    <a:pt x="2975" y="174"/>
                  </a:lnTo>
                  <a:lnTo>
                    <a:pt x="2978" y="160"/>
                  </a:lnTo>
                  <a:lnTo>
                    <a:pt x="2981" y="126"/>
                  </a:lnTo>
                  <a:lnTo>
                    <a:pt x="2984" y="158"/>
                  </a:lnTo>
                  <a:lnTo>
                    <a:pt x="2987" y="215"/>
                  </a:lnTo>
                  <a:lnTo>
                    <a:pt x="2990" y="219"/>
                  </a:lnTo>
                  <a:lnTo>
                    <a:pt x="2994" y="251"/>
                  </a:lnTo>
                  <a:lnTo>
                    <a:pt x="2997" y="234"/>
                  </a:lnTo>
                  <a:lnTo>
                    <a:pt x="3000" y="306"/>
                  </a:lnTo>
                  <a:lnTo>
                    <a:pt x="3003" y="273"/>
                  </a:lnTo>
                  <a:lnTo>
                    <a:pt x="3006" y="261"/>
                  </a:lnTo>
                  <a:lnTo>
                    <a:pt x="3009" y="305"/>
                  </a:lnTo>
                  <a:lnTo>
                    <a:pt x="3012" y="316"/>
                  </a:lnTo>
                  <a:lnTo>
                    <a:pt x="3015" y="284"/>
                  </a:lnTo>
                  <a:lnTo>
                    <a:pt x="3018" y="190"/>
                  </a:lnTo>
                  <a:lnTo>
                    <a:pt x="3021" y="203"/>
                  </a:lnTo>
                  <a:lnTo>
                    <a:pt x="3024" y="150"/>
                  </a:lnTo>
                  <a:lnTo>
                    <a:pt x="3027" y="183"/>
                  </a:lnTo>
                  <a:lnTo>
                    <a:pt x="3030" y="175"/>
                  </a:lnTo>
                  <a:lnTo>
                    <a:pt x="3033" y="183"/>
                  </a:lnTo>
                  <a:lnTo>
                    <a:pt x="3036" y="170"/>
                  </a:lnTo>
                  <a:lnTo>
                    <a:pt x="3040" y="190"/>
                  </a:lnTo>
                  <a:lnTo>
                    <a:pt x="3043" y="244"/>
                  </a:lnTo>
                  <a:lnTo>
                    <a:pt x="3046" y="255"/>
                  </a:lnTo>
                  <a:lnTo>
                    <a:pt x="3049" y="238"/>
                  </a:lnTo>
                  <a:lnTo>
                    <a:pt x="3052" y="258"/>
                  </a:lnTo>
                  <a:lnTo>
                    <a:pt x="3055" y="265"/>
                  </a:lnTo>
                  <a:lnTo>
                    <a:pt x="3058" y="249"/>
                  </a:lnTo>
                  <a:lnTo>
                    <a:pt x="3061" y="229"/>
                  </a:lnTo>
                  <a:lnTo>
                    <a:pt x="3064" y="257"/>
                  </a:lnTo>
                  <a:lnTo>
                    <a:pt x="3067" y="267"/>
                  </a:lnTo>
                </a:path>
              </a:pathLst>
            </a:custGeom>
            <a:noFill/>
            <a:ln w="12700" cap="flat">
              <a:solidFill>
                <a:srgbClr val="0072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Line 230"/>
            <p:cNvSpPr>
              <a:spLocks noChangeShapeType="1"/>
            </p:cNvSpPr>
            <p:nvPr/>
          </p:nvSpPr>
          <p:spPr bwMode="auto">
            <a:xfrm>
              <a:off x="7623175" y="944562"/>
              <a:ext cx="0" cy="105410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Line 231"/>
            <p:cNvSpPr>
              <a:spLocks noChangeShapeType="1"/>
            </p:cNvSpPr>
            <p:nvPr/>
          </p:nvSpPr>
          <p:spPr bwMode="auto">
            <a:xfrm>
              <a:off x="7672388" y="709612"/>
              <a:ext cx="0" cy="157638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Line 232"/>
            <p:cNvSpPr>
              <a:spLocks noChangeShapeType="1"/>
            </p:cNvSpPr>
            <p:nvPr/>
          </p:nvSpPr>
          <p:spPr bwMode="auto">
            <a:xfrm>
              <a:off x="7720013" y="669925"/>
              <a:ext cx="0" cy="1433513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Line 233"/>
            <p:cNvSpPr>
              <a:spLocks noChangeShapeType="1"/>
            </p:cNvSpPr>
            <p:nvPr/>
          </p:nvSpPr>
          <p:spPr bwMode="auto">
            <a:xfrm>
              <a:off x="7769225" y="765175"/>
              <a:ext cx="0" cy="116840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Line 234"/>
            <p:cNvSpPr>
              <a:spLocks noChangeShapeType="1"/>
            </p:cNvSpPr>
            <p:nvPr/>
          </p:nvSpPr>
          <p:spPr bwMode="auto">
            <a:xfrm>
              <a:off x="7818438" y="1001712"/>
              <a:ext cx="0" cy="117157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Line 235"/>
            <p:cNvSpPr>
              <a:spLocks noChangeShapeType="1"/>
            </p:cNvSpPr>
            <p:nvPr/>
          </p:nvSpPr>
          <p:spPr bwMode="auto">
            <a:xfrm>
              <a:off x="7867650" y="919162"/>
              <a:ext cx="0" cy="103505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Line 236"/>
            <p:cNvSpPr>
              <a:spLocks noChangeShapeType="1"/>
            </p:cNvSpPr>
            <p:nvPr/>
          </p:nvSpPr>
          <p:spPr bwMode="auto">
            <a:xfrm>
              <a:off x="7915275" y="855662"/>
              <a:ext cx="0" cy="1211263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Line 237"/>
            <p:cNvSpPr>
              <a:spLocks noChangeShapeType="1"/>
            </p:cNvSpPr>
            <p:nvPr/>
          </p:nvSpPr>
          <p:spPr bwMode="auto">
            <a:xfrm>
              <a:off x="7964488" y="893762"/>
              <a:ext cx="0" cy="1185863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Line 238"/>
            <p:cNvSpPr>
              <a:spLocks noChangeShapeType="1"/>
            </p:cNvSpPr>
            <p:nvPr/>
          </p:nvSpPr>
          <p:spPr bwMode="auto">
            <a:xfrm>
              <a:off x="8012113" y="868362"/>
              <a:ext cx="0" cy="1401763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Line 239"/>
            <p:cNvSpPr>
              <a:spLocks noChangeShapeType="1"/>
            </p:cNvSpPr>
            <p:nvPr/>
          </p:nvSpPr>
          <p:spPr bwMode="auto">
            <a:xfrm>
              <a:off x="8061325" y="728662"/>
              <a:ext cx="0" cy="138112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Line 240"/>
            <p:cNvSpPr>
              <a:spLocks noChangeShapeType="1"/>
            </p:cNvSpPr>
            <p:nvPr/>
          </p:nvSpPr>
          <p:spPr bwMode="auto">
            <a:xfrm>
              <a:off x="8110538" y="747712"/>
              <a:ext cx="0" cy="132080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Line 241"/>
            <p:cNvSpPr>
              <a:spLocks noChangeShapeType="1"/>
            </p:cNvSpPr>
            <p:nvPr/>
          </p:nvSpPr>
          <p:spPr bwMode="auto">
            <a:xfrm>
              <a:off x="8158163" y="733425"/>
              <a:ext cx="0" cy="145573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Line 242"/>
            <p:cNvSpPr>
              <a:spLocks noChangeShapeType="1"/>
            </p:cNvSpPr>
            <p:nvPr/>
          </p:nvSpPr>
          <p:spPr bwMode="auto">
            <a:xfrm>
              <a:off x="8207375" y="841375"/>
              <a:ext cx="0" cy="163988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Line 243"/>
            <p:cNvSpPr>
              <a:spLocks noChangeShapeType="1"/>
            </p:cNvSpPr>
            <p:nvPr/>
          </p:nvSpPr>
          <p:spPr bwMode="auto">
            <a:xfrm>
              <a:off x="8256588" y="717550"/>
              <a:ext cx="0" cy="174307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Line 244"/>
            <p:cNvSpPr>
              <a:spLocks noChangeShapeType="1"/>
            </p:cNvSpPr>
            <p:nvPr/>
          </p:nvSpPr>
          <p:spPr bwMode="auto">
            <a:xfrm>
              <a:off x="8305800" y="792162"/>
              <a:ext cx="0" cy="138430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Line 245"/>
            <p:cNvSpPr>
              <a:spLocks noChangeShapeType="1"/>
            </p:cNvSpPr>
            <p:nvPr/>
          </p:nvSpPr>
          <p:spPr bwMode="auto">
            <a:xfrm>
              <a:off x="8353425" y="652462"/>
              <a:ext cx="0" cy="1395413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Line 246"/>
            <p:cNvSpPr>
              <a:spLocks noChangeShapeType="1"/>
            </p:cNvSpPr>
            <p:nvPr/>
          </p:nvSpPr>
          <p:spPr bwMode="auto">
            <a:xfrm>
              <a:off x="8402638" y="681037"/>
              <a:ext cx="0" cy="162242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Line 247"/>
            <p:cNvSpPr>
              <a:spLocks noChangeShapeType="1"/>
            </p:cNvSpPr>
            <p:nvPr/>
          </p:nvSpPr>
          <p:spPr bwMode="auto">
            <a:xfrm>
              <a:off x="8451850" y="1101725"/>
              <a:ext cx="0" cy="125888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Line 248"/>
            <p:cNvSpPr>
              <a:spLocks noChangeShapeType="1"/>
            </p:cNvSpPr>
            <p:nvPr/>
          </p:nvSpPr>
          <p:spPr bwMode="auto">
            <a:xfrm>
              <a:off x="8501063" y="1362075"/>
              <a:ext cx="0" cy="99060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Line 249"/>
            <p:cNvSpPr>
              <a:spLocks noChangeShapeType="1"/>
            </p:cNvSpPr>
            <p:nvPr/>
          </p:nvSpPr>
          <p:spPr bwMode="auto">
            <a:xfrm>
              <a:off x="8548688" y="1368425"/>
              <a:ext cx="0" cy="87153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Line 250"/>
            <p:cNvSpPr>
              <a:spLocks noChangeShapeType="1"/>
            </p:cNvSpPr>
            <p:nvPr/>
          </p:nvSpPr>
          <p:spPr bwMode="auto">
            <a:xfrm>
              <a:off x="8597900" y="1565275"/>
              <a:ext cx="0" cy="62865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Line 251"/>
            <p:cNvSpPr>
              <a:spLocks noChangeShapeType="1"/>
            </p:cNvSpPr>
            <p:nvPr/>
          </p:nvSpPr>
          <p:spPr bwMode="auto">
            <a:xfrm>
              <a:off x="8647113" y="1458912"/>
              <a:ext cx="0" cy="74295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Line 252"/>
            <p:cNvSpPr>
              <a:spLocks noChangeShapeType="1"/>
            </p:cNvSpPr>
            <p:nvPr/>
          </p:nvSpPr>
          <p:spPr bwMode="auto">
            <a:xfrm>
              <a:off x="8694738" y="1304925"/>
              <a:ext cx="0" cy="126047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Line 253"/>
            <p:cNvSpPr>
              <a:spLocks noChangeShapeType="1"/>
            </p:cNvSpPr>
            <p:nvPr/>
          </p:nvSpPr>
          <p:spPr bwMode="auto">
            <a:xfrm>
              <a:off x="8743950" y="1466850"/>
              <a:ext cx="0" cy="96043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Line 254"/>
            <p:cNvSpPr>
              <a:spLocks noChangeShapeType="1"/>
            </p:cNvSpPr>
            <p:nvPr/>
          </p:nvSpPr>
          <p:spPr bwMode="auto">
            <a:xfrm>
              <a:off x="8793163" y="1185862"/>
              <a:ext cx="0" cy="98107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Line 255"/>
            <p:cNvSpPr>
              <a:spLocks noChangeShapeType="1"/>
            </p:cNvSpPr>
            <p:nvPr/>
          </p:nvSpPr>
          <p:spPr bwMode="auto">
            <a:xfrm>
              <a:off x="8842375" y="1174750"/>
              <a:ext cx="0" cy="68262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Line 256"/>
            <p:cNvSpPr>
              <a:spLocks noChangeShapeType="1"/>
            </p:cNvSpPr>
            <p:nvPr/>
          </p:nvSpPr>
          <p:spPr bwMode="auto">
            <a:xfrm>
              <a:off x="8890000" y="1347787"/>
              <a:ext cx="0" cy="525463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Line 257"/>
            <p:cNvSpPr>
              <a:spLocks noChangeShapeType="1"/>
            </p:cNvSpPr>
            <p:nvPr/>
          </p:nvSpPr>
          <p:spPr bwMode="auto">
            <a:xfrm>
              <a:off x="8939213" y="1354137"/>
              <a:ext cx="0" cy="33337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Line 258"/>
            <p:cNvSpPr>
              <a:spLocks noChangeShapeType="1"/>
            </p:cNvSpPr>
            <p:nvPr/>
          </p:nvSpPr>
          <p:spPr bwMode="auto">
            <a:xfrm>
              <a:off x="8988425" y="1236662"/>
              <a:ext cx="0" cy="77152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Line 259"/>
            <p:cNvSpPr>
              <a:spLocks noChangeShapeType="1"/>
            </p:cNvSpPr>
            <p:nvPr/>
          </p:nvSpPr>
          <p:spPr bwMode="auto">
            <a:xfrm>
              <a:off x="9036050" y="1382712"/>
              <a:ext cx="0" cy="938213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8" name="Freeform 334"/>
          <p:cNvSpPr>
            <a:spLocks/>
          </p:cNvSpPr>
          <p:nvPr/>
        </p:nvSpPr>
        <p:spPr bwMode="auto">
          <a:xfrm>
            <a:off x="8320936" y="3167216"/>
            <a:ext cx="2916936" cy="640080"/>
          </a:xfrm>
          <a:custGeom>
            <a:avLst/>
            <a:gdLst>
              <a:gd name="T0" fmla="*/ 46 w 3068"/>
              <a:gd name="T1" fmla="*/ 2426 h 2426"/>
              <a:gd name="T2" fmla="*/ 95 w 3068"/>
              <a:gd name="T3" fmla="*/ 2426 h 2426"/>
              <a:gd name="T4" fmla="*/ 144 w 3068"/>
              <a:gd name="T5" fmla="*/ 2426 h 2426"/>
              <a:gd name="T6" fmla="*/ 193 w 3068"/>
              <a:gd name="T7" fmla="*/ 2426 h 2426"/>
              <a:gd name="T8" fmla="*/ 243 w 3068"/>
              <a:gd name="T9" fmla="*/ 2426 h 2426"/>
              <a:gd name="T10" fmla="*/ 292 w 3068"/>
              <a:gd name="T11" fmla="*/ 2426 h 2426"/>
              <a:gd name="T12" fmla="*/ 341 w 3068"/>
              <a:gd name="T13" fmla="*/ 2426 h 2426"/>
              <a:gd name="T14" fmla="*/ 390 w 3068"/>
              <a:gd name="T15" fmla="*/ 2426 h 2426"/>
              <a:gd name="T16" fmla="*/ 439 w 3068"/>
              <a:gd name="T17" fmla="*/ 2426 h 2426"/>
              <a:gd name="T18" fmla="*/ 488 w 3068"/>
              <a:gd name="T19" fmla="*/ 2426 h 2426"/>
              <a:gd name="T20" fmla="*/ 538 w 3068"/>
              <a:gd name="T21" fmla="*/ 2426 h 2426"/>
              <a:gd name="T22" fmla="*/ 587 w 3068"/>
              <a:gd name="T23" fmla="*/ 2426 h 2426"/>
              <a:gd name="T24" fmla="*/ 636 w 3068"/>
              <a:gd name="T25" fmla="*/ 2426 h 2426"/>
              <a:gd name="T26" fmla="*/ 685 w 3068"/>
              <a:gd name="T27" fmla="*/ 2426 h 2426"/>
              <a:gd name="T28" fmla="*/ 734 w 3068"/>
              <a:gd name="T29" fmla="*/ 2426 h 2426"/>
              <a:gd name="T30" fmla="*/ 783 w 3068"/>
              <a:gd name="T31" fmla="*/ 2426 h 2426"/>
              <a:gd name="T32" fmla="*/ 832 w 3068"/>
              <a:gd name="T33" fmla="*/ 2426 h 2426"/>
              <a:gd name="T34" fmla="*/ 881 w 3068"/>
              <a:gd name="T35" fmla="*/ 2426 h 2426"/>
              <a:gd name="T36" fmla="*/ 930 w 3068"/>
              <a:gd name="T37" fmla="*/ 0 h 2426"/>
              <a:gd name="T38" fmla="*/ 980 w 3068"/>
              <a:gd name="T39" fmla="*/ 0 h 2426"/>
              <a:gd name="T40" fmla="*/ 1029 w 3068"/>
              <a:gd name="T41" fmla="*/ 0 h 2426"/>
              <a:gd name="T42" fmla="*/ 1078 w 3068"/>
              <a:gd name="T43" fmla="*/ 0 h 2426"/>
              <a:gd name="T44" fmla="*/ 1127 w 3068"/>
              <a:gd name="T45" fmla="*/ 0 h 2426"/>
              <a:gd name="T46" fmla="*/ 1176 w 3068"/>
              <a:gd name="T47" fmla="*/ 0 h 2426"/>
              <a:gd name="T48" fmla="*/ 1225 w 3068"/>
              <a:gd name="T49" fmla="*/ 0 h 2426"/>
              <a:gd name="T50" fmla="*/ 1274 w 3068"/>
              <a:gd name="T51" fmla="*/ 0 h 2426"/>
              <a:gd name="T52" fmla="*/ 1323 w 3068"/>
              <a:gd name="T53" fmla="*/ 0 h 2426"/>
              <a:gd name="T54" fmla="*/ 1373 w 3068"/>
              <a:gd name="T55" fmla="*/ 0 h 2426"/>
              <a:gd name="T56" fmla="*/ 1422 w 3068"/>
              <a:gd name="T57" fmla="*/ 0 h 2426"/>
              <a:gd name="T58" fmla="*/ 1471 w 3068"/>
              <a:gd name="T59" fmla="*/ 0 h 2426"/>
              <a:gd name="T60" fmla="*/ 1520 w 3068"/>
              <a:gd name="T61" fmla="*/ 0 h 2426"/>
              <a:gd name="T62" fmla="*/ 1569 w 3068"/>
              <a:gd name="T63" fmla="*/ 0 h 2426"/>
              <a:gd name="T64" fmla="*/ 1618 w 3068"/>
              <a:gd name="T65" fmla="*/ 0 h 2426"/>
              <a:gd name="T66" fmla="*/ 1668 w 3068"/>
              <a:gd name="T67" fmla="*/ 0 h 2426"/>
              <a:gd name="T68" fmla="*/ 1717 w 3068"/>
              <a:gd name="T69" fmla="*/ 0 h 2426"/>
              <a:gd name="T70" fmla="*/ 1766 w 3068"/>
              <a:gd name="T71" fmla="*/ 0 h 2426"/>
              <a:gd name="T72" fmla="*/ 1815 w 3068"/>
              <a:gd name="T73" fmla="*/ 0 h 2426"/>
              <a:gd name="T74" fmla="*/ 1864 w 3068"/>
              <a:gd name="T75" fmla="*/ 2426 h 2426"/>
              <a:gd name="T76" fmla="*/ 1914 w 3068"/>
              <a:gd name="T77" fmla="*/ 2426 h 2426"/>
              <a:gd name="T78" fmla="*/ 1963 w 3068"/>
              <a:gd name="T79" fmla="*/ 2426 h 2426"/>
              <a:gd name="T80" fmla="*/ 2012 w 3068"/>
              <a:gd name="T81" fmla="*/ 2426 h 2426"/>
              <a:gd name="T82" fmla="*/ 2061 w 3068"/>
              <a:gd name="T83" fmla="*/ 2426 h 2426"/>
              <a:gd name="T84" fmla="*/ 2110 w 3068"/>
              <a:gd name="T85" fmla="*/ 2426 h 2426"/>
              <a:gd name="T86" fmla="*/ 2159 w 3068"/>
              <a:gd name="T87" fmla="*/ 2426 h 2426"/>
              <a:gd name="T88" fmla="*/ 2208 w 3068"/>
              <a:gd name="T89" fmla="*/ 2426 h 2426"/>
              <a:gd name="T90" fmla="*/ 2257 w 3068"/>
              <a:gd name="T91" fmla="*/ 2426 h 2426"/>
              <a:gd name="T92" fmla="*/ 2306 w 3068"/>
              <a:gd name="T93" fmla="*/ 2426 h 2426"/>
              <a:gd name="T94" fmla="*/ 2355 w 3068"/>
              <a:gd name="T95" fmla="*/ 2426 h 2426"/>
              <a:gd name="T96" fmla="*/ 2405 w 3068"/>
              <a:gd name="T97" fmla="*/ 2426 h 2426"/>
              <a:gd name="T98" fmla="*/ 2454 w 3068"/>
              <a:gd name="T99" fmla="*/ 2426 h 2426"/>
              <a:gd name="T100" fmla="*/ 2503 w 3068"/>
              <a:gd name="T101" fmla="*/ 2426 h 2426"/>
              <a:gd name="T102" fmla="*/ 2552 w 3068"/>
              <a:gd name="T103" fmla="*/ 2426 h 2426"/>
              <a:gd name="T104" fmla="*/ 2601 w 3068"/>
              <a:gd name="T105" fmla="*/ 2426 h 2426"/>
              <a:gd name="T106" fmla="*/ 2650 w 3068"/>
              <a:gd name="T107" fmla="*/ 2426 h 2426"/>
              <a:gd name="T108" fmla="*/ 2699 w 3068"/>
              <a:gd name="T109" fmla="*/ 2426 h 2426"/>
              <a:gd name="T110" fmla="*/ 2749 w 3068"/>
              <a:gd name="T111" fmla="*/ 2426 h 2426"/>
              <a:gd name="T112" fmla="*/ 2798 w 3068"/>
              <a:gd name="T113" fmla="*/ 2426 h 2426"/>
              <a:gd name="T114" fmla="*/ 2847 w 3068"/>
              <a:gd name="T115" fmla="*/ 2426 h 2426"/>
              <a:gd name="T116" fmla="*/ 2896 w 3068"/>
              <a:gd name="T117" fmla="*/ 2426 h 2426"/>
              <a:gd name="T118" fmla="*/ 2945 w 3068"/>
              <a:gd name="T119" fmla="*/ 2426 h 2426"/>
              <a:gd name="T120" fmla="*/ 2994 w 3068"/>
              <a:gd name="T121" fmla="*/ 2426 h 2426"/>
              <a:gd name="T122" fmla="*/ 3044 w 3068"/>
              <a:gd name="T123" fmla="*/ 2426 h 2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068" h="2426">
                <a:moveTo>
                  <a:pt x="0" y="2426"/>
                </a:moveTo>
                <a:lnTo>
                  <a:pt x="3" y="2426"/>
                </a:lnTo>
                <a:lnTo>
                  <a:pt x="6" y="2426"/>
                </a:lnTo>
                <a:lnTo>
                  <a:pt x="9" y="2426"/>
                </a:lnTo>
                <a:lnTo>
                  <a:pt x="12" y="2426"/>
                </a:lnTo>
                <a:lnTo>
                  <a:pt x="15" y="2426"/>
                </a:lnTo>
                <a:lnTo>
                  <a:pt x="18" y="2426"/>
                </a:lnTo>
                <a:lnTo>
                  <a:pt x="21" y="2426"/>
                </a:lnTo>
                <a:lnTo>
                  <a:pt x="24" y="2426"/>
                </a:lnTo>
                <a:lnTo>
                  <a:pt x="28" y="2426"/>
                </a:lnTo>
                <a:lnTo>
                  <a:pt x="31" y="2426"/>
                </a:lnTo>
                <a:lnTo>
                  <a:pt x="34" y="2426"/>
                </a:lnTo>
                <a:lnTo>
                  <a:pt x="37" y="2426"/>
                </a:lnTo>
                <a:lnTo>
                  <a:pt x="40" y="2426"/>
                </a:lnTo>
                <a:lnTo>
                  <a:pt x="43" y="2426"/>
                </a:lnTo>
                <a:lnTo>
                  <a:pt x="46" y="2426"/>
                </a:lnTo>
                <a:lnTo>
                  <a:pt x="49" y="2426"/>
                </a:lnTo>
                <a:lnTo>
                  <a:pt x="52" y="2426"/>
                </a:lnTo>
                <a:lnTo>
                  <a:pt x="55" y="2426"/>
                </a:lnTo>
                <a:lnTo>
                  <a:pt x="58" y="2426"/>
                </a:lnTo>
                <a:lnTo>
                  <a:pt x="61" y="2426"/>
                </a:lnTo>
                <a:lnTo>
                  <a:pt x="64" y="2426"/>
                </a:lnTo>
                <a:lnTo>
                  <a:pt x="67" y="2426"/>
                </a:lnTo>
                <a:lnTo>
                  <a:pt x="70" y="2426"/>
                </a:lnTo>
                <a:lnTo>
                  <a:pt x="74" y="2426"/>
                </a:lnTo>
                <a:lnTo>
                  <a:pt x="77" y="2426"/>
                </a:lnTo>
                <a:lnTo>
                  <a:pt x="80" y="2426"/>
                </a:lnTo>
                <a:lnTo>
                  <a:pt x="83" y="2426"/>
                </a:lnTo>
                <a:lnTo>
                  <a:pt x="86" y="2426"/>
                </a:lnTo>
                <a:lnTo>
                  <a:pt x="89" y="2426"/>
                </a:lnTo>
                <a:lnTo>
                  <a:pt x="92" y="2426"/>
                </a:lnTo>
                <a:lnTo>
                  <a:pt x="95" y="2426"/>
                </a:lnTo>
                <a:lnTo>
                  <a:pt x="98" y="2426"/>
                </a:lnTo>
                <a:lnTo>
                  <a:pt x="101" y="2426"/>
                </a:lnTo>
                <a:lnTo>
                  <a:pt x="105" y="2426"/>
                </a:lnTo>
                <a:lnTo>
                  <a:pt x="107" y="2426"/>
                </a:lnTo>
                <a:lnTo>
                  <a:pt x="110" y="2426"/>
                </a:lnTo>
                <a:lnTo>
                  <a:pt x="113" y="2426"/>
                </a:lnTo>
                <a:lnTo>
                  <a:pt x="116" y="2426"/>
                </a:lnTo>
                <a:lnTo>
                  <a:pt x="120" y="2426"/>
                </a:lnTo>
                <a:lnTo>
                  <a:pt x="123" y="2426"/>
                </a:lnTo>
                <a:lnTo>
                  <a:pt x="126" y="2426"/>
                </a:lnTo>
                <a:lnTo>
                  <a:pt x="129" y="2426"/>
                </a:lnTo>
                <a:lnTo>
                  <a:pt x="132" y="2426"/>
                </a:lnTo>
                <a:lnTo>
                  <a:pt x="135" y="2426"/>
                </a:lnTo>
                <a:lnTo>
                  <a:pt x="138" y="2426"/>
                </a:lnTo>
                <a:lnTo>
                  <a:pt x="141" y="2426"/>
                </a:lnTo>
                <a:lnTo>
                  <a:pt x="144" y="2426"/>
                </a:lnTo>
                <a:lnTo>
                  <a:pt x="147" y="2426"/>
                </a:lnTo>
                <a:lnTo>
                  <a:pt x="151" y="2426"/>
                </a:lnTo>
                <a:lnTo>
                  <a:pt x="154" y="2426"/>
                </a:lnTo>
                <a:lnTo>
                  <a:pt x="157" y="2426"/>
                </a:lnTo>
                <a:lnTo>
                  <a:pt x="160" y="2426"/>
                </a:lnTo>
                <a:lnTo>
                  <a:pt x="162" y="2426"/>
                </a:lnTo>
                <a:lnTo>
                  <a:pt x="166" y="2426"/>
                </a:lnTo>
                <a:lnTo>
                  <a:pt x="169" y="2426"/>
                </a:lnTo>
                <a:lnTo>
                  <a:pt x="172" y="2426"/>
                </a:lnTo>
                <a:lnTo>
                  <a:pt x="175" y="2426"/>
                </a:lnTo>
                <a:lnTo>
                  <a:pt x="178" y="2426"/>
                </a:lnTo>
                <a:lnTo>
                  <a:pt x="181" y="2426"/>
                </a:lnTo>
                <a:lnTo>
                  <a:pt x="184" y="2426"/>
                </a:lnTo>
                <a:lnTo>
                  <a:pt x="187" y="2426"/>
                </a:lnTo>
                <a:lnTo>
                  <a:pt x="190" y="2426"/>
                </a:lnTo>
                <a:lnTo>
                  <a:pt x="193" y="2426"/>
                </a:lnTo>
                <a:lnTo>
                  <a:pt x="197" y="2426"/>
                </a:lnTo>
                <a:lnTo>
                  <a:pt x="200" y="2426"/>
                </a:lnTo>
                <a:lnTo>
                  <a:pt x="203" y="2426"/>
                </a:lnTo>
                <a:lnTo>
                  <a:pt x="206" y="2426"/>
                </a:lnTo>
                <a:lnTo>
                  <a:pt x="209" y="2426"/>
                </a:lnTo>
                <a:lnTo>
                  <a:pt x="212" y="2426"/>
                </a:lnTo>
                <a:lnTo>
                  <a:pt x="215" y="2426"/>
                </a:lnTo>
                <a:lnTo>
                  <a:pt x="218" y="2426"/>
                </a:lnTo>
                <a:lnTo>
                  <a:pt x="221" y="2426"/>
                </a:lnTo>
                <a:lnTo>
                  <a:pt x="224" y="2426"/>
                </a:lnTo>
                <a:lnTo>
                  <a:pt x="227" y="2426"/>
                </a:lnTo>
                <a:lnTo>
                  <a:pt x="230" y="2426"/>
                </a:lnTo>
                <a:lnTo>
                  <a:pt x="233" y="2426"/>
                </a:lnTo>
                <a:lnTo>
                  <a:pt x="236" y="2426"/>
                </a:lnTo>
                <a:lnTo>
                  <a:pt x="239" y="2426"/>
                </a:lnTo>
                <a:lnTo>
                  <a:pt x="243" y="2426"/>
                </a:lnTo>
                <a:lnTo>
                  <a:pt x="246" y="2426"/>
                </a:lnTo>
                <a:lnTo>
                  <a:pt x="249" y="2426"/>
                </a:lnTo>
                <a:lnTo>
                  <a:pt x="252" y="2426"/>
                </a:lnTo>
                <a:lnTo>
                  <a:pt x="255" y="2426"/>
                </a:lnTo>
                <a:lnTo>
                  <a:pt x="258" y="2426"/>
                </a:lnTo>
                <a:lnTo>
                  <a:pt x="261" y="2426"/>
                </a:lnTo>
                <a:lnTo>
                  <a:pt x="264" y="2426"/>
                </a:lnTo>
                <a:lnTo>
                  <a:pt x="267" y="2426"/>
                </a:lnTo>
                <a:lnTo>
                  <a:pt x="270" y="2426"/>
                </a:lnTo>
                <a:lnTo>
                  <a:pt x="273" y="2426"/>
                </a:lnTo>
                <a:lnTo>
                  <a:pt x="276" y="2426"/>
                </a:lnTo>
                <a:lnTo>
                  <a:pt x="279" y="2426"/>
                </a:lnTo>
                <a:lnTo>
                  <a:pt x="282" y="2426"/>
                </a:lnTo>
                <a:lnTo>
                  <a:pt x="285" y="2426"/>
                </a:lnTo>
                <a:lnTo>
                  <a:pt x="289" y="2426"/>
                </a:lnTo>
                <a:lnTo>
                  <a:pt x="292" y="2426"/>
                </a:lnTo>
                <a:lnTo>
                  <a:pt x="295" y="2426"/>
                </a:lnTo>
                <a:lnTo>
                  <a:pt x="298" y="2426"/>
                </a:lnTo>
                <a:lnTo>
                  <a:pt x="301" y="2426"/>
                </a:lnTo>
                <a:lnTo>
                  <a:pt x="304" y="2426"/>
                </a:lnTo>
                <a:lnTo>
                  <a:pt x="307" y="2426"/>
                </a:lnTo>
                <a:lnTo>
                  <a:pt x="310" y="2426"/>
                </a:lnTo>
                <a:lnTo>
                  <a:pt x="313" y="2426"/>
                </a:lnTo>
                <a:lnTo>
                  <a:pt x="316" y="2426"/>
                </a:lnTo>
                <a:lnTo>
                  <a:pt x="319" y="2426"/>
                </a:lnTo>
                <a:lnTo>
                  <a:pt x="323" y="2426"/>
                </a:lnTo>
                <a:lnTo>
                  <a:pt x="325" y="2426"/>
                </a:lnTo>
                <a:lnTo>
                  <a:pt x="328" y="2426"/>
                </a:lnTo>
                <a:lnTo>
                  <a:pt x="331" y="2426"/>
                </a:lnTo>
                <a:lnTo>
                  <a:pt x="335" y="2426"/>
                </a:lnTo>
                <a:lnTo>
                  <a:pt x="338" y="2426"/>
                </a:lnTo>
                <a:lnTo>
                  <a:pt x="341" y="2426"/>
                </a:lnTo>
                <a:lnTo>
                  <a:pt x="344" y="2426"/>
                </a:lnTo>
                <a:lnTo>
                  <a:pt x="347" y="2426"/>
                </a:lnTo>
                <a:lnTo>
                  <a:pt x="350" y="2426"/>
                </a:lnTo>
                <a:lnTo>
                  <a:pt x="353" y="2426"/>
                </a:lnTo>
                <a:lnTo>
                  <a:pt x="356" y="2426"/>
                </a:lnTo>
                <a:lnTo>
                  <a:pt x="359" y="2426"/>
                </a:lnTo>
                <a:lnTo>
                  <a:pt x="362" y="2426"/>
                </a:lnTo>
                <a:lnTo>
                  <a:pt x="365" y="2426"/>
                </a:lnTo>
                <a:lnTo>
                  <a:pt x="369" y="2426"/>
                </a:lnTo>
                <a:lnTo>
                  <a:pt x="372" y="2426"/>
                </a:lnTo>
                <a:lnTo>
                  <a:pt x="375" y="2426"/>
                </a:lnTo>
                <a:lnTo>
                  <a:pt x="378" y="2426"/>
                </a:lnTo>
                <a:lnTo>
                  <a:pt x="381" y="2426"/>
                </a:lnTo>
                <a:lnTo>
                  <a:pt x="384" y="2426"/>
                </a:lnTo>
                <a:lnTo>
                  <a:pt x="387" y="2426"/>
                </a:lnTo>
                <a:lnTo>
                  <a:pt x="390" y="2426"/>
                </a:lnTo>
                <a:lnTo>
                  <a:pt x="393" y="2426"/>
                </a:lnTo>
                <a:lnTo>
                  <a:pt x="396" y="2426"/>
                </a:lnTo>
                <a:lnTo>
                  <a:pt x="399" y="2426"/>
                </a:lnTo>
                <a:lnTo>
                  <a:pt x="402" y="2426"/>
                </a:lnTo>
                <a:lnTo>
                  <a:pt x="405" y="2426"/>
                </a:lnTo>
                <a:lnTo>
                  <a:pt x="408" y="2426"/>
                </a:lnTo>
                <a:lnTo>
                  <a:pt x="411" y="2426"/>
                </a:lnTo>
                <a:lnTo>
                  <a:pt x="415" y="2426"/>
                </a:lnTo>
                <a:lnTo>
                  <a:pt x="418" y="2426"/>
                </a:lnTo>
                <a:lnTo>
                  <a:pt x="421" y="2426"/>
                </a:lnTo>
                <a:lnTo>
                  <a:pt x="424" y="2426"/>
                </a:lnTo>
                <a:lnTo>
                  <a:pt x="427" y="2426"/>
                </a:lnTo>
                <a:lnTo>
                  <a:pt x="430" y="2426"/>
                </a:lnTo>
                <a:lnTo>
                  <a:pt x="433" y="2426"/>
                </a:lnTo>
                <a:lnTo>
                  <a:pt x="436" y="2426"/>
                </a:lnTo>
                <a:lnTo>
                  <a:pt x="439" y="2426"/>
                </a:lnTo>
                <a:lnTo>
                  <a:pt x="442" y="2426"/>
                </a:lnTo>
                <a:lnTo>
                  <a:pt x="445" y="2426"/>
                </a:lnTo>
                <a:lnTo>
                  <a:pt x="448" y="2426"/>
                </a:lnTo>
                <a:lnTo>
                  <a:pt x="451" y="2426"/>
                </a:lnTo>
                <a:lnTo>
                  <a:pt x="454" y="2426"/>
                </a:lnTo>
                <a:lnTo>
                  <a:pt x="457" y="2426"/>
                </a:lnTo>
                <a:lnTo>
                  <a:pt x="461" y="2426"/>
                </a:lnTo>
                <a:lnTo>
                  <a:pt x="464" y="2426"/>
                </a:lnTo>
                <a:lnTo>
                  <a:pt x="467" y="2426"/>
                </a:lnTo>
                <a:lnTo>
                  <a:pt x="470" y="2426"/>
                </a:lnTo>
                <a:lnTo>
                  <a:pt x="473" y="2426"/>
                </a:lnTo>
                <a:lnTo>
                  <a:pt x="476" y="2426"/>
                </a:lnTo>
                <a:lnTo>
                  <a:pt x="479" y="2426"/>
                </a:lnTo>
                <a:lnTo>
                  <a:pt x="482" y="2426"/>
                </a:lnTo>
                <a:lnTo>
                  <a:pt x="485" y="2426"/>
                </a:lnTo>
                <a:lnTo>
                  <a:pt x="488" y="2426"/>
                </a:lnTo>
                <a:lnTo>
                  <a:pt x="491" y="2426"/>
                </a:lnTo>
                <a:lnTo>
                  <a:pt x="494" y="2426"/>
                </a:lnTo>
                <a:lnTo>
                  <a:pt x="497" y="2426"/>
                </a:lnTo>
                <a:lnTo>
                  <a:pt x="500" y="2426"/>
                </a:lnTo>
                <a:lnTo>
                  <a:pt x="503" y="2426"/>
                </a:lnTo>
                <a:lnTo>
                  <a:pt x="507" y="2426"/>
                </a:lnTo>
                <a:lnTo>
                  <a:pt x="510" y="2426"/>
                </a:lnTo>
                <a:lnTo>
                  <a:pt x="513" y="2426"/>
                </a:lnTo>
                <a:lnTo>
                  <a:pt x="516" y="2426"/>
                </a:lnTo>
                <a:lnTo>
                  <a:pt x="519" y="2426"/>
                </a:lnTo>
                <a:lnTo>
                  <a:pt x="522" y="2426"/>
                </a:lnTo>
                <a:lnTo>
                  <a:pt x="525" y="2426"/>
                </a:lnTo>
                <a:lnTo>
                  <a:pt x="528" y="2426"/>
                </a:lnTo>
                <a:lnTo>
                  <a:pt x="531" y="2426"/>
                </a:lnTo>
                <a:lnTo>
                  <a:pt x="534" y="2426"/>
                </a:lnTo>
                <a:lnTo>
                  <a:pt x="538" y="2426"/>
                </a:lnTo>
                <a:lnTo>
                  <a:pt x="541" y="2426"/>
                </a:lnTo>
                <a:lnTo>
                  <a:pt x="544" y="2426"/>
                </a:lnTo>
                <a:lnTo>
                  <a:pt x="546" y="2426"/>
                </a:lnTo>
                <a:lnTo>
                  <a:pt x="549" y="2426"/>
                </a:lnTo>
                <a:lnTo>
                  <a:pt x="553" y="2426"/>
                </a:lnTo>
                <a:lnTo>
                  <a:pt x="556" y="2426"/>
                </a:lnTo>
                <a:lnTo>
                  <a:pt x="559" y="2426"/>
                </a:lnTo>
                <a:lnTo>
                  <a:pt x="562" y="2426"/>
                </a:lnTo>
                <a:lnTo>
                  <a:pt x="565" y="2426"/>
                </a:lnTo>
                <a:lnTo>
                  <a:pt x="568" y="2426"/>
                </a:lnTo>
                <a:lnTo>
                  <a:pt x="571" y="2426"/>
                </a:lnTo>
                <a:lnTo>
                  <a:pt x="574" y="2426"/>
                </a:lnTo>
                <a:lnTo>
                  <a:pt x="577" y="2426"/>
                </a:lnTo>
                <a:lnTo>
                  <a:pt x="580" y="2426"/>
                </a:lnTo>
                <a:lnTo>
                  <a:pt x="584" y="2426"/>
                </a:lnTo>
                <a:lnTo>
                  <a:pt x="587" y="2426"/>
                </a:lnTo>
                <a:lnTo>
                  <a:pt x="590" y="2426"/>
                </a:lnTo>
                <a:lnTo>
                  <a:pt x="593" y="2426"/>
                </a:lnTo>
                <a:lnTo>
                  <a:pt x="596" y="2426"/>
                </a:lnTo>
                <a:lnTo>
                  <a:pt x="599" y="2426"/>
                </a:lnTo>
                <a:lnTo>
                  <a:pt x="602" y="2426"/>
                </a:lnTo>
                <a:lnTo>
                  <a:pt x="605" y="2426"/>
                </a:lnTo>
                <a:lnTo>
                  <a:pt x="608" y="2426"/>
                </a:lnTo>
                <a:lnTo>
                  <a:pt x="611" y="2426"/>
                </a:lnTo>
                <a:lnTo>
                  <a:pt x="614" y="2426"/>
                </a:lnTo>
                <a:lnTo>
                  <a:pt x="617" y="2426"/>
                </a:lnTo>
                <a:lnTo>
                  <a:pt x="620" y="2426"/>
                </a:lnTo>
                <a:lnTo>
                  <a:pt x="623" y="2426"/>
                </a:lnTo>
                <a:lnTo>
                  <a:pt x="626" y="2426"/>
                </a:lnTo>
                <a:lnTo>
                  <a:pt x="630" y="2426"/>
                </a:lnTo>
                <a:lnTo>
                  <a:pt x="633" y="2426"/>
                </a:lnTo>
                <a:lnTo>
                  <a:pt x="636" y="2426"/>
                </a:lnTo>
                <a:lnTo>
                  <a:pt x="639" y="2426"/>
                </a:lnTo>
                <a:lnTo>
                  <a:pt x="642" y="2426"/>
                </a:lnTo>
                <a:lnTo>
                  <a:pt x="645" y="2426"/>
                </a:lnTo>
                <a:lnTo>
                  <a:pt x="648" y="2426"/>
                </a:lnTo>
                <a:lnTo>
                  <a:pt x="651" y="2426"/>
                </a:lnTo>
                <a:lnTo>
                  <a:pt x="654" y="2426"/>
                </a:lnTo>
                <a:lnTo>
                  <a:pt x="657" y="2426"/>
                </a:lnTo>
                <a:lnTo>
                  <a:pt x="660" y="2426"/>
                </a:lnTo>
                <a:lnTo>
                  <a:pt x="663" y="2426"/>
                </a:lnTo>
                <a:lnTo>
                  <a:pt x="666" y="2426"/>
                </a:lnTo>
                <a:lnTo>
                  <a:pt x="669" y="2426"/>
                </a:lnTo>
                <a:lnTo>
                  <a:pt x="672" y="2426"/>
                </a:lnTo>
                <a:lnTo>
                  <a:pt x="676" y="2426"/>
                </a:lnTo>
                <a:lnTo>
                  <a:pt x="679" y="2426"/>
                </a:lnTo>
                <a:lnTo>
                  <a:pt x="682" y="2426"/>
                </a:lnTo>
                <a:lnTo>
                  <a:pt x="685" y="2426"/>
                </a:lnTo>
                <a:lnTo>
                  <a:pt x="688" y="2426"/>
                </a:lnTo>
                <a:lnTo>
                  <a:pt x="691" y="2426"/>
                </a:lnTo>
                <a:lnTo>
                  <a:pt x="694" y="2426"/>
                </a:lnTo>
                <a:lnTo>
                  <a:pt x="697" y="2426"/>
                </a:lnTo>
                <a:lnTo>
                  <a:pt x="700" y="2426"/>
                </a:lnTo>
                <a:lnTo>
                  <a:pt x="703" y="2426"/>
                </a:lnTo>
                <a:lnTo>
                  <a:pt x="706" y="2426"/>
                </a:lnTo>
                <a:lnTo>
                  <a:pt x="709" y="2426"/>
                </a:lnTo>
                <a:lnTo>
                  <a:pt x="712" y="2426"/>
                </a:lnTo>
                <a:lnTo>
                  <a:pt x="715" y="2426"/>
                </a:lnTo>
                <a:lnTo>
                  <a:pt x="718" y="2426"/>
                </a:lnTo>
                <a:lnTo>
                  <a:pt x="722" y="2426"/>
                </a:lnTo>
                <a:lnTo>
                  <a:pt x="725" y="2426"/>
                </a:lnTo>
                <a:lnTo>
                  <a:pt x="728" y="2426"/>
                </a:lnTo>
                <a:lnTo>
                  <a:pt x="731" y="2426"/>
                </a:lnTo>
                <a:lnTo>
                  <a:pt x="734" y="2426"/>
                </a:lnTo>
                <a:lnTo>
                  <a:pt x="737" y="2426"/>
                </a:lnTo>
                <a:lnTo>
                  <a:pt x="740" y="2426"/>
                </a:lnTo>
                <a:lnTo>
                  <a:pt x="743" y="2426"/>
                </a:lnTo>
                <a:lnTo>
                  <a:pt x="746" y="2426"/>
                </a:lnTo>
                <a:lnTo>
                  <a:pt x="749" y="2426"/>
                </a:lnTo>
                <a:lnTo>
                  <a:pt x="752" y="2426"/>
                </a:lnTo>
                <a:lnTo>
                  <a:pt x="756" y="2426"/>
                </a:lnTo>
                <a:lnTo>
                  <a:pt x="759" y="2426"/>
                </a:lnTo>
                <a:lnTo>
                  <a:pt x="762" y="2426"/>
                </a:lnTo>
                <a:lnTo>
                  <a:pt x="764" y="2426"/>
                </a:lnTo>
                <a:lnTo>
                  <a:pt x="768" y="2426"/>
                </a:lnTo>
                <a:lnTo>
                  <a:pt x="771" y="2426"/>
                </a:lnTo>
                <a:lnTo>
                  <a:pt x="774" y="2426"/>
                </a:lnTo>
                <a:lnTo>
                  <a:pt x="777" y="2426"/>
                </a:lnTo>
                <a:lnTo>
                  <a:pt x="780" y="2426"/>
                </a:lnTo>
                <a:lnTo>
                  <a:pt x="783" y="2426"/>
                </a:lnTo>
                <a:lnTo>
                  <a:pt x="786" y="2426"/>
                </a:lnTo>
                <a:lnTo>
                  <a:pt x="789" y="2426"/>
                </a:lnTo>
                <a:lnTo>
                  <a:pt x="792" y="2426"/>
                </a:lnTo>
                <a:lnTo>
                  <a:pt x="795" y="2426"/>
                </a:lnTo>
                <a:lnTo>
                  <a:pt x="798" y="2426"/>
                </a:lnTo>
                <a:lnTo>
                  <a:pt x="802" y="2426"/>
                </a:lnTo>
                <a:lnTo>
                  <a:pt x="805" y="2426"/>
                </a:lnTo>
                <a:lnTo>
                  <a:pt x="808" y="2426"/>
                </a:lnTo>
                <a:lnTo>
                  <a:pt x="811" y="2426"/>
                </a:lnTo>
                <a:lnTo>
                  <a:pt x="814" y="2426"/>
                </a:lnTo>
                <a:lnTo>
                  <a:pt x="817" y="2426"/>
                </a:lnTo>
                <a:lnTo>
                  <a:pt x="820" y="2426"/>
                </a:lnTo>
                <a:lnTo>
                  <a:pt x="823" y="2426"/>
                </a:lnTo>
                <a:lnTo>
                  <a:pt x="826" y="2426"/>
                </a:lnTo>
                <a:lnTo>
                  <a:pt x="829" y="2426"/>
                </a:lnTo>
                <a:lnTo>
                  <a:pt x="832" y="2426"/>
                </a:lnTo>
                <a:lnTo>
                  <a:pt x="835" y="2426"/>
                </a:lnTo>
                <a:lnTo>
                  <a:pt x="838" y="2426"/>
                </a:lnTo>
                <a:lnTo>
                  <a:pt x="841" y="2426"/>
                </a:lnTo>
                <a:lnTo>
                  <a:pt x="844" y="2426"/>
                </a:lnTo>
                <a:lnTo>
                  <a:pt x="848" y="2426"/>
                </a:lnTo>
                <a:lnTo>
                  <a:pt x="851" y="2426"/>
                </a:lnTo>
                <a:lnTo>
                  <a:pt x="854" y="2426"/>
                </a:lnTo>
                <a:lnTo>
                  <a:pt x="857" y="2426"/>
                </a:lnTo>
                <a:lnTo>
                  <a:pt x="860" y="2426"/>
                </a:lnTo>
                <a:lnTo>
                  <a:pt x="863" y="2426"/>
                </a:lnTo>
                <a:lnTo>
                  <a:pt x="866" y="2426"/>
                </a:lnTo>
                <a:lnTo>
                  <a:pt x="869" y="2426"/>
                </a:lnTo>
                <a:lnTo>
                  <a:pt x="872" y="2426"/>
                </a:lnTo>
                <a:lnTo>
                  <a:pt x="875" y="2426"/>
                </a:lnTo>
                <a:lnTo>
                  <a:pt x="878" y="2426"/>
                </a:lnTo>
                <a:lnTo>
                  <a:pt x="881" y="2426"/>
                </a:lnTo>
                <a:lnTo>
                  <a:pt x="884" y="2426"/>
                </a:lnTo>
                <a:lnTo>
                  <a:pt x="887" y="2426"/>
                </a:lnTo>
                <a:lnTo>
                  <a:pt x="890" y="2426"/>
                </a:lnTo>
                <a:lnTo>
                  <a:pt x="894" y="2426"/>
                </a:lnTo>
                <a:lnTo>
                  <a:pt x="897" y="2426"/>
                </a:lnTo>
                <a:lnTo>
                  <a:pt x="900" y="2426"/>
                </a:lnTo>
                <a:lnTo>
                  <a:pt x="903" y="2426"/>
                </a:lnTo>
                <a:lnTo>
                  <a:pt x="906" y="2426"/>
                </a:lnTo>
                <a:lnTo>
                  <a:pt x="909" y="2426"/>
                </a:lnTo>
                <a:lnTo>
                  <a:pt x="912" y="2426"/>
                </a:lnTo>
                <a:lnTo>
                  <a:pt x="915" y="2426"/>
                </a:lnTo>
                <a:lnTo>
                  <a:pt x="918" y="2426"/>
                </a:lnTo>
                <a:lnTo>
                  <a:pt x="921" y="0"/>
                </a:lnTo>
                <a:lnTo>
                  <a:pt x="925" y="0"/>
                </a:lnTo>
                <a:lnTo>
                  <a:pt x="928" y="0"/>
                </a:lnTo>
                <a:lnTo>
                  <a:pt x="930" y="0"/>
                </a:lnTo>
                <a:lnTo>
                  <a:pt x="933" y="0"/>
                </a:lnTo>
                <a:lnTo>
                  <a:pt x="936" y="0"/>
                </a:lnTo>
                <a:lnTo>
                  <a:pt x="940" y="0"/>
                </a:lnTo>
                <a:lnTo>
                  <a:pt x="943" y="0"/>
                </a:lnTo>
                <a:lnTo>
                  <a:pt x="946" y="0"/>
                </a:lnTo>
                <a:lnTo>
                  <a:pt x="949" y="0"/>
                </a:lnTo>
                <a:lnTo>
                  <a:pt x="952" y="0"/>
                </a:lnTo>
                <a:lnTo>
                  <a:pt x="955" y="0"/>
                </a:lnTo>
                <a:lnTo>
                  <a:pt x="958" y="0"/>
                </a:lnTo>
                <a:lnTo>
                  <a:pt x="961" y="0"/>
                </a:lnTo>
                <a:lnTo>
                  <a:pt x="964" y="0"/>
                </a:lnTo>
                <a:lnTo>
                  <a:pt x="967" y="0"/>
                </a:lnTo>
                <a:lnTo>
                  <a:pt x="971" y="0"/>
                </a:lnTo>
                <a:lnTo>
                  <a:pt x="974" y="0"/>
                </a:lnTo>
                <a:lnTo>
                  <a:pt x="977" y="0"/>
                </a:lnTo>
                <a:lnTo>
                  <a:pt x="980" y="0"/>
                </a:lnTo>
                <a:lnTo>
                  <a:pt x="982" y="0"/>
                </a:lnTo>
                <a:lnTo>
                  <a:pt x="986" y="0"/>
                </a:lnTo>
                <a:lnTo>
                  <a:pt x="989" y="0"/>
                </a:lnTo>
                <a:lnTo>
                  <a:pt x="992" y="0"/>
                </a:lnTo>
                <a:lnTo>
                  <a:pt x="995" y="0"/>
                </a:lnTo>
                <a:lnTo>
                  <a:pt x="998" y="0"/>
                </a:lnTo>
                <a:lnTo>
                  <a:pt x="1001" y="0"/>
                </a:lnTo>
                <a:lnTo>
                  <a:pt x="1004" y="0"/>
                </a:lnTo>
                <a:lnTo>
                  <a:pt x="1007" y="0"/>
                </a:lnTo>
                <a:lnTo>
                  <a:pt x="1010" y="0"/>
                </a:lnTo>
                <a:lnTo>
                  <a:pt x="1013" y="0"/>
                </a:lnTo>
                <a:lnTo>
                  <a:pt x="1017" y="0"/>
                </a:lnTo>
                <a:lnTo>
                  <a:pt x="1020" y="0"/>
                </a:lnTo>
                <a:lnTo>
                  <a:pt x="1023" y="0"/>
                </a:lnTo>
                <a:lnTo>
                  <a:pt x="1026" y="0"/>
                </a:lnTo>
                <a:lnTo>
                  <a:pt x="1029" y="0"/>
                </a:lnTo>
                <a:lnTo>
                  <a:pt x="1032" y="0"/>
                </a:lnTo>
                <a:lnTo>
                  <a:pt x="1035" y="0"/>
                </a:lnTo>
                <a:lnTo>
                  <a:pt x="1038" y="0"/>
                </a:lnTo>
                <a:lnTo>
                  <a:pt x="1041" y="0"/>
                </a:lnTo>
                <a:lnTo>
                  <a:pt x="1044" y="0"/>
                </a:lnTo>
                <a:lnTo>
                  <a:pt x="1047" y="0"/>
                </a:lnTo>
                <a:lnTo>
                  <a:pt x="1050" y="0"/>
                </a:lnTo>
                <a:lnTo>
                  <a:pt x="1053" y="0"/>
                </a:lnTo>
                <a:lnTo>
                  <a:pt x="1056" y="0"/>
                </a:lnTo>
                <a:lnTo>
                  <a:pt x="1059" y="0"/>
                </a:lnTo>
                <a:lnTo>
                  <a:pt x="1063" y="0"/>
                </a:lnTo>
                <a:lnTo>
                  <a:pt x="1066" y="0"/>
                </a:lnTo>
                <a:lnTo>
                  <a:pt x="1069" y="0"/>
                </a:lnTo>
                <a:lnTo>
                  <a:pt x="1072" y="0"/>
                </a:lnTo>
                <a:lnTo>
                  <a:pt x="1075" y="0"/>
                </a:lnTo>
                <a:lnTo>
                  <a:pt x="1078" y="0"/>
                </a:lnTo>
                <a:lnTo>
                  <a:pt x="1081" y="0"/>
                </a:lnTo>
                <a:lnTo>
                  <a:pt x="1084" y="0"/>
                </a:lnTo>
                <a:lnTo>
                  <a:pt x="1087" y="0"/>
                </a:lnTo>
                <a:lnTo>
                  <a:pt x="1090" y="0"/>
                </a:lnTo>
                <a:lnTo>
                  <a:pt x="1093" y="0"/>
                </a:lnTo>
                <a:lnTo>
                  <a:pt x="1096" y="0"/>
                </a:lnTo>
                <a:lnTo>
                  <a:pt x="1099" y="0"/>
                </a:lnTo>
                <a:lnTo>
                  <a:pt x="1102" y="0"/>
                </a:lnTo>
                <a:lnTo>
                  <a:pt x="1105" y="0"/>
                </a:lnTo>
                <a:lnTo>
                  <a:pt x="1109" y="0"/>
                </a:lnTo>
                <a:lnTo>
                  <a:pt x="1112" y="0"/>
                </a:lnTo>
                <a:lnTo>
                  <a:pt x="1115" y="0"/>
                </a:lnTo>
                <a:lnTo>
                  <a:pt x="1118" y="0"/>
                </a:lnTo>
                <a:lnTo>
                  <a:pt x="1121" y="0"/>
                </a:lnTo>
                <a:lnTo>
                  <a:pt x="1124" y="0"/>
                </a:lnTo>
                <a:lnTo>
                  <a:pt x="1127" y="0"/>
                </a:lnTo>
                <a:lnTo>
                  <a:pt x="1130" y="0"/>
                </a:lnTo>
                <a:lnTo>
                  <a:pt x="1133" y="0"/>
                </a:lnTo>
                <a:lnTo>
                  <a:pt x="1136" y="0"/>
                </a:lnTo>
                <a:lnTo>
                  <a:pt x="1139" y="0"/>
                </a:lnTo>
                <a:lnTo>
                  <a:pt x="1143" y="0"/>
                </a:lnTo>
                <a:lnTo>
                  <a:pt x="1146" y="0"/>
                </a:lnTo>
                <a:lnTo>
                  <a:pt x="1148" y="0"/>
                </a:lnTo>
                <a:lnTo>
                  <a:pt x="1151" y="0"/>
                </a:lnTo>
                <a:lnTo>
                  <a:pt x="1155" y="0"/>
                </a:lnTo>
                <a:lnTo>
                  <a:pt x="1158" y="0"/>
                </a:lnTo>
                <a:lnTo>
                  <a:pt x="1161" y="0"/>
                </a:lnTo>
                <a:lnTo>
                  <a:pt x="1164" y="0"/>
                </a:lnTo>
                <a:lnTo>
                  <a:pt x="1167" y="0"/>
                </a:lnTo>
                <a:lnTo>
                  <a:pt x="1170" y="0"/>
                </a:lnTo>
                <a:lnTo>
                  <a:pt x="1173" y="0"/>
                </a:lnTo>
                <a:lnTo>
                  <a:pt x="1176" y="0"/>
                </a:lnTo>
                <a:lnTo>
                  <a:pt x="1179" y="0"/>
                </a:lnTo>
                <a:lnTo>
                  <a:pt x="1182" y="0"/>
                </a:lnTo>
                <a:lnTo>
                  <a:pt x="1185" y="0"/>
                </a:lnTo>
                <a:lnTo>
                  <a:pt x="1189" y="0"/>
                </a:lnTo>
                <a:lnTo>
                  <a:pt x="1192" y="0"/>
                </a:lnTo>
                <a:lnTo>
                  <a:pt x="1195" y="0"/>
                </a:lnTo>
                <a:lnTo>
                  <a:pt x="1198" y="0"/>
                </a:lnTo>
                <a:lnTo>
                  <a:pt x="1201" y="0"/>
                </a:lnTo>
                <a:lnTo>
                  <a:pt x="1204" y="0"/>
                </a:lnTo>
                <a:lnTo>
                  <a:pt x="1207" y="0"/>
                </a:lnTo>
                <a:lnTo>
                  <a:pt x="1210" y="0"/>
                </a:lnTo>
                <a:lnTo>
                  <a:pt x="1213" y="0"/>
                </a:lnTo>
                <a:lnTo>
                  <a:pt x="1216" y="0"/>
                </a:lnTo>
                <a:lnTo>
                  <a:pt x="1219" y="0"/>
                </a:lnTo>
                <a:lnTo>
                  <a:pt x="1222" y="0"/>
                </a:lnTo>
                <a:lnTo>
                  <a:pt x="1225" y="0"/>
                </a:lnTo>
                <a:lnTo>
                  <a:pt x="1228" y="0"/>
                </a:lnTo>
                <a:lnTo>
                  <a:pt x="1231" y="0"/>
                </a:lnTo>
                <a:lnTo>
                  <a:pt x="1235" y="0"/>
                </a:lnTo>
                <a:lnTo>
                  <a:pt x="1238" y="0"/>
                </a:lnTo>
                <a:lnTo>
                  <a:pt x="1241" y="0"/>
                </a:lnTo>
                <a:lnTo>
                  <a:pt x="1244" y="0"/>
                </a:lnTo>
                <a:lnTo>
                  <a:pt x="1247" y="0"/>
                </a:lnTo>
                <a:lnTo>
                  <a:pt x="1250" y="0"/>
                </a:lnTo>
                <a:lnTo>
                  <a:pt x="1253" y="0"/>
                </a:lnTo>
                <a:lnTo>
                  <a:pt x="1256" y="0"/>
                </a:lnTo>
                <a:lnTo>
                  <a:pt x="1259" y="0"/>
                </a:lnTo>
                <a:lnTo>
                  <a:pt x="1262" y="0"/>
                </a:lnTo>
                <a:lnTo>
                  <a:pt x="1265" y="0"/>
                </a:lnTo>
                <a:lnTo>
                  <a:pt x="1268" y="0"/>
                </a:lnTo>
                <a:lnTo>
                  <a:pt x="1271" y="0"/>
                </a:lnTo>
                <a:lnTo>
                  <a:pt x="1274" y="0"/>
                </a:lnTo>
                <a:lnTo>
                  <a:pt x="1277" y="0"/>
                </a:lnTo>
                <a:lnTo>
                  <a:pt x="1281" y="0"/>
                </a:lnTo>
                <a:lnTo>
                  <a:pt x="1284" y="0"/>
                </a:lnTo>
                <a:lnTo>
                  <a:pt x="1287" y="0"/>
                </a:lnTo>
                <a:lnTo>
                  <a:pt x="1290" y="0"/>
                </a:lnTo>
                <a:lnTo>
                  <a:pt x="1293" y="0"/>
                </a:lnTo>
                <a:lnTo>
                  <a:pt x="1296" y="0"/>
                </a:lnTo>
                <a:lnTo>
                  <a:pt x="1299" y="0"/>
                </a:lnTo>
                <a:lnTo>
                  <a:pt x="1302" y="0"/>
                </a:lnTo>
                <a:lnTo>
                  <a:pt x="1305" y="0"/>
                </a:lnTo>
                <a:lnTo>
                  <a:pt x="1308" y="0"/>
                </a:lnTo>
                <a:lnTo>
                  <a:pt x="1312" y="0"/>
                </a:lnTo>
                <a:lnTo>
                  <a:pt x="1314" y="0"/>
                </a:lnTo>
                <a:lnTo>
                  <a:pt x="1317" y="0"/>
                </a:lnTo>
                <a:lnTo>
                  <a:pt x="1320" y="0"/>
                </a:lnTo>
                <a:lnTo>
                  <a:pt x="1323" y="0"/>
                </a:lnTo>
                <a:lnTo>
                  <a:pt x="1327" y="0"/>
                </a:lnTo>
                <a:lnTo>
                  <a:pt x="1330" y="0"/>
                </a:lnTo>
                <a:lnTo>
                  <a:pt x="1333" y="0"/>
                </a:lnTo>
                <a:lnTo>
                  <a:pt x="1336" y="0"/>
                </a:lnTo>
                <a:lnTo>
                  <a:pt x="1339" y="0"/>
                </a:lnTo>
                <a:lnTo>
                  <a:pt x="1342" y="0"/>
                </a:lnTo>
                <a:lnTo>
                  <a:pt x="1345" y="0"/>
                </a:lnTo>
                <a:lnTo>
                  <a:pt x="1348" y="0"/>
                </a:lnTo>
                <a:lnTo>
                  <a:pt x="1351" y="0"/>
                </a:lnTo>
                <a:lnTo>
                  <a:pt x="1354" y="0"/>
                </a:lnTo>
                <a:lnTo>
                  <a:pt x="1358" y="0"/>
                </a:lnTo>
                <a:lnTo>
                  <a:pt x="1361" y="0"/>
                </a:lnTo>
                <a:lnTo>
                  <a:pt x="1364" y="0"/>
                </a:lnTo>
                <a:lnTo>
                  <a:pt x="1366" y="0"/>
                </a:lnTo>
                <a:lnTo>
                  <a:pt x="1369" y="0"/>
                </a:lnTo>
                <a:lnTo>
                  <a:pt x="1373" y="0"/>
                </a:lnTo>
                <a:lnTo>
                  <a:pt x="1376" y="0"/>
                </a:lnTo>
                <a:lnTo>
                  <a:pt x="1379" y="0"/>
                </a:lnTo>
                <a:lnTo>
                  <a:pt x="1382" y="0"/>
                </a:lnTo>
                <a:lnTo>
                  <a:pt x="1385" y="0"/>
                </a:lnTo>
                <a:lnTo>
                  <a:pt x="1388" y="0"/>
                </a:lnTo>
                <a:lnTo>
                  <a:pt x="1391" y="0"/>
                </a:lnTo>
                <a:lnTo>
                  <a:pt x="1394" y="0"/>
                </a:lnTo>
                <a:lnTo>
                  <a:pt x="1397" y="0"/>
                </a:lnTo>
                <a:lnTo>
                  <a:pt x="1400" y="0"/>
                </a:lnTo>
                <a:lnTo>
                  <a:pt x="1404" y="0"/>
                </a:lnTo>
                <a:lnTo>
                  <a:pt x="1407" y="0"/>
                </a:lnTo>
                <a:lnTo>
                  <a:pt x="1410" y="0"/>
                </a:lnTo>
                <a:lnTo>
                  <a:pt x="1413" y="0"/>
                </a:lnTo>
                <a:lnTo>
                  <a:pt x="1416" y="0"/>
                </a:lnTo>
                <a:lnTo>
                  <a:pt x="1419" y="0"/>
                </a:lnTo>
                <a:lnTo>
                  <a:pt x="1422" y="0"/>
                </a:lnTo>
                <a:lnTo>
                  <a:pt x="1425" y="0"/>
                </a:lnTo>
                <a:lnTo>
                  <a:pt x="1428" y="0"/>
                </a:lnTo>
                <a:lnTo>
                  <a:pt x="1431" y="0"/>
                </a:lnTo>
                <a:lnTo>
                  <a:pt x="1434" y="0"/>
                </a:lnTo>
                <a:lnTo>
                  <a:pt x="1437" y="0"/>
                </a:lnTo>
                <a:lnTo>
                  <a:pt x="1440" y="0"/>
                </a:lnTo>
                <a:lnTo>
                  <a:pt x="1443" y="0"/>
                </a:lnTo>
                <a:lnTo>
                  <a:pt x="1446" y="0"/>
                </a:lnTo>
                <a:lnTo>
                  <a:pt x="1450" y="0"/>
                </a:lnTo>
                <a:lnTo>
                  <a:pt x="1453" y="0"/>
                </a:lnTo>
                <a:lnTo>
                  <a:pt x="1456" y="0"/>
                </a:lnTo>
                <a:lnTo>
                  <a:pt x="1459" y="0"/>
                </a:lnTo>
                <a:lnTo>
                  <a:pt x="1462" y="0"/>
                </a:lnTo>
                <a:lnTo>
                  <a:pt x="1465" y="0"/>
                </a:lnTo>
                <a:lnTo>
                  <a:pt x="1468" y="0"/>
                </a:lnTo>
                <a:lnTo>
                  <a:pt x="1471" y="0"/>
                </a:lnTo>
                <a:lnTo>
                  <a:pt x="1474" y="0"/>
                </a:lnTo>
                <a:lnTo>
                  <a:pt x="1477" y="0"/>
                </a:lnTo>
                <a:lnTo>
                  <a:pt x="1480" y="0"/>
                </a:lnTo>
                <a:lnTo>
                  <a:pt x="1483" y="0"/>
                </a:lnTo>
                <a:lnTo>
                  <a:pt x="1486" y="0"/>
                </a:lnTo>
                <a:lnTo>
                  <a:pt x="1489" y="0"/>
                </a:lnTo>
                <a:lnTo>
                  <a:pt x="1492" y="0"/>
                </a:lnTo>
                <a:lnTo>
                  <a:pt x="1496" y="0"/>
                </a:lnTo>
                <a:lnTo>
                  <a:pt x="1499" y="0"/>
                </a:lnTo>
                <a:lnTo>
                  <a:pt x="1502" y="0"/>
                </a:lnTo>
                <a:lnTo>
                  <a:pt x="1505" y="0"/>
                </a:lnTo>
                <a:lnTo>
                  <a:pt x="1508" y="0"/>
                </a:lnTo>
                <a:lnTo>
                  <a:pt x="1511" y="0"/>
                </a:lnTo>
                <a:lnTo>
                  <a:pt x="1514" y="0"/>
                </a:lnTo>
                <a:lnTo>
                  <a:pt x="1517" y="0"/>
                </a:lnTo>
                <a:lnTo>
                  <a:pt x="1520" y="0"/>
                </a:lnTo>
                <a:lnTo>
                  <a:pt x="1523" y="0"/>
                </a:lnTo>
                <a:lnTo>
                  <a:pt x="1527" y="0"/>
                </a:lnTo>
                <a:lnTo>
                  <a:pt x="1530" y="0"/>
                </a:lnTo>
                <a:lnTo>
                  <a:pt x="1532" y="0"/>
                </a:lnTo>
                <a:lnTo>
                  <a:pt x="1535" y="0"/>
                </a:lnTo>
                <a:lnTo>
                  <a:pt x="1538" y="0"/>
                </a:lnTo>
                <a:lnTo>
                  <a:pt x="1542" y="0"/>
                </a:lnTo>
                <a:lnTo>
                  <a:pt x="1545" y="0"/>
                </a:lnTo>
                <a:lnTo>
                  <a:pt x="1548" y="0"/>
                </a:lnTo>
                <a:lnTo>
                  <a:pt x="1551" y="0"/>
                </a:lnTo>
                <a:lnTo>
                  <a:pt x="1554" y="0"/>
                </a:lnTo>
                <a:lnTo>
                  <a:pt x="1557" y="0"/>
                </a:lnTo>
                <a:lnTo>
                  <a:pt x="1560" y="0"/>
                </a:lnTo>
                <a:lnTo>
                  <a:pt x="1563" y="0"/>
                </a:lnTo>
                <a:lnTo>
                  <a:pt x="1566" y="0"/>
                </a:lnTo>
                <a:lnTo>
                  <a:pt x="1569" y="0"/>
                </a:lnTo>
                <a:lnTo>
                  <a:pt x="1573" y="0"/>
                </a:lnTo>
                <a:lnTo>
                  <a:pt x="1576" y="0"/>
                </a:lnTo>
                <a:lnTo>
                  <a:pt x="1579" y="0"/>
                </a:lnTo>
                <a:lnTo>
                  <a:pt x="1582" y="0"/>
                </a:lnTo>
                <a:lnTo>
                  <a:pt x="1585" y="0"/>
                </a:lnTo>
                <a:lnTo>
                  <a:pt x="1588" y="0"/>
                </a:lnTo>
                <a:lnTo>
                  <a:pt x="1591" y="0"/>
                </a:lnTo>
                <a:lnTo>
                  <a:pt x="1594" y="0"/>
                </a:lnTo>
                <a:lnTo>
                  <a:pt x="1597" y="0"/>
                </a:lnTo>
                <a:lnTo>
                  <a:pt x="1600" y="0"/>
                </a:lnTo>
                <a:lnTo>
                  <a:pt x="1603" y="0"/>
                </a:lnTo>
                <a:lnTo>
                  <a:pt x="1606" y="0"/>
                </a:lnTo>
                <a:lnTo>
                  <a:pt x="1609" y="0"/>
                </a:lnTo>
                <a:lnTo>
                  <a:pt x="1612" y="0"/>
                </a:lnTo>
                <a:lnTo>
                  <a:pt x="1615" y="0"/>
                </a:lnTo>
                <a:lnTo>
                  <a:pt x="1618" y="0"/>
                </a:lnTo>
                <a:lnTo>
                  <a:pt x="1622" y="0"/>
                </a:lnTo>
                <a:lnTo>
                  <a:pt x="1625" y="0"/>
                </a:lnTo>
                <a:lnTo>
                  <a:pt x="1628" y="0"/>
                </a:lnTo>
                <a:lnTo>
                  <a:pt x="1631" y="0"/>
                </a:lnTo>
                <a:lnTo>
                  <a:pt x="1634" y="0"/>
                </a:lnTo>
                <a:lnTo>
                  <a:pt x="1637" y="0"/>
                </a:lnTo>
                <a:lnTo>
                  <a:pt x="1640" y="0"/>
                </a:lnTo>
                <a:lnTo>
                  <a:pt x="1643" y="0"/>
                </a:lnTo>
                <a:lnTo>
                  <a:pt x="1646" y="0"/>
                </a:lnTo>
                <a:lnTo>
                  <a:pt x="1649" y="0"/>
                </a:lnTo>
                <a:lnTo>
                  <a:pt x="1652" y="0"/>
                </a:lnTo>
                <a:lnTo>
                  <a:pt x="1655" y="0"/>
                </a:lnTo>
                <a:lnTo>
                  <a:pt x="1658" y="0"/>
                </a:lnTo>
                <a:lnTo>
                  <a:pt x="1661" y="0"/>
                </a:lnTo>
                <a:lnTo>
                  <a:pt x="1664" y="0"/>
                </a:lnTo>
                <a:lnTo>
                  <a:pt x="1668" y="0"/>
                </a:lnTo>
                <a:lnTo>
                  <a:pt x="1671" y="0"/>
                </a:lnTo>
                <a:lnTo>
                  <a:pt x="1674" y="0"/>
                </a:lnTo>
                <a:lnTo>
                  <a:pt x="1677" y="0"/>
                </a:lnTo>
                <a:lnTo>
                  <a:pt x="1680" y="0"/>
                </a:lnTo>
                <a:lnTo>
                  <a:pt x="1683" y="0"/>
                </a:lnTo>
                <a:lnTo>
                  <a:pt x="1686" y="0"/>
                </a:lnTo>
                <a:lnTo>
                  <a:pt x="1689" y="0"/>
                </a:lnTo>
                <a:lnTo>
                  <a:pt x="1692" y="0"/>
                </a:lnTo>
                <a:lnTo>
                  <a:pt x="1695" y="0"/>
                </a:lnTo>
                <a:lnTo>
                  <a:pt x="1698" y="0"/>
                </a:lnTo>
                <a:lnTo>
                  <a:pt x="1701" y="0"/>
                </a:lnTo>
                <a:lnTo>
                  <a:pt x="1704" y="0"/>
                </a:lnTo>
                <a:lnTo>
                  <a:pt x="1707" y="0"/>
                </a:lnTo>
                <a:lnTo>
                  <a:pt x="1710" y="0"/>
                </a:lnTo>
                <a:lnTo>
                  <a:pt x="1714" y="0"/>
                </a:lnTo>
                <a:lnTo>
                  <a:pt x="1717" y="0"/>
                </a:lnTo>
                <a:lnTo>
                  <a:pt x="1720" y="0"/>
                </a:lnTo>
                <a:lnTo>
                  <a:pt x="1723" y="0"/>
                </a:lnTo>
                <a:lnTo>
                  <a:pt x="1726" y="0"/>
                </a:lnTo>
                <a:lnTo>
                  <a:pt x="1729" y="0"/>
                </a:lnTo>
                <a:lnTo>
                  <a:pt x="1732" y="0"/>
                </a:lnTo>
                <a:lnTo>
                  <a:pt x="1735" y="0"/>
                </a:lnTo>
                <a:lnTo>
                  <a:pt x="1738" y="0"/>
                </a:lnTo>
                <a:lnTo>
                  <a:pt x="1741" y="0"/>
                </a:lnTo>
                <a:lnTo>
                  <a:pt x="1745" y="0"/>
                </a:lnTo>
                <a:lnTo>
                  <a:pt x="1748" y="0"/>
                </a:lnTo>
                <a:lnTo>
                  <a:pt x="1750" y="0"/>
                </a:lnTo>
                <a:lnTo>
                  <a:pt x="1753" y="0"/>
                </a:lnTo>
                <a:lnTo>
                  <a:pt x="1756" y="0"/>
                </a:lnTo>
                <a:lnTo>
                  <a:pt x="1760" y="0"/>
                </a:lnTo>
                <a:lnTo>
                  <a:pt x="1763" y="0"/>
                </a:lnTo>
                <a:lnTo>
                  <a:pt x="1766" y="0"/>
                </a:lnTo>
                <a:lnTo>
                  <a:pt x="1769" y="0"/>
                </a:lnTo>
                <a:lnTo>
                  <a:pt x="1772" y="0"/>
                </a:lnTo>
                <a:lnTo>
                  <a:pt x="1775" y="0"/>
                </a:lnTo>
                <a:lnTo>
                  <a:pt x="1778" y="0"/>
                </a:lnTo>
                <a:lnTo>
                  <a:pt x="1781" y="0"/>
                </a:lnTo>
                <a:lnTo>
                  <a:pt x="1784" y="0"/>
                </a:lnTo>
                <a:lnTo>
                  <a:pt x="1787" y="0"/>
                </a:lnTo>
                <a:lnTo>
                  <a:pt x="1791" y="0"/>
                </a:lnTo>
                <a:lnTo>
                  <a:pt x="1794" y="0"/>
                </a:lnTo>
                <a:lnTo>
                  <a:pt x="1797" y="0"/>
                </a:lnTo>
                <a:lnTo>
                  <a:pt x="1800" y="0"/>
                </a:lnTo>
                <a:lnTo>
                  <a:pt x="1803" y="0"/>
                </a:lnTo>
                <a:lnTo>
                  <a:pt x="1806" y="0"/>
                </a:lnTo>
                <a:lnTo>
                  <a:pt x="1809" y="0"/>
                </a:lnTo>
                <a:lnTo>
                  <a:pt x="1812" y="0"/>
                </a:lnTo>
                <a:lnTo>
                  <a:pt x="1815" y="0"/>
                </a:lnTo>
                <a:lnTo>
                  <a:pt x="1818" y="0"/>
                </a:lnTo>
                <a:lnTo>
                  <a:pt x="1821" y="0"/>
                </a:lnTo>
                <a:lnTo>
                  <a:pt x="1824" y="0"/>
                </a:lnTo>
                <a:lnTo>
                  <a:pt x="1827" y="0"/>
                </a:lnTo>
                <a:lnTo>
                  <a:pt x="1830" y="0"/>
                </a:lnTo>
                <a:lnTo>
                  <a:pt x="1833" y="0"/>
                </a:lnTo>
                <a:lnTo>
                  <a:pt x="1837" y="0"/>
                </a:lnTo>
                <a:lnTo>
                  <a:pt x="1840" y="0"/>
                </a:lnTo>
                <a:lnTo>
                  <a:pt x="1843" y="2426"/>
                </a:lnTo>
                <a:lnTo>
                  <a:pt x="1846" y="2426"/>
                </a:lnTo>
                <a:lnTo>
                  <a:pt x="1849" y="2426"/>
                </a:lnTo>
                <a:lnTo>
                  <a:pt x="1852" y="2426"/>
                </a:lnTo>
                <a:lnTo>
                  <a:pt x="1855" y="2426"/>
                </a:lnTo>
                <a:lnTo>
                  <a:pt x="1858" y="2426"/>
                </a:lnTo>
                <a:lnTo>
                  <a:pt x="1861" y="2426"/>
                </a:lnTo>
                <a:lnTo>
                  <a:pt x="1864" y="2426"/>
                </a:lnTo>
                <a:lnTo>
                  <a:pt x="1867" y="2426"/>
                </a:lnTo>
                <a:lnTo>
                  <a:pt x="1870" y="2426"/>
                </a:lnTo>
                <a:lnTo>
                  <a:pt x="1873" y="2426"/>
                </a:lnTo>
                <a:lnTo>
                  <a:pt x="1876" y="2426"/>
                </a:lnTo>
                <a:lnTo>
                  <a:pt x="1879" y="2426"/>
                </a:lnTo>
                <a:lnTo>
                  <a:pt x="1883" y="2426"/>
                </a:lnTo>
                <a:lnTo>
                  <a:pt x="1886" y="2426"/>
                </a:lnTo>
                <a:lnTo>
                  <a:pt x="1889" y="2426"/>
                </a:lnTo>
                <a:lnTo>
                  <a:pt x="1892" y="2426"/>
                </a:lnTo>
                <a:lnTo>
                  <a:pt x="1895" y="2426"/>
                </a:lnTo>
                <a:lnTo>
                  <a:pt x="1898" y="2426"/>
                </a:lnTo>
                <a:lnTo>
                  <a:pt x="1901" y="2426"/>
                </a:lnTo>
                <a:lnTo>
                  <a:pt x="1904" y="2426"/>
                </a:lnTo>
                <a:lnTo>
                  <a:pt x="1907" y="2426"/>
                </a:lnTo>
                <a:lnTo>
                  <a:pt x="1910" y="2426"/>
                </a:lnTo>
                <a:lnTo>
                  <a:pt x="1914" y="2426"/>
                </a:lnTo>
                <a:lnTo>
                  <a:pt x="1916" y="2426"/>
                </a:lnTo>
                <a:lnTo>
                  <a:pt x="1919" y="2426"/>
                </a:lnTo>
                <a:lnTo>
                  <a:pt x="1922" y="2426"/>
                </a:lnTo>
                <a:lnTo>
                  <a:pt x="1925" y="2426"/>
                </a:lnTo>
                <a:lnTo>
                  <a:pt x="1929" y="2426"/>
                </a:lnTo>
                <a:lnTo>
                  <a:pt x="1932" y="2426"/>
                </a:lnTo>
                <a:lnTo>
                  <a:pt x="1935" y="2426"/>
                </a:lnTo>
                <a:lnTo>
                  <a:pt x="1938" y="2426"/>
                </a:lnTo>
                <a:lnTo>
                  <a:pt x="1941" y="2426"/>
                </a:lnTo>
                <a:lnTo>
                  <a:pt x="1944" y="2426"/>
                </a:lnTo>
                <a:lnTo>
                  <a:pt x="1947" y="2426"/>
                </a:lnTo>
                <a:lnTo>
                  <a:pt x="1950" y="2426"/>
                </a:lnTo>
                <a:lnTo>
                  <a:pt x="1953" y="2426"/>
                </a:lnTo>
                <a:lnTo>
                  <a:pt x="1956" y="2426"/>
                </a:lnTo>
                <a:lnTo>
                  <a:pt x="1960" y="2426"/>
                </a:lnTo>
                <a:lnTo>
                  <a:pt x="1963" y="2426"/>
                </a:lnTo>
                <a:lnTo>
                  <a:pt x="1966" y="2426"/>
                </a:lnTo>
                <a:lnTo>
                  <a:pt x="1969" y="2426"/>
                </a:lnTo>
                <a:lnTo>
                  <a:pt x="1971" y="2426"/>
                </a:lnTo>
                <a:lnTo>
                  <a:pt x="1975" y="2426"/>
                </a:lnTo>
                <a:lnTo>
                  <a:pt x="1978" y="2426"/>
                </a:lnTo>
                <a:lnTo>
                  <a:pt x="1981" y="2426"/>
                </a:lnTo>
                <a:lnTo>
                  <a:pt x="1984" y="2426"/>
                </a:lnTo>
                <a:lnTo>
                  <a:pt x="1987" y="2426"/>
                </a:lnTo>
                <a:lnTo>
                  <a:pt x="1990" y="2426"/>
                </a:lnTo>
                <a:lnTo>
                  <a:pt x="1993" y="2426"/>
                </a:lnTo>
                <a:lnTo>
                  <a:pt x="1996" y="2426"/>
                </a:lnTo>
                <a:lnTo>
                  <a:pt x="1999" y="2426"/>
                </a:lnTo>
                <a:lnTo>
                  <a:pt x="2002" y="2426"/>
                </a:lnTo>
                <a:lnTo>
                  <a:pt x="2006" y="2426"/>
                </a:lnTo>
                <a:lnTo>
                  <a:pt x="2009" y="2426"/>
                </a:lnTo>
                <a:lnTo>
                  <a:pt x="2012" y="2426"/>
                </a:lnTo>
                <a:lnTo>
                  <a:pt x="2015" y="2426"/>
                </a:lnTo>
                <a:lnTo>
                  <a:pt x="2018" y="2426"/>
                </a:lnTo>
                <a:lnTo>
                  <a:pt x="2021" y="2426"/>
                </a:lnTo>
                <a:lnTo>
                  <a:pt x="2024" y="2426"/>
                </a:lnTo>
                <a:lnTo>
                  <a:pt x="2027" y="2426"/>
                </a:lnTo>
                <a:lnTo>
                  <a:pt x="2030" y="2426"/>
                </a:lnTo>
                <a:lnTo>
                  <a:pt x="2033" y="2426"/>
                </a:lnTo>
                <a:lnTo>
                  <a:pt x="2036" y="2426"/>
                </a:lnTo>
                <a:lnTo>
                  <a:pt x="2039" y="2426"/>
                </a:lnTo>
                <a:lnTo>
                  <a:pt x="2042" y="2426"/>
                </a:lnTo>
                <a:lnTo>
                  <a:pt x="2045" y="2426"/>
                </a:lnTo>
                <a:lnTo>
                  <a:pt x="2048" y="2426"/>
                </a:lnTo>
                <a:lnTo>
                  <a:pt x="2052" y="2426"/>
                </a:lnTo>
                <a:lnTo>
                  <a:pt x="2055" y="2426"/>
                </a:lnTo>
                <a:lnTo>
                  <a:pt x="2058" y="2426"/>
                </a:lnTo>
                <a:lnTo>
                  <a:pt x="2061" y="2426"/>
                </a:lnTo>
                <a:lnTo>
                  <a:pt x="2064" y="2426"/>
                </a:lnTo>
                <a:lnTo>
                  <a:pt x="2067" y="2426"/>
                </a:lnTo>
                <a:lnTo>
                  <a:pt x="2070" y="2426"/>
                </a:lnTo>
                <a:lnTo>
                  <a:pt x="2073" y="2426"/>
                </a:lnTo>
                <a:lnTo>
                  <a:pt x="2076" y="2426"/>
                </a:lnTo>
                <a:lnTo>
                  <a:pt x="2079" y="2426"/>
                </a:lnTo>
                <a:lnTo>
                  <a:pt x="2082" y="2426"/>
                </a:lnTo>
                <a:lnTo>
                  <a:pt x="2085" y="2426"/>
                </a:lnTo>
                <a:lnTo>
                  <a:pt x="2088" y="2426"/>
                </a:lnTo>
                <a:lnTo>
                  <a:pt x="2091" y="2426"/>
                </a:lnTo>
                <a:lnTo>
                  <a:pt x="2094" y="2426"/>
                </a:lnTo>
                <a:lnTo>
                  <a:pt x="2098" y="2426"/>
                </a:lnTo>
                <a:lnTo>
                  <a:pt x="2101" y="2426"/>
                </a:lnTo>
                <a:lnTo>
                  <a:pt x="2104" y="2426"/>
                </a:lnTo>
                <a:lnTo>
                  <a:pt x="2107" y="2426"/>
                </a:lnTo>
                <a:lnTo>
                  <a:pt x="2110" y="2426"/>
                </a:lnTo>
                <a:lnTo>
                  <a:pt x="2113" y="2426"/>
                </a:lnTo>
                <a:lnTo>
                  <a:pt x="2116" y="2426"/>
                </a:lnTo>
                <a:lnTo>
                  <a:pt x="2119" y="2426"/>
                </a:lnTo>
                <a:lnTo>
                  <a:pt x="2122" y="2426"/>
                </a:lnTo>
                <a:lnTo>
                  <a:pt x="2125" y="2426"/>
                </a:lnTo>
                <a:lnTo>
                  <a:pt x="2128" y="2426"/>
                </a:lnTo>
                <a:lnTo>
                  <a:pt x="2132" y="2426"/>
                </a:lnTo>
                <a:lnTo>
                  <a:pt x="2134" y="2426"/>
                </a:lnTo>
                <a:lnTo>
                  <a:pt x="2137" y="2426"/>
                </a:lnTo>
                <a:lnTo>
                  <a:pt x="2140" y="2426"/>
                </a:lnTo>
                <a:lnTo>
                  <a:pt x="2144" y="2426"/>
                </a:lnTo>
                <a:lnTo>
                  <a:pt x="2147" y="2426"/>
                </a:lnTo>
                <a:lnTo>
                  <a:pt x="2150" y="2426"/>
                </a:lnTo>
                <a:lnTo>
                  <a:pt x="2153" y="2426"/>
                </a:lnTo>
                <a:lnTo>
                  <a:pt x="2156" y="2426"/>
                </a:lnTo>
                <a:lnTo>
                  <a:pt x="2159" y="2426"/>
                </a:lnTo>
                <a:lnTo>
                  <a:pt x="2162" y="2426"/>
                </a:lnTo>
                <a:lnTo>
                  <a:pt x="2165" y="2426"/>
                </a:lnTo>
                <a:lnTo>
                  <a:pt x="2168" y="2426"/>
                </a:lnTo>
                <a:lnTo>
                  <a:pt x="2171" y="2426"/>
                </a:lnTo>
                <a:lnTo>
                  <a:pt x="2174" y="2426"/>
                </a:lnTo>
                <a:lnTo>
                  <a:pt x="2178" y="2426"/>
                </a:lnTo>
                <a:lnTo>
                  <a:pt x="2181" y="2426"/>
                </a:lnTo>
                <a:lnTo>
                  <a:pt x="2184" y="2426"/>
                </a:lnTo>
                <a:lnTo>
                  <a:pt x="2187" y="2426"/>
                </a:lnTo>
                <a:lnTo>
                  <a:pt x="2190" y="2426"/>
                </a:lnTo>
                <a:lnTo>
                  <a:pt x="2193" y="2426"/>
                </a:lnTo>
                <a:lnTo>
                  <a:pt x="2196" y="2426"/>
                </a:lnTo>
                <a:lnTo>
                  <a:pt x="2199" y="2426"/>
                </a:lnTo>
                <a:lnTo>
                  <a:pt x="2202" y="2426"/>
                </a:lnTo>
                <a:lnTo>
                  <a:pt x="2205" y="2426"/>
                </a:lnTo>
                <a:lnTo>
                  <a:pt x="2208" y="2426"/>
                </a:lnTo>
                <a:lnTo>
                  <a:pt x="2211" y="2426"/>
                </a:lnTo>
                <a:lnTo>
                  <a:pt x="2214" y="2426"/>
                </a:lnTo>
                <a:lnTo>
                  <a:pt x="2217" y="2426"/>
                </a:lnTo>
                <a:lnTo>
                  <a:pt x="2220" y="2426"/>
                </a:lnTo>
                <a:lnTo>
                  <a:pt x="2224" y="2426"/>
                </a:lnTo>
                <a:lnTo>
                  <a:pt x="2227" y="2426"/>
                </a:lnTo>
                <a:lnTo>
                  <a:pt x="2230" y="2426"/>
                </a:lnTo>
                <a:lnTo>
                  <a:pt x="2233" y="2426"/>
                </a:lnTo>
                <a:lnTo>
                  <a:pt x="2236" y="2426"/>
                </a:lnTo>
                <a:lnTo>
                  <a:pt x="2239" y="2426"/>
                </a:lnTo>
                <a:lnTo>
                  <a:pt x="2242" y="2426"/>
                </a:lnTo>
                <a:lnTo>
                  <a:pt x="2245" y="2426"/>
                </a:lnTo>
                <a:lnTo>
                  <a:pt x="2248" y="2426"/>
                </a:lnTo>
                <a:lnTo>
                  <a:pt x="2251" y="2426"/>
                </a:lnTo>
                <a:lnTo>
                  <a:pt x="2254" y="2426"/>
                </a:lnTo>
                <a:lnTo>
                  <a:pt x="2257" y="2426"/>
                </a:lnTo>
                <a:lnTo>
                  <a:pt x="2260" y="2426"/>
                </a:lnTo>
                <a:lnTo>
                  <a:pt x="2263" y="2426"/>
                </a:lnTo>
                <a:lnTo>
                  <a:pt x="2266" y="2426"/>
                </a:lnTo>
                <a:lnTo>
                  <a:pt x="2270" y="2426"/>
                </a:lnTo>
                <a:lnTo>
                  <a:pt x="2273" y="2426"/>
                </a:lnTo>
                <a:lnTo>
                  <a:pt x="2276" y="2426"/>
                </a:lnTo>
                <a:lnTo>
                  <a:pt x="2279" y="2426"/>
                </a:lnTo>
                <a:lnTo>
                  <a:pt x="2282" y="2426"/>
                </a:lnTo>
                <a:lnTo>
                  <a:pt x="2285" y="2426"/>
                </a:lnTo>
                <a:lnTo>
                  <a:pt x="2288" y="2426"/>
                </a:lnTo>
                <a:lnTo>
                  <a:pt x="2291" y="2426"/>
                </a:lnTo>
                <a:lnTo>
                  <a:pt x="2294" y="2426"/>
                </a:lnTo>
                <a:lnTo>
                  <a:pt x="2297" y="2426"/>
                </a:lnTo>
                <a:lnTo>
                  <a:pt x="2300" y="2426"/>
                </a:lnTo>
                <a:lnTo>
                  <a:pt x="2303" y="2426"/>
                </a:lnTo>
                <a:lnTo>
                  <a:pt x="2306" y="2426"/>
                </a:lnTo>
                <a:lnTo>
                  <a:pt x="2309" y="2426"/>
                </a:lnTo>
                <a:lnTo>
                  <a:pt x="2312" y="2426"/>
                </a:lnTo>
                <a:lnTo>
                  <a:pt x="2316" y="2426"/>
                </a:lnTo>
                <a:lnTo>
                  <a:pt x="2319" y="2426"/>
                </a:lnTo>
                <a:lnTo>
                  <a:pt x="2322" y="2426"/>
                </a:lnTo>
                <a:lnTo>
                  <a:pt x="2325" y="2426"/>
                </a:lnTo>
                <a:lnTo>
                  <a:pt x="2328" y="2426"/>
                </a:lnTo>
                <a:lnTo>
                  <a:pt x="2331" y="2426"/>
                </a:lnTo>
                <a:lnTo>
                  <a:pt x="2334" y="2426"/>
                </a:lnTo>
                <a:lnTo>
                  <a:pt x="2337" y="2426"/>
                </a:lnTo>
                <a:lnTo>
                  <a:pt x="2340" y="2426"/>
                </a:lnTo>
                <a:lnTo>
                  <a:pt x="2343" y="2426"/>
                </a:lnTo>
                <a:lnTo>
                  <a:pt x="2347" y="2426"/>
                </a:lnTo>
                <a:lnTo>
                  <a:pt x="2350" y="2426"/>
                </a:lnTo>
                <a:lnTo>
                  <a:pt x="2353" y="2426"/>
                </a:lnTo>
                <a:lnTo>
                  <a:pt x="2355" y="2426"/>
                </a:lnTo>
                <a:lnTo>
                  <a:pt x="2358" y="2426"/>
                </a:lnTo>
                <a:lnTo>
                  <a:pt x="2362" y="2426"/>
                </a:lnTo>
                <a:lnTo>
                  <a:pt x="2365" y="2426"/>
                </a:lnTo>
                <a:lnTo>
                  <a:pt x="2368" y="2426"/>
                </a:lnTo>
                <a:lnTo>
                  <a:pt x="2371" y="2426"/>
                </a:lnTo>
                <a:lnTo>
                  <a:pt x="2374" y="2426"/>
                </a:lnTo>
                <a:lnTo>
                  <a:pt x="2377" y="2426"/>
                </a:lnTo>
                <a:lnTo>
                  <a:pt x="2380" y="2426"/>
                </a:lnTo>
                <a:lnTo>
                  <a:pt x="2383" y="2426"/>
                </a:lnTo>
                <a:lnTo>
                  <a:pt x="2386" y="2426"/>
                </a:lnTo>
                <a:lnTo>
                  <a:pt x="2389" y="2426"/>
                </a:lnTo>
                <a:lnTo>
                  <a:pt x="2393" y="2426"/>
                </a:lnTo>
                <a:lnTo>
                  <a:pt x="2396" y="2426"/>
                </a:lnTo>
                <a:lnTo>
                  <a:pt x="2399" y="2426"/>
                </a:lnTo>
                <a:lnTo>
                  <a:pt x="2402" y="2426"/>
                </a:lnTo>
                <a:lnTo>
                  <a:pt x="2405" y="2426"/>
                </a:lnTo>
                <a:lnTo>
                  <a:pt x="2408" y="2426"/>
                </a:lnTo>
                <a:lnTo>
                  <a:pt x="2411" y="2426"/>
                </a:lnTo>
                <a:lnTo>
                  <a:pt x="2414" y="2426"/>
                </a:lnTo>
                <a:lnTo>
                  <a:pt x="2417" y="2426"/>
                </a:lnTo>
                <a:lnTo>
                  <a:pt x="2420" y="2426"/>
                </a:lnTo>
                <a:lnTo>
                  <a:pt x="2423" y="2426"/>
                </a:lnTo>
                <a:lnTo>
                  <a:pt x="2426" y="2426"/>
                </a:lnTo>
                <a:lnTo>
                  <a:pt x="2429" y="2426"/>
                </a:lnTo>
                <a:lnTo>
                  <a:pt x="2432" y="2426"/>
                </a:lnTo>
                <a:lnTo>
                  <a:pt x="2435" y="2426"/>
                </a:lnTo>
                <a:lnTo>
                  <a:pt x="2439" y="2426"/>
                </a:lnTo>
                <a:lnTo>
                  <a:pt x="2442" y="2426"/>
                </a:lnTo>
                <a:lnTo>
                  <a:pt x="2445" y="2426"/>
                </a:lnTo>
                <a:lnTo>
                  <a:pt x="2448" y="2426"/>
                </a:lnTo>
                <a:lnTo>
                  <a:pt x="2451" y="2426"/>
                </a:lnTo>
                <a:lnTo>
                  <a:pt x="2454" y="2426"/>
                </a:lnTo>
                <a:lnTo>
                  <a:pt x="2457" y="2426"/>
                </a:lnTo>
                <a:lnTo>
                  <a:pt x="2460" y="2426"/>
                </a:lnTo>
                <a:lnTo>
                  <a:pt x="2463" y="2426"/>
                </a:lnTo>
                <a:lnTo>
                  <a:pt x="2466" y="2426"/>
                </a:lnTo>
                <a:lnTo>
                  <a:pt x="2469" y="2426"/>
                </a:lnTo>
                <a:lnTo>
                  <a:pt x="2472" y="2426"/>
                </a:lnTo>
                <a:lnTo>
                  <a:pt x="2475" y="2426"/>
                </a:lnTo>
                <a:lnTo>
                  <a:pt x="2478" y="2426"/>
                </a:lnTo>
                <a:lnTo>
                  <a:pt x="2481" y="2426"/>
                </a:lnTo>
                <a:lnTo>
                  <a:pt x="2485" y="2426"/>
                </a:lnTo>
                <a:lnTo>
                  <a:pt x="2488" y="2426"/>
                </a:lnTo>
                <a:lnTo>
                  <a:pt x="2491" y="2426"/>
                </a:lnTo>
                <a:lnTo>
                  <a:pt x="2494" y="2426"/>
                </a:lnTo>
                <a:lnTo>
                  <a:pt x="2497" y="2426"/>
                </a:lnTo>
                <a:lnTo>
                  <a:pt x="2500" y="2426"/>
                </a:lnTo>
                <a:lnTo>
                  <a:pt x="2503" y="2426"/>
                </a:lnTo>
                <a:lnTo>
                  <a:pt x="2506" y="2426"/>
                </a:lnTo>
                <a:lnTo>
                  <a:pt x="2509" y="2426"/>
                </a:lnTo>
                <a:lnTo>
                  <a:pt x="2512" y="2426"/>
                </a:lnTo>
                <a:lnTo>
                  <a:pt x="2515" y="2426"/>
                </a:lnTo>
                <a:lnTo>
                  <a:pt x="2518" y="2426"/>
                </a:lnTo>
                <a:lnTo>
                  <a:pt x="2521" y="2426"/>
                </a:lnTo>
                <a:lnTo>
                  <a:pt x="2524" y="2426"/>
                </a:lnTo>
                <a:lnTo>
                  <a:pt x="2527" y="2426"/>
                </a:lnTo>
                <a:lnTo>
                  <a:pt x="2531" y="2426"/>
                </a:lnTo>
                <a:lnTo>
                  <a:pt x="2534" y="2426"/>
                </a:lnTo>
                <a:lnTo>
                  <a:pt x="2537" y="2426"/>
                </a:lnTo>
                <a:lnTo>
                  <a:pt x="2540" y="2426"/>
                </a:lnTo>
                <a:lnTo>
                  <a:pt x="2543" y="2426"/>
                </a:lnTo>
                <a:lnTo>
                  <a:pt x="2546" y="2426"/>
                </a:lnTo>
                <a:lnTo>
                  <a:pt x="2549" y="2426"/>
                </a:lnTo>
                <a:lnTo>
                  <a:pt x="2552" y="2426"/>
                </a:lnTo>
                <a:lnTo>
                  <a:pt x="2555" y="2426"/>
                </a:lnTo>
                <a:lnTo>
                  <a:pt x="2558" y="2426"/>
                </a:lnTo>
                <a:lnTo>
                  <a:pt x="2561" y="2426"/>
                </a:lnTo>
                <a:lnTo>
                  <a:pt x="2565" y="2426"/>
                </a:lnTo>
                <a:lnTo>
                  <a:pt x="2568" y="2426"/>
                </a:lnTo>
                <a:lnTo>
                  <a:pt x="2571" y="2426"/>
                </a:lnTo>
                <a:lnTo>
                  <a:pt x="2573" y="2426"/>
                </a:lnTo>
                <a:lnTo>
                  <a:pt x="2577" y="2426"/>
                </a:lnTo>
                <a:lnTo>
                  <a:pt x="2580" y="2426"/>
                </a:lnTo>
                <a:lnTo>
                  <a:pt x="2583" y="2426"/>
                </a:lnTo>
                <a:lnTo>
                  <a:pt x="2586" y="2426"/>
                </a:lnTo>
                <a:lnTo>
                  <a:pt x="2589" y="2426"/>
                </a:lnTo>
                <a:lnTo>
                  <a:pt x="2592" y="2426"/>
                </a:lnTo>
                <a:lnTo>
                  <a:pt x="2595" y="2426"/>
                </a:lnTo>
                <a:lnTo>
                  <a:pt x="2598" y="2426"/>
                </a:lnTo>
                <a:lnTo>
                  <a:pt x="2601" y="2426"/>
                </a:lnTo>
                <a:lnTo>
                  <a:pt x="2604" y="2426"/>
                </a:lnTo>
                <a:lnTo>
                  <a:pt x="2607" y="2426"/>
                </a:lnTo>
                <a:lnTo>
                  <a:pt x="2611" y="2426"/>
                </a:lnTo>
                <a:lnTo>
                  <a:pt x="2614" y="2426"/>
                </a:lnTo>
                <a:lnTo>
                  <a:pt x="2617" y="2426"/>
                </a:lnTo>
                <a:lnTo>
                  <a:pt x="2620" y="2426"/>
                </a:lnTo>
                <a:lnTo>
                  <a:pt x="2623" y="2426"/>
                </a:lnTo>
                <a:lnTo>
                  <a:pt x="2626" y="2426"/>
                </a:lnTo>
                <a:lnTo>
                  <a:pt x="2629" y="2426"/>
                </a:lnTo>
                <a:lnTo>
                  <a:pt x="2632" y="2426"/>
                </a:lnTo>
                <a:lnTo>
                  <a:pt x="2635" y="2426"/>
                </a:lnTo>
                <a:lnTo>
                  <a:pt x="2638" y="2426"/>
                </a:lnTo>
                <a:lnTo>
                  <a:pt x="2641" y="2426"/>
                </a:lnTo>
                <a:lnTo>
                  <a:pt x="2644" y="2426"/>
                </a:lnTo>
                <a:lnTo>
                  <a:pt x="2647" y="2426"/>
                </a:lnTo>
                <a:lnTo>
                  <a:pt x="2650" y="2426"/>
                </a:lnTo>
                <a:lnTo>
                  <a:pt x="2653" y="2426"/>
                </a:lnTo>
                <a:lnTo>
                  <a:pt x="2657" y="2426"/>
                </a:lnTo>
                <a:lnTo>
                  <a:pt x="2660" y="2426"/>
                </a:lnTo>
                <a:lnTo>
                  <a:pt x="2663" y="2426"/>
                </a:lnTo>
                <a:lnTo>
                  <a:pt x="2666" y="2426"/>
                </a:lnTo>
                <a:lnTo>
                  <a:pt x="2669" y="2426"/>
                </a:lnTo>
                <a:lnTo>
                  <a:pt x="2672" y="2426"/>
                </a:lnTo>
                <a:lnTo>
                  <a:pt x="2675" y="2426"/>
                </a:lnTo>
                <a:lnTo>
                  <a:pt x="2678" y="2426"/>
                </a:lnTo>
                <a:lnTo>
                  <a:pt x="2681" y="2426"/>
                </a:lnTo>
                <a:lnTo>
                  <a:pt x="2684" y="2426"/>
                </a:lnTo>
                <a:lnTo>
                  <a:pt x="2687" y="2426"/>
                </a:lnTo>
                <a:lnTo>
                  <a:pt x="2690" y="2426"/>
                </a:lnTo>
                <a:lnTo>
                  <a:pt x="2693" y="2426"/>
                </a:lnTo>
                <a:lnTo>
                  <a:pt x="2696" y="2426"/>
                </a:lnTo>
                <a:lnTo>
                  <a:pt x="2699" y="2426"/>
                </a:lnTo>
                <a:lnTo>
                  <a:pt x="2703" y="2426"/>
                </a:lnTo>
                <a:lnTo>
                  <a:pt x="2706" y="2426"/>
                </a:lnTo>
                <a:lnTo>
                  <a:pt x="2709" y="2426"/>
                </a:lnTo>
                <a:lnTo>
                  <a:pt x="2712" y="2426"/>
                </a:lnTo>
                <a:lnTo>
                  <a:pt x="2715" y="2426"/>
                </a:lnTo>
                <a:lnTo>
                  <a:pt x="2718" y="2426"/>
                </a:lnTo>
                <a:lnTo>
                  <a:pt x="2721" y="2426"/>
                </a:lnTo>
                <a:lnTo>
                  <a:pt x="2724" y="2426"/>
                </a:lnTo>
                <a:lnTo>
                  <a:pt x="2727" y="2426"/>
                </a:lnTo>
                <a:lnTo>
                  <a:pt x="2730" y="2426"/>
                </a:lnTo>
                <a:lnTo>
                  <a:pt x="2734" y="2426"/>
                </a:lnTo>
                <a:lnTo>
                  <a:pt x="2737" y="2426"/>
                </a:lnTo>
                <a:lnTo>
                  <a:pt x="2739" y="2426"/>
                </a:lnTo>
                <a:lnTo>
                  <a:pt x="2742" y="2426"/>
                </a:lnTo>
                <a:lnTo>
                  <a:pt x="2745" y="2426"/>
                </a:lnTo>
                <a:lnTo>
                  <a:pt x="2749" y="2426"/>
                </a:lnTo>
                <a:lnTo>
                  <a:pt x="2752" y="2426"/>
                </a:lnTo>
                <a:lnTo>
                  <a:pt x="2755" y="2426"/>
                </a:lnTo>
                <a:lnTo>
                  <a:pt x="2758" y="2426"/>
                </a:lnTo>
                <a:lnTo>
                  <a:pt x="2761" y="2426"/>
                </a:lnTo>
                <a:lnTo>
                  <a:pt x="2764" y="2426"/>
                </a:lnTo>
                <a:lnTo>
                  <a:pt x="2767" y="2426"/>
                </a:lnTo>
                <a:lnTo>
                  <a:pt x="2770" y="2426"/>
                </a:lnTo>
                <a:lnTo>
                  <a:pt x="2773" y="2426"/>
                </a:lnTo>
                <a:lnTo>
                  <a:pt x="2776" y="2426"/>
                </a:lnTo>
                <a:lnTo>
                  <a:pt x="2780" y="2426"/>
                </a:lnTo>
                <a:lnTo>
                  <a:pt x="2783" y="2426"/>
                </a:lnTo>
                <a:lnTo>
                  <a:pt x="2786" y="2426"/>
                </a:lnTo>
                <a:lnTo>
                  <a:pt x="2789" y="2426"/>
                </a:lnTo>
                <a:lnTo>
                  <a:pt x="2792" y="2426"/>
                </a:lnTo>
                <a:lnTo>
                  <a:pt x="2795" y="2426"/>
                </a:lnTo>
                <a:lnTo>
                  <a:pt x="2798" y="2426"/>
                </a:lnTo>
                <a:lnTo>
                  <a:pt x="2801" y="2426"/>
                </a:lnTo>
                <a:lnTo>
                  <a:pt x="2804" y="2426"/>
                </a:lnTo>
                <a:lnTo>
                  <a:pt x="2807" y="2426"/>
                </a:lnTo>
                <a:lnTo>
                  <a:pt x="2810" y="2426"/>
                </a:lnTo>
                <a:lnTo>
                  <a:pt x="2813" y="2426"/>
                </a:lnTo>
                <a:lnTo>
                  <a:pt x="2816" y="2426"/>
                </a:lnTo>
                <a:lnTo>
                  <a:pt x="2819" y="2426"/>
                </a:lnTo>
                <a:lnTo>
                  <a:pt x="2822" y="2426"/>
                </a:lnTo>
                <a:lnTo>
                  <a:pt x="2826" y="2426"/>
                </a:lnTo>
                <a:lnTo>
                  <a:pt x="2829" y="2426"/>
                </a:lnTo>
                <a:lnTo>
                  <a:pt x="2832" y="2426"/>
                </a:lnTo>
                <a:lnTo>
                  <a:pt x="2835" y="2426"/>
                </a:lnTo>
                <a:lnTo>
                  <a:pt x="2838" y="2426"/>
                </a:lnTo>
                <a:lnTo>
                  <a:pt x="2841" y="2426"/>
                </a:lnTo>
                <a:lnTo>
                  <a:pt x="2844" y="2426"/>
                </a:lnTo>
                <a:lnTo>
                  <a:pt x="2847" y="2426"/>
                </a:lnTo>
                <a:lnTo>
                  <a:pt x="2850" y="2426"/>
                </a:lnTo>
                <a:lnTo>
                  <a:pt x="2853" y="2426"/>
                </a:lnTo>
                <a:lnTo>
                  <a:pt x="2856" y="2426"/>
                </a:lnTo>
                <a:lnTo>
                  <a:pt x="2859" y="2426"/>
                </a:lnTo>
                <a:lnTo>
                  <a:pt x="2862" y="2426"/>
                </a:lnTo>
                <a:lnTo>
                  <a:pt x="2865" y="2426"/>
                </a:lnTo>
                <a:lnTo>
                  <a:pt x="2868" y="2426"/>
                </a:lnTo>
                <a:lnTo>
                  <a:pt x="2872" y="2426"/>
                </a:lnTo>
                <a:lnTo>
                  <a:pt x="2875" y="2426"/>
                </a:lnTo>
                <a:lnTo>
                  <a:pt x="2878" y="2426"/>
                </a:lnTo>
                <a:lnTo>
                  <a:pt x="2881" y="2426"/>
                </a:lnTo>
                <a:lnTo>
                  <a:pt x="2884" y="2426"/>
                </a:lnTo>
                <a:lnTo>
                  <a:pt x="2887" y="2426"/>
                </a:lnTo>
                <a:lnTo>
                  <a:pt x="2890" y="2426"/>
                </a:lnTo>
                <a:lnTo>
                  <a:pt x="2893" y="2426"/>
                </a:lnTo>
                <a:lnTo>
                  <a:pt x="2896" y="2426"/>
                </a:lnTo>
                <a:lnTo>
                  <a:pt x="2899" y="2426"/>
                </a:lnTo>
                <a:lnTo>
                  <a:pt x="2902" y="2426"/>
                </a:lnTo>
                <a:lnTo>
                  <a:pt x="2905" y="2426"/>
                </a:lnTo>
                <a:lnTo>
                  <a:pt x="2908" y="2426"/>
                </a:lnTo>
                <a:lnTo>
                  <a:pt x="2911" y="2426"/>
                </a:lnTo>
                <a:lnTo>
                  <a:pt x="2914" y="2426"/>
                </a:lnTo>
                <a:lnTo>
                  <a:pt x="2918" y="2426"/>
                </a:lnTo>
                <a:lnTo>
                  <a:pt x="2921" y="2426"/>
                </a:lnTo>
                <a:lnTo>
                  <a:pt x="2924" y="2426"/>
                </a:lnTo>
                <a:lnTo>
                  <a:pt x="2927" y="2426"/>
                </a:lnTo>
                <a:lnTo>
                  <a:pt x="2930" y="2426"/>
                </a:lnTo>
                <a:lnTo>
                  <a:pt x="2933" y="2426"/>
                </a:lnTo>
                <a:lnTo>
                  <a:pt x="2936" y="2426"/>
                </a:lnTo>
                <a:lnTo>
                  <a:pt x="2939" y="2426"/>
                </a:lnTo>
                <a:lnTo>
                  <a:pt x="2942" y="2426"/>
                </a:lnTo>
                <a:lnTo>
                  <a:pt x="2945" y="2426"/>
                </a:lnTo>
                <a:lnTo>
                  <a:pt x="2948" y="2426"/>
                </a:lnTo>
                <a:lnTo>
                  <a:pt x="2952" y="2426"/>
                </a:lnTo>
                <a:lnTo>
                  <a:pt x="2955" y="2426"/>
                </a:lnTo>
                <a:lnTo>
                  <a:pt x="2957" y="2426"/>
                </a:lnTo>
                <a:lnTo>
                  <a:pt x="2960" y="2426"/>
                </a:lnTo>
                <a:lnTo>
                  <a:pt x="2964" y="2426"/>
                </a:lnTo>
                <a:lnTo>
                  <a:pt x="2967" y="2426"/>
                </a:lnTo>
                <a:lnTo>
                  <a:pt x="2970" y="2426"/>
                </a:lnTo>
                <a:lnTo>
                  <a:pt x="2973" y="2426"/>
                </a:lnTo>
                <a:lnTo>
                  <a:pt x="2976" y="2426"/>
                </a:lnTo>
                <a:lnTo>
                  <a:pt x="2979" y="2426"/>
                </a:lnTo>
                <a:lnTo>
                  <a:pt x="2982" y="2426"/>
                </a:lnTo>
                <a:lnTo>
                  <a:pt x="2985" y="2426"/>
                </a:lnTo>
                <a:lnTo>
                  <a:pt x="2988" y="2426"/>
                </a:lnTo>
                <a:lnTo>
                  <a:pt x="2991" y="2426"/>
                </a:lnTo>
                <a:lnTo>
                  <a:pt x="2994" y="2426"/>
                </a:lnTo>
                <a:lnTo>
                  <a:pt x="2998" y="2426"/>
                </a:lnTo>
                <a:lnTo>
                  <a:pt x="3001" y="2426"/>
                </a:lnTo>
                <a:lnTo>
                  <a:pt x="3004" y="2426"/>
                </a:lnTo>
                <a:lnTo>
                  <a:pt x="3007" y="2426"/>
                </a:lnTo>
                <a:lnTo>
                  <a:pt x="3010" y="2426"/>
                </a:lnTo>
                <a:lnTo>
                  <a:pt x="3013" y="2426"/>
                </a:lnTo>
                <a:lnTo>
                  <a:pt x="3016" y="2426"/>
                </a:lnTo>
                <a:lnTo>
                  <a:pt x="3019" y="2426"/>
                </a:lnTo>
                <a:lnTo>
                  <a:pt x="3022" y="2426"/>
                </a:lnTo>
                <a:lnTo>
                  <a:pt x="3025" y="2426"/>
                </a:lnTo>
                <a:lnTo>
                  <a:pt x="3028" y="2426"/>
                </a:lnTo>
                <a:lnTo>
                  <a:pt x="3031" y="2426"/>
                </a:lnTo>
                <a:lnTo>
                  <a:pt x="3034" y="2426"/>
                </a:lnTo>
                <a:lnTo>
                  <a:pt x="3037" y="2426"/>
                </a:lnTo>
                <a:lnTo>
                  <a:pt x="3040" y="2426"/>
                </a:lnTo>
                <a:lnTo>
                  <a:pt x="3044" y="2426"/>
                </a:lnTo>
                <a:lnTo>
                  <a:pt x="3047" y="2426"/>
                </a:lnTo>
                <a:lnTo>
                  <a:pt x="3050" y="2426"/>
                </a:lnTo>
                <a:lnTo>
                  <a:pt x="3053" y="2426"/>
                </a:lnTo>
                <a:lnTo>
                  <a:pt x="3056" y="2426"/>
                </a:lnTo>
                <a:lnTo>
                  <a:pt x="3059" y="2426"/>
                </a:lnTo>
                <a:lnTo>
                  <a:pt x="3062" y="2426"/>
                </a:lnTo>
                <a:lnTo>
                  <a:pt x="3065" y="2426"/>
                </a:lnTo>
                <a:lnTo>
                  <a:pt x="3068" y="2426"/>
                </a:lnTo>
              </a:path>
            </a:pathLst>
          </a:custGeom>
          <a:noFill/>
          <a:ln w="7938" cap="flat">
            <a:solidFill>
              <a:srgbClr val="0072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9" name="TextBox 338"/>
              <p:cNvSpPr txBox="1"/>
              <p:nvPr/>
            </p:nvSpPr>
            <p:spPr>
              <a:xfrm>
                <a:off x="4487603" y="3301876"/>
                <a:ext cx="3190259" cy="7562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9" name="TextBox 3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603" y="3301876"/>
                <a:ext cx="3190259" cy="7562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0" name="Rectangle 191"/>
          <p:cNvSpPr>
            <a:spLocks noChangeArrowheads="1"/>
          </p:cNvSpPr>
          <p:nvPr/>
        </p:nvSpPr>
        <p:spPr bwMode="auto">
          <a:xfrm>
            <a:off x="1726263" y="965039"/>
            <a:ext cx="6325371" cy="212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0C0C0">
                    <a:alpha val="50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dirty="0"/>
              <a:t>Given two time series</a:t>
            </a:r>
          </a:p>
          <a:p>
            <a:pPr algn="l">
              <a:spcBef>
                <a:spcPct val="50000"/>
              </a:spcBef>
            </a:pPr>
            <a:r>
              <a:rPr lang="en-US" altLang="en-US" dirty="0"/>
              <a:t> 	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x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en-US" altLang="en-US" dirty="0"/>
              <a:t>and </a:t>
            </a:r>
          </a:p>
          <a:p>
            <a:pPr algn="l">
              <a:spcBef>
                <a:spcPct val="50000"/>
              </a:spcBef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y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35000"/>
              </a:lnSpc>
              <a:spcBef>
                <a:spcPct val="50000"/>
              </a:spcBef>
            </a:pPr>
            <a:r>
              <a:rPr lang="en-US" altLang="en-US" dirty="0"/>
              <a:t>their z-Normalized weighted Euclidean distance is defined as: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1" name="TextBox 340"/>
              <p:cNvSpPr txBox="1"/>
              <p:nvPr/>
            </p:nvSpPr>
            <p:spPr>
              <a:xfrm>
                <a:off x="1088501" y="3419409"/>
                <a:ext cx="1312988" cy="5211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1" name="TextBox 3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01" y="3419409"/>
                <a:ext cx="1312988" cy="521168"/>
              </a:xfrm>
              <a:prstGeom prst="rect">
                <a:avLst/>
              </a:prstGeom>
              <a:blipFill>
                <a:blip r:embed="rId3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2" name="TextBox 341"/>
              <p:cNvSpPr txBox="1"/>
              <p:nvPr/>
            </p:nvSpPr>
            <p:spPr>
              <a:xfrm>
                <a:off x="2897791" y="3420647"/>
                <a:ext cx="1323952" cy="5596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2" name="TextBox 3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791" y="3420647"/>
                <a:ext cx="1323952" cy="5596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3" name="TextBox 342"/>
              <p:cNvSpPr txBox="1"/>
              <p:nvPr/>
            </p:nvSpPr>
            <p:spPr>
              <a:xfrm>
                <a:off x="8386163" y="2105811"/>
                <a:ext cx="3190259" cy="7562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3" name="TextBox 3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163" y="2105811"/>
                <a:ext cx="3190259" cy="7562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4" name="Title 343"/>
          <p:cNvSpPr>
            <a:spLocks noGrp="1"/>
          </p:cNvSpPr>
          <p:nvPr>
            <p:ph type="title"/>
          </p:nvPr>
        </p:nvSpPr>
        <p:spPr>
          <a:xfrm>
            <a:off x="93214" y="-173703"/>
            <a:ext cx="10515600" cy="1325563"/>
          </a:xfrm>
        </p:spPr>
        <p:txBody>
          <a:bodyPr/>
          <a:lstStyle/>
          <a:p>
            <a:r>
              <a:rPr lang="en-US" dirty="0"/>
              <a:t>MASS Extensions: Weighted Query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6" name="TextBox 345"/>
              <p:cNvSpPr txBox="1"/>
              <p:nvPr/>
            </p:nvSpPr>
            <p:spPr>
              <a:xfrm>
                <a:off x="8356666" y="5686191"/>
                <a:ext cx="3190259" cy="7562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6" name="TextBox 3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6666" y="5686191"/>
                <a:ext cx="3190259" cy="7562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8" name="Straight Arrow Connector 347"/>
          <p:cNvCxnSpPr/>
          <p:nvPr/>
        </p:nvCxnSpPr>
        <p:spPr>
          <a:xfrm flipH="1" flipV="1">
            <a:off x="6298250" y="3807296"/>
            <a:ext cx="17092" cy="614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9" name="Rectangle 348"/>
          <p:cNvSpPr/>
          <p:nvPr/>
        </p:nvSpPr>
        <p:spPr>
          <a:xfrm>
            <a:off x="9484605" y="319331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0" name="Content Placeholder 2"/>
              <p:cNvSpPr txBox="1">
                <a:spLocks/>
              </p:cNvSpPr>
              <p:nvPr/>
            </p:nvSpPr>
            <p:spPr>
              <a:xfrm>
                <a:off x="5597496" y="4454938"/>
                <a:ext cx="11502638" cy="554696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1</a:t>
                </a:r>
              </a:p>
              <a:p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5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496" y="4454938"/>
                <a:ext cx="11502638" cy="5546969"/>
              </a:xfrm>
              <a:prstGeom prst="rect">
                <a:avLst/>
              </a:prstGeom>
              <a:blipFill>
                <a:blip r:embed="rId7"/>
                <a:stretch>
                  <a:fillRect l="-689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211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8404" y="-21337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MASS Extensions: Weighted Query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92155" y="1564231"/>
            <a:ext cx="11525674" cy="2391948"/>
          </a:xfrm>
        </p:spPr>
        <p:txBody>
          <a:bodyPr/>
          <a:lstStyle/>
          <a:p>
            <a:r>
              <a:rPr lang="en-US" dirty="0"/>
              <a:t>Working formula that we have been using so far, will not work anymore.</a:t>
            </a:r>
          </a:p>
          <a:p>
            <a:r>
              <a:rPr lang="en-US" dirty="0"/>
              <a:t>The new working formula is below.</a:t>
            </a:r>
          </a:p>
          <a:p>
            <a:r>
              <a:rPr lang="en-US" dirty="0"/>
              <a:t>We need </a:t>
            </a:r>
            <a:r>
              <a:rPr lang="en-US" dirty="0">
                <a:solidFill>
                  <a:srgbClr val="7030A0"/>
                </a:solidFill>
              </a:rPr>
              <a:t>three sliding dot products </a:t>
            </a:r>
            <a:r>
              <a:rPr lang="en-US" dirty="0"/>
              <a:t>instead of </a:t>
            </a:r>
            <a:r>
              <a:rPr lang="en-US" i="1" dirty="0"/>
              <a:t>one</a:t>
            </a:r>
            <a:r>
              <a:rPr lang="en-US" dirty="0"/>
              <a:t> in regular MASS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04359" y="3288224"/>
                <a:ext cx="10173931" cy="15124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59" y="3288224"/>
                <a:ext cx="10173931" cy="15124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/>
          <p:cNvSpPr/>
          <p:nvPr/>
        </p:nvSpPr>
        <p:spPr>
          <a:xfrm rot="5400000">
            <a:off x="7197774" y="3744109"/>
            <a:ext cx="782431" cy="2475536"/>
          </a:xfrm>
          <a:prstGeom prst="rightBrace">
            <a:avLst>
              <a:gd name="adj1" fmla="val 3370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 rot="5400000">
            <a:off x="4498117" y="3610370"/>
            <a:ext cx="782431" cy="2743015"/>
          </a:xfrm>
          <a:prstGeom prst="rightBrace">
            <a:avLst>
              <a:gd name="adj1" fmla="val 3370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69117" y="5373093"/>
            <a:ext cx="2040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Terms with </a:t>
            </a:r>
            <a:r>
              <a:rPr lang="en-US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dirty="0">
                <a:solidFill>
                  <a:srgbClr val="7030A0"/>
                </a:solidFill>
              </a:rPr>
              <a:t>need 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sliding dot products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26109" y="5357006"/>
            <a:ext cx="181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Terms without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b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/>
              <a:t>are precomputed</a:t>
            </a:r>
          </a:p>
        </p:txBody>
      </p:sp>
    </p:spTree>
    <p:extLst>
      <p:ext uri="{BB962C8B-B14F-4D97-AF65-F5344CB8AC3E}">
        <p14:creationId xmlns:p14="http://schemas.microsoft.com/office/powerpoint/2010/main" val="14074170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roup 229"/>
          <p:cNvGrpSpPr/>
          <p:nvPr/>
        </p:nvGrpSpPr>
        <p:grpSpPr>
          <a:xfrm>
            <a:off x="1079487" y="828322"/>
            <a:ext cx="9615560" cy="1228168"/>
            <a:chOff x="1138535" y="5502916"/>
            <a:chExt cx="9615560" cy="1228168"/>
          </a:xfrm>
        </p:grpSpPr>
        <p:grpSp>
          <p:nvGrpSpPr>
            <p:cNvPr id="54" name="Group 53"/>
            <p:cNvGrpSpPr/>
            <p:nvPr/>
          </p:nvGrpSpPr>
          <p:grpSpPr>
            <a:xfrm>
              <a:off x="1138535" y="5502916"/>
              <a:ext cx="9615560" cy="979874"/>
              <a:chOff x="1298575" y="3871913"/>
              <a:chExt cx="9615560" cy="979874"/>
            </a:xfrm>
          </p:grpSpPr>
          <p:sp>
            <p:nvSpPr>
              <p:cNvPr id="7" name="Line 6"/>
              <p:cNvSpPr>
                <a:spLocks noChangeShapeType="1"/>
              </p:cNvSpPr>
              <p:nvPr/>
            </p:nvSpPr>
            <p:spPr bwMode="auto">
              <a:xfrm>
                <a:off x="1427163" y="4527550"/>
                <a:ext cx="9455150" cy="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>
                <a:off x="1427163" y="3917950"/>
                <a:ext cx="9455150" cy="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9" name="Line 8"/>
              <p:cNvSpPr>
                <a:spLocks noChangeShapeType="1"/>
              </p:cNvSpPr>
              <p:nvPr/>
            </p:nvSpPr>
            <p:spPr bwMode="auto">
              <a:xfrm flipV="1">
                <a:off x="2178050" y="4432300"/>
                <a:ext cx="0" cy="9525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 flipV="1">
                <a:off x="3251200" y="4432300"/>
                <a:ext cx="0" cy="9525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" name="Line 10"/>
              <p:cNvSpPr>
                <a:spLocks noChangeShapeType="1"/>
              </p:cNvSpPr>
              <p:nvPr/>
            </p:nvSpPr>
            <p:spPr bwMode="auto">
              <a:xfrm flipV="1">
                <a:off x="4322763" y="4432300"/>
                <a:ext cx="0" cy="9525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" name="Line 11"/>
              <p:cNvSpPr>
                <a:spLocks noChangeShapeType="1"/>
              </p:cNvSpPr>
              <p:nvPr/>
            </p:nvSpPr>
            <p:spPr bwMode="auto">
              <a:xfrm flipV="1">
                <a:off x="5395913" y="4432300"/>
                <a:ext cx="0" cy="9525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" name="Line 12"/>
              <p:cNvSpPr>
                <a:spLocks noChangeShapeType="1"/>
              </p:cNvSpPr>
              <p:nvPr/>
            </p:nvSpPr>
            <p:spPr bwMode="auto">
              <a:xfrm flipV="1">
                <a:off x="6469063" y="4432300"/>
                <a:ext cx="0" cy="9525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" name="Line 13"/>
              <p:cNvSpPr>
                <a:spLocks noChangeShapeType="1"/>
              </p:cNvSpPr>
              <p:nvPr/>
            </p:nvSpPr>
            <p:spPr bwMode="auto">
              <a:xfrm flipV="1">
                <a:off x="7540625" y="4432300"/>
                <a:ext cx="0" cy="9525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 flipV="1">
                <a:off x="8613775" y="4432300"/>
                <a:ext cx="0" cy="9525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6" name="Line 15"/>
              <p:cNvSpPr>
                <a:spLocks noChangeShapeType="1"/>
              </p:cNvSpPr>
              <p:nvPr/>
            </p:nvSpPr>
            <p:spPr bwMode="auto">
              <a:xfrm flipV="1">
                <a:off x="9685338" y="4432300"/>
                <a:ext cx="0" cy="9525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 flipV="1">
                <a:off x="10758488" y="4432300"/>
                <a:ext cx="0" cy="9525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8" name="Line 17"/>
              <p:cNvSpPr>
                <a:spLocks noChangeShapeType="1"/>
              </p:cNvSpPr>
              <p:nvPr/>
            </p:nvSpPr>
            <p:spPr bwMode="auto">
              <a:xfrm>
                <a:off x="2178050" y="3917950"/>
                <a:ext cx="0" cy="93662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9" name="Line 18"/>
              <p:cNvSpPr>
                <a:spLocks noChangeShapeType="1"/>
              </p:cNvSpPr>
              <p:nvPr/>
            </p:nvSpPr>
            <p:spPr bwMode="auto">
              <a:xfrm>
                <a:off x="3251200" y="3917950"/>
                <a:ext cx="0" cy="93662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0" name="Line 19"/>
              <p:cNvSpPr>
                <a:spLocks noChangeShapeType="1"/>
              </p:cNvSpPr>
              <p:nvPr/>
            </p:nvSpPr>
            <p:spPr bwMode="auto">
              <a:xfrm>
                <a:off x="4322763" y="3917950"/>
                <a:ext cx="0" cy="93662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1" name="Line 20"/>
              <p:cNvSpPr>
                <a:spLocks noChangeShapeType="1"/>
              </p:cNvSpPr>
              <p:nvPr/>
            </p:nvSpPr>
            <p:spPr bwMode="auto">
              <a:xfrm>
                <a:off x="5395913" y="3917950"/>
                <a:ext cx="0" cy="93662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2" name="Line 21"/>
              <p:cNvSpPr>
                <a:spLocks noChangeShapeType="1"/>
              </p:cNvSpPr>
              <p:nvPr/>
            </p:nvSpPr>
            <p:spPr bwMode="auto">
              <a:xfrm>
                <a:off x="6469063" y="3917950"/>
                <a:ext cx="0" cy="93662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3" name="Line 22"/>
              <p:cNvSpPr>
                <a:spLocks noChangeShapeType="1"/>
              </p:cNvSpPr>
              <p:nvPr/>
            </p:nvSpPr>
            <p:spPr bwMode="auto">
              <a:xfrm>
                <a:off x="7540625" y="3917950"/>
                <a:ext cx="0" cy="93662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4" name="Line 23"/>
              <p:cNvSpPr>
                <a:spLocks noChangeShapeType="1"/>
              </p:cNvSpPr>
              <p:nvPr/>
            </p:nvSpPr>
            <p:spPr bwMode="auto">
              <a:xfrm>
                <a:off x="8613775" y="3917950"/>
                <a:ext cx="0" cy="93662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5" name="Line 24"/>
              <p:cNvSpPr>
                <a:spLocks noChangeShapeType="1"/>
              </p:cNvSpPr>
              <p:nvPr/>
            </p:nvSpPr>
            <p:spPr bwMode="auto">
              <a:xfrm>
                <a:off x="9685338" y="3917950"/>
                <a:ext cx="0" cy="93662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6" name="Line 25"/>
              <p:cNvSpPr>
                <a:spLocks noChangeShapeType="1"/>
              </p:cNvSpPr>
              <p:nvPr/>
            </p:nvSpPr>
            <p:spPr bwMode="auto">
              <a:xfrm>
                <a:off x="10758488" y="3917950"/>
                <a:ext cx="0" cy="93662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2092325" y="4572000"/>
                <a:ext cx="224420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2.65</a:t>
                </a:r>
                <a:endPara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" name="Rectangle 27"/>
              <p:cNvSpPr>
                <a:spLocks noChangeArrowheads="1"/>
              </p:cNvSpPr>
              <p:nvPr/>
            </p:nvSpPr>
            <p:spPr bwMode="auto">
              <a:xfrm>
                <a:off x="3190875" y="4572000"/>
                <a:ext cx="160300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2.7</a:t>
                </a:r>
                <a:endPara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4240213" y="4572000"/>
                <a:ext cx="224420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2.75</a:t>
                </a:r>
                <a:endPara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" name="Rectangle 29"/>
              <p:cNvSpPr>
                <a:spLocks noChangeArrowheads="1"/>
              </p:cNvSpPr>
              <p:nvPr/>
            </p:nvSpPr>
            <p:spPr bwMode="auto">
              <a:xfrm>
                <a:off x="5338763" y="4572000"/>
                <a:ext cx="160300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2.8</a:t>
                </a:r>
                <a:endPara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6388100" y="4572000"/>
                <a:ext cx="224420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2.85</a:t>
                </a:r>
                <a:endPara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" name="Rectangle 31"/>
              <p:cNvSpPr>
                <a:spLocks noChangeArrowheads="1"/>
              </p:cNvSpPr>
              <p:nvPr/>
            </p:nvSpPr>
            <p:spPr bwMode="auto">
              <a:xfrm>
                <a:off x="7481888" y="4572000"/>
                <a:ext cx="160300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2.9</a:t>
                </a:r>
                <a:endPara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" name="Rectangle 32"/>
              <p:cNvSpPr>
                <a:spLocks noChangeArrowheads="1"/>
              </p:cNvSpPr>
              <p:nvPr/>
            </p:nvSpPr>
            <p:spPr bwMode="auto">
              <a:xfrm>
                <a:off x="8529638" y="4572000"/>
                <a:ext cx="224420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2.95</a:t>
                </a:r>
                <a:endPara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33"/>
              <p:cNvSpPr>
                <a:spLocks noChangeArrowheads="1"/>
              </p:cNvSpPr>
              <p:nvPr/>
            </p:nvSpPr>
            <p:spPr bwMode="auto">
              <a:xfrm>
                <a:off x="9661525" y="4572000"/>
                <a:ext cx="64120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10677525" y="4572000"/>
                <a:ext cx="224420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3.05</a:t>
                </a:r>
                <a:endPara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10683875" y="4751388"/>
                <a:ext cx="39688" cy="39687"/>
              </a:xfrm>
              <a:custGeom>
                <a:avLst/>
                <a:gdLst>
                  <a:gd name="T0" fmla="*/ 0 w 99"/>
                  <a:gd name="T1" fmla="*/ 95 h 99"/>
                  <a:gd name="T2" fmla="*/ 1 w 99"/>
                  <a:gd name="T3" fmla="*/ 92 h 99"/>
                  <a:gd name="T4" fmla="*/ 44 w 99"/>
                  <a:gd name="T5" fmla="*/ 49 h 99"/>
                  <a:gd name="T6" fmla="*/ 1 w 99"/>
                  <a:gd name="T7" fmla="*/ 7 h 99"/>
                  <a:gd name="T8" fmla="*/ 0 w 99"/>
                  <a:gd name="T9" fmla="*/ 4 h 99"/>
                  <a:gd name="T10" fmla="*/ 2 w 99"/>
                  <a:gd name="T11" fmla="*/ 2 h 99"/>
                  <a:gd name="T12" fmla="*/ 5 w 99"/>
                  <a:gd name="T13" fmla="*/ 0 h 99"/>
                  <a:gd name="T14" fmla="*/ 8 w 99"/>
                  <a:gd name="T15" fmla="*/ 1 h 99"/>
                  <a:gd name="T16" fmla="*/ 50 w 99"/>
                  <a:gd name="T17" fmla="*/ 44 h 99"/>
                  <a:gd name="T18" fmla="*/ 92 w 99"/>
                  <a:gd name="T19" fmla="*/ 1 h 99"/>
                  <a:gd name="T20" fmla="*/ 95 w 99"/>
                  <a:gd name="T21" fmla="*/ 0 h 99"/>
                  <a:gd name="T22" fmla="*/ 98 w 99"/>
                  <a:gd name="T23" fmla="*/ 1 h 99"/>
                  <a:gd name="T24" fmla="*/ 99 w 99"/>
                  <a:gd name="T25" fmla="*/ 4 h 99"/>
                  <a:gd name="T26" fmla="*/ 98 w 99"/>
                  <a:gd name="T27" fmla="*/ 7 h 99"/>
                  <a:gd name="T28" fmla="*/ 56 w 99"/>
                  <a:gd name="T29" fmla="*/ 49 h 99"/>
                  <a:gd name="T30" fmla="*/ 98 w 99"/>
                  <a:gd name="T31" fmla="*/ 92 h 99"/>
                  <a:gd name="T32" fmla="*/ 99 w 99"/>
                  <a:gd name="T33" fmla="*/ 95 h 99"/>
                  <a:gd name="T34" fmla="*/ 98 w 99"/>
                  <a:gd name="T35" fmla="*/ 97 h 99"/>
                  <a:gd name="T36" fmla="*/ 95 w 99"/>
                  <a:gd name="T37" fmla="*/ 99 h 99"/>
                  <a:gd name="T38" fmla="*/ 92 w 99"/>
                  <a:gd name="T39" fmla="*/ 97 h 99"/>
                  <a:gd name="T40" fmla="*/ 50 w 99"/>
                  <a:gd name="T41" fmla="*/ 55 h 99"/>
                  <a:gd name="T42" fmla="*/ 8 w 99"/>
                  <a:gd name="T43" fmla="*/ 97 h 99"/>
                  <a:gd name="T44" fmla="*/ 5 w 99"/>
                  <a:gd name="T45" fmla="*/ 99 h 99"/>
                  <a:gd name="T46" fmla="*/ 2 w 99"/>
                  <a:gd name="T47" fmla="*/ 97 h 99"/>
                  <a:gd name="T48" fmla="*/ 0 w 99"/>
                  <a:gd name="T49" fmla="*/ 9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9" h="99">
                    <a:moveTo>
                      <a:pt x="0" y="95"/>
                    </a:moveTo>
                    <a:cubicBezTo>
                      <a:pt x="0" y="94"/>
                      <a:pt x="1" y="93"/>
                      <a:pt x="1" y="92"/>
                    </a:cubicBezTo>
                    <a:lnTo>
                      <a:pt x="44" y="49"/>
                    </a:lnTo>
                    <a:lnTo>
                      <a:pt x="1" y="7"/>
                    </a:lnTo>
                    <a:cubicBezTo>
                      <a:pt x="1" y="6"/>
                      <a:pt x="0" y="5"/>
                      <a:pt x="0" y="4"/>
                    </a:cubicBezTo>
                    <a:cubicBezTo>
                      <a:pt x="0" y="3"/>
                      <a:pt x="1" y="2"/>
                      <a:pt x="2" y="2"/>
                    </a:cubicBezTo>
                    <a:cubicBezTo>
                      <a:pt x="3" y="1"/>
                      <a:pt x="3" y="0"/>
                      <a:pt x="5" y="0"/>
                    </a:cubicBezTo>
                    <a:cubicBezTo>
                      <a:pt x="5" y="0"/>
                      <a:pt x="6" y="1"/>
                      <a:pt x="8" y="1"/>
                    </a:cubicBezTo>
                    <a:lnTo>
                      <a:pt x="50" y="44"/>
                    </a:lnTo>
                    <a:lnTo>
                      <a:pt x="92" y="1"/>
                    </a:lnTo>
                    <a:cubicBezTo>
                      <a:pt x="93" y="1"/>
                      <a:pt x="94" y="0"/>
                      <a:pt x="95" y="0"/>
                    </a:cubicBezTo>
                    <a:cubicBezTo>
                      <a:pt x="96" y="0"/>
                      <a:pt x="97" y="1"/>
                      <a:pt x="98" y="1"/>
                    </a:cubicBezTo>
                    <a:cubicBezTo>
                      <a:pt x="99" y="2"/>
                      <a:pt x="99" y="3"/>
                      <a:pt x="99" y="4"/>
                    </a:cubicBezTo>
                    <a:cubicBezTo>
                      <a:pt x="99" y="5"/>
                      <a:pt x="99" y="6"/>
                      <a:pt x="98" y="7"/>
                    </a:cubicBezTo>
                    <a:lnTo>
                      <a:pt x="56" y="49"/>
                    </a:lnTo>
                    <a:lnTo>
                      <a:pt x="98" y="92"/>
                    </a:lnTo>
                    <a:cubicBezTo>
                      <a:pt x="99" y="93"/>
                      <a:pt x="99" y="94"/>
                      <a:pt x="99" y="95"/>
                    </a:cubicBezTo>
                    <a:cubicBezTo>
                      <a:pt x="99" y="96"/>
                      <a:pt x="99" y="97"/>
                      <a:pt x="98" y="97"/>
                    </a:cubicBezTo>
                    <a:cubicBezTo>
                      <a:pt x="97" y="98"/>
                      <a:pt x="96" y="99"/>
                      <a:pt x="95" y="99"/>
                    </a:cubicBezTo>
                    <a:cubicBezTo>
                      <a:pt x="94" y="99"/>
                      <a:pt x="93" y="98"/>
                      <a:pt x="92" y="97"/>
                    </a:cubicBezTo>
                    <a:lnTo>
                      <a:pt x="50" y="55"/>
                    </a:lnTo>
                    <a:lnTo>
                      <a:pt x="8" y="97"/>
                    </a:lnTo>
                    <a:cubicBezTo>
                      <a:pt x="7" y="98"/>
                      <a:pt x="6" y="99"/>
                      <a:pt x="5" y="99"/>
                    </a:cubicBezTo>
                    <a:cubicBezTo>
                      <a:pt x="3" y="99"/>
                      <a:pt x="3" y="98"/>
                      <a:pt x="2" y="97"/>
                    </a:cubicBezTo>
                    <a:cubicBezTo>
                      <a:pt x="1" y="97"/>
                      <a:pt x="0" y="96"/>
                      <a:pt x="0" y="95"/>
                    </a:cubicBezTo>
                    <a:close/>
                  </a:path>
                </a:pathLst>
              </a:custGeom>
              <a:solidFill>
                <a:srgbClr val="262626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10742613" y="4713288"/>
                <a:ext cx="171522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10</a:t>
                </a:r>
                <a:r>
                  <a:rPr kumimoji="0" lang="en-US" altLang="en-US" sz="900" b="0" i="0" u="none" strike="noStrike" cap="none" normalizeH="0" baseline="3000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en-US" altLang="en-US" sz="2400" b="0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" name="Line 38"/>
              <p:cNvSpPr>
                <a:spLocks noChangeShapeType="1"/>
              </p:cNvSpPr>
              <p:nvPr/>
            </p:nvSpPr>
            <p:spPr bwMode="auto">
              <a:xfrm flipV="1">
                <a:off x="1427163" y="3917950"/>
                <a:ext cx="0" cy="60960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0" name="Line 39"/>
              <p:cNvSpPr>
                <a:spLocks noChangeShapeType="1"/>
              </p:cNvSpPr>
              <p:nvPr/>
            </p:nvSpPr>
            <p:spPr bwMode="auto">
              <a:xfrm flipV="1">
                <a:off x="10882313" y="3917950"/>
                <a:ext cx="0" cy="60960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1" name="Line 40"/>
              <p:cNvSpPr>
                <a:spLocks noChangeShapeType="1"/>
              </p:cNvSpPr>
              <p:nvPr/>
            </p:nvSpPr>
            <p:spPr bwMode="auto">
              <a:xfrm>
                <a:off x="1427163" y="4527550"/>
                <a:ext cx="93663" cy="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2" name="Line 41"/>
              <p:cNvSpPr>
                <a:spLocks noChangeShapeType="1"/>
              </p:cNvSpPr>
              <p:nvPr/>
            </p:nvSpPr>
            <p:spPr bwMode="auto">
              <a:xfrm>
                <a:off x="1427163" y="4324350"/>
                <a:ext cx="93663" cy="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3" name="Line 42"/>
              <p:cNvSpPr>
                <a:spLocks noChangeShapeType="1"/>
              </p:cNvSpPr>
              <p:nvPr/>
            </p:nvSpPr>
            <p:spPr bwMode="auto">
              <a:xfrm>
                <a:off x="1427163" y="4121150"/>
                <a:ext cx="93663" cy="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4" name="Line 43"/>
              <p:cNvSpPr>
                <a:spLocks noChangeShapeType="1"/>
              </p:cNvSpPr>
              <p:nvPr/>
            </p:nvSpPr>
            <p:spPr bwMode="auto">
              <a:xfrm>
                <a:off x="1427163" y="3917950"/>
                <a:ext cx="93663" cy="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5" name="Line 44"/>
              <p:cNvSpPr>
                <a:spLocks noChangeShapeType="1"/>
              </p:cNvSpPr>
              <p:nvPr/>
            </p:nvSpPr>
            <p:spPr bwMode="auto">
              <a:xfrm flipH="1">
                <a:off x="10788650" y="4527550"/>
                <a:ext cx="93663" cy="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6" name="Line 45"/>
              <p:cNvSpPr>
                <a:spLocks noChangeShapeType="1"/>
              </p:cNvSpPr>
              <p:nvPr/>
            </p:nvSpPr>
            <p:spPr bwMode="auto">
              <a:xfrm flipH="1">
                <a:off x="10788650" y="4324350"/>
                <a:ext cx="93663" cy="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7" name="Line 46"/>
              <p:cNvSpPr>
                <a:spLocks noChangeShapeType="1"/>
              </p:cNvSpPr>
              <p:nvPr/>
            </p:nvSpPr>
            <p:spPr bwMode="auto">
              <a:xfrm flipH="1">
                <a:off x="10788650" y="4121150"/>
                <a:ext cx="93663" cy="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8" name="Line 47"/>
              <p:cNvSpPr>
                <a:spLocks noChangeShapeType="1"/>
              </p:cNvSpPr>
              <p:nvPr/>
            </p:nvSpPr>
            <p:spPr bwMode="auto">
              <a:xfrm flipH="1">
                <a:off x="10788650" y="3917950"/>
                <a:ext cx="93663" cy="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9" name="Rectangle 48"/>
              <p:cNvSpPr>
                <a:spLocks noChangeArrowheads="1"/>
              </p:cNvSpPr>
              <p:nvPr/>
            </p:nvSpPr>
            <p:spPr bwMode="auto">
              <a:xfrm>
                <a:off x="1343025" y="4481513"/>
                <a:ext cx="64120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" name="Rectangle 49"/>
              <p:cNvSpPr>
                <a:spLocks noChangeArrowheads="1"/>
              </p:cNvSpPr>
              <p:nvPr/>
            </p:nvSpPr>
            <p:spPr bwMode="auto">
              <a:xfrm>
                <a:off x="1343025" y="4276725"/>
                <a:ext cx="64120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" name="Rectangle 50"/>
              <p:cNvSpPr>
                <a:spLocks noChangeArrowheads="1"/>
              </p:cNvSpPr>
              <p:nvPr/>
            </p:nvSpPr>
            <p:spPr bwMode="auto">
              <a:xfrm>
                <a:off x="1298575" y="4076700"/>
                <a:ext cx="128240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10</a:t>
                </a:r>
                <a:endPara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" name="Rectangle 51"/>
              <p:cNvSpPr>
                <a:spLocks noChangeArrowheads="1"/>
              </p:cNvSpPr>
              <p:nvPr/>
            </p:nvSpPr>
            <p:spPr bwMode="auto">
              <a:xfrm>
                <a:off x="1298575" y="3871913"/>
                <a:ext cx="128240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15</a:t>
                </a:r>
                <a:endPara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1425575" y="3917950"/>
                <a:ext cx="9458325" cy="609600"/>
              </a:xfrm>
              <a:custGeom>
                <a:avLst/>
                <a:gdLst>
                  <a:gd name="T0" fmla="*/ 94 w 5958"/>
                  <a:gd name="T1" fmla="*/ 384 h 384"/>
                  <a:gd name="T2" fmla="*/ 189 w 5958"/>
                  <a:gd name="T3" fmla="*/ 384 h 384"/>
                  <a:gd name="T4" fmla="*/ 281 w 5958"/>
                  <a:gd name="T5" fmla="*/ 384 h 384"/>
                  <a:gd name="T6" fmla="*/ 378 w 5958"/>
                  <a:gd name="T7" fmla="*/ 384 h 384"/>
                  <a:gd name="T8" fmla="*/ 465 w 5958"/>
                  <a:gd name="T9" fmla="*/ 384 h 384"/>
                  <a:gd name="T10" fmla="*/ 563 w 5958"/>
                  <a:gd name="T11" fmla="*/ 384 h 384"/>
                  <a:gd name="T12" fmla="*/ 655 w 5958"/>
                  <a:gd name="T13" fmla="*/ 384 h 384"/>
                  <a:gd name="T14" fmla="*/ 751 w 5958"/>
                  <a:gd name="T15" fmla="*/ 384 h 384"/>
                  <a:gd name="T16" fmla="*/ 843 w 5958"/>
                  <a:gd name="T17" fmla="*/ 384 h 384"/>
                  <a:gd name="T18" fmla="*/ 939 w 5958"/>
                  <a:gd name="T19" fmla="*/ 384 h 384"/>
                  <a:gd name="T20" fmla="*/ 1030 w 5958"/>
                  <a:gd name="T21" fmla="*/ 274 h 384"/>
                  <a:gd name="T22" fmla="*/ 1125 w 5958"/>
                  <a:gd name="T23" fmla="*/ 384 h 384"/>
                  <a:gd name="T24" fmla="*/ 1220 w 5958"/>
                  <a:gd name="T25" fmla="*/ 384 h 384"/>
                  <a:gd name="T26" fmla="*/ 1316 w 5958"/>
                  <a:gd name="T27" fmla="*/ 384 h 384"/>
                  <a:gd name="T28" fmla="*/ 1409 w 5958"/>
                  <a:gd name="T29" fmla="*/ 384 h 384"/>
                  <a:gd name="T30" fmla="*/ 1504 w 5958"/>
                  <a:gd name="T31" fmla="*/ 384 h 384"/>
                  <a:gd name="T32" fmla="*/ 1596 w 5958"/>
                  <a:gd name="T33" fmla="*/ 384 h 384"/>
                  <a:gd name="T34" fmla="*/ 1691 w 5958"/>
                  <a:gd name="T35" fmla="*/ 384 h 384"/>
                  <a:gd name="T36" fmla="*/ 1786 w 5958"/>
                  <a:gd name="T37" fmla="*/ 384 h 384"/>
                  <a:gd name="T38" fmla="*/ 1877 w 5958"/>
                  <a:gd name="T39" fmla="*/ 384 h 384"/>
                  <a:gd name="T40" fmla="*/ 1973 w 5958"/>
                  <a:gd name="T41" fmla="*/ 384 h 384"/>
                  <a:gd name="T42" fmla="*/ 2068 w 5958"/>
                  <a:gd name="T43" fmla="*/ 384 h 384"/>
                  <a:gd name="T44" fmla="*/ 2164 w 5958"/>
                  <a:gd name="T45" fmla="*/ 384 h 384"/>
                  <a:gd name="T46" fmla="*/ 2258 w 5958"/>
                  <a:gd name="T47" fmla="*/ 384 h 384"/>
                  <a:gd name="T48" fmla="*/ 2353 w 5958"/>
                  <a:gd name="T49" fmla="*/ 322 h 384"/>
                  <a:gd name="T50" fmla="*/ 2441 w 5958"/>
                  <a:gd name="T51" fmla="*/ 384 h 384"/>
                  <a:gd name="T52" fmla="*/ 2537 w 5958"/>
                  <a:gd name="T53" fmla="*/ 384 h 384"/>
                  <a:gd name="T54" fmla="*/ 2631 w 5958"/>
                  <a:gd name="T55" fmla="*/ 384 h 384"/>
                  <a:gd name="T56" fmla="*/ 2726 w 5958"/>
                  <a:gd name="T57" fmla="*/ 244 h 384"/>
                  <a:gd name="T58" fmla="*/ 2813 w 5958"/>
                  <a:gd name="T59" fmla="*/ 384 h 384"/>
                  <a:gd name="T60" fmla="*/ 2910 w 5958"/>
                  <a:gd name="T61" fmla="*/ 384 h 384"/>
                  <a:gd name="T62" fmla="*/ 2997 w 5958"/>
                  <a:gd name="T63" fmla="*/ 384 h 384"/>
                  <a:gd name="T64" fmla="*/ 3094 w 5958"/>
                  <a:gd name="T65" fmla="*/ 384 h 384"/>
                  <a:gd name="T66" fmla="*/ 3182 w 5958"/>
                  <a:gd name="T67" fmla="*/ 274 h 384"/>
                  <a:gd name="T68" fmla="*/ 3277 w 5958"/>
                  <a:gd name="T69" fmla="*/ 384 h 384"/>
                  <a:gd name="T70" fmla="*/ 3372 w 5958"/>
                  <a:gd name="T71" fmla="*/ 384 h 384"/>
                  <a:gd name="T72" fmla="*/ 3465 w 5958"/>
                  <a:gd name="T73" fmla="*/ 384 h 384"/>
                  <a:gd name="T74" fmla="*/ 3559 w 5958"/>
                  <a:gd name="T75" fmla="*/ 384 h 384"/>
                  <a:gd name="T76" fmla="*/ 3654 w 5958"/>
                  <a:gd name="T77" fmla="*/ 384 h 384"/>
                  <a:gd name="T78" fmla="*/ 3748 w 5958"/>
                  <a:gd name="T79" fmla="*/ 384 h 384"/>
                  <a:gd name="T80" fmla="*/ 3843 w 5958"/>
                  <a:gd name="T81" fmla="*/ 384 h 384"/>
                  <a:gd name="T82" fmla="*/ 3931 w 5958"/>
                  <a:gd name="T83" fmla="*/ 384 h 384"/>
                  <a:gd name="T84" fmla="*/ 4027 w 5958"/>
                  <a:gd name="T85" fmla="*/ 384 h 384"/>
                  <a:gd name="T86" fmla="*/ 4117 w 5958"/>
                  <a:gd name="T87" fmla="*/ 384 h 384"/>
                  <a:gd name="T88" fmla="*/ 4210 w 5958"/>
                  <a:gd name="T89" fmla="*/ 384 h 384"/>
                  <a:gd name="T90" fmla="*/ 4304 w 5958"/>
                  <a:gd name="T91" fmla="*/ 384 h 384"/>
                  <a:gd name="T92" fmla="*/ 4399 w 5958"/>
                  <a:gd name="T93" fmla="*/ 384 h 384"/>
                  <a:gd name="T94" fmla="*/ 4488 w 5958"/>
                  <a:gd name="T95" fmla="*/ 384 h 384"/>
                  <a:gd name="T96" fmla="*/ 4582 w 5958"/>
                  <a:gd name="T97" fmla="*/ 384 h 384"/>
                  <a:gd name="T98" fmla="*/ 4679 w 5958"/>
                  <a:gd name="T99" fmla="*/ 384 h 384"/>
                  <a:gd name="T100" fmla="*/ 4770 w 5958"/>
                  <a:gd name="T101" fmla="*/ 384 h 384"/>
                  <a:gd name="T102" fmla="*/ 4863 w 5958"/>
                  <a:gd name="T103" fmla="*/ 384 h 384"/>
                  <a:gd name="T104" fmla="*/ 4952 w 5958"/>
                  <a:gd name="T105" fmla="*/ 384 h 384"/>
                  <a:gd name="T106" fmla="*/ 5047 w 5958"/>
                  <a:gd name="T107" fmla="*/ 384 h 384"/>
                  <a:gd name="T108" fmla="*/ 5139 w 5958"/>
                  <a:gd name="T109" fmla="*/ 384 h 384"/>
                  <a:gd name="T110" fmla="*/ 5235 w 5958"/>
                  <a:gd name="T111" fmla="*/ 384 h 384"/>
                  <a:gd name="T112" fmla="*/ 5322 w 5958"/>
                  <a:gd name="T113" fmla="*/ 384 h 384"/>
                  <a:gd name="T114" fmla="*/ 5419 w 5958"/>
                  <a:gd name="T115" fmla="*/ 266 h 384"/>
                  <a:gd name="T116" fmla="*/ 5508 w 5958"/>
                  <a:gd name="T117" fmla="*/ 384 h 384"/>
                  <a:gd name="T118" fmla="*/ 5605 w 5958"/>
                  <a:gd name="T119" fmla="*/ 329 h 384"/>
                  <a:gd name="T120" fmla="*/ 5693 w 5958"/>
                  <a:gd name="T121" fmla="*/ 128 h 384"/>
                  <a:gd name="T122" fmla="*/ 5786 w 5958"/>
                  <a:gd name="T123" fmla="*/ 384 h 384"/>
                  <a:gd name="T124" fmla="*/ 5879 w 5958"/>
                  <a:gd name="T125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958" h="384">
                    <a:moveTo>
                      <a:pt x="0" y="266"/>
                    </a:moveTo>
                    <a:lnTo>
                      <a:pt x="1" y="266"/>
                    </a:lnTo>
                    <a:lnTo>
                      <a:pt x="1" y="266"/>
                    </a:lnTo>
                    <a:lnTo>
                      <a:pt x="2" y="384"/>
                    </a:lnTo>
                    <a:lnTo>
                      <a:pt x="2" y="384"/>
                    </a:lnTo>
                    <a:lnTo>
                      <a:pt x="2" y="384"/>
                    </a:lnTo>
                    <a:lnTo>
                      <a:pt x="3" y="384"/>
                    </a:lnTo>
                    <a:lnTo>
                      <a:pt x="3" y="384"/>
                    </a:lnTo>
                    <a:lnTo>
                      <a:pt x="4" y="384"/>
                    </a:lnTo>
                    <a:lnTo>
                      <a:pt x="4" y="384"/>
                    </a:lnTo>
                    <a:lnTo>
                      <a:pt x="5" y="384"/>
                    </a:lnTo>
                    <a:lnTo>
                      <a:pt x="5" y="384"/>
                    </a:lnTo>
                    <a:lnTo>
                      <a:pt x="6" y="384"/>
                    </a:lnTo>
                    <a:lnTo>
                      <a:pt x="6" y="384"/>
                    </a:lnTo>
                    <a:lnTo>
                      <a:pt x="7" y="384"/>
                    </a:lnTo>
                    <a:lnTo>
                      <a:pt x="7" y="384"/>
                    </a:lnTo>
                    <a:lnTo>
                      <a:pt x="8" y="384"/>
                    </a:lnTo>
                    <a:lnTo>
                      <a:pt x="8" y="384"/>
                    </a:lnTo>
                    <a:lnTo>
                      <a:pt x="9" y="384"/>
                    </a:lnTo>
                    <a:lnTo>
                      <a:pt x="9" y="384"/>
                    </a:lnTo>
                    <a:lnTo>
                      <a:pt x="10" y="384"/>
                    </a:lnTo>
                    <a:lnTo>
                      <a:pt x="10" y="384"/>
                    </a:lnTo>
                    <a:lnTo>
                      <a:pt x="11" y="384"/>
                    </a:lnTo>
                    <a:lnTo>
                      <a:pt x="11" y="384"/>
                    </a:lnTo>
                    <a:lnTo>
                      <a:pt x="12" y="384"/>
                    </a:lnTo>
                    <a:lnTo>
                      <a:pt x="12" y="384"/>
                    </a:lnTo>
                    <a:lnTo>
                      <a:pt x="13" y="384"/>
                    </a:lnTo>
                    <a:lnTo>
                      <a:pt x="13" y="384"/>
                    </a:lnTo>
                    <a:lnTo>
                      <a:pt x="14" y="384"/>
                    </a:lnTo>
                    <a:lnTo>
                      <a:pt x="14" y="384"/>
                    </a:lnTo>
                    <a:lnTo>
                      <a:pt x="15" y="384"/>
                    </a:lnTo>
                    <a:lnTo>
                      <a:pt x="15" y="384"/>
                    </a:lnTo>
                    <a:lnTo>
                      <a:pt x="16" y="384"/>
                    </a:lnTo>
                    <a:lnTo>
                      <a:pt x="16" y="384"/>
                    </a:lnTo>
                    <a:lnTo>
                      <a:pt x="17" y="384"/>
                    </a:lnTo>
                    <a:lnTo>
                      <a:pt x="17" y="384"/>
                    </a:lnTo>
                    <a:lnTo>
                      <a:pt x="18" y="384"/>
                    </a:lnTo>
                    <a:lnTo>
                      <a:pt x="18" y="384"/>
                    </a:lnTo>
                    <a:lnTo>
                      <a:pt x="19" y="384"/>
                    </a:lnTo>
                    <a:lnTo>
                      <a:pt x="19" y="384"/>
                    </a:lnTo>
                    <a:lnTo>
                      <a:pt x="20" y="384"/>
                    </a:lnTo>
                    <a:lnTo>
                      <a:pt x="20" y="384"/>
                    </a:lnTo>
                    <a:lnTo>
                      <a:pt x="21" y="384"/>
                    </a:lnTo>
                    <a:lnTo>
                      <a:pt x="21" y="384"/>
                    </a:lnTo>
                    <a:lnTo>
                      <a:pt x="22" y="384"/>
                    </a:lnTo>
                    <a:lnTo>
                      <a:pt x="22" y="384"/>
                    </a:lnTo>
                    <a:lnTo>
                      <a:pt x="23" y="384"/>
                    </a:lnTo>
                    <a:lnTo>
                      <a:pt x="23" y="384"/>
                    </a:lnTo>
                    <a:lnTo>
                      <a:pt x="24" y="384"/>
                    </a:lnTo>
                    <a:lnTo>
                      <a:pt x="24" y="384"/>
                    </a:lnTo>
                    <a:lnTo>
                      <a:pt x="25" y="384"/>
                    </a:lnTo>
                    <a:lnTo>
                      <a:pt x="25" y="384"/>
                    </a:lnTo>
                    <a:lnTo>
                      <a:pt x="26" y="384"/>
                    </a:lnTo>
                    <a:lnTo>
                      <a:pt x="26" y="384"/>
                    </a:lnTo>
                    <a:lnTo>
                      <a:pt x="27" y="384"/>
                    </a:lnTo>
                    <a:lnTo>
                      <a:pt x="27" y="384"/>
                    </a:lnTo>
                    <a:lnTo>
                      <a:pt x="28" y="384"/>
                    </a:lnTo>
                    <a:lnTo>
                      <a:pt x="28" y="384"/>
                    </a:lnTo>
                    <a:lnTo>
                      <a:pt x="28" y="282"/>
                    </a:lnTo>
                    <a:lnTo>
                      <a:pt x="29" y="384"/>
                    </a:lnTo>
                    <a:lnTo>
                      <a:pt x="29" y="384"/>
                    </a:lnTo>
                    <a:lnTo>
                      <a:pt x="30" y="384"/>
                    </a:lnTo>
                    <a:lnTo>
                      <a:pt x="30" y="384"/>
                    </a:lnTo>
                    <a:lnTo>
                      <a:pt x="31" y="384"/>
                    </a:lnTo>
                    <a:lnTo>
                      <a:pt x="31" y="384"/>
                    </a:lnTo>
                    <a:lnTo>
                      <a:pt x="32" y="384"/>
                    </a:lnTo>
                    <a:lnTo>
                      <a:pt x="32" y="384"/>
                    </a:lnTo>
                    <a:lnTo>
                      <a:pt x="33" y="384"/>
                    </a:lnTo>
                    <a:lnTo>
                      <a:pt x="33" y="384"/>
                    </a:lnTo>
                    <a:lnTo>
                      <a:pt x="34" y="384"/>
                    </a:lnTo>
                    <a:lnTo>
                      <a:pt x="34" y="384"/>
                    </a:lnTo>
                    <a:lnTo>
                      <a:pt x="35" y="384"/>
                    </a:lnTo>
                    <a:lnTo>
                      <a:pt x="35" y="384"/>
                    </a:lnTo>
                    <a:lnTo>
                      <a:pt x="36" y="384"/>
                    </a:lnTo>
                    <a:lnTo>
                      <a:pt x="36" y="384"/>
                    </a:lnTo>
                    <a:lnTo>
                      <a:pt x="37" y="384"/>
                    </a:lnTo>
                    <a:lnTo>
                      <a:pt x="37" y="384"/>
                    </a:lnTo>
                    <a:lnTo>
                      <a:pt x="38" y="384"/>
                    </a:lnTo>
                    <a:lnTo>
                      <a:pt x="38" y="384"/>
                    </a:lnTo>
                    <a:lnTo>
                      <a:pt x="39" y="384"/>
                    </a:lnTo>
                    <a:lnTo>
                      <a:pt x="39" y="384"/>
                    </a:lnTo>
                    <a:lnTo>
                      <a:pt x="40" y="384"/>
                    </a:lnTo>
                    <a:lnTo>
                      <a:pt x="40" y="384"/>
                    </a:lnTo>
                    <a:lnTo>
                      <a:pt x="41" y="384"/>
                    </a:lnTo>
                    <a:lnTo>
                      <a:pt x="41" y="384"/>
                    </a:lnTo>
                    <a:lnTo>
                      <a:pt x="42" y="384"/>
                    </a:lnTo>
                    <a:lnTo>
                      <a:pt x="42" y="384"/>
                    </a:lnTo>
                    <a:lnTo>
                      <a:pt x="43" y="384"/>
                    </a:lnTo>
                    <a:lnTo>
                      <a:pt x="43" y="384"/>
                    </a:lnTo>
                    <a:lnTo>
                      <a:pt x="44" y="384"/>
                    </a:lnTo>
                    <a:lnTo>
                      <a:pt x="44" y="384"/>
                    </a:lnTo>
                    <a:lnTo>
                      <a:pt x="45" y="384"/>
                    </a:lnTo>
                    <a:lnTo>
                      <a:pt x="45" y="384"/>
                    </a:lnTo>
                    <a:lnTo>
                      <a:pt x="46" y="384"/>
                    </a:lnTo>
                    <a:lnTo>
                      <a:pt x="46" y="384"/>
                    </a:lnTo>
                    <a:lnTo>
                      <a:pt x="47" y="384"/>
                    </a:lnTo>
                    <a:lnTo>
                      <a:pt x="47" y="384"/>
                    </a:lnTo>
                    <a:lnTo>
                      <a:pt x="48" y="384"/>
                    </a:lnTo>
                    <a:lnTo>
                      <a:pt x="48" y="384"/>
                    </a:lnTo>
                    <a:lnTo>
                      <a:pt x="49" y="128"/>
                    </a:lnTo>
                    <a:lnTo>
                      <a:pt x="49" y="384"/>
                    </a:lnTo>
                    <a:lnTo>
                      <a:pt x="49" y="384"/>
                    </a:lnTo>
                    <a:lnTo>
                      <a:pt x="50" y="128"/>
                    </a:lnTo>
                    <a:lnTo>
                      <a:pt x="50" y="274"/>
                    </a:lnTo>
                    <a:lnTo>
                      <a:pt x="50" y="274"/>
                    </a:lnTo>
                    <a:lnTo>
                      <a:pt x="50" y="384"/>
                    </a:lnTo>
                    <a:lnTo>
                      <a:pt x="51" y="282"/>
                    </a:lnTo>
                    <a:lnTo>
                      <a:pt x="51" y="384"/>
                    </a:lnTo>
                    <a:lnTo>
                      <a:pt x="51" y="128"/>
                    </a:lnTo>
                    <a:lnTo>
                      <a:pt x="52" y="384"/>
                    </a:lnTo>
                    <a:lnTo>
                      <a:pt x="52" y="384"/>
                    </a:lnTo>
                    <a:lnTo>
                      <a:pt x="53" y="384"/>
                    </a:lnTo>
                    <a:lnTo>
                      <a:pt x="53" y="384"/>
                    </a:lnTo>
                    <a:lnTo>
                      <a:pt x="54" y="384"/>
                    </a:lnTo>
                    <a:lnTo>
                      <a:pt x="54" y="384"/>
                    </a:lnTo>
                    <a:lnTo>
                      <a:pt x="55" y="384"/>
                    </a:lnTo>
                    <a:lnTo>
                      <a:pt x="55" y="384"/>
                    </a:lnTo>
                    <a:lnTo>
                      <a:pt x="56" y="384"/>
                    </a:lnTo>
                    <a:lnTo>
                      <a:pt x="56" y="384"/>
                    </a:lnTo>
                    <a:lnTo>
                      <a:pt x="57" y="256"/>
                    </a:lnTo>
                    <a:lnTo>
                      <a:pt x="57" y="384"/>
                    </a:lnTo>
                    <a:lnTo>
                      <a:pt x="57" y="384"/>
                    </a:lnTo>
                    <a:lnTo>
                      <a:pt x="57" y="282"/>
                    </a:lnTo>
                    <a:lnTo>
                      <a:pt x="58" y="384"/>
                    </a:lnTo>
                    <a:lnTo>
                      <a:pt x="58" y="384"/>
                    </a:lnTo>
                    <a:lnTo>
                      <a:pt x="59" y="384"/>
                    </a:lnTo>
                    <a:lnTo>
                      <a:pt x="59" y="274"/>
                    </a:lnTo>
                    <a:lnTo>
                      <a:pt x="60" y="274"/>
                    </a:lnTo>
                    <a:lnTo>
                      <a:pt x="60" y="274"/>
                    </a:lnTo>
                    <a:lnTo>
                      <a:pt x="60" y="384"/>
                    </a:lnTo>
                    <a:lnTo>
                      <a:pt x="61" y="384"/>
                    </a:lnTo>
                    <a:lnTo>
                      <a:pt x="61" y="256"/>
                    </a:lnTo>
                    <a:lnTo>
                      <a:pt x="61" y="274"/>
                    </a:lnTo>
                    <a:lnTo>
                      <a:pt x="62" y="266"/>
                    </a:lnTo>
                    <a:lnTo>
                      <a:pt x="62" y="266"/>
                    </a:lnTo>
                    <a:lnTo>
                      <a:pt x="63" y="266"/>
                    </a:lnTo>
                    <a:lnTo>
                      <a:pt x="63" y="384"/>
                    </a:lnTo>
                    <a:lnTo>
                      <a:pt x="64" y="384"/>
                    </a:lnTo>
                    <a:lnTo>
                      <a:pt x="64" y="384"/>
                    </a:lnTo>
                    <a:lnTo>
                      <a:pt x="65" y="384"/>
                    </a:lnTo>
                    <a:lnTo>
                      <a:pt x="65" y="384"/>
                    </a:lnTo>
                    <a:lnTo>
                      <a:pt x="66" y="384"/>
                    </a:lnTo>
                    <a:lnTo>
                      <a:pt x="66" y="384"/>
                    </a:lnTo>
                    <a:lnTo>
                      <a:pt x="67" y="384"/>
                    </a:lnTo>
                    <a:lnTo>
                      <a:pt x="67" y="384"/>
                    </a:lnTo>
                    <a:lnTo>
                      <a:pt x="68" y="384"/>
                    </a:lnTo>
                    <a:lnTo>
                      <a:pt x="68" y="384"/>
                    </a:lnTo>
                    <a:lnTo>
                      <a:pt x="69" y="384"/>
                    </a:lnTo>
                    <a:lnTo>
                      <a:pt x="69" y="384"/>
                    </a:lnTo>
                    <a:lnTo>
                      <a:pt x="70" y="384"/>
                    </a:lnTo>
                    <a:lnTo>
                      <a:pt x="70" y="384"/>
                    </a:lnTo>
                    <a:lnTo>
                      <a:pt x="71" y="384"/>
                    </a:lnTo>
                    <a:lnTo>
                      <a:pt x="71" y="384"/>
                    </a:lnTo>
                    <a:lnTo>
                      <a:pt x="72" y="384"/>
                    </a:lnTo>
                    <a:lnTo>
                      <a:pt x="73" y="384"/>
                    </a:lnTo>
                    <a:lnTo>
                      <a:pt x="73" y="384"/>
                    </a:lnTo>
                    <a:lnTo>
                      <a:pt x="74" y="384"/>
                    </a:lnTo>
                    <a:lnTo>
                      <a:pt x="74" y="384"/>
                    </a:lnTo>
                    <a:lnTo>
                      <a:pt x="75" y="384"/>
                    </a:lnTo>
                    <a:lnTo>
                      <a:pt x="75" y="384"/>
                    </a:lnTo>
                    <a:lnTo>
                      <a:pt x="76" y="384"/>
                    </a:lnTo>
                    <a:lnTo>
                      <a:pt x="76" y="384"/>
                    </a:lnTo>
                    <a:lnTo>
                      <a:pt x="76" y="384"/>
                    </a:lnTo>
                    <a:lnTo>
                      <a:pt x="77" y="384"/>
                    </a:lnTo>
                    <a:lnTo>
                      <a:pt x="78" y="384"/>
                    </a:lnTo>
                    <a:lnTo>
                      <a:pt x="78" y="384"/>
                    </a:lnTo>
                    <a:lnTo>
                      <a:pt x="79" y="384"/>
                    </a:lnTo>
                    <a:lnTo>
                      <a:pt x="79" y="384"/>
                    </a:lnTo>
                    <a:lnTo>
                      <a:pt x="80" y="384"/>
                    </a:lnTo>
                    <a:lnTo>
                      <a:pt x="80" y="384"/>
                    </a:lnTo>
                    <a:lnTo>
                      <a:pt x="81" y="384"/>
                    </a:lnTo>
                    <a:lnTo>
                      <a:pt x="81" y="384"/>
                    </a:lnTo>
                    <a:lnTo>
                      <a:pt x="82" y="384"/>
                    </a:lnTo>
                    <a:lnTo>
                      <a:pt x="82" y="384"/>
                    </a:lnTo>
                    <a:lnTo>
                      <a:pt x="83" y="384"/>
                    </a:lnTo>
                    <a:lnTo>
                      <a:pt x="83" y="384"/>
                    </a:lnTo>
                    <a:lnTo>
                      <a:pt x="84" y="384"/>
                    </a:lnTo>
                    <a:lnTo>
                      <a:pt x="84" y="230"/>
                    </a:lnTo>
                    <a:lnTo>
                      <a:pt x="84" y="384"/>
                    </a:lnTo>
                    <a:lnTo>
                      <a:pt x="85" y="384"/>
                    </a:lnTo>
                    <a:lnTo>
                      <a:pt x="85" y="384"/>
                    </a:lnTo>
                    <a:lnTo>
                      <a:pt x="86" y="384"/>
                    </a:lnTo>
                    <a:lnTo>
                      <a:pt x="86" y="384"/>
                    </a:lnTo>
                    <a:lnTo>
                      <a:pt x="87" y="384"/>
                    </a:lnTo>
                    <a:lnTo>
                      <a:pt x="87" y="384"/>
                    </a:lnTo>
                    <a:lnTo>
                      <a:pt x="88" y="384"/>
                    </a:lnTo>
                    <a:lnTo>
                      <a:pt x="88" y="384"/>
                    </a:lnTo>
                    <a:lnTo>
                      <a:pt x="89" y="384"/>
                    </a:lnTo>
                    <a:lnTo>
                      <a:pt x="89" y="384"/>
                    </a:lnTo>
                    <a:lnTo>
                      <a:pt x="90" y="384"/>
                    </a:lnTo>
                    <a:lnTo>
                      <a:pt x="90" y="384"/>
                    </a:lnTo>
                    <a:lnTo>
                      <a:pt x="91" y="384"/>
                    </a:lnTo>
                    <a:lnTo>
                      <a:pt x="91" y="384"/>
                    </a:lnTo>
                    <a:lnTo>
                      <a:pt x="92" y="384"/>
                    </a:lnTo>
                    <a:lnTo>
                      <a:pt x="92" y="384"/>
                    </a:lnTo>
                    <a:lnTo>
                      <a:pt x="93" y="384"/>
                    </a:lnTo>
                    <a:lnTo>
                      <a:pt x="93" y="384"/>
                    </a:lnTo>
                    <a:lnTo>
                      <a:pt x="94" y="384"/>
                    </a:lnTo>
                    <a:lnTo>
                      <a:pt x="94" y="384"/>
                    </a:lnTo>
                    <a:lnTo>
                      <a:pt x="95" y="384"/>
                    </a:lnTo>
                    <a:lnTo>
                      <a:pt x="95" y="384"/>
                    </a:lnTo>
                    <a:lnTo>
                      <a:pt x="96" y="384"/>
                    </a:lnTo>
                    <a:lnTo>
                      <a:pt x="96" y="384"/>
                    </a:lnTo>
                    <a:lnTo>
                      <a:pt x="96" y="384"/>
                    </a:lnTo>
                    <a:lnTo>
                      <a:pt x="97" y="384"/>
                    </a:lnTo>
                    <a:lnTo>
                      <a:pt x="98" y="384"/>
                    </a:lnTo>
                    <a:lnTo>
                      <a:pt x="98" y="384"/>
                    </a:lnTo>
                    <a:lnTo>
                      <a:pt x="99" y="384"/>
                    </a:lnTo>
                    <a:lnTo>
                      <a:pt x="99" y="384"/>
                    </a:lnTo>
                    <a:lnTo>
                      <a:pt x="100" y="384"/>
                    </a:lnTo>
                    <a:lnTo>
                      <a:pt x="100" y="384"/>
                    </a:lnTo>
                    <a:lnTo>
                      <a:pt x="101" y="384"/>
                    </a:lnTo>
                    <a:lnTo>
                      <a:pt x="101" y="384"/>
                    </a:lnTo>
                    <a:lnTo>
                      <a:pt x="102" y="384"/>
                    </a:lnTo>
                    <a:lnTo>
                      <a:pt x="102" y="384"/>
                    </a:lnTo>
                    <a:lnTo>
                      <a:pt x="103" y="384"/>
                    </a:lnTo>
                    <a:lnTo>
                      <a:pt x="103" y="384"/>
                    </a:lnTo>
                    <a:lnTo>
                      <a:pt x="104" y="384"/>
                    </a:lnTo>
                    <a:lnTo>
                      <a:pt x="104" y="384"/>
                    </a:lnTo>
                    <a:lnTo>
                      <a:pt x="105" y="384"/>
                    </a:lnTo>
                    <a:lnTo>
                      <a:pt x="105" y="384"/>
                    </a:lnTo>
                    <a:lnTo>
                      <a:pt x="106" y="384"/>
                    </a:lnTo>
                    <a:lnTo>
                      <a:pt x="106" y="384"/>
                    </a:lnTo>
                    <a:lnTo>
                      <a:pt x="107" y="384"/>
                    </a:lnTo>
                    <a:lnTo>
                      <a:pt x="107" y="384"/>
                    </a:lnTo>
                    <a:lnTo>
                      <a:pt x="108" y="384"/>
                    </a:lnTo>
                    <a:lnTo>
                      <a:pt x="108" y="384"/>
                    </a:lnTo>
                    <a:lnTo>
                      <a:pt x="109" y="384"/>
                    </a:lnTo>
                    <a:lnTo>
                      <a:pt x="110" y="384"/>
                    </a:lnTo>
                    <a:lnTo>
                      <a:pt x="110" y="384"/>
                    </a:lnTo>
                    <a:lnTo>
                      <a:pt x="111" y="384"/>
                    </a:lnTo>
                    <a:lnTo>
                      <a:pt x="111" y="384"/>
                    </a:lnTo>
                    <a:lnTo>
                      <a:pt x="112" y="384"/>
                    </a:lnTo>
                    <a:lnTo>
                      <a:pt x="112" y="384"/>
                    </a:lnTo>
                    <a:lnTo>
                      <a:pt x="113" y="384"/>
                    </a:lnTo>
                    <a:lnTo>
                      <a:pt x="113" y="384"/>
                    </a:lnTo>
                    <a:lnTo>
                      <a:pt x="114" y="384"/>
                    </a:lnTo>
                    <a:lnTo>
                      <a:pt x="114" y="384"/>
                    </a:lnTo>
                    <a:lnTo>
                      <a:pt x="115" y="384"/>
                    </a:lnTo>
                    <a:lnTo>
                      <a:pt x="115" y="384"/>
                    </a:lnTo>
                    <a:lnTo>
                      <a:pt x="116" y="384"/>
                    </a:lnTo>
                    <a:lnTo>
                      <a:pt x="116" y="384"/>
                    </a:lnTo>
                    <a:lnTo>
                      <a:pt x="117" y="384"/>
                    </a:lnTo>
                    <a:lnTo>
                      <a:pt x="117" y="384"/>
                    </a:lnTo>
                    <a:lnTo>
                      <a:pt x="118" y="384"/>
                    </a:lnTo>
                    <a:lnTo>
                      <a:pt x="118" y="384"/>
                    </a:lnTo>
                    <a:lnTo>
                      <a:pt x="119" y="384"/>
                    </a:lnTo>
                    <a:lnTo>
                      <a:pt x="119" y="384"/>
                    </a:lnTo>
                    <a:lnTo>
                      <a:pt x="120" y="384"/>
                    </a:lnTo>
                    <a:lnTo>
                      <a:pt x="120" y="384"/>
                    </a:lnTo>
                    <a:lnTo>
                      <a:pt x="121" y="384"/>
                    </a:lnTo>
                    <a:lnTo>
                      <a:pt x="121" y="384"/>
                    </a:lnTo>
                    <a:lnTo>
                      <a:pt x="122" y="384"/>
                    </a:lnTo>
                    <a:lnTo>
                      <a:pt x="122" y="384"/>
                    </a:lnTo>
                    <a:lnTo>
                      <a:pt x="123" y="384"/>
                    </a:lnTo>
                    <a:lnTo>
                      <a:pt x="123" y="384"/>
                    </a:lnTo>
                    <a:lnTo>
                      <a:pt x="124" y="384"/>
                    </a:lnTo>
                    <a:lnTo>
                      <a:pt x="124" y="384"/>
                    </a:lnTo>
                    <a:lnTo>
                      <a:pt x="125" y="384"/>
                    </a:lnTo>
                    <a:lnTo>
                      <a:pt x="125" y="384"/>
                    </a:lnTo>
                    <a:lnTo>
                      <a:pt x="126" y="384"/>
                    </a:lnTo>
                    <a:lnTo>
                      <a:pt x="126" y="384"/>
                    </a:lnTo>
                    <a:lnTo>
                      <a:pt x="127" y="384"/>
                    </a:lnTo>
                    <a:lnTo>
                      <a:pt x="127" y="384"/>
                    </a:lnTo>
                    <a:lnTo>
                      <a:pt x="128" y="384"/>
                    </a:lnTo>
                    <a:lnTo>
                      <a:pt x="128" y="384"/>
                    </a:lnTo>
                    <a:lnTo>
                      <a:pt x="129" y="384"/>
                    </a:lnTo>
                    <a:lnTo>
                      <a:pt x="129" y="384"/>
                    </a:lnTo>
                    <a:lnTo>
                      <a:pt x="130" y="384"/>
                    </a:lnTo>
                    <a:lnTo>
                      <a:pt x="130" y="384"/>
                    </a:lnTo>
                    <a:lnTo>
                      <a:pt x="131" y="384"/>
                    </a:lnTo>
                    <a:lnTo>
                      <a:pt x="131" y="384"/>
                    </a:lnTo>
                    <a:lnTo>
                      <a:pt x="132" y="384"/>
                    </a:lnTo>
                    <a:lnTo>
                      <a:pt x="132" y="384"/>
                    </a:lnTo>
                    <a:lnTo>
                      <a:pt x="133" y="384"/>
                    </a:lnTo>
                    <a:lnTo>
                      <a:pt x="133" y="384"/>
                    </a:lnTo>
                    <a:lnTo>
                      <a:pt x="134" y="384"/>
                    </a:lnTo>
                    <a:lnTo>
                      <a:pt x="134" y="384"/>
                    </a:lnTo>
                    <a:lnTo>
                      <a:pt x="135" y="384"/>
                    </a:lnTo>
                    <a:lnTo>
                      <a:pt x="135" y="384"/>
                    </a:lnTo>
                    <a:lnTo>
                      <a:pt x="136" y="384"/>
                    </a:lnTo>
                    <a:lnTo>
                      <a:pt x="136" y="384"/>
                    </a:lnTo>
                    <a:lnTo>
                      <a:pt x="137" y="384"/>
                    </a:lnTo>
                    <a:lnTo>
                      <a:pt x="137" y="384"/>
                    </a:lnTo>
                    <a:lnTo>
                      <a:pt x="138" y="384"/>
                    </a:lnTo>
                    <a:lnTo>
                      <a:pt x="138" y="384"/>
                    </a:lnTo>
                    <a:lnTo>
                      <a:pt x="139" y="384"/>
                    </a:lnTo>
                    <a:lnTo>
                      <a:pt x="139" y="384"/>
                    </a:lnTo>
                    <a:lnTo>
                      <a:pt x="140" y="384"/>
                    </a:lnTo>
                    <a:lnTo>
                      <a:pt x="140" y="384"/>
                    </a:lnTo>
                    <a:lnTo>
                      <a:pt x="141" y="384"/>
                    </a:lnTo>
                    <a:lnTo>
                      <a:pt x="141" y="384"/>
                    </a:lnTo>
                    <a:lnTo>
                      <a:pt x="142" y="384"/>
                    </a:lnTo>
                    <a:lnTo>
                      <a:pt x="142" y="384"/>
                    </a:lnTo>
                    <a:lnTo>
                      <a:pt x="143" y="384"/>
                    </a:lnTo>
                    <a:lnTo>
                      <a:pt x="143" y="384"/>
                    </a:lnTo>
                    <a:lnTo>
                      <a:pt x="144" y="384"/>
                    </a:lnTo>
                    <a:lnTo>
                      <a:pt x="144" y="384"/>
                    </a:lnTo>
                    <a:lnTo>
                      <a:pt x="145" y="384"/>
                    </a:lnTo>
                    <a:lnTo>
                      <a:pt x="145" y="384"/>
                    </a:lnTo>
                    <a:lnTo>
                      <a:pt x="146" y="384"/>
                    </a:lnTo>
                    <a:lnTo>
                      <a:pt x="146" y="384"/>
                    </a:lnTo>
                    <a:lnTo>
                      <a:pt x="147" y="384"/>
                    </a:lnTo>
                    <a:lnTo>
                      <a:pt x="147" y="384"/>
                    </a:lnTo>
                    <a:lnTo>
                      <a:pt x="148" y="384"/>
                    </a:lnTo>
                    <a:lnTo>
                      <a:pt x="148" y="384"/>
                    </a:lnTo>
                    <a:lnTo>
                      <a:pt x="149" y="384"/>
                    </a:lnTo>
                    <a:lnTo>
                      <a:pt x="149" y="384"/>
                    </a:lnTo>
                    <a:lnTo>
                      <a:pt x="150" y="384"/>
                    </a:lnTo>
                    <a:lnTo>
                      <a:pt x="150" y="384"/>
                    </a:lnTo>
                    <a:lnTo>
                      <a:pt x="151" y="384"/>
                    </a:lnTo>
                    <a:lnTo>
                      <a:pt x="151" y="384"/>
                    </a:lnTo>
                    <a:lnTo>
                      <a:pt x="152" y="230"/>
                    </a:lnTo>
                    <a:lnTo>
                      <a:pt x="152" y="244"/>
                    </a:lnTo>
                    <a:lnTo>
                      <a:pt x="152" y="384"/>
                    </a:lnTo>
                    <a:lnTo>
                      <a:pt x="153" y="230"/>
                    </a:lnTo>
                    <a:lnTo>
                      <a:pt x="153" y="256"/>
                    </a:lnTo>
                    <a:lnTo>
                      <a:pt x="153" y="314"/>
                    </a:lnTo>
                    <a:lnTo>
                      <a:pt x="153" y="384"/>
                    </a:lnTo>
                    <a:lnTo>
                      <a:pt x="154" y="384"/>
                    </a:lnTo>
                    <a:lnTo>
                      <a:pt x="154" y="384"/>
                    </a:lnTo>
                    <a:lnTo>
                      <a:pt x="155" y="384"/>
                    </a:lnTo>
                    <a:lnTo>
                      <a:pt x="155" y="384"/>
                    </a:lnTo>
                    <a:lnTo>
                      <a:pt x="156" y="384"/>
                    </a:lnTo>
                    <a:lnTo>
                      <a:pt x="156" y="384"/>
                    </a:lnTo>
                    <a:lnTo>
                      <a:pt x="157" y="384"/>
                    </a:lnTo>
                    <a:lnTo>
                      <a:pt x="157" y="384"/>
                    </a:lnTo>
                    <a:lnTo>
                      <a:pt x="158" y="256"/>
                    </a:lnTo>
                    <a:lnTo>
                      <a:pt x="158" y="384"/>
                    </a:lnTo>
                    <a:lnTo>
                      <a:pt x="158" y="384"/>
                    </a:lnTo>
                    <a:lnTo>
                      <a:pt x="159" y="384"/>
                    </a:lnTo>
                    <a:lnTo>
                      <a:pt x="159" y="384"/>
                    </a:lnTo>
                    <a:lnTo>
                      <a:pt x="160" y="384"/>
                    </a:lnTo>
                    <a:lnTo>
                      <a:pt x="160" y="384"/>
                    </a:lnTo>
                    <a:lnTo>
                      <a:pt x="161" y="384"/>
                    </a:lnTo>
                    <a:lnTo>
                      <a:pt x="161" y="384"/>
                    </a:lnTo>
                    <a:lnTo>
                      <a:pt x="162" y="384"/>
                    </a:lnTo>
                    <a:lnTo>
                      <a:pt x="162" y="384"/>
                    </a:lnTo>
                    <a:lnTo>
                      <a:pt x="163" y="244"/>
                    </a:lnTo>
                    <a:lnTo>
                      <a:pt x="163" y="384"/>
                    </a:lnTo>
                    <a:lnTo>
                      <a:pt x="163" y="384"/>
                    </a:lnTo>
                    <a:lnTo>
                      <a:pt x="164" y="244"/>
                    </a:lnTo>
                    <a:lnTo>
                      <a:pt x="164" y="384"/>
                    </a:lnTo>
                    <a:lnTo>
                      <a:pt x="164" y="384"/>
                    </a:lnTo>
                    <a:lnTo>
                      <a:pt x="165" y="384"/>
                    </a:lnTo>
                    <a:lnTo>
                      <a:pt x="165" y="384"/>
                    </a:lnTo>
                    <a:lnTo>
                      <a:pt x="166" y="384"/>
                    </a:lnTo>
                    <a:lnTo>
                      <a:pt x="166" y="384"/>
                    </a:lnTo>
                    <a:lnTo>
                      <a:pt x="167" y="384"/>
                    </a:lnTo>
                    <a:lnTo>
                      <a:pt x="167" y="384"/>
                    </a:lnTo>
                    <a:lnTo>
                      <a:pt x="168" y="384"/>
                    </a:lnTo>
                    <a:lnTo>
                      <a:pt x="168" y="384"/>
                    </a:lnTo>
                    <a:lnTo>
                      <a:pt x="169" y="384"/>
                    </a:lnTo>
                    <a:lnTo>
                      <a:pt x="169" y="384"/>
                    </a:lnTo>
                    <a:lnTo>
                      <a:pt x="170" y="384"/>
                    </a:lnTo>
                    <a:lnTo>
                      <a:pt x="170" y="384"/>
                    </a:lnTo>
                    <a:lnTo>
                      <a:pt x="171" y="384"/>
                    </a:lnTo>
                    <a:lnTo>
                      <a:pt x="171" y="384"/>
                    </a:lnTo>
                    <a:lnTo>
                      <a:pt x="172" y="384"/>
                    </a:lnTo>
                    <a:lnTo>
                      <a:pt x="172" y="384"/>
                    </a:lnTo>
                    <a:lnTo>
                      <a:pt x="173" y="384"/>
                    </a:lnTo>
                    <a:lnTo>
                      <a:pt x="173" y="384"/>
                    </a:lnTo>
                    <a:lnTo>
                      <a:pt x="174" y="384"/>
                    </a:lnTo>
                    <a:lnTo>
                      <a:pt x="174" y="384"/>
                    </a:lnTo>
                    <a:lnTo>
                      <a:pt x="175" y="384"/>
                    </a:lnTo>
                    <a:lnTo>
                      <a:pt x="175" y="384"/>
                    </a:lnTo>
                    <a:lnTo>
                      <a:pt x="176" y="384"/>
                    </a:lnTo>
                    <a:lnTo>
                      <a:pt x="176" y="384"/>
                    </a:lnTo>
                    <a:lnTo>
                      <a:pt x="177" y="384"/>
                    </a:lnTo>
                    <a:lnTo>
                      <a:pt x="177" y="384"/>
                    </a:lnTo>
                    <a:lnTo>
                      <a:pt x="178" y="384"/>
                    </a:lnTo>
                    <a:lnTo>
                      <a:pt x="178" y="384"/>
                    </a:lnTo>
                    <a:lnTo>
                      <a:pt x="179" y="384"/>
                    </a:lnTo>
                    <a:lnTo>
                      <a:pt x="179" y="384"/>
                    </a:lnTo>
                    <a:lnTo>
                      <a:pt x="180" y="244"/>
                    </a:lnTo>
                    <a:lnTo>
                      <a:pt x="180" y="384"/>
                    </a:lnTo>
                    <a:lnTo>
                      <a:pt x="181" y="230"/>
                    </a:lnTo>
                    <a:lnTo>
                      <a:pt x="181" y="230"/>
                    </a:lnTo>
                    <a:lnTo>
                      <a:pt x="181" y="230"/>
                    </a:lnTo>
                    <a:lnTo>
                      <a:pt x="181" y="384"/>
                    </a:lnTo>
                    <a:lnTo>
                      <a:pt x="182" y="384"/>
                    </a:lnTo>
                    <a:lnTo>
                      <a:pt x="182" y="384"/>
                    </a:lnTo>
                    <a:lnTo>
                      <a:pt x="183" y="384"/>
                    </a:lnTo>
                    <a:lnTo>
                      <a:pt x="183" y="384"/>
                    </a:lnTo>
                    <a:lnTo>
                      <a:pt x="184" y="384"/>
                    </a:lnTo>
                    <a:lnTo>
                      <a:pt x="184" y="384"/>
                    </a:lnTo>
                    <a:lnTo>
                      <a:pt x="185" y="384"/>
                    </a:lnTo>
                    <a:lnTo>
                      <a:pt x="185" y="384"/>
                    </a:lnTo>
                    <a:lnTo>
                      <a:pt x="186" y="384"/>
                    </a:lnTo>
                    <a:lnTo>
                      <a:pt x="186" y="384"/>
                    </a:lnTo>
                    <a:lnTo>
                      <a:pt x="187" y="384"/>
                    </a:lnTo>
                    <a:lnTo>
                      <a:pt x="187" y="384"/>
                    </a:lnTo>
                    <a:lnTo>
                      <a:pt x="188" y="384"/>
                    </a:lnTo>
                    <a:lnTo>
                      <a:pt x="188" y="384"/>
                    </a:lnTo>
                    <a:lnTo>
                      <a:pt x="189" y="384"/>
                    </a:lnTo>
                    <a:lnTo>
                      <a:pt x="189" y="384"/>
                    </a:lnTo>
                    <a:lnTo>
                      <a:pt x="190" y="244"/>
                    </a:lnTo>
                    <a:lnTo>
                      <a:pt x="190" y="384"/>
                    </a:lnTo>
                    <a:lnTo>
                      <a:pt x="190" y="384"/>
                    </a:lnTo>
                    <a:lnTo>
                      <a:pt x="191" y="384"/>
                    </a:lnTo>
                    <a:lnTo>
                      <a:pt x="191" y="384"/>
                    </a:lnTo>
                    <a:lnTo>
                      <a:pt x="192" y="128"/>
                    </a:lnTo>
                    <a:lnTo>
                      <a:pt x="192" y="384"/>
                    </a:lnTo>
                    <a:lnTo>
                      <a:pt x="192" y="384"/>
                    </a:lnTo>
                    <a:lnTo>
                      <a:pt x="193" y="384"/>
                    </a:lnTo>
                    <a:lnTo>
                      <a:pt x="193" y="384"/>
                    </a:lnTo>
                    <a:lnTo>
                      <a:pt x="194" y="384"/>
                    </a:lnTo>
                    <a:lnTo>
                      <a:pt x="194" y="384"/>
                    </a:lnTo>
                    <a:lnTo>
                      <a:pt x="194" y="230"/>
                    </a:lnTo>
                    <a:lnTo>
                      <a:pt x="195" y="384"/>
                    </a:lnTo>
                    <a:lnTo>
                      <a:pt x="195" y="384"/>
                    </a:lnTo>
                    <a:lnTo>
                      <a:pt x="196" y="384"/>
                    </a:lnTo>
                    <a:lnTo>
                      <a:pt x="196" y="230"/>
                    </a:lnTo>
                    <a:lnTo>
                      <a:pt x="196" y="384"/>
                    </a:lnTo>
                    <a:lnTo>
                      <a:pt x="197" y="384"/>
                    </a:lnTo>
                    <a:lnTo>
                      <a:pt x="197" y="384"/>
                    </a:lnTo>
                    <a:lnTo>
                      <a:pt x="198" y="384"/>
                    </a:lnTo>
                    <a:lnTo>
                      <a:pt x="198" y="384"/>
                    </a:lnTo>
                    <a:lnTo>
                      <a:pt x="199" y="384"/>
                    </a:lnTo>
                    <a:lnTo>
                      <a:pt x="199" y="384"/>
                    </a:lnTo>
                    <a:lnTo>
                      <a:pt x="200" y="384"/>
                    </a:lnTo>
                    <a:lnTo>
                      <a:pt x="200" y="384"/>
                    </a:lnTo>
                    <a:lnTo>
                      <a:pt x="201" y="384"/>
                    </a:lnTo>
                    <a:lnTo>
                      <a:pt x="201" y="384"/>
                    </a:lnTo>
                    <a:lnTo>
                      <a:pt x="202" y="384"/>
                    </a:lnTo>
                    <a:lnTo>
                      <a:pt x="202" y="384"/>
                    </a:lnTo>
                    <a:lnTo>
                      <a:pt x="203" y="384"/>
                    </a:lnTo>
                    <a:lnTo>
                      <a:pt x="203" y="384"/>
                    </a:lnTo>
                    <a:lnTo>
                      <a:pt x="204" y="384"/>
                    </a:lnTo>
                    <a:lnTo>
                      <a:pt x="204" y="384"/>
                    </a:lnTo>
                    <a:lnTo>
                      <a:pt x="205" y="384"/>
                    </a:lnTo>
                    <a:lnTo>
                      <a:pt x="205" y="384"/>
                    </a:lnTo>
                    <a:lnTo>
                      <a:pt x="205" y="274"/>
                    </a:lnTo>
                    <a:lnTo>
                      <a:pt x="206" y="384"/>
                    </a:lnTo>
                    <a:lnTo>
                      <a:pt x="206" y="384"/>
                    </a:lnTo>
                    <a:lnTo>
                      <a:pt x="207" y="384"/>
                    </a:lnTo>
                    <a:lnTo>
                      <a:pt x="207" y="384"/>
                    </a:lnTo>
                    <a:lnTo>
                      <a:pt x="208" y="384"/>
                    </a:lnTo>
                    <a:lnTo>
                      <a:pt x="208" y="384"/>
                    </a:lnTo>
                    <a:lnTo>
                      <a:pt x="209" y="230"/>
                    </a:lnTo>
                    <a:lnTo>
                      <a:pt x="209" y="384"/>
                    </a:lnTo>
                    <a:lnTo>
                      <a:pt x="210" y="384"/>
                    </a:lnTo>
                    <a:lnTo>
                      <a:pt x="210" y="384"/>
                    </a:lnTo>
                    <a:lnTo>
                      <a:pt x="211" y="384"/>
                    </a:lnTo>
                    <a:lnTo>
                      <a:pt x="211" y="384"/>
                    </a:lnTo>
                    <a:lnTo>
                      <a:pt x="212" y="76"/>
                    </a:lnTo>
                    <a:lnTo>
                      <a:pt x="212" y="384"/>
                    </a:lnTo>
                    <a:lnTo>
                      <a:pt x="212" y="384"/>
                    </a:lnTo>
                    <a:lnTo>
                      <a:pt x="213" y="244"/>
                    </a:lnTo>
                    <a:lnTo>
                      <a:pt x="213" y="384"/>
                    </a:lnTo>
                    <a:lnTo>
                      <a:pt x="213" y="384"/>
                    </a:lnTo>
                    <a:lnTo>
                      <a:pt x="214" y="384"/>
                    </a:lnTo>
                    <a:lnTo>
                      <a:pt x="214" y="384"/>
                    </a:lnTo>
                    <a:lnTo>
                      <a:pt x="215" y="244"/>
                    </a:lnTo>
                    <a:lnTo>
                      <a:pt x="215" y="384"/>
                    </a:lnTo>
                    <a:lnTo>
                      <a:pt x="215" y="384"/>
                    </a:lnTo>
                    <a:lnTo>
                      <a:pt x="216" y="384"/>
                    </a:lnTo>
                    <a:lnTo>
                      <a:pt x="216" y="384"/>
                    </a:lnTo>
                    <a:lnTo>
                      <a:pt x="217" y="384"/>
                    </a:lnTo>
                    <a:lnTo>
                      <a:pt x="217" y="384"/>
                    </a:lnTo>
                    <a:lnTo>
                      <a:pt x="218" y="384"/>
                    </a:lnTo>
                    <a:lnTo>
                      <a:pt x="218" y="384"/>
                    </a:lnTo>
                    <a:lnTo>
                      <a:pt x="219" y="384"/>
                    </a:lnTo>
                    <a:lnTo>
                      <a:pt x="219" y="384"/>
                    </a:lnTo>
                    <a:lnTo>
                      <a:pt x="220" y="384"/>
                    </a:lnTo>
                    <a:lnTo>
                      <a:pt x="221" y="384"/>
                    </a:lnTo>
                    <a:lnTo>
                      <a:pt x="221" y="384"/>
                    </a:lnTo>
                    <a:lnTo>
                      <a:pt x="222" y="384"/>
                    </a:lnTo>
                    <a:lnTo>
                      <a:pt x="222" y="384"/>
                    </a:lnTo>
                    <a:lnTo>
                      <a:pt x="223" y="384"/>
                    </a:lnTo>
                    <a:lnTo>
                      <a:pt x="223" y="384"/>
                    </a:lnTo>
                    <a:lnTo>
                      <a:pt x="224" y="384"/>
                    </a:lnTo>
                    <a:lnTo>
                      <a:pt x="224" y="384"/>
                    </a:lnTo>
                    <a:lnTo>
                      <a:pt x="225" y="384"/>
                    </a:lnTo>
                    <a:lnTo>
                      <a:pt x="225" y="384"/>
                    </a:lnTo>
                    <a:lnTo>
                      <a:pt x="226" y="384"/>
                    </a:lnTo>
                    <a:lnTo>
                      <a:pt x="226" y="384"/>
                    </a:lnTo>
                    <a:lnTo>
                      <a:pt x="227" y="384"/>
                    </a:lnTo>
                    <a:lnTo>
                      <a:pt x="227" y="384"/>
                    </a:lnTo>
                    <a:lnTo>
                      <a:pt x="228" y="384"/>
                    </a:lnTo>
                    <a:lnTo>
                      <a:pt x="228" y="384"/>
                    </a:lnTo>
                    <a:lnTo>
                      <a:pt x="229" y="384"/>
                    </a:lnTo>
                    <a:lnTo>
                      <a:pt x="229" y="384"/>
                    </a:lnTo>
                    <a:lnTo>
                      <a:pt x="230" y="384"/>
                    </a:lnTo>
                    <a:lnTo>
                      <a:pt x="230" y="384"/>
                    </a:lnTo>
                    <a:lnTo>
                      <a:pt x="230" y="384"/>
                    </a:lnTo>
                    <a:lnTo>
                      <a:pt x="231" y="384"/>
                    </a:lnTo>
                    <a:lnTo>
                      <a:pt x="232" y="384"/>
                    </a:lnTo>
                    <a:lnTo>
                      <a:pt x="232" y="384"/>
                    </a:lnTo>
                    <a:lnTo>
                      <a:pt x="233" y="384"/>
                    </a:lnTo>
                    <a:lnTo>
                      <a:pt x="233" y="384"/>
                    </a:lnTo>
                    <a:lnTo>
                      <a:pt x="234" y="384"/>
                    </a:lnTo>
                    <a:lnTo>
                      <a:pt x="234" y="384"/>
                    </a:lnTo>
                    <a:lnTo>
                      <a:pt x="235" y="384"/>
                    </a:lnTo>
                    <a:lnTo>
                      <a:pt x="235" y="384"/>
                    </a:lnTo>
                    <a:lnTo>
                      <a:pt x="236" y="384"/>
                    </a:lnTo>
                    <a:lnTo>
                      <a:pt x="236" y="384"/>
                    </a:lnTo>
                    <a:lnTo>
                      <a:pt x="237" y="384"/>
                    </a:lnTo>
                    <a:lnTo>
                      <a:pt x="237" y="384"/>
                    </a:lnTo>
                    <a:lnTo>
                      <a:pt x="238" y="384"/>
                    </a:lnTo>
                    <a:lnTo>
                      <a:pt x="238" y="384"/>
                    </a:lnTo>
                    <a:lnTo>
                      <a:pt x="239" y="384"/>
                    </a:lnTo>
                    <a:lnTo>
                      <a:pt x="239" y="384"/>
                    </a:lnTo>
                    <a:lnTo>
                      <a:pt x="240" y="384"/>
                    </a:lnTo>
                    <a:lnTo>
                      <a:pt x="240" y="384"/>
                    </a:lnTo>
                    <a:lnTo>
                      <a:pt x="241" y="384"/>
                    </a:lnTo>
                    <a:lnTo>
                      <a:pt x="241" y="384"/>
                    </a:lnTo>
                    <a:lnTo>
                      <a:pt x="242" y="384"/>
                    </a:lnTo>
                    <a:lnTo>
                      <a:pt x="242" y="384"/>
                    </a:lnTo>
                    <a:lnTo>
                      <a:pt x="243" y="384"/>
                    </a:lnTo>
                    <a:lnTo>
                      <a:pt x="243" y="384"/>
                    </a:lnTo>
                    <a:lnTo>
                      <a:pt x="244" y="384"/>
                    </a:lnTo>
                    <a:lnTo>
                      <a:pt x="244" y="384"/>
                    </a:lnTo>
                    <a:lnTo>
                      <a:pt x="245" y="384"/>
                    </a:lnTo>
                    <a:lnTo>
                      <a:pt x="245" y="303"/>
                    </a:lnTo>
                    <a:lnTo>
                      <a:pt x="245" y="311"/>
                    </a:lnTo>
                    <a:lnTo>
                      <a:pt x="246" y="384"/>
                    </a:lnTo>
                    <a:lnTo>
                      <a:pt x="246" y="128"/>
                    </a:lnTo>
                    <a:lnTo>
                      <a:pt x="247" y="128"/>
                    </a:lnTo>
                    <a:lnTo>
                      <a:pt x="247" y="384"/>
                    </a:lnTo>
                    <a:lnTo>
                      <a:pt x="247" y="384"/>
                    </a:lnTo>
                    <a:lnTo>
                      <a:pt x="248" y="384"/>
                    </a:lnTo>
                    <a:lnTo>
                      <a:pt x="248" y="128"/>
                    </a:lnTo>
                    <a:lnTo>
                      <a:pt x="248" y="128"/>
                    </a:lnTo>
                    <a:lnTo>
                      <a:pt x="249" y="384"/>
                    </a:lnTo>
                    <a:lnTo>
                      <a:pt x="249" y="384"/>
                    </a:lnTo>
                    <a:lnTo>
                      <a:pt x="250" y="384"/>
                    </a:lnTo>
                    <a:lnTo>
                      <a:pt x="250" y="384"/>
                    </a:lnTo>
                    <a:lnTo>
                      <a:pt x="250" y="128"/>
                    </a:lnTo>
                    <a:lnTo>
                      <a:pt x="251" y="282"/>
                    </a:lnTo>
                    <a:lnTo>
                      <a:pt x="251" y="282"/>
                    </a:lnTo>
                    <a:lnTo>
                      <a:pt x="252" y="282"/>
                    </a:lnTo>
                    <a:lnTo>
                      <a:pt x="252" y="282"/>
                    </a:lnTo>
                    <a:lnTo>
                      <a:pt x="253" y="384"/>
                    </a:lnTo>
                    <a:lnTo>
                      <a:pt x="253" y="256"/>
                    </a:lnTo>
                    <a:lnTo>
                      <a:pt x="253" y="274"/>
                    </a:lnTo>
                    <a:lnTo>
                      <a:pt x="254" y="266"/>
                    </a:lnTo>
                    <a:lnTo>
                      <a:pt x="254" y="266"/>
                    </a:lnTo>
                    <a:lnTo>
                      <a:pt x="255" y="266"/>
                    </a:lnTo>
                    <a:lnTo>
                      <a:pt x="255" y="266"/>
                    </a:lnTo>
                    <a:lnTo>
                      <a:pt x="256" y="266"/>
                    </a:lnTo>
                    <a:lnTo>
                      <a:pt x="256" y="384"/>
                    </a:lnTo>
                    <a:lnTo>
                      <a:pt x="256" y="384"/>
                    </a:lnTo>
                    <a:lnTo>
                      <a:pt x="257" y="384"/>
                    </a:lnTo>
                    <a:lnTo>
                      <a:pt x="258" y="384"/>
                    </a:lnTo>
                    <a:lnTo>
                      <a:pt x="258" y="384"/>
                    </a:lnTo>
                    <a:lnTo>
                      <a:pt x="259" y="384"/>
                    </a:lnTo>
                    <a:lnTo>
                      <a:pt x="259" y="384"/>
                    </a:lnTo>
                    <a:lnTo>
                      <a:pt x="260" y="384"/>
                    </a:lnTo>
                    <a:lnTo>
                      <a:pt x="260" y="384"/>
                    </a:lnTo>
                    <a:lnTo>
                      <a:pt x="261" y="384"/>
                    </a:lnTo>
                    <a:lnTo>
                      <a:pt x="261" y="384"/>
                    </a:lnTo>
                    <a:lnTo>
                      <a:pt x="261" y="266"/>
                    </a:lnTo>
                    <a:lnTo>
                      <a:pt x="262" y="384"/>
                    </a:lnTo>
                    <a:lnTo>
                      <a:pt x="262" y="384"/>
                    </a:lnTo>
                    <a:lnTo>
                      <a:pt x="263" y="244"/>
                    </a:lnTo>
                    <a:lnTo>
                      <a:pt x="263" y="266"/>
                    </a:lnTo>
                    <a:lnTo>
                      <a:pt x="263" y="266"/>
                    </a:lnTo>
                    <a:lnTo>
                      <a:pt x="264" y="384"/>
                    </a:lnTo>
                    <a:lnTo>
                      <a:pt x="264" y="384"/>
                    </a:lnTo>
                    <a:lnTo>
                      <a:pt x="264" y="230"/>
                    </a:lnTo>
                    <a:lnTo>
                      <a:pt x="265" y="384"/>
                    </a:lnTo>
                    <a:lnTo>
                      <a:pt x="265" y="384"/>
                    </a:lnTo>
                    <a:lnTo>
                      <a:pt x="266" y="384"/>
                    </a:lnTo>
                    <a:lnTo>
                      <a:pt x="266" y="384"/>
                    </a:lnTo>
                    <a:lnTo>
                      <a:pt x="267" y="384"/>
                    </a:lnTo>
                    <a:lnTo>
                      <a:pt x="267" y="384"/>
                    </a:lnTo>
                    <a:lnTo>
                      <a:pt x="268" y="384"/>
                    </a:lnTo>
                    <a:lnTo>
                      <a:pt x="268" y="384"/>
                    </a:lnTo>
                    <a:lnTo>
                      <a:pt x="269" y="384"/>
                    </a:lnTo>
                    <a:lnTo>
                      <a:pt x="269" y="384"/>
                    </a:lnTo>
                    <a:lnTo>
                      <a:pt x="270" y="384"/>
                    </a:lnTo>
                    <a:lnTo>
                      <a:pt x="270" y="384"/>
                    </a:lnTo>
                    <a:lnTo>
                      <a:pt x="271" y="384"/>
                    </a:lnTo>
                    <a:lnTo>
                      <a:pt x="271" y="384"/>
                    </a:lnTo>
                    <a:lnTo>
                      <a:pt x="272" y="384"/>
                    </a:lnTo>
                    <a:lnTo>
                      <a:pt x="272" y="384"/>
                    </a:lnTo>
                    <a:lnTo>
                      <a:pt x="273" y="384"/>
                    </a:lnTo>
                    <a:lnTo>
                      <a:pt x="273" y="384"/>
                    </a:lnTo>
                    <a:lnTo>
                      <a:pt x="274" y="384"/>
                    </a:lnTo>
                    <a:lnTo>
                      <a:pt x="274" y="384"/>
                    </a:lnTo>
                    <a:lnTo>
                      <a:pt x="275" y="384"/>
                    </a:lnTo>
                    <a:lnTo>
                      <a:pt x="275" y="384"/>
                    </a:lnTo>
                    <a:lnTo>
                      <a:pt x="276" y="384"/>
                    </a:lnTo>
                    <a:lnTo>
                      <a:pt x="276" y="384"/>
                    </a:lnTo>
                    <a:lnTo>
                      <a:pt x="277" y="384"/>
                    </a:lnTo>
                    <a:lnTo>
                      <a:pt x="277" y="384"/>
                    </a:lnTo>
                    <a:lnTo>
                      <a:pt x="278" y="384"/>
                    </a:lnTo>
                    <a:lnTo>
                      <a:pt x="278" y="384"/>
                    </a:lnTo>
                    <a:lnTo>
                      <a:pt x="279" y="384"/>
                    </a:lnTo>
                    <a:lnTo>
                      <a:pt x="279" y="384"/>
                    </a:lnTo>
                    <a:lnTo>
                      <a:pt x="280" y="384"/>
                    </a:lnTo>
                    <a:lnTo>
                      <a:pt x="280" y="384"/>
                    </a:lnTo>
                    <a:lnTo>
                      <a:pt x="281" y="384"/>
                    </a:lnTo>
                    <a:lnTo>
                      <a:pt x="281" y="384"/>
                    </a:lnTo>
                    <a:lnTo>
                      <a:pt x="282" y="384"/>
                    </a:lnTo>
                    <a:lnTo>
                      <a:pt x="282" y="384"/>
                    </a:lnTo>
                    <a:lnTo>
                      <a:pt x="283" y="384"/>
                    </a:lnTo>
                    <a:lnTo>
                      <a:pt x="283" y="384"/>
                    </a:lnTo>
                    <a:lnTo>
                      <a:pt x="284" y="384"/>
                    </a:lnTo>
                    <a:lnTo>
                      <a:pt x="284" y="384"/>
                    </a:lnTo>
                    <a:lnTo>
                      <a:pt x="285" y="384"/>
                    </a:lnTo>
                    <a:lnTo>
                      <a:pt x="285" y="384"/>
                    </a:lnTo>
                    <a:lnTo>
                      <a:pt x="286" y="384"/>
                    </a:lnTo>
                    <a:lnTo>
                      <a:pt x="286" y="384"/>
                    </a:lnTo>
                    <a:lnTo>
                      <a:pt x="287" y="384"/>
                    </a:lnTo>
                    <a:lnTo>
                      <a:pt x="287" y="384"/>
                    </a:lnTo>
                    <a:lnTo>
                      <a:pt x="288" y="384"/>
                    </a:lnTo>
                    <a:lnTo>
                      <a:pt x="288" y="384"/>
                    </a:lnTo>
                    <a:lnTo>
                      <a:pt x="289" y="384"/>
                    </a:lnTo>
                    <a:lnTo>
                      <a:pt x="289" y="384"/>
                    </a:lnTo>
                    <a:lnTo>
                      <a:pt x="290" y="384"/>
                    </a:lnTo>
                    <a:lnTo>
                      <a:pt x="290" y="384"/>
                    </a:lnTo>
                    <a:lnTo>
                      <a:pt x="291" y="384"/>
                    </a:lnTo>
                    <a:lnTo>
                      <a:pt x="291" y="384"/>
                    </a:lnTo>
                    <a:lnTo>
                      <a:pt x="292" y="384"/>
                    </a:lnTo>
                    <a:lnTo>
                      <a:pt x="292" y="384"/>
                    </a:lnTo>
                    <a:lnTo>
                      <a:pt x="293" y="384"/>
                    </a:lnTo>
                    <a:lnTo>
                      <a:pt x="293" y="384"/>
                    </a:lnTo>
                    <a:lnTo>
                      <a:pt x="294" y="384"/>
                    </a:lnTo>
                    <a:lnTo>
                      <a:pt x="294" y="384"/>
                    </a:lnTo>
                    <a:lnTo>
                      <a:pt x="295" y="384"/>
                    </a:lnTo>
                    <a:lnTo>
                      <a:pt x="295" y="384"/>
                    </a:lnTo>
                    <a:lnTo>
                      <a:pt x="296" y="384"/>
                    </a:lnTo>
                    <a:lnTo>
                      <a:pt x="296" y="384"/>
                    </a:lnTo>
                    <a:lnTo>
                      <a:pt x="297" y="384"/>
                    </a:lnTo>
                    <a:lnTo>
                      <a:pt x="297" y="384"/>
                    </a:lnTo>
                    <a:lnTo>
                      <a:pt x="298" y="384"/>
                    </a:lnTo>
                    <a:lnTo>
                      <a:pt x="298" y="384"/>
                    </a:lnTo>
                    <a:lnTo>
                      <a:pt x="299" y="384"/>
                    </a:lnTo>
                    <a:lnTo>
                      <a:pt x="299" y="384"/>
                    </a:lnTo>
                    <a:lnTo>
                      <a:pt x="300" y="384"/>
                    </a:lnTo>
                    <a:lnTo>
                      <a:pt x="300" y="384"/>
                    </a:lnTo>
                    <a:lnTo>
                      <a:pt x="301" y="384"/>
                    </a:lnTo>
                    <a:lnTo>
                      <a:pt x="301" y="384"/>
                    </a:lnTo>
                    <a:lnTo>
                      <a:pt x="302" y="384"/>
                    </a:lnTo>
                    <a:lnTo>
                      <a:pt x="302" y="384"/>
                    </a:lnTo>
                    <a:lnTo>
                      <a:pt x="303" y="384"/>
                    </a:lnTo>
                    <a:lnTo>
                      <a:pt x="303" y="384"/>
                    </a:lnTo>
                    <a:lnTo>
                      <a:pt x="304" y="384"/>
                    </a:lnTo>
                    <a:lnTo>
                      <a:pt x="304" y="384"/>
                    </a:lnTo>
                    <a:lnTo>
                      <a:pt x="305" y="384"/>
                    </a:lnTo>
                    <a:lnTo>
                      <a:pt x="305" y="384"/>
                    </a:lnTo>
                    <a:lnTo>
                      <a:pt x="306" y="384"/>
                    </a:lnTo>
                    <a:lnTo>
                      <a:pt x="306" y="384"/>
                    </a:lnTo>
                    <a:lnTo>
                      <a:pt x="307" y="384"/>
                    </a:lnTo>
                    <a:lnTo>
                      <a:pt x="307" y="384"/>
                    </a:lnTo>
                    <a:lnTo>
                      <a:pt x="308" y="384"/>
                    </a:lnTo>
                    <a:lnTo>
                      <a:pt x="308" y="384"/>
                    </a:lnTo>
                    <a:lnTo>
                      <a:pt x="309" y="384"/>
                    </a:lnTo>
                    <a:lnTo>
                      <a:pt x="309" y="384"/>
                    </a:lnTo>
                    <a:lnTo>
                      <a:pt x="310" y="384"/>
                    </a:lnTo>
                    <a:lnTo>
                      <a:pt x="310" y="384"/>
                    </a:lnTo>
                    <a:lnTo>
                      <a:pt x="311" y="384"/>
                    </a:lnTo>
                    <a:lnTo>
                      <a:pt x="311" y="384"/>
                    </a:lnTo>
                    <a:lnTo>
                      <a:pt x="312" y="384"/>
                    </a:lnTo>
                    <a:lnTo>
                      <a:pt x="312" y="384"/>
                    </a:lnTo>
                    <a:lnTo>
                      <a:pt x="313" y="384"/>
                    </a:lnTo>
                    <a:lnTo>
                      <a:pt x="313" y="384"/>
                    </a:lnTo>
                    <a:lnTo>
                      <a:pt x="314" y="384"/>
                    </a:lnTo>
                    <a:lnTo>
                      <a:pt x="314" y="384"/>
                    </a:lnTo>
                    <a:lnTo>
                      <a:pt x="315" y="384"/>
                    </a:lnTo>
                    <a:lnTo>
                      <a:pt x="315" y="384"/>
                    </a:lnTo>
                    <a:lnTo>
                      <a:pt x="316" y="384"/>
                    </a:lnTo>
                    <a:lnTo>
                      <a:pt x="316" y="384"/>
                    </a:lnTo>
                    <a:lnTo>
                      <a:pt x="317" y="384"/>
                    </a:lnTo>
                    <a:lnTo>
                      <a:pt x="317" y="384"/>
                    </a:lnTo>
                    <a:lnTo>
                      <a:pt x="318" y="384"/>
                    </a:lnTo>
                    <a:lnTo>
                      <a:pt x="318" y="384"/>
                    </a:lnTo>
                    <a:lnTo>
                      <a:pt x="319" y="384"/>
                    </a:lnTo>
                    <a:lnTo>
                      <a:pt x="319" y="384"/>
                    </a:lnTo>
                    <a:lnTo>
                      <a:pt x="320" y="384"/>
                    </a:lnTo>
                    <a:lnTo>
                      <a:pt x="320" y="384"/>
                    </a:lnTo>
                    <a:lnTo>
                      <a:pt x="321" y="384"/>
                    </a:lnTo>
                    <a:lnTo>
                      <a:pt x="321" y="384"/>
                    </a:lnTo>
                    <a:lnTo>
                      <a:pt x="322" y="384"/>
                    </a:lnTo>
                    <a:lnTo>
                      <a:pt x="322" y="384"/>
                    </a:lnTo>
                    <a:lnTo>
                      <a:pt x="323" y="384"/>
                    </a:lnTo>
                    <a:lnTo>
                      <a:pt x="323" y="384"/>
                    </a:lnTo>
                    <a:lnTo>
                      <a:pt x="324" y="384"/>
                    </a:lnTo>
                    <a:lnTo>
                      <a:pt x="324" y="384"/>
                    </a:lnTo>
                    <a:lnTo>
                      <a:pt x="325" y="384"/>
                    </a:lnTo>
                    <a:lnTo>
                      <a:pt x="325" y="384"/>
                    </a:lnTo>
                    <a:lnTo>
                      <a:pt x="326" y="384"/>
                    </a:lnTo>
                    <a:lnTo>
                      <a:pt x="326" y="384"/>
                    </a:lnTo>
                    <a:lnTo>
                      <a:pt x="327" y="384"/>
                    </a:lnTo>
                    <a:lnTo>
                      <a:pt x="327" y="384"/>
                    </a:lnTo>
                    <a:lnTo>
                      <a:pt x="328" y="384"/>
                    </a:lnTo>
                    <a:lnTo>
                      <a:pt x="328" y="384"/>
                    </a:lnTo>
                    <a:lnTo>
                      <a:pt x="329" y="384"/>
                    </a:lnTo>
                    <a:lnTo>
                      <a:pt x="329" y="384"/>
                    </a:lnTo>
                    <a:lnTo>
                      <a:pt x="330" y="384"/>
                    </a:lnTo>
                    <a:lnTo>
                      <a:pt x="330" y="384"/>
                    </a:lnTo>
                    <a:lnTo>
                      <a:pt x="331" y="384"/>
                    </a:lnTo>
                    <a:lnTo>
                      <a:pt x="331" y="384"/>
                    </a:lnTo>
                    <a:lnTo>
                      <a:pt x="332" y="384"/>
                    </a:lnTo>
                    <a:lnTo>
                      <a:pt x="332" y="384"/>
                    </a:lnTo>
                    <a:lnTo>
                      <a:pt x="333" y="384"/>
                    </a:lnTo>
                    <a:lnTo>
                      <a:pt x="333" y="384"/>
                    </a:lnTo>
                    <a:lnTo>
                      <a:pt x="334" y="384"/>
                    </a:lnTo>
                    <a:lnTo>
                      <a:pt x="334" y="384"/>
                    </a:lnTo>
                    <a:lnTo>
                      <a:pt x="335" y="384"/>
                    </a:lnTo>
                    <a:lnTo>
                      <a:pt x="335" y="384"/>
                    </a:lnTo>
                    <a:lnTo>
                      <a:pt x="336" y="384"/>
                    </a:lnTo>
                    <a:lnTo>
                      <a:pt x="336" y="384"/>
                    </a:lnTo>
                    <a:lnTo>
                      <a:pt x="337" y="230"/>
                    </a:lnTo>
                    <a:lnTo>
                      <a:pt x="337" y="384"/>
                    </a:lnTo>
                    <a:lnTo>
                      <a:pt x="337" y="384"/>
                    </a:lnTo>
                    <a:lnTo>
                      <a:pt x="338" y="384"/>
                    </a:lnTo>
                    <a:lnTo>
                      <a:pt x="338" y="384"/>
                    </a:lnTo>
                    <a:lnTo>
                      <a:pt x="339" y="384"/>
                    </a:lnTo>
                    <a:lnTo>
                      <a:pt x="339" y="244"/>
                    </a:lnTo>
                    <a:lnTo>
                      <a:pt x="339" y="384"/>
                    </a:lnTo>
                    <a:lnTo>
                      <a:pt x="340" y="384"/>
                    </a:lnTo>
                    <a:lnTo>
                      <a:pt x="340" y="384"/>
                    </a:lnTo>
                    <a:lnTo>
                      <a:pt x="341" y="384"/>
                    </a:lnTo>
                    <a:lnTo>
                      <a:pt x="341" y="384"/>
                    </a:lnTo>
                    <a:lnTo>
                      <a:pt x="342" y="384"/>
                    </a:lnTo>
                    <a:lnTo>
                      <a:pt x="342" y="384"/>
                    </a:lnTo>
                    <a:lnTo>
                      <a:pt x="343" y="337"/>
                    </a:lnTo>
                    <a:lnTo>
                      <a:pt x="343" y="384"/>
                    </a:lnTo>
                    <a:lnTo>
                      <a:pt x="343" y="384"/>
                    </a:lnTo>
                    <a:lnTo>
                      <a:pt x="344" y="384"/>
                    </a:lnTo>
                    <a:lnTo>
                      <a:pt x="344" y="266"/>
                    </a:lnTo>
                    <a:lnTo>
                      <a:pt x="344" y="384"/>
                    </a:lnTo>
                    <a:lnTo>
                      <a:pt x="345" y="384"/>
                    </a:lnTo>
                    <a:lnTo>
                      <a:pt x="345" y="384"/>
                    </a:lnTo>
                    <a:lnTo>
                      <a:pt x="346" y="384"/>
                    </a:lnTo>
                    <a:lnTo>
                      <a:pt x="346" y="384"/>
                    </a:lnTo>
                    <a:lnTo>
                      <a:pt x="347" y="384"/>
                    </a:lnTo>
                    <a:lnTo>
                      <a:pt x="347" y="384"/>
                    </a:lnTo>
                    <a:lnTo>
                      <a:pt x="348" y="384"/>
                    </a:lnTo>
                    <a:lnTo>
                      <a:pt x="348" y="384"/>
                    </a:lnTo>
                    <a:lnTo>
                      <a:pt x="349" y="384"/>
                    </a:lnTo>
                    <a:lnTo>
                      <a:pt x="349" y="384"/>
                    </a:lnTo>
                    <a:lnTo>
                      <a:pt x="350" y="384"/>
                    </a:lnTo>
                    <a:lnTo>
                      <a:pt x="350" y="384"/>
                    </a:lnTo>
                    <a:lnTo>
                      <a:pt x="351" y="384"/>
                    </a:lnTo>
                    <a:lnTo>
                      <a:pt x="351" y="384"/>
                    </a:lnTo>
                    <a:lnTo>
                      <a:pt x="352" y="384"/>
                    </a:lnTo>
                    <a:lnTo>
                      <a:pt x="352" y="384"/>
                    </a:lnTo>
                    <a:lnTo>
                      <a:pt x="353" y="384"/>
                    </a:lnTo>
                    <a:lnTo>
                      <a:pt x="353" y="384"/>
                    </a:lnTo>
                    <a:lnTo>
                      <a:pt x="354" y="384"/>
                    </a:lnTo>
                    <a:lnTo>
                      <a:pt x="354" y="384"/>
                    </a:lnTo>
                    <a:lnTo>
                      <a:pt x="355" y="384"/>
                    </a:lnTo>
                    <a:lnTo>
                      <a:pt x="355" y="384"/>
                    </a:lnTo>
                    <a:lnTo>
                      <a:pt x="356" y="384"/>
                    </a:lnTo>
                    <a:lnTo>
                      <a:pt x="356" y="384"/>
                    </a:lnTo>
                    <a:lnTo>
                      <a:pt x="357" y="384"/>
                    </a:lnTo>
                    <a:lnTo>
                      <a:pt x="357" y="384"/>
                    </a:lnTo>
                    <a:lnTo>
                      <a:pt x="358" y="384"/>
                    </a:lnTo>
                    <a:lnTo>
                      <a:pt x="358" y="244"/>
                    </a:lnTo>
                    <a:lnTo>
                      <a:pt x="358" y="384"/>
                    </a:lnTo>
                    <a:lnTo>
                      <a:pt x="359" y="384"/>
                    </a:lnTo>
                    <a:lnTo>
                      <a:pt x="359" y="384"/>
                    </a:lnTo>
                    <a:lnTo>
                      <a:pt x="360" y="384"/>
                    </a:lnTo>
                    <a:lnTo>
                      <a:pt x="360" y="384"/>
                    </a:lnTo>
                    <a:lnTo>
                      <a:pt x="361" y="384"/>
                    </a:lnTo>
                    <a:lnTo>
                      <a:pt x="361" y="384"/>
                    </a:lnTo>
                    <a:lnTo>
                      <a:pt x="362" y="384"/>
                    </a:lnTo>
                    <a:lnTo>
                      <a:pt x="362" y="384"/>
                    </a:lnTo>
                    <a:lnTo>
                      <a:pt x="363" y="384"/>
                    </a:lnTo>
                    <a:lnTo>
                      <a:pt x="363" y="384"/>
                    </a:lnTo>
                    <a:lnTo>
                      <a:pt x="364" y="384"/>
                    </a:lnTo>
                    <a:lnTo>
                      <a:pt x="364" y="384"/>
                    </a:lnTo>
                    <a:lnTo>
                      <a:pt x="365" y="384"/>
                    </a:lnTo>
                    <a:lnTo>
                      <a:pt x="365" y="384"/>
                    </a:lnTo>
                    <a:lnTo>
                      <a:pt x="366" y="384"/>
                    </a:lnTo>
                    <a:lnTo>
                      <a:pt x="366" y="384"/>
                    </a:lnTo>
                    <a:lnTo>
                      <a:pt x="367" y="384"/>
                    </a:lnTo>
                    <a:lnTo>
                      <a:pt x="367" y="384"/>
                    </a:lnTo>
                    <a:lnTo>
                      <a:pt x="368" y="384"/>
                    </a:lnTo>
                    <a:lnTo>
                      <a:pt x="369" y="384"/>
                    </a:lnTo>
                    <a:lnTo>
                      <a:pt x="369" y="384"/>
                    </a:lnTo>
                    <a:lnTo>
                      <a:pt x="370" y="384"/>
                    </a:lnTo>
                    <a:lnTo>
                      <a:pt x="370" y="384"/>
                    </a:lnTo>
                    <a:lnTo>
                      <a:pt x="371" y="384"/>
                    </a:lnTo>
                    <a:lnTo>
                      <a:pt x="371" y="384"/>
                    </a:lnTo>
                    <a:lnTo>
                      <a:pt x="372" y="384"/>
                    </a:lnTo>
                    <a:lnTo>
                      <a:pt x="372" y="384"/>
                    </a:lnTo>
                    <a:lnTo>
                      <a:pt x="373" y="384"/>
                    </a:lnTo>
                    <a:lnTo>
                      <a:pt x="373" y="384"/>
                    </a:lnTo>
                    <a:lnTo>
                      <a:pt x="373" y="384"/>
                    </a:lnTo>
                    <a:lnTo>
                      <a:pt x="374" y="384"/>
                    </a:lnTo>
                    <a:lnTo>
                      <a:pt x="375" y="384"/>
                    </a:lnTo>
                    <a:lnTo>
                      <a:pt x="375" y="384"/>
                    </a:lnTo>
                    <a:lnTo>
                      <a:pt x="376" y="384"/>
                    </a:lnTo>
                    <a:lnTo>
                      <a:pt x="376" y="384"/>
                    </a:lnTo>
                    <a:lnTo>
                      <a:pt x="377" y="384"/>
                    </a:lnTo>
                    <a:lnTo>
                      <a:pt x="377" y="384"/>
                    </a:lnTo>
                    <a:lnTo>
                      <a:pt x="378" y="384"/>
                    </a:lnTo>
                    <a:lnTo>
                      <a:pt x="378" y="384"/>
                    </a:lnTo>
                    <a:lnTo>
                      <a:pt x="379" y="384"/>
                    </a:lnTo>
                    <a:lnTo>
                      <a:pt x="379" y="384"/>
                    </a:lnTo>
                    <a:lnTo>
                      <a:pt x="380" y="384"/>
                    </a:lnTo>
                    <a:lnTo>
                      <a:pt x="380" y="384"/>
                    </a:lnTo>
                    <a:lnTo>
                      <a:pt x="381" y="384"/>
                    </a:lnTo>
                    <a:lnTo>
                      <a:pt x="381" y="384"/>
                    </a:lnTo>
                    <a:lnTo>
                      <a:pt x="382" y="384"/>
                    </a:lnTo>
                    <a:lnTo>
                      <a:pt x="382" y="384"/>
                    </a:lnTo>
                    <a:lnTo>
                      <a:pt x="383" y="384"/>
                    </a:lnTo>
                    <a:lnTo>
                      <a:pt x="383" y="384"/>
                    </a:lnTo>
                    <a:lnTo>
                      <a:pt x="384" y="384"/>
                    </a:lnTo>
                    <a:lnTo>
                      <a:pt x="384" y="384"/>
                    </a:lnTo>
                    <a:lnTo>
                      <a:pt x="384" y="384"/>
                    </a:lnTo>
                    <a:lnTo>
                      <a:pt x="385" y="384"/>
                    </a:lnTo>
                    <a:lnTo>
                      <a:pt x="386" y="384"/>
                    </a:lnTo>
                    <a:lnTo>
                      <a:pt x="386" y="384"/>
                    </a:lnTo>
                    <a:lnTo>
                      <a:pt x="387" y="384"/>
                    </a:lnTo>
                    <a:lnTo>
                      <a:pt x="387" y="384"/>
                    </a:lnTo>
                    <a:lnTo>
                      <a:pt x="388" y="384"/>
                    </a:lnTo>
                    <a:lnTo>
                      <a:pt x="388" y="384"/>
                    </a:lnTo>
                    <a:lnTo>
                      <a:pt x="389" y="384"/>
                    </a:lnTo>
                    <a:lnTo>
                      <a:pt x="389" y="384"/>
                    </a:lnTo>
                    <a:lnTo>
                      <a:pt x="390" y="384"/>
                    </a:lnTo>
                    <a:lnTo>
                      <a:pt x="390" y="384"/>
                    </a:lnTo>
                    <a:lnTo>
                      <a:pt x="391" y="384"/>
                    </a:lnTo>
                    <a:lnTo>
                      <a:pt x="391" y="384"/>
                    </a:lnTo>
                    <a:lnTo>
                      <a:pt x="392" y="384"/>
                    </a:lnTo>
                    <a:lnTo>
                      <a:pt x="392" y="230"/>
                    </a:lnTo>
                    <a:lnTo>
                      <a:pt x="392" y="384"/>
                    </a:lnTo>
                    <a:lnTo>
                      <a:pt x="393" y="384"/>
                    </a:lnTo>
                    <a:lnTo>
                      <a:pt x="393" y="384"/>
                    </a:lnTo>
                    <a:lnTo>
                      <a:pt x="394" y="384"/>
                    </a:lnTo>
                    <a:lnTo>
                      <a:pt x="394" y="384"/>
                    </a:lnTo>
                    <a:lnTo>
                      <a:pt x="395" y="384"/>
                    </a:lnTo>
                    <a:lnTo>
                      <a:pt x="395" y="384"/>
                    </a:lnTo>
                    <a:lnTo>
                      <a:pt x="396" y="384"/>
                    </a:lnTo>
                    <a:lnTo>
                      <a:pt x="396" y="384"/>
                    </a:lnTo>
                    <a:lnTo>
                      <a:pt x="397" y="384"/>
                    </a:lnTo>
                    <a:lnTo>
                      <a:pt x="397" y="384"/>
                    </a:lnTo>
                    <a:lnTo>
                      <a:pt x="398" y="384"/>
                    </a:lnTo>
                    <a:lnTo>
                      <a:pt x="398" y="384"/>
                    </a:lnTo>
                    <a:lnTo>
                      <a:pt x="399" y="384"/>
                    </a:lnTo>
                    <a:lnTo>
                      <a:pt x="399" y="384"/>
                    </a:lnTo>
                    <a:lnTo>
                      <a:pt x="400" y="384"/>
                    </a:lnTo>
                    <a:lnTo>
                      <a:pt x="400" y="384"/>
                    </a:lnTo>
                    <a:lnTo>
                      <a:pt x="401" y="384"/>
                    </a:lnTo>
                    <a:lnTo>
                      <a:pt x="401" y="384"/>
                    </a:lnTo>
                    <a:lnTo>
                      <a:pt x="402" y="384"/>
                    </a:lnTo>
                    <a:lnTo>
                      <a:pt x="402" y="384"/>
                    </a:lnTo>
                    <a:lnTo>
                      <a:pt x="403" y="384"/>
                    </a:lnTo>
                    <a:lnTo>
                      <a:pt x="403" y="384"/>
                    </a:lnTo>
                    <a:lnTo>
                      <a:pt x="404" y="384"/>
                    </a:lnTo>
                    <a:lnTo>
                      <a:pt x="404" y="384"/>
                    </a:lnTo>
                    <a:lnTo>
                      <a:pt x="404" y="384"/>
                    </a:lnTo>
                    <a:lnTo>
                      <a:pt x="406" y="384"/>
                    </a:lnTo>
                    <a:lnTo>
                      <a:pt x="406" y="230"/>
                    </a:lnTo>
                    <a:lnTo>
                      <a:pt x="406" y="384"/>
                    </a:lnTo>
                    <a:lnTo>
                      <a:pt x="407" y="384"/>
                    </a:lnTo>
                    <a:lnTo>
                      <a:pt x="407" y="384"/>
                    </a:lnTo>
                    <a:lnTo>
                      <a:pt x="408" y="384"/>
                    </a:lnTo>
                    <a:lnTo>
                      <a:pt x="408" y="384"/>
                    </a:lnTo>
                    <a:lnTo>
                      <a:pt x="409" y="384"/>
                    </a:lnTo>
                    <a:lnTo>
                      <a:pt x="409" y="384"/>
                    </a:lnTo>
                    <a:lnTo>
                      <a:pt x="410" y="384"/>
                    </a:lnTo>
                    <a:lnTo>
                      <a:pt x="410" y="384"/>
                    </a:lnTo>
                    <a:lnTo>
                      <a:pt x="411" y="384"/>
                    </a:lnTo>
                    <a:lnTo>
                      <a:pt x="411" y="384"/>
                    </a:lnTo>
                    <a:lnTo>
                      <a:pt x="412" y="384"/>
                    </a:lnTo>
                    <a:lnTo>
                      <a:pt x="412" y="384"/>
                    </a:lnTo>
                    <a:lnTo>
                      <a:pt x="413" y="384"/>
                    </a:lnTo>
                    <a:lnTo>
                      <a:pt x="413" y="384"/>
                    </a:lnTo>
                    <a:lnTo>
                      <a:pt x="414" y="384"/>
                    </a:lnTo>
                    <a:lnTo>
                      <a:pt x="414" y="384"/>
                    </a:lnTo>
                    <a:lnTo>
                      <a:pt x="415" y="384"/>
                    </a:lnTo>
                    <a:lnTo>
                      <a:pt x="415" y="384"/>
                    </a:lnTo>
                    <a:lnTo>
                      <a:pt x="416" y="384"/>
                    </a:lnTo>
                    <a:lnTo>
                      <a:pt x="416" y="384"/>
                    </a:lnTo>
                    <a:lnTo>
                      <a:pt x="417" y="384"/>
                    </a:lnTo>
                    <a:lnTo>
                      <a:pt x="417" y="384"/>
                    </a:lnTo>
                    <a:lnTo>
                      <a:pt x="418" y="128"/>
                    </a:lnTo>
                    <a:lnTo>
                      <a:pt x="418" y="128"/>
                    </a:lnTo>
                    <a:lnTo>
                      <a:pt x="418" y="384"/>
                    </a:lnTo>
                    <a:lnTo>
                      <a:pt x="419" y="128"/>
                    </a:lnTo>
                    <a:lnTo>
                      <a:pt x="419" y="128"/>
                    </a:lnTo>
                    <a:lnTo>
                      <a:pt x="419" y="384"/>
                    </a:lnTo>
                    <a:lnTo>
                      <a:pt x="420" y="384"/>
                    </a:lnTo>
                    <a:lnTo>
                      <a:pt x="420" y="384"/>
                    </a:lnTo>
                    <a:lnTo>
                      <a:pt x="420" y="230"/>
                    </a:lnTo>
                    <a:lnTo>
                      <a:pt x="421" y="384"/>
                    </a:lnTo>
                    <a:lnTo>
                      <a:pt x="421" y="230"/>
                    </a:lnTo>
                    <a:lnTo>
                      <a:pt x="421" y="384"/>
                    </a:lnTo>
                    <a:lnTo>
                      <a:pt x="422" y="384"/>
                    </a:lnTo>
                    <a:lnTo>
                      <a:pt x="422" y="384"/>
                    </a:lnTo>
                    <a:lnTo>
                      <a:pt x="422" y="230"/>
                    </a:lnTo>
                    <a:lnTo>
                      <a:pt x="423" y="282"/>
                    </a:lnTo>
                    <a:lnTo>
                      <a:pt x="423" y="384"/>
                    </a:lnTo>
                    <a:lnTo>
                      <a:pt x="424" y="384"/>
                    </a:lnTo>
                    <a:lnTo>
                      <a:pt x="424" y="384"/>
                    </a:lnTo>
                    <a:lnTo>
                      <a:pt x="425" y="384"/>
                    </a:lnTo>
                    <a:lnTo>
                      <a:pt x="425" y="384"/>
                    </a:lnTo>
                    <a:lnTo>
                      <a:pt x="425" y="256"/>
                    </a:lnTo>
                    <a:lnTo>
                      <a:pt x="426" y="384"/>
                    </a:lnTo>
                    <a:lnTo>
                      <a:pt x="426" y="384"/>
                    </a:lnTo>
                    <a:lnTo>
                      <a:pt x="427" y="384"/>
                    </a:lnTo>
                    <a:lnTo>
                      <a:pt x="427" y="384"/>
                    </a:lnTo>
                    <a:lnTo>
                      <a:pt x="428" y="384"/>
                    </a:lnTo>
                    <a:lnTo>
                      <a:pt x="428" y="384"/>
                    </a:lnTo>
                    <a:lnTo>
                      <a:pt x="429" y="384"/>
                    </a:lnTo>
                    <a:lnTo>
                      <a:pt x="429" y="384"/>
                    </a:lnTo>
                    <a:lnTo>
                      <a:pt x="429" y="244"/>
                    </a:lnTo>
                    <a:lnTo>
                      <a:pt x="430" y="384"/>
                    </a:lnTo>
                    <a:lnTo>
                      <a:pt x="430" y="384"/>
                    </a:lnTo>
                    <a:lnTo>
                      <a:pt x="431" y="384"/>
                    </a:lnTo>
                    <a:lnTo>
                      <a:pt x="431" y="384"/>
                    </a:lnTo>
                    <a:lnTo>
                      <a:pt x="432" y="384"/>
                    </a:lnTo>
                    <a:lnTo>
                      <a:pt x="432" y="384"/>
                    </a:lnTo>
                    <a:lnTo>
                      <a:pt x="433" y="384"/>
                    </a:lnTo>
                    <a:lnTo>
                      <a:pt x="433" y="384"/>
                    </a:lnTo>
                    <a:lnTo>
                      <a:pt x="434" y="384"/>
                    </a:lnTo>
                    <a:lnTo>
                      <a:pt x="434" y="384"/>
                    </a:lnTo>
                    <a:lnTo>
                      <a:pt x="435" y="384"/>
                    </a:lnTo>
                    <a:lnTo>
                      <a:pt x="435" y="384"/>
                    </a:lnTo>
                    <a:lnTo>
                      <a:pt x="436" y="230"/>
                    </a:lnTo>
                    <a:lnTo>
                      <a:pt x="436" y="288"/>
                    </a:lnTo>
                    <a:lnTo>
                      <a:pt x="436" y="384"/>
                    </a:lnTo>
                    <a:lnTo>
                      <a:pt x="437" y="384"/>
                    </a:lnTo>
                    <a:lnTo>
                      <a:pt x="437" y="384"/>
                    </a:lnTo>
                    <a:lnTo>
                      <a:pt x="437" y="244"/>
                    </a:lnTo>
                    <a:lnTo>
                      <a:pt x="438" y="244"/>
                    </a:lnTo>
                    <a:lnTo>
                      <a:pt x="438" y="384"/>
                    </a:lnTo>
                    <a:lnTo>
                      <a:pt x="438" y="256"/>
                    </a:lnTo>
                    <a:lnTo>
                      <a:pt x="439" y="384"/>
                    </a:lnTo>
                    <a:lnTo>
                      <a:pt x="439" y="384"/>
                    </a:lnTo>
                    <a:lnTo>
                      <a:pt x="439" y="244"/>
                    </a:lnTo>
                    <a:lnTo>
                      <a:pt x="440" y="274"/>
                    </a:lnTo>
                    <a:lnTo>
                      <a:pt x="440" y="256"/>
                    </a:lnTo>
                    <a:lnTo>
                      <a:pt x="440" y="384"/>
                    </a:lnTo>
                    <a:lnTo>
                      <a:pt x="441" y="384"/>
                    </a:lnTo>
                    <a:lnTo>
                      <a:pt x="441" y="384"/>
                    </a:lnTo>
                    <a:lnTo>
                      <a:pt x="442" y="230"/>
                    </a:lnTo>
                    <a:lnTo>
                      <a:pt x="442" y="230"/>
                    </a:lnTo>
                    <a:lnTo>
                      <a:pt x="442" y="230"/>
                    </a:lnTo>
                    <a:lnTo>
                      <a:pt x="442" y="384"/>
                    </a:lnTo>
                    <a:lnTo>
                      <a:pt x="443" y="384"/>
                    </a:lnTo>
                    <a:lnTo>
                      <a:pt x="443" y="384"/>
                    </a:lnTo>
                    <a:lnTo>
                      <a:pt x="444" y="333"/>
                    </a:lnTo>
                    <a:lnTo>
                      <a:pt x="444" y="244"/>
                    </a:lnTo>
                    <a:lnTo>
                      <a:pt x="445" y="384"/>
                    </a:lnTo>
                    <a:lnTo>
                      <a:pt x="445" y="282"/>
                    </a:lnTo>
                    <a:lnTo>
                      <a:pt x="445" y="282"/>
                    </a:lnTo>
                    <a:lnTo>
                      <a:pt x="446" y="384"/>
                    </a:lnTo>
                    <a:lnTo>
                      <a:pt x="446" y="256"/>
                    </a:lnTo>
                    <a:lnTo>
                      <a:pt x="446" y="256"/>
                    </a:lnTo>
                    <a:lnTo>
                      <a:pt x="446" y="384"/>
                    </a:lnTo>
                    <a:lnTo>
                      <a:pt x="447" y="384"/>
                    </a:lnTo>
                    <a:lnTo>
                      <a:pt x="447" y="384"/>
                    </a:lnTo>
                    <a:lnTo>
                      <a:pt x="448" y="128"/>
                    </a:lnTo>
                    <a:lnTo>
                      <a:pt x="448" y="192"/>
                    </a:lnTo>
                    <a:lnTo>
                      <a:pt x="449" y="128"/>
                    </a:lnTo>
                    <a:lnTo>
                      <a:pt x="449" y="164"/>
                    </a:lnTo>
                    <a:lnTo>
                      <a:pt x="449" y="266"/>
                    </a:lnTo>
                    <a:lnTo>
                      <a:pt x="450" y="384"/>
                    </a:lnTo>
                    <a:lnTo>
                      <a:pt x="450" y="384"/>
                    </a:lnTo>
                    <a:lnTo>
                      <a:pt x="451" y="322"/>
                    </a:lnTo>
                    <a:lnTo>
                      <a:pt x="451" y="384"/>
                    </a:lnTo>
                    <a:lnTo>
                      <a:pt x="452" y="325"/>
                    </a:lnTo>
                    <a:lnTo>
                      <a:pt x="452" y="384"/>
                    </a:lnTo>
                    <a:lnTo>
                      <a:pt x="453" y="384"/>
                    </a:lnTo>
                    <a:lnTo>
                      <a:pt x="453" y="325"/>
                    </a:lnTo>
                    <a:lnTo>
                      <a:pt x="453" y="384"/>
                    </a:lnTo>
                    <a:lnTo>
                      <a:pt x="454" y="384"/>
                    </a:lnTo>
                    <a:lnTo>
                      <a:pt x="454" y="384"/>
                    </a:lnTo>
                    <a:lnTo>
                      <a:pt x="455" y="384"/>
                    </a:lnTo>
                    <a:lnTo>
                      <a:pt x="455" y="384"/>
                    </a:lnTo>
                    <a:lnTo>
                      <a:pt x="456" y="384"/>
                    </a:lnTo>
                    <a:lnTo>
                      <a:pt x="456" y="384"/>
                    </a:lnTo>
                    <a:lnTo>
                      <a:pt x="457" y="384"/>
                    </a:lnTo>
                    <a:lnTo>
                      <a:pt x="457" y="192"/>
                    </a:lnTo>
                    <a:lnTo>
                      <a:pt x="457" y="266"/>
                    </a:lnTo>
                    <a:lnTo>
                      <a:pt x="458" y="266"/>
                    </a:lnTo>
                    <a:lnTo>
                      <a:pt x="458" y="213"/>
                    </a:lnTo>
                    <a:lnTo>
                      <a:pt x="458" y="192"/>
                    </a:lnTo>
                    <a:lnTo>
                      <a:pt x="459" y="384"/>
                    </a:lnTo>
                    <a:lnTo>
                      <a:pt x="459" y="384"/>
                    </a:lnTo>
                    <a:lnTo>
                      <a:pt x="459" y="384"/>
                    </a:lnTo>
                    <a:lnTo>
                      <a:pt x="460" y="384"/>
                    </a:lnTo>
                    <a:lnTo>
                      <a:pt x="460" y="384"/>
                    </a:lnTo>
                    <a:lnTo>
                      <a:pt x="461" y="384"/>
                    </a:lnTo>
                    <a:lnTo>
                      <a:pt x="461" y="384"/>
                    </a:lnTo>
                    <a:lnTo>
                      <a:pt x="462" y="384"/>
                    </a:lnTo>
                    <a:lnTo>
                      <a:pt x="462" y="384"/>
                    </a:lnTo>
                    <a:lnTo>
                      <a:pt x="463" y="384"/>
                    </a:lnTo>
                    <a:lnTo>
                      <a:pt x="463" y="384"/>
                    </a:lnTo>
                    <a:lnTo>
                      <a:pt x="464" y="384"/>
                    </a:lnTo>
                    <a:lnTo>
                      <a:pt x="464" y="384"/>
                    </a:lnTo>
                    <a:lnTo>
                      <a:pt x="465" y="384"/>
                    </a:lnTo>
                    <a:lnTo>
                      <a:pt x="465" y="384"/>
                    </a:lnTo>
                    <a:lnTo>
                      <a:pt x="466" y="384"/>
                    </a:lnTo>
                    <a:lnTo>
                      <a:pt x="466" y="384"/>
                    </a:lnTo>
                    <a:lnTo>
                      <a:pt x="467" y="384"/>
                    </a:lnTo>
                    <a:lnTo>
                      <a:pt x="467" y="384"/>
                    </a:lnTo>
                    <a:lnTo>
                      <a:pt x="468" y="384"/>
                    </a:lnTo>
                    <a:lnTo>
                      <a:pt x="468" y="384"/>
                    </a:lnTo>
                    <a:lnTo>
                      <a:pt x="469" y="384"/>
                    </a:lnTo>
                    <a:lnTo>
                      <a:pt x="469" y="384"/>
                    </a:lnTo>
                    <a:lnTo>
                      <a:pt x="470" y="384"/>
                    </a:lnTo>
                    <a:lnTo>
                      <a:pt x="470" y="384"/>
                    </a:lnTo>
                    <a:lnTo>
                      <a:pt x="471" y="384"/>
                    </a:lnTo>
                    <a:lnTo>
                      <a:pt x="471" y="384"/>
                    </a:lnTo>
                    <a:lnTo>
                      <a:pt x="472" y="384"/>
                    </a:lnTo>
                    <a:lnTo>
                      <a:pt x="472" y="384"/>
                    </a:lnTo>
                    <a:lnTo>
                      <a:pt x="473" y="384"/>
                    </a:lnTo>
                    <a:lnTo>
                      <a:pt x="473" y="384"/>
                    </a:lnTo>
                    <a:lnTo>
                      <a:pt x="474" y="384"/>
                    </a:lnTo>
                    <a:lnTo>
                      <a:pt x="474" y="384"/>
                    </a:lnTo>
                    <a:lnTo>
                      <a:pt x="475" y="384"/>
                    </a:lnTo>
                    <a:lnTo>
                      <a:pt x="475" y="384"/>
                    </a:lnTo>
                    <a:lnTo>
                      <a:pt x="476" y="384"/>
                    </a:lnTo>
                    <a:lnTo>
                      <a:pt x="476" y="384"/>
                    </a:lnTo>
                    <a:lnTo>
                      <a:pt x="477" y="384"/>
                    </a:lnTo>
                    <a:lnTo>
                      <a:pt x="477" y="384"/>
                    </a:lnTo>
                    <a:lnTo>
                      <a:pt x="478" y="384"/>
                    </a:lnTo>
                    <a:lnTo>
                      <a:pt x="478" y="384"/>
                    </a:lnTo>
                    <a:lnTo>
                      <a:pt x="479" y="384"/>
                    </a:lnTo>
                    <a:lnTo>
                      <a:pt x="479" y="384"/>
                    </a:lnTo>
                    <a:lnTo>
                      <a:pt x="480" y="384"/>
                    </a:lnTo>
                    <a:lnTo>
                      <a:pt x="480" y="384"/>
                    </a:lnTo>
                    <a:lnTo>
                      <a:pt x="481" y="384"/>
                    </a:lnTo>
                    <a:lnTo>
                      <a:pt x="481" y="384"/>
                    </a:lnTo>
                    <a:lnTo>
                      <a:pt x="482" y="384"/>
                    </a:lnTo>
                    <a:lnTo>
                      <a:pt x="482" y="384"/>
                    </a:lnTo>
                    <a:lnTo>
                      <a:pt x="483" y="384"/>
                    </a:lnTo>
                    <a:lnTo>
                      <a:pt x="483" y="384"/>
                    </a:lnTo>
                    <a:lnTo>
                      <a:pt x="484" y="384"/>
                    </a:lnTo>
                    <a:lnTo>
                      <a:pt x="484" y="384"/>
                    </a:lnTo>
                    <a:lnTo>
                      <a:pt x="485" y="384"/>
                    </a:lnTo>
                    <a:lnTo>
                      <a:pt x="485" y="384"/>
                    </a:lnTo>
                    <a:lnTo>
                      <a:pt x="486" y="384"/>
                    </a:lnTo>
                    <a:lnTo>
                      <a:pt x="486" y="384"/>
                    </a:lnTo>
                    <a:lnTo>
                      <a:pt x="487" y="384"/>
                    </a:lnTo>
                    <a:lnTo>
                      <a:pt x="487" y="384"/>
                    </a:lnTo>
                    <a:lnTo>
                      <a:pt x="488" y="384"/>
                    </a:lnTo>
                    <a:lnTo>
                      <a:pt x="488" y="384"/>
                    </a:lnTo>
                    <a:lnTo>
                      <a:pt x="489" y="384"/>
                    </a:lnTo>
                    <a:lnTo>
                      <a:pt x="489" y="384"/>
                    </a:lnTo>
                    <a:lnTo>
                      <a:pt x="490" y="384"/>
                    </a:lnTo>
                    <a:lnTo>
                      <a:pt x="490" y="384"/>
                    </a:lnTo>
                    <a:lnTo>
                      <a:pt x="491" y="384"/>
                    </a:lnTo>
                    <a:lnTo>
                      <a:pt x="491" y="384"/>
                    </a:lnTo>
                    <a:lnTo>
                      <a:pt x="492" y="384"/>
                    </a:lnTo>
                    <a:lnTo>
                      <a:pt x="492" y="384"/>
                    </a:lnTo>
                    <a:lnTo>
                      <a:pt x="493" y="384"/>
                    </a:lnTo>
                    <a:lnTo>
                      <a:pt x="493" y="384"/>
                    </a:lnTo>
                    <a:lnTo>
                      <a:pt x="494" y="384"/>
                    </a:lnTo>
                    <a:lnTo>
                      <a:pt x="494" y="384"/>
                    </a:lnTo>
                    <a:lnTo>
                      <a:pt x="495" y="384"/>
                    </a:lnTo>
                    <a:lnTo>
                      <a:pt x="495" y="384"/>
                    </a:lnTo>
                    <a:lnTo>
                      <a:pt x="496" y="384"/>
                    </a:lnTo>
                    <a:lnTo>
                      <a:pt x="496" y="384"/>
                    </a:lnTo>
                    <a:lnTo>
                      <a:pt x="497" y="384"/>
                    </a:lnTo>
                    <a:lnTo>
                      <a:pt x="497" y="384"/>
                    </a:lnTo>
                    <a:lnTo>
                      <a:pt x="498" y="384"/>
                    </a:lnTo>
                    <a:lnTo>
                      <a:pt x="498" y="384"/>
                    </a:lnTo>
                    <a:lnTo>
                      <a:pt x="499" y="384"/>
                    </a:lnTo>
                    <a:lnTo>
                      <a:pt x="499" y="384"/>
                    </a:lnTo>
                    <a:lnTo>
                      <a:pt x="500" y="384"/>
                    </a:lnTo>
                    <a:lnTo>
                      <a:pt x="500" y="384"/>
                    </a:lnTo>
                    <a:lnTo>
                      <a:pt x="501" y="384"/>
                    </a:lnTo>
                    <a:lnTo>
                      <a:pt x="501" y="384"/>
                    </a:lnTo>
                    <a:lnTo>
                      <a:pt x="502" y="384"/>
                    </a:lnTo>
                    <a:lnTo>
                      <a:pt x="502" y="384"/>
                    </a:lnTo>
                    <a:lnTo>
                      <a:pt x="503" y="384"/>
                    </a:lnTo>
                    <a:lnTo>
                      <a:pt x="503" y="384"/>
                    </a:lnTo>
                    <a:lnTo>
                      <a:pt x="504" y="384"/>
                    </a:lnTo>
                    <a:lnTo>
                      <a:pt x="504" y="384"/>
                    </a:lnTo>
                    <a:lnTo>
                      <a:pt x="505" y="384"/>
                    </a:lnTo>
                    <a:lnTo>
                      <a:pt x="505" y="384"/>
                    </a:lnTo>
                    <a:lnTo>
                      <a:pt x="506" y="384"/>
                    </a:lnTo>
                    <a:lnTo>
                      <a:pt x="506" y="384"/>
                    </a:lnTo>
                    <a:lnTo>
                      <a:pt x="507" y="384"/>
                    </a:lnTo>
                    <a:lnTo>
                      <a:pt x="507" y="384"/>
                    </a:lnTo>
                    <a:lnTo>
                      <a:pt x="508" y="384"/>
                    </a:lnTo>
                    <a:lnTo>
                      <a:pt x="508" y="384"/>
                    </a:lnTo>
                    <a:lnTo>
                      <a:pt x="509" y="384"/>
                    </a:lnTo>
                    <a:lnTo>
                      <a:pt x="509" y="384"/>
                    </a:lnTo>
                    <a:lnTo>
                      <a:pt x="510" y="384"/>
                    </a:lnTo>
                    <a:lnTo>
                      <a:pt x="510" y="384"/>
                    </a:lnTo>
                    <a:lnTo>
                      <a:pt x="511" y="384"/>
                    </a:lnTo>
                    <a:lnTo>
                      <a:pt x="511" y="384"/>
                    </a:lnTo>
                    <a:lnTo>
                      <a:pt x="512" y="384"/>
                    </a:lnTo>
                    <a:lnTo>
                      <a:pt x="512" y="384"/>
                    </a:lnTo>
                    <a:lnTo>
                      <a:pt x="513" y="384"/>
                    </a:lnTo>
                    <a:lnTo>
                      <a:pt x="513" y="384"/>
                    </a:lnTo>
                    <a:lnTo>
                      <a:pt x="514" y="384"/>
                    </a:lnTo>
                    <a:lnTo>
                      <a:pt x="514" y="384"/>
                    </a:lnTo>
                    <a:lnTo>
                      <a:pt x="515" y="384"/>
                    </a:lnTo>
                    <a:lnTo>
                      <a:pt x="516" y="384"/>
                    </a:lnTo>
                    <a:lnTo>
                      <a:pt x="516" y="384"/>
                    </a:lnTo>
                    <a:lnTo>
                      <a:pt x="517" y="384"/>
                    </a:lnTo>
                    <a:lnTo>
                      <a:pt x="517" y="384"/>
                    </a:lnTo>
                    <a:lnTo>
                      <a:pt x="518" y="384"/>
                    </a:lnTo>
                    <a:lnTo>
                      <a:pt x="518" y="384"/>
                    </a:lnTo>
                    <a:lnTo>
                      <a:pt x="519" y="384"/>
                    </a:lnTo>
                    <a:lnTo>
                      <a:pt x="519" y="384"/>
                    </a:lnTo>
                    <a:lnTo>
                      <a:pt x="520" y="384"/>
                    </a:lnTo>
                    <a:lnTo>
                      <a:pt x="520" y="384"/>
                    </a:lnTo>
                    <a:lnTo>
                      <a:pt x="521" y="384"/>
                    </a:lnTo>
                    <a:lnTo>
                      <a:pt x="521" y="384"/>
                    </a:lnTo>
                    <a:lnTo>
                      <a:pt x="522" y="384"/>
                    </a:lnTo>
                    <a:lnTo>
                      <a:pt x="522" y="384"/>
                    </a:lnTo>
                    <a:lnTo>
                      <a:pt x="523" y="384"/>
                    </a:lnTo>
                    <a:lnTo>
                      <a:pt x="523" y="384"/>
                    </a:lnTo>
                    <a:lnTo>
                      <a:pt x="524" y="384"/>
                    </a:lnTo>
                    <a:lnTo>
                      <a:pt x="524" y="384"/>
                    </a:lnTo>
                    <a:lnTo>
                      <a:pt x="525" y="384"/>
                    </a:lnTo>
                    <a:lnTo>
                      <a:pt x="525" y="384"/>
                    </a:lnTo>
                    <a:lnTo>
                      <a:pt x="526" y="384"/>
                    </a:lnTo>
                    <a:lnTo>
                      <a:pt x="526" y="384"/>
                    </a:lnTo>
                    <a:lnTo>
                      <a:pt x="527" y="384"/>
                    </a:lnTo>
                    <a:lnTo>
                      <a:pt x="527" y="384"/>
                    </a:lnTo>
                    <a:lnTo>
                      <a:pt x="527" y="384"/>
                    </a:lnTo>
                    <a:lnTo>
                      <a:pt x="528" y="384"/>
                    </a:lnTo>
                    <a:lnTo>
                      <a:pt x="529" y="384"/>
                    </a:lnTo>
                    <a:lnTo>
                      <a:pt x="529" y="384"/>
                    </a:lnTo>
                    <a:lnTo>
                      <a:pt x="530" y="384"/>
                    </a:lnTo>
                    <a:lnTo>
                      <a:pt x="530" y="384"/>
                    </a:lnTo>
                    <a:lnTo>
                      <a:pt x="531" y="384"/>
                    </a:lnTo>
                    <a:lnTo>
                      <a:pt x="531" y="230"/>
                    </a:lnTo>
                    <a:lnTo>
                      <a:pt x="531" y="266"/>
                    </a:lnTo>
                    <a:lnTo>
                      <a:pt x="532" y="274"/>
                    </a:lnTo>
                    <a:lnTo>
                      <a:pt x="532" y="384"/>
                    </a:lnTo>
                    <a:lnTo>
                      <a:pt x="532" y="299"/>
                    </a:lnTo>
                    <a:lnTo>
                      <a:pt x="533" y="384"/>
                    </a:lnTo>
                    <a:lnTo>
                      <a:pt x="533" y="348"/>
                    </a:lnTo>
                    <a:lnTo>
                      <a:pt x="533" y="384"/>
                    </a:lnTo>
                    <a:lnTo>
                      <a:pt x="534" y="384"/>
                    </a:lnTo>
                    <a:lnTo>
                      <a:pt x="534" y="384"/>
                    </a:lnTo>
                    <a:lnTo>
                      <a:pt x="535" y="384"/>
                    </a:lnTo>
                    <a:lnTo>
                      <a:pt x="535" y="384"/>
                    </a:lnTo>
                    <a:lnTo>
                      <a:pt x="536" y="384"/>
                    </a:lnTo>
                    <a:lnTo>
                      <a:pt x="536" y="384"/>
                    </a:lnTo>
                    <a:lnTo>
                      <a:pt x="537" y="384"/>
                    </a:lnTo>
                    <a:lnTo>
                      <a:pt x="537" y="325"/>
                    </a:lnTo>
                    <a:lnTo>
                      <a:pt x="537" y="384"/>
                    </a:lnTo>
                    <a:lnTo>
                      <a:pt x="538" y="384"/>
                    </a:lnTo>
                    <a:lnTo>
                      <a:pt x="538" y="384"/>
                    </a:lnTo>
                    <a:lnTo>
                      <a:pt x="538" y="230"/>
                    </a:lnTo>
                    <a:lnTo>
                      <a:pt x="539" y="384"/>
                    </a:lnTo>
                    <a:lnTo>
                      <a:pt x="539" y="384"/>
                    </a:lnTo>
                    <a:lnTo>
                      <a:pt x="540" y="384"/>
                    </a:lnTo>
                    <a:lnTo>
                      <a:pt x="540" y="384"/>
                    </a:lnTo>
                    <a:lnTo>
                      <a:pt x="541" y="384"/>
                    </a:lnTo>
                    <a:lnTo>
                      <a:pt x="541" y="384"/>
                    </a:lnTo>
                    <a:lnTo>
                      <a:pt x="542" y="384"/>
                    </a:lnTo>
                    <a:lnTo>
                      <a:pt x="542" y="384"/>
                    </a:lnTo>
                    <a:lnTo>
                      <a:pt x="543" y="384"/>
                    </a:lnTo>
                    <a:lnTo>
                      <a:pt x="543" y="384"/>
                    </a:lnTo>
                    <a:lnTo>
                      <a:pt x="544" y="384"/>
                    </a:lnTo>
                    <a:lnTo>
                      <a:pt x="544" y="384"/>
                    </a:lnTo>
                    <a:lnTo>
                      <a:pt x="545" y="384"/>
                    </a:lnTo>
                    <a:lnTo>
                      <a:pt x="545" y="384"/>
                    </a:lnTo>
                    <a:lnTo>
                      <a:pt x="546" y="384"/>
                    </a:lnTo>
                    <a:lnTo>
                      <a:pt x="546" y="384"/>
                    </a:lnTo>
                    <a:lnTo>
                      <a:pt x="547" y="384"/>
                    </a:lnTo>
                    <a:lnTo>
                      <a:pt x="547" y="384"/>
                    </a:lnTo>
                    <a:lnTo>
                      <a:pt x="548" y="384"/>
                    </a:lnTo>
                    <a:lnTo>
                      <a:pt x="548" y="384"/>
                    </a:lnTo>
                    <a:lnTo>
                      <a:pt x="549" y="384"/>
                    </a:lnTo>
                    <a:lnTo>
                      <a:pt x="549" y="384"/>
                    </a:lnTo>
                    <a:lnTo>
                      <a:pt x="550" y="384"/>
                    </a:lnTo>
                    <a:lnTo>
                      <a:pt x="550" y="384"/>
                    </a:lnTo>
                    <a:lnTo>
                      <a:pt x="551" y="384"/>
                    </a:lnTo>
                    <a:lnTo>
                      <a:pt x="551" y="384"/>
                    </a:lnTo>
                    <a:lnTo>
                      <a:pt x="552" y="384"/>
                    </a:lnTo>
                    <a:lnTo>
                      <a:pt x="553" y="384"/>
                    </a:lnTo>
                    <a:lnTo>
                      <a:pt x="553" y="384"/>
                    </a:lnTo>
                    <a:lnTo>
                      <a:pt x="554" y="384"/>
                    </a:lnTo>
                    <a:lnTo>
                      <a:pt x="554" y="384"/>
                    </a:lnTo>
                    <a:lnTo>
                      <a:pt x="555" y="384"/>
                    </a:lnTo>
                    <a:lnTo>
                      <a:pt x="555" y="384"/>
                    </a:lnTo>
                    <a:lnTo>
                      <a:pt x="556" y="384"/>
                    </a:lnTo>
                    <a:lnTo>
                      <a:pt x="556" y="384"/>
                    </a:lnTo>
                    <a:lnTo>
                      <a:pt x="557" y="384"/>
                    </a:lnTo>
                    <a:lnTo>
                      <a:pt x="557" y="384"/>
                    </a:lnTo>
                    <a:lnTo>
                      <a:pt x="558" y="384"/>
                    </a:lnTo>
                    <a:lnTo>
                      <a:pt x="558" y="384"/>
                    </a:lnTo>
                    <a:lnTo>
                      <a:pt x="559" y="384"/>
                    </a:lnTo>
                    <a:lnTo>
                      <a:pt x="559" y="384"/>
                    </a:lnTo>
                    <a:lnTo>
                      <a:pt x="560" y="384"/>
                    </a:lnTo>
                    <a:lnTo>
                      <a:pt x="560" y="384"/>
                    </a:lnTo>
                    <a:lnTo>
                      <a:pt x="561" y="384"/>
                    </a:lnTo>
                    <a:lnTo>
                      <a:pt x="561" y="384"/>
                    </a:lnTo>
                    <a:lnTo>
                      <a:pt x="562" y="384"/>
                    </a:lnTo>
                    <a:lnTo>
                      <a:pt x="562" y="384"/>
                    </a:lnTo>
                    <a:lnTo>
                      <a:pt x="563" y="384"/>
                    </a:lnTo>
                    <a:lnTo>
                      <a:pt x="563" y="384"/>
                    </a:lnTo>
                    <a:lnTo>
                      <a:pt x="564" y="384"/>
                    </a:lnTo>
                    <a:lnTo>
                      <a:pt x="564" y="384"/>
                    </a:lnTo>
                    <a:lnTo>
                      <a:pt x="565" y="384"/>
                    </a:lnTo>
                    <a:lnTo>
                      <a:pt x="565" y="384"/>
                    </a:lnTo>
                    <a:lnTo>
                      <a:pt x="566" y="384"/>
                    </a:lnTo>
                    <a:lnTo>
                      <a:pt x="566" y="384"/>
                    </a:lnTo>
                    <a:lnTo>
                      <a:pt x="567" y="384"/>
                    </a:lnTo>
                    <a:lnTo>
                      <a:pt x="567" y="384"/>
                    </a:lnTo>
                    <a:lnTo>
                      <a:pt x="568" y="384"/>
                    </a:lnTo>
                    <a:lnTo>
                      <a:pt x="568" y="384"/>
                    </a:lnTo>
                    <a:lnTo>
                      <a:pt x="569" y="384"/>
                    </a:lnTo>
                    <a:lnTo>
                      <a:pt x="569" y="384"/>
                    </a:lnTo>
                    <a:lnTo>
                      <a:pt x="570" y="384"/>
                    </a:lnTo>
                    <a:lnTo>
                      <a:pt x="570" y="384"/>
                    </a:lnTo>
                    <a:lnTo>
                      <a:pt x="571" y="384"/>
                    </a:lnTo>
                    <a:lnTo>
                      <a:pt x="571" y="384"/>
                    </a:lnTo>
                    <a:lnTo>
                      <a:pt x="572" y="384"/>
                    </a:lnTo>
                    <a:lnTo>
                      <a:pt x="572" y="384"/>
                    </a:lnTo>
                    <a:lnTo>
                      <a:pt x="573" y="384"/>
                    </a:lnTo>
                    <a:lnTo>
                      <a:pt x="573" y="384"/>
                    </a:lnTo>
                    <a:lnTo>
                      <a:pt x="574" y="384"/>
                    </a:lnTo>
                    <a:lnTo>
                      <a:pt x="574" y="384"/>
                    </a:lnTo>
                    <a:lnTo>
                      <a:pt x="575" y="384"/>
                    </a:lnTo>
                    <a:lnTo>
                      <a:pt x="575" y="384"/>
                    </a:lnTo>
                    <a:lnTo>
                      <a:pt x="576" y="333"/>
                    </a:lnTo>
                    <a:lnTo>
                      <a:pt x="576" y="384"/>
                    </a:lnTo>
                    <a:lnTo>
                      <a:pt x="577" y="384"/>
                    </a:lnTo>
                    <a:lnTo>
                      <a:pt x="577" y="384"/>
                    </a:lnTo>
                    <a:lnTo>
                      <a:pt x="578" y="384"/>
                    </a:lnTo>
                    <a:lnTo>
                      <a:pt x="578" y="384"/>
                    </a:lnTo>
                    <a:lnTo>
                      <a:pt x="579" y="384"/>
                    </a:lnTo>
                    <a:lnTo>
                      <a:pt x="579" y="384"/>
                    </a:lnTo>
                    <a:lnTo>
                      <a:pt x="580" y="384"/>
                    </a:lnTo>
                    <a:lnTo>
                      <a:pt x="580" y="384"/>
                    </a:lnTo>
                    <a:lnTo>
                      <a:pt x="581" y="384"/>
                    </a:lnTo>
                    <a:lnTo>
                      <a:pt x="581" y="384"/>
                    </a:lnTo>
                    <a:lnTo>
                      <a:pt x="582" y="384"/>
                    </a:lnTo>
                    <a:lnTo>
                      <a:pt x="582" y="384"/>
                    </a:lnTo>
                    <a:lnTo>
                      <a:pt x="583" y="384"/>
                    </a:lnTo>
                    <a:lnTo>
                      <a:pt x="583" y="384"/>
                    </a:lnTo>
                    <a:lnTo>
                      <a:pt x="584" y="384"/>
                    </a:lnTo>
                    <a:lnTo>
                      <a:pt x="584" y="384"/>
                    </a:lnTo>
                    <a:lnTo>
                      <a:pt x="585" y="384"/>
                    </a:lnTo>
                    <a:lnTo>
                      <a:pt x="585" y="384"/>
                    </a:lnTo>
                    <a:lnTo>
                      <a:pt x="586" y="384"/>
                    </a:lnTo>
                    <a:lnTo>
                      <a:pt x="586" y="384"/>
                    </a:lnTo>
                    <a:lnTo>
                      <a:pt x="587" y="384"/>
                    </a:lnTo>
                    <a:lnTo>
                      <a:pt x="587" y="384"/>
                    </a:lnTo>
                    <a:lnTo>
                      <a:pt x="588" y="384"/>
                    </a:lnTo>
                    <a:lnTo>
                      <a:pt x="588" y="384"/>
                    </a:lnTo>
                    <a:lnTo>
                      <a:pt x="589" y="384"/>
                    </a:lnTo>
                    <a:lnTo>
                      <a:pt x="589" y="384"/>
                    </a:lnTo>
                    <a:lnTo>
                      <a:pt x="590" y="384"/>
                    </a:lnTo>
                    <a:lnTo>
                      <a:pt x="590" y="384"/>
                    </a:lnTo>
                    <a:lnTo>
                      <a:pt x="591" y="384"/>
                    </a:lnTo>
                    <a:lnTo>
                      <a:pt x="591" y="384"/>
                    </a:lnTo>
                    <a:lnTo>
                      <a:pt x="592" y="384"/>
                    </a:lnTo>
                    <a:lnTo>
                      <a:pt x="592" y="384"/>
                    </a:lnTo>
                    <a:lnTo>
                      <a:pt x="593" y="384"/>
                    </a:lnTo>
                    <a:lnTo>
                      <a:pt x="593" y="384"/>
                    </a:lnTo>
                    <a:lnTo>
                      <a:pt x="594" y="384"/>
                    </a:lnTo>
                    <a:lnTo>
                      <a:pt x="594" y="384"/>
                    </a:lnTo>
                    <a:lnTo>
                      <a:pt x="595" y="384"/>
                    </a:lnTo>
                    <a:lnTo>
                      <a:pt x="595" y="384"/>
                    </a:lnTo>
                    <a:lnTo>
                      <a:pt x="596" y="384"/>
                    </a:lnTo>
                    <a:lnTo>
                      <a:pt x="596" y="384"/>
                    </a:lnTo>
                    <a:lnTo>
                      <a:pt x="597" y="384"/>
                    </a:lnTo>
                    <a:lnTo>
                      <a:pt x="597" y="384"/>
                    </a:lnTo>
                    <a:lnTo>
                      <a:pt x="598" y="384"/>
                    </a:lnTo>
                    <a:lnTo>
                      <a:pt x="598" y="384"/>
                    </a:lnTo>
                    <a:lnTo>
                      <a:pt x="599" y="384"/>
                    </a:lnTo>
                    <a:lnTo>
                      <a:pt x="599" y="384"/>
                    </a:lnTo>
                    <a:lnTo>
                      <a:pt x="600" y="384"/>
                    </a:lnTo>
                    <a:lnTo>
                      <a:pt x="600" y="384"/>
                    </a:lnTo>
                    <a:lnTo>
                      <a:pt x="601" y="384"/>
                    </a:lnTo>
                    <a:lnTo>
                      <a:pt x="601" y="384"/>
                    </a:lnTo>
                    <a:lnTo>
                      <a:pt x="602" y="384"/>
                    </a:lnTo>
                    <a:lnTo>
                      <a:pt x="602" y="384"/>
                    </a:lnTo>
                    <a:lnTo>
                      <a:pt x="603" y="384"/>
                    </a:lnTo>
                    <a:lnTo>
                      <a:pt x="603" y="384"/>
                    </a:lnTo>
                    <a:lnTo>
                      <a:pt x="604" y="384"/>
                    </a:lnTo>
                    <a:lnTo>
                      <a:pt x="604" y="384"/>
                    </a:lnTo>
                    <a:lnTo>
                      <a:pt x="605" y="384"/>
                    </a:lnTo>
                    <a:lnTo>
                      <a:pt x="605" y="384"/>
                    </a:lnTo>
                    <a:lnTo>
                      <a:pt x="606" y="384"/>
                    </a:lnTo>
                    <a:lnTo>
                      <a:pt x="606" y="384"/>
                    </a:lnTo>
                    <a:lnTo>
                      <a:pt x="607" y="384"/>
                    </a:lnTo>
                    <a:lnTo>
                      <a:pt x="607" y="384"/>
                    </a:lnTo>
                    <a:lnTo>
                      <a:pt x="608" y="384"/>
                    </a:lnTo>
                    <a:lnTo>
                      <a:pt x="608" y="384"/>
                    </a:lnTo>
                    <a:lnTo>
                      <a:pt x="609" y="384"/>
                    </a:lnTo>
                    <a:lnTo>
                      <a:pt x="609" y="384"/>
                    </a:lnTo>
                    <a:lnTo>
                      <a:pt x="610" y="384"/>
                    </a:lnTo>
                    <a:lnTo>
                      <a:pt x="610" y="384"/>
                    </a:lnTo>
                    <a:lnTo>
                      <a:pt x="611" y="384"/>
                    </a:lnTo>
                    <a:lnTo>
                      <a:pt x="611" y="384"/>
                    </a:lnTo>
                    <a:lnTo>
                      <a:pt x="612" y="384"/>
                    </a:lnTo>
                    <a:lnTo>
                      <a:pt x="612" y="384"/>
                    </a:lnTo>
                    <a:lnTo>
                      <a:pt x="613" y="384"/>
                    </a:lnTo>
                    <a:lnTo>
                      <a:pt x="613" y="384"/>
                    </a:lnTo>
                    <a:lnTo>
                      <a:pt x="614" y="384"/>
                    </a:lnTo>
                    <a:lnTo>
                      <a:pt x="614" y="384"/>
                    </a:lnTo>
                    <a:lnTo>
                      <a:pt x="614" y="230"/>
                    </a:lnTo>
                    <a:lnTo>
                      <a:pt x="615" y="384"/>
                    </a:lnTo>
                    <a:lnTo>
                      <a:pt x="615" y="307"/>
                    </a:lnTo>
                    <a:lnTo>
                      <a:pt x="615" y="384"/>
                    </a:lnTo>
                    <a:lnTo>
                      <a:pt x="616" y="384"/>
                    </a:lnTo>
                    <a:lnTo>
                      <a:pt x="616" y="384"/>
                    </a:lnTo>
                    <a:lnTo>
                      <a:pt x="617" y="384"/>
                    </a:lnTo>
                    <a:lnTo>
                      <a:pt x="617" y="384"/>
                    </a:lnTo>
                    <a:lnTo>
                      <a:pt x="618" y="384"/>
                    </a:lnTo>
                    <a:lnTo>
                      <a:pt x="618" y="384"/>
                    </a:lnTo>
                    <a:lnTo>
                      <a:pt x="619" y="384"/>
                    </a:lnTo>
                    <a:lnTo>
                      <a:pt x="619" y="384"/>
                    </a:lnTo>
                    <a:lnTo>
                      <a:pt x="620" y="384"/>
                    </a:lnTo>
                    <a:lnTo>
                      <a:pt x="620" y="384"/>
                    </a:lnTo>
                    <a:lnTo>
                      <a:pt x="621" y="384"/>
                    </a:lnTo>
                    <a:lnTo>
                      <a:pt x="621" y="384"/>
                    </a:lnTo>
                    <a:lnTo>
                      <a:pt x="622" y="384"/>
                    </a:lnTo>
                    <a:lnTo>
                      <a:pt x="622" y="384"/>
                    </a:lnTo>
                    <a:lnTo>
                      <a:pt x="623" y="230"/>
                    </a:lnTo>
                    <a:lnTo>
                      <a:pt x="623" y="384"/>
                    </a:lnTo>
                    <a:lnTo>
                      <a:pt x="623" y="384"/>
                    </a:lnTo>
                    <a:lnTo>
                      <a:pt x="624" y="230"/>
                    </a:lnTo>
                    <a:lnTo>
                      <a:pt x="624" y="230"/>
                    </a:lnTo>
                    <a:lnTo>
                      <a:pt x="624" y="384"/>
                    </a:lnTo>
                    <a:lnTo>
                      <a:pt x="625" y="128"/>
                    </a:lnTo>
                    <a:lnTo>
                      <a:pt x="625" y="128"/>
                    </a:lnTo>
                    <a:lnTo>
                      <a:pt x="625" y="384"/>
                    </a:lnTo>
                    <a:lnTo>
                      <a:pt x="625" y="128"/>
                    </a:lnTo>
                    <a:lnTo>
                      <a:pt x="626" y="384"/>
                    </a:lnTo>
                    <a:lnTo>
                      <a:pt x="626" y="384"/>
                    </a:lnTo>
                    <a:lnTo>
                      <a:pt x="627" y="384"/>
                    </a:lnTo>
                    <a:lnTo>
                      <a:pt x="627" y="384"/>
                    </a:lnTo>
                    <a:lnTo>
                      <a:pt x="628" y="384"/>
                    </a:lnTo>
                    <a:lnTo>
                      <a:pt x="628" y="384"/>
                    </a:lnTo>
                    <a:lnTo>
                      <a:pt x="629" y="230"/>
                    </a:lnTo>
                    <a:lnTo>
                      <a:pt x="629" y="384"/>
                    </a:lnTo>
                    <a:lnTo>
                      <a:pt x="629" y="384"/>
                    </a:lnTo>
                    <a:lnTo>
                      <a:pt x="630" y="384"/>
                    </a:lnTo>
                    <a:lnTo>
                      <a:pt x="630" y="384"/>
                    </a:lnTo>
                    <a:lnTo>
                      <a:pt x="631" y="384"/>
                    </a:lnTo>
                    <a:lnTo>
                      <a:pt x="631" y="384"/>
                    </a:lnTo>
                    <a:lnTo>
                      <a:pt x="632" y="384"/>
                    </a:lnTo>
                    <a:lnTo>
                      <a:pt x="632" y="384"/>
                    </a:lnTo>
                    <a:lnTo>
                      <a:pt x="633" y="384"/>
                    </a:lnTo>
                    <a:lnTo>
                      <a:pt x="633" y="384"/>
                    </a:lnTo>
                    <a:lnTo>
                      <a:pt x="634" y="384"/>
                    </a:lnTo>
                    <a:lnTo>
                      <a:pt x="634" y="384"/>
                    </a:lnTo>
                    <a:lnTo>
                      <a:pt x="635" y="384"/>
                    </a:lnTo>
                    <a:lnTo>
                      <a:pt x="635" y="384"/>
                    </a:lnTo>
                    <a:lnTo>
                      <a:pt x="636" y="384"/>
                    </a:lnTo>
                    <a:lnTo>
                      <a:pt x="636" y="384"/>
                    </a:lnTo>
                    <a:lnTo>
                      <a:pt x="637" y="384"/>
                    </a:lnTo>
                    <a:lnTo>
                      <a:pt x="637" y="384"/>
                    </a:lnTo>
                    <a:lnTo>
                      <a:pt x="638" y="128"/>
                    </a:lnTo>
                    <a:lnTo>
                      <a:pt x="638" y="282"/>
                    </a:lnTo>
                    <a:lnTo>
                      <a:pt x="638" y="282"/>
                    </a:lnTo>
                    <a:lnTo>
                      <a:pt x="639" y="384"/>
                    </a:lnTo>
                    <a:lnTo>
                      <a:pt x="639" y="230"/>
                    </a:lnTo>
                    <a:lnTo>
                      <a:pt x="639" y="384"/>
                    </a:lnTo>
                    <a:lnTo>
                      <a:pt x="639" y="384"/>
                    </a:lnTo>
                    <a:lnTo>
                      <a:pt x="640" y="244"/>
                    </a:lnTo>
                    <a:lnTo>
                      <a:pt x="640" y="384"/>
                    </a:lnTo>
                    <a:lnTo>
                      <a:pt x="640" y="384"/>
                    </a:lnTo>
                    <a:lnTo>
                      <a:pt x="641" y="384"/>
                    </a:lnTo>
                    <a:lnTo>
                      <a:pt x="641" y="384"/>
                    </a:lnTo>
                    <a:lnTo>
                      <a:pt x="642" y="256"/>
                    </a:lnTo>
                    <a:lnTo>
                      <a:pt x="642" y="256"/>
                    </a:lnTo>
                    <a:lnTo>
                      <a:pt x="642" y="256"/>
                    </a:lnTo>
                    <a:lnTo>
                      <a:pt x="643" y="266"/>
                    </a:lnTo>
                    <a:lnTo>
                      <a:pt x="643" y="266"/>
                    </a:lnTo>
                    <a:lnTo>
                      <a:pt x="643" y="266"/>
                    </a:lnTo>
                    <a:lnTo>
                      <a:pt x="643" y="384"/>
                    </a:lnTo>
                    <a:lnTo>
                      <a:pt x="644" y="384"/>
                    </a:lnTo>
                    <a:lnTo>
                      <a:pt x="644" y="384"/>
                    </a:lnTo>
                    <a:lnTo>
                      <a:pt x="645" y="384"/>
                    </a:lnTo>
                    <a:lnTo>
                      <a:pt x="645" y="384"/>
                    </a:lnTo>
                    <a:lnTo>
                      <a:pt x="646" y="384"/>
                    </a:lnTo>
                    <a:lnTo>
                      <a:pt x="646" y="384"/>
                    </a:lnTo>
                    <a:lnTo>
                      <a:pt x="647" y="384"/>
                    </a:lnTo>
                    <a:lnTo>
                      <a:pt x="647" y="384"/>
                    </a:lnTo>
                    <a:lnTo>
                      <a:pt x="648" y="384"/>
                    </a:lnTo>
                    <a:lnTo>
                      <a:pt x="648" y="384"/>
                    </a:lnTo>
                    <a:lnTo>
                      <a:pt x="649" y="384"/>
                    </a:lnTo>
                    <a:lnTo>
                      <a:pt x="649" y="384"/>
                    </a:lnTo>
                    <a:lnTo>
                      <a:pt x="650" y="384"/>
                    </a:lnTo>
                    <a:lnTo>
                      <a:pt x="650" y="384"/>
                    </a:lnTo>
                    <a:lnTo>
                      <a:pt x="651" y="384"/>
                    </a:lnTo>
                    <a:lnTo>
                      <a:pt x="651" y="384"/>
                    </a:lnTo>
                    <a:lnTo>
                      <a:pt x="652" y="384"/>
                    </a:lnTo>
                    <a:lnTo>
                      <a:pt x="652" y="384"/>
                    </a:lnTo>
                    <a:lnTo>
                      <a:pt x="653" y="384"/>
                    </a:lnTo>
                    <a:lnTo>
                      <a:pt x="653" y="384"/>
                    </a:lnTo>
                    <a:lnTo>
                      <a:pt x="654" y="384"/>
                    </a:lnTo>
                    <a:lnTo>
                      <a:pt x="654" y="384"/>
                    </a:lnTo>
                    <a:lnTo>
                      <a:pt x="655" y="384"/>
                    </a:lnTo>
                    <a:lnTo>
                      <a:pt x="655" y="384"/>
                    </a:lnTo>
                    <a:lnTo>
                      <a:pt x="656" y="384"/>
                    </a:lnTo>
                    <a:lnTo>
                      <a:pt x="656" y="384"/>
                    </a:lnTo>
                    <a:lnTo>
                      <a:pt x="657" y="266"/>
                    </a:lnTo>
                    <a:lnTo>
                      <a:pt x="657" y="274"/>
                    </a:lnTo>
                    <a:lnTo>
                      <a:pt x="657" y="274"/>
                    </a:lnTo>
                    <a:lnTo>
                      <a:pt x="658" y="384"/>
                    </a:lnTo>
                    <a:lnTo>
                      <a:pt x="658" y="384"/>
                    </a:lnTo>
                    <a:lnTo>
                      <a:pt x="658" y="384"/>
                    </a:lnTo>
                    <a:lnTo>
                      <a:pt x="659" y="384"/>
                    </a:lnTo>
                    <a:lnTo>
                      <a:pt x="659" y="384"/>
                    </a:lnTo>
                    <a:lnTo>
                      <a:pt x="660" y="384"/>
                    </a:lnTo>
                    <a:lnTo>
                      <a:pt x="660" y="384"/>
                    </a:lnTo>
                    <a:lnTo>
                      <a:pt x="661" y="384"/>
                    </a:lnTo>
                    <a:lnTo>
                      <a:pt x="661" y="384"/>
                    </a:lnTo>
                    <a:lnTo>
                      <a:pt x="662" y="384"/>
                    </a:lnTo>
                    <a:lnTo>
                      <a:pt x="662" y="384"/>
                    </a:lnTo>
                    <a:lnTo>
                      <a:pt x="663" y="384"/>
                    </a:lnTo>
                    <a:lnTo>
                      <a:pt x="664" y="384"/>
                    </a:lnTo>
                    <a:lnTo>
                      <a:pt x="664" y="384"/>
                    </a:lnTo>
                    <a:lnTo>
                      <a:pt x="665" y="384"/>
                    </a:lnTo>
                    <a:lnTo>
                      <a:pt x="665" y="384"/>
                    </a:lnTo>
                    <a:lnTo>
                      <a:pt x="666" y="384"/>
                    </a:lnTo>
                    <a:lnTo>
                      <a:pt x="666" y="384"/>
                    </a:lnTo>
                    <a:lnTo>
                      <a:pt x="667" y="384"/>
                    </a:lnTo>
                    <a:lnTo>
                      <a:pt x="667" y="384"/>
                    </a:lnTo>
                    <a:lnTo>
                      <a:pt x="668" y="384"/>
                    </a:lnTo>
                    <a:lnTo>
                      <a:pt x="668" y="384"/>
                    </a:lnTo>
                    <a:lnTo>
                      <a:pt x="669" y="384"/>
                    </a:lnTo>
                    <a:lnTo>
                      <a:pt x="669" y="384"/>
                    </a:lnTo>
                    <a:lnTo>
                      <a:pt x="670" y="384"/>
                    </a:lnTo>
                    <a:lnTo>
                      <a:pt x="670" y="384"/>
                    </a:lnTo>
                    <a:lnTo>
                      <a:pt x="671" y="384"/>
                    </a:lnTo>
                    <a:lnTo>
                      <a:pt x="671" y="384"/>
                    </a:lnTo>
                    <a:lnTo>
                      <a:pt x="672" y="384"/>
                    </a:lnTo>
                    <a:lnTo>
                      <a:pt x="672" y="384"/>
                    </a:lnTo>
                    <a:lnTo>
                      <a:pt x="673" y="384"/>
                    </a:lnTo>
                    <a:lnTo>
                      <a:pt x="673" y="384"/>
                    </a:lnTo>
                    <a:lnTo>
                      <a:pt x="674" y="384"/>
                    </a:lnTo>
                    <a:lnTo>
                      <a:pt x="674" y="384"/>
                    </a:lnTo>
                    <a:lnTo>
                      <a:pt x="675" y="384"/>
                    </a:lnTo>
                    <a:lnTo>
                      <a:pt x="675" y="384"/>
                    </a:lnTo>
                    <a:lnTo>
                      <a:pt x="676" y="384"/>
                    </a:lnTo>
                    <a:lnTo>
                      <a:pt x="676" y="384"/>
                    </a:lnTo>
                    <a:lnTo>
                      <a:pt x="677" y="384"/>
                    </a:lnTo>
                    <a:lnTo>
                      <a:pt x="677" y="384"/>
                    </a:lnTo>
                    <a:lnTo>
                      <a:pt x="678" y="384"/>
                    </a:lnTo>
                    <a:lnTo>
                      <a:pt x="678" y="384"/>
                    </a:lnTo>
                    <a:lnTo>
                      <a:pt x="679" y="384"/>
                    </a:lnTo>
                    <a:lnTo>
                      <a:pt x="679" y="384"/>
                    </a:lnTo>
                    <a:lnTo>
                      <a:pt x="680" y="384"/>
                    </a:lnTo>
                    <a:lnTo>
                      <a:pt x="680" y="384"/>
                    </a:lnTo>
                    <a:lnTo>
                      <a:pt x="681" y="384"/>
                    </a:lnTo>
                    <a:lnTo>
                      <a:pt x="681" y="384"/>
                    </a:lnTo>
                    <a:lnTo>
                      <a:pt x="681" y="384"/>
                    </a:lnTo>
                    <a:lnTo>
                      <a:pt x="682" y="384"/>
                    </a:lnTo>
                    <a:lnTo>
                      <a:pt x="683" y="384"/>
                    </a:lnTo>
                    <a:lnTo>
                      <a:pt x="683" y="384"/>
                    </a:lnTo>
                    <a:lnTo>
                      <a:pt x="684" y="384"/>
                    </a:lnTo>
                    <a:lnTo>
                      <a:pt x="684" y="384"/>
                    </a:lnTo>
                    <a:lnTo>
                      <a:pt x="685" y="384"/>
                    </a:lnTo>
                    <a:lnTo>
                      <a:pt x="685" y="384"/>
                    </a:lnTo>
                    <a:lnTo>
                      <a:pt x="686" y="384"/>
                    </a:lnTo>
                    <a:lnTo>
                      <a:pt x="686" y="384"/>
                    </a:lnTo>
                    <a:lnTo>
                      <a:pt x="687" y="384"/>
                    </a:lnTo>
                    <a:lnTo>
                      <a:pt x="687" y="384"/>
                    </a:lnTo>
                    <a:lnTo>
                      <a:pt x="688" y="384"/>
                    </a:lnTo>
                    <a:lnTo>
                      <a:pt x="688" y="384"/>
                    </a:lnTo>
                    <a:lnTo>
                      <a:pt x="689" y="384"/>
                    </a:lnTo>
                    <a:lnTo>
                      <a:pt x="689" y="384"/>
                    </a:lnTo>
                    <a:lnTo>
                      <a:pt x="690" y="384"/>
                    </a:lnTo>
                    <a:lnTo>
                      <a:pt x="690" y="384"/>
                    </a:lnTo>
                    <a:lnTo>
                      <a:pt x="691" y="384"/>
                    </a:lnTo>
                    <a:lnTo>
                      <a:pt x="691" y="384"/>
                    </a:lnTo>
                    <a:lnTo>
                      <a:pt x="692" y="384"/>
                    </a:lnTo>
                    <a:lnTo>
                      <a:pt x="692" y="384"/>
                    </a:lnTo>
                    <a:lnTo>
                      <a:pt x="692" y="384"/>
                    </a:lnTo>
                    <a:lnTo>
                      <a:pt x="693" y="384"/>
                    </a:lnTo>
                    <a:lnTo>
                      <a:pt x="694" y="384"/>
                    </a:lnTo>
                    <a:lnTo>
                      <a:pt x="694" y="384"/>
                    </a:lnTo>
                    <a:lnTo>
                      <a:pt x="695" y="384"/>
                    </a:lnTo>
                    <a:lnTo>
                      <a:pt x="695" y="384"/>
                    </a:lnTo>
                    <a:lnTo>
                      <a:pt x="696" y="384"/>
                    </a:lnTo>
                    <a:lnTo>
                      <a:pt x="696" y="384"/>
                    </a:lnTo>
                    <a:lnTo>
                      <a:pt x="697" y="384"/>
                    </a:lnTo>
                    <a:lnTo>
                      <a:pt x="697" y="384"/>
                    </a:lnTo>
                    <a:lnTo>
                      <a:pt x="698" y="384"/>
                    </a:lnTo>
                    <a:lnTo>
                      <a:pt x="698" y="384"/>
                    </a:lnTo>
                    <a:lnTo>
                      <a:pt x="699" y="384"/>
                    </a:lnTo>
                    <a:lnTo>
                      <a:pt x="699" y="384"/>
                    </a:lnTo>
                    <a:lnTo>
                      <a:pt x="700" y="384"/>
                    </a:lnTo>
                    <a:lnTo>
                      <a:pt x="701" y="384"/>
                    </a:lnTo>
                    <a:lnTo>
                      <a:pt x="701" y="384"/>
                    </a:lnTo>
                    <a:lnTo>
                      <a:pt x="702" y="384"/>
                    </a:lnTo>
                    <a:lnTo>
                      <a:pt x="702" y="384"/>
                    </a:lnTo>
                    <a:lnTo>
                      <a:pt x="703" y="384"/>
                    </a:lnTo>
                    <a:lnTo>
                      <a:pt x="703" y="384"/>
                    </a:lnTo>
                    <a:lnTo>
                      <a:pt x="704" y="384"/>
                    </a:lnTo>
                    <a:lnTo>
                      <a:pt x="704" y="384"/>
                    </a:lnTo>
                    <a:lnTo>
                      <a:pt x="705" y="384"/>
                    </a:lnTo>
                    <a:lnTo>
                      <a:pt x="705" y="384"/>
                    </a:lnTo>
                    <a:lnTo>
                      <a:pt x="706" y="384"/>
                    </a:lnTo>
                    <a:lnTo>
                      <a:pt x="706" y="384"/>
                    </a:lnTo>
                    <a:lnTo>
                      <a:pt x="707" y="384"/>
                    </a:lnTo>
                    <a:lnTo>
                      <a:pt x="707" y="384"/>
                    </a:lnTo>
                    <a:lnTo>
                      <a:pt x="708" y="384"/>
                    </a:lnTo>
                    <a:lnTo>
                      <a:pt x="708" y="384"/>
                    </a:lnTo>
                    <a:lnTo>
                      <a:pt x="709" y="384"/>
                    </a:lnTo>
                    <a:lnTo>
                      <a:pt x="709" y="384"/>
                    </a:lnTo>
                    <a:lnTo>
                      <a:pt x="710" y="384"/>
                    </a:lnTo>
                    <a:lnTo>
                      <a:pt x="710" y="384"/>
                    </a:lnTo>
                    <a:lnTo>
                      <a:pt x="711" y="384"/>
                    </a:lnTo>
                    <a:lnTo>
                      <a:pt x="711" y="384"/>
                    </a:lnTo>
                    <a:lnTo>
                      <a:pt x="712" y="384"/>
                    </a:lnTo>
                    <a:lnTo>
                      <a:pt x="712" y="384"/>
                    </a:lnTo>
                    <a:lnTo>
                      <a:pt x="713" y="384"/>
                    </a:lnTo>
                    <a:lnTo>
                      <a:pt x="713" y="384"/>
                    </a:lnTo>
                    <a:lnTo>
                      <a:pt x="714" y="384"/>
                    </a:lnTo>
                    <a:lnTo>
                      <a:pt x="714" y="384"/>
                    </a:lnTo>
                    <a:lnTo>
                      <a:pt x="715" y="384"/>
                    </a:lnTo>
                    <a:lnTo>
                      <a:pt x="715" y="384"/>
                    </a:lnTo>
                    <a:lnTo>
                      <a:pt x="716" y="384"/>
                    </a:lnTo>
                    <a:lnTo>
                      <a:pt x="716" y="384"/>
                    </a:lnTo>
                    <a:lnTo>
                      <a:pt x="717" y="384"/>
                    </a:lnTo>
                    <a:lnTo>
                      <a:pt x="717" y="384"/>
                    </a:lnTo>
                    <a:lnTo>
                      <a:pt x="718" y="384"/>
                    </a:lnTo>
                    <a:lnTo>
                      <a:pt x="718" y="384"/>
                    </a:lnTo>
                    <a:lnTo>
                      <a:pt x="719" y="384"/>
                    </a:lnTo>
                    <a:lnTo>
                      <a:pt x="719" y="384"/>
                    </a:lnTo>
                    <a:lnTo>
                      <a:pt x="720" y="384"/>
                    </a:lnTo>
                    <a:lnTo>
                      <a:pt x="720" y="384"/>
                    </a:lnTo>
                    <a:lnTo>
                      <a:pt x="721" y="384"/>
                    </a:lnTo>
                    <a:lnTo>
                      <a:pt x="721" y="384"/>
                    </a:lnTo>
                    <a:lnTo>
                      <a:pt x="722" y="384"/>
                    </a:lnTo>
                    <a:lnTo>
                      <a:pt x="722" y="384"/>
                    </a:lnTo>
                    <a:lnTo>
                      <a:pt x="723" y="384"/>
                    </a:lnTo>
                    <a:lnTo>
                      <a:pt x="723" y="384"/>
                    </a:lnTo>
                    <a:lnTo>
                      <a:pt x="724" y="384"/>
                    </a:lnTo>
                    <a:lnTo>
                      <a:pt x="724" y="384"/>
                    </a:lnTo>
                    <a:lnTo>
                      <a:pt x="725" y="384"/>
                    </a:lnTo>
                    <a:lnTo>
                      <a:pt x="725" y="384"/>
                    </a:lnTo>
                    <a:lnTo>
                      <a:pt x="725" y="230"/>
                    </a:lnTo>
                    <a:lnTo>
                      <a:pt x="726" y="384"/>
                    </a:lnTo>
                    <a:lnTo>
                      <a:pt x="726" y="384"/>
                    </a:lnTo>
                    <a:lnTo>
                      <a:pt x="727" y="384"/>
                    </a:lnTo>
                    <a:lnTo>
                      <a:pt x="727" y="384"/>
                    </a:lnTo>
                    <a:lnTo>
                      <a:pt x="728" y="384"/>
                    </a:lnTo>
                    <a:lnTo>
                      <a:pt x="728" y="384"/>
                    </a:lnTo>
                    <a:lnTo>
                      <a:pt x="728" y="244"/>
                    </a:lnTo>
                    <a:lnTo>
                      <a:pt x="729" y="384"/>
                    </a:lnTo>
                    <a:lnTo>
                      <a:pt x="729" y="384"/>
                    </a:lnTo>
                    <a:lnTo>
                      <a:pt x="730" y="384"/>
                    </a:lnTo>
                    <a:lnTo>
                      <a:pt x="730" y="384"/>
                    </a:lnTo>
                    <a:lnTo>
                      <a:pt x="731" y="294"/>
                    </a:lnTo>
                    <a:lnTo>
                      <a:pt x="731" y="341"/>
                    </a:lnTo>
                    <a:lnTo>
                      <a:pt x="731" y="294"/>
                    </a:lnTo>
                    <a:lnTo>
                      <a:pt x="731" y="384"/>
                    </a:lnTo>
                    <a:lnTo>
                      <a:pt x="732" y="384"/>
                    </a:lnTo>
                    <a:lnTo>
                      <a:pt x="732" y="384"/>
                    </a:lnTo>
                    <a:lnTo>
                      <a:pt x="733" y="384"/>
                    </a:lnTo>
                    <a:lnTo>
                      <a:pt x="733" y="384"/>
                    </a:lnTo>
                    <a:lnTo>
                      <a:pt x="734" y="266"/>
                    </a:lnTo>
                    <a:lnTo>
                      <a:pt x="734" y="384"/>
                    </a:lnTo>
                    <a:lnTo>
                      <a:pt x="734" y="384"/>
                    </a:lnTo>
                    <a:lnTo>
                      <a:pt x="735" y="384"/>
                    </a:lnTo>
                    <a:lnTo>
                      <a:pt x="735" y="384"/>
                    </a:lnTo>
                    <a:lnTo>
                      <a:pt x="736" y="384"/>
                    </a:lnTo>
                    <a:lnTo>
                      <a:pt x="736" y="384"/>
                    </a:lnTo>
                    <a:lnTo>
                      <a:pt x="737" y="384"/>
                    </a:lnTo>
                    <a:lnTo>
                      <a:pt x="737" y="384"/>
                    </a:lnTo>
                    <a:lnTo>
                      <a:pt x="738" y="384"/>
                    </a:lnTo>
                    <a:lnTo>
                      <a:pt x="738" y="384"/>
                    </a:lnTo>
                    <a:lnTo>
                      <a:pt x="739" y="384"/>
                    </a:lnTo>
                    <a:lnTo>
                      <a:pt x="739" y="384"/>
                    </a:lnTo>
                    <a:lnTo>
                      <a:pt x="740" y="384"/>
                    </a:lnTo>
                    <a:lnTo>
                      <a:pt x="740" y="384"/>
                    </a:lnTo>
                    <a:lnTo>
                      <a:pt x="741" y="384"/>
                    </a:lnTo>
                    <a:lnTo>
                      <a:pt x="741" y="384"/>
                    </a:lnTo>
                    <a:lnTo>
                      <a:pt x="742" y="384"/>
                    </a:lnTo>
                    <a:lnTo>
                      <a:pt x="742" y="384"/>
                    </a:lnTo>
                    <a:lnTo>
                      <a:pt x="743" y="384"/>
                    </a:lnTo>
                    <a:lnTo>
                      <a:pt x="743" y="384"/>
                    </a:lnTo>
                    <a:lnTo>
                      <a:pt x="744" y="384"/>
                    </a:lnTo>
                    <a:lnTo>
                      <a:pt x="744" y="384"/>
                    </a:lnTo>
                    <a:lnTo>
                      <a:pt x="745" y="384"/>
                    </a:lnTo>
                    <a:lnTo>
                      <a:pt x="745" y="384"/>
                    </a:lnTo>
                    <a:lnTo>
                      <a:pt x="746" y="384"/>
                    </a:lnTo>
                    <a:lnTo>
                      <a:pt x="746" y="384"/>
                    </a:lnTo>
                    <a:lnTo>
                      <a:pt x="747" y="384"/>
                    </a:lnTo>
                    <a:lnTo>
                      <a:pt x="747" y="384"/>
                    </a:lnTo>
                    <a:lnTo>
                      <a:pt x="748" y="384"/>
                    </a:lnTo>
                    <a:lnTo>
                      <a:pt x="748" y="384"/>
                    </a:lnTo>
                    <a:lnTo>
                      <a:pt x="749" y="384"/>
                    </a:lnTo>
                    <a:lnTo>
                      <a:pt x="749" y="384"/>
                    </a:lnTo>
                    <a:lnTo>
                      <a:pt x="750" y="384"/>
                    </a:lnTo>
                    <a:lnTo>
                      <a:pt x="750" y="384"/>
                    </a:lnTo>
                    <a:lnTo>
                      <a:pt x="751" y="384"/>
                    </a:lnTo>
                    <a:lnTo>
                      <a:pt x="751" y="384"/>
                    </a:lnTo>
                    <a:lnTo>
                      <a:pt x="752" y="384"/>
                    </a:lnTo>
                    <a:lnTo>
                      <a:pt x="752" y="384"/>
                    </a:lnTo>
                    <a:lnTo>
                      <a:pt x="753" y="384"/>
                    </a:lnTo>
                    <a:lnTo>
                      <a:pt x="753" y="384"/>
                    </a:lnTo>
                    <a:lnTo>
                      <a:pt x="754" y="384"/>
                    </a:lnTo>
                    <a:lnTo>
                      <a:pt x="754" y="384"/>
                    </a:lnTo>
                    <a:lnTo>
                      <a:pt x="755" y="384"/>
                    </a:lnTo>
                    <a:lnTo>
                      <a:pt x="755" y="384"/>
                    </a:lnTo>
                    <a:lnTo>
                      <a:pt x="756" y="384"/>
                    </a:lnTo>
                    <a:lnTo>
                      <a:pt x="756" y="384"/>
                    </a:lnTo>
                    <a:lnTo>
                      <a:pt x="757" y="384"/>
                    </a:lnTo>
                    <a:lnTo>
                      <a:pt x="757" y="384"/>
                    </a:lnTo>
                    <a:lnTo>
                      <a:pt x="758" y="384"/>
                    </a:lnTo>
                    <a:lnTo>
                      <a:pt x="758" y="384"/>
                    </a:lnTo>
                    <a:lnTo>
                      <a:pt x="759" y="384"/>
                    </a:lnTo>
                    <a:lnTo>
                      <a:pt x="759" y="384"/>
                    </a:lnTo>
                    <a:lnTo>
                      <a:pt x="760" y="384"/>
                    </a:lnTo>
                    <a:lnTo>
                      <a:pt x="760" y="384"/>
                    </a:lnTo>
                    <a:lnTo>
                      <a:pt x="761" y="384"/>
                    </a:lnTo>
                    <a:lnTo>
                      <a:pt x="761" y="384"/>
                    </a:lnTo>
                    <a:lnTo>
                      <a:pt x="762" y="384"/>
                    </a:lnTo>
                    <a:lnTo>
                      <a:pt x="762" y="384"/>
                    </a:lnTo>
                    <a:lnTo>
                      <a:pt x="763" y="384"/>
                    </a:lnTo>
                    <a:lnTo>
                      <a:pt x="763" y="384"/>
                    </a:lnTo>
                    <a:lnTo>
                      <a:pt x="764" y="384"/>
                    </a:lnTo>
                    <a:lnTo>
                      <a:pt x="764" y="384"/>
                    </a:lnTo>
                    <a:lnTo>
                      <a:pt x="765" y="384"/>
                    </a:lnTo>
                    <a:lnTo>
                      <a:pt x="765" y="384"/>
                    </a:lnTo>
                    <a:lnTo>
                      <a:pt x="766" y="384"/>
                    </a:lnTo>
                    <a:lnTo>
                      <a:pt x="766" y="384"/>
                    </a:lnTo>
                    <a:lnTo>
                      <a:pt x="767" y="384"/>
                    </a:lnTo>
                    <a:lnTo>
                      <a:pt x="767" y="384"/>
                    </a:lnTo>
                    <a:lnTo>
                      <a:pt x="768" y="384"/>
                    </a:lnTo>
                    <a:lnTo>
                      <a:pt x="768" y="384"/>
                    </a:lnTo>
                    <a:lnTo>
                      <a:pt x="769" y="384"/>
                    </a:lnTo>
                    <a:lnTo>
                      <a:pt x="769" y="384"/>
                    </a:lnTo>
                    <a:lnTo>
                      <a:pt x="770" y="384"/>
                    </a:lnTo>
                    <a:lnTo>
                      <a:pt x="770" y="384"/>
                    </a:lnTo>
                    <a:lnTo>
                      <a:pt x="771" y="384"/>
                    </a:lnTo>
                    <a:lnTo>
                      <a:pt x="771" y="384"/>
                    </a:lnTo>
                    <a:lnTo>
                      <a:pt x="772" y="384"/>
                    </a:lnTo>
                    <a:lnTo>
                      <a:pt x="772" y="384"/>
                    </a:lnTo>
                    <a:lnTo>
                      <a:pt x="773" y="384"/>
                    </a:lnTo>
                    <a:lnTo>
                      <a:pt x="773" y="384"/>
                    </a:lnTo>
                    <a:lnTo>
                      <a:pt x="774" y="384"/>
                    </a:lnTo>
                    <a:lnTo>
                      <a:pt x="774" y="384"/>
                    </a:lnTo>
                    <a:lnTo>
                      <a:pt x="775" y="384"/>
                    </a:lnTo>
                    <a:lnTo>
                      <a:pt x="775" y="384"/>
                    </a:lnTo>
                    <a:lnTo>
                      <a:pt x="776" y="384"/>
                    </a:lnTo>
                    <a:lnTo>
                      <a:pt x="776" y="384"/>
                    </a:lnTo>
                    <a:lnTo>
                      <a:pt x="777" y="384"/>
                    </a:lnTo>
                    <a:lnTo>
                      <a:pt x="777" y="384"/>
                    </a:lnTo>
                    <a:lnTo>
                      <a:pt x="778" y="384"/>
                    </a:lnTo>
                    <a:lnTo>
                      <a:pt x="778" y="384"/>
                    </a:lnTo>
                    <a:lnTo>
                      <a:pt x="779" y="384"/>
                    </a:lnTo>
                    <a:lnTo>
                      <a:pt x="779" y="384"/>
                    </a:lnTo>
                    <a:lnTo>
                      <a:pt x="780" y="384"/>
                    </a:lnTo>
                    <a:lnTo>
                      <a:pt x="780" y="384"/>
                    </a:lnTo>
                    <a:lnTo>
                      <a:pt x="781" y="384"/>
                    </a:lnTo>
                    <a:lnTo>
                      <a:pt x="781" y="384"/>
                    </a:lnTo>
                    <a:lnTo>
                      <a:pt x="782" y="384"/>
                    </a:lnTo>
                    <a:lnTo>
                      <a:pt x="782" y="384"/>
                    </a:lnTo>
                    <a:lnTo>
                      <a:pt x="783" y="384"/>
                    </a:lnTo>
                    <a:lnTo>
                      <a:pt x="783" y="384"/>
                    </a:lnTo>
                    <a:lnTo>
                      <a:pt x="784" y="384"/>
                    </a:lnTo>
                    <a:lnTo>
                      <a:pt x="784" y="384"/>
                    </a:lnTo>
                    <a:lnTo>
                      <a:pt x="785" y="384"/>
                    </a:lnTo>
                    <a:lnTo>
                      <a:pt x="785" y="384"/>
                    </a:lnTo>
                    <a:lnTo>
                      <a:pt x="786" y="230"/>
                    </a:lnTo>
                    <a:lnTo>
                      <a:pt x="786" y="384"/>
                    </a:lnTo>
                    <a:lnTo>
                      <a:pt x="786" y="384"/>
                    </a:lnTo>
                    <a:lnTo>
                      <a:pt x="787" y="384"/>
                    </a:lnTo>
                    <a:lnTo>
                      <a:pt x="787" y="384"/>
                    </a:lnTo>
                    <a:lnTo>
                      <a:pt x="788" y="384"/>
                    </a:lnTo>
                    <a:lnTo>
                      <a:pt x="788" y="384"/>
                    </a:lnTo>
                    <a:lnTo>
                      <a:pt x="789" y="384"/>
                    </a:lnTo>
                    <a:lnTo>
                      <a:pt x="789" y="384"/>
                    </a:lnTo>
                    <a:lnTo>
                      <a:pt x="790" y="384"/>
                    </a:lnTo>
                    <a:lnTo>
                      <a:pt x="790" y="384"/>
                    </a:lnTo>
                    <a:lnTo>
                      <a:pt x="791" y="384"/>
                    </a:lnTo>
                    <a:lnTo>
                      <a:pt x="791" y="384"/>
                    </a:lnTo>
                    <a:lnTo>
                      <a:pt x="792" y="384"/>
                    </a:lnTo>
                    <a:lnTo>
                      <a:pt x="792" y="384"/>
                    </a:lnTo>
                    <a:lnTo>
                      <a:pt x="793" y="384"/>
                    </a:lnTo>
                    <a:lnTo>
                      <a:pt x="793" y="384"/>
                    </a:lnTo>
                    <a:lnTo>
                      <a:pt x="794" y="384"/>
                    </a:lnTo>
                    <a:lnTo>
                      <a:pt x="794" y="384"/>
                    </a:lnTo>
                    <a:lnTo>
                      <a:pt x="795" y="384"/>
                    </a:lnTo>
                    <a:lnTo>
                      <a:pt x="795" y="384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7" y="384"/>
                    </a:lnTo>
                    <a:lnTo>
                      <a:pt x="797" y="384"/>
                    </a:lnTo>
                    <a:lnTo>
                      <a:pt x="798" y="384"/>
                    </a:lnTo>
                    <a:lnTo>
                      <a:pt x="798" y="384"/>
                    </a:lnTo>
                    <a:lnTo>
                      <a:pt x="799" y="384"/>
                    </a:lnTo>
                    <a:lnTo>
                      <a:pt x="799" y="384"/>
                    </a:lnTo>
                    <a:lnTo>
                      <a:pt x="800" y="384"/>
                    </a:lnTo>
                    <a:lnTo>
                      <a:pt x="800" y="384"/>
                    </a:lnTo>
                    <a:lnTo>
                      <a:pt x="801" y="384"/>
                    </a:lnTo>
                    <a:lnTo>
                      <a:pt x="801" y="384"/>
                    </a:lnTo>
                    <a:lnTo>
                      <a:pt x="802" y="384"/>
                    </a:lnTo>
                    <a:lnTo>
                      <a:pt x="802" y="384"/>
                    </a:lnTo>
                    <a:lnTo>
                      <a:pt x="803" y="384"/>
                    </a:lnTo>
                    <a:lnTo>
                      <a:pt x="803" y="384"/>
                    </a:lnTo>
                    <a:lnTo>
                      <a:pt x="804" y="128"/>
                    </a:lnTo>
                    <a:lnTo>
                      <a:pt x="804" y="128"/>
                    </a:lnTo>
                    <a:lnTo>
                      <a:pt x="804" y="128"/>
                    </a:lnTo>
                    <a:lnTo>
                      <a:pt x="805" y="384"/>
                    </a:lnTo>
                    <a:lnTo>
                      <a:pt x="805" y="384"/>
                    </a:lnTo>
                    <a:lnTo>
                      <a:pt x="805" y="384"/>
                    </a:lnTo>
                    <a:lnTo>
                      <a:pt x="806" y="256"/>
                    </a:lnTo>
                    <a:lnTo>
                      <a:pt x="806" y="266"/>
                    </a:lnTo>
                    <a:lnTo>
                      <a:pt x="806" y="274"/>
                    </a:lnTo>
                    <a:lnTo>
                      <a:pt x="807" y="213"/>
                    </a:lnTo>
                    <a:lnTo>
                      <a:pt x="807" y="384"/>
                    </a:lnTo>
                    <a:lnTo>
                      <a:pt x="807" y="384"/>
                    </a:lnTo>
                    <a:lnTo>
                      <a:pt x="807" y="384"/>
                    </a:lnTo>
                    <a:lnTo>
                      <a:pt x="808" y="384"/>
                    </a:lnTo>
                    <a:lnTo>
                      <a:pt x="808" y="384"/>
                    </a:lnTo>
                    <a:lnTo>
                      <a:pt x="809" y="311"/>
                    </a:lnTo>
                    <a:lnTo>
                      <a:pt x="809" y="384"/>
                    </a:lnTo>
                    <a:lnTo>
                      <a:pt x="809" y="384"/>
                    </a:lnTo>
                    <a:lnTo>
                      <a:pt x="810" y="230"/>
                    </a:lnTo>
                    <a:lnTo>
                      <a:pt x="810" y="384"/>
                    </a:lnTo>
                    <a:lnTo>
                      <a:pt x="810" y="384"/>
                    </a:lnTo>
                    <a:lnTo>
                      <a:pt x="811" y="384"/>
                    </a:lnTo>
                    <a:lnTo>
                      <a:pt x="812" y="384"/>
                    </a:lnTo>
                    <a:lnTo>
                      <a:pt x="812" y="384"/>
                    </a:lnTo>
                    <a:lnTo>
                      <a:pt x="813" y="384"/>
                    </a:lnTo>
                    <a:lnTo>
                      <a:pt x="813" y="384"/>
                    </a:lnTo>
                    <a:lnTo>
                      <a:pt x="814" y="384"/>
                    </a:lnTo>
                    <a:lnTo>
                      <a:pt x="814" y="384"/>
                    </a:lnTo>
                    <a:lnTo>
                      <a:pt x="815" y="384"/>
                    </a:lnTo>
                    <a:lnTo>
                      <a:pt x="815" y="384"/>
                    </a:lnTo>
                    <a:lnTo>
                      <a:pt x="815" y="384"/>
                    </a:lnTo>
                    <a:lnTo>
                      <a:pt x="816" y="384"/>
                    </a:lnTo>
                    <a:lnTo>
                      <a:pt x="817" y="384"/>
                    </a:lnTo>
                    <a:lnTo>
                      <a:pt x="817" y="384"/>
                    </a:lnTo>
                    <a:lnTo>
                      <a:pt x="818" y="384"/>
                    </a:lnTo>
                    <a:lnTo>
                      <a:pt x="818" y="384"/>
                    </a:lnTo>
                    <a:lnTo>
                      <a:pt x="819" y="384"/>
                    </a:lnTo>
                    <a:lnTo>
                      <a:pt x="819" y="384"/>
                    </a:lnTo>
                    <a:lnTo>
                      <a:pt x="820" y="384"/>
                    </a:lnTo>
                    <a:lnTo>
                      <a:pt x="820" y="294"/>
                    </a:lnTo>
                    <a:lnTo>
                      <a:pt x="820" y="384"/>
                    </a:lnTo>
                    <a:lnTo>
                      <a:pt x="821" y="384"/>
                    </a:lnTo>
                    <a:lnTo>
                      <a:pt x="821" y="384"/>
                    </a:lnTo>
                    <a:lnTo>
                      <a:pt x="822" y="384"/>
                    </a:lnTo>
                    <a:lnTo>
                      <a:pt x="822" y="384"/>
                    </a:lnTo>
                    <a:lnTo>
                      <a:pt x="823" y="384"/>
                    </a:lnTo>
                    <a:lnTo>
                      <a:pt x="823" y="384"/>
                    </a:lnTo>
                    <a:lnTo>
                      <a:pt x="824" y="384"/>
                    </a:lnTo>
                    <a:lnTo>
                      <a:pt x="824" y="384"/>
                    </a:lnTo>
                    <a:lnTo>
                      <a:pt x="825" y="384"/>
                    </a:lnTo>
                    <a:lnTo>
                      <a:pt x="825" y="384"/>
                    </a:lnTo>
                    <a:lnTo>
                      <a:pt x="826" y="384"/>
                    </a:lnTo>
                    <a:lnTo>
                      <a:pt x="826" y="384"/>
                    </a:lnTo>
                    <a:lnTo>
                      <a:pt x="827" y="384"/>
                    </a:lnTo>
                    <a:lnTo>
                      <a:pt x="827" y="384"/>
                    </a:lnTo>
                    <a:lnTo>
                      <a:pt x="828" y="384"/>
                    </a:lnTo>
                    <a:lnTo>
                      <a:pt x="828" y="384"/>
                    </a:lnTo>
                    <a:lnTo>
                      <a:pt x="829" y="384"/>
                    </a:lnTo>
                    <a:lnTo>
                      <a:pt x="829" y="384"/>
                    </a:lnTo>
                    <a:lnTo>
                      <a:pt x="830" y="384"/>
                    </a:lnTo>
                    <a:lnTo>
                      <a:pt x="830" y="384"/>
                    </a:lnTo>
                    <a:lnTo>
                      <a:pt x="831" y="128"/>
                    </a:lnTo>
                    <a:lnTo>
                      <a:pt x="831" y="266"/>
                    </a:lnTo>
                    <a:lnTo>
                      <a:pt x="831" y="266"/>
                    </a:lnTo>
                    <a:lnTo>
                      <a:pt x="832" y="266"/>
                    </a:lnTo>
                    <a:lnTo>
                      <a:pt x="832" y="256"/>
                    </a:lnTo>
                    <a:lnTo>
                      <a:pt x="832" y="384"/>
                    </a:lnTo>
                    <a:lnTo>
                      <a:pt x="832" y="384"/>
                    </a:lnTo>
                    <a:lnTo>
                      <a:pt x="833" y="384"/>
                    </a:lnTo>
                    <a:lnTo>
                      <a:pt x="833" y="384"/>
                    </a:lnTo>
                    <a:lnTo>
                      <a:pt x="834" y="384"/>
                    </a:lnTo>
                    <a:lnTo>
                      <a:pt x="834" y="384"/>
                    </a:lnTo>
                    <a:lnTo>
                      <a:pt x="835" y="384"/>
                    </a:lnTo>
                    <a:lnTo>
                      <a:pt x="835" y="384"/>
                    </a:lnTo>
                    <a:lnTo>
                      <a:pt x="835" y="384"/>
                    </a:lnTo>
                    <a:lnTo>
                      <a:pt x="836" y="288"/>
                    </a:lnTo>
                    <a:lnTo>
                      <a:pt x="837" y="384"/>
                    </a:lnTo>
                    <a:lnTo>
                      <a:pt x="837" y="384"/>
                    </a:lnTo>
                    <a:lnTo>
                      <a:pt x="838" y="384"/>
                    </a:lnTo>
                    <a:lnTo>
                      <a:pt x="838" y="384"/>
                    </a:lnTo>
                    <a:lnTo>
                      <a:pt x="839" y="384"/>
                    </a:lnTo>
                    <a:lnTo>
                      <a:pt x="839" y="384"/>
                    </a:lnTo>
                    <a:lnTo>
                      <a:pt x="840" y="384"/>
                    </a:lnTo>
                    <a:lnTo>
                      <a:pt x="840" y="384"/>
                    </a:lnTo>
                    <a:lnTo>
                      <a:pt x="841" y="384"/>
                    </a:lnTo>
                    <a:lnTo>
                      <a:pt x="841" y="128"/>
                    </a:lnTo>
                    <a:lnTo>
                      <a:pt x="841" y="282"/>
                    </a:lnTo>
                    <a:lnTo>
                      <a:pt x="842" y="274"/>
                    </a:lnTo>
                    <a:lnTo>
                      <a:pt x="842" y="274"/>
                    </a:lnTo>
                    <a:lnTo>
                      <a:pt x="843" y="274"/>
                    </a:lnTo>
                    <a:lnTo>
                      <a:pt x="843" y="384"/>
                    </a:lnTo>
                    <a:lnTo>
                      <a:pt x="843" y="244"/>
                    </a:lnTo>
                    <a:lnTo>
                      <a:pt x="843" y="384"/>
                    </a:lnTo>
                    <a:lnTo>
                      <a:pt x="844" y="384"/>
                    </a:lnTo>
                    <a:lnTo>
                      <a:pt x="844" y="384"/>
                    </a:lnTo>
                    <a:lnTo>
                      <a:pt x="845" y="384"/>
                    </a:lnTo>
                    <a:lnTo>
                      <a:pt x="845" y="384"/>
                    </a:lnTo>
                    <a:lnTo>
                      <a:pt x="846" y="384"/>
                    </a:lnTo>
                    <a:lnTo>
                      <a:pt x="846" y="384"/>
                    </a:lnTo>
                    <a:lnTo>
                      <a:pt x="846" y="384"/>
                    </a:lnTo>
                    <a:lnTo>
                      <a:pt x="847" y="384"/>
                    </a:lnTo>
                    <a:lnTo>
                      <a:pt x="848" y="384"/>
                    </a:lnTo>
                    <a:lnTo>
                      <a:pt x="849" y="384"/>
                    </a:lnTo>
                    <a:lnTo>
                      <a:pt x="849" y="384"/>
                    </a:lnTo>
                    <a:lnTo>
                      <a:pt x="850" y="384"/>
                    </a:lnTo>
                    <a:lnTo>
                      <a:pt x="850" y="384"/>
                    </a:lnTo>
                    <a:lnTo>
                      <a:pt x="851" y="230"/>
                    </a:lnTo>
                    <a:lnTo>
                      <a:pt x="851" y="230"/>
                    </a:lnTo>
                    <a:lnTo>
                      <a:pt x="851" y="384"/>
                    </a:lnTo>
                    <a:lnTo>
                      <a:pt x="852" y="384"/>
                    </a:lnTo>
                    <a:lnTo>
                      <a:pt x="852" y="384"/>
                    </a:lnTo>
                    <a:lnTo>
                      <a:pt x="853" y="384"/>
                    </a:lnTo>
                    <a:lnTo>
                      <a:pt x="853" y="256"/>
                    </a:lnTo>
                    <a:lnTo>
                      <a:pt x="853" y="384"/>
                    </a:lnTo>
                    <a:lnTo>
                      <a:pt x="854" y="384"/>
                    </a:lnTo>
                    <a:lnTo>
                      <a:pt x="854" y="384"/>
                    </a:lnTo>
                    <a:lnTo>
                      <a:pt x="854" y="299"/>
                    </a:lnTo>
                    <a:lnTo>
                      <a:pt x="855" y="384"/>
                    </a:lnTo>
                    <a:lnTo>
                      <a:pt x="855" y="384"/>
                    </a:lnTo>
                    <a:lnTo>
                      <a:pt x="856" y="384"/>
                    </a:lnTo>
                    <a:lnTo>
                      <a:pt x="856" y="384"/>
                    </a:lnTo>
                    <a:lnTo>
                      <a:pt x="857" y="384"/>
                    </a:lnTo>
                    <a:lnTo>
                      <a:pt x="857" y="384"/>
                    </a:lnTo>
                    <a:lnTo>
                      <a:pt x="858" y="384"/>
                    </a:lnTo>
                    <a:lnTo>
                      <a:pt x="858" y="384"/>
                    </a:lnTo>
                    <a:lnTo>
                      <a:pt x="859" y="384"/>
                    </a:lnTo>
                    <a:lnTo>
                      <a:pt x="859" y="384"/>
                    </a:lnTo>
                    <a:lnTo>
                      <a:pt x="860" y="384"/>
                    </a:lnTo>
                    <a:lnTo>
                      <a:pt x="860" y="384"/>
                    </a:lnTo>
                    <a:lnTo>
                      <a:pt x="861" y="384"/>
                    </a:lnTo>
                    <a:lnTo>
                      <a:pt x="861" y="384"/>
                    </a:lnTo>
                    <a:lnTo>
                      <a:pt x="862" y="384"/>
                    </a:lnTo>
                    <a:lnTo>
                      <a:pt x="862" y="384"/>
                    </a:lnTo>
                    <a:lnTo>
                      <a:pt x="863" y="384"/>
                    </a:lnTo>
                    <a:lnTo>
                      <a:pt x="863" y="384"/>
                    </a:lnTo>
                    <a:lnTo>
                      <a:pt x="864" y="384"/>
                    </a:lnTo>
                    <a:lnTo>
                      <a:pt x="864" y="384"/>
                    </a:lnTo>
                    <a:lnTo>
                      <a:pt x="865" y="384"/>
                    </a:lnTo>
                    <a:lnTo>
                      <a:pt x="865" y="384"/>
                    </a:lnTo>
                    <a:lnTo>
                      <a:pt x="866" y="384"/>
                    </a:lnTo>
                    <a:lnTo>
                      <a:pt x="866" y="384"/>
                    </a:lnTo>
                    <a:lnTo>
                      <a:pt x="867" y="384"/>
                    </a:lnTo>
                    <a:lnTo>
                      <a:pt x="867" y="384"/>
                    </a:lnTo>
                    <a:lnTo>
                      <a:pt x="868" y="384"/>
                    </a:lnTo>
                    <a:lnTo>
                      <a:pt x="868" y="384"/>
                    </a:lnTo>
                    <a:lnTo>
                      <a:pt x="869" y="384"/>
                    </a:lnTo>
                    <a:lnTo>
                      <a:pt x="869" y="384"/>
                    </a:lnTo>
                    <a:lnTo>
                      <a:pt x="870" y="384"/>
                    </a:lnTo>
                    <a:lnTo>
                      <a:pt x="870" y="384"/>
                    </a:lnTo>
                    <a:lnTo>
                      <a:pt x="871" y="384"/>
                    </a:lnTo>
                    <a:lnTo>
                      <a:pt x="871" y="384"/>
                    </a:lnTo>
                    <a:lnTo>
                      <a:pt x="872" y="384"/>
                    </a:lnTo>
                    <a:lnTo>
                      <a:pt x="872" y="384"/>
                    </a:lnTo>
                    <a:lnTo>
                      <a:pt x="873" y="384"/>
                    </a:lnTo>
                    <a:lnTo>
                      <a:pt x="873" y="384"/>
                    </a:lnTo>
                    <a:lnTo>
                      <a:pt x="874" y="384"/>
                    </a:lnTo>
                    <a:lnTo>
                      <a:pt x="874" y="384"/>
                    </a:lnTo>
                    <a:lnTo>
                      <a:pt x="875" y="384"/>
                    </a:lnTo>
                    <a:lnTo>
                      <a:pt x="875" y="384"/>
                    </a:lnTo>
                    <a:lnTo>
                      <a:pt x="876" y="384"/>
                    </a:lnTo>
                    <a:lnTo>
                      <a:pt x="876" y="384"/>
                    </a:lnTo>
                    <a:lnTo>
                      <a:pt x="877" y="384"/>
                    </a:lnTo>
                    <a:lnTo>
                      <a:pt x="877" y="384"/>
                    </a:lnTo>
                    <a:lnTo>
                      <a:pt x="878" y="384"/>
                    </a:lnTo>
                    <a:lnTo>
                      <a:pt x="878" y="384"/>
                    </a:lnTo>
                    <a:lnTo>
                      <a:pt x="879" y="384"/>
                    </a:lnTo>
                    <a:lnTo>
                      <a:pt x="879" y="384"/>
                    </a:lnTo>
                    <a:lnTo>
                      <a:pt x="880" y="384"/>
                    </a:lnTo>
                    <a:lnTo>
                      <a:pt x="880" y="384"/>
                    </a:lnTo>
                    <a:lnTo>
                      <a:pt x="881" y="384"/>
                    </a:lnTo>
                    <a:lnTo>
                      <a:pt x="881" y="384"/>
                    </a:lnTo>
                    <a:lnTo>
                      <a:pt x="882" y="384"/>
                    </a:lnTo>
                    <a:lnTo>
                      <a:pt x="882" y="384"/>
                    </a:lnTo>
                    <a:lnTo>
                      <a:pt x="883" y="384"/>
                    </a:lnTo>
                    <a:lnTo>
                      <a:pt x="883" y="384"/>
                    </a:lnTo>
                    <a:lnTo>
                      <a:pt x="884" y="384"/>
                    </a:lnTo>
                    <a:lnTo>
                      <a:pt x="884" y="384"/>
                    </a:lnTo>
                    <a:lnTo>
                      <a:pt x="885" y="384"/>
                    </a:lnTo>
                    <a:lnTo>
                      <a:pt x="885" y="384"/>
                    </a:lnTo>
                    <a:lnTo>
                      <a:pt x="886" y="384"/>
                    </a:lnTo>
                    <a:lnTo>
                      <a:pt x="886" y="384"/>
                    </a:lnTo>
                    <a:lnTo>
                      <a:pt x="887" y="384"/>
                    </a:lnTo>
                    <a:lnTo>
                      <a:pt x="887" y="384"/>
                    </a:lnTo>
                    <a:lnTo>
                      <a:pt x="888" y="384"/>
                    </a:lnTo>
                    <a:lnTo>
                      <a:pt x="888" y="384"/>
                    </a:lnTo>
                    <a:lnTo>
                      <a:pt x="889" y="384"/>
                    </a:lnTo>
                    <a:lnTo>
                      <a:pt x="889" y="384"/>
                    </a:lnTo>
                    <a:lnTo>
                      <a:pt x="890" y="384"/>
                    </a:lnTo>
                    <a:lnTo>
                      <a:pt x="890" y="384"/>
                    </a:lnTo>
                    <a:lnTo>
                      <a:pt x="891" y="384"/>
                    </a:lnTo>
                    <a:lnTo>
                      <a:pt x="891" y="384"/>
                    </a:lnTo>
                    <a:lnTo>
                      <a:pt x="892" y="384"/>
                    </a:lnTo>
                    <a:lnTo>
                      <a:pt x="892" y="384"/>
                    </a:lnTo>
                    <a:lnTo>
                      <a:pt x="893" y="384"/>
                    </a:lnTo>
                    <a:lnTo>
                      <a:pt x="893" y="384"/>
                    </a:lnTo>
                    <a:lnTo>
                      <a:pt x="894" y="384"/>
                    </a:lnTo>
                    <a:lnTo>
                      <a:pt x="894" y="384"/>
                    </a:lnTo>
                    <a:lnTo>
                      <a:pt x="895" y="384"/>
                    </a:lnTo>
                    <a:lnTo>
                      <a:pt x="895" y="384"/>
                    </a:lnTo>
                    <a:lnTo>
                      <a:pt x="896" y="384"/>
                    </a:lnTo>
                    <a:lnTo>
                      <a:pt x="896" y="384"/>
                    </a:lnTo>
                    <a:lnTo>
                      <a:pt x="897" y="384"/>
                    </a:lnTo>
                    <a:lnTo>
                      <a:pt x="897" y="384"/>
                    </a:lnTo>
                    <a:lnTo>
                      <a:pt x="898" y="384"/>
                    </a:lnTo>
                    <a:lnTo>
                      <a:pt x="898" y="384"/>
                    </a:lnTo>
                    <a:lnTo>
                      <a:pt x="899" y="384"/>
                    </a:lnTo>
                    <a:lnTo>
                      <a:pt x="899" y="384"/>
                    </a:lnTo>
                    <a:lnTo>
                      <a:pt x="900" y="384"/>
                    </a:lnTo>
                    <a:lnTo>
                      <a:pt x="900" y="384"/>
                    </a:lnTo>
                    <a:lnTo>
                      <a:pt x="901" y="384"/>
                    </a:lnTo>
                    <a:lnTo>
                      <a:pt x="901" y="384"/>
                    </a:lnTo>
                    <a:lnTo>
                      <a:pt x="902" y="384"/>
                    </a:lnTo>
                    <a:lnTo>
                      <a:pt x="902" y="384"/>
                    </a:lnTo>
                    <a:lnTo>
                      <a:pt x="903" y="384"/>
                    </a:lnTo>
                    <a:lnTo>
                      <a:pt x="903" y="384"/>
                    </a:lnTo>
                    <a:lnTo>
                      <a:pt x="904" y="384"/>
                    </a:lnTo>
                    <a:lnTo>
                      <a:pt x="904" y="384"/>
                    </a:lnTo>
                    <a:lnTo>
                      <a:pt x="905" y="384"/>
                    </a:lnTo>
                    <a:lnTo>
                      <a:pt x="905" y="384"/>
                    </a:lnTo>
                    <a:lnTo>
                      <a:pt x="906" y="384"/>
                    </a:lnTo>
                    <a:lnTo>
                      <a:pt x="906" y="384"/>
                    </a:lnTo>
                    <a:lnTo>
                      <a:pt x="907" y="384"/>
                    </a:lnTo>
                    <a:lnTo>
                      <a:pt x="907" y="384"/>
                    </a:lnTo>
                    <a:lnTo>
                      <a:pt x="908" y="384"/>
                    </a:lnTo>
                    <a:lnTo>
                      <a:pt x="908" y="384"/>
                    </a:lnTo>
                    <a:lnTo>
                      <a:pt x="909" y="384"/>
                    </a:lnTo>
                    <a:lnTo>
                      <a:pt x="909" y="384"/>
                    </a:lnTo>
                    <a:lnTo>
                      <a:pt x="910" y="384"/>
                    </a:lnTo>
                    <a:lnTo>
                      <a:pt x="910" y="384"/>
                    </a:lnTo>
                    <a:lnTo>
                      <a:pt x="911" y="384"/>
                    </a:lnTo>
                    <a:lnTo>
                      <a:pt x="911" y="384"/>
                    </a:lnTo>
                    <a:lnTo>
                      <a:pt x="912" y="384"/>
                    </a:lnTo>
                    <a:lnTo>
                      <a:pt x="912" y="384"/>
                    </a:lnTo>
                    <a:lnTo>
                      <a:pt x="913" y="384"/>
                    </a:lnTo>
                    <a:lnTo>
                      <a:pt x="913" y="384"/>
                    </a:lnTo>
                    <a:lnTo>
                      <a:pt x="914" y="384"/>
                    </a:lnTo>
                    <a:lnTo>
                      <a:pt x="914" y="384"/>
                    </a:lnTo>
                    <a:lnTo>
                      <a:pt x="915" y="384"/>
                    </a:lnTo>
                    <a:lnTo>
                      <a:pt x="915" y="384"/>
                    </a:lnTo>
                    <a:lnTo>
                      <a:pt x="916" y="384"/>
                    </a:lnTo>
                    <a:lnTo>
                      <a:pt x="916" y="384"/>
                    </a:lnTo>
                    <a:lnTo>
                      <a:pt x="917" y="384"/>
                    </a:lnTo>
                    <a:lnTo>
                      <a:pt x="917" y="384"/>
                    </a:lnTo>
                    <a:lnTo>
                      <a:pt x="918" y="384"/>
                    </a:lnTo>
                    <a:lnTo>
                      <a:pt x="918" y="384"/>
                    </a:lnTo>
                    <a:lnTo>
                      <a:pt x="919" y="384"/>
                    </a:lnTo>
                    <a:lnTo>
                      <a:pt x="919" y="384"/>
                    </a:lnTo>
                    <a:lnTo>
                      <a:pt x="919" y="164"/>
                    </a:lnTo>
                    <a:lnTo>
                      <a:pt x="920" y="299"/>
                    </a:lnTo>
                    <a:lnTo>
                      <a:pt x="920" y="256"/>
                    </a:lnTo>
                    <a:lnTo>
                      <a:pt x="920" y="384"/>
                    </a:lnTo>
                    <a:lnTo>
                      <a:pt x="921" y="384"/>
                    </a:lnTo>
                    <a:lnTo>
                      <a:pt x="921" y="384"/>
                    </a:lnTo>
                    <a:lnTo>
                      <a:pt x="922" y="384"/>
                    </a:lnTo>
                    <a:lnTo>
                      <a:pt x="922" y="384"/>
                    </a:lnTo>
                    <a:lnTo>
                      <a:pt x="923" y="384"/>
                    </a:lnTo>
                    <a:lnTo>
                      <a:pt x="923" y="384"/>
                    </a:lnTo>
                    <a:lnTo>
                      <a:pt x="924" y="299"/>
                    </a:lnTo>
                    <a:lnTo>
                      <a:pt x="924" y="384"/>
                    </a:lnTo>
                    <a:lnTo>
                      <a:pt x="924" y="384"/>
                    </a:lnTo>
                    <a:lnTo>
                      <a:pt x="925" y="274"/>
                    </a:lnTo>
                    <a:lnTo>
                      <a:pt x="925" y="282"/>
                    </a:lnTo>
                    <a:lnTo>
                      <a:pt x="925" y="384"/>
                    </a:lnTo>
                    <a:lnTo>
                      <a:pt x="926" y="384"/>
                    </a:lnTo>
                    <a:lnTo>
                      <a:pt x="926" y="384"/>
                    </a:lnTo>
                    <a:lnTo>
                      <a:pt x="927" y="384"/>
                    </a:lnTo>
                    <a:lnTo>
                      <a:pt x="927" y="384"/>
                    </a:lnTo>
                    <a:lnTo>
                      <a:pt x="928" y="384"/>
                    </a:lnTo>
                    <a:lnTo>
                      <a:pt x="928" y="384"/>
                    </a:lnTo>
                    <a:lnTo>
                      <a:pt x="929" y="384"/>
                    </a:lnTo>
                    <a:lnTo>
                      <a:pt x="929" y="384"/>
                    </a:lnTo>
                    <a:lnTo>
                      <a:pt x="930" y="384"/>
                    </a:lnTo>
                    <a:lnTo>
                      <a:pt x="930" y="384"/>
                    </a:lnTo>
                    <a:lnTo>
                      <a:pt x="931" y="384"/>
                    </a:lnTo>
                    <a:lnTo>
                      <a:pt x="931" y="384"/>
                    </a:lnTo>
                    <a:lnTo>
                      <a:pt x="932" y="384"/>
                    </a:lnTo>
                    <a:lnTo>
                      <a:pt x="932" y="384"/>
                    </a:lnTo>
                    <a:lnTo>
                      <a:pt x="933" y="384"/>
                    </a:lnTo>
                    <a:lnTo>
                      <a:pt x="933" y="384"/>
                    </a:lnTo>
                    <a:lnTo>
                      <a:pt x="934" y="384"/>
                    </a:lnTo>
                    <a:lnTo>
                      <a:pt x="934" y="384"/>
                    </a:lnTo>
                    <a:lnTo>
                      <a:pt x="935" y="384"/>
                    </a:lnTo>
                    <a:lnTo>
                      <a:pt x="935" y="384"/>
                    </a:lnTo>
                    <a:lnTo>
                      <a:pt x="936" y="384"/>
                    </a:lnTo>
                    <a:lnTo>
                      <a:pt x="936" y="384"/>
                    </a:lnTo>
                    <a:lnTo>
                      <a:pt x="937" y="384"/>
                    </a:lnTo>
                    <a:lnTo>
                      <a:pt x="937" y="384"/>
                    </a:lnTo>
                    <a:lnTo>
                      <a:pt x="938" y="244"/>
                    </a:lnTo>
                    <a:lnTo>
                      <a:pt x="938" y="384"/>
                    </a:lnTo>
                    <a:lnTo>
                      <a:pt x="939" y="384"/>
                    </a:lnTo>
                    <a:lnTo>
                      <a:pt x="939" y="384"/>
                    </a:lnTo>
                    <a:lnTo>
                      <a:pt x="940" y="384"/>
                    </a:lnTo>
                    <a:lnTo>
                      <a:pt x="940" y="384"/>
                    </a:lnTo>
                    <a:lnTo>
                      <a:pt x="941" y="384"/>
                    </a:lnTo>
                    <a:lnTo>
                      <a:pt x="941" y="384"/>
                    </a:lnTo>
                    <a:lnTo>
                      <a:pt x="942" y="384"/>
                    </a:lnTo>
                    <a:lnTo>
                      <a:pt x="942" y="384"/>
                    </a:lnTo>
                    <a:lnTo>
                      <a:pt x="943" y="384"/>
                    </a:lnTo>
                    <a:lnTo>
                      <a:pt x="943" y="384"/>
                    </a:lnTo>
                    <a:lnTo>
                      <a:pt x="944" y="384"/>
                    </a:lnTo>
                    <a:lnTo>
                      <a:pt x="944" y="384"/>
                    </a:lnTo>
                    <a:lnTo>
                      <a:pt x="945" y="384"/>
                    </a:lnTo>
                    <a:lnTo>
                      <a:pt x="945" y="384"/>
                    </a:lnTo>
                    <a:lnTo>
                      <a:pt x="946" y="384"/>
                    </a:lnTo>
                    <a:lnTo>
                      <a:pt x="946" y="384"/>
                    </a:lnTo>
                    <a:lnTo>
                      <a:pt x="947" y="384"/>
                    </a:lnTo>
                    <a:lnTo>
                      <a:pt x="947" y="384"/>
                    </a:lnTo>
                    <a:lnTo>
                      <a:pt x="948" y="384"/>
                    </a:lnTo>
                    <a:lnTo>
                      <a:pt x="948" y="384"/>
                    </a:lnTo>
                    <a:lnTo>
                      <a:pt x="949" y="384"/>
                    </a:lnTo>
                    <a:lnTo>
                      <a:pt x="949" y="384"/>
                    </a:lnTo>
                    <a:lnTo>
                      <a:pt x="950" y="384"/>
                    </a:lnTo>
                    <a:lnTo>
                      <a:pt x="950" y="384"/>
                    </a:lnTo>
                    <a:lnTo>
                      <a:pt x="951" y="384"/>
                    </a:lnTo>
                    <a:lnTo>
                      <a:pt x="951" y="384"/>
                    </a:lnTo>
                    <a:lnTo>
                      <a:pt x="952" y="384"/>
                    </a:lnTo>
                    <a:lnTo>
                      <a:pt x="952" y="384"/>
                    </a:lnTo>
                    <a:lnTo>
                      <a:pt x="953" y="384"/>
                    </a:lnTo>
                    <a:lnTo>
                      <a:pt x="953" y="384"/>
                    </a:lnTo>
                    <a:lnTo>
                      <a:pt x="954" y="384"/>
                    </a:lnTo>
                    <a:lnTo>
                      <a:pt x="954" y="384"/>
                    </a:lnTo>
                    <a:lnTo>
                      <a:pt x="955" y="384"/>
                    </a:lnTo>
                    <a:lnTo>
                      <a:pt x="955" y="384"/>
                    </a:lnTo>
                    <a:lnTo>
                      <a:pt x="956" y="256"/>
                    </a:lnTo>
                    <a:lnTo>
                      <a:pt x="956" y="384"/>
                    </a:lnTo>
                    <a:lnTo>
                      <a:pt x="956" y="384"/>
                    </a:lnTo>
                    <a:lnTo>
                      <a:pt x="957" y="230"/>
                    </a:lnTo>
                    <a:lnTo>
                      <a:pt x="957" y="384"/>
                    </a:lnTo>
                    <a:lnTo>
                      <a:pt x="957" y="384"/>
                    </a:lnTo>
                    <a:lnTo>
                      <a:pt x="958" y="299"/>
                    </a:lnTo>
                    <a:lnTo>
                      <a:pt x="958" y="299"/>
                    </a:lnTo>
                    <a:lnTo>
                      <a:pt x="959" y="299"/>
                    </a:lnTo>
                    <a:lnTo>
                      <a:pt x="959" y="384"/>
                    </a:lnTo>
                    <a:lnTo>
                      <a:pt x="959" y="384"/>
                    </a:lnTo>
                    <a:lnTo>
                      <a:pt x="960" y="384"/>
                    </a:lnTo>
                    <a:lnTo>
                      <a:pt x="960" y="384"/>
                    </a:lnTo>
                    <a:lnTo>
                      <a:pt x="961" y="384"/>
                    </a:lnTo>
                    <a:lnTo>
                      <a:pt x="961" y="256"/>
                    </a:lnTo>
                    <a:lnTo>
                      <a:pt x="961" y="256"/>
                    </a:lnTo>
                    <a:lnTo>
                      <a:pt x="962" y="282"/>
                    </a:lnTo>
                    <a:lnTo>
                      <a:pt x="962" y="384"/>
                    </a:lnTo>
                    <a:lnTo>
                      <a:pt x="962" y="384"/>
                    </a:lnTo>
                    <a:lnTo>
                      <a:pt x="963" y="384"/>
                    </a:lnTo>
                    <a:lnTo>
                      <a:pt x="963" y="384"/>
                    </a:lnTo>
                    <a:lnTo>
                      <a:pt x="964" y="384"/>
                    </a:lnTo>
                    <a:lnTo>
                      <a:pt x="964" y="384"/>
                    </a:lnTo>
                    <a:lnTo>
                      <a:pt x="965" y="384"/>
                    </a:lnTo>
                    <a:lnTo>
                      <a:pt x="965" y="384"/>
                    </a:lnTo>
                    <a:lnTo>
                      <a:pt x="966" y="384"/>
                    </a:lnTo>
                    <a:lnTo>
                      <a:pt x="966" y="384"/>
                    </a:lnTo>
                    <a:lnTo>
                      <a:pt x="967" y="384"/>
                    </a:lnTo>
                    <a:lnTo>
                      <a:pt x="967" y="384"/>
                    </a:lnTo>
                    <a:lnTo>
                      <a:pt x="968" y="384"/>
                    </a:lnTo>
                    <a:lnTo>
                      <a:pt x="968" y="384"/>
                    </a:lnTo>
                    <a:lnTo>
                      <a:pt x="969" y="384"/>
                    </a:lnTo>
                    <a:lnTo>
                      <a:pt x="969" y="384"/>
                    </a:lnTo>
                    <a:lnTo>
                      <a:pt x="969" y="384"/>
                    </a:lnTo>
                    <a:lnTo>
                      <a:pt x="970" y="384"/>
                    </a:lnTo>
                    <a:lnTo>
                      <a:pt x="971" y="384"/>
                    </a:lnTo>
                    <a:lnTo>
                      <a:pt x="971" y="384"/>
                    </a:lnTo>
                    <a:lnTo>
                      <a:pt x="972" y="384"/>
                    </a:lnTo>
                    <a:lnTo>
                      <a:pt x="972" y="384"/>
                    </a:lnTo>
                    <a:lnTo>
                      <a:pt x="973" y="384"/>
                    </a:lnTo>
                    <a:lnTo>
                      <a:pt x="973" y="384"/>
                    </a:lnTo>
                    <a:lnTo>
                      <a:pt x="974" y="384"/>
                    </a:lnTo>
                    <a:lnTo>
                      <a:pt x="974" y="384"/>
                    </a:lnTo>
                    <a:lnTo>
                      <a:pt x="975" y="384"/>
                    </a:lnTo>
                    <a:lnTo>
                      <a:pt x="975" y="384"/>
                    </a:lnTo>
                    <a:lnTo>
                      <a:pt x="976" y="384"/>
                    </a:lnTo>
                    <a:lnTo>
                      <a:pt x="976" y="384"/>
                    </a:lnTo>
                    <a:lnTo>
                      <a:pt x="977" y="384"/>
                    </a:lnTo>
                    <a:lnTo>
                      <a:pt x="977" y="384"/>
                    </a:lnTo>
                    <a:lnTo>
                      <a:pt x="978" y="384"/>
                    </a:lnTo>
                    <a:lnTo>
                      <a:pt x="978" y="384"/>
                    </a:lnTo>
                    <a:lnTo>
                      <a:pt x="979" y="384"/>
                    </a:lnTo>
                    <a:lnTo>
                      <a:pt x="979" y="384"/>
                    </a:lnTo>
                    <a:lnTo>
                      <a:pt x="980" y="384"/>
                    </a:lnTo>
                    <a:lnTo>
                      <a:pt x="980" y="384"/>
                    </a:lnTo>
                    <a:lnTo>
                      <a:pt x="981" y="384"/>
                    </a:lnTo>
                    <a:lnTo>
                      <a:pt x="981" y="384"/>
                    </a:lnTo>
                    <a:lnTo>
                      <a:pt x="982" y="384"/>
                    </a:lnTo>
                    <a:lnTo>
                      <a:pt x="982" y="384"/>
                    </a:lnTo>
                    <a:lnTo>
                      <a:pt x="983" y="384"/>
                    </a:lnTo>
                    <a:lnTo>
                      <a:pt x="983" y="274"/>
                    </a:lnTo>
                    <a:lnTo>
                      <a:pt x="984" y="274"/>
                    </a:lnTo>
                    <a:lnTo>
                      <a:pt x="984" y="384"/>
                    </a:lnTo>
                    <a:lnTo>
                      <a:pt x="984" y="384"/>
                    </a:lnTo>
                    <a:lnTo>
                      <a:pt x="985" y="384"/>
                    </a:lnTo>
                    <a:lnTo>
                      <a:pt x="985" y="384"/>
                    </a:lnTo>
                    <a:lnTo>
                      <a:pt x="986" y="384"/>
                    </a:lnTo>
                    <a:lnTo>
                      <a:pt x="986" y="384"/>
                    </a:lnTo>
                    <a:lnTo>
                      <a:pt x="987" y="384"/>
                    </a:lnTo>
                    <a:lnTo>
                      <a:pt x="987" y="384"/>
                    </a:lnTo>
                    <a:lnTo>
                      <a:pt x="988" y="384"/>
                    </a:lnTo>
                    <a:lnTo>
                      <a:pt x="988" y="384"/>
                    </a:lnTo>
                    <a:lnTo>
                      <a:pt x="989" y="384"/>
                    </a:lnTo>
                    <a:lnTo>
                      <a:pt x="989" y="384"/>
                    </a:lnTo>
                    <a:lnTo>
                      <a:pt x="989" y="384"/>
                    </a:lnTo>
                    <a:lnTo>
                      <a:pt x="990" y="384"/>
                    </a:lnTo>
                    <a:lnTo>
                      <a:pt x="991" y="384"/>
                    </a:lnTo>
                    <a:lnTo>
                      <a:pt x="991" y="384"/>
                    </a:lnTo>
                    <a:lnTo>
                      <a:pt x="992" y="384"/>
                    </a:lnTo>
                    <a:lnTo>
                      <a:pt x="992" y="384"/>
                    </a:lnTo>
                    <a:lnTo>
                      <a:pt x="993" y="244"/>
                    </a:lnTo>
                    <a:lnTo>
                      <a:pt x="993" y="384"/>
                    </a:lnTo>
                    <a:lnTo>
                      <a:pt x="993" y="244"/>
                    </a:lnTo>
                    <a:lnTo>
                      <a:pt x="994" y="334"/>
                    </a:lnTo>
                    <a:lnTo>
                      <a:pt x="994" y="384"/>
                    </a:lnTo>
                    <a:lnTo>
                      <a:pt x="994" y="384"/>
                    </a:lnTo>
                    <a:lnTo>
                      <a:pt x="995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7" y="384"/>
                    </a:lnTo>
                    <a:lnTo>
                      <a:pt x="997" y="384"/>
                    </a:lnTo>
                    <a:lnTo>
                      <a:pt x="998" y="384"/>
                    </a:lnTo>
                    <a:lnTo>
                      <a:pt x="998" y="384"/>
                    </a:lnTo>
                    <a:lnTo>
                      <a:pt x="999" y="384"/>
                    </a:lnTo>
                    <a:lnTo>
                      <a:pt x="999" y="384"/>
                    </a:lnTo>
                    <a:lnTo>
                      <a:pt x="1000" y="384"/>
                    </a:lnTo>
                    <a:lnTo>
                      <a:pt x="1000" y="384"/>
                    </a:lnTo>
                    <a:lnTo>
                      <a:pt x="1001" y="384"/>
                    </a:lnTo>
                    <a:lnTo>
                      <a:pt x="1001" y="384"/>
                    </a:lnTo>
                    <a:lnTo>
                      <a:pt x="1002" y="384"/>
                    </a:lnTo>
                    <a:lnTo>
                      <a:pt x="1002" y="384"/>
                    </a:lnTo>
                    <a:lnTo>
                      <a:pt x="1002" y="230"/>
                    </a:lnTo>
                    <a:lnTo>
                      <a:pt x="1003" y="384"/>
                    </a:lnTo>
                    <a:lnTo>
                      <a:pt x="1003" y="274"/>
                    </a:lnTo>
                    <a:lnTo>
                      <a:pt x="1003" y="384"/>
                    </a:lnTo>
                    <a:lnTo>
                      <a:pt x="1004" y="384"/>
                    </a:lnTo>
                    <a:lnTo>
                      <a:pt x="1004" y="384"/>
                    </a:lnTo>
                    <a:lnTo>
                      <a:pt x="1005" y="384"/>
                    </a:lnTo>
                    <a:lnTo>
                      <a:pt x="1005" y="384"/>
                    </a:lnTo>
                    <a:lnTo>
                      <a:pt x="1006" y="384"/>
                    </a:lnTo>
                    <a:lnTo>
                      <a:pt x="1006" y="230"/>
                    </a:lnTo>
                    <a:lnTo>
                      <a:pt x="1006" y="384"/>
                    </a:lnTo>
                    <a:lnTo>
                      <a:pt x="1007" y="384"/>
                    </a:lnTo>
                    <a:lnTo>
                      <a:pt x="1007" y="384"/>
                    </a:lnTo>
                    <a:lnTo>
                      <a:pt x="1008" y="384"/>
                    </a:lnTo>
                    <a:lnTo>
                      <a:pt x="1008" y="384"/>
                    </a:lnTo>
                    <a:lnTo>
                      <a:pt x="1008" y="244"/>
                    </a:lnTo>
                    <a:lnTo>
                      <a:pt x="1009" y="384"/>
                    </a:lnTo>
                    <a:lnTo>
                      <a:pt x="1009" y="384"/>
                    </a:lnTo>
                    <a:lnTo>
                      <a:pt x="1010" y="384"/>
                    </a:lnTo>
                    <a:lnTo>
                      <a:pt x="1010" y="384"/>
                    </a:lnTo>
                    <a:lnTo>
                      <a:pt x="1011" y="384"/>
                    </a:lnTo>
                    <a:lnTo>
                      <a:pt x="1011" y="384"/>
                    </a:lnTo>
                    <a:lnTo>
                      <a:pt x="1012" y="384"/>
                    </a:lnTo>
                    <a:lnTo>
                      <a:pt x="1012" y="384"/>
                    </a:lnTo>
                    <a:lnTo>
                      <a:pt x="1013" y="384"/>
                    </a:lnTo>
                    <a:lnTo>
                      <a:pt x="1013" y="384"/>
                    </a:lnTo>
                    <a:lnTo>
                      <a:pt x="1014" y="384"/>
                    </a:lnTo>
                    <a:lnTo>
                      <a:pt x="1014" y="384"/>
                    </a:lnTo>
                    <a:lnTo>
                      <a:pt x="1015" y="384"/>
                    </a:lnTo>
                    <a:lnTo>
                      <a:pt x="1015" y="384"/>
                    </a:lnTo>
                    <a:lnTo>
                      <a:pt x="1016" y="384"/>
                    </a:lnTo>
                    <a:lnTo>
                      <a:pt x="1016" y="384"/>
                    </a:lnTo>
                    <a:lnTo>
                      <a:pt x="1016" y="230"/>
                    </a:lnTo>
                    <a:lnTo>
                      <a:pt x="1017" y="384"/>
                    </a:lnTo>
                    <a:lnTo>
                      <a:pt x="1017" y="384"/>
                    </a:lnTo>
                    <a:lnTo>
                      <a:pt x="1018" y="384"/>
                    </a:lnTo>
                    <a:lnTo>
                      <a:pt x="1018" y="384"/>
                    </a:lnTo>
                    <a:lnTo>
                      <a:pt x="1019" y="384"/>
                    </a:lnTo>
                    <a:lnTo>
                      <a:pt x="1019" y="384"/>
                    </a:lnTo>
                    <a:lnTo>
                      <a:pt x="1020" y="384"/>
                    </a:lnTo>
                    <a:lnTo>
                      <a:pt x="1020" y="384"/>
                    </a:lnTo>
                    <a:lnTo>
                      <a:pt x="1020" y="128"/>
                    </a:lnTo>
                    <a:lnTo>
                      <a:pt x="1021" y="128"/>
                    </a:lnTo>
                    <a:lnTo>
                      <a:pt x="1021" y="384"/>
                    </a:lnTo>
                    <a:lnTo>
                      <a:pt x="1022" y="128"/>
                    </a:lnTo>
                    <a:lnTo>
                      <a:pt x="1022" y="128"/>
                    </a:lnTo>
                    <a:lnTo>
                      <a:pt x="1022" y="384"/>
                    </a:lnTo>
                    <a:lnTo>
                      <a:pt x="1023" y="384"/>
                    </a:lnTo>
                    <a:lnTo>
                      <a:pt x="1023" y="384"/>
                    </a:lnTo>
                    <a:lnTo>
                      <a:pt x="1024" y="384"/>
                    </a:lnTo>
                    <a:lnTo>
                      <a:pt x="1024" y="384"/>
                    </a:lnTo>
                    <a:lnTo>
                      <a:pt x="1025" y="303"/>
                    </a:lnTo>
                    <a:lnTo>
                      <a:pt x="1025" y="384"/>
                    </a:lnTo>
                    <a:lnTo>
                      <a:pt x="1025" y="384"/>
                    </a:lnTo>
                    <a:lnTo>
                      <a:pt x="1025" y="303"/>
                    </a:lnTo>
                    <a:lnTo>
                      <a:pt x="1026" y="384"/>
                    </a:lnTo>
                    <a:lnTo>
                      <a:pt x="1026" y="384"/>
                    </a:lnTo>
                    <a:lnTo>
                      <a:pt x="1027" y="384"/>
                    </a:lnTo>
                    <a:lnTo>
                      <a:pt x="1027" y="384"/>
                    </a:lnTo>
                    <a:lnTo>
                      <a:pt x="1028" y="384"/>
                    </a:lnTo>
                    <a:lnTo>
                      <a:pt x="1028" y="384"/>
                    </a:lnTo>
                    <a:lnTo>
                      <a:pt x="1029" y="384"/>
                    </a:lnTo>
                    <a:lnTo>
                      <a:pt x="1029" y="384"/>
                    </a:lnTo>
                    <a:lnTo>
                      <a:pt x="1029" y="274"/>
                    </a:lnTo>
                    <a:lnTo>
                      <a:pt x="1030" y="274"/>
                    </a:lnTo>
                    <a:lnTo>
                      <a:pt x="1030" y="274"/>
                    </a:lnTo>
                    <a:lnTo>
                      <a:pt x="1030" y="384"/>
                    </a:lnTo>
                    <a:lnTo>
                      <a:pt x="1031" y="384"/>
                    </a:lnTo>
                    <a:lnTo>
                      <a:pt x="1031" y="325"/>
                    </a:lnTo>
                    <a:lnTo>
                      <a:pt x="1031" y="192"/>
                    </a:lnTo>
                    <a:lnTo>
                      <a:pt x="1032" y="256"/>
                    </a:lnTo>
                    <a:lnTo>
                      <a:pt x="1032" y="256"/>
                    </a:lnTo>
                    <a:lnTo>
                      <a:pt x="1033" y="256"/>
                    </a:lnTo>
                    <a:lnTo>
                      <a:pt x="1033" y="256"/>
                    </a:lnTo>
                    <a:lnTo>
                      <a:pt x="1033" y="384"/>
                    </a:lnTo>
                    <a:lnTo>
                      <a:pt x="1034" y="384"/>
                    </a:lnTo>
                    <a:lnTo>
                      <a:pt x="1034" y="384"/>
                    </a:lnTo>
                    <a:lnTo>
                      <a:pt x="1035" y="384"/>
                    </a:lnTo>
                    <a:lnTo>
                      <a:pt x="1035" y="384"/>
                    </a:lnTo>
                    <a:lnTo>
                      <a:pt x="1036" y="384"/>
                    </a:lnTo>
                    <a:lnTo>
                      <a:pt x="1036" y="384"/>
                    </a:lnTo>
                    <a:lnTo>
                      <a:pt x="1037" y="384"/>
                    </a:lnTo>
                    <a:lnTo>
                      <a:pt x="1037" y="384"/>
                    </a:lnTo>
                    <a:lnTo>
                      <a:pt x="1038" y="384"/>
                    </a:lnTo>
                    <a:lnTo>
                      <a:pt x="1038" y="384"/>
                    </a:lnTo>
                    <a:lnTo>
                      <a:pt x="1039" y="384"/>
                    </a:lnTo>
                    <a:lnTo>
                      <a:pt x="1039" y="384"/>
                    </a:lnTo>
                    <a:lnTo>
                      <a:pt x="1040" y="384"/>
                    </a:lnTo>
                    <a:lnTo>
                      <a:pt x="1040" y="384"/>
                    </a:lnTo>
                    <a:lnTo>
                      <a:pt x="1041" y="384"/>
                    </a:lnTo>
                    <a:lnTo>
                      <a:pt x="1041" y="384"/>
                    </a:lnTo>
                    <a:lnTo>
                      <a:pt x="1042" y="384"/>
                    </a:lnTo>
                    <a:lnTo>
                      <a:pt x="1042" y="384"/>
                    </a:lnTo>
                    <a:lnTo>
                      <a:pt x="1043" y="384"/>
                    </a:lnTo>
                    <a:lnTo>
                      <a:pt x="1043" y="384"/>
                    </a:lnTo>
                    <a:lnTo>
                      <a:pt x="1044" y="384"/>
                    </a:lnTo>
                    <a:lnTo>
                      <a:pt x="1044" y="384"/>
                    </a:lnTo>
                    <a:lnTo>
                      <a:pt x="1045" y="384"/>
                    </a:lnTo>
                    <a:lnTo>
                      <a:pt x="1045" y="384"/>
                    </a:lnTo>
                    <a:lnTo>
                      <a:pt x="1046" y="384"/>
                    </a:lnTo>
                    <a:lnTo>
                      <a:pt x="1046" y="384"/>
                    </a:lnTo>
                    <a:lnTo>
                      <a:pt x="1047" y="384"/>
                    </a:lnTo>
                    <a:lnTo>
                      <a:pt x="1047" y="384"/>
                    </a:lnTo>
                    <a:lnTo>
                      <a:pt x="1048" y="384"/>
                    </a:lnTo>
                    <a:lnTo>
                      <a:pt x="1048" y="384"/>
                    </a:lnTo>
                    <a:lnTo>
                      <a:pt x="1049" y="384"/>
                    </a:lnTo>
                    <a:lnTo>
                      <a:pt x="1049" y="384"/>
                    </a:lnTo>
                    <a:lnTo>
                      <a:pt x="1050" y="384"/>
                    </a:lnTo>
                    <a:lnTo>
                      <a:pt x="1050" y="384"/>
                    </a:lnTo>
                    <a:lnTo>
                      <a:pt x="1051" y="244"/>
                    </a:lnTo>
                    <a:lnTo>
                      <a:pt x="1051" y="244"/>
                    </a:lnTo>
                    <a:lnTo>
                      <a:pt x="1051" y="274"/>
                    </a:lnTo>
                    <a:lnTo>
                      <a:pt x="1052" y="266"/>
                    </a:lnTo>
                    <a:lnTo>
                      <a:pt x="1052" y="384"/>
                    </a:lnTo>
                    <a:lnTo>
                      <a:pt x="1053" y="384"/>
                    </a:lnTo>
                    <a:lnTo>
                      <a:pt x="1053" y="384"/>
                    </a:lnTo>
                    <a:lnTo>
                      <a:pt x="1054" y="384"/>
                    </a:lnTo>
                    <a:lnTo>
                      <a:pt x="1054" y="384"/>
                    </a:lnTo>
                    <a:lnTo>
                      <a:pt x="1055" y="384"/>
                    </a:lnTo>
                    <a:lnTo>
                      <a:pt x="1055" y="384"/>
                    </a:lnTo>
                    <a:lnTo>
                      <a:pt x="1056" y="384"/>
                    </a:lnTo>
                    <a:lnTo>
                      <a:pt x="1056" y="384"/>
                    </a:lnTo>
                    <a:lnTo>
                      <a:pt x="1057" y="384"/>
                    </a:lnTo>
                    <a:lnTo>
                      <a:pt x="1057" y="384"/>
                    </a:lnTo>
                    <a:lnTo>
                      <a:pt x="1058" y="384"/>
                    </a:lnTo>
                    <a:lnTo>
                      <a:pt x="1058" y="384"/>
                    </a:lnTo>
                    <a:lnTo>
                      <a:pt x="1059" y="384"/>
                    </a:lnTo>
                    <a:lnTo>
                      <a:pt x="1059" y="384"/>
                    </a:lnTo>
                    <a:lnTo>
                      <a:pt x="1060" y="384"/>
                    </a:lnTo>
                    <a:lnTo>
                      <a:pt x="1060" y="384"/>
                    </a:lnTo>
                    <a:lnTo>
                      <a:pt x="1061" y="384"/>
                    </a:lnTo>
                    <a:lnTo>
                      <a:pt x="1061" y="384"/>
                    </a:lnTo>
                    <a:lnTo>
                      <a:pt x="1062" y="384"/>
                    </a:lnTo>
                    <a:lnTo>
                      <a:pt x="1062" y="384"/>
                    </a:lnTo>
                    <a:lnTo>
                      <a:pt x="1063" y="384"/>
                    </a:lnTo>
                    <a:lnTo>
                      <a:pt x="1063" y="384"/>
                    </a:lnTo>
                    <a:lnTo>
                      <a:pt x="1064" y="384"/>
                    </a:lnTo>
                    <a:lnTo>
                      <a:pt x="1064" y="384"/>
                    </a:lnTo>
                    <a:lnTo>
                      <a:pt x="1065" y="384"/>
                    </a:lnTo>
                    <a:lnTo>
                      <a:pt x="1065" y="384"/>
                    </a:lnTo>
                    <a:lnTo>
                      <a:pt x="1066" y="384"/>
                    </a:lnTo>
                    <a:lnTo>
                      <a:pt x="1066" y="384"/>
                    </a:lnTo>
                    <a:lnTo>
                      <a:pt x="1067" y="384"/>
                    </a:lnTo>
                    <a:lnTo>
                      <a:pt x="1067" y="384"/>
                    </a:lnTo>
                    <a:lnTo>
                      <a:pt x="1068" y="384"/>
                    </a:lnTo>
                    <a:lnTo>
                      <a:pt x="1068" y="384"/>
                    </a:lnTo>
                    <a:lnTo>
                      <a:pt x="1069" y="384"/>
                    </a:lnTo>
                    <a:lnTo>
                      <a:pt x="1069" y="384"/>
                    </a:lnTo>
                    <a:lnTo>
                      <a:pt x="1070" y="384"/>
                    </a:lnTo>
                    <a:lnTo>
                      <a:pt x="1070" y="384"/>
                    </a:lnTo>
                    <a:lnTo>
                      <a:pt x="1071" y="384"/>
                    </a:lnTo>
                    <a:lnTo>
                      <a:pt x="1071" y="384"/>
                    </a:lnTo>
                    <a:lnTo>
                      <a:pt x="1072" y="384"/>
                    </a:lnTo>
                    <a:lnTo>
                      <a:pt x="1072" y="384"/>
                    </a:lnTo>
                    <a:lnTo>
                      <a:pt x="1073" y="384"/>
                    </a:lnTo>
                    <a:lnTo>
                      <a:pt x="1073" y="384"/>
                    </a:lnTo>
                    <a:lnTo>
                      <a:pt x="1074" y="384"/>
                    </a:lnTo>
                    <a:lnTo>
                      <a:pt x="1074" y="384"/>
                    </a:lnTo>
                    <a:lnTo>
                      <a:pt x="1075" y="384"/>
                    </a:lnTo>
                    <a:lnTo>
                      <a:pt x="1075" y="384"/>
                    </a:lnTo>
                    <a:lnTo>
                      <a:pt x="1076" y="384"/>
                    </a:lnTo>
                    <a:lnTo>
                      <a:pt x="1076" y="384"/>
                    </a:lnTo>
                    <a:lnTo>
                      <a:pt x="1077" y="384"/>
                    </a:lnTo>
                    <a:lnTo>
                      <a:pt x="1077" y="384"/>
                    </a:lnTo>
                    <a:lnTo>
                      <a:pt x="1078" y="384"/>
                    </a:lnTo>
                    <a:lnTo>
                      <a:pt x="1078" y="384"/>
                    </a:lnTo>
                    <a:lnTo>
                      <a:pt x="1079" y="384"/>
                    </a:lnTo>
                    <a:lnTo>
                      <a:pt x="1079" y="384"/>
                    </a:lnTo>
                    <a:lnTo>
                      <a:pt x="1080" y="384"/>
                    </a:lnTo>
                    <a:lnTo>
                      <a:pt x="1080" y="384"/>
                    </a:lnTo>
                    <a:lnTo>
                      <a:pt x="1081" y="384"/>
                    </a:lnTo>
                    <a:lnTo>
                      <a:pt x="1081" y="384"/>
                    </a:lnTo>
                    <a:lnTo>
                      <a:pt x="1082" y="384"/>
                    </a:lnTo>
                    <a:lnTo>
                      <a:pt x="1082" y="384"/>
                    </a:lnTo>
                    <a:lnTo>
                      <a:pt x="1083" y="384"/>
                    </a:lnTo>
                    <a:lnTo>
                      <a:pt x="1083" y="384"/>
                    </a:lnTo>
                    <a:lnTo>
                      <a:pt x="1084" y="384"/>
                    </a:lnTo>
                    <a:lnTo>
                      <a:pt x="1084" y="384"/>
                    </a:lnTo>
                    <a:lnTo>
                      <a:pt x="1085" y="384"/>
                    </a:lnTo>
                    <a:lnTo>
                      <a:pt x="1085" y="384"/>
                    </a:lnTo>
                    <a:lnTo>
                      <a:pt x="1086" y="384"/>
                    </a:lnTo>
                    <a:lnTo>
                      <a:pt x="1086" y="384"/>
                    </a:lnTo>
                    <a:lnTo>
                      <a:pt x="1087" y="384"/>
                    </a:lnTo>
                    <a:lnTo>
                      <a:pt x="1087" y="384"/>
                    </a:lnTo>
                    <a:lnTo>
                      <a:pt x="1088" y="384"/>
                    </a:lnTo>
                    <a:lnTo>
                      <a:pt x="1088" y="384"/>
                    </a:lnTo>
                    <a:lnTo>
                      <a:pt x="1089" y="384"/>
                    </a:lnTo>
                    <a:lnTo>
                      <a:pt x="1089" y="384"/>
                    </a:lnTo>
                    <a:lnTo>
                      <a:pt x="1090" y="384"/>
                    </a:lnTo>
                    <a:lnTo>
                      <a:pt x="1090" y="384"/>
                    </a:lnTo>
                    <a:lnTo>
                      <a:pt x="1091" y="384"/>
                    </a:lnTo>
                    <a:lnTo>
                      <a:pt x="1091" y="384"/>
                    </a:lnTo>
                    <a:lnTo>
                      <a:pt x="1092" y="384"/>
                    </a:lnTo>
                    <a:lnTo>
                      <a:pt x="1092" y="384"/>
                    </a:lnTo>
                    <a:lnTo>
                      <a:pt x="1093" y="384"/>
                    </a:lnTo>
                    <a:lnTo>
                      <a:pt x="1093" y="384"/>
                    </a:lnTo>
                    <a:lnTo>
                      <a:pt x="1094" y="384"/>
                    </a:lnTo>
                    <a:lnTo>
                      <a:pt x="1094" y="384"/>
                    </a:lnTo>
                    <a:lnTo>
                      <a:pt x="1095" y="384"/>
                    </a:lnTo>
                    <a:lnTo>
                      <a:pt x="1095" y="384"/>
                    </a:lnTo>
                    <a:lnTo>
                      <a:pt x="1096" y="384"/>
                    </a:lnTo>
                    <a:lnTo>
                      <a:pt x="1096" y="384"/>
                    </a:lnTo>
                    <a:lnTo>
                      <a:pt x="1097" y="384"/>
                    </a:lnTo>
                    <a:lnTo>
                      <a:pt x="1097" y="384"/>
                    </a:lnTo>
                    <a:lnTo>
                      <a:pt x="1098" y="384"/>
                    </a:lnTo>
                    <a:lnTo>
                      <a:pt x="1098" y="384"/>
                    </a:lnTo>
                    <a:lnTo>
                      <a:pt x="1099" y="384"/>
                    </a:lnTo>
                    <a:lnTo>
                      <a:pt x="1099" y="384"/>
                    </a:lnTo>
                    <a:lnTo>
                      <a:pt x="1100" y="384"/>
                    </a:lnTo>
                    <a:lnTo>
                      <a:pt x="1100" y="384"/>
                    </a:lnTo>
                    <a:lnTo>
                      <a:pt x="1101" y="384"/>
                    </a:lnTo>
                    <a:lnTo>
                      <a:pt x="1101" y="384"/>
                    </a:lnTo>
                    <a:lnTo>
                      <a:pt x="1102" y="384"/>
                    </a:lnTo>
                    <a:lnTo>
                      <a:pt x="1102" y="384"/>
                    </a:lnTo>
                    <a:lnTo>
                      <a:pt x="1103" y="384"/>
                    </a:lnTo>
                    <a:lnTo>
                      <a:pt x="1103" y="384"/>
                    </a:lnTo>
                    <a:lnTo>
                      <a:pt x="1104" y="384"/>
                    </a:lnTo>
                    <a:lnTo>
                      <a:pt x="1104" y="384"/>
                    </a:lnTo>
                    <a:lnTo>
                      <a:pt x="1105" y="384"/>
                    </a:lnTo>
                    <a:lnTo>
                      <a:pt x="1105" y="384"/>
                    </a:lnTo>
                    <a:lnTo>
                      <a:pt x="1106" y="384"/>
                    </a:lnTo>
                    <a:lnTo>
                      <a:pt x="1107" y="384"/>
                    </a:lnTo>
                    <a:lnTo>
                      <a:pt x="1107" y="384"/>
                    </a:lnTo>
                    <a:lnTo>
                      <a:pt x="1108" y="384"/>
                    </a:lnTo>
                    <a:lnTo>
                      <a:pt x="1108" y="384"/>
                    </a:lnTo>
                    <a:lnTo>
                      <a:pt x="1109" y="384"/>
                    </a:lnTo>
                    <a:lnTo>
                      <a:pt x="1109" y="384"/>
                    </a:lnTo>
                    <a:lnTo>
                      <a:pt x="1110" y="384"/>
                    </a:lnTo>
                    <a:lnTo>
                      <a:pt x="1110" y="384"/>
                    </a:lnTo>
                    <a:lnTo>
                      <a:pt x="1111" y="384"/>
                    </a:lnTo>
                    <a:lnTo>
                      <a:pt x="1111" y="384"/>
                    </a:lnTo>
                    <a:lnTo>
                      <a:pt x="1112" y="384"/>
                    </a:lnTo>
                    <a:lnTo>
                      <a:pt x="1112" y="384"/>
                    </a:lnTo>
                    <a:lnTo>
                      <a:pt x="1113" y="384"/>
                    </a:lnTo>
                    <a:lnTo>
                      <a:pt x="1113" y="384"/>
                    </a:lnTo>
                    <a:lnTo>
                      <a:pt x="1114" y="384"/>
                    </a:lnTo>
                    <a:lnTo>
                      <a:pt x="1114" y="384"/>
                    </a:lnTo>
                    <a:lnTo>
                      <a:pt x="1115" y="384"/>
                    </a:lnTo>
                    <a:lnTo>
                      <a:pt x="1115" y="230"/>
                    </a:lnTo>
                    <a:lnTo>
                      <a:pt x="1115" y="384"/>
                    </a:lnTo>
                    <a:lnTo>
                      <a:pt x="1116" y="384"/>
                    </a:lnTo>
                    <a:lnTo>
                      <a:pt x="1116" y="384"/>
                    </a:lnTo>
                    <a:lnTo>
                      <a:pt x="1117" y="244"/>
                    </a:lnTo>
                    <a:lnTo>
                      <a:pt x="1117" y="384"/>
                    </a:lnTo>
                    <a:lnTo>
                      <a:pt x="1117" y="384"/>
                    </a:lnTo>
                    <a:lnTo>
                      <a:pt x="1118" y="384"/>
                    </a:lnTo>
                    <a:lnTo>
                      <a:pt x="1118" y="333"/>
                    </a:lnTo>
                    <a:lnTo>
                      <a:pt x="1118" y="384"/>
                    </a:lnTo>
                    <a:lnTo>
                      <a:pt x="1119" y="384"/>
                    </a:lnTo>
                    <a:lnTo>
                      <a:pt x="1119" y="244"/>
                    </a:lnTo>
                    <a:lnTo>
                      <a:pt x="1120" y="384"/>
                    </a:lnTo>
                    <a:lnTo>
                      <a:pt x="1120" y="384"/>
                    </a:lnTo>
                    <a:lnTo>
                      <a:pt x="1121" y="384"/>
                    </a:lnTo>
                    <a:lnTo>
                      <a:pt x="1121" y="384"/>
                    </a:lnTo>
                    <a:lnTo>
                      <a:pt x="1122" y="384"/>
                    </a:lnTo>
                    <a:lnTo>
                      <a:pt x="1122" y="307"/>
                    </a:lnTo>
                    <a:lnTo>
                      <a:pt x="1122" y="384"/>
                    </a:lnTo>
                    <a:lnTo>
                      <a:pt x="1123" y="384"/>
                    </a:lnTo>
                    <a:lnTo>
                      <a:pt x="1123" y="384"/>
                    </a:lnTo>
                    <a:lnTo>
                      <a:pt x="1123" y="384"/>
                    </a:lnTo>
                    <a:lnTo>
                      <a:pt x="1124" y="384"/>
                    </a:lnTo>
                    <a:lnTo>
                      <a:pt x="1125" y="384"/>
                    </a:lnTo>
                    <a:lnTo>
                      <a:pt x="1125" y="384"/>
                    </a:lnTo>
                    <a:lnTo>
                      <a:pt x="1126" y="384"/>
                    </a:lnTo>
                    <a:lnTo>
                      <a:pt x="1126" y="384"/>
                    </a:lnTo>
                    <a:lnTo>
                      <a:pt x="1127" y="384"/>
                    </a:lnTo>
                    <a:lnTo>
                      <a:pt x="1127" y="384"/>
                    </a:lnTo>
                    <a:lnTo>
                      <a:pt x="1128" y="384"/>
                    </a:lnTo>
                    <a:lnTo>
                      <a:pt x="1128" y="384"/>
                    </a:lnTo>
                    <a:lnTo>
                      <a:pt x="1129" y="384"/>
                    </a:lnTo>
                    <a:lnTo>
                      <a:pt x="1129" y="384"/>
                    </a:lnTo>
                    <a:lnTo>
                      <a:pt x="1130" y="384"/>
                    </a:lnTo>
                    <a:lnTo>
                      <a:pt x="1130" y="384"/>
                    </a:lnTo>
                    <a:lnTo>
                      <a:pt x="1131" y="384"/>
                    </a:lnTo>
                    <a:lnTo>
                      <a:pt x="1131" y="384"/>
                    </a:lnTo>
                    <a:lnTo>
                      <a:pt x="1132" y="384"/>
                    </a:lnTo>
                    <a:lnTo>
                      <a:pt x="1132" y="384"/>
                    </a:lnTo>
                    <a:lnTo>
                      <a:pt x="1133" y="384"/>
                    </a:lnTo>
                    <a:lnTo>
                      <a:pt x="1133" y="384"/>
                    </a:lnTo>
                    <a:lnTo>
                      <a:pt x="1134" y="384"/>
                    </a:lnTo>
                    <a:lnTo>
                      <a:pt x="1134" y="384"/>
                    </a:lnTo>
                    <a:lnTo>
                      <a:pt x="1135" y="384"/>
                    </a:lnTo>
                    <a:lnTo>
                      <a:pt x="1135" y="384"/>
                    </a:lnTo>
                    <a:lnTo>
                      <a:pt x="1136" y="384"/>
                    </a:lnTo>
                    <a:lnTo>
                      <a:pt x="1136" y="384"/>
                    </a:lnTo>
                    <a:lnTo>
                      <a:pt x="1137" y="384"/>
                    </a:lnTo>
                    <a:lnTo>
                      <a:pt x="1137" y="384"/>
                    </a:lnTo>
                    <a:lnTo>
                      <a:pt x="1138" y="384"/>
                    </a:lnTo>
                    <a:lnTo>
                      <a:pt x="1138" y="384"/>
                    </a:lnTo>
                    <a:lnTo>
                      <a:pt x="1139" y="384"/>
                    </a:lnTo>
                    <a:lnTo>
                      <a:pt x="1139" y="384"/>
                    </a:lnTo>
                    <a:lnTo>
                      <a:pt x="1140" y="384"/>
                    </a:lnTo>
                    <a:lnTo>
                      <a:pt x="1140" y="384"/>
                    </a:lnTo>
                    <a:lnTo>
                      <a:pt x="1141" y="384"/>
                    </a:lnTo>
                    <a:lnTo>
                      <a:pt x="1141" y="384"/>
                    </a:lnTo>
                    <a:lnTo>
                      <a:pt x="1142" y="244"/>
                    </a:lnTo>
                    <a:lnTo>
                      <a:pt x="1142" y="384"/>
                    </a:lnTo>
                    <a:lnTo>
                      <a:pt x="1142" y="384"/>
                    </a:lnTo>
                    <a:lnTo>
                      <a:pt x="1143" y="384"/>
                    </a:lnTo>
                    <a:lnTo>
                      <a:pt x="1144" y="384"/>
                    </a:lnTo>
                    <a:lnTo>
                      <a:pt x="1144" y="384"/>
                    </a:lnTo>
                    <a:lnTo>
                      <a:pt x="1145" y="384"/>
                    </a:lnTo>
                    <a:lnTo>
                      <a:pt x="1145" y="384"/>
                    </a:lnTo>
                    <a:lnTo>
                      <a:pt x="1146" y="384"/>
                    </a:lnTo>
                    <a:lnTo>
                      <a:pt x="1146" y="384"/>
                    </a:lnTo>
                    <a:lnTo>
                      <a:pt x="1147" y="384"/>
                    </a:lnTo>
                    <a:lnTo>
                      <a:pt x="1147" y="384"/>
                    </a:lnTo>
                    <a:lnTo>
                      <a:pt x="1148" y="384"/>
                    </a:lnTo>
                    <a:lnTo>
                      <a:pt x="1148" y="384"/>
                    </a:lnTo>
                    <a:lnTo>
                      <a:pt x="1149" y="384"/>
                    </a:lnTo>
                    <a:lnTo>
                      <a:pt x="1149" y="384"/>
                    </a:lnTo>
                    <a:lnTo>
                      <a:pt x="1150" y="384"/>
                    </a:lnTo>
                    <a:lnTo>
                      <a:pt x="1150" y="384"/>
                    </a:lnTo>
                    <a:lnTo>
                      <a:pt x="1151" y="384"/>
                    </a:lnTo>
                    <a:lnTo>
                      <a:pt x="1151" y="384"/>
                    </a:lnTo>
                    <a:lnTo>
                      <a:pt x="1152" y="384"/>
                    </a:lnTo>
                    <a:lnTo>
                      <a:pt x="1152" y="384"/>
                    </a:lnTo>
                    <a:lnTo>
                      <a:pt x="1153" y="384"/>
                    </a:lnTo>
                    <a:lnTo>
                      <a:pt x="1153" y="384"/>
                    </a:lnTo>
                    <a:lnTo>
                      <a:pt x="1154" y="384"/>
                    </a:lnTo>
                    <a:lnTo>
                      <a:pt x="1154" y="384"/>
                    </a:lnTo>
                    <a:lnTo>
                      <a:pt x="1155" y="384"/>
                    </a:lnTo>
                    <a:lnTo>
                      <a:pt x="1155" y="384"/>
                    </a:lnTo>
                    <a:lnTo>
                      <a:pt x="1156" y="384"/>
                    </a:lnTo>
                    <a:lnTo>
                      <a:pt x="1156" y="384"/>
                    </a:lnTo>
                    <a:lnTo>
                      <a:pt x="1157" y="384"/>
                    </a:lnTo>
                    <a:lnTo>
                      <a:pt x="1157" y="384"/>
                    </a:lnTo>
                    <a:lnTo>
                      <a:pt x="1158" y="384"/>
                    </a:lnTo>
                    <a:lnTo>
                      <a:pt x="1158" y="384"/>
                    </a:lnTo>
                    <a:lnTo>
                      <a:pt x="1159" y="384"/>
                    </a:lnTo>
                    <a:lnTo>
                      <a:pt x="1159" y="384"/>
                    </a:lnTo>
                    <a:lnTo>
                      <a:pt x="1160" y="384"/>
                    </a:lnTo>
                    <a:lnTo>
                      <a:pt x="1160" y="384"/>
                    </a:lnTo>
                    <a:lnTo>
                      <a:pt x="1161" y="384"/>
                    </a:lnTo>
                    <a:lnTo>
                      <a:pt x="1161" y="384"/>
                    </a:lnTo>
                    <a:lnTo>
                      <a:pt x="1162" y="384"/>
                    </a:lnTo>
                    <a:lnTo>
                      <a:pt x="1162" y="384"/>
                    </a:lnTo>
                    <a:lnTo>
                      <a:pt x="1163" y="384"/>
                    </a:lnTo>
                    <a:lnTo>
                      <a:pt x="1163" y="384"/>
                    </a:lnTo>
                    <a:lnTo>
                      <a:pt x="1164" y="384"/>
                    </a:lnTo>
                    <a:lnTo>
                      <a:pt x="1164" y="384"/>
                    </a:lnTo>
                    <a:lnTo>
                      <a:pt x="1164" y="244"/>
                    </a:lnTo>
                    <a:lnTo>
                      <a:pt x="1165" y="384"/>
                    </a:lnTo>
                    <a:lnTo>
                      <a:pt x="1165" y="384"/>
                    </a:lnTo>
                    <a:lnTo>
                      <a:pt x="1166" y="384"/>
                    </a:lnTo>
                    <a:lnTo>
                      <a:pt x="1166" y="384"/>
                    </a:lnTo>
                    <a:lnTo>
                      <a:pt x="1167" y="384"/>
                    </a:lnTo>
                    <a:lnTo>
                      <a:pt x="1167" y="384"/>
                    </a:lnTo>
                    <a:lnTo>
                      <a:pt x="1168" y="384"/>
                    </a:lnTo>
                    <a:lnTo>
                      <a:pt x="1168" y="384"/>
                    </a:lnTo>
                    <a:lnTo>
                      <a:pt x="1169" y="384"/>
                    </a:lnTo>
                    <a:lnTo>
                      <a:pt x="1169" y="384"/>
                    </a:lnTo>
                    <a:lnTo>
                      <a:pt x="1170" y="384"/>
                    </a:lnTo>
                    <a:lnTo>
                      <a:pt x="1170" y="384"/>
                    </a:lnTo>
                    <a:lnTo>
                      <a:pt x="1171" y="384"/>
                    </a:lnTo>
                    <a:lnTo>
                      <a:pt x="1171" y="384"/>
                    </a:lnTo>
                    <a:lnTo>
                      <a:pt x="1172" y="384"/>
                    </a:lnTo>
                    <a:lnTo>
                      <a:pt x="1172" y="384"/>
                    </a:lnTo>
                    <a:lnTo>
                      <a:pt x="1173" y="384"/>
                    </a:lnTo>
                    <a:lnTo>
                      <a:pt x="1173" y="384"/>
                    </a:lnTo>
                    <a:lnTo>
                      <a:pt x="1174" y="384"/>
                    </a:lnTo>
                    <a:lnTo>
                      <a:pt x="1174" y="384"/>
                    </a:lnTo>
                    <a:lnTo>
                      <a:pt x="1174" y="244"/>
                    </a:lnTo>
                    <a:lnTo>
                      <a:pt x="1175" y="384"/>
                    </a:lnTo>
                    <a:lnTo>
                      <a:pt x="1175" y="384"/>
                    </a:lnTo>
                    <a:lnTo>
                      <a:pt x="1176" y="384"/>
                    </a:lnTo>
                    <a:lnTo>
                      <a:pt x="1176" y="384"/>
                    </a:lnTo>
                    <a:lnTo>
                      <a:pt x="1177" y="384"/>
                    </a:lnTo>
                    <a:lnTo>
                      <a:pt x="1177" y="384"/>
                    </a:lnTo>
                    <a:lnTo>
                      <a:pt x="1178" y="384"/>
                    </a:lnTo>
                    <a:lnTo>
                      <a:pt x="1178" y="384"/>
                    </a:lnTo>
                    <a:lnTo>
                      <a:pt x="1179" y="384"/>
                    </a:lnTo>
                    <a:lnTo>
                      <a:pt x="1179" y="384"/>
                    </a:lnTo>
                    <a:lnTo>
                      <a:pt x="1180" y="384"/>
                    </a:lnTo>
                    <a:lnTo>
                      <a:pt x="1180" y="384"/>
                    </a:lnTo>
                    <a:lnTo>
                      <a:pt x="1181" y="384"/>
                    </a:lnTo>
                    <a:lnTo>
                      <a:pt x="1181" y="384"/>
                    </a:lnTo>
                    <a:lnTo>
                      <a:pt x="1182" y="384"/>
                    </a:lnTo>
                    <a:lnTo>
                      <a:pt x="1182" y="384"/>
                    </a:lnTo>
                    <a:lnTo>
                      <a:pt x="1183" y="384"/>
                    </a:lnTo>
                    <a:lnTo>
                      <a:pt x="1183" y="384"/>
                    </a:lnTo>
                    <a:lnTo>
                      <a:pt x="1184" y="384"/>
                    </a:lnTo>
                    <a:lnTo>
                      <a:pt x="1184" y="384"/>
                    </a:lnTo>
                    <a:lnTo>
                      <a:pt x="1185" y="384"/>
                    </a:lnTo>
                    <a:lnTo>
                      <a:pt x="1185" y="384"/>
                    </a:lnTo>
                    <a:lnTo>
                      <a:pt x="1186" y="384"/>
                    </a:lnTo>
                    <a:lnTo>
                      <a:pt x="1186" y="384"/>
                    </a:lnTo>
                    <a:lnTo>
                      <a:pt x="1187" y="384"/>
                    </a:lnTo>
                    <a:lnTo>
                      <a:pt x="1187" y="384"/>
                    </a:lnTo>
                    <a:lnTo>
                      <a:pt x="1188" y="384"/>
                    </a:lnTo>
                    <a:lnTo>
                      <a:pt x="1188" y="384"/>
                    </a:lnTo>
                    <a:lnTo>
                      <a:pt x="1189" y="384"/>
                    </a:lnTo>
                    <a:lnTo>
                      <a:pt x="1189" y="384"/>
                    </a:lnTo>
                    <a:lnTo>
                      <a:pt x="1190" y="384"/>
                    </a:lnTo>
                    <a:lnTo>
                      <a:pt x="1190" y="384"/>
                    </a:lnTo>
                    <a:lnTo>
                      <a:pt x="1191" y="384"/>
                    </a:lnTo>
                    <a:lnTo>
                      <a:pt x="1191" y="384"/>
                    </a:lnTo>
                    <a:lnTo>
                      <a:pt x="1192" y="384"/>
                    </a:lnTo>
                    <a:lnTo>
                      <a:pt x="1192" y="384"/>
                    </a:lnTo>
                    <a:lnTo>
                      <a:pt x="1193" y="384"/>
                    </a:lnTo>
                    <a:lnTo>
                      <a:pt x="1193" y="384"/>
                    </a:lnTo>
                    <a:lnTo>
                      <a:pt x="1194" y="384"/>
                    </a:lnTo>
                    <a:lnTo>
                      <a:pt x="1194" y="384"/>
                    </a:lnTo>
                    <a:lnTo>
                      <a:pt x="1195" y="384"/>
                    </a:lnTo>
                    <a:lnTo>
                      <a:pt x="1195" y="384"/>
                    </a:lnTo>
                    <a:lnTo>
                      <a:pt x="1196" y="384"/>
                    </a:lnTo>
                    <a:lnTo>
                      <a:pt x="1196" y="384"/>
                    </a:lnTo>
                    <a:lnTo>
                      <a:pt x="1197" y="384"/>
                    </a:lnTo>
                    <a:lnTo>
                      <a:pt x="1197" y="384"/>
                    </a:lnTo>
                    <a:lnTo>
                      <a:pt x="1198" y="384"/>
                    </a:lnTo>
                    <a:lnTo>
                      <a:pt x="1198" y="384"/>
                    </a:lnTo>
                    <a:lnTo>
                      <a:pt x="1199" y="384"/>
                    </a:lnTo>
                    <a:lnTo>
                      <a:pt x="1199" y="384"/>
                    </a:lnTo>
                    <a:lnTo>
                      <a:pt x="1200" y="384"/>
                    </a:lnTo>
                    <a:lnTo>
                      <a:pt x="1200" y="384"/>
                    </a:lnTo>
                    <a:lnTo>
                      <a:pt x="1200" y="128"/>
                    </a:lnTo>
                    <a:lnTo>
                      <a:pt x="1201" y="213"/>
                    </a:lnTo>
                    <a:lnTo>
                      <a:pt x="1201" y="230"/>
                    </a:lnTo>
                    <a:lnTo>
                      <a:pt x="1201" y="164"/>
                    </a:lnTo>
                    <a:lnTo>
                      <a:pt x="1202" y="384"/>
                    </a:lnTo>
                    <a:lnTo>
                      <a:pt x="1202" y="384"/>
                    </a:lnTo>
                    <a:lnTo>
                      <a:pt x="1202" y="384"/>
                    </a:lnTo>
                    <a:lnTo>
                      <a:pt x="1203" y="384"/>
                    </a:lnTo>
                    <a:lnTo>
                      <a:pt x="1203" y="384"/>
                    </a:lnTo>
                    <a:lnTo>
                      <a:pt x="1204" y="320"/>
                    </a:lnTo>
                    <a:lnTo>
                      <a:pt x="1204" y="384"/>
                    </a:lnTo>
                    <a:lnTo>
                      <a:pt x="1204" y="384"/>
                    </a:lnTo>
                    <a:lnTo>
                      <a:pt x="1205" y="384"/>
                    </a:lnTo>
                    <a:lnTo>
                      <a:pt x="1205" y="384"/>
                    </a:lnTo>
                    <a:lnTo>
                      <a:pt x="1206" y="384"/>
                    </a:lnTo>
                    <a:lnTo>
                      <a:pt x="1206" y="384"/>
                    </a:lnTo>
                    <a:lnTo>
                      <a:pt x="1207" y="384"/>
                    </a:lnTo>
                    <a:lnTo>
                      <a:pt x="1207" y="384"/>
                    </a:lnTo>
                    <a:lnTo>
                      <a:pt x="1208" y="384"/>
                    </a:lnTo>
                    <a:lnTo>
                      <a:pt x="1208" y="384"/>
                    </a:lnTo>
                    <a:lnTo>
                      <a:pt x="1209" y="384"/>
                    </a:lnTo>
                    <a:lnTo>
                      <a:pt x="1209" y="384"/>
                    </a:lnTo>
                    <a:lnTo>
                      <a:pt x="1209" y="266"/>
                    </a:lnTo>
                    <a:lnTo>
                      <a:pt x="1210" y="384"/>
                    </a:lnTo>
                    <a:lnTo>
                      <a:pt x="1210" y="256"/>
                    </a:lnTo>
                    <a:lnTo>
                      <a:pt x="1210" y="384"/>
                    </a:lnTo>
                    <a:lnTo>
                      <a:pt x="1211" y="244"/>
                    </a:lnTo>
                    <a:lnTo>
                      <a:pt x="1211" y="334"/>
                    </a:lnTo>
                    <a:lnTo>
                      <a:pt x="1211" y="384"/>
                    </a:lnTo>
                    <a:lnTo>
                      <a:pt x="1212" y="384"/>
                    </a:lnTo>
                    <a:lnTo>
                      <a:pt x="1212" y="384"/>
                    </a:lnTo>
                    <a:lnTo>
                      <a:pt x="1213" y="384"/>
                    </a:lnTo>
                    <a:lnTo>
                      <a:pt x="1213" y="384"/>
                    </a:lnTo>
                    <a:lnTo>
                      <a:pt x="1214" y="384"/>
                    </a:lnTo>
                    <a:lnTo>
                      <a:pt x="1214" y="384"/>
                    </a:lnTo>
                    <a:lnTo>
                      <a:pt x="1215" y="384"/>
                    </a:lnTo>
                    <a:lnTo>
                      <a:pt x="1215" y="384"/>
                    </a:lnTo>
                    <a:lnTo>
                      <a:pt x="1216" y="384"/>
                    </a:lnTo>
                    <a:lnTo>
                      <a:pt x="1216" y="384"/>
                    </a:lnTo>
                    <a:lnTo>
                      <a:pt x="1217" y="384"/>
                    </a:lnTo>
                    <a:lnTo>
                      <a:pt x="1217" y="384"/>
                    </a:lnTo>
                    <a:lnTo>
                      <a:pt x="1218" y="384"/>
                    </a:lnTo>
                    <a:lnTo>
                      <a:pt x="1218" y="384"/>
                    </a:lnTo>
                    <a:lnTo>
                      <a:pt x="1219" y="384"/>
                    </a:lnTo>
                    <a:lnTo>
                      <a:pt x="1219" y="384"/>
                    </a:lnTo>
                    <a:lnTo>
                      <a:pt x="1220" y="384"/>
                    </a:lnTo>
                    <a:lnTo>
                      <a:pt x="1220" y="384"/>
                    </a:lnTo>
                    <a:lnTo>
                      <a:pt x="1221" y="384"/>
                    </a:lnTo>
                    <a:lnTo>
                      <a:pt x="1221" y="384"/>
                    </a:lnTo>
                    <a:lnTo>
                      <a:pt x="1222" y="384"/>
                    </a:lnTo>
                    <a:lnTo>
                      <a:pt x="1222" y="384"/>
                    </a:lnTo>
                    <a:lnTo>
                      <a:pt x="1223" y="384"/>
                    </a:lnTo>
                    <a:lnTo>
                      <a:pt x="1223" y="384"/>
                    </a:lnTo>
                    <a:lnTo>
                      <a:pt x="1224" y="384"/>
                    </a:lnTo>
                    <a:lnTo>
                      <a:pt x="1224" y="384"/>
                    </a:lnTo>
                    <a:lnTo>
                      <a:pt x="1225" y="384"/>
                    </a:lnTo>
                    <a:lnTo>
                      <a:pt x="1225" y="384"/>
                    </a:lnTo>
                    <a:lnTo>
                      <a:pt x="1225" y="128"/>
                    </a:lnTo>
                    <a:lnTo>
                      <a:pt x="1226" y="274"/>
                    </a:lnTo>
                    <a:lnTo>
                      <a:pt x="1226" y="274"/>
                    </a:lnTo>
                    <a:lnTo>
                      <a:pt x="1227" y="384"/>
                    </a:lnTo>
                    <a:lnTo>
                      <a:pt x="1227" y="384"/>
                    </a:lnTo>
                    <a:lnTo>
                      <a:pt x="1227" y="384"/>
                    </a:lnTo>
                    <a:lnTo>
                      <a:pt x="1228" y="256"/>
                    </a:lnTo>
                    <a:lnTo>
                      <a:pt x="1228" y="266"/>
                    </a:lnTo>
                    <a:lnTo>
                      <a:pt x="1228" y="266"/>
                    </a:lnTo>
                    <a:lnTo>
                      <a:pt x="1228" y="256"/>
                    </a:lnTo>
                    <a:lnTo>
                      <a:pt x="1229" y="256"/>
                    </a:lnTo>
                    <a:lnTo>
                      <a:pt x="1229" y="256"/>
                    </a:lnTo>
                    <a:lnTo>
                      <a:pt x="1230" y="384"/>
                    </a:lnTo>
                    <a:lnTo>
                      <a:pt x="1230" y="384"/>
                    </a:lnTo>
                    <a:lnTo>
                      <a:pt x="1230" y="384"/>
                    </a:lnTo>
                    <a:lnTo>
                      <a:pt x="1231" y="384"/>
                    </a:lnTo>
                    <a:lnTo>
                      <a:pt x="1231" y="384"/>
                    </a:lnTo>
                    <a:lnTo>
                      <a:pt x="1232" y="384"/>
                    </a:lnTo>
                    <a:lnTo>
                      <a:pt x="1232" y="384"/>
                    </a:lnTo>
                    <a:lnTo>
                      <a:pt x="1233" y="384"/>
                    </a:lnTo>
                    <a:lnTo>
                      <a:pt x="1233" y="384"/>
                    </a:lnTo>
                    <a:lnTo>
                      <a:pt x="1234" y="384"/>
                    </a:lnTo>
                    <a:lnTo>
                      <a:pt x="1234" y="384"/>
                    </a:lnTo>
                    <a:lnTo>
                      <a:pt x="1235" y="384"/>
                    </a:lnTo>
                    <a:lnTo>
                      <a:pt x="1235" y="384"/>
                    </a:lnTo>
                    <a:lnTo>
                      <a:pt x="1236" y="384"/>
                    </a:lnTo>
                    <a:lnTo>
                      <a:pt x="1236" y="384"/>
                    </a:lnTo>
                    <a:lnTo>
                      <a:pt x="1237" y="384"/>
                    </a:lnTo>
                    <a:lnTo>
                      <a:pt x="1237" y="384"/>
                    </a:lnTo>
                    <a:lnTo>
                      <a:pt x="1238" y="384"/>
                    </a:lnTo>
                    <a:lnTo>
                      <a:pt x="1238" y="384"/>
                    </a:lnTo>
                    <a:lnTo>
                      <a:pt x="1239" y="384"/>
                    </a:lnTo>
                    <a:lnTo>
                      <a:pt x="1239" y="384"/>
                    </a:lnTo>
                    <a:lnTo>
                      <a:pt x="1240" y="384"/>
                    </a:lnTo>
                    <a:lnTo>
                      <a:pt x="1240" y="384"/>
                    </a:lnTo>
                    <a:lnTo>
                      <a:pt x="1241" y="384"/>
                    </a:lnTo>
                    <a:lnTo>
                      <a:pt x="1241" y="384"/>
                    </a:lnTo>
                    <a:lnTo>
                      <a:pt x="1242" y="384"/>
                    </a:lnTo>
                    <a:lnTo>
                      <a:pt x="1242" y="384"/>
                    </a:lnTo>
                    <a:lnTo>
                      <a:pt x="1243" y="384"/>
                    </a:lnTo>
                    <a:lnTo>
                      <a:pt x="1243" y="384"/>
                    </a:lnTo>
                    <a:lnTo>
                      <a:pt x="1244" y="384"/>
                    </a:lnTo>
                    <a:lnTo>
                      <a:pt x="1244" y="384"/>
                    </a:lnTo>
                    <a:lnTo>
                      <a:pt x="1245" y="384"/>
                    </a:lnTo>
                    <a:lnTo>
                      <a:pt x="1245" y="384"/>
                    </a:lnTo>
                    <a:lnTo>
                      <a:pt x="1246" y="384"/>
                    </a:lnTo>
                    <a:lnTo>
                      <a:pt x="1246" y="384"/>
                    </a:lnTo>
                    <a:lnTo>
                      <a:pt x="1247" y="384"/>
                    </a:lnTo>
                    <a:lnTo>
                      <a:pt x="1247" y="384"/>
                    </a:lnTo>
                    <a:lnTo>
                      <a:pt x="1248" y="384"/>
                    </a:lnTo>
                    <a:lnTo>
                      <a:pt x="1248" y="384"/>
                    </a:lnTo>
                    <a:lnTo>
                      <a:pt x="1249" y="384"/>
                    </a:lnTo>
                    <a:lnTo>
                      <a:pt x="1249" y="384"/>
                    </a:lnTo>
                    <a:lnTo>
                      <a:pt x="1250" y="384"/>
                    </a:lnTo>
                    <a:lnTo>
                      <a:pt x="1250" y="384"/>
                    </a:lnTo>
                    <a:lnTo>
                      <a:pt x="1251" y="384"/>
                    </a:lnTo>
                    <a:lnTo>
                      <a:pt x="1251" y="384"/>
                    </a:lnTo>
                    <a:lnTo>
                      <a:pt x="1252" y="384"/>
                    </a:lnTo>
                    <a:lnTo>
                      <a:pt x="1252" y="384"/>
                    </a:lnTo>
                    <a:lnTo>
                      <a:pt x="1253" y="384"/>
                    </a:lnTo>
                    <a:lnTo>
                      <a:pt x="1253" y="384"/>
                    </a:lnTo>
                    <a:lnTo>
                      <a:pt x="1254" y="384"/>
                    </a:lnTo>
                    <a:lnTo>
                      <a:pt x="1255" y="384"/>
                    </a:lnTo>
                    <a:lnTo>
                      <a:pt x="1255" y="384"/>
                    </a:lnTo>
                    <a:lnTo>
                      <a:pt x="1256" y="384"/>
                    </a:lnTo>
                    <a:lnTo>
                      <a:pt x="1256" y="384"/>
                    </a:lnTo>
                    <a:lnTo>
                      <a:pt x="1257" y="384"/>
                    </a:lnTo>
                    <a:lnTo>
                      <a:pt x="1257" y="384"/>
                    </a:lnTo>
                    <a:lnTo>
                      <a:pt x="1257" y="384"/>
                    </a:lnTo>
                    <a:lnTo>
                      <a:pt x="1258" y="384"/>
                    </a:lnTo>
                    <a:lnTo>
                      <a:pt x="1259" y="384"/>
                    </a:lnTo>
                    <a:lnTo>
                      <a:pt x="1259" y="384"/>
                    </a:lnTo>
                    <a:lnTo>
                      <a:pt x="1260" y="384"/>
                    </a:lnTo>
                    <a:lnTo>
                      <a:pt x="1260" y="384"/>
                    </a:lnTo>
                    <a:lnTo>
                      <a:pt x="1261" y="384"/>
                    </a:lnTo>
                    <a:lnTo>
                      <a:pt x="1261" y="384"/>
                    </a:lnTo>
                    <a:lnTo>
                      <a:pt x="1262" y="384"/>
                    </a:lnTo>
                    <a:lnTo>
                      <a:pt x="1262" y="384"/>
                    </a:lnTo>
                    <a:lnTo>
                      <a:pt x="1263" y="384"/>
                    </a:lnTo>
                    <a:lnTo>
                      <a:pt x="1263" y="384"/>
                    </a:lnTo>
                    <a:lnTo>
                      <a:pt x="1264" y="384"/>
                    </a:lnTo>
                    <a:lnTo>
                      <a:pt x="1264" y="384"/>
                    </a:lnTo>
                    <a:lnTo>
                      <a:pt x="1265" y="384"/>
                    </a:lnTo>
                    <a:lnTo>
                      <a:pt x="1265" y="384"/>
                    </a:lnTo>
                    <a:lnTo>
                      <a:pt x="1266" y="384"/>
                    </a:lnTo>
                    <a:lnTo>
                      <a:pt x="1266" y="384"/>
                    </a:lnTo>
                    <a:lnTo>
                      <a:pt x="1267" y="384"/>
                    </a:lnTo>
                    <a:lnTo>
                      <a:pt x="1267" y="384"/>
                    </a:lnTo>
                    <a:lnTo>
                      <a:pt x="1268" y="384"/>
                    </a:lnTo>
                    <a:lnTo>
                      <a:pt x="1268" y="384"/>
                    </a:lnTo>
                    <a:lnTo>
                      <a:pt x="1269" y="384"/>
                    </a:lnTo>
                    <a:lnTo>
                      <a:pt x="1269" y="384"/>
                    </a:lnTo>
                    <a:lnTo>
                      <a:pt x="1270" y="384"/>
                    </a:lnTo>
                    <a:lnTo>
                      <a:pt x="1270" y="384"/>
                    </a:lnTo>
                    <a:lnTo>
                      <a:pt x="1271" y="384"/>
                    </a:lnTo>
                    <a:lnTo>
                      <a:pt x="1271" y="384"/>
                    </a:lnTo>
                    <a:lnTo>
                      <a:pt x="1272" y="384"/>
                    </a:lnTo>
                    <a:lnTo>
                      <a:pt x="1272" y="384"/>
                    </a:lnTo>
                    <a:lnTo>
                      <a:pt x="1273" y="384"/>
                    </a:lnTo>
                    <a:lnTo>
                      <a:pt x="1273" y="384"/>
                    </a:lnTo>
                    <a:lnTo>
                      <a:pt x="1274" y="384"/>
                    </a:lnTo>
                    <a:lnTo>
                      <a:pt x="1274" y="384"/>
                    </a:lnTo>
                    <a:lnTo>
                      <a:pt x="1275" y="384"/>
                    </a:lnTo>
                    <a:lnTo>
                      <a:pt x="1275" y="384"/>
                    </a:lnTo>
                    <a:lnTo>
                      <a:pt x="1276" y="384"/>
                    </a:lnTo>
                    <a:lnTo>
                      <a:pt x="1276" y="384"/>
                    </a:lnTo>
                    <a:lnTo>
                      <a:pt x="1277" y="384"/>
                    </a:lnTo>
                    <a:lnTo>
                      <a:pt x="1277" y="384"/>
                    </a:lnTo>
                    <a:lnTo>
                      <a:pt x="1277" y="384"/>
                    </a:lnTo>
                    <a:lnTo>
                      <a:pt x="1278" y="384"/>
                    </a:lnTo>
                    <a:lnTo>
                      <a:pt x="1279" y="384"/>
                    </a:lnTo>
                    <a:lnTo>
                      <a:pt x="1279" y="384"/>
                    </a:lnTo>
                    <a:lnTo>
                      <a:pt x="1280" y="384"/>
                    </a:lnTo>
                    <a:lnTo>
                      <a:pt x="1280" y="384"/>
                    </a:lnTo>
                    <a:lnTo>
                      <a:pt x="1281" y="384"/>
                    </a:lnTo>
                    <a:lnTo>
                      <a:pt x="1281" y="384"/>
                    </a:lnTo>
                    <a:lnTo>
                      <a:pt x="1282" y="384"/>
                    </a:lnTo>
                    <a:lnTo>
                      <a:pt x="1282" y="384"/>
                    </a:lnTo>
                    <a:lnTo>
                      <a:pt x="1283" y="384"/>
                    </a:lnTo>
                    <a:lnTo>
                      <a:pt x="1283" y="384"/>
                    </a:lnTo>
                    <a:lnTo>
                      <a:pt x="1284" y="384"/>
                    </a:lnTo>
                    <a:lnTo>
                      <a:pt x="1284" y="384"/>
                    </a:lnTo>
                    <a:lnTo>
                      <a:pt x="1285" y="384"/>
                    </a:lnTo>
                    <a:lnTo>
                      <a:pt x="1285" y="384"/>
                    </a:lnTo>
                    <a:lnTo>
                      <a:pt x="1286" y="384"/>
                    </a:lnTo>
                    <a:lnTo>
                      <a:pt x="1286" y="384"/>
                    </a:lnTo>
                    <a:lnTo>
                      <a:pt x="1287" y="384"/>
                    </a:lnTo>
                    <a:lnTo>
                      <a:pt x="1287" y="384"/>
                    </a:lnTo>
                    <a:lnTo>
                      <a:pt x="1288" y="384"/>
                    </a:lnTo>
                    <a:lnTo>
                      <a:pt x="1288" y="384"/>
                    </a:lnTo>
                    <a:lnTo>
                      <a:pt x="1289" y="384"/>
                    </a:lnTo>
                    <a:lnTo>
                      <a:pt x="1289" y="384"/>
                    </a:lnTo>
                    <a:lnTo>
                      <a:pt x="1290" y="384"/>
                    </a:lnTo>
                    <a:lnTo>
                      <a:pt x="1290" y="384"/>
                    </a:lnTo>
                    <a:lnTo>
                      <a:pt x="1291" y="384"/>
                    </a:lnTo>
                    <a:lnTo>
                      <a:pt x="1292" y="384"/>
                    </a:lnTo>
                    <a:lnTo>
                      <a:pt x="1292" y="384"/>
                    </a:lnTo>
                    <a:lnTo>
                      <a:pt x="1293" y="384"/>
                    </a:lnTo>
                    <a:lnTo>
                      <a:pt x="1293" y="384"/>
                    </a:lnTo>
                    <a:lnTo>
                      <a:pt x="1294" y="384"/>
                    </a:lnTo>
                    <a:lnTo>
                      <a:pt x="1294" y="384"/>
                    </a:lnTo>
                    <a:lnTo>
                      <a:pt x="1295" y="384"/>
                    </a:lnTo>
                    <a:lnTo>
                      <a:pt x="1295" y="384"/>
                    </a:lnTo>
                    <a:lnTo>
                      <a:pt x="1296" y="384"/>
                    </a:lnTo>
                    <a:lnTo>
                      <a:pt x="1296" y="384"/>
                    </a:lnTo>
                    <a:lnTo>
                      <a:pt x="1297" y="384"/>
                    </a:lnTo>
                    <a:lnTo>
                      <a:pt x="1297" y="384"/>
                    </a:lnTo>
                    <a:lnTo>
                      <a:pt x="1298" y="384"/>
                    </a:lnTo>
                    <a:lnTo>
                      <a:pt x="1298" y="384"/>
                    </a:lnTo>
                    <a:lnTo>
                      <a:pt x="1299" y="384"/>
                    </a:lnTo>
                    <a:lnTo>
                      <a:pt x="1299" y="384"/>
                    </a:lnTo>
                    <a:lnTo>
                      <a:pt x="1300" y="384"/>
                    </a:lnTo>
                    <a:lnTo>
                      <a:pt x="1300" y="384"/>
                    </a:lnTo>
                    <a:lnTo>
                      <a:pt x="1301" y="384"/>
                    </a:lnTo>
                    <a:lnTo>
                      <a:pt x="1301" y="384"/>
                    </a:lnTo>
                    <a:lnTo>
                      <a:pt x="1302" y="384"/>
                    </a:lnTo>
                    <a:lnTo>
                      <a:pt x="1302" y="384"/>
                    </a:lnTo>
                    <a:lnTo>
                      <a:pt x="1303" y="384"/>
                    </a:lnTo>
                    <a:lnTo>
                      <a:pt x="1303" y="384"/>
                    </a:lnTo>
                    <a:lnTo>
                      <a:pt x="1304" y="384"/>
                    </a:lnTo>
                    <a:lnTo>
                      <a:pt x="1304" y="384"/>
                    </a:lnTo>
                    <a:lnTo>
                      <a:pt x="1305" y="384"/>
                    </a:lnTo>
                    <a:lnTo>
                      <a:pt x="1305" y="384"/>
                    </a:lnTo>
                    <a:lnTo>
                      <a:pt x="1306" y="384"/>
                    </a:lnTo>
                    <a:lnTo>
                      <a:pt x="1306" y="384"/>
                    </a:lnTo>
                    <a:lnTo>
                      <a:pt x="1307" y="384"/>
                    </a:lnTo>
                    <a:lnTo>
                      <a:pt x="1307" y="384"/>
                    </a:lnTo>
                    <a:lnTo>
                      <a:pt x="1308" y="384"/>
                    </a:lnTo>
                    <a:lnTo>
                      <a:pt x="1308" y="384"/>
                    </a:lnTo>
                    <a:lnTo>
                      <a:pt x="1309" y="384"/>
                    </a:lnTo>
                    <a:lnTo>
                      <a:pt x="1309" y="384"/>
                    </a:lnTo>
                    <a:lnTo>
                      <a:pt x="1310" y="384"/>
                    </a:lnTo>
                    <a:lnTo>
                      <a:pt x="1310" y="384"/>
                    </a:lnTo>
                    <a:lnTo>
                      <a:pt x="1311" y="384"/>
                    </a:lnTo>
                    <a:lnTo>
                      <a:pt x="1311" y="384"/>
                    </a:lnTo>
                    <a:lnTo>
                      <a:pt x="1312" y="384"/>
                    </a:lnTo>
                    <a:lnTo>
                      <a:pt x="1312" y="384"/>
                    </a:lnTo>
                    <a:lnTo>
                      <a:pt x="1313" y="213"/>
                    </a:lnTo>
                    <a:lnTo>
                      <a:pt x="1313" y="213"/>
                    </a:lnTo>
                    <a:lnTo>
                      <a:pt x="1313" y="384"/>
                    </a:lnTo>
                    <a:lnTo>
                      <a:pt x="1314" y="256"/>
                    </a:lnTo>
                    <a:lnTo>
                      <a:pt x="1314" y="347"/>
                    </a:lnTo>
                    <a:lnTo>
                      <a:pt x="1314" y="384"/>
                    </a:lnTo>
                    <a:lnTo>
                      <a:pt x="1315" y="384"/>
                    </a:lnTo>
                    <a:lnTo>
                      <a:pt x="1315" y="384"/>
                    </a:lnTo>
                    <a:lnTo>
                      <a:pt x="1316" y="384"/>
                    </a:lnTo>
                    <a:lnTo>
                      <a:pt x="1316" y="384"/>
                    </a:lnTo>
                    <a:lnTo>
                      <a:pt x="1317" y="384"/>
                    </a:lnTo>
                    <a:lnTo>
                      <a:pt x="1317" y="244"/>
                    </a:lnTo>
                    <a:lnTo>
                      <a:pt x="1317" y="384"/>
                    </a:lnTo>
                    <a:lnTo>
                      <a:pt x="1318" y="384"/>
                    </a:lnTo>
                    <a:lnTo>
                      <a:pt x="1318" y="384"/>
                    </a:lnTo>
                    <a:lnTo>
                      <a:pt x="1319" y="384"/>
                    </a:lnTo>
                    <a:lnTo>
                      <a:pt x="1319" y="384"/>
                    </a:lnTo>
                    <a:lnTo>
                      <a:pt x="1320" y="384"/>
                    </a:lnTo>
                    <a:lnTo>
                      <a:pt x="1320" y="384"/>
                    </a:lnTo>
                    <a:lnTo>
                      <a:pt x="1321" y="384"/>
                    </a:lnTo>
                    <a:lnTo>
                      <a:pt x="1321" y="384"/>
                    </a:lnTo>
                    <a:lnTo>
                      <a:pt x="1321" y="230"/>
                    </a:lnTo>
                    <a:lnTo>
                      <a:pt x="1322" y="384"/>
                    </a:lnTo>
                    <a:lnTo>
                      <a:pt x="1322" y="384"/>
                    </a:lnTo>
                    <a:lnTo>
                      <a:pt x="1323" y="384"/>
                    </a:lnTo>
                    <a:lnTo>
                      <a:pt x="1323" y="384"/>
                    </a:lnTo>
                    <a:lnTo>
                      <a:pt x="1323" y="128"/>
                    </a:lnTo>
                    <a:lnTo>
                      <a:pt x="1324" y="384"/>
                    </a:lnTo>
                    <a:lnTo>
                      <a:pt x="1324" y="384"/>
                    </a:lnTo>
                    <a:lnTo>
                      <a:pt x="1325" y="384"/>
                    </a:lnTo>
                    <a:lnTo>
                      <a:pt x="1325" y="384"/>
                    </a:lnTo>
                    <a:lnTo>
                      <a:pt x="1326" y="384"/>
                    </a:lnTo>
                    <a:lnTo>
                      <a:pt x="1326" y="384"/>
                    </a:lnTo>
                    <a:lnTo>
                      <a:pt x="1327" y="384"/>
                    </a:lnTo>
                    <a:lnTo>
                      <a:pt x="1327" y="384"/>
                    </a:lnTo>
                    <a:lnTo>
                      <a:pt x="1327" y="244"/>
                    </a:lnTo>
                    <a:lnTo>
                      <a:pt x="1328" y="384"/>
                    </a:lnTo>
                    <a:lnTo>
                      <a:pt x="1328" y="384"/>
                    </a:lnTo>
                    <a:lnTo>
                      <a:pt x="1329" y="384"/>
                    </a:lnTo>
                    <a:lnTo>
                      <a:pt x="1329" y="384"/>
                    </a:lnTo>
                    <a:lnTo>
                      <a:pt x="1330" y="384"/>
                    </a:lnTo>
                    <a:lnTo>
                      <a:pt x="1330" y="384"/>
                    </a:lnTo>
                    <a:lnTo>
                      <a:pt x="1331" y="384"/>
                    </a:lnTo>
                    <a:lnTo>
                      <a:pt x="1331" y="384"/>
                    </a:lnTo>
                    <a:lnTo>
                      <a:pt x="1332" y="384"/>
                    </a:lnTo>
                    <a:lnTo>
                      <a:pt x="1332" y="384"/>
                    </a:lnTo>
                    <a:lnTo>
                      <a:pt x="1333" y="384"/>
                    </a:lnTo>
                    <a:lnTo>
                      <a:pt x="1333" y="384"/>
                    </a:lnTo>
                    <a:lnTo>
                      <a:pt x="1334" y="384"/>
                    </a:lnTo>
                    <a:lnTo>
                      <a:pt x="1334" y="384"/>
                    </a:lnTo>
                    <a:lnTo>
                      <a:pt x="1335" y="384"/>
                    </a:lnTo>
                    <a:lnTo>
                      <a:pt x="1335" y="384"/>
                    </a:lnTo>
                    <a:lnTo>
                      <a:pt x="1336" y="230"/>
                    </a:lnTo>
                    <a:lnTo>
                      <a:pt x="1336" y="384"/>
                    </a:lnTo>
                    <a:lnTo>
                      <a:pt x="1336" y="384"/>
                    </a:lnTo>
                    <a:lnTo>
                      <a:pt x="1337" y="384"/>
                    </a:lnTo>
                    <a:lnTo>
                      <a:pt x="1337" y="384"/>
                    </a:lnTo>
                    <a:lnTo>
                      <a:pt x="1338" y="384"/>
                    </a:lnTo>
                    <a:lnTo>
                      <a:pt x="1338" y="384"/>
                    </a:lnTo>
                    <a:lnTo>
                      <a:pt x="1339" y="384"/>
                    </a:lnTo>
                    <a:lnTo>
                      <a:pt x="1339" y="384"/>
                    </a:lnTo>
                    <a:lnTo>
                      <a:pt x="1340" y="384"/>
                    </a:lnTo>
                    <a:lnTo>
                      <a:pt x="1340" y="384"/>
                    </a:lnTo>
                    <a:lnTo>
                      <a:pt x="1341" y="384"/>
                    </a:lnTo>
                    <a:lnTo>
                      <a:pt x="1341" y="384"/>
                    </a:lnTo>
                    <a:lnTo>
                      <a:pt x="1342" y="384"/>
                    </a:lnTo>
                    <a:lnTo>
                      <a:pt x="1342" y="384"/>
                    </a:lnTo>
                    <a:lnTo>
                      <a:pt x="1343" y="384"/>
                    </a:lnTo>
                    <a:lnTo>
                      <a:pt x="1343" y="384"/>
                    </a:lnTo>
                    <a:lnTo>
                      <a:pt x="1344" y="384"/>
                    </a:lnTo>
                    <a:lnTo>
                      <a:pt x="1344" y="384"/>
                    </a:lnTo>
                    <a:lnTo>
                      <a:pt x="1345" y="384"/>
                    </a:lnTo>
                    <a:lnTo>
                      <a:pt x="1345" y="384"/>
                    </a:lnTo>
                    <a:lnTo>
                      <a:pt x="1346" y="384"/>
                    </a:lnTo>
                    <a:lnTo>
                      <a:pt x="1346" y="384"/>
                    </a:lnTo>
                    <a:lnTo>
                      <a:pt x="1347" y="384"/>
                    </a:lnTo>
                    <a:lnTo>
                      <a:pt x="1347" y="384"/>
                    </a:lnTo>
                    <a:lnTo>
                      <a:pt x="1348" y="256"/>
                    </a:lnTo>
                    <a:lnTo>
                      <a:pt x="1348" y="282"/>
                    </a:lnTo>
                    <a:lnTo>
                      <a:pt x="1348" y="384"/>
                    </a:lnTo>
                    <a:lnTo>
                      <a:pt x="1348" y="299"/>
                    </a:lnTo>
                    <a:lnTo>
                      <a:pt x="1349" y="384"/>
                    </a:lnTo>
                    <a:lnTo>
                      <a:pt x="1349" y="384"/>
                    </a:lnTo>
                    <a:lnTo>
                      <a:pt x="1350" y="384"/>
                    </a:lnTo>
                    <a:lnTo>
                      <a:pt x="1350" y="384"/>
                    </a:lnTo>
                    <a:lnTo>
                      <a:pt x="1351" y="384"/>
                    </a:lnTo>
                    <a:lnTo>
                      <a:pt x="1351" y="384"/>
                    </a:lnTo>
                    <a:lnTo>
                      <a:pt x="1352" y="384"/>
                    </a:lnTo>
                    <a:lnTo>
                      <a:pt x="1352" y="384"/>
                    </a:lnTo>
                    <a:lnTo>
                      <a:pt x="1353" y="384"/>
                    </a:lnTo>
                    <a:lnTo>
                      <a:pt x="1353" y="384"/>
                    </a:lnTo>
                    <a:lnTo>
                      <a:pt x="1354" y="384"/>
                    </a:lnTo>
                    <a:lnTo>
                      <a:pt x="1354" y="384"/>
                    </a:lnTo>
                    <a:lnTo>
                      <a:pt x="1355" y="384"/>
                    </a:lnTo>
                    <a:lnTo>
                      <a:pt x="1355" y="384"/>
                    </a:lnTo>
                    <a:lnTo>
                      <a:pt x="1356" y="384"/>
                    </a:lnTo>
                    <a:lnTo>
                      <a:pt x="1356" y="384"/>
                    </a:lnTo>
                    <a:lnTo>
                      <a:pt x="1357" y="384"/>
                    </a:lnTo>
                    <a:lnTo>
                      <a:pt x="1357" y="384"/>
                    </a:lnTo>
                    <a:lnTo>
                      <a:pt x="1358" y="384"/>
                    </a:lnTo>
                    <a:lnTo>
                      <a:pt x="1358" y="384"/>
                    </a:lnTo>
                    <a:lnTo>
                      <a:pt x="1359" y="384"/>
                    </a:lnTo>
                    <a:lnTo>
                      <a:pt x="1359" y="384"/>
                    </a:lnTo>
                    <a:lnTo>
                      <a:pt x="1360" y="384"/>
                    </a:lnTo>
                    <a:lnTo>
                      <a:pt x="1360" y="384"/>
                    </a:lnTo>
                    <a:lnTo>
                      <a:pt x="1361" y="384"/>
                    </a:lnTo>
                    <a:lnTo>
                      <a:pt x="1361" y="384"/>
                    </a:lnTo>
                    <a:lnTo>
                      <a:pt x="1362" y="384"/>
                    </a:lnTo>
                    <a:lnTo>
                      <a:pt x="1362" y="384"/>
                    </a:lnTo>
                    <a:lnTo>
                      <a:pt x="1363" y="384"/>
                    </a:lnTo>
                    <a:lnTo>
                      <a:pt x="1363" y="384"/>
                    </a:lnTo>
                    <a:lnTo>
                      <a:pt x="1364" y="384"/>
                    </a:lnTo>
                    <a:lnTo>
                      <a:pt x="1364" y="384"/>
                    </a:lnTo>
                    <a:lnTo>
                      <a:pt x="1365" y="384"/>
                    </a:lnTo>
                    <a:lnTo>
                      <a:pt x="1365" y="384"/>
                    </a:lnTo>
                    <a:lnTo>
                      <a:pt x="1366" y="384"/>
                    </a:lnTo>
                    <a:lnTo>
                      <a:pt x="1366" y="384"/>
                    </a:lnTo>
                    <a:lnTo>
                      <a:pt x="1367" y="384"/>
                    </a:lnTo>
                    <a:lnTo>
                      <a:pt x="1367" y="384"/>
                    </a:lnTo>
                    <a:lnTo>
                      <a:pt x="1368" y="384"/>
                    </a:lnTo>
                    <a:lnTo>
                      <a:pt x="1368" y="384"/>
                    </a:lnTo>
                    <a:lnTo>
                      <a:pt x="1369" y="384"/>
                    </a:lnTo>
                    <a:lnTo>
                      <a:pt x="1369" y="384"/>
                    </a:lnTo>
                    <a:lnTo>
                      <a:pt x="1370" y="384"/>
                    </a:lnTo>
                    <a:lnTo>
                      <a:pt x="1370" y="384"/>
                    </a:lnTo>
                    <a:lnTo>
                      <a:pt x="1371" y="230"/>
                    </a:lnTo>
                    <a:lnTo>
                      <a:pt x="1371" y="384"/>
                    </a:lnTo>
                    <a:lnTo>
                      <a:pt x="1371" y="384"/>
                    </a:lnTo>
                    <a:lnTo>
                      <a:pt x="1371" y="303"/>
                    </a:lnTo>
                    <a:lnTo>
                      <a:pt x="1372" y="384"/>
                    </a:lnTo>
                    <a:lnTo>
                      <a:pt x="1372" y="384"/>
                    </a:lnTo>
                    <a:lnTo>
                      <a:pt x="1373" y="384"/>
                    </a:lnTo>
                    <a:lnTo>
                      <a:pt x="1373" y="384"/>
                    </a:lnTo>
                    <a:lnTo>
                      <a:pt x="1374" y="384"/>
                    </a:lnTo>
                    <a:lnTo>
                      <a:pt x="1374" y="384"/>
                    </a:lnTo>
                    <a:lnTo>
                      <a:pt x="1375" y="384"/>
                    </a:lnTo>
                    <a:lnTo>
                      <a:pt x="1375" y="384"/>
                    </a:lnTo>
                    <a:lnTo>
                      <a:pt x="1376" y="384"/>
                    </a:lnTo>
                    <a:lnTo>
                      <a:pt x="1376" y="384"/>
                    </a:lnTo>
                    <a:lnTo>
                      <a:pt x="1377" y="384"/>
                    </a:lnTo>
                    <a:lnTo>
                      <a:pt x="1377" y="384"/>
                    </a:lnTo>
                    <a:lnTo>
                      <a:pt x="1378" y="384"/>
                    </a:lnTo>
                    <a:lnTo>
                      <a:pt x="1378" y="384"/>
                    </a:lnTo>
                    <a:lnTo>
                      <a:pt x="1379" y="384"/>
                    </a:lnTo>
                    <a:lnTo>
                      <a:pt x="1379" y="384"/>
                    </a:lnTo>
                    <a:lnTo>
                      <a:pt x="1380" y="384"/>
                    </a:lnTo>
                    <a:lnTo>
                      <a:pt x="1380" y="384"/>
                    </a:lnTo>
                    <a:lnTo>
                      <a:pt x="1381" y="384"/>
                    </a:lnTo>
                    <a:lnTo>
                      <a:pt x="1381" y="384"/>
                    </a:lnTo>
                    <a:lnTo>
                      <a:pt x="1382" y="384"/>
                    </a:lnTo>
                    <a:lnTo>
                      <a:pt x="1382" y="384"/>
                    </a:lnTo>
                    <a:lnTo>
                      <a:pt x="1383" y="384"/>
                    </a:lnTo>
                    <a:lnTo>
                      <a:pt x="1383" y="384"/>
                    </a:lnTo>
                    <a:lnTo>
                      <a:pt x="1384" y="384"/>
                    </a:lnTo>
                    <a:lnTo>
                      <a:pt x="1384" y="384"/>
                    </a:lnTo>
                    <a:lnTo>
                      <a:pt x="1385" y="384"/>
                    </a:lnTo>
                    <a:lnTo>
                      <a:pt x="1385" y="384"/>
                    </a:lnTo>
                    <a:lnTo>
                      <a:pt x="1386" y="384"/>
                    </a:lnTo>
                    <a:lnTo>
                      <a:pt x="1386" y="384"/>
                    </a:lnTo>
                    <a:lnTo>
                      <a:pt x="1387" y="384"/>
                    </a:lnTo>
                    <a:lnTo>
                      <a:pt x="1387" y="384"/>
                    </a:lnTo>
                    <a:lnTo>
                      <a:pt x="1388" y="384"/>
                    </a:lnTo>
                    <a:lnTo>
                      <a:pt x="1388" y="384"/>
                    </a:lnTo>
                    <a:lnTo>
                      <a:pt x="1389" y="384"/>
                    </a:lnTo>
                    <a:lnTo>
                      <a:pt x="1389" y="384"/>
                    </a:lnTo>
                    <a:lnTo>
                      <a:pt x="1390" y="192"/>
                    </a:lnTo>
                    <a:lnTo>
                      <a:pt x="1390" y="384"/>
                    </a:lnTo>
                    <a:lnTo>
                      <a:pt x="1390" y="384"/>
                    </a:lnTo>
                    <a:lnTo>
                      <a:pt x="1391" y="384"/>
                    </a:lnTo>
                    <a:lnTo>
                      <a:pt x="1391" y="384"/>
                    </a:lnTo>
                    <a:lnTo>
                      <a:pt x="1392" y="384"/>
                    </a:lnTo>
                    <a:lnTo>
                      <a:pt x="1392" y="384"/>
                    </a:lnTo>
                    <a:lnTo>
                      <a:pt x="1393" y="384"/>
                    </a:lnTo>
                    <a:lnTo>
                      <a:pt x="1393" y="384"/>
                    </a:lnTo>
                    <a:lnTo>
                      <a:pt x="1394" y="384"/>
                    </a:lnTo>
                    <a:lnTo>
                      <a:pt x="1394" y="384"/>
                    </a:lnTo>
                    <a:lnTo>
                      <a:pt x="1395" y="384"/>
                    </a:lnTo>
                    <a:lnTo>
                      <a:pt x="1395" y="384"/>
                    </a:lnTo>
                    <a:lnTo>
                      <a:pt x="1396" y="384"/>
                    </a:lnTo>
                    <a:lnTo>
                      <a:pt x="1396" y="384"/>
                    </a:lnTo>
                    <a:lnTo>
                      <a:pt x="1397" y="384"/>
                    </a:lnTo>
                    <a:lnTo>
                      <a:pt x="1397" y="384"/>
                    </a:lnTo>
                    <a:lnTo>
                      <a:pt x="1398" y="384"/>
                    </a:lnTo>
                    <a:lnTo>
                      <a:pt x="1398" y="384"/>
                    </a:lnTo>
                    <a:lnTo>
                      <a:pt x="1399" y="384"/>
                    </a:lnTo>
                    <a:lnTo>
                      <a:pt x="1399" y="384"/>
                    </a:lnTo>
                    <a:lnTo>
                      <a:pt x="1400" y="384"/>
                    </a:lnTo>
                    <a:lnTo>
                      <a:pt x="1400" y="384"/>
                    </a:lnTo>
                    <a:lnTo>
                      <a:pt x="1401" y="329"/>
                    </a:lnTo>
                    <a:lnTo>
                      <a:pt x="1401" y="384"/>
                    </a:lnTo>
                    <a:lnTo>
                      <a:pt x="1402" y="384"/>
                    </a:lnTo>
                    <a:lnTo>
                      <a:pt x="1402" y="384"/>
                    </a:lnTo>
                    <a:lnTo>
                      <a:pt x="1403" y="384"/>
                    </a:lnTo>
                    <a:lnTo>
                      <a:pt x="1403" y="384"/>
                    </a:lnTo>
                    <a:lnTo>
                      <a:pt x="1404" y="384"/>
                    </a:lnTo>
                    <a:lnTo>
                      <a:pt x="1404" y="244"/>
                    </a:lnTo>
                    <a:lnTo>
                      <a:pt x="1404" y="384"/>
                    </a:lnTo>
                    <a:lnTo>
                      <a:pt x="1405" y="384"/>
                    </a:lnTo>
                    <a:lnTo>
                      <a:pt x="1405" y="384"/>
                    </a:lnTo>
                    <a:lnTo>
                      <a:pt x="1406" y="384"/>
                    </a:lnTo>
                    <a:lnTo>
                      <a:pt x="1406" y="384"/>
                    </a:lnTo>
                    <a:lnTo>
                      <a:pt x="1407" y="384"/>
                    </a:lnTo>
                    <a:lnTo>
                      <a:pt x="1407" y="384"/>
                    </a:lnTo>
                    <a:lnTo>
                      <a:pt x="1408" y="384"/>
                    </a:lnTo>
                    <a:lnTo>
                      <a:pt x="1408" y="384"/>
                    </a:lnTo>
                    <a:lnTo>
                      <a:pt x="1409" y="384"/>
                    </a:lnTo>
                    <a:lnTo>
                      <a:pt x="1409" y="230"/>
                    </a:lnTo>
                    <a:lnTo>
                      <a:pt x="1409" y="384"/>
                    </a:lnTo>
                    <a:lnTo>
                      <a:pt x="1410" y="384"/>
                    </a:lnTo>
                    <a:lnTo>
                      <a:pt x="1410" y="384"/>
                    </a:lnTo>
                    <a:lnTo>
                      <a:pt x="1411" y="384"/>
                    </a:lnTo>
                    <a:lnTo>
                      <a:pt x="1411" y="384"/>
                    </a:lnTo>
                    <a:lnTo>
                      <a:pt x="1411" y="384"/>
                    </a:lnTo>
                    <a:lnTo>
                      <a:pt x="1412" y="244"/>
                    </a:lnTo>
                    <a:lnTo>
                      <a:pt x="1413" y="384"/>
                    </a:lnTo>
                    <a:lnTo>
                      <a:pt x="1413" y="384"/>
                    </a:lnTo>
                    <a:lnTo>
                      <a:pt x="1414" y="384"/>
                    </a:lnTo>
                    <a:lnTo>
                      <a:pt x="1414" y="384"/>
                    </a:lnTo>
                    <a:lnTo>
                      <a:pt x="1415" y="128"/>
                    </a:lnTo>
                    <a:lnTo>
                      <a:pt x="1415" y="384"/>
                    </a:lnTo>
                    <a:lnTo>
                      <a:pt x="1415" y="128"/>
                    </a:lnTo>
                    <a:lnTo>
                      <a:pt x="1416" y="384"/>
                    </a:lnTo>
                    <a:lnTo>
                      <a:pt x="1416" y="384"/>
                    </a:lnTo>
                    <a:lnTo>
                      <a:pt x="1417" y="384"/>
                    </a:lnTo>
                    <a:lnTo>
                      <a:pt x="1417" y="384"/>
                    </a:lnTo>
                    <a:lnTo>
                      <a:pt x="1418" y="384"/>
                    </a:lnTo>
                    <a:lnTo>
                      <a:pt x="1418" y="384"/>
                    </a:lnTo>
                    <a:lnTo>
                      <a:pt x="1419" y="384"/>
                    </a:lnTo>
                    <a:lnTo>
                      <a:pt x="1419" y="384"/>
                    </a:lnTo>
                    <a:lnTo>
                      <a:pt x="1420" y="384"/>
                    </a:lnTo>
                    <a:lnTo>
                      <a:pt x="1420" y="384"/>
                    </a:lnTo>
                    <a:lnTo>
                      <a:pt x="1421" y="384"/>
                    </a:lnTo>
                    <a:lnTo>
                      <a:pt x="1421" y="128"/>
                    </a:lnTo>
                    <a:lnTo>
                      <a:pt x="1421" y="274"/>
                    </a:lnTo>
                    <a:lnTo>
                      <a:pt x="1422" y="274"/>
                    </a:lnTo>
                    <a:lnTo>
                      <a:pt x="1422" y="282"/>
                    </a:lnTo>
                    <a:lnTo>
                      <a:pt x="1422" y="274"/>
                    </a:lnTo>
                    <a:lnTo>
                      <a:pt x="1423" y="274"/>
                    </a:lnTo>
                    <a:lnTo>
                      <a:pt x="1423" y="384"/>
                    </a:lnTo>
                    <a:lnTo>
                      <a:pt x="1423" y="384"/>
                    </a:lnTo>
                    <a:lnTo>
                      <a:pt x="1424" y="213"/>
                    </a:lnTo>
                    <a:lnTo>
                      <a:pt x="1424" y="266"/>
                    </a:lnTo>
                    <a:lnTo>
                      <a:pt x="1424" y="266"/>
                    </a:lnTo>
                    <a:lnTo>
                      <a:pt x="1425" y="266"/>
                    </a:lnTo>
                    <a:lnTo>
                      <a:pt x="1425" y="256"/>
                    </a:lnTo>
                    <a:lnTo>
                      <a:pt x="1425" y="384"/>
                    </a:lnTo>
                    <a:lnTo>
                      <a:pt x="1425" y="384"/>
                    </a:lnTo>
                    <a:lnTo>
                      <a:pt x="1426" y="384"/>
                    </a:lnTo>
                    <a:lnTo>
                      <a:pt x="1426" y="384"/>
                    </a:lnTo>
                    <a:lnTo>
                      <a:pt x="1427" y="384"/>
                    </a:lnTo>
                    <a:lnTo>
                      <a:pt x="1427" y="384"/>
                    </a:lnTo>
                    <a:lnTo>
                      <a:pt x="1428" y="384"/>
                    </a:lnTo>
                    <a:lnTo>
                      <a:pt x="1428" y="384"/>
                    </a:lnTo>
                    <a:lnTo>
                      <a:pt x="1429" y="384"/>
                    </a:lnTo>
                    <a:lnTo>
                      <a:pt x="1429" y="384"/>
                    </a:lnTo>
                    <a:lnTo>
                      <a:pt x="1430" y="384"/>
                    </a:lnTo>
                    <a:lnTo>
                      <a:pt x="1430" y="384"/>
                    </a:lnTo>
                    <a:lnTo>
                      <a:pt x="1431" y="384"/>
                    </a:lnTo>
                    <a:lnTo>
                      <a:pt x="1431" y="384"/>
                    </a:lnTo>
                    <a:lnTo>
                      <a:pt x="1431" y="384"/>
                    </a:lnTo>
                    <a:lnTo>
                      <a:pt x="1432" y="384"/>
                    </a:lnTo>
                    <a:lnTo>
                      <a:pt x="1433" y="384"/>
                    </a:lnTo>
                    <a:lnTo>
                      <a:pt x="1433" y="384"/>
                    </a:lnTo>
                    <a:lnTo>
                      <a:pt x="1434" y="384"/>
                    </a:lnTo>
                    <a:lnTo>
                      <a:pt x="1434" y="384"/>
                    </a:lnTo>
                    <a:lnTo>
                      <a:pt x="1435" y="384"/>
                    </a:lnTo>
                    <a:lnTo>
                      <a:pt x="1435" y="384"/>
                    </a:lnTo>
                    <a:lnTo>
                      <a:pt x="1436" y="384"/>
                    </a:lnTo>
                    <a:lnTo>
                      <a:pt x="1436" y="384"/>
                    </a:lnTo>
                    <a:lnTo>
                      <a:pt x="1437" y="384"/>
                    </a:lnTo>
                    <a:lnTo>
                      <a:pt x="1437" y="384"/>
                    </a:lnTo>
                    <a:lnTo>
                      <a:pt x="1438" y="384"/>
                    </a:lnTo>
                    <a:lnTo>
                      <a:pt x="1439" y="384"/>
                    </a:lnTo>
                    <a:lnTo>
                      <a:pt x="1439" y="384"/>
                    </a:lnTo>
                    <a:lnTo>
                      <a:pt x="1440" y="384"/>
                    </a:lnTo>
                    <a:lnTo>
                      <a:pt x="1440" y="384"/>
                    </a:lnTo>
                    <a:lnTo>
                      <a:pt x="1441" y="384"/>
                    </a:lnTo>
                    <a:lnTo>
                      <a:pt x="1441" y="384"/>
                    </a:lnTo>
                    <a:lnTo>
                      <a:pt x="1442" y="384"/>
                    </a:lnTo>
                    <a:lnTo>
                      <a:pt x="1442" y="384"/>
                    </a:lnTo>
                    <a:lnTo>
                      <a:pt x="1443" y="384"/>
                    </a:lnTo>
                    <a:lnTo>
                      <a:pt x="1443" y="384"/>
                    </a:lnTo>
                    <a:lnTo>
                      <a:pt x="1444" y="384"/>
                    </a:lnTo>
                    <a:lnTo>
                      <a:pt x="1444" y="384"/>
                    </a:lnTo>
                    <a:lnTo>
                      <a:pt x="1445" y="384"/>
                    </a:lnTo>
                    <a:lnTo>
                      <a:pt x="1445" y="384"/>
                    </a:lnTo>
                    <a:lnTo>
                      <a:pt x="1446" y="384"/>
                    </a:lnTo>
                    <a:lnTo>
                      <a:pt x="1446" y="384"/>
                    </a:lnTo>
                    <a:lnTo>
                      <a:pt x="1447" y="384"/>
                    </a:lnTo>
                    <a:lnTo>
                      <a:pt x="1447" y="384"/>
                    </a:lnTo>
                    <a:lnTo>
                      <a:pt x="1448" y="384"/>
                    </a:lnTo>
                    <a:lnTo>
                      <a:pt x="1448" y="384"/>
                    </a:lnTo>
                    <a:lnTo>
                      <a:pt x="1449" y="384"/>
                    </a:lnTo>
                    <a:lnTo>
                      <a:pt x="1449" y="384"/>
                    </a:lnTo>
                    <a:lnTo>
                      <a:pt x="1449" y="230"/>
                    </a:lnTo>
                    <a:lnTo>
                      <a:pt x="1450" y="266"/>
                    </a:lnTo>
                    <a:lnTo>
                      <a:pt x="1450" y="384"/>
                    </a:lnTo>
                    <a:lnTo>
                      <a:pt x="1451" y="384"/>
                    </a:lnTo>
                    <a:lnTo>
                      <a:pt x="1451" y="384"/>
                    </a:lnTo>
                    <a:lnTo>
                      <a:pt x="1452" y="384"/>
                    </a:lnTo>
                    <a:lnTo>
                      <a:pt x="1452" y="384"/>
                    </a:lnTo>
                    <a:lnTo>
                      <a:pt x="1453" y="384"/>
                    </a:lnTo>
                    <a:lnTo>
                      <a:pt x="1453" y="384"/>
                    </a:lnTo>
                    <a:lnTo>
                      <a:pt x="1454" y="311"/>
                    </a:lnTo>
                    <a:lnTo>
                      <a:pt x="1454" y="230"/>
                    </a:lnTo>
                    <a:lnTo>
                      <a:pt x="1454" y="384"/>
                    </a:lnTo>
                    <a:lnTo>
                      <a:pt x="1455" y="384"/>
                    </a:lnTo>
                    <a:lnTo>
                      <a:pt x="1455" y="384"/>
                    </a:lnTo>
                    <a:lnTo>
                      <a:pt x="1456" y="384"/>
                    </a:lnTo>
                    <a:lnTo>
                      <a:pt x="1456" y="384"/>
                    </a:lnTo>
                    <a:lnTo>
                      <a:pt x="1457" y="384"/>
                    </a:lnTo>
                    <a:lnTo>
                      <a:pt x="1457" y="384"/>
                    </a:lnTo>
                    <a:lnTo>
                      <a:pt x="1458" y="384"/>
                    </a:lnTo>
                    <a:lnTo>
                      <a:pt x="1458" y="384"/>
                    </a:lnTo>
                    <a:lnTo>
                      <a:pt x="1459" y="384"/>
                    </a:lnTo>
                    <a:lnTo>
                      <a:pt x="1459" y="384"/>
                    </a:lnTo>
                    <a:lnTo>
                      <a:pt x="1460" y="384"/>
                    </a:lnTo>
                    <a:lnTo>
                      <a:pt x="1460" y="384"/>
                    </a:lnTo>
                    <a:lnTo>
                      <a:pt x="1461" y="384"/>
                    </a:lnTo>
                    <a:lnTo>
                      <a:pt x="1461" y="384"/>
                    </a:lnTo>
                    <a:lnTo>
                      <a:pt x="1462" y="384"/>
                    </a:lnTo>
                    <a:lnTo>
                      <a:pt x="1462" y="384"/>
                    </a:lnTo>
                    <a:lnTo>
                      <a:pt x="1463" y="384"/>
                    </a:lnTo>
                    <a:lnTo>
                      <a:pt x="1463" y="384"/>
                    </a:lnTo>
                    <a:lnTo>
                      <a:pt x="1464" y="384"/>
                    </a:lnTo>
                    <a:lnTo>
                      <a:pt x="1464" y="384"/>
                    </a:lnTo>
                    <a:lnTo>
                      <a:pt x="1465" y="384"/>
                    </a:lnTo>
                    <a:lnTo>
                      <a:pt x="1465" y="384"/>
                    </a:lnTo>
                    <a:lnTo>
                      <a:pt x="1466" y="384"/>
                    </a:lnTo>
                    <a:lnTo>
                      <a:pt x="1466" y="384"/>
                    </a:lnTo>
                    <a:lnTo>
                      <a:pt x="1467" y="384"/>
                    </a:lnTo>
                    <a:lnTo>
                      <a:pt x="1467" y="384"/>
                    </a:lnTo>
                    <a:lnTo>
                      <a:pt x="1468" y="384"/>
                    </a:lnTo>
                    <a:lnTo>
                      <a:pt x="1468" y="384"/>
                    </a:lnTo>
                    <a:lnTo>
                      <a:pt x="1469" y="384"/>
                    </a:lnTo>
                    <a:lnTo>
                      <a:pt x="1469" y="384"/>
                    </a:lnTo>
                    <a:lnTo>
                      <a:pt x="1470" y="384"/>
                    </a:lnTo>
                    <a:lnTo>
                      <a:pt x="1470" y="384"/>
                    </a:lnTo>
                    <a:lnTo>
                      <a:pt x="1471" y="384"/>
                    </a:lnTo>
                    <a:lnTo>
                      <a:pt x="1471" y="384"/>
                    </a:lnTo>
                    <a:lnTo>
                      <a:pt x="1472" y="384"/>
                    </a:lnTo>
                    <a:lnTo>
                      <a:pt x="1472" y="384"/>
                    </a:lnTo>
                    <a:lnTo>
                      <a:pt x="1473" y="384"/>
                    </a:lnTo>
                    <a:lnTo>
                      <a:pt x="1473" y="384"/>
                    </a:lnTo>
                    <a:lnTo>
                      <a:pt x="1474" y="384"/>
                    </a:lnTo>
                    <a:lnTo>
                      <a:pt x="1474" y="384"/>
                    </a:lnTo>
                    <a:lnTo>
                      <a:pt x="1475" y="384"/>
                    </a:lnTo>
                    <a:lnTo>
                      <a:pt x="1475" y="384"/>
                    </a:lnTo>
                    <a:lnTo>
                      <a:pt x="1476" y="384"/>
                    </a:lnTo>
                    <a:lnTo>
                      <a:pt x="1476" y="384"/>
                    </a:lnTo>
                    <a:lnTo>
                      <a:pt x="1477" y="384"/>
                    </a:lnTo>
                    <a:lnTo>
                      <a:pt x="1477" y="384"/>
                    </a:lnTo>
                    <a:lnTo>
                      <a:pt x="1478" y="384"/>
                    </a:lnTo>
                    <a:lnTo>
                      <a:pt x="1478" y="384"/>
                    </a:lnTo>
                    <a:lnTo>
                      <a:pt x="1479" y="384"/>
                    </a:lnTo>
                    <a:lnTo>
                      <a:pt x="1479" y="384"/>
                    </a:lnTo>
                    <a:lnTo>
                      <a:pt x="1480" y="384"/>
                    </a:lnTo>
                    <a:lnTo>
                      <a:pt x="1480" y="384"/>
                    </a:lnTo>
                    <a:lnTo>
                      <a:pt x="1481" y="384"/>
                    </a:lnTo>
                    <a:lnTo>
                      <a:pt x="1481" y="384"/>
                    </a:lnTo>
                    <a:lnTo>
                      <a:pt x="1482" y="384"/>
                    </a:lnTo>
                    <a:lnTo>
                      <a:pt x="1482" y="384"/>
                    </a:lnTo>
                    <a:lnTo>
                      <a:pt x="1483" y="384"/>
                    </a:lnTo>
                    <a:lnTo>
                      <a:pt x="1483" y="384"/>
                    </a:lnTo>
                    <a:lnTo>
                      <a:pt x="1484" y="384"/>
                    </a:lnTo>
                    <a:lnTo>
                      <a:pt x="1484" y="384"/>
                    </a:lnTo>
                    <a:lnTo>
                      <a:pt x="1485" y="384"/>
                    </a:lnTo>
                    <a:lnTo>
                      <a:pt x="1485" y="384"/>
                    </a:lnTo>
                    <a:lnTo>
                      <a:pt x="1486" y="384"/>
                    </a:lnTo>
                    <a:lnTo>
                      <a:pt x="1486" y="384"/>
                    </a:lnTo>
                    <a:lnTo>
                      <a:pt x="1487" y="384"/>
                    </a:lnTo>
                    <a:lnTo>
                      <a:pt x="1487" y="384"/>
                    </a:lnTo>
                    <a:lnTo>
                      <a:pt x="1488" y="384"/>
                    </a:lnTo>
                    <a:lnTo>
                      <a:pt x="1488" y="384"/>
                    </a:lnTo>
                    <a:lnTo>
                      <a:pt x="1489" y="384"/>
                    </a:lnTo>
                    <a:lnTo>
                      <a:pt x="1489" y="384"/>
                    </a:lnTo>
                    <a:lnTo>
                      <a:pt x="1490" y="384"/>
                    </a:lnTo>
                    <a:lnTo>
                      <a:pt x="1490" y="384"/>
                    </a:lnTo>
                    <a:lnTo>
                      <a:pt x="1491" y="384"/>
                    </a:lnTo>
                    <a:lnTo>
                      <a:pt x="1491" y="384"/>
                    </a:lnTo>
                    <a:lnTo>
                      <a:pt x="1492" y="384"/>
                    </a:lnTo>
                    <a:lnTo>
                      <a:pt x="1492" y="384"/>
                    </a:lnTo>
                    <a:lnTo>
                      <a:pt x="1493" y="384"/>
                    </a:lnTo>
                    <a:lnTo>
                      <a:pt x="1493" y="384"/>
                    </a:lnTo>
                    <a:lnTo>
                      <a:pt x="1494" y="384"/>
                    </a:lnTo>
                    <a:lnTo>
                      <a:pt x="1494" y="384"/>
                    </a:lnTo>
                    <a:lnTo>
                      <a:pt x="1495" y="384"/>
                    </a:lnTo>
                    <a:lnTo>
                      <a:pt x="1495" y="384"/>
                    </a:lnTo>
                    <a:lnTo>
                      <a:pt x="1496" y="384"/>
                    </a:lnTo>
                    <a:lnTo>
                      <a:pt x="1496" y="384"/>
                    </a:lnTo>
                    <a:lnTo>
                      <a:pt x="1497" y="384"/>
                    </a:lnTo>
                    <a:lnTo>
                      <a:pt x="1497" y="384"/>
                    </a:lnTo>
                    <a:lnTo>
                      <a:pt x="1498" y="384"/>
                    </a:lnTo>
                    <a:lnTo>
                      <a:pt x="1498" y="384"/>
                    </a:lnTo>
                    <a:lnTo>
                      <a:pt x="1499" y="384"/>
                    </a:lnTo>
                    <a:lnTo>
                      <a:pt x="1499" y="384"/>
                    </a:lnTo>
                    <a:lnTo>
                      <a:pt x="1500" y="384"/>
                    </a:lnTo>
                    <a:lnTo>
                      <a:pt x="1500" y="384"/>
                    </a:lnTo>
                    <a:lnTo>
                      <a:pt x="1501" y="384"/>
                    </a:lnTo>
                    <a:lnTo>
                      <a:pt x="1501" y="384"/>
                    </a:lnTo>
                    <a:lnTo>
                      <a:pt x="1502" y="384"/>
                    </a:lnTo>
                    <a:lnTo>
                      <a:pt x="1502" y="384"/>
                    </a:lnTo>
                    <a:lnTo>
                      <a:pt x="1503" y="384"/>
                    </a:lnTo>
                    <a:lnTo>
                      <a:pt x="1503" y="384"/>
                    </a:lnTo>
                    <a:lnTo>
                      <a:pt x="1504" y="384"/>
                    </a:lnTo>
                    <a:lnTo>
                      <a:pt x="1504" y="384"/>
                    </a:lnTo>
                    <a:lnTo>
                      <a:pt x="1505" y="384"/>
                    </a:lnTo>
                    <a:lnTo>
                      <a:pt x="1505" y="384"/>
                    </a:lnTo>
                    <a:lnTo>
                      <a:pt x="1506" y="384"/>
                    </a:lnTo>
                    <a:lnTo>
                      <a:pt x="1506" y="384"/>
                    </a:lnTo>
                    <a:lnTo>
                      <a:pt x="1507" y="384"/>
                    </a:lnTo>
                    <a:lnTo>
                      <a:pt x="1507" y="384"/>
                    </a:lnTo>
                    <a:lnTo>
                      <a:pt x="1508" y="384"/>
                    </a:lnTo>
                    <a:lnTo>
                      <a:pt x="1508" y="384"/>
                    </a:lnTo>
                    <a:lnTo>
                      <a:pt x="1509" y="384"/>
                    </a:lnTo>
                    <a:lnTo>
                      <a:pt x="1509" y="384"/>
                    </a:lnTo>
                    <a:lnTo>
                      <a:pt x="1510" y="384"/>
                    </a:lnTo>
                    <a:lnTo>
                      <a:pt x="1510" y="384"/>
                    </a:lnTo>
                    <a:lnTo>
                      <a:pt x="1511" y="384"/>
                    </a:lnTo>
                    <a:lnTo>
                      <a:pt x="1511" y="384"/>
                    </a:lnTo>
                    <a:lnTo>
                      <a:pt x="1512" y="384"/>
                    </a:lnTo>
                    <a:lnTo>
                      <a:pt x="1512" y="384"/>
                    </a:lnTo>
                    <a:lnTo>
                      <a:pt x="1513" y="384"/>
                    </a:lnTo>
                    <a:lnTo>
                      <a:pt x="1513" y="384"/>
                    </a:lnTo>
                    <a:lnTo>
                      <a:pt x="1514" y="244"/>
                    </a:lnTo>
                    <a:lnTo>
                      <a:pt x="1514" y="384"/>
                    </a:lnTo>
                    <a:lnTo>
                      <a:pt x="1514" y="384"/>
                    </a:lnTo>
                    <a:lnTo>
                      <a:pt x="1515" y="384"/>
                    </a:lnTo>
                    <a:lnTo>
                      <a:pt x="1515" y="384"/>
                    </a:lnTo>
                    <a:lnTo>
                      <a:pt x="1516" y="384"/>
                    </a:lnTo>
                    <a:lnTo>
                      <a:pt x="1516" y="384"/>
                    </a:lnTo>
                    <a:lnTo>
                      <a:pt x="1517" y="384"/>
                    </a:lnTo>
                    <a:lnTo>
                      <a:pt x="1517" y="384"/>
                    </a:lnTo>
                    <a:lnTo>
                      <a:pt x="1518" y="384"/>
                    </a:lnTo>
                    <a:lnTo>
                      <a:pt x="1518" y="384"/>
                    </a:lnTo>
                    <a:lnTo>
                      <a:pt x="1519" y="384"/>
                    </a:lnTo>
                    <a:lnTo>
                      <a:pt x="1519" y="384"/>
                    </a:lnTo>
                    <a:lnTo>
                      <a:pt x="1520" y="384"/>
                    </a:lnTo>
                    <a:lnTo>
                      <a:pt x="1520" y="384"/>
                    </a:lnTo>
                    <a:lnTo>
                      <a:pt x="1521" y="384"/>
                    </a:lnTo>
                    <a:lnTo>
                      <a:pt x="1521" y="384"/>
                    </a:lnTo>
                    <a:lnTo>
                      <a:pt x="1522" y="244"/>
                    </a:lnTo>
                    <a:lnTo>
                      <a:pt x="1522" y="244"/>
                    </a:lnTo>
                    <a:lnTo>
                      <a:pt x="1522" y="384"/>
                    </a:lnTo>
                    <a:lnTo>
                      <a:pt x="1523" y="384"/>
                    </a:lnTo>
                    <a:lnTo>
                      <a:pt x="1523" y="384"/>
                    </a:lnTo>
                    <a:lnTo>
                      <a:pt x="1524" y="128"/>
                    </a:lnTo>
                    <a:lnTo>
                      <a:pt x="1524" y="384"/>
                    </a:lnTo>
                    <a:lnTo>
                      <a:pt x="1524" y="333"/>
                    </a:lnTo>
                    <a:lnTo>
                      <a:pt x="1525" y="384"/>
                    </a:lnTo>
                    <a:lnTo>
                      <a:pt x="1525" y="384"/>
                    </a:lnTo>
                    <a:lnTo>
                      <a:pt x="1526" y="230"/>
                    </a:lnTo>
                    <a:lnTo>
                      <a:pt x="1526" y="384"/>
                    </a:lnTo>
                    <a:lnTo>
                      <a:pt x="1526" y="384"/>
                    </a:lnTo>
                    <a:lnTo>
                      <a:pt x="1527" y="384"/>
                    </a:lnTo>
                    <a:lnTo>
                      <a:pt x="1527" y="384"/>
                    </a:lnTo>
                    <a:lnTo>
                      <a:pt x="1528" y="384"/>
                    </a:lnTo>
                    <a:lnTo>
                      <a:pt x="1528" y="384"/>
                    </a:lnTo>
                    <a:lnTo>
                      <a:pt x="1529" y="384"/>
                    </a:lnTo>
                    <a:lnTo>
                      <a:pt x="1529" y="384"/>
                    </a:lnTo>
                    <a:lnTo>
                      <a:pt x="1530" y="384"/>
                    </a:lnTo>
                    <a:lnTo>
                      <a:pt x="1530" y="384"/>
                    </a:lnTo>
                    <a:lnTo>
                      <a:pt x="1531" y="384"/>
                    </a:lnTo>
                    <a:lnTo>
                      <a:pt x="1531" y="384"/>
                    </a:lnTo>
                    <a:lnTo>
                      <a:pt x="1532" y="266"/>
                    </a:lnTo>
                    <a:lnTo>
                      <a:pt x="1532" y="266"/>
                    </a:lnTo>
                    <a:lnTo>
                      <a:pt x="1533" y="256"/>
                    </a:lnTo>
                    <a:lnTo>
                      <a:pt x="1533" y="384"/>
                    </a:lnTo>
                    <a:lnTo>
                      <a:pt x="1533" y="384"/>
                    </a:lnTo>
                    <a:lnTo>
                      <a:pt x="1533" y="384"/>
                    </a:lnTo>
                    <a:lnTo>
                      <a:pt x="1533" y="325"/>
                    </a:lnTo>
                    <a:lnTo>
                      <a:pt x="1534" y="384"/>
                    </a:lnTo>
                    <a:lnTo>
                      <a:pt x="1534" y="256"/>
                    </a:lnTo>
                    <a:lnTo>
                      <a:pt x="1534" y="244"/>
                    </a:lnTo>
                    <a:lnTo>
                      <a:pt x="1535" y="384"/>
                    </a:lnTo>
                    <a:lnTo>
                      <a:pt x="1535" y="384"/>
                    </a:lnTo>
                    <a:lnTo>
                      <a:pt x="1535" y="384"/>
                    </a:lnTo>
                    <a:lnTo>
                      <a:pt x="1536" y="256"/>
                    </a:lnTo>
                    <a:lnTo>
                      <a:pt x="1536" y="384"/>
                    </a:lnTo>
                    <a:lnTo>
                      <a:pt x="1536" y="384"/>
                    </a:lnTo>
                    <a:lnTo>
                      <a:pt x="1537" y="192"/>
                    </a:lnTo>
                    <a:lnTo>
                      <a:pt x="1537" y="230"/>
                    </a:lnTo>
                    <a:lnTo>
                      <a:pt x="1537" y="230"/>
                    </a:lnTo>
                    <a:lnTo>
                      <a:pt x="1538" y="384"/>
                    </a:lnTo>
                    <a:lnTo>
                      <a:pt x="1538" y="384"/>
                    </a:lnTo>
                    <a:lnTo>
                      <a:pt x="1538" y="384"/>
                    </a:lnTo>
                    <a:lnTo>
                      <a:pt x="1539" y="299"/>
                    </a:lnTo>
                    <a:lnTo>
                      <a:pt x="1539" y="294"/>
                    </a:lnTo>
                    <a:lnTo>
                      <a:pt x="1539" y="384"/>
                    </a:lnTo>
                    <a:lnTo>
                      <a:pt x="1540" y="256"/>
                    </a:lnTo>
                    <a:lnTo>
                      <a:pt x="1540" y="384"/>
                    </a:lnTo>
                    <a:lnTo>
                      <a:pt x="1541" y="282"/>
                    </a:lnTo>
                    <a:lnTo>
                      <a:pt x="1541" y="384"/>
                    </a:lnTo>
                    <a:lnTo>
                      <a:pt x="1541" y="320"/>
                    </a:lnTo>
                    <a:lnTo>
                      <a:pt x="1542" y="384"/>
                    </a:lnTo>
                    <a:lnTo>
                      <a:pt x="1542" y="384"/>
                    </a:lnTo>
                    <a:lnTo>
                      <a:pt x="1543" y="322"/>
                    </a:lnTo>
                    <a:lnTo>
                      <a:pt x="1543" y="384"/>
                    </a:lnTo>
                    <a:lnTo>
                      <a:pt x="1543" y="384"/>
                    </a:lnTo>
                    <a:lnTo>
                      <a:pt x="1544" y="384"/>
                    </a:lnTo>
                    <a:lnTo>
                      <a:pt x="1544" y="384"/>
                    </a:lnTo>
                    <a:lnTo>
                      <a:pt x="1545" y="384"/>
                    </a:lnTo>
                    <a:lnTo>
                      <a:pt x="1545" y="384"/>
                    </a:lnTo>
                    <a:lnTo>
                      <a:pt x="1546" y="384"/>
                    </a:lnTo>
                    <a:lnTo>
                      <a:pt x="1546" y="384"/>
                    </a:lnTo>
                    <a:lnTo>
                      <a:pt x="1547" y="384"/>
                    </a:lnTo>
                    <a:lnTo>
                      <a:pt x="1547" y="384"/>
                    </a:lnTo>
                    <a:lnTo>
                      <a:pt x="1548" y="384"/>
                    </a:lnTo>
                    <a:lnTo>
                      <a:pt x="1548" y="384"/>
                    </a:lnTo>
                    <a:lnTo>
                      <a:pt x="1549" y="384"/>
                    </a:lnTo>
                    <a:lnTo>
                      <a:pt x="1550" y="384"/>
                    </a:lnTo>
                    <a:lnTo>
                      <a:pt x="1550" y="384"/>
                    </a:lnTo>
                    <a:lnTo>
                      <a:pt x="1551" y="384"/>
                    </a:lnTo>
                    <a:lnTo>
                      <a:pt x="1551" y="384"/>
                    </a:lnTo>
                    <a:lnTo>
                      <a:pt x="1552" y="384"/>
                    </a:lnTo>
                    <a:lnTo>
                      <a:pt x="1552" y="384"/>
                    </a:lnTo>
                    <a:lnTo>
                      <a:pt x="1553" y="384"/>
                    </a:lnTo>
                    <a:lnTo>
                      <a:pt x="1553" y="384"/>
                    </a:lnTo>
                    <a:lnTo>
                      <a:pt x="1554" y="384"/>
                    </a:lnTo>
                    <a:lnTo>
                      <a:pt x="1554" y="384"/>
                    </a:lnTo>
                    <a:lnTo>
                      <a:pt x="1554" y="384"/>
                    </a:lnTo>
                    <a:lnTo>
                      <a:pt x="1555" y="384"/>
                    </a:lnTo>
                    <a:lnTo>
                      <a:pt x="1556" y="384"/>
                    </a:lnTo>
                    <a:lnTo>
                      <a:pt x="1556" y="384"/>
                    </a:lnTo>
                    <a:lnTo>
                      <a:pt x="1557" y="384"/>
                    </a:lnTo>
                    <a:lnTo>
                      <a:pt x="1557" y="384"/>
                    </a:lnTo>
                    <a:lnTo>
                      <a:pt x="1558" y="384"/>
                    </a:lnTo>
                    <a:lnTo>
                      <a:pt x="1558" y="384"/>
                    </a:lnTo>
                    <a:lnTo>
                      <a:pt x="1559" y="384"/>
                    </a:lnTo>
                    <a:lnTo>
                      <a:pt x="1559" y="384"/>
                    </a:lnTo>
                    <a:lnTo>
                      <a:pt x="1560" y="384"/>
                    </a:lnTo>
                    <a:lnTo>
                      <a:pt x="1560" y="384"/>
                    </a:lnTo>
                    <a:lnTo>
                      <a:pt x="1561" y="384"/>
                    </a:lnTo>
                    <a:lnTo>
                      <a:pt x="1561" y="384"/>
                    </a:lnTo>
                    <a:lnTo>
                      <a:pt x="1562" y="384"/>
                    </a:lnTo>
                    <a:lnTo>
                      <a:pt x="1562" y="384"/>
                    </a:lnTo>
                    <a:lnTo>
                      <a:pt x="1563" y="384"/>
                    </a:lnTo>
                    <a:lnTo>
                      <a:pt x="1563" y="384"/>
                    </a:lnTo>
                    <a:lnTo>
                      <a:pt x="1564" y="384"/>
                    </a:lnTo>
                    <a:lnTo>
                      <a:pt x="1564" y="384"/>
                    </a:lnTo>
                    <a:lnTo>
                      <a:pt x="1565" y="384"/>
                    </a:lnTo>
                    <a:lnTo>
                      <a:pt x="1565" y="384"/>
                    </a:lnTo>
                    <a:lnTo>
                      <a:pt x="1565" y="384"/>
                    </a:lnTo>
                    <a:lnTo>
                      <a:pt x="1566" y="384"/>
                    </a:lnTo>
                    <a:lnTo>
                      <a:pt x="1567" y="384"/>
                    </a:lnTo>
                    <a:lnTo>
                      <a:pt x="1567" y="384"/>
                    </a:lnTo>
                    <a:lnTo>
                      <a:pt x="1568" y="384"/>
                    </a:lnTo>
                    <a:lnTo>
                      <a:pt x="1568" y="384"/>
                    </a:lnTo>
                    <a:lnTo>
                      <a:pt x="1569" y="384"/>
                    </a:lnTo>
                    <a:lnTo>
                      <a:pt x="1569" y="384"/>
                    </a:lnTo>
                    <a:lnTo>
                      <a:pt x="1570" y="384"/>
                    </a:lnTo>
                    <a:lnTo>
                      <a:pt x="1570" y="384"/>
                    </a:lnTo>
                    <a:lnTo>
                      <a:pt x="1571" y="384"/>
                    </a:lnTo>
                    <a:lnTo>
                      <a:pt x="1571" y="384"/>
                    </a:lnTo>
                    <a:lnTo>
                      <a:pt x="1572" y="384"/>
                    </a:lnTo>
                    <a:lnTo>
                      <a:pt x="1572" y="384"/>
                    </a:lnTo>
                    <a:lnTo>
                      <a:pt x="1573" y="384"/>
                    </a:lnTo>
                    <a:lnTo>
                      <a:pt x="1573" y="384"/>
                    </a:lnTo>
                    <a:lnTo>
                      <a:pt x="1574" y="384"/>
                    </a:lnTo>
                    <a:lnTo>
                      <a:pt x="1574" y="384"/>
                    </a:lnTo>
                    <a:lnTo>
                      <a:pt x="1575" y="384"/>
                    </a:lnTo>
                    <a:lnTo>
                      <a:pt x="1575" y="384"/>
                    </a:lnTo>
                    <a:lnTo>
                      <a:pt x="1576" y="384"/>
                    </a:lnTo>
                    <a:lnTo>
                      <a:pt x="1576" y="384"/>
                    </a:lnTo>
                    <a:lnTo>
                      <a:pt x="1577" y="384"/>
                    </a:lnTo>
                    <a:lnTo>
                      <a:pt x="1577" y="384"/>
                    </a:lnTo>
                    <a:lnTo>
                      <a:pt x="1578" y="384"/>
                    </a:lnTo>
                    <a:lnTo>
                      <a:pt x="1578" y="384"/>
                    </a:lnTo>
                    <a:lnTo>
                      <a:pt x="1579" y="384"/>
                    </a:lnTo>
                    <a:lnTo>
                      <a:pt x="1579" y="384"/>
                    </a:lnTo>
                    <a:lnTo>
                      <a:pt x="1580" y="384"/>
                    </a:lnTo>
                    <a:lnTo>
                      <a:pt x="1580" y="384"/>
                    </a:lnTo>
                    <a:lnTo>
                      <a:pt x="1581" y="384"/>
                    </a:lnTo>
                    <a:lnTo>
                      <a:pt x="1581" y="384"/>
                    </a:lnTo>
                    <a:lnTo>
                      <a:pt x="1582" y="384"/>
                    </a:lnTo>
                    <a:lnTo>
                      <a:pt x="1582" y="384"/>
                    </a:lnTo>
                    <a:lnTo>
                      <a:pt x="1583" y="384"/>
                    </a:lnTo>
                    <a:lnTo>
                      <a:pt x="1583" y="384"/>
                    </a:lnTo>
                    <a:lnTo>
                      <a:pt x="1584" y="384"/>
                    </a:lnTo>
                    <a:lnTo>
                      <a:pt x="1584" y="384"/>
                    </a:lnTo>
                    <a:lnTo>
                      <a:pt x="1585" y="384"/>
                    </a:lnTo>
                    <a:lnTo>
                      <a:pt x="1585" y="384"/>
                    </a:lnTo>
                    <a:lnTo>
                      <a:pt x="1585" y="384"/>
                    </a:lnTo>
                    <a:lnTo>
                      <a:pt x="1587" y="384"/>
                    </a:lnTo>
                    <a:lnTo>
                      <a:pt x="1587" y="384"/>
                    </a:lnTo>
                    <a:lnTo>
                      <a:pt x="1588" y="384"/>
                    </a:lnTo>
                    <a:lnTo>
                      <a:pt x="1588" y="384"/>
                    </a:lnTo>
                    <a:lnTo>
                      <a:pt x="1589" y="384"/>
                    </a:lnTo>
                    <a:lnTo>
                      <a:pt x="1589" y="384"/>
                    </a:lnTo>
                    <a:lnTo>
                      <a:pt x="1590" y="384"/>
                    </a:lnTo>
                    <a:lnTo>
                      <a:pt x="1590" y="384"/>
                    </a:lnTo>
                    <a:lnTo>
                      <a:pt x="1591" y="384"/>
                    </a:lnTo>
                    <a:lnTo>
                      <a:pt x="1591" y="384"/>
                    </a:lnTo>
                    <a:lnTo>
                      <a:pt x="1592" y="384"/>
                    </a:lnTo>
                    <a:lnTo>
                      <a:pt x="1592" y="384"/>
                    </a:lnTo>
                    <a:lnTo>
                      <a:pt x="1593" y="384"/>
                    </a:lnTo>
                    <a:lnTo>
                      <a:pt x="1593" y="384"/>
                    </a:lnTo>
                    <a:lnTo>
                      <a:pt x="1594" y="384"/>
                    </a:lnTo>
                    <a:lnTo>
                      <a:pt x="1594" y="384"/>
                    </a:lnTo>
                    <a:lnTo>
                      <a:pt x="1595" y="384"/>
                    </a:lnTo>
                    <a:lnTo>
                      <a:pt x="1595" y="384"/>
                    </a:lnTo>
                    <a:lnTo>
                      <a:pt x="1596" y="384"/>
                    </a:lnTo>
                    <a:lnTo>
                      <a:pt x="1596" y="76"/>
                    </a:lnTo>
                    <a:lnTo>
                      <a:pt x="1596" y="384"/>
                    </a:lnTo>
                    <a:lnTo>
                      <a:pt x="1597" y="384"/>
                    </a:lnTo>
                    <a:lnTo>
                      <a:pt x="1597" y="384"/>
                    </a:lnTo>
                    <a:lnTo>
                      <a:pt x="1598" y="384"/>
                    </a:lnTo>
                    <a:lnTo>
                      <a:pt x="1598" y="384"/>
                    </a:lnTo>
                    <a:lnTo>
                      <a:pt x="1599" y="384"/>
                    </a:lnTo>
                    <a:lnTo>
                      <a:pt x="1599" y="384"/>
                    </a:lnTo>
                    <a:lnTo>
                      <a:pt x="1600" y="384"/>
                    </a:lnTo>
                    <a:lnTo>
                      <a:pt x="1600" y="384"/>
                    </a:lnTo>
                    <a:lnTo>
                      <a:pt x="1601" y="384"/>
                    </a:lnTo>
                    <a:lnTo>
                      <a:pt x="1601" y="384"/>
                    </a:lnTo>
                    <a:lnTo>
                      <a:pt x="1601" y="230"/>
                    </a:lnTo>
                    <a:lnTo>
                      <a:pt x="1602" y="384"/>
                    </a:lnTo>
                    <a:lnTo>
                      <a:pt x="1602" y="384"/>
                    </a:lnTo>
                    <a:lnTo>
                      <a:pt x="1603" y="384"/>
                    </a:lnTo>
                    <a:lnTo>
                      <a:pt x="1603" y="384"/>
                    </a:lnTo>
                    <a:lnTo>
                      <a:pt x="1604" y="384"/>
                    </a:lnTo>
                    <a:lnTo>
                      <a:pt x="1604" y="384"/>
                    </a:lnTo>
                    <a:lnTo>
                      <a:pt x="1604" y="342"/>
                    </a:lnTo>
                    <a:lnTo>
                      <a:pt x="1605" y="384"/>
                    </a:lnTo>
                    <a:lnTo>
                      <a:pt x="1605" y="384"/>
                    </a:lnTo>
                    <a:lnTo>
                      <a:pt x="1606" y="384"/>
                    </a:lnTo>
                    <a:lnTo>
                      <a:pt x="1606" y="128"/>
                    </a:lnTo>
                    <a:lnTo>
                      <a:pt x="1606" y="384"/>
                    </a:lnTo>
                    <a:lnTo>
                      <a:pt x="1607" y="128"/>
                    </a:lnTo>
                    <a:lnTo>
                      <a:pt x="1607" y="384"/>
                    </a:lnTo>
                    <a:lnTo>
                      <a:pt x="1608" y="384"/>
                    </a:lnTo>
                    <a:lnTo>
                      <a:pt x="1608" y="384"/>
                    </a:lnTo>
                    <a:lnTo>
                      <a:pt x="1609" y="384"/>
                    </a:lnTo>
                    <a:lnTo>
                      <a:pt x="1609" y="384"/>
                    </a:lnTo>
                    <a:lnTo>
                      <a:pt x="1610" y="128"/>
                    </a:lnTo>
                    <a:lnTo>
                      <a:pt x="1610" y="164"/>
                    </a:lnTo>
                    <a:lnTo>
                      <a:pt x="1610" y="274"/>
                    </a:lnTo>
                    <a:lnTo>
                      <a:pt x="1611" y="274"/>
                    </a:lnTo>
                    <a:lnTo>
                      <a:pt x="1611" y="274"/>
                    </a:lnTo>
                    <a:lnTo>
                      <a:pt x="1611" y="384"/>
                    </a:lnTo>
                    <a:lnTo>
                      <a:pt x="1612" y="256"/>
                    </a:lnTo>
                    <a:lnTo>
                      <a:pt x="1612" y="256"/>
                    </a:lnTo>
                    <a:lnTo>
                      <a:pt x="1613" y="256"/>
                    </a:lnTo>
                    <a:lnTo>
                      <a:pt x="1613" y="266"/>
                    </a:lnTo>
                    <a:lnTo>
                      <a:pt x="1613" y="384"/>
                    </a:lnTo>
                    <a:lnTo>
                      <a:pt x="1614" y="384"/>
                    </a:lnTo>
                    <a:lnTo>
                      <a:pt x="1614" y="384"/>
                    </a:lnTo>
                    <a:lnTo>
                      <a:pt x="1615" y="384"/>
                    </a:lnTo>
                    <a:lnTo>
                      <a:pt x="1615" y="384"/>
                    </a:lnTo>
                    <a:lnTo>
                      <a:pt x="1616" y="384"/>
                    </a:lnTo>
                    <a:lnTo>
                      <a:pt x="1616" y="384"/>
                    </a:lnTo>
                    <a:lnTo>
                      <a:pt x="1617" y="384"/>
                    </a:lnTo>
                    <a:lnTo>
                      <a:pt x="1617" y="384"/>
                    </a:lnTo>
                    <a:lnTo>
                      <a:pt x="1618" y="384"/>
                    </a:lnTo>
                    <a:lnTo>
                      <a:pt x="1618" y="384"/>
                    </a:lnTo>
                    <a:lnTo>
                      <a:pt x="1619" y="384"/>
                    </a:lnTo>
                    <a:lnTo>
                      <a:pt x="1619" y="384"/>
                    </a:lnTo>
                    <a:lnTo>
                      <a:pt x="1620" y="384"/>
                    </a:lnTo>
                    <a:lnTo>
                      <a:pt x="1620" y="384"/>
                    </a:lnTo>
                    <a:lnTo>
                      <a:pt x="1621" y="384"/>
                    </a:lnTo>
                    <a:lnTo>
                      <a:pt x="1621" y="384"/>
                    </a:lnTo>
                    <a:lnTo>
                      <a:pt x="1622" y="384"/>
                    </a:lnTo>
                    <a:lnTo>
                      <a:pt x="1622" y="384"/>
                    </a:lnTo>
                    <a:lnTo>
                      <a:pt x="1623" y="384"/>
                    </a:lnTo>
                    <a:lnTo>
                      <a:pt x="1623" y="384"/>
                    </a:lnTo>
                    <a:lnTo>
                      <a:pt x="1624" y="384"/>
                    </a:lnTo>
                    <a:lnTo>
                      <a:pt x="1624" y="384"/>
                    </a:lnTo>
                    <a:lnTo>
                      <a:pt x="1625" y="384"/>
                    </a:lnTo>
                    <a:lnTo>
                      <a:pt x="1625" y="384"/>
                    </a:lnTo>
                    <a:lnTo>
                      <a:pt x="1626" y="384"/>
                    </a:lnTo>
                    <a:lnTo>
                      <a:pt x="1626" y="384"/>
                    </a:lnTo>
                    <a:lnTo>
                      <a:pt x="1627" y="384"/>
                    </a:lnTo>
                    <a:lnTo>
                      <a:pt x="1627" y="384"/>
                    </a:lnTo>
                    <a:lnTo>
                      <a:pt x="1628" y="384"/>
                    </a:lnTo>
                    <a:lnTo>
                      <a:pt x="1628" y="384"/>
                    </a:lnTo>
                    <a:lnTo>
                      <a:pt x="1629" y="384"/>
                    </a:lnTo>
                    <a:lnTo>
                      <a:pt x="1629" y="384"/>
                    </a:lnTo>
                    <a:lnTo>
                      <a:pt x="1630" y="384"/>
                    </a:lnTo>
                    <a:lnTo>
                      <a:pt x="1630" y="384"/>
                    </a:lnTo>
                    <a:lnTo>
                      <a:pt x="1631" y="384"/>
                    </a:lnTo>
                    <a:lnTo>
                      <a:pt x="1631" y="384"/>
                    </a:lnTo>
                    <a:lnTo>
                      <a:pt x="1632" y="384"/>
                    </a:lnTo>
                    <a:lnTo>
                      <a:pt x="1632" y="384"/>
                    </a:lnTo>
                    <a:lnTo>
                      <a:pt x="1633" y="384"/>
                    </a:lnTo>
                    <a:lnTo>
                      <a:pt x="1633" y="384"/>
                    </a:lnTo>
                    <a:lnTo>
                      <a:pt x="1634" y="384"/>
                    </a:lnTo>
                    <a:lnTo>
                      <a:pt x="1634" y="384"/>
                    </a:lnTo>
                    <a:lnTo>
                      <a:pt x="1635" y="384"/>
                    </a:lnTo>
                    <a:lnTo>
                      <a:pt x="1635" y="384"/>
                    </a:lnTo>
                    <a:lnTo>
                      <a:pt x="1636" y="384"/>
                    </a:lnTo>
                    <a:lnTo>
                      <a:pt x="1636" y="384"/>
                    </a:lnTo>
                    <a:lnTo>
                      <a:pt x="1637" y="384"/>
                    </a:lnTo>
                    <a:lnTo>
                      <a:pt x="1637" y="384"/>
                    </a:lnTo>
                    <a:lnTo>
                      <a:pt x="1638" y="384"/>
                    </a:lnTo>
                    <a:lnTo>
                      <a:pt x="1638" y="384"/>
                    </a:lnTo>
                    <a:lnTo>
                      <a:pt x="1639" y="384"/>
                    </a:lnTo>
                    <a:lnTo>
                      <a:pt x="1639" y="384"/>
                    </a:lnTo>
                    <a:lnTo>
                      <a:pt x="1640" y="384"/>
                    </a:lnTo>
                    <a:lnTo>
                      <a:pt x="1640" y="384"/>
                    </a:lnTo>
                    <a:lnTo>
                      <a:pt x="1641" y="384"/>
                    </a:lnTo>
                    <a:lnTo>
                      <a:pt x="1641" y="384"/>
                    </a:lnTo>
                    <a:lnTo>
                      <a:pt x="1642" y="384"/>
                    </a:lnTo>
                    <a:lnTo>
                      <a:pt x="1642" y="384"/>
                    </a:lnTo>
                    <a:lnTo>
                      <a:pt x="1643" y="384"/>
                    </a:lnTo>
                    <a:lnTo>
                      <a:pt x="1643" y="384"/>
                    </a:lnTo>
                    <a:lnTo>
                      <a:pt x="1644" y="384"/>
                    </a:lnTo>
                    <a:lnTo>
                      <a:pt x="1644" y="384"/>
                    </a:lnTo>
                    <a:lnTo>
                      <a:pt x="1645" y="384"/>
                    </a:lnTo>
                    <a:lnTo>
                      <a:pt x="1645" y="384"/>
                    </a:lnTo>
                    <a:lnTo>
                      <a:pt x="1646" y="384"/>
                    </a:lnTo>
                    <a:lnTo>
                      <a:pt x="1646" y="384"/>
                    </a:lnTo>
                    <a:lnTo>
                      <a:pt x="1647" y="384"/>
                    </a:lnTo>
                    <a:lnTo>
                      <a:pt x="1647" y="384"/>
                    </a:lnTo>
                    <a:lnTo>
                      <a:pt x="1648" y="384"/>
                    </a:lnTo>
                    <a:lnTo>
                      <a:pt x="1648" y="384"/>
                    </a:lnTo>
                    <a:lnTo>
                      <a:pt x="1649" y="384"/>
                    </a:lnTo>
                    <a:lnTo>
                      <a:pt x="1649" y="384"/>
                    </a:lnTo>
                    <a:lnTo>
                      <a:pt x="1650" y="384"/>
                    </a:lnTo>
                    <a:lnTo>
                      <a:pt x="1650" y="384"/>
                    </a:lnTo>
                    <a:lnTo>
                      <a:pt x="1651" y="384"/>
                    </a:lnTo>
                    <a:lnTo>
                      <a:pt x="1651" y="384"/>
                    </a:lnTo>
                    <a:lnTo>
                      <a:pt x="1652" y="384"/>
                    </a:lnTo>
                    <a:lnTo>
                      <a:pt x="1652" y="384"/>
                    </a:lnTo>
                    <a:lnTo>
                      <a:pt x="1653" y="384"/>
                    </a:lnTo>
                    <a:lnTo>
                      <a:pt x="1653" y="384"/>
                    </a:lnTo>
                    <a:lnTo>
                      <a:pt x="1654" y="384"/>
                    </a:lnTo>
                    <a:lnTo>
                      <a:pt x="1654" y="384"/>
                    </a:lnTo>
                    <a:lnTo>
                      <a:pt x="1655" y="384"/>
                    </a:lnTo>
                    <a:lnTo>
                      <a:pt x="1655" y="384"/>
                    </a:lnTo>
                    <a:lnTo>
                      <a:pt x="1656" y="384"/>
                    </a:lnTo>
                    <a:lnTo>
                      <a:pt x="1656" y="384"/>
                    </a:lnTo>
                    <a:lnTo>
                      <a:pt x="1657" y="384"/>
                    </a:lnTo>
                    <a:lnTo>
                      <a:pt x="1657" y="384"/>
                    </a:lnTo>
                    <a:lnTo>
                      <a:pt x="1658" y="384"/>
                    </a:lnTo>
                    <a:lnTo>
                      <a:pt x="1658" y="384"/>
                    </a:lnTo>
                    <a:lnTo>
                      <a:pt x="1659" y="384"/>
                    </a:lnTo>
                    <a:lnTo>
                      <a:pt x="1659" y="384"/>
                    </a:lnTo>
                    <a:lnTo>
                      <a:pt x="1660" y="384"/>
                    </a:lnTo>
                    <a:lnTo>
                      <a:pt x="1660" y="384"/>
                    </a:lnTo>
                    <a:lnTo>
                      <a:pt x="1661" y="384"/>
                    </a:lnTo>
                    <a:lnTo>
                      <a:pt x="1661" y="384"/>
                    </a:lnTo>
                    <a:lnTo>
                      <a:pt x="1662" y="384"/>
                    </a:lnTo>
                    <a:lnTo>
                      <a:pt x="1662" y="384"/>
                    </a:lnTo>
                    <a:lnTo>
                      <a:pt x="1663" y="384"/>
                    </a:lnTo>
                    <a:lnTo>
                      <a:pt x="1663" y="384"/>
                    </a:lnTo>
                    <a:lnTo>
                      <a:pt x="1664" y="384"/>
                    </a:lnTo>
                    <a:lnTo>
                      <a:pt x="1664" y="384"/>
                    </a:lnTo>
                    <a:lnTo>
                      <a:pt x="1665" y="384"/>
                    </a:lnTo>
                    <a:lnTo>
                      <a:pt x="1665" y="384"/>
                    </a:lnTo>
                    <a:lnTo>
                      <a:pt x="1666" y="384"/>
                    </a:lnTo>
                    <a:lnTo>
                      <a:pt x="1666" y="384"/>
                    </a:lnTo>
                    <a:lnTo>
                      <a:pt x="1667" y="384"/>
                    </a:lnTo>
                    <a:lnTo>
                      <a:pt x="1667" y="384"/>
                    </a:lnTo>
                    <a:lnTo>
                      <a:pt x="1668" y="384"/>
                    </a:lnTo>
                    <a:lnTo>
                      <a:pt x="1668" y="384"/>
                    </a:lnTo>
                    <a:lnTo>
                      <a:pt x="1669" y="384"/>
                    </a:lnTo>
                    <a:lnTo>
                      <a:pt x="1669" y="384"/>
                    </a:lnTo>
                    <a:lnTo>
                      <a:pt x="1670" y="384"/>
                    </a:lnTo>
                    <a:lnTo>
                      <a:pt x="1670" y="384"/>
                    </a:lnTo>
                    <a:lnTo>
                      <a:pt x="1671" y="230"/>
                    </a:lnTo>
                    <a:lnTo>
                      <a:pt x="1671" y="274"/>
                    </a:lnTo>
                    <a:lnTo>
                      <a:pt x="1671" y="384"/>
                    </a:lnTo>
                    <a:lnTo>
                      <a:pt x="1672" y="384"/>
                    </a:lnTo>
                    <a:lnTo>
                      <a:pt x="1672" y="384"/>
                    </a:lnTo>
                    <a:lnTo>
                      <a:pt x="1673" y="384"/>
                    </a:lnTo>
                    <a:lnTo>
                      <a:pt x="1673" y="384"/>
                    </a:lnTo>
                    <a:lnTo>
                      <a:pt x="1674" y="384"/>
                    </a:lnTo>
                    <a:lnTo>
                      <a:pt x="1674" y="384"/>
                    </a:lnTo>
                    <a:lnTo>
                      <a:pt x="1675" y="384"/>
                    </a:lnTo>
                    <a:lnTo>
                      <a:pt x="1675" y="384"/>
                    </a:lnTo>
                    <a:lnTo>
                      <a:pt x="1676" y="384"/>
                    </a:lnTo>
                    <a:lnTo>
                      <a:pt x="1676" y="384"/>
                    </a:lnTo>
                    <a:lnTo>
                      <a:pt x="1677" y="128"/>
                    </a:lnTo>
                    <a:lnTo>
                      <a:pt x="1677" y="128"/>
                    </a:lnTo>
                    <a:lnTo>
                      <a:pt x="1678" y="384"/>
                    </a:lnTo>
                    <a:lnTo>
                      <a:pt x="1678" y="384"/>
                    </a:lnTo>
                    <a:lnTo>
                      <a:pt x="1678" y="384"/>
                    </a:lnTo>
                    <a:lnTo>
                      <a:pt x="1679" y="384"/>
                    </a:lnTo>
                    <a:lnTo>
                      <a:pt x="1679" y="384"/>
                    </a:lnTo>
                    <a:lnTo>
                      <a:pt x="1680" y="384"/>
                    </a:lnTo>
                    <a:lnTo>
                      <a:pt x="1680" y="384"/>
                    </a:lnTo>
                    <a:lnTo>
                      <a:pt x="1681" y="384"/>
                    </a:lnTo>
                    <a:lnTo>
                      <a:pt x="1681" y="384"/>
                    </a:lnTo>
                    <a:lnTo>
                      <a:pt x="1682" y="384"/>
                    </a:lnTo>
                    <a:lnTo>
                      <a:pt x="1682" y="384"/>
                    </a:lnTo>
                    <a:lnTo>
                      <a:pt x="1683" y="384"/>
                    </a:lnTo>
                    <a:lnTo>
                      <a:pt x="1683" y="384"/>
                    </a:lnTo>
                    <a:lnTo>
                      <a:pt x="1684" y="384"/>
                    </a:lnTo>
                    <a:lnTo>
                      <a:pt x="1684" y="384"/>
                    </a:lnTo>
                    <a:lnTo>
                      <a:pt x="1685" y="384"/>
                    </a:lnTo>
                    <a:lnTo>
                      <a:pt x="1685" y="384"/>
                    </a:lnTo>
                    <a:lnTo>
                      <a:pt x="1686" y="384"/>
                    </a:lnTo>
                    <a:lnTo>
                      <a:pt x="1686" y="384"/>
                    </a:lnTo>
                    <a:lnTo>
                      <a:pt x="1687" y="384"/>
                    </a:lnTo>
                    <a:lnTo>
                      <a:pt x="1687" y="384"/>
                    </a:lnTo>
                    <a:lnTo>
                      <a:pt x="1688" y="384"/>
                    </a:lnTo>
                    <a:lnTo>
                      <a:pt x="1688" y="384"/>
                    </a:lnTo>
                    <a:lnTo>
                      <a:pt x="1689" y="384"/>
                    </a:lnTo>
                    <a:lnTo>
                      <a:pt x="1689" y="384"/>
                    </a:lnTo>
                    <a:lnTo>
                      <a:pt x="1690" y="384"/>
                    </a:lnTo>
                    <a:lnTo>
                      <a:pt x="1690" y="384"/>
                    </a:lnTo>
                    <a:lnTo>
                      <a:pt x="1691" y="384"/>
                    </a:lnTo>
                    <a:lnTo>
                      <a:pt x="1691" y="384"/>
                    </a:lnTo>
                    <a:lnTo>
                      <a:pt x="1692" y="384"/>
                    </a:lnTo>
                    <a:lnTo>
                      <a:pt x="1692" y="384"/>
                    </a:lnTo>
                    <a:lnTo>
                      <a:pt x="1693" y="384"/>
                    </a:lnTo>
                    <a:lnTo>
                      <a:pt x="1693" y="384"/>
                    </a:lnTo>
                    <a:lnTo>
                      <a:pt x="1694" y="384"/>
                    </a:lnTo>
                    <a:lnTo>
                      <a:pt x="1694" y="384"/>
                    </a:lnTo>
                    <a:lnTo>
                      <a:pt x="1695" y="384"/>
                    </a:lnTo>
                    <a:lnTo>
                      <a:pt x="1695" y="384"/>
                    </a:lnTo>
                    <a:lnTo>
                      <a:pt x="1696" y="384"/>
                    </a:lnTo>
                    <a:lnTo>
                      <a:pt x="1696" y="384"/>
                    </a:lnTo>
                    <a:lnTo>
                      <a:pt x="1697" y="384"/>
                    </a:lnTo>
                    <a:lnTo>
                      <a:pt x="1698" y="384"/>
                    </a:lnTo>
                    <a:lnTo>
                      <a:pt x="1698" y="384"/>
                    </a:lnTo>
                    <a:lnTo>
                      <a:pt x="1699" y="384"/>
                    </a:lnTo>
                    <a:lnTo>
                      <a:pt x="1699" y="384"/>
                    </a:lnTo>
                    <a:lnTo>
                      <a:pt x="1700" y="384"/>
                    </a:lnTo>
                    <a:lnTo>
                      <a:pt x="1700" y="384"/>
                    </a:lnTo>
                    <a:lnTo>
                      <a:pt x="1701" y="384"/>
                    </a:lnTo>
                    <a:lnTo>
                      <a:pt x="1701" y="384"/>
                    </a:lnTo>
                    <a:lnTo>
                      <a:pt x="1702" y="384"/>
                    </a:lnTo>
                    <a:lnTo>
                      <a:pt x="1702" y="384"/>
                    </a:lnTo>
                    <a:lnTo>
                      <a:pt x="1703" y="384"/>
                    </a:lnTo>
                    <a:lnTo>
                      <a:pt x="1703" y="384"/>
                    </a:lnTo>
                    <a:lnTo>
                      <a:pt x="1704" y="384"/>
                    </a:lnTo>
                    <a:lnTo>
                      <a:pt x="1704" y="384"/>
                    </a:lnTo>
                    <a:lnTo>
                      <a:pt x="1705" y="384"/>
                    </a:lnTo>
                    <a:lnTo>
                      <a:pt x="1705" y="384"/>
                    </a:lnTo>
                    <a:lnTo>
                      <a:pt x="1706" y="384"/>
                    </a:lnTo>
                    <a:lnTo>
                      <a:pt x="1706" y="384"/>
                    </a:lnTo>
                    <a:lnTo>
                      <a:pt x="1707" y="384"/>
                    </a:lnTo>
                    <a:lnTo>
                      <a:pt x="1707" y="384"/>
                    </a:lnTo>
                    <a:lnTo>
                      <a:pt x="1708" y="384"/>
                    </a:lnTo>
                    <a:lnTo>
                      <a:pt x="1708" y="384"/>
                    </a:lnTo>
                    <a:lnTo>
                      <a:pt x="1708" y="384"/>
                    </a:lnTo>
                    <a:lnTo>
                      <a:pt x="1709" y="384"/>
                    </a:lnTo>
                    <a:lnTo>
                      <a:pt x="1710" y="384"/>
                    </a:lnTo>
                    <a:lnTo>
                      <a:pt x="1710" y="384"/>
                    </a:lnTo>
                    <a:lnTo>
                      <a:pt x="1711" y="384"/>
                    </a:lnTo>
                    <a:lnTo>
                      <a:pt x="1711" y="384"/>
                    </a:lnTo>
                    <a:lnTo>
                      <a:pt x="1712" y="384"/>
                    </a:lnTo>
                    <a:lnTo>
                      <a:pt x="1712" y="384"/>
                    </a:lnTo>
                    <a:lnTo>
                      <a:pt x="1713" y="384"/>
                    </a:lnTo>
                    <a:lnTo>
                      <a:pt x="1713" y="384"/>
                    </a:lnTo>
                    <a:lnTo>
                      <a:pt x="1714" y="384"/>
                    </a:lnTo>
                    <a:lnTo>
                      <a:pt x="1714" y="384"/>
                    </a:lnTo>
                    <a:lnTo>
                      <a:pt x="1715" y="384"/>
                    </a:lnTo>
                    <a:lnTo>
                      <a:pt x="1715" y="384"/>
                    </a:lnTo>
                    <a:lnTo>
                      <a:pt x="1716" y="384"/>
                    </a:lnTo>
                    <a:lnTo>
                      <a:pt x="1716" y="384"/>
                    </a:lnTo>
                    <a:lnTo>
                      <a:pt x="1717" y="384"/>
                    </a:lnTo>
                    <a:lnTo>
                      <a:pt x="1717" y="384"/>
                    </a:lnTo>
                    <a:lnTo>
                      <a:pt x="1718" y="384"/>
                    </a:lnTo>
                    <a:lnTo>
                      <a:pt x="1718" y="230"/>
                    </a:lnTo>
                    <a:lnTo>
                      <a:pt x="1718" y="384"/>
                    </a:lnTo>
                    <a:lnTo>
                      <a:pt x="1719" y="384"/>
                    </a:lnTo>
                    <a:lnTo>
                      <a:pt x="1719" y="384"/>
                    </a:lnTo>
                    <a:lnTo>
                      <a:pt x="1719" y="384"/>
                    </a:lnTo>
                    <a:lnTo>
                      <a:pt x="1720" y="384"/>
                    </a:lnTo>
                    <a:lnTo>
                      <a:pt x="1721" y="384"/>
                    </a:lnTo>
                    <a:lnTo>
                      <a:pt x="1721" y="384"/>
                    </a:lnTo>
                    <a:lnTo>
                      <a:pt x="1722" y="384"/>
                    </a:lnTo>
                    <a:lnTo>
                      <a:pt x="1722" y="244"/>
                    </a:lnTo>
                    <a:lnTo>
                      <a:pt x="1722" y="384"/>
                    </a:lnTo>
                    <a:lnTo>
                      <a:pt x="1723" y="384"/>
                    </a:lnTo>
                    <a:lnTo>
                      <a:pt x="1723" y="384"/>
                    </a:lnTo>
                    <a:lnTo>
                      <a:pt x="1724" y="384"/>
                    </a:lnTo>
                    <a:lnTo>
                      <a:pt x="1724" y="384"/>
                    </a:lnTo>
                    <a:lnTo>
                      <a:pt x="1725" y="384"/>
                    </a:lnTo>
                    <a:lnTo>
                      <a:pt x="1725" y="384"/>
                    </a:lnTo>
                    <a:lnTo>
                      <a:pt x="1726" y="384"/>
                    </a:lnTo>
                    <a:lnTo>
                      <a:pt x="1726" y="384"/>
                    </a:lnTo>
                    <a:lnTo>
                      <a:pt x="1727" y="384"/>
                    </a:lnTo>
                    <a:lnTo>
                      <a:pt x="1727" y="384"/>
                    </a:lnTo>
                    <a:lnTo>
                      <a:pt x="1728" y="384"/>
                    </a:lnTo>
                    <a:lnTo>
                      <a:pt x="1728" y="384"/>
                    </a:lnTo>
                    <a:lnTo>
                      <a:pt x="1729" y="384"/>
                    </a:lnTo>
                    <a:lnTo>
                      <a:pt x="1729" y="384"/>
                    </a:lnTo>
                    <a:lnTo>
                      <a:pt x="1730" y="384"/>
                    </a:lnTo>
                    <a:lnTo>
                      <a:pt x="1730" y="230"/>
                    </a:lnTo>
                    <a:lnTo>
                      <a:pt x="1730" y="384"/>
                    </a:lnTo>
                    <a:lnTo>
                      <a:pt x="1731" y="384"/>
                    </a:lnTo>
                    <a:lnTo>
                      <a:pt x="1731" y="384"/>
                    </a:lnTo>
                    <a:lnTo>
                      <a:pt x="1732" y="384"/>
                    </a:lnTo>
                    <a:lnTo>
                      <a:pt x="1732" y="384"/>
                    </a:lnTo>
                    <a:lnTo>
                      <a:pt x="1733" y="384"/>
                    </a:lnTo>
                    <a:lnTo>
                      <a:pt x="1733" y="384"/>
                    </a:lnTo>
                    <a:lnTo>
                      <a:pt x="1734" y="384"/>
                    </a:lnTo>
                    <a:lnTo>
                      <a:pt x="1735" y="384"/>
                    </a:lnTo>
                    <a:lnTo>
                      <a:pt x="1735" y="384"/>
                    </a:lnTo>
                    <a:lnTo>
                      <a:pt x="1736" y="384"/>
                    </a:lnTo>
                    <a:lnTo>
                      <a:pt x="1736" y="384"/>
                    </a:lnTo>
                    <a:lnTo>
                      <a:pt x="1737" y="384"/>
                    </a:lnTo>
                    <a:lnTo>
                      <a:pt x="1737" y="384"/>
                    </a:lnTo>
                    <a:lnTo>
                      <a:pt x="1738" y="384"/>
                    </a:lnTo>
                    <a:lnTo>
                      <a:pt x="1738" y="384"/>
                    </a:lnTo>
                    <a:lnTo>
                      <a:pt x="1739" y="384"/>
                    </a:lnTo>
                    <a:lnTo>
                      <a:pt x="1739" y="384"/>
                    </a:lnTo>
                    <a:lnTo>
                      <a:pt x="1740" y="384"/>
                    </a:lnTo>
                    <a:lnTo>
                      <a:pt x="1740" y="384"/>
                    </a:lnTo>
                    <a:lnTo>
                      <a:pt x="1741" y="384"/>
                    </a:lnTo>
                    <a:lnTo>
                      <a:pt x="1741" y="384"/>
                    </a:lnTo>
                    <a:lnTo>
                      <a:pt x="1742" y="384"/>
                    </a:lnTo>
                    <a:lnTo>
                      <a:pt x="1742" y="384"/>
                    </a:lnTo>
                    <a:lnTo>
                      <a:pt x="1743" y="384"/>
                    </a:lnTo>
                    <a:lnTo>
                      <a:pt x="1743" y="384"/>
                    </a:lnTo>
                    <a:lnTo>
                      <a:pt x="1744" y="384"/>
                    </a:lnTo>
                    <a:lnTo>
                      <a:pt x="1744" y="384"/>
                    </a:lnTo>
                    <a:lnTo>
                      <a:pt x="1745" y="384"/>
                    </a:lnTo>
                    <a:lnTo>
                      <a:pt x="1745" y="384"/>
                    </a:lnTo>
                    <a:lnTo>
                      <a:pt x="1746" y="384"/>
                    </a:lnTo>
                    <a:lnTo>
                      <a:pt x="1746" y="384"/>
                    </a:lnTo>
                    <a:lnTo>
                      <a:pt x="1747" y="384"/>
                    </a:lnTo>
                    <a:lnTo>
                      <a:pt x="1747" y="384"/>
                    </a:lnTo>
                    <a:lnTo>
                      <a:pt x="1747" y="230"/>
                    </a:lnTo>
                    <a:lnTo>
                      <a:pt x="1748" y="230"/>
                    </a:lnTo>
                    <a:lnTo>
                      <a:pt x="1748" y="230"/>
                    </a:lnTo>
                    <a:lnTo>
                      <a:pt x="1748" y="384"/>
                    </a:lnTo>
                    <a:lnTo>
                      <a:pt x="1749" y="384"/>
                    </a:lnTo>
                    <a:lnTo>
                      <a:pt x="1749" y="384"/>
                    </a:lnTo>
                    <a:lnTo>
                      <a:pt x="1750" y="384"/>
                    </a:lnTo>
                    <a:lnTo>
                      <a:pt x="1750" y="384"/>
                    </a:lnTo>
                    <a:lnTo>
                      <a:pt x="1751" y="384"/>
                    </a:lnTo>
                    <a:lnTo>
                      <a:pt x="1751" y="384"/>
                    </a:lnTo>
                    <a:lnTo>
                      <a:pt x="1752" y="384"/>
                    </a:lnTo>
                    <a:lnTo>
                      <a:pt x="1752" y="384"/>
                    </a:lnTo>
                    <a:lnTo>
                      <a:pt x="1753" y="266"/>
                    </a:lnTo>
                    <a:lnTo>
                      <a:pt x="1753" y="384"/>
                    </a:lnTo>
                    <a:lnTo>
                      <a:pt x="1754" y="384"/>
                    </a:lnTo>
                    <a:lnTo>
                      <a:pt x="1754" y="384"/>
                    </a:lnTo>
                    <a:lnTo>
                      <a:pt x="1754" y="230"/>
                    </a:lnTo>
                    <a:lnTo>
                      <a:pt x="1755" y="384"/>
                    </a:lnTo>
                    <a:lnTo>
                      <a:pt x="1755" y="384"/>
                    </a:lnTo>
                    <a:lnTo>
                      <a:pt x="1756" y="384"/>
                    </a:lnTo>
                    <a:lnTo>
                      <a:pt x="1756" y="384"/>
                    </a:lnTo>
                    <a:lnTo>
                      <a:pt x="1757" y="384"/>
                    </a:lnTo>
                    <a:lnTo>
                      <a:pt x="1757" y="384"/>
                    </a:lnTo>
                    <a:lnTo>
                      <a:pt x="1758" y="244"/>
                    </a:lnTo>
                    <a:lnTo>
                      <a:pt x="1758" y="354"/>
                    </a:lnTo>
                    <a:lnTo>
                      <a:pt x="1758" y="384"/>
                    </a:lnTo>
                    <a:lnTo>
                      <a:pt x="1759" y="384"/>
                    </a:lnTo>
                    <a:lnTo>
                      <a:pt x="1759" y="384"/>
                    </a:lnTo>
                    <a:lnTo>
                      <a:pt x="1760" y="384"/>
                    </a:lnTo>
                    <a:lnTo>
                      <a:pt x="1760" y="384"/>
                    </a:lnTo>
                    <a:lnTo>
                      <a:pt x="1761" y="384"/>
                    </a:lnTo>
                    <a:lnTo>
                      <a:pt x="1761" y="384"/>
                    </a:lnTo>
                    <a:lnTo>
                      <a:pt x="1761" y="256"/>
                    </a:lnTo>
                    <a:lnTo>
                      <a:pt x="1762" y="266"/>
                    </a:lnTo>
                    <a:lnTo>
                      <a:pt x="1762" y="266"/>
                    </a:lnTo>
                    <a:lnTo>
                      <a:pt x="1762" y="384"/>
                    </a:lnTo>
                    <a:lnTo>
                      <a:pt x="1763" y="384"/>
                    </a:lnTo>
                    <a:lnTo>
                      <a:pt x="1763" y="384"/>
                    </a:lnTo>
                    <a:lnTo>
                      <a:pt x="1764" y="384"/>
                    </a:lnTo>
                    <a:lnTo>
                      <a:pt x="1764" y="384"/>
                    </a:lnTo>
                    <a:lnTo>
                      <a:pt x="1765" y="384"/>
                    </a:lnTo>
                    <a:lnTo>
                      <a:pt x="1765" y="384"/>
                    </a:lnTo>
                    <a:lnTo>
                      <a:pt x="1766" y="384"/>
                    </a:lnTo>
                    <a:lnTo>
                      <a:pt x="1766" y="384"/>
                    </a:lnTo>
                    <a:lnTo>
                      <a:pt x="1767" y="384"/>
                    </a:lnTo>
                    <a:lnTo>
                      <a:pt x="1767" y="384"/>
                    </a:lnTo>
                    <a:lnTo>
                      <a:pt x="1768" y="384"/>
                    </a:lnTo>
                    <a:lnTo>
                      <a:pt x="1768" y="384"/>
                    </a:lnTo>
                    <a:lnTo>
                      <a:pt x="1769" y="311"/>
                    </a:lnTo>
                    <a:lnTo>
                      <a:pt x="1769" y="384"/>
                    </a:lnTo>
                    <a:lnTo>
                      <a:pt x="1769" y="384"/>
                    </a:lnTo>
                    <a:lnTo>
                      <a:pt x="1770" y="384"/>
                    </a:lnTo>
                    <a:lnTo>
                      <a:pt x="1770" y="384"/>
                    </a:lnTo>
                    <a:lnTo>
                      <a:pt x="1771" y="384"/>
                    </a:lnTo>
                    <a:lnTo>
                      <a:pt x="1771" y="384"/>
                    </a:lnTo>
                    <a:lnTo>
                      <a:pt x="1772" y="384"/>
                    </a:lnTo>
                    <a:lnTo>
                      <a:pt x="1772" y="384"/>
                    </a:lnTo>
                    <a:lnTo>
                      <a:pt x="1773" y="384"/>
                    </a:lnTo>
                    <a:lnTo>
                      <a:pt x="1773" y="384"/>
                    </a:lnTo>
                    <a:lnTo>
                      <a:pt x="1774" y="384"/>
                    </a:lnTo>
                    <a:lnTo>
                      <a:pt x="1774" y="384"/>
                    </a:lnTo>
                    <a:lnTo>
                      <a:pt x="1775" y="384"/>
                    </a:lnTo>
                    <a:lnTo>
                      <a:pt x="1775" y="384"/>
                    </a:lnTo>
                    <a:lnTo>
                      <a:pt x="1776" y="384"/>
                    </a:lnTo>
                    <a:lnTo>
                      <a:pt x="1776" y="384"/>
                    </a:lnTo>
                    <a:lnTo>
                      <a:pt x="1777" y="384"/>
                    </a:lnTo>
                    <a:lnTo>
                      <a:pt x="1777" y="384"/>
                    </a:lnTo>
                    <a:lnTo>
                      <a:pt x="1778" y="384"/>
                    </a:lnTo>
                    <a:lnTo>
                      <a:pt x="1778" y="384"/>
                    </a:lnTo>
                    <a:lnTo>
                      <a:pt x="1779" y="384"/>
                    </a:lnTo>
                    <a:lnTo>
                      <a:pt x="1779" y="384"/>
                    </a:lnTo>
                    <a:lnTo>
                      <a:pt x="1780" y="384"/>
                    </a:lnTo>
                    <a:lnTo>
                      <a:pt x="1780" y="384"/>
                    </a:lnTo>
                    <a:lnTo>
                      <a:pt x="1781" y="384"/>
                    </a:lnTo>
                    <a:lnTo>
                      <a:pt x="1781" y="384"/>
                    </a:lnTo>
                    <a:lnTo>
                      <a:pt x="1782" y="384"/>
                    </a:lnTo>
                    <a:lnTo>
                      <a:pt x="1782" y="384"/>
                    </a:lnTo>
                    <a:lnTo>
                      <a:pt x="1783" y="384"/>
                    </a:lnTo>
                    <a:lnTo>
                      <a:pt x="1783" y="384"/>
                    </a:lnTo>
                    <a:lnTo>
                      <a:pt x="1784" y="384"/>
                    </a:lnTo>
                    <a:lnTo>
                      <a:pt x="1784" y="384"/>
                    </a:lnTo>
                    <a:lnTo>
                      <a:pt x="1785" y="384"/>
                    </a:lnTo>
                    <a:lnTo>
                      <a:pt x="1785" y="384"/>
                    </a:lnTo>
                    <a:lnTo>
                      <a:pt x="1786" y="384"/>
                    </a:lnTo>
                    <a:lnTo>
                      <a:pt x="1786" y="384"/>
                    </a:lnTo>
                    <a:lnTo>
                      <a:pt x="1787" y="213"/>
                    </a:lnTo>
                    <a:lnTo>
                      <a:pt x="1787" y="230"/>
                    </a:lnTo>
                    <a:lnTo>
                      <a:pt x="1787" y="384"/>
                    </a:lnTo>
                    <a:lnTo>
                      <a:pt x="1788" y="384"/>
                    </a:lnTo>
                    <a:lnTo>
                      <a:pt x="1788" y="384"/>
                    </a:lnTo>
                    <a:lnTo>
                      <a:pt x="1789" y="230"/>
                    </a:lnTo>
                    <a:lnTo>
                      <a:pt x="1789" y="384"/>
                    </a:lnTo>
                    <a:lnTo>
                      <a:pt x="1789" y="384"/>
                    </a:lnTo>
                    <a:lnTo>
                      <a:pt x="1790" y="384"/>
                    </a:lnTo>
                    <a:lnTo>
                      <a:pt x="1790" y="384"/>
                    </a:lnTo>
                    <a:lnTo>
                      <a:pt x="1790" y="230"/>
                    </a:lnTo>
                    <a:lnTo>
                      <a:pt x="1791" y="384"/>
                    </a:lnTo>
                    <a:lnTo>
                      <a:pt x="1791" y="384"/>
                    </a:lnTo>
                    <a:lnTo>
                      <a:pt x="1792" y="384"/>
                    </a:lnTo>
                    <a:lnTo>
                      <a:pt x="1792" y="384"/>
                    </a:lnTo>
                    <a:lnTo>
                      <a:pt x="1793" y="384"/>
                    </a:lnTo>
                    <a:lnTo>
                      <a:pt x="1793" y="384"/>
                    </a:lnTo>
                    <a:lnTo>
                      <a:pt x="1793" y="314"/>
                    </a:lnTo>
                    <a:lnTo>
                      <a:pt x="1794" y="384"/>
                    </a:lnTo>
                    <a:lnTo>
                      <a:pt x="1794" y="384"/>
                    </a:lnTo>
                    <a:lnTo>
                      <a:pt x="1795" y="384"/>
                    </a:lnTo>
                    <a:lnTo>
                      <a:pt x="1795" y="384"/>
                    </a:lnTo>
                    <a:lnTo>
                      <a:pt x="1796" y="384"/>
                    </a:lnTo>
                    <a:lnTo>
                      <a:pt x="1796" y="384"/>
                    </a:lnTo>
                    <a:lnTo>
                      <a:pt x="1796" y="244"/>
                    </a:lnTo>
                    <a:lnTo>
                      <a:pt x="1797" y="384"/>
                    </a:lnTo>
                    <a:lnTo>
                      <a:pt x="1797" y="384"/>
                    </a:lnTo>
                    <a:lnTo>
                      <a:pt x="1798" y="128"/>
                    </a:lnTo>
                    <a:lnTo>
                      <a:pt x="1798" y="230"/>
                    </a:lnTo>
                    <a:lnTo>
                      <a:pt x="1798" y="0"/>
                    </a:lnTo>
                    <a:lnTo>
                      <a:pt x="1799" y="384"/>
                    </a:lnTo>
                    <a:lnTo>
                      <a:pt x="1799" y="384"/>
                    </a:lnTo>
                    <a:lnTo>
                      <a:pt x="1799" y="213"/>
                    </a:lnTo>
                    <a:lnTo>
                      <a:pt x="1799" y="128"/>
                    </a:lnTo>
                    <a:lnTo>
                      <a:pt x="1800" y="384"/>
                    </a:lnTo>
                    <a:lnTo>
                      <a:pt x="1800" y="384"/>
                    </a:lnTo>
                    <a:lnTo>
                      <a:pt x="1800" y="384"/>
                    </a:lnTo>
                    <a:lnTo>
                      <a:pt x="1801" y="384"/>
                    </a:lnTo>
                    <a:lnTo>
                      <a:pt x="1801" y="384"/>
                    </a:lnTo>
                    <a:lnTo>
                      <a:pt x="1802" y="384"/>
                    </a:lnTo>
                    <a:lnTo>
                      <a:pt x="1802" y="384"/>
                    </a:lnTo>
                    <a:lnTo>
                      <a:pt x="1803" y="384"/>
                    </a:lnTo>
                    <a:lnTo>
                      <a:pt x="1803" y="384"/>
                    </a:lnTo>
                    <a:lnTo>
                      <a:pt x="1804" y="384"/>
                    </a:lnTo>
                    <a:lnTo>
                      <a:pt x="1804" y="384"/>
                    </a:lnTo>
                    <a:lnTo>
                      <a:pt x="1805" y="230"/>
                    </a:lnTo>
                    <a:lnTo>
                      <a:pt x="1805" y="384"/>
                    </a:lnTo>
                    <a:lnTo>
                      <a:pt x="1805" y="274"/>
                    </a:lnTo>
                    <a:lnTo>
                      <a:pt x="1805" y="384"/>
                    </a:lnTo>
                    <a:lnTo>
                      <a:pt x="1805" y="76"/>
                    </a:lnTo>
                    <a:lnTo>
                      <a:pt x="1806" y="384"/>
                    </a:lnTo>
                    <a:lnTo>
                      <a:pt x="1806" y="384"/>
                    </a:lnTo>
                    <a:lnTo>
                      <a:pt x="1807" y="384"/>
                    </a:lnTo>
                    <a:lnTo>
                      <a:pt x="1807" y="384"/>
                    </a:lnTo>
                    <a:lnTo>
                      <a:pt x="1808" y="384"/>
                    </a:lnTo>
                    <a:lnTo>
                      <a:pt x="1808" y="384"/>
                    </a:lnTo>
                    <a:lnTo>
                      <a:pt x="1808" y="128"/>
                    </a:lnTo>
                    <a:lnTo>
                      <a:pt x="1809" y="282"/>
                    </a:lnTo>
                    <a:lnTo>
                      <a:pt x="1809" y="282"/>
                    </a:lnTo>
                    <a:lnTo>
                      <a:pt x="1809" y="274"/>
                    </a:lnTo>
                    <a:lnTo>
                      <a:pt x="1810" y="274"/>
                    </a:lnTo>
                    <a:lnTo>
                      <a:pt x="1810" y="274"/>
                    </a:lnTo>
                    <a:lnTo>
                      <a:pt x="1810" y="384"/>
                    </a:lnTo>
                    <a:lnTo>
                      <a:pt x="1811" y="384"/>
                    </a:lnTo>
                    <a:lnTo>
                      <a:pt x="1811" y="384"/>
                    </a:lnTo>
                    <a:lnTo>
                      <a:pt x="1812" y="266"/>
                    </a:lnTo>
                    <a:lnTo>
                      <a:pt x="1812" y="266"/>
                    </a:lnTo>
                    <a:lnTo>
                      <a:pt x="1812" y="266"/>
                    </a:lnTo>
                    <a:lnTo>
                      <a:pt x="1813" y="192"/>
                    </a:lnTo>
                    <a:lnTo>
                      <a:pt x="1813" y="266"/>
                    </a:lnTo>
                    <a:lnTo>
                      <a:pt x="1813" y="266"/>
                    </a:lnTo>
                    <a:lnTo>
                      <a:pt x="1814" y="384"/>
                    </a:lnTo>
                    <a:lnTo>
                      <a:pt x="1814" y="384"/>
                    </a:lnTo>
                    <a:lnTo>
                      <a:pt x="1814" y="384"/>
                    </a:lnTo>
                    <a:lnTo>
                      <a:pt x="1815" y="384"/>
                    </a:lnTo>
                    <a:lnTo>
                      <a:pt x="1815" y="384"/>
                    </a:lnTo>
                    <a:lnTo>
                      <a:pt x="1816" y="384"/>
                    </a:lnTo>
                    <a:lnTo>
                      <a:pt x="1816" y="384"/>
                    </a:lnTo>
                    <a:lnTo>
                      <a:pt x="1817" y="384"/>
                    </a:lnTo>
                    <a:lnTo>
                      <a:pt x="1817" y="384"/>
                    </a:lnTo>
                    <a:lnTo>
                      <a:pt x="1818" y="384"/>
                    </a:lnTo>
                    <a:lnTo>
                      <a:pt x="1818" y="384"/>
                    </a:lnTo>
                    <a:lnTo>
                      <a:pt x="1819" y="384"/>
                    </a:lnTo>
                    <a:lnTo>
                      <a:pt x="1819" y="384"/>
                    </a:lnTo>
                    <a:lnTo>
                      <a:pt x="1820" y="384"/>
                    </a:lnTo>
                    <a:lnTo>
                      <a:pt x="1820" y="384"/>
                    </a:lnTo>
                    <a:lnTo>
                      <a:pt x="1821" y="384"/>
                    </a:lnTo>
                    <a:lnTo>
                      <a:pt x="1821" y="384"/>
                    </a:lnTo>
                    <a:lnTo>
                      <a:pt x="1822" y="384"/>
                    </a:lnTo>
                    <a:lnTo>
                      <a:pt x="1822" y="384"/>
                    </a:lnTo>
                    <a:lnTo>
                      <a:pt x="1823" y="384"/>
                    </a:lnTo>
                    <a:lnTo>
                      <a:pt x="1823" y="384"/>
                    </a:lnTo>
                    <a:lnTo>
                      <a:pt x="1824" y="384"/>
                    </a:lnTo>
                    <a:lnTo>
                      <a:pt x="1824" y="384"/>
                    </a:lnTo>
                    <a:lnTo>
                      <a:pt x="1825" y="384"/>
                    </a:lnTo>
                    <a:lnTo>
                      <a:pt x="1825" y="384"/>
                    </a:lnTo>
                    <a:lnTo>
                      <a:pt x="1826" y="384"/>
                    </a:lnTo>
                    <a:lnTo>
                      <a:pt x="1826" y="384"/>
                    </a:lnTo>
                    <a:lnTo>
                      <a:pt x="1827" y="384"/>
                    </a:lnTo>
                    <a:lnTo>
                      <a:pt x="1827" y="384"/>
                    </a:lnTo>
                    <a:lnTo>
                      <a:pt x="1828" y="384"/>
                    </a:lnTo>
                    <a:lnTo>
                      <a:pt x="1828" y="384"/>
                    </a:lnTo>
                    <a:lnTo>
                      <a:pt x="1829" y="384"/>
                    </a:lnTo>
                    <a:lnTo>
                      <a:pt x="1829" y="384"/>
                    </a:lnTo>
                    <a:lnTo>
                      <a:pt x="1830" y="384"/>
                    </a:lnTo>
                    <a:lnTo>
                      <a:pt x="1830" y="384"/>
                    </a:lnTo>
                    <a:lnTo>
                      <a:pt x="1831" y="384"/>
                    </a:lnTo>
                    <a:lnTo>
                      <a:pt x="1831" y="384"/>
                    </a:lnTo>
                    <a:lnTo>
                      <a:pt x="1832" y="384"/>
                    </a:lnTo>
                    <a:lnTo>
                      <a:pt x="1832" y="384"/>
                    </a:lnTo>
                    <a:lnTo>
                      <a:pt x="1833" y="384"/>
                    </a:lnTo>
                    <a:lnTo>
                      <a:pt x="1833" y="384"/>
                    </a:lnTo>
                    <a:lnTo>
                      <a:pt x="1834" y="384"/>
                    </a:lnTo>
                    <a:lnTo>
                      <a:pt x="1834" y="384"/>
                    </a:lnTo>
                    <a:lnTo>
                      <a:pt x="1835" y="384"/>
                    </a:lnTo>
                    <a:lnTo>
                      <a:pt x="1835" y="384"/>
                    </a:lnTo>
                    <a:lnTo>
                      <a:pt x="1836" y="384"/>
                    </a:lnTo>
                    <a:lnTo>
                      <a:pt x="1836" y="384"/>
                    </a:lnTo>
                    <a:lnTo>
                      <a:pt x="1837" y="384"/>
                    </a:lnTo>
                    <a:lnTo>
                      <a:pt x="1837" y="384"/>
                    </a:lnTo>
                    <a:lnTo>
                      <a:pt x="1838" y="384"/>
                    </a:lnTo>
                    <a:lnTo>
                      <a:pt x="1838" y="384"/>
                    </a:lnTo>
                    <a:lnTo>
                      <a:pt x="1839" y="384"/>
                    </a:lnTo>
                    <a:lnTo>
                      <a:pt x="1839" y="384"/>
                    </a:lnTo>
                    <a:lnTo>
                      <a:pt x="1840" y="384"/>
                    </a:lnTo>
                    <a:lnTo>
                      <a:pt x="1840" y="384"/>
                    </a:lnTo>
                    <a:lnTo>
                      <a:pt x="1841" y="384"/>
                    </a:lnTo>
                    <a:lnTo>
                      <a:pt x="1841" y="384"/>
                    </a:lnTo>
                    <a:lnTo>
                      <a:pt x="1842" y="384"/>
                    </a:lnTo>
                    <a:lnTo>
                      <a:pt x="1842" y="384"/>
                    </a:lnTo>
                    <a:lnTo>
                      <a:pt x="1843" y="384"/>
                    </a:lnTo>
                    <a:lnTo>
                      <a:pt x="1843" y="384"/>
                    </a:lnTo>
                    <a:lnTo>
                      <a:pt x="1844" y="384"/>
                    </a:lnTo>
                    <a:lnTo>
                      <a:pt x="1845" y="384"/>
                    </a:lnTo>
                    <a:lnTo>
                      <a:pt x="1845" y="384"/>
                    </a:lnTo>
                    <a:lnTo>
                      <a:pt x="1846" y="384"/>
                    </a:lnTo>
                    <a:lnTo>
                      <a:pt x="1846" y="384"/>
                    </a:lnTo>
                    <a:lnTo>
                      <a:pt x="1847" y="384"/>
                    </a:lnTo>
                    <a:lnTo>
                      <a:pt x="1847" y="384"/>
                    </a:lnTo>
                    <a:lnTo>
                      <a:pt x="1848" y="384"/>
                    </a:lnTo>
                    <a:lnTo>
                      <a:pt x="1848" y="384"/>
                    </a:lnTo>
                    <a:lnTo>
                      <a:pt x="1849" y="384"/>
                    </a:lnTo>
                    <a:lnTo>
                      <a:pt x="1849" y="384"/>
                    </a:lnTo>
                    <a:lnTo>
                      <a:pt x="1850" y="384"/>
                    </a:lnTo>
                    <a:lnTo>
                      <a:pt x="1850" y="384"/>
                    </a:lnTo>
                    <a:lnTo>
                      <a:pt x="1851" y="384"/>
                    </a:lnTo>
                    <a:lnTo>
                      <a:pt x="1851" y="384"/>
                    </a:lnTo>
                    <a:lnTo>
                      <a:pt x="1852" y="384"/>
                    </a:lnTo>
                    <a:lnTo>
                      <a:pt x="1852" y="384"/>
                    </a:lnTo>
                    <a:lnTo>
                      <a:pt x="1853" y="384"/>
                    </a:lnTo>
                    <a:lnTo>
                      <a:pt x="1853" y="384"/>
                    </a:lnTo>
                    <a:lnTo>
                      <a:pt x="1854" y="384"/>
                    </a:lnTo>
                    <a:lnTo>
                      <a:pt x="1854" y="384"/>
                    </a:lnTo>
                    <a:lnTo>
                      <a:pt x="1855" y="384"/>
                    </a:lnTo>
                    <a:lnTo>
                      <a:pt x="1855" y="384"/>
                    </a:lnTo>
                    <a:lnTo>
                      <a:pt x="1856" y="384"/>
                    </a:lnTo>
                    <a:lnTo>
                      <a:pt x="1856" y="384"/>
                    </a:lnTo>
                    <a:lnTo>
                      <a:pt x="1857" y="384"/>
                    </a:lnTo>
                    <a:lnTo>
                      <a:pt x="1857" y="384"/>
                    </a:lnTo>
                    <a:lnTo>
                      <a:pt x="1858" y="384"/>
                    </a:lnTo>
                    <a:lnTo>
                      <a:pt x="1858" y="384"/>
                    </a:lnTo>
                    <a:lnTo>
                      <a:pt x="1859" y="384"/>
                    </a:lnTo>
                    <a:lnTo>
                      <a:pt x="1859" y="384"/>
                    </a:lnTo>
                    <a:lnTo>
                      <a:pt x="1860" y="384"/>
                    </a:lnTo>
                    <a:lnTo>
                      <a:pt x="1860" y="384"/>
                    </a:lnTo>
                    <a:lnTo>
                      <a:pt x="1861" y="384"/>
                    </a:lnTo>
                    <a:lnTo>
                      <a:pt x="1861" y="384"/>
                    </a:lnTo>
                    <a:lnTo>
                      <a:pt x="1862" y="384"/>
                    </a:lnTo>
                    <a:lnTo>
                      <a:pt x="1862" y="384"/>
                    </a:lnTo>
                    <a:lnTo>
                      <a:pt x="1862" y="384"/>
                    </a:lnTo>
                    <a:lnTo>
                      <a:pt x="1863" y="384"/>
                    </a:lnTo>
                    <a:lnTo>
                      <a:pt x="1864" y="384"/>
                    </a:lnTo>
                    <a:lnTo>
                      <a:pt x="1864" y="384"/>
                    </a:lnTo>
                    <a:lnTo>
                      <a:pt x="1865" y="384"/>
                    </a:lnTo>
                    <a:lnTo>
                      <a:pt x="1865" y="384"/>
                    </a:lnTo>
                    <a:lnTo>
                      <a:pt x="1866" y="384"/>
                    </a:lnTo>
                    <a:lnTo>
                      <a:pt x="1866" y="384"/>
                    </a:lnTo>
                    <a:lnTo>
                      <a:pt x="1867" y="384"/>
                    </a:lnTo>
                    <a:lnTo>
                      <a:pt x="1867" y="384"/>
                    </a:lnTo>
                    <a:lnTo>
                      <a:pt x="1868" y="384"/>
                    </a:lnTo>
                    <a:lnTo>
                      <a:pt x="1868" y="384"/>
                    </a:lnTo>
                    <a:lnTo>
                      <a:pt x="1869" y="384"/>
                    </a:lnTo>
                    <a:lnTo>
                      <a:pt x="1869" y="384"/>
                    </a:lnTo>
                    <a:lnTo>
                      <a:pt x="1870" y="384"/>
                    </a:lnTo>
                    <a:lnTo>
                      <a:pt x="1870" y="384"/>
                    </a:lnTo>
                    <a:lnTo>
                      <a:pt x="1871" y="384"/>
                    </a:lnTo>
                    <a:lnTo>
                      <a:pt x="1871" y="384"/>
                    </a:lnTo>
                    <a:lnTo>
                      <a:pt x="1872" y="384"/>
                    </a:lnTo>
                    <a:lnTo>
                      <a:pt x="1872" y="384"/>
                    </a:lnTo>
                    <a:lnTo>
                      <a:pt x="1873" y="384"/>
                    </a:lnTo>
                    <a:lnTo>
                      <a:pt x="1873" y="384"/>
                    </a:lnTo>
                    <a:lnTo>
                      <a:pt x="1873" y="384"/>
                    </a:lnTo>
                    <a:lnTo>
                      <a:pt x="1874" y="384"/>
                    </a:lnTo>
                    <a:lnTo>
                      <a:pt x="1875" y="384"/>
                    </a:lnTo>
                    <a:lnTo>
                      <a:pt x="1875" y="384"/>
                    </a:lnTo>
                    <a:lnTo>
                      <a:pt x="1876" y="384"/>
                    </a:lnTo>
                    <a:lnTo>
                      <a:pt x="1876" y="384"/>
                    </a:lnTo>
                    <a:lnTo>
                      <a:pt x="1877" y="384"/>
                    </a:lnTo>
                    <a:lnTo>
                      <a:pt x="1877" y="384"/>
                    </a:lnTo>
                    <a:lnTo>
                      <a:pt x="1878" y="384"/>
                    </a:lnTo>
                    <a:lnTo>
                      <a:pt x="1878" y="384"/>
                    </a:lnTo>
                    <a:lnTo>
                      <a:pt x="1879" y="384"/>
                    </a:lnTo>
                    <a:lnTo>
                      <a:pt x="1879" y="384"/>
                    </a:lnTo>
                    <a:lnTo>
                      <a:pt x="1880" y="384"/>
                    </a:lnTo>
                    <a:lnTo>
                      <a:pt x="1880" y="384"/>
                    </a:lnTo>
                    <a:lnTo>
                      <a:pt x="1881" y="384"/>
                    </a:lnTo>
                    <a:lnTo>
                      <a:pt x="1882" y="384"/>
                    </a:lnTo>
                    <a:lnTo>
                      <a:pt x="1882" y="384"/>
                    </a:lnTo>
                    <a:lnTo>
                      <a:pt x="1883" y="384"/>
                    </a:lnTo>
                    <a:lnTo>
                      <a:pt x="1883" y="384"/>
                    </a:lnTo>
                    <a:lnTo>
                      <a:pt x="1884" y="384"/>
                    </a:lnTo>
                    <a:lnTo>
                      <a:pt x="1884" y="384"/>
                    </a:lnTo>
                    <a:lnTo>
                      <a:pt x="1885" y="384"/>
                    </a:lnTo>
                    <a:lnTo>
                      <a:pt x="1885" y="384"/>
                    </a:lnTo>
                    <a:lnTo>
                      <a:pt x="1886" y="384"/>
                    </a:lnTo>
                    <a:lnTo>
                      <a:pt x="1886" y="384"/>
                    </a:lnTo>
                    <a:lnTo>
                      <a:pt x="1887" y="384"/>
                    </a:lnTo>
                    <a:lnTo>
                      <a:pt x="1887" y="384"/>
                    </a:lnTo>
                    <a:lnTo>
                      <a:pt x="1888" y="384"/>
                    </a:lnTo>
                    <a:lnTo>
                      <a:pt x="1888" y="384"/>
                    </a:lnTo>
                    <a:lnTo>
                      <a:pt x="1889" y="384"/>
                    </a:lnTo>
                    <a:lnTo>
                      <a:pt x="1889" y="384"/>
                    </a:lnTo>
                    <a:lnTo>
                      <a:pt x="1890" y="384"/>
                    </a:lnTo>
                    <a:lnTo>
                      <a:pt x="1890" y="384"/>
                    </a:lnTo>
                    <a:lnTo>
                      <a:pt x="1891" y="384"/>
                    </a:lnTo>
                    <a:lnTo>
                      <a:pt x="1891" y="384"/>
                    </a:lnTo>
                    <a:lnTo>
                      <a:pt x="1892" y="384"/>
                    </a:lnTo>
                    <a:lnTo>
                      <a:pt x="1892" y="384"/>
                    </a:lnTo>
                    <a:lnTo>
                      <a:pt x="1892" y="307"/>
                    </a:lnTo>
                    <a:lnTo>
                      <a:pt x="1893" y="384"/>
                    </a:lnTo>
                    <a:lnTo>
                      <a:pt x="1893" y="340"/>
                    </a:lnTo>
                    <a:lnTo>
                      <a:pt x="1893" y="384"/>
                    </a:lnTo>
                    <a:lnTo>
                      <a:pt x="1894" y="384"/>
                    </a:lnTo>
                    <a:lnTo>
                      <a:pt x="1894" y="384"/>
                    </a:lnTo>
                    <a:lnTo>
                      <a:pt x="1894" y="230"/>
                    </a:lnTo>
                    <a:lnTo>
                      <a:pt x="1895" y="384"/>
                    </a:lnTo>
                    <a:lnTo>
                      <a:pt x="1895" y="384"/>
                    </a:lnTo>
                    <a:lnTo>
                      <a:pt x="1896" y="384"/>
                    </a:lnTo>
                    <a:lnTo>
                      <a:pt x="1896" y="384"/>
                    </a:lnTo>
                    <a:lnTo>
                      <a:pt x="1896" y="244"/>
                    </a:lnTo>
                    <a:lnTo>
                      <a:pt x="1897" y="384"/>
                    </a:lnTo>
                    <a:lnTo>
                      <a:pt x="1897" y="384"/>
                    </a:lnTo>
                    <a:lnTo>
                      <a:pt x="1898" y="384"/>
                    </a:lnTo>
                    <a:lnTo>
                      <a:pt x="1898" y="384"/>
                    </a:lnTo>
                    <a:lnTo>
                      <a:pt x="1899" y="384"/>
                    </a:lnTo>
                    <a:lnTo>
                      <a:pt x="1899" y="384"/>
                    </a:lnTo>
                    <a:lnTo>
                      <a:pt x="1899" y="336"/>
                    </a:lnTo>
                    <a:lnTo>
                      <a:pt x="1900" y="384"/>
                    </a:lnTo>
                    <a:lnTo>
                      <a:pt x="1900" y="384"/>
                    </a:lnTo>
                    <a:lnTo>
                      <a:pt x="1901" y="384"/>
                    </a:lnTo>
                    <a:lnTo>
                      <a:pt x="1901" y="384"/>
                    </a:lnTo>
                    <a:lnTo>
                      <a:pt x="1902" y="384"/>
                    </a:lnTo>
                    <a:lnTo>
                      <a:pt x="1902" y="384"/>
                    </a:lnTo>
                    <a:lnTo>
                      <a:pt x="1903" y="384"/>
                    </a:lnTo>
                    <a:lnTo>
                      <a:pt x="1903" y="384"/>
                    </a:lnTo>
                    <a:lnTo>
                      <a:pt x="1904" y="384"/>
                    </a:lnTo>
                    <a:lnTo>
                      <a:pt x="1904" y="384"/>
                    </a:lnTo>
                    <a:lnTo>
                      <a:pt x="1905" y="384"/>
                    </a:lnTo>
                    <a:lnTo>
                      <a:pt x="1905" y="384"/>
                    </a:lnTo>
                    <a:lnTo>
                      <a:pt x="1906" y="384"/>
                    </a:lnTo>
                    <a:lnTo>
                      <a:pt x="1906" y="384"/>
                    </a:lnTo>
                    <a:lnTo>
                      <a:pt x="1907" y="384"/>
                    </a:lnTo>
                    <a:lnTo>
                      <a:pt x="1907" y="384"/>
                    </a:lnTo>
                    <a:lnTo>
                      <a:pt x="1908" y="384"/>
                    </a:lnTo>
                    <a:lnTo>
                      <a:pt x="1908" y="384"/>
                    </a:lnTo>
                    <a:lnTo>
                      <a:pt x="1909" y="384"/>
                    </a:lnTo>
                    <a:lnTo>
                      <a:pt x="1909" y="384"/>
                    </a:lnTo>
                    <a:lnTo>
                      <a:pt x="1910" y="384"/>
                    </a:lnTo>
                    <a:lnTo>
                      <a:pt x="1910" y="384"/>
                    </a:lnTo>
                    <a:lnTo>
                      <a:pt x="1911" y="384"/>
                    </a:lnTo>
                    <a:lnTo>
                      <a:pt x="1911" y="384"/>
                    </a:lnTo>
                    <a:lnTo>
                      <a:pt x="1912" y="384"/>
                    </a:lnTo>
                    <a:lnTo>
                      <a:pt x="1912" y="384"/>
                    </a:lnTo>
                    <a:lnTo>
                      <a:pt x="1913" y="384"/>
                    </a:lnTo>
                    <a:lnTo>
                      <a:pt x="1913" y="384"/>
                    </a:lnTo>
                    <a:lnTo>
                      <a:pt x="1914" y="384"/>
                    </a:lnTo>
                    <a:lnTo>
                      <a:pt x="1914" y="384"/>
                    </a:lnTo>
                    <a:lnTo>
                      <a:pt x="1915" y="384"/>
                    </a:lnTo>
                    <a:lnTo>
                      <a:pt x="1915" y="384"/>
                    </a:lnTo>
                    <a:lnTo>
                      <a:pt x="1916" y="384"/>
                    </a:lnTo>
                    <a:lnTo>
                      <a:pt x="1916" y="384"/>
                    </a:lnTo>
                    <a:lnTo>
                      <a:pt x="1917" y="384"/>
                    </a:lnTo>
                    <a:lnTo>
                      <a:pt x="1917" y="384"/>
                    </a:lnTo>
                    <a:lnTo>
                      <a:pt x="1918" y="384"/>
                    </a:lnTo>
                    <a:lnTo>
                      <a:pt x="1918" y="384"/>
                    </a:lnTo>
                    <a:lnTo>
                      <a:pt x="1919" y="384"/>
                    </a:lnTo>
                    <a:lnTo>
                      <a:pt x="1919" y="384"/>
                    </a:lnTo>
                    <a:lnTo>
                      <a:pt x="1920" y="384"/>
                    </a:lnTo>
                    <a:lnTo>
                      <a:pt x="1920" y="384"/>
                    </a:lnTo>
                    <a:lnTo>
                      <a:pt x="1921" y="384"/>
                    </a:lnTo>
                    <a:lnTo>
                      <a:pt x="1921" y="384"/>
                    </a:lnTo>
                    <a:lnTo>
                      <a:pt x="1922" y="384"/>
                    </a:lnTo>
                    <a:lnTo>
                      <a:pt x="1922" y="384"/>
                    </a:lnTo>
                    <a:lnTo>
                      <a:pt x="1923" y="384"/>
                    </a:lnTo>
                    <a:lnTo>
                      <a:pt x="1923" y="384"/>
                    </a:lnTo>
                    <a:lnTo>
                      <a:pt x="1924" y="384"/>
                    </a:lnTo>
                    <a:lnTo>
                      <a:pt x="1924" y="384"/>
                    </a:lnTo>
                    <a:lnTo>
                      <a:pt x="1925" y="384"/>
                    </a:lnTo>
                    <a:lnTo>
                      <a:pt x="1925" y="384"/>
                    </a:lnTo>
                    <a:lnTo>
                      <a:pt x="1926" y="384"/>
                    </a:lnTo>
                    <a:lnTo>
                      <a:pt x="1926" y="384"/>
                    </a:lnTo>
                    <a:lnTo>
                      <a:pt x="1927" y="384"/>
                    </a:lnTo>
                    <a:lnTo>
                      <a:pt x="1927" y="384"/>
                    </a:lnTo>
                    <a:lnTo>
                      <a:pt x="1928" y="384"/>
                    </a:lnTo>
                    <a:lnTo>
                      <a:pt x="1928" y="384"/>
                    </a:lnTo>
                    <a:lnTo>
                      <a:pt x="1929" y="384"/>
                    </a:lnTo>
                    <a:lnTo>
                      <a:pt x="1929" y="384"/>
                    </a:lnTo>
                    <a:lnTo>
                      <a:pt x="1930" y="384"/>
                    </a:lnTo>
                    <a:lnTo>
                      <a:pt x="1930" y="384"/>
                    </a:lnTo>
                    <a:lnTo>
                      <a:pt x="1931" y="384"/>
                    </a:lnTo>
                    <a:lnTo>
                      <a:pt x="1931" y="384"/>
                    </a:lnTo>
                    <a:lnTo>
                      <a:pt x="1932" y="384"/>
                    </a:lnTo>
                    <a:lnTo>
                      <a:pt x="1932" y="384"/>
                    </a:lnTo>
                    <a:lnTo>
                      <a:pt x="1933" y="384"/>
                    </a:lnTo>
                    <a:lnTo>
                      <a:pt x="1933" y="384"/>
                    </a:lnTo>
                    <a:lnTo>
                      <a:pt x="1934" y="384"/>
                    </a:lnTo>
                    <a:lnTo>
                      <a:pt x="1934" y="384"/>
                    </a:lnTo>
                    <a:lnTo>
                      <a:pt x="1935" y="384"/>
                    </a:lnTo>
                    <a:lnTo>
                      <a:pt x="1935" y="384"/>
                    </a:lnTo>
                    <a:lnTo>
                      <a:pt x="1936" y="384"/>
                    </a:lnTo>
                    <a:lnTo>
                      <a:pt x="1936" y="384"/>
                    </a:lnTo>
                    <a:lnTo>
                      <a:pt x="1937" y="384"/>
                    </a:lnTo>
                    <a:lnTo>
                      <a:pt x="1937" y="384"/>
                    </a:lnTo>
                    <a:lnTo>
                      <a:pt x="1938" y="384"/>
                    </a:lnTo>
                    <a:lnTo>
                      <a:pt x="1938" y="384"/>
                    </a:lnTo>
                    <a:lnTo>
                      <a:pt x="1939" y="384"/>
                    </a:lnTo>
                    <a:lnTo>
                      <a:pt x="1939" y="384"/>
                    </a:lnTo>
                    <a:lnTo>
                      <a:pt x="1940" y="384"/>
                    </a:lnTo>
                    <a:lnTo>
                      <a:pt x="1940" y="384"/>
                    </a:lnTo>
                    <a:lnTo>
                      <a:pt x="1941" y="384"/>
                    </a:lnTo>
                    <a:lnTo>
                      <a:pt x="1941" y="384"/>
                    </a:lnTo>
                    <a:lnTo>
                      <a:pt x="1942" y="384"/>
                    </a:lnTo>
                    <a:lnTo>
                      <a:pt x="1942" y="384"/>
                    </a:lnTo>
                    <a:lnTo>
                      <a:pt x="1943" y="384"/>
                    </a:lnTo>
                    <a:lnTo>
                      <a:pt x="1943" y="384"/>
                    </a:lnTo>
                    <a:lnTo>
                      <a:pt x="1944" y="384"/>
                    </a:lnTo>
                    <a:lnTo>
                      <a:pt x="1944" y="384"/>
                    </a:lnTo>
                    <a:lnTo>
                      <a:pt x="1945" y="384"/>
                    </a:lnTo>
                    <a:lnTo>
                      <a:pt x="1945" y="384"/>
                    </a:lnTo>
                    <a:lnTo>
                      <a:pt x="1946" y="384"/>
                    </a:lnTo>
                    <a:lnTo>
                      <a:pt x="1946" y="384"/>
                    </a:lnTo>
                    <a:lnTo>
                      <a:pt x="1947" y="384"/>
                    </a:lnTo>
                    <a:lnTo>
                      <a:pt x="1947" y="384"/>
                    </a:lnTo>
                    <a:lnTo>
                      <a:pt x="1948" y="384"/>
                    </a:lnTo>
                    <a:lnTo>
                      <a:pt x="1948" y="384"/>
                    </a:lnTo>
                    <a:lnTo>
                      <a:pt x="1949" y="384"/>
                    </a:lnTo>
                    <a:lnTo>
                      <a:pt x="1949" y="384"/>
                    </a:lnTo>
                    <a:lnTo>
                      <a:pt x="1950" y="384"/>
                    </a:lnTo>
                    <a:lnTo>
                      <a:pt x="1950" y="384"/>
                    </a:lnTo>
                    <a:lnTo>
                      <a:pt x="1951" y="384"/>
                    </a:lnTo>
                    <a:lnTo>
                      <a:pt x="1951" y="384"/>
                    </a:lnTo>
                    <a:lnTo>
                      <a:pt x="1952" y="384"/>
                    </a:lnTo>
                    <a:lnTo>
                      <a:pt x="1952" y="384"/>
                    </a:lnTo>
                    <a:lnTo>
                      <a:pt x="1953" y="384"/>
                    </a:lnTo>
                    <a:lnTo>
                      <a:pt x="1953" y="384"/>
                    </a:lnTo>
                    <a:lnTo>
                      <a:pt x="1954" y="384"/>
                    </a:lnTo>
                    <a:lnTo>
                      <a:pt x="1954" y="384"/>
                    </a:lnTo>
                    <a:lnTo>
                      <a:pt x="1955" y="384"/>
                    </a:lnTo>
                    <a:lnTo>
                      <a:pt x="1955" y="384"/>
                    </a:lnTo>
                    <a:lnTo>
                      <a:pt x="1956" y="384"/>
                    </a:lnTo>
                    <a:lnTo>
                      <a:pt x="1956" y="384"/>
                    </a:lnTo>
                    <a:lnTo>
                      <a:pt x="1957" y="384"/>
                    </a:lnTo>
                    <a:lnTo>
                      <a:pt x="1957" y="384"/>
                    </a:lnTo>
                    <a:lnTo>
                      <a:pt x="1958" y="384"/>
                    </a:lnTo>
                    <a:lnTo>
                      <a:pt x="1958" y="384"/>
                    </a:lnTo>
                    <a:lnTo>
                      <a:pt x="1959" y="384"/>
                    </a:lnTo>
                    <a:lnTo>
                      <a:pt x="1959" y="384"/>
                    </a:lnTo>
                    <a:lnTo>
                      <a:pt x="1960" y="384"/>
                    </a:lnTo>
                    <a:lnTo>
                      <a:pt x="1960" y="384"/>
                    </a:lnTo>
                    <a:lnTo>
                      <a:pt x="1961" y="384"/>
                    </a:lnTo>
                    <a:lnTo>
                      <a:pt x="1961" y="384"/>
                    </a:lnTo>
                    <a:lnTo>
                      <a:pt x="1962" y="384"/>
                    </a:lnTo>
                    <a:lnTo>
                      <a:pt x="1962" y="384"/>
                    </a:lnTo>
                    <a:lnTo>
                      <a:pt x="1963" y="384"/>
                    </a:lnTo>
                    <a:lnTo>
                      <a:pt x="1963" y="384"/>
                    </a:lnTo>
                    <a:lnTo>
                      <a:pt x="1964" y="384"/>
                    </a:lnTo>
                    <a:lnTo>
                      <a:pt x="1964" y="384"/>
                    </a:lnTo>
                    <a:lnTo>
                      <a:pt x="1965" y="384"/>
                    </a:lnTo>
                    <a:lnTo>
                      <a:pt x="1965" y="384"/>
                    </a:lnTo>
                    <a:lnTo>
                      <a:pt x="1966" y="384"/>
                    </a:lnTo>
                    <a:lnTo>
                      <a:pt x="1966" y="384"/>
                    </a:lnTo>
                    <a:lnTo>
                      <a:pt x="1967" y="384"/>
                    </a:lnTo>
                    <a:lnTo>
                      <a:pt x="1967" y="384"/>
                    </a:lnTo>
                    <a:lnTo>
                      <a:pt x="1968" y="384"/>
                    </a:lnTo>
                    <a:lnTo>
                      <a:pt x="1968" y="384"/>
                    </a:lnTo>
                    <a:lnTo>
                      <a:pt x="1969" y="384"/>
                    </a:lnTo>
                    <a:lnTo>
                      <a:pt x="1969" y="384"/>
                    </a:lnTo>
                    <a:lnTo>
                      <a:pt x="1970" y="384"/>
                    </a:lnTo>
                    <a:lnTo>
                      <a:pt x="1970" y="384"/>
                    </a:lnTo>
                    <a:lnTo>
                      <a:pt x="1971" y="384"/>
                    </a:lnTo>
                    <a:lnTo>
                      <a:pt x="1971" y="384"/>
                    </a:lnTo>
                    <a:lnTo>
                      <a:pt x="1972" y="244"/>
                    </a:lnTo>
                    <a:lnTo>
                      <a:pt x="1972" y="230"/>
                    </a:lnTo>
                    <a:lnTo>
                      <a:pt x="1973" y="384"/>
                    </a:lnTo>
                    <a:lnTo>
                      <a:pt x="1973" y="384"/>
                    </a:lnTo>
                    <a:lnTo>
                      <a:pt x="1973" y="384"/>
                    </a:lnTo>
                    <a:lnTo>
                      <a:pt x="1974" y="384"/>
                    </a:lnTo>
                    <a:lnTo>
                      <a:pt x="1974" y="384"/>
                    </a:lnTo>
                    <a:lnTo>
                      <a:pt x="1975" y="384"/>
                    </a:lnTo>
                    <a:lnTo>
                      <a:pt x="1975" y="384"/>
                    </a:lnTo>
                    <a:lnTo>
                      <a:pt x="1976" y="384"/>
                    </a:lnTo>
                    <a:lnTo>
                      <a:pt x="1976" y="384"/>
                    </a:lnTo>
                    <a:lnTo>
                      <a:pt x="1977" y="384"/>
                    </a:lnTo>
                    <a:lnTo>
                      <a:pt x="1977" y="384"/>
                    </a:lnTo>
                    <a:lnTo>
                      <a:pt x="1978" y="384"/>
                    </a:lnTo>
                    <a:lnTo>
                      <a:pt x="1978" y="384"/>
                    </a:lnTo>
                    <a:lnTo>
                      <a:pt x="1979" y="320"/>
                    </a:lnTo>
                    <a:lnTo>
                      <a:pt x="1979" y="384"/>
                    </a:lnTo>
                    <a:lnTo>
                      <a:pt x="1979" y="384"/>
                    </a:lnTo>
                    <a:lnTo>
                      <a:pt x="1980" y="384"/>
                    </a:lnTo>
                    <a:lnTo>
                      <a:pt x="1980" y="384"/>
                    </a:lnTo>
                    <a:lnTo>
                      <a:pt x="1981" y="384"/>
                    </a:lnTo>
                    <a:lnTo>
                      <a:pt x="1981" y="384"/>
                    </a:lnTo>
                    <a:lnTo>
                      <a:pt x="1982" y="384"/>
                    </a:lnTo>
                    <a:lnTo>
                      <a:pt x="1982" y="384"/>
                    </a:lnTo>
                    <a:lnTo>
                      <a:pt x="1983" y="384"/>
                    </a:lnTo>
                    <a:lnTo>
                      <a:pt x="1983" y="384"/>
                    </a:lnTo>
                    <a:lnTo>
                      <a:pt x="1984" y="384"/>
                    </a:lnTo>
                    <a:lnTo>
                      <a:pt x="1984" y="384"/>
                    </a:lnTo>
                    <a:lnTo>
                      <a:pt x="1985" y="384"/>
                    </a:lnTo>
                    <a:lnTo>
                      <a:pt x="1985" y="384"/>
                    </a:lnTo>
                    <a:lnTo>
                      <a:pt x="1986" y="384"/>
                    </a:lnTo>
                    <a:lnTo>
                      <a:pt x="1986" y="384"/>
                    </a:lnTo>
                    <a:lnTo>
                      <a:pt x="1987" y="384"/>
                    </a:lnTo>
                    <a:lnTo>
                      <a:pt x="1987" y="384"/>
                    </a:lnTo>
                    <a:lnTo>
                      <a:pt x="1988" y="384"/>
                    </a:lnTo>
                    <a:lnTo>
                      <a:pt x="1988" y="384"/>
                    </a:lnTo>
                    <a:lnTo>
                      <a:pt x="1989" y="384"/>
                    </a:lnTo>
                    <a:lnTo>
                      <a:pt x="1989" y="384"/>
                    </a:lnTo>
                    <a:lnTo>
                      <a:pt x="1990" y="230"/>
                    </a:lnTo>
                    <a:lnTo>
                      <a:pt x="1990" y="384"/>
                    </a:lnTo>
                    <a:lnTo>
                      <a:pt x="1991" y="128"/>
                    </a:lnTo>
                    <a:lnTo>
                      <a:pt x="1991" y="128"/>
                    </a:lnTo>
                    <a:lnTo>
                      <a:pt x="1991" y="128"/>
                    </a:lnTo>
                    <a:lnTo>
                      <a:pt x="1991" y="384"/>
                    </a:lnTo>
                    <a:lnTo>
                      <a:pt x="1992" y="384"/>
                    </a:lnTo>
                    <a:lnTo>
                      <a:pt x="1993" y="384"/>
                    </a:lnTo>
                    <a:lnTo>
                      <a:pt x="1993" y="384"/>
                    </a:lnTo>
                    <a:lnTo>
                      <a:pt x="1994" y="384"/>
                    </a:lnTo>
                    <a:lnTo>
                      <a:pt x="1994" y="384"/>
                    </a:lnTo>
                    <a:lnTo>
                      <a:pt x="1995" y="384"/>
                    </a:lnTo>
                    <a:lnTo>
                      <a:pt x="1995" y="299"/>
                    </a:lnTo>
                    <a:lnTo>
                      <a:pt x="1995" y="384"/>
                    </a:lnTo>
                    <a:lnTo>
                      <a:pt x="1996" y="384"/>
                    </a:lnTo>
                    <a:lnTo>
                      <a:pt x="1996" y="384"/>
                    </a:lnTo>
                    <a:lnTo>
                      <a:pt x="1996" y="384"/>
                    </a:lnTo>
                    <a:lnTo>
                      <a:pt x="1997" y="282"/>
                    </a:lnTo>
                    <a:lnTo>
                      <a:pt x="1997" y="384"/>
                    </a:lnTo>
                    <a:lnTo>
                      <a:pt x="1998" y="384"/>
                    </a:lnTo>
                    <a:lnTo>
                      <a:pt x="1998" y="384"/>
                    </a:lnTo>
                    <a:lnTo>
                      <a:pt x="1999" y="384"/>
                    </a:lnTo>
                    <a:lnTo>
                      <a:pt x="1999" y="384"/>
                    </a:lnTo>
                    <a:lnTo>
                      <a:pt x="2000" y="384"/>
                    </a:lnTo>
                    <a:lnTo>
                      <a:pt x="2000" y="384"/>
                    </a:lnTo>
                    <a:lnTo>
                      <a:pt x="2001" y="384"/>
                    </a:lnTo>
                    <a:lnTo>
                      <a:pt x="2001" y="384"/>
                    </a:lnTo>
                    <a:lnTo>
                      <a:pt x="2002" y="384"/>
                    </a:lnTo>
                    <a:lnTo>
                      <a:pt x="2002" y="384"/>
                    </a:lnTo>
                    <a:lnTo>
                      <a:pt x="2003" y="384"/>
                    </a:lnTo>
                    <a:lnTo>
                      <a:pt x="2003" y="266"/>
                    </a:lnTo>
                    <a:lnTo>
                      <a:pt x="2003" y="274"/>
                    </a:lnTo>
                    <a:lnTo>
                      <a:pt x="2004" y="384"/>
                    </a:lnTo>
                    <a:lnTo>
                      <a:pt x="2004" y="384"/>
                    </a:lnTo>
                    <a:lnTo>
                      <a:pt x="2005" y="384"/>
                    </a:lnTo>
                    <a:lnTo>
                      <a:pt x="2005" y="384"/>
                    </a:lnTo>
                    <a:lnTo>
                      <a:pt x="2006" y="384"/>
                    </a:lnTo>
                    <a:lnTo>
                      <a:pt x="2006" y="256"/>
                    </a:lnTo>
                    <a:lnTo>
                      <a:pt x="2006" y="266"/>
                    </a:lnTo>
                    <a:lnTo>
                      <a:pt x="2007" y="266"/>
                    </a:lnTo>
                    <a:lnTo>
                      <a:pt x="2007" y="256"/>
                    </a:lnTo>
                    <a:lnTo>
                      <a:pt x="2008" y="256"/>
                    </a:lnTo>
                    <a:lnTo>
                      <a:pt x="2008" y="384"/>
                    </a:lnTo>
                    <a:lnTo>
                      <a:pt x="2009" y="384"/>
                    </a:lnTo>
                    <a:lnTo>
                      <a:pt x="2009" y="384"/>
                    </a:lnTo>
                    <a:lnTo>
                      <a:pt x="2010" y="384"/>
                    </a:lnTo>
                    <a:lnTo>
                      <a:pt x="2010" y="384"/>
                    </a:lnTo>
                    <a:lnTo>
                      <a:pt x="2011" y="384"/>
                    </a:lnTo>
                    <a:lnTo>
                      <a:pt x="2011" y="384"/>
                    </a:lnTo>
                    <a:lnTo>
                      <a:pt x="2012" y="384"/>
                    </a:lnTo>
                    <a:lnTo>
                      <a:pt x="2012" y="384"/>
                    </a:lnTo>
                    <a:lnTo>
                      <a:pt x="2013" y="384"/>
                    </a:lnTo>
                    <a:lnTo>
                      <a:pt x="2013" y="384"/>
                    </a:lnTo>
                    <a:lnTo>
                      <a:pt x="2014" y="384"/>
                    </a:lnTo>
                    <a:lnTo>
                      <a:pt x="2014" y="256"/>
                    </a:lnTo>
                    <a:lnTo>
                      <a:pt x="2014" y="274"/>
                    </a:lnTo>
                    <a:lnTo>
                      <a:pt x="2015" y="274"/>
                    </a:lnTo>
                    <a:lnTo>
                      <a:pt x="2015" y="266"/>
                    </a:lnTo>
                    <a:lnTo>
                      <a:pt x="2015" y="384"/>
                    </a:lnTo>
                    <a:lnTo>
                      <a:pt x="2015" y="384"/>
                    </a:lnTo>
                    <a:lnTo>
                      <a:pt x="2016" y="384"/>
                    </a:lnTo>
                    <a:lnTo>
                      <a:pt x="2016" y="384"/>
                    </a:lnTo>
                    <a:lnTo>
                      <a:pt x="2016" y="384"/>
                    </a:lnTo>
                    <a:lnTo>
                      <a:pt x="2017" y="384"/>
                    </a:lnTo>
                    <a:lnTo>
                      <a:pt x="2018" y="384"/>
                    </a:lnTo>
                    <a:lnTo>
                      <a:pt x="2018" y="384"/>
                    </a:lnTo>
                    <a:lnTo>
                      <a:pt x="2019" y="384"/>
                    </a:lnTo>
                    <a:lnTo>
                      <a:pt x="2019" y="384"/>
                    </a:lnTo>
                    <a:lnTo>
                      <a:pt x="2020" y="384"/>
                    </a:lnTo>
                    <a:lnTo>
                      <a:pt x="2020" y="384"/>
                    </a:lnTo>
                    <a:lnTo>
                      <a:pt x="2021" y="384"/>
                    </a:lnTo>
                    <a:lnTo>
                      <a:pt x="2021" y="384"/>
                    </a:lnTo>
                    <a:lnTo>
                      <a:pt x="2022" y="384"/>
                    </a:lnTo>
                    <a:lnTo>
                      <a:pt x="2022" y="384"/>
                    </a:lnTo>
                    <a:lnTo>
                      <a:pt x="2023" y="384"/>
                    </a:lnTo>
                    <a:lnTo>
                      <a:pt x="2023" y="384"/>
                    </a:lnTo>
                    <a:lnTo>
                      <a:pt x="2024" y="384"/>
                    </a:lnTo>
                    <a:lnTo>
                      <a:pt x="2024" y="384"/>
                    </a:lnTo>
                    <a:lnTo>
                      <a:pt x="2025" y="384"/>
                    </a:lnTo>
                    <a:lnTo>
                      <a:pt x="2025" y="384"/>
                    </a:lnTo>
                    <a:lnTo>
                      <a:pt x="2026" y="384"/>
                    </a:lnTo>
                    <a:lnTo>
                      <a:pt x="2026" y="384"/>
                    </a:lnTo>
                    <a:lnTo>
                      <a:pt x="2027" y="384"/>
                    </a:lnTo>
                    <a:lnTo>
                      <a:pt x="2027" y="384"/>
                    </a:lnTo>
                    <a:lnTo>
                      <a:pt x="2027" y="384"/>
                    </a:lnTo>
                    <a:lnTo>
                      <a:pt x="2028" y="384"/>
                    </a:lnTo>
                    <a:lnTo>
                      <a:pt x="2029" y="384"/>
                    </a:lnTo>
                    <a:lnTo>
                      <a:pt x="2030" y="384"/>
                    </a:lnTo>
                    <a:lnTo>
                      <a:pt x="2030" y="384"/>
                    </a:lnTo>
                    <a:lnTo>
                      <a:pt x="2031" y="384"/>
                    </a:lnTo>
                    <a:lnTo>
                      <a:pt x="2031" y="384"/>
                    </a:lnTo>
                    <a:lnTo>
                      <a:pt x="2032" y="384"/>
                    </a:lnTo>
                    <a:lnTo>
                      <a:pt x="2032" y="384"/>
                    </a:lnTo>
                    <a:lnTo>
                      <a:pt x="2033" y="384"/>
                    </a:lnTo>
                    <a:lnTo>
                      <a:pt x="2033" y="384"/>
                    </a:lnTo>
                    <a:lnTo>
                      <a:pt x="2034" y="384"/>
                    </a:lnTo>
                    <a:lnTo>
                      <a:pt x="2034" y="384"/>
                    </a:lnTo>
                    <a:lnTo>
                      <a:pt x="2035" y="384"/>
                    </a:lnTo>
                    <a:lnTo>
                      <a:pt x="2035" y="384"/>
                    </a:lnTo>
                    <a:lnTo>
                      <a:pt x="2036" y="384"/>
                    </a:lnTo>
                    <a:lnTo>
                      <a:pt x="2036" y="384"/>
                    </a:lnTo>
                    <a:lnTo>
                      <a:pt x="2037" y="384"/>
                    </a:lnTo>
                    <a:lnTo>
                      <a:pt x="2037" y="384"/>
                    </a:lnTo>
                    <a:lnTo>
                      <a:pt x="2038" y="384"/>
                    </a:lnTo>
                    <a:lnTo>
                      <a:pt x="2038" y="384"/>
                    </a:lnTo>
                    <a:lnTo>
                      <a:pt x="2039" y="384"/>
                    </a:lnTo>
                    <a:lnTo>
                      <a:pt x="2039" y="384"/>
                    </a:lnTo>
                    <a:lnTo>
                      <a:pt x="2040" y="384"/>
                    </a:lnTo>
                    <a:lnTo>
                      <a:pt x="2040" y="384"/>
                    </a:lnTo>
                    <a:lnTo>
                      <a:pt x="2041" y="384"/>
                    </a:lnTo>
                    <a:lnTo>
                      <a:pt x="2041" y="384"/>
                    </a:lnTo>
                    <a:lnTo>
                      <a:pt x="2042" y="384"/>
                    </a:lnTo>
                    <a:lnTo>
                      <a:pt x="2042" y="384"/>
                    </a:lnTo>
                    <a:lnTo>
                      <a:pt x="2043" y="384"/>
                    </a:lnTo>
                    <a:lnTo>
                      <a:pt x="2043" y="384"/>
                    </a:lnTo>
                    <a:lnTo>
                      <a:pt x="2044" y="384"/>
                    </a:lnTo>
                    <a:lnTo>
                      <a:pt x="2044" y="384"/>
                    </a:lnTo>
                    <a:lnTo>
                      <a:pt x="2045" y="384"/>
                    </a:lnTo>
                    <a:lnTo>
                      <a:pt x="2045" y="384"/>
                    </a:lnTo>
                    <a:lnTo>
                      <a:pt x="2046" y="384"/>
                    </a:lnTo>
                    <a:lnTo>
                      <a:pt x="2046" y="384"/>
                    </a:lnTo>
                    <a:lnTo>
                      <a:pt x="2047" y="384"/>
                    </a:lnTo>
                    <a:lnTo>
                      <a:pt x="2047" y="384"/>
                    </a:lnTo>
                    <a:lnTo>
                      <a:pt x="2048" y="384"/>
                    </a:lnTo>
                    <a:lnTo>
                      <a:pt x="2048" y="384"/>
                    </a:lnTo>
                    <a:lnTo>
                      <a:pt x="2049" y="384"/>
                    </a:lnTo>
                    <a:lnTo>
                      <a:pt x="2049" y="384"/>
                    </a:lnTo>
                    <a:lnTo>
                      <a:pt x="2050" y="384"/>
                    </a:lnTo>
                    <a:lnTo>
                      <a:pt x="2050" y="384"/>
                    </a:lnTo>
                    <a:lnTo>
                      <a:pt x="2051" y="384"/>
                    </a:lnTo>
                    <a:lnTo>
                      <a:pt x="2051" y="384"/>
                    </a:lnTo>
                    <a:lnTo>
                      <a:pt x="2052" y="384"/>
                    </a:lnTo>
                    <a:lnTo>
                      <a:pt x="2052" y="384"/>
                    </a:lnTo>
                    <a:lnTo>
                      <a:pt x="2053" y="384"/>
                    </a:lnTo>
                    <a:lnTo>
                      <a:pt x="2053" y="384"/>
                    </a:lnTo>
                    <a:lnTo>
                      <a:pt x="2054" y="384"/>
                    </a:lnTo>
                    <a:lnTo>
                      <a:pt x="2054" y="384"/>
                    </a:lnTo>
                    <a:lnTo>
                      <a:pt x="2055" y="384"/>
                    </a:lnTo>
                    <a:lnTo>
                      <a:pt x="2055" y="384"/>
                    </a:lnTo>
                    <a:lnTo>
                      <a:pt x="2056" y="384"/>
                    </a:lnTo>
                    <a:lnTo>
                      <a:pt x="2056" y="384"/>
                    </a:lnTo>
                    <a:lnTo>
                      <a:pt x="2057" y="384"/>
                    </a:lnTo>
                    <a:lnTo>
                      <a:pt x="2057" y="384"/>
                    </a:lnTo>
                    <a:lnTo>
                      <a:pt x="2058" y="384"/>
                    </a:lnTo>
                    <a:lnTo>
                      <a:pt x="2058" y="384"/>
                    </a:lnTo>
                    <a:lnTo>
                      <a:pt x="2059" y="384"/>
                    </a:lnTo>
                    <a:lnTo>
                      <a:pt x="2059" y="384"/>
                    </a:lnTo>
                    <a:lnTo>
                      <a:pt x="2060" y="384"/>
                    </a:lnTo>
                    <a:lnTo>
                      <a:pt x="2060" y="384"/>
                    </a:lnTo>
                    <a:lnTo>
                      <a:pt x="2061" y="384"/>
                    </a:lnTo>
                    <a:lnTo>
                      <a:pt x="2061" y="384"/>
                    </a:lnTo>
                    <a:lnTo>
                      <a:pt x="2062" y="384"/>
                    </a:lnTo>
                    <a:lnTo>
                      <a:pt x="2062" y="384"/>
                    </a:lnTo>
                    <a:lnTo>
                      <a:pt x="2063" y="384"/>
                    </a:lnTo>
                    <a:lnTo>
                      <a:pt x="2063" y="384"/>
                    </a:lnTo>
                    <a:lnTo>
                      <a:pt x="2064" y="384"/>
                    </a:lnTo>
                    <a:lnTo>
                      <a:pt x="2064" y="384"/>
                    </a:lnTo>
                    <a:lnTo>
                      <a:pt x="2065" y="384"/>
                    </a:lnTo>
                    <a:lnTo>
                      <a:pt x="2065" y="384"/>
                    </a:lnTo>
                    <a:lnTo>
                      <a:pt x="2066" y="384"/>
                    </a:lnTo>
                    <a:lnTo>
                      <a:pt x="2066" y="384"/>
                    </a:lnTo>
                    <a:lnTo>
                      <a:pt x="2067" y="384"/>
                    </a:lnTo>
                    <a:lnTo>
                      <a:pt x="2067" y="384"/>
                    </a:lnTo>
                    <a:lnTo>
                      <a:pt x="2068" y="384"/>
                    </a:lnTo>
                    <a:lnTo>
                      <a:pt x="2068" y="384"/>
                    </a:lnTo>
                    <a:lnTo>
                      <a:pt x="2069" y="384"/>
                    </a:lnTo>
                    <a:lnTo>
                      <a:pt x="2069" y="384"/>
                    </a:lnTo>
                    <a:lnTo>
                      <a:pt x="2070" y="384"/>
                    </a:lnTo>
                    <a:lnTo>
                      <a:pt x="2070" y="384"/>
                    </a:lnTo>
                    <a:lnTo>
                      <a:pt x="2071" y="384"/>
                    </a:lnTo>
                    <a:lnTo>
                      <a:pt x="2071" y="384"/>
                    </a:lnTo>
                    <a:lnTo>
                      <a:pt x="2072" y="384"/>
                    </a:lnTo>
                    <a:lnTo>
                      <a:pt x="2072" y="384"/>
                    </a:lnTo>
                    <a:lnTo>
                      <a:pt x="2073" y="384"/>
                    </a:lnTo>
                    <a:lnTo>
                      <a:pt x="2073" y="384"/>
                    </a:lnTo>
                    <a:lnTo>
                      <a:pt x="2074" y="384"/>
                    </a:lnTo>
                    <a:lnTo>
                      <a:pt x="2074" y="384"/>
                    </a:lnTo>
                    <a:lnTo>
                      <a:pt x="2075" y="384"/>
                    </a:lnTo>
                    <a:lnTo>
                      <a:pt x="2075" y="384"/>
                    </a:lnTo>
                    <a:lnTo>
                      <a:pt x="2076" y="384"/>
                    </a:lnTo>
                    <a:lnTo>
                      <a:pt x="2076" y="384"/>
                    </a:lnTo>
                    <a:lnTo>
                      <a:pt x="2077" y="384"/>
                    </a:lnTo>
                    <a:lnTo>
                      <a:pt x="2077" y="384"/>
                    </a:lnTo>
                    <a:lnTo>
                      <a:pt x="2078" y="384"/>
                    </a:lnTo>
                    <a:lnTo>
                      <a:pt x="2078" y="384"/>
                    </a:lnTo>
                    <a:lnTo>
                      <a:pt x="2079" y="384"/>
                    </a:lnTo>
                    <a:lnTo>
                      <a:pt x="2079" y="384"/>
                    </a:lnTo>
                    <a:lnTo>
                      <a:pt x="2080" y="384"/>
                    </a:lnTo>
                    <a:lnTo>
                      <a:pt x="2080" y="384"/>
                    </a:lnTo>
                    <a:lnTo>
                      <a:pt x="2081" y="384"/>
                    </a:lnTo>
                    <a:lnTo>
                      <a:pt x="2081" y="384"/>
                    </a:lnTo>
                    <a:lnTo>
                      <a:pt x="2082" y="384"/>
                    </a:lnTo>
                    <a:lnTo>
                      <a:pt x="2082" y="384"/>
                    </a:lnTo>
                    <a:lnTo>
                      <a:pt x="2083" y="384"/>
                    </a:lnTo>
                    <a:lnTo>
                      <a:pt x="2083" y="384"/>
                    </a:lnTo>
                    <a:lnTo>
                      <a:pt x="2084" y="384"/>
                    </a:lnTo>
                    <a:lnTo>
                      <a:pt x="2084" y="384"/>
                    </a:lnTo>
                    <a:lnTo>
                      <a:pt x="2085" y="384"/>
                    </a:lnTo>
                    <a:lnTo>
                      <a:pt x="2085" y="384"/>
                    </a:lnTo>
                    <a:lnTo>
                      <a:pt x="2086" y="384"/>
                    </a:lnTo>
                    <a:lnTo>
                      <a:pt x="2086" y="384"/>
                    </a:lnTo>
                    <a:lnTo>
                      <a:pt x="2087" y="384"/>
                    </a:lnTo>
                    <a:lnTo>
                      <a:pt x="2087" y="384"/>
                    </a:lnTo>
                    <a:lnTo>
                      <a:pt x="2088" y="230"/>
                    </a:lnTo>
                    <a:lnTo>
                      <a:pt x="2088" y="384"/>
                    </a:lnTo>
                    <a:lnTo>
                      <a:pt x="2088" y="384"/>
                    </a:lnTo>
                    <a:lnTo>
                      <a:pt x="2089" y="266"/>
                    </a:lnTo>
                    <a:lnTo>
                      <a:pt x="2089" y="384"/>
                    </a:lnTo>
                    <a:lnTo>
                      <a:pt x="2089" y="266"/>
                    </a:lnTo>
                    <a:lnTo>
                      <a:pt x="2090" y="384"/>
                    </a:lnTo>
                    <a:lnTo>
                      <a:pt x="2090" y="384"/>
                    </a:lnTo>
                    <a:lnTo>
                      <a:pt x="2090" y="384"/>
                    </a:lnTo>
                    <a:lnTo>
                      <a:pt x="2090" y="244"/>
                    </a:lnTo>
                    <a:lnTo>
                      <a:pt x="2091" y="384"/>
                    </a:lnTo>
                    <a:lnTo>
                      <a:pt x="2091" y="384"/>
                    </a:lnTo>
                    <a:lnTo>
                      <a:pt x="2092" y="384"/>
                    </a:lnTo>
                    <a:lnTo>
                      <a:pt x="2092" y="384"/>
                    </a:lnTo>
                    <a:lnTo>
                      <a:pt x="2093" y="230"/>
                    </a:lnTo>
                    <a:lnTo>
                      <a:pt x="2093" y="384"/>
                    </a:lnTo>
                    <a:lnTo>
                      <a:pt x="2094" y="274"/>
                    </a:lnTo>
                    <a:lnTo>
                      <a:pt x="2094" y="384"/>
                    </a:lnTo>
                    <a:lnTo>
                      <a:pt x="2094" y="384"/>
                    </a:lnTo>
                    <a:lnTo>
                      <a:pt x="2095" y="384"/>
                    </a:lnTo>
                    <a:lnTo>
                      <a:pt x="2095" y="384"/>
                    </a:lnTo>
                    <a:lnTo>
                      <a:pt x="2096" y="384"/>
                    </a:lnTo>
                    <a:lnTo>
                      <a:pt x="2096" y="384"/>
                    </a:lnTo>
                    <a:lnTo>
                      <a:pt x="2097" y="384"/>
                    </a:lnTo>
                    <a:lnTo>
                      <a:pt x="2097" y="384"/>
                    </a:lnTo>
                    <a:lnTo>
                      <a:pt x="2098" y="384"/>
                    </a:lnTo>
                    <a:lnTo>
                      <a:pt x="2098" y="384"/>
                    </a:lnTo>
                    <a:lnTo>
                      <a:pt x="2099" y="384"/>
                    </a:lnTo>
                    <a:lnTo>
                      <a:pt x="2099" y="384"/>
                    </a:lnTo>
                    <a:lnTo>
                      <a:pt x="2100" y="384"/>
                    </a:lnTo>
                    <a:lnTo>
                      <a:pt x="2100" y="384"/>
                    </a:lnTo>
                    <a:lnTo>
                      <a:pt x="2101" y="384"/>
                    </a:lnTo>
                    <a:lnTo>
                      <a:pt x="2101" y="384"/>
                    </a:lnTo>
                    <a:lnTo>
                      <a:pt x="2102" y="384"/>
                    </a:lnTo>
                    <a:lnTo>
                      <a:pt x="2102" y="384"/>
                    </a:lnTo>
                    <a:lnTo>
                      <a:pt x="2103" y="384"/>
                    </a:lnTo>
                    <a:lnTo>
                      <a:pt x="2103" y="384"/>
                    </a:lnTo>
                    <a:lnTo>
                      <a:pt x="2104" y="384"/>
                    </a:lnTo>
                    <a:lnTo>
                      <a:pt x="2104" y="384"/>
                    </a:lnTo>
                    <a:lnTo>
                      <a:pt x="2105" y="384"/>
                    </a:lnTo>
                    <a:lnTo>
                      <a:pt x="2105" y="384"/>
                    </a:lnTo>
                    <a:lnTo>
                      <a:pt x="2106" y="384"/>
                    </a:lnTo>
                    <a:lnTo>
                      <a:pt x="2106" y="384"/>
                    </a:lnTo>
                    <a:lnTo>
                      <a:pt x="2107" y="384"/>
                    </a:lnTo>
                    <a:lnTo>
                      <a:pt x="2107" y="384"/>
                    </a:lnTo>
                    <a:lnTo>
                      <a:pt x="2108" y="384"/>
                    </a:lnTo>
                    <a:lnTo>
                      <a:pt x="2108" y="384"/>
                    </a:lnTo>
                    <a:lnTo>
                      <a:pt x="2109" y="384"/>
                    </a:lnTo>
                    <a:lnTo>
                      <a:pt x="2109" y="384"/>
                    </a:lnTo>
                    <a:lnTo>
                      <a:pt x="2110" y="384"/>
                    </a:lnTo>
                    <a:lnTo>
                      <a:pt x="2110" y="384"/>
                    </a:lnTo>
                    <a:lnTo>
                      <a:pt x="2111" y="384"/>
                    </a:lnTo>
                    <a:lnTo>
                      <a:pt x="2111" y="384"/>
                    </a:lnTo>
                    <a:lnTo>
                      <a:pt x="2112" y="384"/>
                    </a:lnTo>
                    <a:lnTo>
                      <a:pt x="2112" y="384"/>
                    </a:lnTo>
                    <a:lnTo>
                      <a:pt x="2113" y="384"/>
                    </a:lnTo>
                    <a:lnTo>
                      <a:pt x="2113" y="384"/>
                    </a:lnTo>
                    <a:lnTo>
                      <a:pt x="2114" y="384"/>
                    </a:lnTo>
                    <a:lnTo>
                      <a:pt x="2114" y="384"/>
                    </a:lnTo>
                    <a:lnTo>
                      <a:pt x="2115" y="384"/>
                    </a:lnTo>
                    <a:lnTo>
                      <a:pt x="2115" y="384"/>
                    </a:lnTo>
                    <a:lnTo>
                      <a:pt x="2116" y="384"/>
                    </a:lnTo>
                    <a:lnTo>
                      <a:pt x="2116" y="384"/>
                    </a:lnTo>
                    <a:lnTo>
                      <a:pt x="2117" y="384"/>
                    </a:lnTo>
                    <a:lnTo>
                      <a:pt x="2117" y="384"/>
                    </a:lnTo>
                    <a:lnTo>
                      <a:pt x="2118" y="384"/>
                    </a:lnTo>
                    <a:lnTo>
                      <a:pt x="2118" y="384"/>
                    </a:lnTo>
                    <a:lnTo>
                      <a:pt x="2119" y="384"/>
                    </a:lnTo>
                    <a:lnTo>
                      <a:pt x="2119" y="384"/>
                    </a:lnTo>
                    <a:lnTo>
                      <a:pt x="2120" y="384"/>
                    </a:lnTo>
                    <a:lnTo>
                      <a:pt x="2120" y="384"/>
                    </a:lnTo>
                    <a:lnTo>
                      <a:pt x="2121" y="384"/>
                    </a:lnTo>
                    <a:lnTo>
                      <a:pt x="2121" y="384"/>
                    </a:lnTo>
                    <a:lnTo>
                      <a:pt x="2122" y="384"/>
                    </a:lnTo>
                    <a:lnTo>
                      <a:pt x="2122" y="384"/>
                    </a:lnTo>
                    <a:lnTo>
                      <a:pt x="2123" y="384"/>
                    </a:lnTo>
                    <a:lnTo>
                      <a:pt x="2123" y="384"/>
                    </a:lnTo>
                    <a:lnTo>
                      <a:pt x="2124" y="384"/>
                    </a:lnTo>
                    <a:lnTo>
                      <a:pt x="2124" y="384"/>
                    </a:lnTo>
                    <a:lnTo>
                      <a:pt x="2125" y="384"/>
                    </a:lnTo>
                    <a:lnTo>
                      <a:pt x="2125" y="384"/>
                    </a:lnTo>
                    <a:lnTo>
                      <a:pt x="2126" y="384"/>
                    </a:lnTo>
                    <a:lnTo>
                      <a:pt x="2126" y="384"/>
                    </a:lnTo>
                    <a:lnTo>
                      <a:pt x="2127" y="384"/>
                    </a:lnTo>
                    <a:lnTo>
                      <a:pt x="2127" y="384"/>
                    </a:lnTo>
                    <a:lnTo>
                      <a:pt x="2128" y="384"/>
                    </a:lnTo>
                    <a:lnTo>
                      <a:pt x="2128" y="384"/>
                    </a:lnTo>
                    <a:lnTo>
                      <a:pt x="2129" y="384"/>
                    </a:lnTo>
                    <a:lnTo>
                      <a:pt x="2129" y="384"/>
                    </a:lnTo>
                    <a:lnTo>
                      <a:pt x="2130" y="384"/>
                    </a:lnTo>
                    <a:lnTo>
                      <a:pt x="2130" y="384"/>
                    </a:lnTo>
                    <a:lnTo>
                      <a:pt x="2131" y="384"/>
                    </a:lnTo>
                    <a:lnTo>
                      <a:pt x="2131" y="384"/>
                    </a:lnTo>
                    <a:lnTo>
                      <a:pt x="2132" y="384"/>
                    </a:lnTo>
                    <a:lnTo>
                      <a:pt x="2132" y="384"/>
                    </a:lnTo>
                    <a:lnTo>
                      <a:pt x="2133" y="384"/>
                    </a:lnTo>
                    <a:lnTo>
                      <a:pt x="2133" y="384"/>
                    </a:lnTo>
                    <a:lnTo>
                      <a:pt x="2134" y="384"/>
                    </a:lnTo>
                    <a:lnTo>
                      <a:pt x="2134" y="384"/>
                    </a:lnTo>
                    <a:lnTo>
                      <a:pt x="2135" y="384"/>
                    </a:lnTo>
                    <a:lnTo>
                      <a:pt x="2135" y="384"/>
                    </a:lnTo>
                    <a:lnTo>
                      <a:pt x="2136" y="384"/>
                    </a:lnTo>
                    <a:lnTo>
                      <a:pt x="2136" y="384"/>
                    </a:lnTo>
                    <a:lnTo>
                      <a:pt x="2137" y="384"/>
                    </a:lnTo>
                    <a:lnTo>
                      <a:pt x="2137" y="384"/>
                    </a:lnTo>
                    <a:lnTo>
                      <a:pt x="2138" y="384"/>
                    </a:lnTo>
                    <a:lnTo>
                      <a:pt x="2138" y="384"/>
                    </a:lnTo>
                    <a:lnTo>
                      <a:pt x="2139" y="384"/>
                    </a:lnTo>
                    <a:lnTo>
                      <a:pt x="2139" y="384"/>
                    </a:lnTo>
                    <a:lnTo>
                      <a:pt x="2140" y="384"/>
                    </a:lnTo>
                    <a:lnTo>
                      <a:pt x="2141" y="384"/>
                    </a:lnTo>
                    <a:lnTo>
                      <a:pt x="2141" y="384"/>
                    </a:lnTo>
                    <a:lnTo>
                      <a:pt x="2142" y="384"/>
                    </a:lnTo>
                    <a:lnTo>
                      <a:pt x="2142" y="384"/>
                    </a:lnTo>
                    <a:lnTo>
                      <a:pt x="2143" y="384"/>
                    </a:lnTo>
                    <a:lnTo>
                      <a:pt x="2143" y="384"/>
                    </a:lnTo>
                    <a:lnTo>
                      <a:pt x="2144" y="384"/>
                    </a:lnTo>
                    <a:lnTo>
                      <a:pt x="2144" y="384"/>
                    </a:lnTo>
                    <a:lnTo>
                      <a:pt x="2145" y="384"/>
                    </a:lnTo>
                    <a:lnTo>
                      <a:pt x="2145" y="384"/>
                    </a:lnTo>
                    <a:lnTo>
                      <a:pt x="2146" y="384"/>
                    </a:lnTo>
                    <a:lnTo>
                      <a:pt x="2146" y="384"/>
                    </a:lnTo>
                    <a:lnTo>
                      <a:pt x="2147" y="384"/>
                    </a:lnTo>
                    <a:lnTo>
                      <a:pt x="2147" y="384"/>
                    </a:lnTo>
                    <a:lnTo>
                      <a:pt x="2148" y="384"/>
                    </a:lnTo>
                    <a:lnTo>
                      <a:pt x="2148" y="244"/>
                    </a:lnTo>
                    <a:lnTo>
                      <a:pt x="2148" y="384"/>
                    </a:lnTo>
                    <a:lnTo>
                      <a:pt x="2149" y="384"/>
                    </a:lnTo>
                    <a:lnTo>
                      <a:pt x="2149" y="384"/>
                    </a:lnTo>
                    <a:lnTo>
                      <a:pt x="2150" y="384"/>
                    </a:lnTo>
                    <a:lnTo>
                      <a:pt x="2150" y="244"/>
                    </a:lnTo>
                    <a:lnTo>
                      <a:pt x="2150" y="384"/>
                    </a:lnTo>
                    <a:lnTo>
                      <a:pt x="2150" y="384"/>
                    </a:lnTo>
                    <a:lnTo>
                      <a:pt x="2151" y="384"/>
                    </a:lnTo>
                    <a:lnTo>
                      <a:pt x="2152" y="384"/>
                    </a:lnTo>
                    <a:lnTo>
                      <a:pt x="2152" y="384"/>
                    </a:lnTo>
                    <a:lnTo>
                      <a:pt x="2153" y="384"/>
                    </a:lnTo>
                    <a:lnTo>
                      <a:pt x="2153" y="384"/>
                    </a:lnTo>
                    <a:lnTo>
                      <a:pt x="2154" y="384"/>
                    </a:lnTo>
                    <a:lnTo>
                      <a:pt x="2154" y="384"/>
                    </a:lnTo>
                    <a:lnTo>
                      <a:pt x="2155" y="384"/>
                    </a:lnTo>
                    <a:lnTo>
                      <a:pt x="2155" y="384"/>
                    </a:lnTo>
                    <a:lnTo>
                      <a:pt x="2156" y="384"/>
                    </a:lnTo>
                    <a:lnTo>
                      <a:pt x="2156" y="384"/>
                    </a:lnTo>
                    <a:lnTo>
                      <a:pt x="2157" y="384"/>
                    </a:lnTo>
                    <a:lnTo>
                      <a:pt x="2157" y="384"/>
                    </a:lnTo>
                    <a:lnTo>
                      <a:pt x="2158" y="384"/>
                    </a:lnTo>
                    <a:lnTo>
                      <a:pt x="2158" y="384"/>
                    </a:lnTo>
                    <a:lnTo>
                      <a:pt x="2159" y="384"/>
                    </a:lnTo>
                    <a:lnTo>
                      <a:pt x="2159" y="384"/>
                    </a:lnTo>
                    <a:lnTo>
                      <a:pt x="2160" y="384"/>
                    </a:lnTo>
                    <a:lnTo>
                      <a:pt x="2160" y="384"/>
                    </a:lnTo>
                    <a:lnTo>
                      <a:pt x="2161" y="384"/>
                    </a:lnTo>
                    <a:lnTo>
                      <a:pt x="2161" y="384"/>
                    </a:lnTo>
                    <a:lnTo>
                      <a:pt x="2162" y="384"/>
                    </a:lnTo>
                    <a:lnTo>
                      <a:pt x="2162" y="384"/>
                    </a:lnTo>
                    <a:lnTo>
                      <a:pt x="2163" y="384"/>
                    </a:lnTo>
                    <a:lnTo>
                      <a:pt x="2163" y="384"/>
                    </a:lnTo>
                    <a:lnTo>
                      <a:pt x="2164" y="384"/>
                    </a:lnTo>
                    <a:lnTo>
                      <a:pt x="2164" y="384"/>
                    </a:lnTo>
                    <a:lnTo>
                      <a:pt x="2165" y="384"/>
                    </a:lnTo>
                    <a:lnTo>
                      <a:pt x="2165" y="384"/>
                    </a:lnTo>
                    <a:lnTo>
                      <a:pt x="2166" y="384"/>
                    </a:lnTo>
                    <a:lnTo>
                      <a:pt x="2166" y="384"/>
                    </a:lnTo>
                    <a:lnTo>
                      <a:pt x="2167" y="244"/>
                    </a:lnTo>
                    <a:lnTo>
                      <a:pt x="2167" y="384"/>
                    </a:lnTo>
                    <a:lnTo>
                      <a:pt x="2167" y="384"/>
                    </a:lnTo>
                    <a:lnTo>
                      <a:pt x="2168" y="384"/>
                    </a:lnTo>
                    <a:lnTo>
                      <a:pt x="2168" y="256"/>
                    </a:lnTo>
                    <a:lnTo>
                      <a:pt x="2168" y="274"/>
                    </a:lnTo>
                    <a:lnTo>
                      <a:pt x="2169" y="274"/>
                    </a:lnTo>
                    <a:lnTo>
                      <a:pt x="2169" y="192"/>
                    </a:lnTo>
                    <a:lnTo>
                      <a:pt x="2169" y="384"/>
                    </a:lnTo>
                    <a:lnTo>
                      <a:pt x="2170" y="384"/>
                    </a:lnTo>
                    <a:lnTo>
                      <a:pt x="2170" y="384"/>
                    </a:lnTo>
                    <a:lnTo>
                      <a:pt x="2170" y="384"/>
                    </a:lnTo>
                    <a:lnTo>
                      <a:pt x="2171" y="384"/>
                    </a:lnTo>
                    <a:lnTo>
                      <a:pt x="2172" y="384"/>
                    </a:lnTo>
                    <a:lnTo>
                      <a:pt x="2172" y="384"/>
                    </a:lnTo>
                    <a:lnTo>
                      <a:pt x="2173" y="384"/>
                    </a:lnTo>
                    <a:lnTo>
                      <a:pt x="2173" y="384"/>
                    </a:lnTo>
                    <a:lnTo>
                      <a:pt x="2174" y="384"/>
                    </a:lnTo>
                    <a:lnTo>
                      <a:pt x="2174" y="0"/>
                    </a:lnTo>
                    <a:lnTo>
                      <a:pt x="2174" y="128"/>
                    </a:lnTo>
                    <a:lnTo>
                      <a:pt x="2175" y="128"/>
                    </a:lnTo>
                    <a:lnTo>
                      <a:pt x="2175" y="384"/>
                    </a:lnTo>
                    <a:lnTo>
                      <a:pt x="2175" y="384"/>
                    </a:lnTo>
                    <a:lnTo>
                      <a:pt x="2176" y="384"/>
                    </a:lnTo>
                    <a:lnTo>
                      <a:pt x="2176" y="384"/>
                    </a:lnTo>
                    <a:lnTo>
                      <a:pt x="2177" y="384"/>
                    </a:lnTo>
                    <a:lnTo>
                      <a:pt x="2177" y="230"/>
                    </a:lnTo>
                    <a:lnTo>
                      <a:pt x="2178" y="384"/>
                    </a:lnTo>
                    <a:lnTo>
                      <a:pt x="2178" y="384"/>
                    </a:lnTo>
                    <a:lnTo>
                      <a:pt x="2179" y="384"/>
                    </a:lnTo>
                    <a:lnTo>
                      <a:pt x="2179" y="384"/>
                    </a:lnTo>
                    <a:lnTo>
                      <a:pt x="2180" y="384"/>
                    </a:lnTo>
                    <a:lnTo>
                      <a:pt x="2180" y="384"/>
                    </a:lnTo>
                    <a:lnTo>
                      <a:pt x="2181" y="384"/>
                    </a:lnTo>
                    <a:lnTo>
                      <a:pt x="2181" y="384"/>
                    </a:lnTo>
                    <a:lnTo>
                      <a:pt x="2182" y="384"/>
                    </a:lnTo>
                    <a:lnTo>
                      <a:pt x="2182" y="384"/>
                    </a:lnTo>
                    <a:lnTo>
                      <a:pt x="2183" y="384"/>
                    </a:lnTo>
                    <a:lnTo>
                      <a:pt x="2183" y="384"/>
                    </a:lnTo>
                    <a:lnTo>
                      <a:pt x="2184" y="384"/>
                    </a:lnTo>
                    <a:lnTo>
                      <a:pt x="2184" y="384"/>
                    </a:lnTo>
                    <a:lnTo>
                      <a:pt x="2185" y="384"/>
                    </a:lnTo>
                    <a:lnTo>
                      <a:pt x="2185" y="384"/>
                    </a:lnTo>
                    <a:lnTo>
                      <a:pt x="2186" y="384"/>
                    </a:lnTo>
                    <a:lnTo>
                      <a:pt x="2186" y="384"/>
                    </a:lnTo>
                    <a:lnTo>
                      <a:pt x="2187" y="384"/>
                    </a:lnTo>
                    <a:lnTo>
                      <a:pt x="2187" y="384"/>
                    </a:lnTo>
                    <a:lnTo>
                      <a:pt x="2188" y="384"/>
                    </a:lnTo>
                    <a:lnTo>
                      <a:pt x="2188" y="384"/>
                    </a:lnTo>
                    <a:lnTo>
                      <a:pt x="2189" y="384"/>
                    </a:lnTo>
                    <a:lnTo>
                      <a:pt x="2189" y="384"/>
                    </a:lnTo>
                    <a:lnTo>
                      <a:pt x="2190" y="384"/>
                    </a:lnTo>
                    <a:lnTo>
                      <a:pt x="2190" y="384"/>
                    </a:lnTo>
                    <a:lnTo>
                      <a:pt x="2190" y="128"/>
                    </a:lnTo>
                    <a:lnTo>
                      <a:pt x="2191" y="266"/>
                    </a:lnTo>
                    <a:lnTo>
                      <a:pt x="2191" y="274"/>
                    </a:lnTo>
                    <a:lnTo>
                      <a:pt x="2192" y="384"/>
                    </a:lnTo>
                    <a:lnTo>
                      <a:pt x="2192" y="384"/>
                    </a:lnTo>
                    <a:lnTo>
                      <a:pt x="2193" y="384"/>
                    </a:lnTo>
                    <a:lnTo>
                      <a:pt x="2193" y="384"/>
                    </a:lnTo>
                    <a:lnTo>
                      <a:pt x="2194" y="384"/>
                    </a:lnTo>
                    <a:lnTo>
                      <a:pt x="2194" y="384"/>
                    </a:lnTo>
                    <a:lnTo>
                      <a:pt x="2195" y="384"/>
                    </a:lnTo>
                    <a:lnTo>
                      <a:pt x="2195" y="384"/>
                    </a:lnTo>
                    <a:lnTo>
                      <a:pt x="2196" y="384"/>
                    </a:lnTo>
                    <a:lnTo>
                      <a:pt x="2196" y="384"/>
                    </a:lnTo>
                    <a:lnTo>
                      <a:pt x="2197" y="384"/>
                    </a:lnTo>
                    <a:lnTo>
                      <a:pt x="2197" y="384"/>
                    </a:lnTo>
                    <a:lnTo>
                      <a:pt x="2198" y="256"/>
                    </a:lnTo>
                    <a:lnTo>
                      <a:pt x="2198" y="384"/>
                    </a:lnTo>
                    <a:lnTo>
                      <a:pt x="2199" y="384"/>
                    </a:lnTo>
                    <a:lnTo>
                      <a:pt x="2199" y="266"/>
                    </a:lnTo>
                    <a:lnTo>
                      <a:pt x="2200" y="256"/>
                    </a:lnTo>
                    <a:lnTo>
                      <a:pt x="2200" y="256"/>
                    </a:lnTo>
                    <a:lnTo>
                      <a:pt x="2200" y="266"/>
                    </a:lnTo>
                    <a:lnTo>
                      <a:pt x="2201" y="256"/>
                    </a:lnTo>
                    <a:lnTo>
                      <a:pt x="2201" y="256"/>
                    </a:lnTo>
                    <a:lnTo>
                      <a:pt x="2201" y="384"/>
                    </a:lnTo>
                    <a:lnTo>
                      <a:pt x="2202" y="384"/>
                    </a:lnTo>
                    <a:lnTo>
                      <a:pt x="2202" y="384"/>
                    </a:lnTo>
                    <a:lnTo>
                      <a:pt x="2203" y="384"/>
                    </a:lnTo>
                    <a:lnTo>
                      <a:pt x="2203" y="384"/>
                    </a:lnTo>
                    <a:lnTo>
                      <a:pt x="2204" y="384"/>
                    </a:lnTo>
                    <a:lnTo>
                      <a:pt x="2204" y="384"/>
                    </a:lnTo>
                    <a:lnTo>
                      <a:pt x="2205" y="384"/>
                    </a:lnTo>
                    <a:lnTo>
                      <a:pt x="2205" y="384"/>
                    </a:lnTo>
                    <a:lnTo>
                      <a:pt x="2206" y="384"/>
                    </a:lnTo>
                    <a:lnTo>
                      <a:pt x="2206" y="384"/>
                    </a:lnTo>
                    <a:lnTo>
                      <a:pt x="2207" y="384"/>
                    </a:lnTo>
                    <a:lnTo>
                      <a:pt x="2207" y="384"/>
                    </a:lnTo>
                    <a:lnTo>
                      <a:pt x="2208" y="384"/>
                    </a:lnTo>
                    <a:lnTo>
                      <a:pt x="2208" y="384"/>
                    </a:lnTo>
                    <a:lnTo>
                      <a:pt x="2209" y="384"/>
                    </a:lnTo>
                    <a:lnTo>
                      <a:pt x="2209" y="384"/>
                    </a:lnTo>
                    <a:lnTo>
                      <a:pt x="2210" y="384"/>
                    </a:lnTo>
                    <a:lnTo>
                      <a:pt x="2210" y="384"/>
                    </a:lnTo>
                    <a:lnTo>
                      <a:pt x="2211" y="384"/>
                    </a:lnTo>
                    <a:lnTo>
                      <a:pt x="2211" y="384"/>
                    </a:lnTo>
                    <a:lnTo>
                      <a:pt x="2211" y="230"/>
                    </a:lnTo>
                    <a:lnTo>
                      <a:pt x="2212" y="384"/>
                    </a:lnTo>
                    <a:lnTo>
                      <a:pt x="2212" y="384"/>
                    </a:lnTo>
                    <a:lnTo>
                      <a:pt x="2213" y="384"/>
                    </a:lnTo>
                    <a:lnTo>
                      <a:pt x="2213" y="384"/>
                    </a:lnTo>
                    <a:lnTo>
                      <a:pt x="2214" y="384"/>
                    </a:lnTo>
                    <a:lnTo>
                      <a:pt x="2214" y="384"/>
                    </a:lnTo>
                    <a:lnTo>
                      <a:pt x="2215" y="384"/>
                    </a:lnTo>
                    <a:lnTo>
                      <a:pt x="2215" y="384"/>
                    </a:lnTo>
                    <a:lnTo>
                      <a:pt x="2216" y="384"/>
                    </a:lnTo>
                    <a:lnTo>
                      <a:pt x="2216" y="384"/>
                    </a:lnTo>
                    <a:lnTo>
                      <a:pt x="2217" y="384"/>
                    </a:lnTo>
                    <a:lnTo>
                      <a:pt x="2217" y="384"/>
                    </a:lnTo>
                    <a:lnTo>
                      <a:pt x="2218" y="384"/>
                    </a:lnTo>
                    <a:lnTo>
                      <a:pt x="2218" y="384"/>
                    </a:lnTo>
                    <a:lnTo>
                      <a:pt x="2219" y="384"/>
                    </a:lnTo>
                    <a:lnTo>
                      <a:pt x="2219" y="384"/>
                    </a:lnTo>
                    <a:lnTo>
                      <a:pt x="2220" y="384"/>
                    </a:lnTo>
                    <a:lnTo>
                      <a:pt x="2220" y="384"/>
                    </a:lnTo>
                    <a:lnTo>
                      <a:pt x="2220" y="244"/>
                    </a:lnTo>
                    <a:lnTo>
                      <a:pt x="2221" y="384"/>
                    </a:lnTo>
                    <a:lnTo>
                      <a:pt x="2221" y="384"/>
                    </a:lnTo>
                    <a:lnTo>
                      <a:pt x="2222" y="384"/>
                    </a:lnTo>
                    <a:lnTo>
                      <a:pt x="2222" y="384"/>
                    </a:lnTo>
                    <a:lnTo>
                      <a:pt x="2223" y="384"/>
                    </a:lnTo>
                    <a:lnTo>
                      <a:pt x="2223" y="384"/>
                    </a:lnTo>
                    <a:lnTo>
                      <a:pt x="2224" y="384"/>
                    </a:lnTo>
                    <a:lnTo>
                      <a:pt x="2224" y="384"/>
                    </a:lnTo>
                    <a:lnTo>
                      <a:pt x="2225" y="384"/>
                    </a:lnTo>
                    <a:lnTo>
                      <a:pt x="2225" y="384"/>
                    </a:lnTo>
                    <a:lnTo>
                      <a:pt x="2226" y="384"/>
                    </a:lnTo>
                    <a:lnTo>
                      <a:pt x="2226" y="384"/>
                    </a:lnTo>
                    <a:lnTo>
                      <a:pt x="2227" y="384"/>
                    </a:lnTo>
                    <a:lnTo>
                      <a:pt x="2227" y="384"/>
                    </a:lnTo>
                    <a:lnTo>
                      <a:pt x="2228" y="384"/>
                    </a:lnTo>
                    <a:lnTo>
                      <a:pt x="2228" y="384"/>
                    </a:lnTo>
                    <a:lnTo>
                      <a:pt x="2229" y="384"/>
                    </a:lnTo>
                    <a:lnTo>
                      <a:pt x="2229" y="384"/>
                    </a:lnTo>
                    <a:lnTo>
                      <a:pt x="2230" y="384"/>
                    </a:lnTo>
                    <a:lnTo>
                      <a:pt x="2230" y="384"/>
                    </a:lnTo>
                    <a:lnTo>
                      <a:pt x="2231" y="384"/>
                    </a:lnTo>
                    <a:lnTo>
                      <a:pt x="2231" y="384"/>
                    </a:lnTo>
                    <a:lnTo>
                      <a:pt x="2232" y="384"/>
                    </a:lnTo>
                    <a:lnTo>
                      <a:pt x="2232" y="384"/>
                    </a:lnTo>
                    <a:lnTo>
                      <a:pt x="2233" y="384"/>
                    </a:lnTo>
                    <a:lnTo>
                      <a:pt x="2233" y="384"/>
                    </a:lnTo>
                    <a:lnTo>
                      <a:pt x="2234" y="384"/>
                    </a:lnTo>
                    <a:lnTo>
                      <a:pt x="2234" y="384"/>
                    </a:lnTo>
                    <a:lnTo>
                      <a:pt x="2235" y="384"/>
                    </a:lnTo>
                    <a:lnTo>
                      <a:pt x="2235" y="384"/>
                    </a:lnTo>
                    <a:lnTo>
                      <a:pt x="2236" y="384"/>
                    </a:lnTo>
                    <a:lnTo>
                      <a:pt x="2236" y="384"/>
                    </a:lnTo>
                    <a:lnTo>
                      <a:pt x="2237" y="384"/>
                    </a:lnTo>
                    <a:lnTo>
                      <a:pt x="2237" y="384"/>
                    </a:lnTo>
                    <a:lnTo>
                      <a:pt x="2238" y="384"/>
                    </a:lnTo>
                    <a:lnTo>
                      <a:pt x="2238" y="384"/>
                    </a:lnTo>
                    <a:lnTo>
                      <a:pt x="2239" y="384"/>
                    </a:lnTo>
                    <a:lnTo>
                      <a:pt x="2239" y="384"/>
                    </a:lnTo>
                    <a:lnTo>
                      <a:pt x="2240" y="384"/>
                    </a:lnTo>
                    <a:lnTo>
                      <a:pt x="2240" y="384"/>
                    </a:lnTo>
                    <a:lnTo>
                      <a:pt x="2241" y="384"/>
                    </a:lnTo>
                    <a:lnTo>
                      <a:pt x="2241" y="384"/>
                    </a:lnTo>
                    <a:lnTo>
                      <a:pt x="2242" y="384"/>
                    </a:lnTo>
                    <a:lnTo>
                      <a:pt x="2242" y="384"/>
                    </a:lnTo>
                    <a:lnTo>
                      <a:pt x="2243" y="384"/>
                    </a:lnTo>
                    <a:lnTo>
                      <a:pt x="2243" y="384"/>
                    </a:lnTo>
                    <a:lnTo>
                      <a:pt x="2244" y="384"/>
                    </a:lnTo>
                    <a:lnTo>
                      <a:pt x="2244" y="384"/>
                    </a:lnTo>
                    <a:lnTo>
                      <a:pt x="2245" y="384"/>
                    </a:lnTo>
                    <a:lnTo>
                      <a:pt x="2245" y="384"/>
                    </a:lnTo>
                    <a:lnTo>
                      <a:pt x="2246" y="384"/>
                    </a:lnTo>
                    <a:lnTo>
                      <a:pt x="2246" y="384"/>
                    </a:lnTo>
                    <a:lnTo>
                      <a:pt x="2247" y="384"/>
                    </a:lnTo>
                    <a:lnTo>
                      <a:pt x="2247" y="384"/>
                    </a:lnTo>
                    <a:lnTo>
                      <a:pt x="2248" y="384"/>
                    </a:lnTo>
                    <a:lnTo>
                      <a:pt x="2248" y="384"/>
                    </a:lnTo>
                    <a:lnTo>
                      <a:pt x="2249" y="384"/>
                    </a:lnTo>
                    <a:lnTo>
                      <a:pt x="2249" y="384"/>
                    </a:lnTo>
                    <a:lnTo>
                      <a:pt x="2250" y="384"/>
                    </a:lnTo>
                    <a:lnTo>
                      <a:pt x="2250" y="384"/>
                    </a:lnTo>
                    <a:lnTo>
                      <a:pt x="2251" y="384"/>
                    </a:lnTo>
                    <a:lnTo>
                      <a:pt x="2251" y="384"/>
                    </a:lnTo>
                    <a:lnTo>
                      <a:pt x="2252" y="384"/>
                    </a:lnTo>
                    <a:lnTo>
                      <a:pt x="2252" y="384"/>
                    </a:lnTo>
                    <a:lnTo>
                      <a:pt x="2253" y="384"/>
                    </a:lnTo>
                    <a:lnTo>
                      <a:pt x="2253" y="384"/>
                    </a:lnTo>
                    <a:lnTo>
                      <a:pt x="2254" y="384"/>
                    </a:lnTo>
                    <a:lnTo>
                      <a:pt x="2254" y="384"/>
                    </a:lnTo>
                    <a:lnTo>
                      <a:pt x="2255" y="384"/>
                    </a:lnTo>
                    <a:lnTo>
                      <a:pt x="2255" y="384"/>
                    </a:lnTo>
                    <a:lnTo>
                      <a:pt x="2256" y="384"/>
                    </a:lnTo>
                    <a:lnTo>
                      <a:pt x="2256" y="384"/>
                    </a:lnTo>
                    <a:lnTo>
                      <a:pt x="2257" y="384"/>
                    </a:lnTo>
                    <a:lnTo>
                      <a:pt x="2257" y="384"/>
                    </a:lnTo>
                    <a:lnTo>
                      <a:pt x="2258" y="384"/>
                    </a:lnTo>
                    <a:lnTo>
                      <a:pt x="2258" y="384"/>
                    </a:lnTo>
                    <a:lnTo>
                      <a:pt x="2259" y="384"/>
                    </a:lnTo>
                    <a:lnTo>
                      <a:pt x="2259" y="384"/>
                    </a:lnTo>
                    <a:lnTo>
                      <a:pt x="2260" y="384"/>
                    </a:lnTo>
                    <a:lnTo>
                      <a:pt x="2260" y="384"/>
                    </a:lnTo>
                    <a:lnTo>
                      <a:pt x="2261" y="384"/>
                    </a:lnTo>
                    <a:lnTo>
                      <a:pt x="2261" y="384"/>
                    </a:lnTo>
                    <a:lnTo>
                      <a:pt x="2262" y="384"/>
                    </a:lnTo>
                    <a:lnTo>
                      <a:pt x="2262" y="384"/>
                    </a:lnTo>
                    <a:lnTo>
                      <a:pt x="2263" y="384"/>
                    </a:lnTo>
                    <a:lnTo>
                      <a:pt x="2263" y="384"/>
                    </a:lnTo>
                    <a:lnTo>
                      <a:pt x="2264" y="384"/>
                    </a:lnTo>
                    <a:lnTo>
                      <a:pt x="2264" y="384"/>
                    </a:lnTo>
                    <a:lnTo>
                      <a:pt x="2265" y="384"/>
                    </a:lnTo>
                    <a:lnTo>
                      <a:pt x="2265" y="384"/>
                    </a:lnTo>
                    <a:lnTo>
                      <a:pt x="2266" y="384"/>
                    </a:lnTo>
                    <a:lnTo>
                      <a:pt x="2266" y="384"/>
                    </a:lnTo>
                    <a:lnTo>
                      <a:pt x="2267" y="384"/>
                    </a:lnTo>
                    <a:lnTo>
                      <a:pt x="2267" y="384"/>
                    </a:lnTo>
                    <a:lnTo>
                      <a:pt x="2268" y="384"/>
                    </a:lnTo>
                    <a:lnTo>
                      <a:pt x="2268" y="384"/>
                    </a:lnTo>
                    <a:lnTo>
                      <a:pt x="2269" y="384"/>
                    </a:lnTo>
                    <a:lnTo>
                      <a:pt x="2269" y="384"/>
                    </a:lnTo>
                    <a:lnTo>
                      <a:pt x="2270" y="384"/>
                    </a:lnTo>
                    <a:lnTo>
                      <a:pt x="2270" y="384"/>
                    </a:lnTo>
                    <a:lnTo>
                      <a:pt x="2271" y="384"/>
                    </a:lnTo>
                    <a:lnTo>
                      <a:pt x="2271" y="384"/>
                    </a:lnTo>
                    <a:lnTo>
                      <a:pt x="2272" y="384"/>
                    </a:lnTo>
                    <a:lnTo>
                      <a:pt x="2272" y="384"/>
                    </a:lnTo>
                    <a:lnTo>
                      <a:pt x="2273" y="384"/>
                    </a:lnTo>
                    <a:lnTo>
                      <a:pt x="2273" y="384"/>
                    </a:lnTo>
                    <a:lnTo>
                      <a:pt x="2274" y="384"/>
                    </a:lnTo>
                    <a:lnTo>
                      <a:pt x="2274" y="384"/>
                    </a:lnTo>
                    <a:lnTo>
                      <a:pt x="2275" y="384"/>
                    </a:lnTo>
                    <a:lnTo>
                      <a:pt x="2275" y="384"/>
                    </a:lnTo>
                    <a:lnTo>
                      <a:pt x="2276" y="384"/>
                    </a:lnTo>
                    <a:lnTo>
                      <a:pt x="2276" y="384"/>
                    </a:lnTo>
                    <a:lnTo>
                      <a:pt x="2277" y="384"/>
                    </a:lnTo>
                    <a:lnTo>
                      <a:pt x="2277" y="384"/>
                    </a:lnTo>
                    <a:lnTo>
                      <a:pt x="2278" y="384"/>
                    </a:lnTo>
                    <a:lnTo>
                      <a:pt x="2278" y="384"/>
                    </a:lnTo>
                    <a:lnTo>
                      <a:pt x="2279" y="384"/>
                    </a:lnTo>
                    <a:lnTo>
                      <a:pt x="2279" y="384"/>
                    </a:lnTo>
                    <a:lnTo>
                      <a:pt x="2280" y="384"/>
                    </a:lnTo>
                    <a:lnTo>
                      <a:pt x="2280" y="384"/>
                    </a:lnTo>
                    <a:lnTo>
                      <a:pt x="2281" y="384"/>
                    </a:lnTo>
                    <a:lnTo>
                      <a:pt x="2281" y="384"/>
                    </a:lnTo>
                    <a:lnTo>
                      <a:pt x="2282" y="244"/>
                    </a:lnTo>
                    <a:lnTo>
                      <a:pt x="2282" y="384"/>
                    </a:lnTo>
                    <a:lnTo>
                      <a:pt x="2282" y="384"/>
                    </a:lnTo>
                    <a:lnTo>
                      <a:pt x="2283" y="244"/>
                    </a:lnTo>
                    <a:lnTo>
                      <a:pt x="2283" y="266"/>
                    </a:lnTo>
                    <a:lnTo>
                      <a:pt x="2283" y="384"/>
                    </a:lnTo>
                    <a:lnTo>
                      <a:pt x="2284" y="384"/>
                    </a:lnTo>
                    <a:lnTo>
                      <a:pt x="2284" y="384"/>
                    </a:lnTo>
                    <a:lnTo>
                      <a:pt x="2285" y="384"/>
                    </a:lnTo>
                    <a:lnTo>
                      <a:pt x="2285" y="384"/>
                    </a:lnTo>
                    <a:lnTo>
                      <a:pt x="2286" y="282"/>
                    </a:lnTo>
                    <a:lnTo>
                      <a:pt x="2286" y="282"/>
                    </a:lnTo>
                    <a:lnTo>
                      <a:pt x="2286" y="384"/>
                    </a:lnTo>
                    <a:lnTo>
                      <a:pt x="2287" y="384"/>
                    </a:lnTo>
                    <a:lnTo>
                      <a:pt x="2288" y="384"/>
                    </a:lnTo>
                    <a:lnTo>
                      <a:pt x="2288" y="384"/>
                    </a:lnTo>
                    <a:lnTo>
                      <a:pt x="2289" y="384"/>
                    </a:lnTo>
                    <a:lnTo>
                      <a:pt x="2289" y="384"/>
                    </a:lnTo>
                    <a:lnTo>
                      <a:pt x="2290" y="244"/>
                    </a:lnTo>
                    <a:lnTo>
                      <a:pt x="2290" y="384"/>
                    </a:lnTo>
                    <a:lnTo>
                      <a:pt x="2290" y="384"/>
                    </a:lnTo>
                    <a:lnTo>
                      <a:pt x="2291" y="384"/>
                    </a:lnTo>
                    <a:lnTo>
                      <a:pt x="2291" y="384"/>
                    </a:lnTo>
                    <a:lnTo>
                      <a:pt x="2292" y="384"/>
                    </a:lnTo>
                    <a:lnTo>
                      <a:pt x="2292" y="384"/>
                    </a:lnTo>
                    <a:lnTo>
                      <a:pt x="2293" y="384"/>
                    </a:lnTo>
                    <a:lnTo>
                      <a:pt x="2293" y="384"/>
                    </a:lnTo>
                    <a:lnTo>
                      <a:pt x="2294" y="384"/>
                    </a:lnTo>
                    <a:lnTo>
                      <a:pt x="2294" y="384"/>
                    </a:lnTo>
                    <a:lnTo>
                      <a:pt x="2295" y="384"/>
                    </a:lnTo>
                    <a:lnTo>
                      <a:pt x="2295" y="384"/>
                    </a:lnTo>
                    <a:lnTo>
                      <a:pt x="2296" y="384"/>
                    </a:lnTo>
                    <a:lnTo>
                      <a:pt x="2296" y="384"/>
                    </a:lnTo>
                    <a:lnTo>
                      <a:pt x="2297" y="384"/>
                    </a:lnTo>
                    <a:lnTo>
                      <a:pt x="2297" y="384"/>
                    </a:lnTo>
                    <a:lnTo>
                      <a:pt x="2298" y="384"/>
                    </a:lnTo>
                    <a:lnTo>
                      <a:pt x="2298" y="384"/>
                    </a:lnTo>
                    <a:lnTo>
                      <a:pt x="2299" y="384"/>
                    </a:lnTo>
                    <a:lnTo>
                      <a:pt x="2299" y="384"/>
                    </a:lnTo>
                    <a:lnTo>
                      <a:pt x="2300" y="384"/>
                    </a:lnTo>
                    <a:lnTo>
                      <a:pt x="2300" y="384"/>
                    </a:lnTo>
                    <a:lnTo>
                      <a:pt x="2301" y="384"/>
                    </a:lnTo>
                    <a:lnTo>
                      <a:pt x="2301" y="384"/>
                    </a:lnTo>
                    <a:lnTo>
                      <a:pt x="2302" y="384"/>
                    </a:lnTo>
                    <a:lnTo>
                      <a:pt x="2302" y="384"/>
                    </a:lnTo>
                    <a:lnTo>
                      <a:pt x="2303" y="384"/>
                    </a:lnTo>
                    <a:lnTo>
                      <a:pt x="2303" y="384"/>
                    </a:lnTo>
                    <a:lnTo>
                      <a:pt x="2304" y="384"/>
                    </a:lnTo>
                    <a:lnTo>
                      <a:pt x="2304" y="384"/>
                    </a:lnTo>
                    <a:lnTo>
                      <a:pt x="2304" y="384"/>
                    </a:lnTo>
                    <a:lnTo>
                      <a:pt x="2305" y="384"/>
                    </a:lnTo>
                    <a:lnTo>
                      <a:pt x="2306" y="384"/>
                    </a:lnTo>
                    <a:lnTo>
                      <a:pt x="2306" y="384"/>
                    </a:lnTo>
                    <a:lnTo>
                      <a:pt x="2307" y="384"/>
                    </a:lnTo>
                    <a:lnTo>
                      <a:pt x="2307" y="384"/>
                    </a:lnTo>
                    <a:lnTo>
                      <a:pt x="2308" y="384"/>
                    </a:lnTo>
                    <a:lnTo>
                      <a:pt x="2308" y="384"/>
                    </a:lnTo>
                    <a:lnTo>
                      <a:pt x="2309" y="384"/>
                    </a:lnTo>
                    <a:lnTo>
                      <a:pt x="2309" y="384"/>
                    </a:lnTo>
                    <a:lnTo>
                      <a:pt x="2310" y="384"/>
                    </a:lnTo>
                    <a:lnTo>
                      <a:pt x="2310" y="384"/>
                    </a:lnTo>
                    <a:lnTo>
                      <a:pt x="2311" y="384"/>
                    </a:lnTo>
                    <a:lnTo>
                      <a:pt x="2311" y="384"/>
                    </a:lnTo>
                    <a:lnTo>
                      <a:pt x="2312" y="384"/>
                    </a:lnTo>
                    <a:lnTo>
                      <a:pt x="2312" y="384"/>
                    </a:lnTo>
                    <a:lnTo>
                      <a:pt x="2313" y="384"/>
                    </a:lnTo>
                    <a:lnTo>
                      <a:pt x="2313" y="384"/>
                    </a:lnTo>
                    <a:lnTo>
                      <a:pt x="2314" y="384"/>
                    </a:lnTo>
                    <a:lnTo>
                      <a:pt x="2314" y="384"/>
                    </a:lnTo>
                    <a:lnTo>
                      <a:pt x="2315" y="384"/>
                    </a:lnTo>
                    <a:lnTo>
                      <a:pt x="2315" y="384"/>
                    </a:lnTo>
                    <a:lnTo>
                      <a:pt x="2316" y="384"/>
                    </a:lnTo>
                    <a:lnTo>
                      <a:pt x="2316" y="384"/>
                    </a:lnTo>
                    <a:lnTo>
                      <a:pt x="2317" y="384"/>
                    </a:lnTo>
                    <a:lnTo>
                      <a:pt x="2317" y="384"/>
                    </a:lnTo>
                    <a:lnTo>
                      <a:pt x="2318" y="384"/>
                    </a:lnTo>
                    <a:lnTo>
                      <a:pt x="2318" y="244"/>
                    </a:lnTo>
                    <a:lnTo>
                      <a:pt x="2318" y="384"/>
                    </a:lnTo>
                    <a:lnTo>
                      <a:pt x="2319" y="384"/>
                    </a:lnTo>
                    <a:lnTo>
                      <a:pt x="2319" y="384"/>
                    </a:lnTo>
                    <a:lnTo>
                      <a:pt x="2320" y="384"/>
                    </a:lnTo>
                    <a:lnTo>
                      <a:pt x="2320" y="384"/>
                    </a:lnTo>
                    <a:lnTo>
                      <a:pt x="2321" y="384"/>
                    </a:lnTo>
                    <a:lnTo>
                      <a:pt x="2321" y="384"/>
                    </a:lnTo>
                    <a:lnTo>
                      <a:pt x="2322" y="384"/>
                    </a:lnTo>
                    <a:lnTo>
                      <a:pt x="2322" y="384"/>
                    </a:lnTo>
                    <a:lnTo>
                      <a:pt x="2323" y="384"/>
                    </a:lnTo>
                    <a:lnTo>
                      <a:pt x="2323" y="384"/>
                    </a:lnTo>
                    <a:lnTo>
                      <a:pt x="2324" y="384"/>
                    </a:lnTo>
                    <a:lnTo>
                      <a:pt x="2325" y="384"/>
                    </a:lnTo>
                    <a:lnTo>
                      <a:pt x="2325" y="384"/>
                    </a:lnTo>
                    <a:lnTo>
                      <a:pt x="2326" y="384"/>
                    </a:lnTo>
                    <a:lnTo>
                      <a:pt x="2326" y="384"/>
                    </a:lnTo>
                    <a:lnTo>
                      <a:pt x="2327" y="384"/>
                    </a:lnTo>
                    <a:lnTo>
                      <a:pt x="2327" y="384"/>
                    </a:lnTo>
                    <a:lnTo>
                      <a:pt x="2328" y="384"/>
                    </a:lnTo>
                    <a:lnTo>
                      <a:pt x="2328" y="384"/>
                    </a:lnTo>
                    <a:lnTo>
                      <a:pt x="2329" y="384"/>
                    </a:lnTo>
                    <a:lnTo>
                      <a:pt x="2329" y="384"/>
                    </a:lnTo>
                    <a:lnTo>
                      <a:pt x="2330" y="384"/>
                    </a:lnTo>
                    <a:lnTo>
                      <a:pt x="2330" y="384"/>
                    </a:lnTo>
                    <a:lnTo>
                      <a:pt x="2331" y="384"/>
                    </a:lnTo>
                    <a:lnTo>
                      <a:pt x="2331" y="384"/>
                    </a:lnTo>
                    <a:lnTo>
                      <a:pt x="2332" y="384"/>
                    </a:lnTo>
                    <a:lnTo>
                      <a:pt x="2332" y="384"/>
                    </a:lnTo>
                    <a:lnTo>
                      <a:pt x="2333" y="384"/>
                    </a:lnTo>
                    <a:lnTo>
                      <a:pt x="2333" y="384"/>
                    </a:lnTo>
                    <a:lnTo>
                      <a:pt x="2334" y="384"/>
                    </a:lnTo>
                    <a:lnTo>
                      <a:pt x="2334" y="384"/>
                    </a:lnTo>
                    <a:lnTo>
                      <a:pt x="2335" y="384"/>
                    </a:lnTo>
                    <a:lnTo>
                      <a:pt x="2335" y="384"/>
                    </a:lnTo>
                    <a:lnTo>
                      <a:pt x="2336" y="384"/>
                    </a:lnTo>
                    <a:lnTo>
                      <a:pt x="2336" y="384"/>
                    </a:lnTo>
                    <a:lnTo>
                      <a:pt x="2337" y="384"/>
                    </a:lnTo>
                    <a:lnTo>
                      <a:pt x="2337" y="384"/>
                    </a:lnTo>
                    <a:lnTo>
                      <a:pt x="2338" y="384"/>
                    </a:lnTo>
                    <a:lnTo>
                      <a:pt x="2338" y="384"/>
                    </a:lnTo>
                    <a:lnTo>
                      <a:pt x="2339" y="384"/>
                    </a:lnTo>
                    <a:lnTo>
                      <a:pt x="2339" y="384"/>
                    </a:lnTo>
                    <a:lnTo>
                      <a:pt x="2340" y="384"/>
                    </a:lnTo>
                    <a:lnTo>
                      <a:pt x="2340" y="384"/>
                    </a:lnTo>
                    <a:lnTo>
                      <a:pt x="2341" y="384"/>
                    </a:lnTo>
                    <a:lnTo>
                      <a:pt x="2341" y="384"/>
                    </a:lnTo>
                    <a:lnTo>
                      <a:pt x="2342" y="384"/>
                    </a:lnTo>
                    <a:lnTo>
                      <a:pt x="2342" y="384"/>
                    </a:lnTo>
                    <a:lnTo>
                      <a:pt x="2343" y="384"/>
                    </a:lnTo>
                    <a:lnTo>
                      <a:pt x="2343" y="384"/>
                    </a:lnTo>
                    <a:lnTo>
                      <a:pt x="2344" y="384"/>
                    </a:lnTo>
                    <a:lnTo>
                      <a:pt x="2344" y="384"/>
                    </a:lnTo>
                    <a:lnTo>
                      <a:pt x="2345" y="384"/>
                    </a:lnTo>
                    <a:lnTo>
                      <a:pt x="2345" y="384"/>
                    </a:lnTo>
                    <a:lnTo>
                      <a:pt x="2346" y="384"/>
                    </a:lnTo>
                    <a:lnTo>
                      <a:pt x="2346" y="384"/>
                    </a:lnTo>
                    <a:lnTo>
                      <a:pt x="2347" y="384"/>
                    </a:lnTo>
                    <a:lnTo>
                      <a:pt x="2347" y="384"/>
                    </a:lnTo>
                    <a:lnTo>
                      <a:pt x="2347" y="230"/>
                    </a:lnTo>
                    <a:lnTo>
                      <a:pt x="2348" y="274"/>
                    </a:lnTo>
                    <a:lnTo>
                      <a:pt x="2348" y="384"/>
                    </a:lnTo>
                    <a:lnTo>
                      <a:pt x="2349" y="128"/>
                    </a:lnTo>
                    <a:lnTo>
                      <a:pt x="2349" y="230"/>
                    </a:lnTo>
                    <a:lnTo>
                      <a:pt x="2349" y="384"/>
                    </a:lnTo>
                    <a:lnTo>
                      <a:pt x="2350" y="384"/>
                    </a:lnTo>
                    <a:lnTo>
                      <a:pt x="2350" y="384"/>
                    </a:lnTo>
                    <a:lnTo>
                      <a:pt x="2350" y="230"/>
                    </a:lnTo>
                    <a:lnTo>
                      <a:pt x="2351" y="288"/>
                    </a:lnTo>
                    <a:lnTo>
                      <a:pt x="2351" y="384"/>
                    </a:lnTo>
                    <a:lnTo>
                      <a:pt x="2352" y="213"/>
                    </a:lnTo>
                    <a:lnTo>
                      <a:pt x="2352" y="339"/>
                    </a:lnTo>
                    <a:lnTo>
                      <a:pt x="2352" y="337"/>
                    </a:lnTo>
                    <a:lnTo>
                      <a:pt x="2352" y="244"/>
                    </a:lnTo>
                    <a:lnTo>
                      <a:pt x="2353" y="384"/>
                    </a:lnTo>
                    <a:lnTo>
                      <a:pt x="2353" y="322"/>
                    </a:lnTo>
                    <a:lnTo>
                      <a:pt x="2353" y="299"/>
                    </a:lnTo>
                    <a:lnTo>
                      <a:pt x="2353" y="288"/>
                    </a:lnTo>
                    <a:lnTo>
                      <a:pt x="2353" y="384"/>
                    </a:lnTo>
                    <a:lnTo>
                      <a:pt x="2354" y="322"/>
                    </a:lnTo>
                    <a:lnTo>
                      <a:pt x="2354" y="384"/>
                    </a:lnTo>
                    <a:lnTo>
                      <a:pt x="2355" y="384"/>
                    </a:lnTo>
                    <a:lnTo>
                      <a:pt x="2355" y="322"/>
                    </a:lnTo>
                    <a:lnTo>
                      <a:pt x="2355" y="384"/>
                    </a:lnTo>
                    <a:lnTo>
                      <a:pt x="2356" y="384"/>
                    </a:lnTo>
                    <a:lnTo>
                      <a:pt x="2356" y="384"/>
                    </a:lnTo>
                    <a:lnTo>
                      <a:pt x="2356" y="325"/>
                    </a:lnTo>
                    <a:lnTo>
                      <a:pt x="2357" y="384"/>
                    </a:lnTo>
                    <a:lnTo>
                      <a:pt x="2357" y="384"/>
                    </a:lnTo>
                    <a:lnTo>
                      <a:pt x="2357" y="325"/>
                    </a:lnTo>
                    <a:lnTo>
                      <a:pt x="2358" y="384"/>
                    </a:lnTo>
                    <a:lnTo>
                      <a:pt x="2358" y="384"/>
                    </a:lnTo>
                    <a:lnTo>
                      <a:pt x="2359" y="384"/>
                    </a:lnTo>
                    <a:lnTo>
                      <a:pt x="2359" y="384"/>
                    </a:lnTo>
                    <a:lnTo>
                      <a:pt x="2360" y="384"/>
                    </a:lnTo>
                    <a:lnTo>
                      <a:pt x="2360" y="384"/>
                    </a:lnTo>
                    <a:lnTo>
                      <a:pt x="2361" y="384"/>
                    </a:lnTo>
                    <a:lnTo>
                      <a:pt x="2361" y="384"/>
                    </a:lnTo>
                    <a:lnTo>
                      <a:pt x="2361" y="230"/>
                    </a:lnTo>
                    <a:lnTo>
                      <a:pt x="2362" y="384"/>
                    </a:lnTo>
                    <a:lnTo>
                      <a:pt x="2362" y="384"/>
                    </a:lnTo>
                    <a:lnTo>
                      <a:pt x="2363" y="230"/>
                    </a:lnTo>
                    <a:lnTo>
                      <a:pt x="2363" y="384"/>
                    </a:lnTo>
                    <a:lnTo>
                      <a:pt x="2363" y="384"/>
                    </a:lnTo>
                    <a:lnTo>
                      <a:pt x="2364" y="384"/>
                    </a:lnTo>
                    <a:lnTo>
                      <a:pt x="2364" y="384"/>
                    </a:lnTo>
                    <a:lnTo>
                      <a:pt x="2365" y="384"/>
                    </a:lnTo>
                    <a:lnTo>
                      <a:pt x="2365" y="384"/>
                    </a:lnTo>
                    <a:lnTo>
                      <a:pt x="2366" y="384"/>
                    </a:lnTo>
                    <a:lnTo>
                      <a:pt x="2366" y="384"/>
                    </a:lnTo>
                    <a:lnTo>
                      <a:pt x="2367" y="384"/>
                    </a:lnTo>
                    <a:lnTo>
                      <a:pt x="2367" y="384"/>
                    </a:lnTo>
                    <a:lnTo>
                      <a:pt x="2367" y="230"/>
                    </a:lnTo>
                    <a:lnTo>
                      <a:pt x="2368" y="384"/>
                    </a:lnTo>
                    <a:lnTo>
                      <a:pt x="2368" y="384"/>
                    </a:lnTo>
                    <a:lnTo>
                      <a:pt x="2369" y="384"/>
                    </a:lnTo>
                    <a:lnTo>
                      <a:pt x="2369" y="384"/>
                    </a:lnTo>
                    <a:lnTo>
                      <a:pt x="2370" y="384"/>
                    </a:lnTo>
                    <a:lnTo>
                      <a:pt x="2370" y="384"/>
                    </a:lnTo>
                    <a:lnTo>
                      <a:pt x="2371" y="384"/>
                    </a:lnTo>
                    <a:lnTo>
                      <a:pt x="2371" y="384"/>
                    </a:lnTo>
                    <a:lnTo>
                      <a:pt x="2372" y="384"/>
                    </a:lnTo>
                    <a:lnTo>
                      <a:pt x="2372" y="384"/>
                    </a:lnTo>
                    <a:lnTo>
                      <a:pt x="2373" y="384"/>
                    </a:lnTo>
                    <a:lnTo>
                      <a:pt x="2373" y="384"/>
                    </a:lnTo>
                    <a:lnTo>
                      <a:pt x="2374" y="384"/>
                    </a:lnTo>
                    <a:lnTo>
                      <a:pt x="2374" y="384"/>
                    </a:lnTo>
                    <a:lnTo>
                      <a:pt x="2375" y="230"/>
                    </a:lnTo>
                    <a:lnTo>
                      <a:pt x="2375" y="230"/>
                    </a:lnTo>
                    <a:lnTo>
                      <a:pt x="2375" y="266"/>
                    </a:lnTo>
                    <a:lnTo>
                      <a:pt x="2375" y="128"/>
                    </a:lnTo>
                    <a:lnTo>
                      <a:pt x="2375" y="384"/>
                    </a:lnTo>
                    <a:lnTo>
                      <a:pt x="2376" y="384"/>
                    </a:lnTo>
                    <a:lnTo>
                      <a:pt x="2376" y="384"/>
                    </a:lnTo>
                    <a:lnTo>
                      <a:pt x="2377" y="384"/>
                    </a:lnTo>
                    <a:lnTo>
                      <a:pt x="2377" y="384"/>
                    </a:lnTo>
                    <a:lnTo>
                      <a:pt x="2378" y="288"/>
                    </a:lnTo>
                    <a:lnTo>
                      <a:pt x="2378" y="288"/>
                    </a:lnTo>
                    <a:lnTo>
                      <a:pt x="2378" y="288"/>
                    </a:lnTo>
                    <a:lnTo>
                      <a:pt x="2378" y="384"/>
                    </a:lnTo>
                    <a:lnTo>
                      <a:pt x="2378" y="282"/>
                    </a:lnTo>
                    <a:lnTo>
                      <a:pt x="2379" y="349"/>
                    </a:lnTo>
                    <a:lnTo>
                      <a:pt x="2379" y="311"/>
                    </a:lnTo>
                    <a:lnTo>
                      <a:pt x="2379" y="384"/>
                    </a:lnTo>
                    <a:lnTo>
                      <a:pt x="2380" y="230"/>
                    </a:lnTo>
                    <a:lnTo>
                      <a:pt x="2380" y="266"/>
                    </a:lnTo>
                    <a:lnTo>
                      <a:pt x="2380" y="266"/>
                    </a:lnTo>
                    <a:lnTo>
                      <a:pt x="2380" y="274"/>
                    </a:lnTo>
                    <a:lnTo>
                      <a:pt x="2380" y="244"/>
                    </a:lnTo>
                    <a:lnTo>
                      <a:pt x="2381" y="266"/>
                    </a:lnTo>
                    <a:lnTo>
                      <a:pt x="2381" y="266"/>
                    </a:lnTo>
                    <a:lnTo>
                      <a:pt x="2381" y="384"/>
                    </a:lnTo>
                    <a:lnTo>
                      <a:pt x="2382" y="256"/>
                    </a:lnTo>
                    <a:lnTo>
                      <a:pt x="2382" y="384"/>
                    </a:lnTo>
                    <a:lnTo>
                      <a:pt x="2383" y="384"/>
                    </a:lnTo>
                    <a:lnTo>
                      <a:pt x="2383" y="384"/>
                    </a:lnTo>
                    <a:lnTo>
                      <a:pt x="2384" y="384"/>
                    </a:lnTo>
                    <a:lnTo>
                      <a:pt x="2384" y="384"/>
                    </a:lnTo>
                    <a:lnTo>
                      <a:pt x="2385" y="384"/>
                    </a:lnTo>
                    <a:lnTo>
                      <a:pt x="2385" y="384"/>
                    </a:lnTo>
                    <a:lnTo>
                      <a:pt x="2386" y="384"/>
                    </a:lnTo>
                    <a:lnTo>
                      <a:pt x="2386" y="384"/>
                    </a:lnTo>
                    <a:lnTo>
                      <a:pt x="2387" y="384"/>
                    </a:lnTo>
                    <a:lnTo>
                      <a:pt x="2387" y="384"/>
                    </a:lnTo>
                    <a:lnTo>
                      <a:pt x="2388" y="384"/>
                    </a:lnTo>
                    <a:lnTo>
                      <a:pt x="2388" y="384"/>
                    </a:lnTo>
                    <a:lnTo>
                      <a:pt x="2389" y="384"/>
                    </a:lnTo>
                    <a:lnTo>
                      <a:pt x="2389" y="384"/>
                    </a:lnTo>
                    <a:lnTo>
                      <a:pt x="2390" y="384"/>
                    </a:lnTo>
                    <a:lnTo>
                      <a:pt x="2390" y="384"/>
                    </a:lnTo>
                    <a:lnTo>
                      <a:pt x="2391" y="384"/>
                    </a:lnTo>
                    <a:lnTo>
                      <a:pt x="2391" y="384"/>
                    </a:lnTo>
                    <a:lnTo>
                      <a:pt x="2392" y="384"/>
                    </a:lnTo>
                    <a:lnTo>
                      <a:pt x="2392" y="384"/>
                    </a:lnTo>
                    <a:lnTo>
                      <a:pt x="2393" y="384"/>
                    </a:lnTo>
                    <a:lnTo>
                      <a:pt x="2393" y="384"/>
                    </a:lnTo>
                    <a:lnTo>
                      <a:pt x="2394" y="384"/>
                    </a:lnTo>
                    <a:lnTo>
                      <a:pt x="2394" y="384"/>
                    </a:lnTo>
                    <a:lnTo>
                      <a:pt x="2395" y="384"/>
                    </a:lnTo>
                    <a:lnTo>
                      <a:pt x="2395" y="384"/>
                    </a:lnTo>
                    <a:lnTo>
                      <a:pt x="2396" y="384"/>
                    </a:lnTo>
                    <a:lnTo>
                      <a:pt x="2396" y="384"/>
                    </a:lnTo>
                    <a:lnTo>
                      <a:pt x="2397" y="384"/>
                    </a:lnTo>
                    <a:lnTo>
                      <a:pt x="2397" y="384"/>
                    </a:lnTo>
                    <a:lnTo>
                      <a:pt x="2398" y="384"/>
                    </a:lnTo>
                    <a:lnTo>
                      <a:pt x="2398" y="384"/>
                    </a:lnTo>
                    <a:lnTo>
                      <a:pt x="2399" y="384"/>
                    </a:lnTo>
                    <a:lnTo>
                      <a:pt x="2399" y="384"/>
                    </a:lnTo>
                    <a:lnTo>
                      <a:pt x="2400" y="256"/>
                    </a:lnTo>
                    <a:lnTo>
                      <a:pt x="2400" y="266"/>
                    </a:lnTo>
                    <a:lnTo>
                      <a:pt x="2400" y="256"/>
                    </a:lnTo>
                    <a:lnTo>
                      <a:pt x="2401" y="256"/>
                    </a:lnTo>
                    <a:lnTo>
                      <a:pt x="2401" y="256"/>
                    </a:lnTo>
                    <a:lnTo>
                      <a:pt x="2402" y="384"/>
                    </a:lnTo>
                    <a:lnTo>
                      <a:pt x="2402" y="384"/>
                    </a:lnTo>
                    <a:lnTo>
                      <a:pt x="2403" y="274"/>
                    </a:lnTo>
                    <a:lnTo>
                      <a:pt x="2403" y="274"/>
                    </a:lnTo>
                    <a:lnTo>
                      <a:pt x="2403" y="274"/>
                    </a:lnTo>
                    <a:lnTo>
                      <a:pt x="2404" y="384"/>
                    </a:lnTo>
                    <a:lnTo>
                      <a:pt x="2404" y="384"/>
                    </a:lnTo>
                    <a:lnTo>
                      <a:pt x="2404" y="384"/>
                    </a:lnTo>
                    <a:lnTo>
                      <a:pt x="2405" y="384"/>
                    </a:lnTo>
                    <a:lnTo>
                      <a:pt x="2405" y="384"/>
                    </a:lnTo>
                    <a:lnTo>
                      <a:pt x="2406" y="384"/>
                    </a:lnTo>
                    <a:lnTo>
                      <a:pt x="2406" y="384"/>
                    </a:lnTo>
                    <a:lnTo>
                      <a:pt x="2407" y="384"/>
                    </a:lnTo>
                    <a:lnTo>
                      <a:pt x="2407" y="384"/>
                    </a:lnTo>
                    <a:lnTo>
                      <a:pt x="2408" y="384"/>
                    </a:lnTo>
                    <a:lnTo>
                      <a:pt x="2408" y="384"/>
                    </a:lnTo>
                    <a:lnTo>
                      <a:pt x="2409" y="384"/>
                    </a:lnTo>
                    <a:lnTo>
                      <a:pt x="2409" y="384"/>
                    </a:lnTo>
                    <a:lnTo>
                      <a:pt x="2410" y="384"/>
                    </a:lnTo>
                    <a:lnTo>
                      <a:pt x="2410" y="384"/>
                    </a:lnTo>
                    <a:lnTo>
                      <a:pt x="2411" y="384"/>
                    </a:lnTo>
                    <a:lnTo>
                      <a:pt x="2411" y="384"/>
                    </a:lnTo>
                    <a:lnTo>
                      <a:pt x="2412" y="384"/>
                    </a:lnTo>
                    <a:lnTo>
                      <a:pt x="2412" y="384"/>
                    </a:lnTo>
                    <a:lnTo>
                      <a:pt x="2413" y="384"/>
                    </a:lnTo>
                    <a:lnTo>
                      <a:pt x="2413" y="384"/>
                    </a:lnTo>
                    <a:lnTo>
                      <a:pt x="2414" y="384"/>
                    </a:lnTo>
                    <a:lnTo>
                      <a:pt x="2414" y="384"/>
                    </a:lnTo>
                    <a:lnTo>
                      <a:pt x="2415" y="384"/>
                    </a:lnTo>
                    <a:lnTo>
                      <a:pt x="2415" y="384"/>
                    </a:lnTo>
                    <a:lnTo>
                      <a:pt x="2416" y="384"/>
                    </a:lnTo>
                    <a:lnTo>
                      <a:pt x="2416" y="384"/>
                    </a:lnTo>
                    <a:lnTo>
                      <a:pt x="2417" y="384"/>
                    </a:lnTo>
                    <a:lnTo>
                      <a:pt x="2417" y="384"/>
                    </a:lnTo>
                    <a:lnTo>
                      <a:pt x="2418" y="384"/>
                    </a:lnTo>
                    <a:lnTo>
                      <a:pt x="2418" y="384"/>
                    </a:lnTo>
                    <a:lnTo>
                      <a:pt x="2419" y="384"/>
                    </a:lnTo>
                    <a:lnTo>
                      <a:pt x="2419" y="384"/>
                    </a:lnTo>
                    <a:lnTo>
                      <a:pt x="2420" y="384"/>
                    </a:lnTo>
                    <a:lnTo>
                      <a:pt x="2420" y="384"/>
                    </a:lnTo>
                    <a:lnTo>
                      <a:pt x="2421" y="384"/>
                    </a:lnTo>
                    <a:lnTo>
                      <a:pt x="2421" y="384"/>
                    </a:lnTo>
                    <a:lnTo>
                      <a:pt x="2422" y="384"/>
                    </a:lnTo>
                    <a:lnTo>
                      <a:pt x="2422" y="384"/>
                    </a:lnTo>
                    <a:lnTo>
                      <a:pt x="2423" y="384"/>
                    </a:lnTo>
                    <a:lnTo>
                      <a:pt x="2423" y="384"/>
                    </a:lnTo>
                    <a:lnTo>
                      <a:pt x="2424" y="384"/>
                    </a:lnTo>
                    <a:lnTo>
                      <a:pt x="2424" y="384"/>
                    </a:lnTo>
                    <a:lnTo>
                      <a:pt x="2425" y="384"/>
                    </a:lnTo>
                    <a:lnTo>
                      <a:pt x="2425" y="384"/>
                    </a:lnTo>
                    <a:lnTo>
                      <a:pt x="2426" y="384"/>
                    </a:lnTo>
                    <a:lnTo>
                      <a:pt x="2426" y="384"/>
                    </a:lnTo>
                    <a:lnTo>
                      <a:pt x="2427" y="384"/>
                    </a:lnTo>
                    <a:lnTo>
                      <a:pt x="2427" y="384"/>
                    </a:lnTo>
                    <a:lnTo>
                      <a:pt x="2428" y="384"/>
                    </a:lnTo>
                    <a:lnTo>
                      <a:pt x="2428" y="384"/>
                    </a:lnTo>
                    <a:lnTo>
                      <a:pt x="2429" y="384"/>
                    </a:lnTo>
                    <a:lnTo>
                      <a:pt x="2429" y="384"/>
                    </a:lnTo>
                    <a:lnTo>
                      <a:pt x="2430" y="384"/>
                    </a:lnTo>
                    <a:lnTo>
                      <a:pt x="2430" y="384"/>
                    </a:lnTo>
                    <a:lnTo>
                      <a:pt x="2431" y="384"/>
                    </a:lnTo>
                    <a:lnTo>
                      <a:pt x="2431" y="384"/>
                    </a:lnTo>
                    <a:lnTo>
                      <a:pt x="2432" y="384"/>
                    </a:lnTo>
                    <a:lnTo>
                      <a:pt x="2432" y="384"/>
                    </a:lnTo>
                    <a:lnTo>
                      <a:pt x="2433" y="384"/>
                    </a:lnTo>
                    <a:lnTo>
                      <a:pt x="2433" y="384"/>
                    </a:lnTo>
                    <a:lnTo>
                      <a:pt x="2434" y="384"/>
                    </a:lnTo>
                    <a:lnTo>
                      <a:pt x="2434" y="384"/>
                    </a:lnTo>
                    <a:lnTo>
                      <a:pt x="2435" y="384"/>
                    </a:lnTo>
                    <a:lnTo>
                      <a:pt x="2436" y="384"/>
                    </a:lnTo>
                    <a:lnTo>
                      <a:pt x="2436" y="384"/>
                    </a:lnTo>
                    <a:lnTo>
                      <a:pt x="2437" y="384"/>
                    </a:lnTo>
                    <a:lnTo>
                      <a:pt x="2437" y="384"/>
                    </a:lnTo>
                    <a:lnTo>
                      <a:pt x="2438" y="384"/>
                    </a:lnTo>
                    <a:lnTo>
                      <a:pt x="2438" y="384"/>
                    </a:lnTo>
                    <a:lnTo>
                      <a:pt x="2438" y="384"/>
                    </a:lnTo>
                    <a:lnTo>
                      <a:pt x="2439" y="384"/>
                    </a:lnTo>
                    <a:lnTo>
                      <a:pt x="2440" y="384"/>
                    </a:lnTo>
                    <a:lnTo>
                      <a:pt x="2440" y="384"/>
                    </a:lnTo>
                    <a:lnTo>
                      <a:pt x="2441" y="384"/>
                    </a:lnTo>
                    <a:lnTo>
                      <a:pt x="2441" y="384"/>
                    </a:lnTo>
                    <a:lnTo>
                      <a:pt x="2442" y="384"/>
                    </a:lnTo>
                    <a:lnTo>
                      <a:pt x="2442" y="384"/>
                    </a:lnTo>
                    <a:lnTo>
                      <a:pt x="2443" y="384"/>
                    </a:lnTo>
                    <a:lnTo>
                      <a:pt x="2443" y="384"/>
                    </a:lnTo>
                    <a:lnTo>
                      <a:pt x="2444" y="384"/>
                    </a:lnTo>
                    <a:lnTo>
                      <a:pt x="2444" y="384"/>
                    </a:lnTo>
                    <a:lnTo>
                      <a:pt x="2445" y="384"/>
                    </a:lnTo>
                    <a:lnTo>
                      <a:pt x="2445" y="384"/>
                    </a:lnTo>
                    <a:lnTo>
                      <a:pt x="2446" y="384"/>
                    </a:lnTo>
                    <a:lnTo>
                      <a:pt x="2446" y="384"/>
                    </a:lnTo>
                    <a:lnTo>
                      <a:pt x="2447" y="384"/>
                    </a:lnTo>
                    <a:lnTo>
                      <a:pt x="2447" y="384"/>
                    </a:lnTo>
                    <a:lnTo>
                      <a:pt x="2448" y="384"/>
                    </a:lnTo>
                    <a:lnTo>
                      <a:pt x="2448" y="384"/>
                    </a:lnTo>
                    <a:lnTo>
                      <a:pt x="2449" y="384"/>
                    </a:lnTo>
                    <a:lnTo>
                      <a:pt x="2449" y="384"/>
                    </a:lnTo>
                    <a:lnTo>
                      <a:pt x="2450" y="384"/>
                    </a:lnTo>
                    <a:lnTo>
                      <a:pt x="2450" y="384"/>
                    </a:lnTo>
                    <a:lnTo>
                      <a:pt x="2451" y="384"/>
                    </a:lnTo>
                    <a:lnTo>
                      <a:pt x="2451" y="384"/>
                    </a:lnTo>
                    <a:lnTo>
                      <a:pt x="2452" y="384"/>
                    </a:lnTo>
                    <a:lnTo>
                      <a:pt x="2452" y="384"/>
                    </a:lnTo>
                    <a:lnTo>
                      <a:pt x="2453" y="384"/>
                    </a:lnTo>
                    <a:lnTo>
                      <a:pt x="2453" y="384"/>
                    </a:lnTo>
                    <a:lnTo>
                      <a:pt x="2454" y="384"/>
                    </a:lnTo>
                    <a:lnTo>
                      <a:pt x="2454" y="384"/>
                    </a:lnTo>
                    <a:lnTo>
                      <a:pt x="2455" y="384"/>
                    </a:lnTo>
                    <a:lnTo>
                      <a:pt x="2455" y="384"/>
                    </a:lnTo>
                    <a:lnTo>
                      <a:pt x="2456" y="384"/>
                    </a:lnTo>
                    <a:lnTo>
                      <a:pt x="2456" y="384"/>
                    </a:lnTo>
                    <a:lnTo>
                      <a:pt x="2457" y="384"/>
                    </a:lnTo>
                    <a:lnTo>
                      <a:pt x="2457" y="384"/>
                    </a:lnTo>
                    <a:lnTo>
                      <a:pt x="2458" y="384"/>
                    </a:lnTo>
                    <a:lnTo>
                      <a:pt x="2458" y="384"/>
                    </a:lnTo>
                    <a:lnTo>
                      <a:pt x="2458" y="384"/>
                    </a:lnTo>
                    <a:lnTo>
                      <a:pt x="2459" y="384"/>
                    </a:lnTo>
                    <a:lnTo>
                      <a:pt x="2460" y="384"/>
                    </a:lnTo>
                    <a:lnTo>
                      <a:pt x="2460" y="384"/>
                    </a:lnTo>
                    <a:lnTo>
                      <a:pt x="2461" y="384"/>
                    </a:lnTo>
                    <a:lnTo>
                      <a:pt x="2461" y="384"/>
                    </a:lnTo>
                    <a:lnTo>
                      <a:pt x="2462" y="384"/>
                    </a:lnTo>
                    <a:lnTo>
                      <a:pt x="2462" y="384"/>
                    </a:lnTo>
                    <a:lnTo>
                      <a:pt x="2463" y="384"/>
                    </a:lnTo>
                    <a:lnTo>
                      <a:pt x="2463" y="384"/>
                    </a:lnTo>
                    <a:lnTo>
                      <a:pt x="2464" y="384"/>
                    </a:lnTo>
                    <a:lnTo>
                      <a:pt x="2464" y="384"/>
                    </a:lnTo>
                    <a:lnTo>
                      <a:pt x="2465" y="384"/>
                    </a:lnTo>
                    <a:lnTo>
                      <a:pt x="2465" y="384"/>
                    </a:lnTo>
                    <a:lnTo>
                      <a:pt x="2466" y="384"/>
                    </a:lnTo>
                    <a:lnTo>
                      <a:pt x="2466" y="384"/>
                    </a:lnTo>
                    <a:lnTo>
                      <a:pt x="2467" y="384"/>
                    </a:lnTo>
                    <a:lnTo>
                      <a:pt x="2467" y="384"/>
                    </a:lnTo>
                    <a:lnTo>
                      <a:pt x="2468" y="384"/>
                    </a:lnTo>
                    <a:lnTo>
                      <a:pt x="2468" y="384"/>
                    </a:lnTo>
                    <a:lnTo>
                      <a:pt x="2469" y="384"/>
                    </a:lnTo>
                    <a:lnTo>
                      <a:pt x="2469" y="384"/>
                    </a:lnTo>
                    <a:lnTo>
                      <a:pt x="2470" y="384"/>
                    </a:lnTo>
                    <a:lnTo>
                      <a:pt x="2470" y="384"/>
                    </a:lnTo>
                    <a:lnTo>
                      <a:pt x="2471" y="384"/>
                    </a:lnTo>
                    <a:lnTo>
                      <a:pt x="2471" y="384"/>
                    </a:lnTo>
                    <a:lnTo>
                      <a:pt x="2472" y="384"/>
                    </a:lnTo>
                    <a:lnTo>
                      <a:pt x="2473" y="384"/>
                    </a:lnTo>
                    <a:lnTo>
                      <a:pt x="2473" y="384"/>
                    </a:lnTo>
                    <a:lnTo>
                      <a:pt x="2474" y="384"/>
                    </a:lnTo>
                    <a:lnTo>
                      <a:pt x="2474" y="384"/>
                    </a:lnTo>
                    <a:lnTo>
                      <a:pt x="2475" y="384"/>
                    </a:lnTo>
                    <a:lnTo>
                      <a:pt x="2475" y="384"/>
                    </a:lnTo>
                    <a:lnTo>
                      <a:pt x="2476" y="384"/>
                    </a:lnTo>
                    <a:lnTo>
                      <a:pt x="2476" y="384"/>
                    </a:lnTo>
                    <a:lnTo>
                      <a:pt x="2477" y="230"/>
                    </a:lnTo>
                    <a:lnTo>
                      <a:pt x="2477" y="266"/>
                    </a:lnTo>
                    <a:lnTo>
                      <a:pt x="2477" y="384"/>
                    </a:lnTo>
                    <a:lnTo>
                      <a:pt x="2478" y="384"/>
                    </a:lnTo>
                    <a:lnTo>
                      <a:pt x="2478" y="256"/>
                    </a:lnTo>
                    <a:lnTo>
                      <a:pt x="2478" y="384"/>
                    </a:lnTo>
                    <a:lnTo>
                      <a:pt x="2479" y="384"/>
                    </a:lnTo>
                    <a:lnTo>
                      <a:pt x="2479" y="384"/>
                    </a:lnTo>
                    <a:lnTo>
                      <a:pt x="2480" y="384"/>
                    </a:lnTo>
                    <a:lnTo>
                      <a:pt x="2480" y="384"/>
                    </a:lnTo>
                    <a:lnTo>
                      <a:pt x="2481" y="384"/>
                    </a:lnTo>
                    <a:lnTo>
                      <a:pt x="2481" y="384"/>
                    </a:lnTo>
                    <a:lnTo>
                      <a:pt x="2482" y="244"/>
                    </a:lnTo>
                    <a:lnTo>
                      <a:pt x="2482" y="384"/>
                    </a:lnTo>
                    <a:lnTo>
                      <a:pt x="2482" y="384"/>
                    </a:lnTo>
                    <a:lnTo>
                      <a:pt x="2483" y="384"/>
                    </a:lnTo>
                    <a:lnTo>
                      <a:pt x="2483" y="384"/>
                    </a:lnTo>
                    <a:lnTo>
                      <a:pt x="2484" y="384"/>
                    </a:lnTo>
                    <a:lnTo>
                      <a:pt x="2484" y="384"/>
                    </a:lnTo>
                    <a:lnTo>
                      <a:pt x="2485" y="384"/>
                    </a:lnTo>
                    <a:lnTo>
                      <a:pt x="2485" y="384"/>
                    </a:lnTo>
                    <a:lnTo>
                      <a:pt x="2485" y="230"/>
                    </a:lnTo>
                    <a:lnTo>
                      <a:pt x="2486" y="384"/>
                    </a:lnTo>
                    <a:lnTo>
                      <a:pt x="2486" y="384"/>
                    </a:lnTo>
                    <a:lnTo>
                      <a:pt x="2487" y="384"/>
                    </a:lnTo>
                    <a:lnTo>
                      <a:pt x="2487" y="384"/>
                    </a:lnTo>
                    <a:lnTo>
                      <a:pt x="2488" y="384"/>
                    </a:lnTo>
                    <a:lnTo>
                      <a:pt x="2488" y="384"/>
                    </a:lnTo>
                    <a:lnTo>
                      <a:pt x="2489" y="384"/>
                    </a:lnTo>
                    <a:lnTo>
                      <a:pt x="2489" y="384"/>
                    </a:lnTo>
                    <a:lnTo>
                      <a:pt x="2490" y="384"/>
                    </a:lnTo>
                    <a:lnTo>
                      <a:pt x="2490" y="384"/>
                    </a:lnTo>
                    <a:lnTo>
                      <a:pt x="2491" y="384"/>
                    </a:lnTo>
                    <a:lnTo>
                      <a:pt x="2491" y="384"/>
                    </a:lnTo>
                    <a:lnTo>
                      <a:pt x="2492" y="384"/>
                    </a:lnTo>
                    <a:lnTo>
                      <a:pt x="2492" y="384"/>
                    </a:lnTo>
                    <a:lnTo>
                      <a:pt x="2493" y="384"/>
                    </a:lnTo>
                    <a:lnTo>
                      <a:pt x="2493" y="384"/>
                    </a:lnTo>
                    <a:lnTo>
                      <a:pt x="2494" y="384"/>
                    </a:lnTo>
                    <a:lnTo>
                      <a:pt x="2494" y="384"/>
                    </a:lnTo>
                    <a:lnTo>
                      <a:pt x="2495" y="384"/>
                    </a:lnTo>
                    <a:lnTo>
                      <a:pt x="2495" y="384"/>
                    </a:lnTo>
                    <a:lnTo>
                      <a:pt x="2496" y="384"/>
                    </a:lnTo>
                    <a:lnTo>
                      <a:pt x="2496" y="384"/>
                    </a:lnTo>
                    <a:lnTo>
                      <a:pt x="2497" y="384"/>
                    </a:lnTo>
                    <a:lnTo>
                      <a:pt x="2497" y="384"/>
                    </a:lnTo>
                    <a:lnTo>
                      <a:pt x="2498" y="384"/>
                    </a:lnTo>
                    <a:lnTo>
                      <a:pt x="2498" y="384"/>
                    </a:lnTo>
                    <a:lnTo>
                      <a:pt x="2499" y="384"/>
                    </a:lnTo>
                    <a:lnTo>
                      <a:pt x="2499" y="384"/>
                    </a:lnTo>
                    <a:lnTo>
                      <a:pt x="2500" y="384"/>
                    </a:lnTo>
                    <a:lnTo>
                      <a:pt x="2500" y="384"/>
                    </a:lnTo>
                    <a:lnTo>
                      <a:pt x="2501" y="384"/>
                    </a:lnTo>
                    <a:lnTo>
                      <a:pt x="2501" y="384"/>
                    </a:lnTo>
                    <a:lnTo>
                      <a:pt x="2502" y="384"/>
                    </a:lnTo>
                    <a:lnTo>
                      <a:pt x="2502" y="384"/>
                    </a:lnTo>
                    <a:lnTo>
                      <a:pt x="2503" y="384"/>
                    </a:lnTo>
                    <a:lnTo>
                      <a:pt x="2503" y="384"/>
                    </a:lnTo>
                    <a:lnTo>
                      <a:pt x="2504" y="384"/>
                    </a:lnTo>
                    <a:lnTo>
                      <a:pt x="2504" y="384"/>
                    </a:lnTo>
                    <a:lnTo>
                      <a:pt x="2505" y="384"/>
                    </a:lnTo>
                    <a:lnTo>
                      <a:pt x="2505" y="384"/>
                    </a:lnTo>
                    <a:lnTo>
                      <a:pt x="2506" y="384"/>
                    </a:lnTo>
                    <a:lnTo>
                      <a:pt x="2506" y="384"/>
                    </a:lnTo>
                    <a:lnTo>
                      <a:pt x="2507" y="384"/>
                    </a:lnTo>
                    <a:lnTo>
                      <a:pt x="2507" y="384"/>
                    </a:lnTo>
                    <a:lnTo>
                      <a:pt x="2508" y="384"/>
                    </a:lnTo>
                    <a:lnTo>
                      <a:pt x="2508" y="384"/>
                    </a:lnTo>
                    <a:lnTo>
                      <a:pt x="2509" y="384"/>
                    </a:lnTo>
                    <a:lnTo>
                      <a:pt x="2509" y="384"/>
                    </a:lnTo>
                    <a:lnTo>
                      <a:pt x="2510" y="384"/>
                    </a:lnTo>
                    <a:lnTo>
                      <a:pt x="2510" y="384"/>
                    </a:lnTo>
                    <a:lnTo>
                      <a:pt x="2511" y="384"/>
                    </a:lnTo>
                    <a:lnTo>
                      <a:pt x="2511" y="384"/>
                    </a:lnTo>
                    <a:lnTo>
                      <a:pt x="2512" y="384"/>
                    </a:lnTo>
                    <a:lnTo>
                      <a:pt x="2512" y="384"/>
                    </a:lnTo>
                    <a:lnTo>
                      <a:pt x="2513" y="384"/>
                    </a:lnTo>
                    <a:lnTo>
                      <a:pt x="2513" y="384"/>
                    </a:lnTo>
                    <a:lnTo>
                      <a:pt x="2514" y="384"/>
                    </a:lnTo>
                    <a:lnTo>
                      <a:pt x="2514" y="384"/>
                    </a:lnTo>
                    <a:lnTo>
                      <a:pt x="2515" y="256"/>
                    </a:lnTo>
                    <a:lnTo>
                      <a:pt x="2515" y="384"/>
                    </a:lnTo>
                    <a:lnTo>
                      <a:pt x="2515" y="384"/>
                    </a:lnTo>
                    <a:lnTo>
                      <a:pt x="2516" y="384"/>
                    </a:lnTo>
                    <a:lnTo>
                      <a:pt x="2516" y="384"/>
                    </a:lnTo>
                    <a:lnTo>
                      <a:pt x="2517" y="384"/>
                    </a:lnTo>
                    <a:lnTo>
                      <a:pt x="2517" y="384"/>
                    </a:lnTo>
                    <a:lnTo>
                      <a:pt x="2518" y="384"/>
                    </a:lnTo>
                    <a:lnTo>
                      <a:pt x="2518" y="384"/>
                    </a:lnTo>
                    <a:lnTo>
                      <a:pt x="2519" y="384"/>
                    </a:lnTo>
                    <a:lnTo>
                      <a:pt x="2519" y="384"/>
                    </a:lnTo>
                    <a:lnTo>
                      <a:pt x="2520" y="384"/>
                    </a:lnTo>
                    <a:lnTo>
                      <a:pt x="2520" y="384"/>
                    </a:lnTo>
                    <a:lnTo>
                      <a:pt x="2521" y="384"/>
                    </a:lnTo>
                    <a:lnTo>
                      <a:pt x="2521" y="384"/>
                    </a:lnTo>
                    <a:lnTo>
                      <a:pt x="2522" y="384"/>
                    </a:lnTo>
                    <a:lnTo>
                      <a:pt x="2522" y="384"/>
                    </a:lnTo>
                    <a:lnTo>
                      <a:pt x="2523" y="384"/>
                    </a:lnTo>
                    <a:lnTo>
                      <a:pt x="2523" y="384"/>
                    </a:lnTo>
                    <a:lnTo>
                      <a:pt x="2524" y="384"/>
                    </a:lnTo>
                    <a:lnTo>
                      <a:pt x="2524" y="384"/>
                    </a:lnTo>
                    <a:lnTo>
                      <a:pt x="2525" y="384"/>
                    </a:lnTo>
                    <a:lnTo>
                      <a:pt x="2525" y="384"/>
                    </a:lnTo>
                    <a:lnTo>
                      <a:pt x="2526" y="384"/>
                    </a:lnTo>
                    <a:lnTo>
                      <a:pt x="2526" y="384"/>
                    </a:lnTo>
                    <a:lnTo>
                      <a:pt x="2527" y="384"/>
                    </a:lnTo>
                    <a:lnTo>
                      <a:pt x="2527" y="384"/>
                    </a:lnTo>
                    <a:lnTo>
                      <a:pt x="2528" y="384"/>
                    </a:lnTo>
                    <a:lnTo>
                      <a:pt x="2528" y="384"/>
                    </a:lnTo>
                    <a:lnTo>
                      <a:pt x="2529" y="384"/>
                    </a:lnTo>
                    <a:lnTo>
                      <a:pt x="2529" y="384"/>
                    </a:lnTo>
                    <a:lnTo>
                      <a:pt x="2530" y="384"/>
                    </a:lnTo>
                    <a:lnTo>
                      <a:pt x="2530" y="192"/>
                    </a:lnTo>
                    <a:lnTo>
                      <a:pt x="2530" y="384"/>
                    </a:lnTo>
                    <a:lnTo>
                      <a:pt x="2531" y="274"/>
                    </a:lnTo>
                    <a:lnTo>
                      <a:pt x="2531" y="294"/>
                    </a:lnTo>
                    <a:lnTo>
                      <a:pt x="2531" y="384"/>
                    </a:lnTo>
                    <a:lnTo>
                      <a:pt x="2532" y="384"/>
                    </a:lnTo>
                    <a:lnTo>
                      <a:pt x="2532" y="384"/>
                    </a:lnTo>
                    <a:lnTo>
                      <a:pt x="2533" y="384"/>
                    </a:lnTo>
                    <a:lnTo>
                      <a:pt x="2533" y="384"/>
                    </a:lnTo>
                    <a:lnTo>
                      <a:pt x="2534" y="384"/>
                    </a:lnTo>
                    <a:lnTo>
                      <a:pt x="2534" y="384"/>
                    </a:lnTo>
                    <a:lnTo>
                      <a:pt x="2535" y="384"/>
                    </a:lnTo>
                    <a:lnTo>
                      <a:pt x="2535" y="384"/>
                    </a:lnTo>
                    <a:lnTo>
                      <a:pt x="2536" y="384"/>
                    </a:lnTo>
                    <a:lnTo>
                      <a:pt x="2536" y="384"/>
                    </a:lnTo>
                    <a:lnTo>
                      <a:pt x="2537" y="384"/>
                    </a:lnTo>
                    <a:lnTo>
                      <a:pt x="2537" y="384"/>
                    </a:lnTo>
                    <a:lnTo>
                      <a:pt x="2538" y="384"/>
                    </a:lnTo>
                    <a:lnTo>
                      <a:pt x="2538" y="384"/>
                    </a:lnTo>
                    <a:lnTo>
                      <a:pt x="2539" y="384"/>
                    </a:lnTo>
                    <a:lnTo>
                      <a:pt x="2539" y="384"/>
                    </a:lnTo>
                    <a:lnTo>
                      <a:pt x="2540" y="384"/>
                    </a:lnTo>
                    <a:lnTo>
                      <a:pt x="2540" y="384"/>
                    </a:lnTo>
                    <a:lnTo>
                      <a:pt x="2541" y="384"/>
                    </a:lnTo>
                    <a:lnTo>
                      <a:pt x="2541" y="384"/>
                    </a:lnTo>
                    <a:lnTo>
                      <a:pt x="2542" y="384"/>
                    </a:lnTo>
                    <a:lnTo>
                      <a:pt x="2542" y="384"/>
                    </a:lnTo>
                    <a:lnTo>
                      <a:pt x="2543" y="384"/>
                    </a:lnTo>
                    <a:lnTo>
                      <a:pt x="2543" y="384"/>
                    </a:lnTo>
                    <a:lnTo>
                      <a:pt x="2544" y="384"/>
                    </a:lnTo>
                    <a:lnTo>
                      <a:pt x="2544" y="384"/>
                    </a:lnTo>
                    <a:lnTo>
                      <a:pt x="2545" y="384"/>
                    </a:lnTo>
                    <a:lnTo>
                      <a:pt x="2545" y="384"/>
                    </a:lnTo>
                    <a:lnTo>
                      <a:pt x="2546" y="384"/>
                    </a:lnTo>
                    <a:lnTo>
                      <a:pt x="2546" y="384"/>
                    </a:lnTo>
                    <a:lnTo>
                      <a:pt x="2547" y="384"/>
                    </a:lnTo>
                    <a:lnTo>
                      <a:pt x="2547" y="384"/>
                    </a:lnTo>
                    <a:lnTo>
                      <a:pt x="2548" y="384"/>
                    </a:lnTo>
                    <a:lnTo>
                      <a:pt x="2548" y="384"/>
                    </a:lnTo>
                    <a:lnTo>
                      <a:pt x="2549" y="384"/>
                    </a:lnTo>
                    <a:lnTo>
                      <a:pt x="2549" y="384"/>
                    </a:lnTo>
                    <a:lnTo>
                      <a:pt x="2550" y="384"/>
                    </a:lnTo>
                    <a:lnTo>
                      <a:pt x="2550" y="384"/>
                    </a:lnTo>
                    <a:lnTo>
                      <a:pt x="2551" y="384"/>
                    </a:lnTo>
                    <a:lnTo>
                      <a:pt x="2551" y="384"/>
                    </a:lnTo>
                    <a:lnTo>
                      <a:pt x="2552" y="384"/>
                    </a:lnTo>
                    <a:lnTo>
                      <a:pt x="2552" y="384"/>
                    </a:lnTo>
                    <a:lnTo>
                      <a:pt x="2553" y="213"/>
                    </a:lnTo>
                    <a:lnTo>
                      <a:pt x="2553" y="266"/>
                    </a:lnTo>
                    <a:lnTo>
                      <a:pt x="2553" y="266"/>
                    </a:lnTo>
                    <a:lnTo>
                      <a:pt x="2554" y="0"/>
                    </a:lnTo>
                    <a:lnTo>
                      <a:pt x="2554" y="128"/>
                    </a:lnTo>
                    <a:lnTo>
                      <a:pt x="2554" y="128"/>
                    </a:lnTo>
                    <a:lnTo>
                      <a:pt x="2555" y="256"/>
                    </a:lnTo>
                    <a:lnTo>
                      <a:pt x="2555" y="128"/>
                    </a:lnTo>
                    <a:lnTo>
                      <a:pt x="2555" y="384"/>
                    </a:lnTo>
                    <a:lnTo>
                      <a:pt x="2556" y="384"/>
                    </a:lnTo>
                    <a:lnTo>
                      <a:pt x="2556" y="384"/>
                    </a:lnTo>
                    <a:lnTo>
                      <a:pt x="2557" y="384"/>
                    </a:lnTo>
                    <a:lnTo>
                      <a:pt x="2557" y="384"/>
                    </a:lnTo>
                    <a:lnTo>
                      <a:pt x="2558" y="384"/>
                    </a:lnTo>
                    <a:lnTo>
                      <a:pt x="2558" y="384"/>
                    </a:lnTo>
                    <a:lnTo>
                      <a:pt x="2559" y="384"/>
                    </a:lnTo>
                    <a:lnTo>
                      <a:pt x="2559" y="384"/>
                    </a:lnTo>
                    <a:lnTo>
                      <a:pt x="2560" y="384"/>
                    </a:lnTo>
                    <a:lnTo>
                      <a:pt x="2560" y="384"/>
                    </a:lnTo>
                    <a:lnTo>
                      <a:pt x="2561" y="384"/>
                    </a:lnTo>
                    <a:lnTo>
                      <a:pt x="2561" y="384"/>
                    </a:lnTo>
                    <a:lnTo>
                      <a:pt x="2562" y="355"/>
                    </a:lnTo>
                    <a:lnTo>
                      <a:pt x="2562" y="384"/>
                    </a:lnTo>
                    <a:lnTo>
                      <a:pt x="2562" y="384"/>
                    </a:lnTo>
                    <a:lnTo>
                      <a:pt x="2563" y="384"/>
                    </a:lnTo>
                    <a:lnTo>
                      <a:pt x="2563" y="384"/>
                    </a:lnTo>
                    <a:lnTo>
                      <a:pt x="2564" y="384"/>
                    </a:lnTo>
                    <a:lnTo>
                      <a:pt x="2564" y="384"/>
                    </a:lnTo>
                    <a:lnTo>
                      <a:pt x="2565" y="384"/>
                    </a:lnTo>
                    <a:lnTo>
                      <a:pt x="2565" y="384"/>
                    </a:lnTo>
                    <a:lnTo>
                      <a:pt x="2566" y="384"/>
                    </a:lnTo>
                    <a:lnTo>
                      <a:pt x="2566" y="384"/>
                    </a:lnTo>
                    <a:lnTo>
                      <a:pt x="2567" y="384"/>
                    </a:lnTo>
                    <a:lnTo>
                      <a:pt x="2567" y="384"/>
                    </a:lnTo>
                    <a:lnTo>
                      <a:pt x="2568" y="384"/>
                    </a:lnTo>
                    <a:lnTo>
                      <a:pt x="2568" y="384"/>
                    </a:lnTo>
                    <a:lnTo>
                      <a:pt x="2569" y="384"/>
                    </a:lnTo>
                    <a:lnTo>
                      <a:pt x="2569" y="384"/>
                    </a:lnTo>
                    <a:lnTo>
                      <a:pt x="2570" y="384"/>
                    </a:lnTo>
                    <a:lnTo>
                      <a:pt x="2570" y="384"/>
                    </a:lnTo>
                    <a:lnTo>
                      <a:pt x="2571" y="384"/>
                    </a:lnTo>
                    <a:lnTo>
                      <a:pt x="2571" y="384"/>
                    </a:lnTo>
                    <a:lnTo>
                      <a:pt x="2572" y="266"/>
                    </a:lnTo>
                    <a:lnTo>
                      <a:pt x="2572" y="384"/>
                    </a:lnTo>
                    <a:lnTo>
                      <a:pt x="2572" y="384"/>
                    </a:lnTo>
                    <a:lnTo>
                      <a:pt x="2573" y="384"/>
                    </a:lnTo>
                    <a:lnTo>
                      <a:pt x="2573" y="384"/>
                    </a:lnTo>
                    <a:lnTo>
                      <a:pt x="2574" y="128"/>
                    </a:lnTo>
                    <a:lnTo>
                      <a:pt x="2574" y="274"/>
                    </a:lnTo>
                    <a:lnTo>
                      <a:pt x="2574" y="274"/>
                    </a:lnTo>
                    <a:lnTo>
                      <a:pt x="2575" y="384"/>
                    </a:lnTo>
                    <a:lnTo>
                      <a:pt x="2575" y="384"/>
                    </a:lnTo>
                    <a:lnTo>
                      <a:pt x="2575" y="384"/>
                    </a:lnTo>
                    <a:lnTo>
                      <a:pt x="2576" y="384"/>
                    </a:lnTo>
                    <a:lnTo>
                      <a:pt x="2576" y="274"/>
                    </a:lnTo>
                    <a:lnTo>
                      <a:pt x="2576" y="384"/>
                    </a:lnTo>
                    <a:lnTo>
                      <a:pt x="2577" y="384"/>
                    </a:lnTo>
                    <a:lnTo>
                      <a:pt x="2577" y="384"/>
                    </a:lnTo>
                    <a:lnTo>
                      <a:pt x="2578" y="384"/>
                    </a:lnTo>
                    <a:lnTo>
                      <a:pt x="2578" y="384"/>
                    </a:lnTo>
                    <a:lnTo>
                      <a:pt x="2579" y="384"/>
                    </a:lnTo>
                    <a:lnTo>
                      <a:pt x="2579" y="384"/>
                    </a:lnTo>
                    <a:lnTo>
                      <a:pt x="2580" y="384"/>
                    </a:lnTo>
                    <a:lnTo>
                      <a:pt x="2580" y="384"/>
                    </a:lnTo>
                    <a:lnTo>
                      <a:pt x="2581" y="384"/>
                    </a:lnTo>
                    <a:lnTo>
                      <a:pt x="2581" y="384"/>
                    </a:lnTo>
                    <a:lnTo>
                      <a:pt x="2582" y="256"/>
                    </a:lnTo>
                    <a:lnTo>
                      <a:pt x="2582" y="266"/>
                    </a:lnTo>
                    <a:lnTo>
                      <a:pt x="2583" y="256"/>
                    </a:lnTo>
                    <a:lnTo>
                      <a:pt x="2583" y="256"/>
                    </a:lnTo>
                    <a:lnTo>
                      <a:pt x="2584" y="256"/>
                    </a:lnTo>
                    <a:lnTo>
                      <a:pt x="2584" y="256"/>
                    </a:lnTo>
                    <a:lnTo>
                      <a:pt x="2585" y="256"/>
                    </a:lnTo>
                    <a:lnTo>
                      <a:pt x="2585" y="384"/>
                    </a:lnTo>
                    <a:lnTo>
                      <a:pt x="2585" y="384"/>
                    </a:lnTo>
                    <a:lnTo>
                      <a:pt x="2586" y="384"/>
                    </a:lnTo>
                    <a:lnTo>
                      <a:pt x="2586" y="384"/>
                    </a:lnTo>
                    <a:lnTo>
                      <a:pt x="2587" y="384"/>
                    </a:lnTo>
                    <a:lnTo>
                      <a:pt x="2587" y="384"/>
                    </a:lnTo>
                    <a:lnTo>
                      <a:pt x="2588" y="384"/>
                    </a:lnTo>
                    <a:lnTo>
                      <a:pt x="2588" y="384"/>
                    </a:lnTo>
                    <a:lnTo>
                      <a:pt x="2589" y="384"/>
                    </a:lnTo>
                    <a:lnTo>
                      <a:pt x="2589" y="384"/>
                    </a:lnTo>
                    <a:lnTo>
                      <a:pt x="2590" y="384"/>
                    </a:lnTo>
                    <a:lnTo>
                      <a:pt x="2590" y="384"/>
                    </a:lnTo>
                    <a:lnTo>
                      <a:pt x="2591" y="384"/>
                    </a:lnTo>
                    <a:lnTo>
                      <a:pt x="2591" y="384"/>
                    </a:lnTo>
                    <a:lnTo>
                      <a:pt x="2592" y="384"/>
                    </a:lnTo>
                    <a:lnTo>
                      <a:pt x="2592" y="384"/>
                    </a:lnTo>
                    <a:lnTo>
                      <a:pt x="2592" y="384"/>
                    </a:lnTo>
                    <a:lnTo>
                      <a:pt x="2593" y="384"/>
                    </a:lnTo>
                    <a:lnTo>
                      <a:pt x="2594" y="384"/>
                    </a:lnTo>
                    <a:lnTo>
                      <a:pt x="2594" y="384"/>
                    </a:lnTo>
                    <a:lnTo>
                      <a:pt x="2595" y="384"/>
                    </a:lnTo>
                    <a:lnTo>
                      <a:pt x="2595" y="384"/>
                    </a:lnTo>
                    <a:lnTo>
                      <a:pt x="2596" y="384"/>
                    </a:lnTo>
                    <a:lnTo>
                      <a:pt x="2596" y="384"/>
                    </a:lnTo>
                    <a:lnTo>
                      <a:pt x="2597" y="384"/>
                    </a:lnTo>
                    <a:lnTo>
                      <a:pt x="2597" y="384"/>
                    </a:lnTo>
                    <a:lnTo>
                      <a:pt x="2598" y="384"/>
                    </a:lnTo>
                    <a:lnTo>
                      <a:pt x="2598" y="384"/>
                    </a:lnTo>
                    <a:lnTo>
                      <a:pt x="2599" y="384"/>
                    </a:lnTo>
                    <a:lnTo>
                      <a:pt x="2599" y="384"/>
                    </a:lnTo>
                    <a:lnTo>
                      <a:pt x="2600" y="384"/>
                    </a:lnTo>
                    <a:lnTo>
                      <a:pt x="2600" y="384"/>
                    </a:lnTo>
                    <a:lnTo>
                      <a:pt x="2601" y="384"/>
                    </a:lnTo>
                    <a:lnTo>
                      <a:pt x="2601" y="384"/>
                    </a:lnTo>
                    <a:lnTo>
                      <a:pt x="2602" y="384"/>
                    </a:lnTo>
                    <a:lnTo>
                      <a:pt x="2602" y="384"/>
                    </a:lnTo>
                    <a:lnTo>
                      <a:pt x="2603" y="384"/>
                    </a:lnTo>
                    <a:lnTo>
                      <a:pt x="2603" y="384"/>
                    </a:lnTo>
                    <a:lnTo>
                      <a:pt x="2604" y="384"/>
                    </a:lnTo>
                    <a:lnTo>
                      <a:pt x="2604" y="384"/>
                    </a:lnTo>
                    <a:lnTo>
                      <a:pt x="2605" y="384"/>
                    </a:lnTo>
                    <a:lnTo>
                      <a:pt x="2605" y="384"/>
                    </a:lnTo>
                    <a:lnTo>
                      <a:pt x="2606" y="384"/>
                    </a:lnTo>
                    <a:lnTo>
                      <a:pt x="2606" y="384"/>
                    </a:lnTo>
                    <a:lnTo>
                      <a:pt x="2607" y="384"/>
                    </a:lnTo>
                    <a:lnTo>
                      <a:pt x="2607" y="384"/>
                    </a:lnTo>
                    <a:lnTo>
                      <a:pt x="2608" y="384"/>
                    </a:lnTo>
                    <a:lnTo>
                      <a:pt x="2608" y="384"/>
                    </a:lnTo>
                    <a:lnTo>
                      <a:pt x="2609" y="384"/>
                    </a:lnTo>
                    <a:lnTo>
                      <a:pt x="2609" y="384"/>
                    </a:lnTo>
                    <a:lnTo>
                      <a:pt x="2610" y="384"/>
                    </a:lnTo>
                    <a:lnTo>
                      <a:pt x="2610" y="384"/>
                    </a:lnTo>
                    <a:lnTo>
                      <a:pt x="2611" y="384"/>
                    </a:lnTo>
                    <a:lnTo>
                      <a:pt x="2611" y="384"/>
                    </a:lnTo>
                    <a:lnTo>
                      <a:pt x="2612" y="384"/>
                    </a:lnTo>
                    <a:lnTo>
                      <a:pt x="2612" y="384"/>
                    </a:lnTo>
                    <a:lnTo>
                      <a:pt x="2612" y="384"/>
                    </a:lnTo>
                    <a:lnTo>
                      <a:pt x="2613" y="384"/>
                    </a:lnTo>
                    <a:lnTo>
                      <a:pt x="2614" y="384"/>
                    </a:lnTo>
                    <a:lnTo>
                      <a:pt x="2614" y="384"/>
                    </a:lnTo>
                    <a:lnTo>
                      <a:pt x="2615" y="384"/>
                    </a:lnTo>
                    <a:lnTo>
                      <a:pt x="2615" y="384"/>
                    </a:lnTo>
                    <a:lnTo>
                      <a:pt x="2616" y="384"/>
                    </a:lnTo>
                    <a:lnTo>
                      <a:pt x="2616" y="384"/>
                    </a:lnTo>
                    <a:lnTo>
                      <a:pt x="2617" y="384"/>
                    </a:lnTo>
                    <a:lnTo>
                      <a:pt x="2617" y="230"/>
                    </a:lnTo>
                    <a:lnTo>
                      <a:pt x="2617" y="384"/>
                    </a:lnTo>
                    <a:lnTo>
                      <a:pt x="2618" y="384"/>
                    </a:lnTo>
                    <a:lnTo>
                      <a:pt x="2618" y="384"/>
                    </a:lnTo>
                    <a:lnTo>
                      <a:pt x="2619" y="384"/>
                    </a:lnTo>
                    <a:lnTo>
                      <a:pt x="2619" y="384"/>
                    </a:lnTo>
                    <a:lnTo>
                      <a:pt x="2620" y="384"/>
                    </a:lnTo>
                    <a:lnTo>
                      <a:pt x="2621" y="384"/>
                    </a:lnTo>
                    <a:lnTo>
                      <a:pt x="2621" y="384"/>
                    </a:lnTo>
                    <a:lnTo>
                      <a:pt x="2622" y="384"/>
                    </a:lnTo>
                    <a:lnTo>
                      <a:pt x="2622" y="384"/>
                    </a:lnTo>
                    <a:lnTo>
                      <a:pt x="2623" y="384"/>
                    </a:lnTo>
                    <a:lnTo>
                      <a:pt x="2623" y="384"/>
                    </a:lnTo>
                    <a:lnTo>
                      <a:pt x="2624" y="384"/>
                    </a:lnTo>
                    <a:lnTo>
                      <a:pt x="2624" y="288"/>
                    </a:lnTo>
                    <a:lnTo>
                      <a:pt x="2624" y="384"/>
                    </a:lnTo>
                    <a:lnTo>
                      <a:pt x="2625" y="384"/>
                    </a:lnTo>
                    <a:lnTo>
                      <a:pt x="2625" y="384"/>
                    </a:lnTo>
                    <a:lnTo>
                      <a:pt x="2626" y="384"/>
                    </a:lnTo>
                    <a:lnTo>
                      <a:pt x="2626" y="384"/>
                    </a:lnTo>
                    <a:lnTo>
                      <a:pt x="2627" y="384"/>
                    </a:lnTo>
                    <a:lnTo>
                      <a:pt x="2627" y="384"/>
                    </a:lnTo>
                    <a:lnTo>
                      <a:pt x="2628" y="384"/>
                    </a:lnTo>
                    <a:lnTo>
                      <a:pt x="2628" y="384"/>
                    </a:lnTo>
                    <a:lnTo>
                      <a:pt x="2629" y="384"/>
                    </a:lnTo>
                    <a:lnTo>
                      <a:pt x="2629" y="384"/>
                    </a:lnTo>
                    <a:lnTo>
                      <a:pt x="2630" y="384"/>
                    </a:lnTo>
                    <a:lnTo>
                      <a:pt x="2630" y="384"/>
                    </a:lnTo>
                    <a:lnTo>
                      <a:pt x="2631" y="384"/>
                    </a:lnTo>
                    <a:lnTo>
                      <a:pt x="2631" y="384"/>
                    </a:lnTo>
                    <a:lnTo>
                      <a:pt x="2632" y="384"/>
                    </a:lnTo>
                    <a:lnTo>
                      <a:pt x="2632" y="384"/>
                    </a:lnTo>
                    <a:lnTo>
                      <a:pt x="2633" y="384"/>
                    </a:lnTo>
                    <a:lnTo>
                      <a:pt x="2633" y="384"/>
                    </a:lnTo>
                    <a:lnTo>
                      <a:pt x="2634" y="384"/>
                    </a:lnTo>
                    <a:lnTo>
                      <a:pt x="2634" y="384"/>
                    </a:lnTo>
                    <a:lnTo>
                      <a:pt x="2635" y="384"/>
                    </a:lnTo>
                    <a:lnTo>
                      <a:pt x="2635" y="384"/>
                    </a:lnTo>
                    <a:lnTo>
                      <a:pt x="2636" y="384"/>
                    </a:lnTo>
                    <a:lnTo>
                      <a:pt x="2636" y="384"/>
                    </a:lnTo>
                    <a:lnTo>
                      <a:pt x="2637" y="384"/>
                    </a:lnTo>
                    <a:lnTo>
                      <a:pt x="2637" y="384"/>
                    </a:lnTo>
                    <a:lnTo>
                      <a:pt x="2638" y="384"/>
                    </a:lnTo>
                    <a:lnTo>
                      <a:pt x="2638" y="384"/>
                    </a:lnTo>
                    <a:lnTo>
                      <a:pt x="2639" y="384"/>
                    </a:lnTo>
                    <a:lnTo>
                      <a:pt x="2639" y="384"/>
                    </a:lnTo>
                    <a:lnTo>
                      <a:pt x="2640" y="384"/>
                    </a:lnTo>
                    <a:lnTo>
                      <a:pt x="2640" y="384"/>
                    </a:lnTo>
                    <a:lnTo>
                      <a:pt x="2641" y="384"/>
                    </a:lnTo>
                    <a:lnTo>
                      <a:pt x="2641" y="384"/>
                    </a:lnTo>
                    <a:lnTo>
                      <a:pt x="2642" y="384"/>
                    </a:lnTo>
                    <a:lnTo>
                      <a:pt x="2642" y="384"/>
                    </a:lnTo>
                    <a:lnTo>
                      <a:pt x="2643" y="384"/>
                    </a:lnTo>
                    <a:lnTo>
                      <a:pt x="2643" y="384"/>
                    </a:lnTo>
                    <a:lnTo>
                      <a:pt x="2644" y="384"/>
                    </a:lnTo>
                    <a:lnTo>
                      <a:pt x="2644" y="384"/>
                    </a:lnTo>
                    <a:lnTo>
                      <a:pt x="2645" y="384"/>
                    </a:lnTo>
                    <a:lnTo>
                      <a:pt x="2645" y="384"/>
                    </a:lnTo>
                    <a:lnTo>
                      <a:pt x="2646" y="384"/>
                    </a:lnTo>
                    <a:lnTo>
                      <a:pt x="2646" y="384"/>
                    </a:lnTo>
                    <a:lnTo>
                      <a:pt x="2647" y="384"/>
                    </a:lnTo>
                    <a:lnTo>
                      <a:pt x="2647" y="384"/>
                    </a:lnTo>
                    <a:lnTo>
                      <a:pt x="2648" y="384"/>
                    </a:lnTo>
                    <a:lnTo>
                      <a:pt x="2648" y="384"/>
                    </a:lnTo>
                    <a:lnTo>
                      <a:pt x="2649" y="384"/>
                    </a:lnTo>
                    <a:lnTo>
                      <a:pt x="2649" y="384"/>
                    </a:lnTo>
                    <a:lnTo>
                      <a:pt x="2650" y="384"/>
                    </a:lnTo>
                    <a:lnTo>
                      <a:pt x="2650" y="384"/>
                    </a:lnTo>
                    <a:lnTo>
                      <a:pt x="2651" y="384"/>
                    </a:lnTo>
                    <a:lnTo>
                      <a:pt x="2651" y="384"/>
                    </a:lnTo>
                    <a:lnTo>
                      <a:pt x="2652" y="384"/>
                    </a:lnTo>
                    <a:lnTo>
                      <a:pt x="2652" y="384"/>
                    </a:lnTo>
                    <a:lnTo>
                      <a:pt x="2653" y="384"/>
                    </a:lnTo>
                    <a:lnTo>
                      <a:pt x="2653" y="384"/>
                    </a:lnTo>
                    <a:lnTo>
                      <a:pt x="2654" y="384"/>
                    </a:lnTo>
                    <a:lnTo>
                      <a:pt x="2654" y="384"/>
                    </a:lnTo>
                    <a:lnTo>
                      <a:pt x="2655" y="384"/>
                    </a:lnTo>
                    <a:lnTo>
                      <a:pt x="2655" y="384"/>
                    </a:lnTo>
                    <a:lnTo>
                      <a:pt x="2656" y="384"/>
                    </a:lnTo>
                    <a:lnTo>
                      <a:pt x="2656" y="384"/>
                    </a:lnTo>
                    <a:lnTo>
                      <a:pt x="2657" y="384"/>
                    </a:lnTo>
                    <a:lnTo>
                      <a:pt x="2657" y="384"/>
                    </a:lnTo>
                    <a:lnTo>
                      <a:pt x="2658" y="384"/>
                    </a:lnTo>
                    <a:lnTo>
                      <a:pt x="2658" y="384"/>
                    </a:lnTo>
                    <a:lnTo>
                      <a:pt x="2659" y="384"/>
                    </a:lnTo>
                    <a:lnTo>
                      <a:pt x="2659" y="384"/>
                    </a:lnTo>
                    <a:lnTo>
                      <a:pt x="2660" y="384"/>
                    </a:lnTo>
                    <a:lnTo>
                      <a:pt x="2660" y="384"/>
                    </a:lnTo>
                    <a:lnTo>
                      <a:pt x="2661" y="384"/>
                    </a:lnTo>
                    <a:lnTo>
                      <a:pt x="2661" y="384"/>
                    </a:lnTo>
                    <a:lnTo>
                      <a:pt x="2662" y="384"/>
                    </a:lnTo>
                    <a:lnTo>
                      <a:pt x="2662" y="384"/>
                    </a:lnTo>
                    <a:lnTo>
                      <a:pt x="2663" y="384"/>
                    </a:lnTo>
                    <a:lnTo>
                      <a:pt x="2663" y="384"/>
                    </a:lnTo>
                    <a:lnTo>
                      <a:pt x="2664" y="384"/>
                    </a:lnTo>
                    <a:lnTo>
                      <a:pt x="2664" y="384"/>
                    </a:lnTo>
                    <a:lnTo>
                      <a:pt x="2665" y="384"/>
                    </a:lnTo>
                    <a:lnTo>
                      <a:pt x="2665" y="384"/>
                    </a:lnTo>
                    <a:lnTo>
                      <a:pt x="2666" y="384"/>
                    </a:lnTo>
                    <a:lnTo>
                      <a:pt x="2666" y="384"/>
                    </a:lnTo>
                    <a:lnTo>
                      <a:pt x="2667" y="384"/>
                    </a:lnTo>
                    <a:lnTo>
                      <a:pt x="2667" y="384"/>
                    </a:lnTo>
                    <a:lnTo>
                      <a:pt x="2668" y="384"/>
                    </a:lnTo>
                    <a:lnTo>
                      <a:pt x="2668" y="384"/>
                    </a:lnTo>
                    <a:lnTo>
                      <a:pt x="2669" y="384"/>
                    </a:lnTo>
                    <a:lnTo>
                      <a:pt x="2669" y="384"/>
                    </a:lnTo>
                    <a:lnTo>
                      <a:pt x="2670" y="384"/>
                    </a:lnTo>
                    <a:lnTo>
                      <a:pt x="2670" y="384"/>
                    </a:lnTo>
                    <a:lnTo>
                      <a:pt x="2671" y="384"/>
                    </a:lnTo>
                    <a:lnTo>
                      <a:pt x="2671" y="384"/>
                    </a:lnTo>
                    <a:lnTo>
                      <a:pt x="2672" y="384"/>
                    </a:lnTo>
                    <a:lnTo>
                      <a:pt x="2672" y="384"/>
                    </a:lnTo>
                    <a:lnTo>
                      <a:pt x="2673" y="384"/>
                    </a:lnTo>
                    <a:lnTo>
                      <a:pt x="2673" y="384"/>
                    </a:lnTo>
                    <a:lnTo>
                      <a:pt x="2674" y="384"/>
                    </a:lnTo>
                    <a:lnTo>
                      <a:pt x="2674" y="384"/>
                    </a:lnTo>
                    <a:lnTo>
                      <a:pt x="2675" y="384"/>
                    </a:lnTo>
                    <a:lnTo>
                      <a:pt x="2675" y="384"/>
                    </a:lnTo>
                    <a:lnTo>
                      <a:pt x="2676" y="384"/>
                    </a:lnTo>
                    <a:lnTo>
                      <a:pt x="2676" y="384"/>
                    </a:lnTo>
                    <a:lnTo>
                      <a:pt x="2677" y="384"/>
                    </a:lnTo>
                    <a:lnTo>
                      <a:pt x="2677" y="384"/>
                    </a:lnTo>
                    <a:lnTo>
                      <a:pt x="2678" y="384"/>
                    </a:lnTo>
                    <a:lnTo>
                      <a:pt x="2678" y="384"/>
                    </a:lnTo>
                    <a:lnTo>
                      <a:pt x="2679" y="384"/>
                    </a:lnTo>
                    <a:lnTo>
                      <a:pt x="2679" y="384"/>
                    </a:lnTo>
                    <a:lnTo>
                      <a:pt x="2680" y="384"/>
                    </a:lnTo>
                    <a:lnTo>
                      <a:pt x="2680" y="384"/>
                    </a:lnTo>
                    <a:lnTo>
                      <a:pt x="2681" y="384"/>
                    </a:lnTo>
                    <a:lnTo>
                      <a:pt x="2681" y="384"/>
                    </a:lnTo>
                    <a:lnTo>
                      <a:pt x="2682" y="384"/>
                    </a:lnTo>
                    <a:lnTo>
                      <a:pt x="2682" y="384"/>
                    </a:lnTo>
                    <a:lnTo>
                      <a:pt x="2683" y="384"/>
                    </a:lnTo>
                    <a:lnTo>
                      <a:pt x="2683" y="384"/>
                    </a:lnTo>
                    <a:lnTo>
                      <a:pt x="2684" y="384"/>
                    </a:lnTo>
                    <a:lnTo>
                      <a:pt x="2684" y="230"/>
                    </a:lnTo>
                    <a:lnTo>
                      <a:pt x="2684" y="384"/>
                    </a:lnTo>
                    <a:lnTo>
                      <a:pt x="2685" y="384"/>
                    </a:lnTo>
                    <a:lnTo>
                      <a:pt x="2685" y="384"/>
                    </a:lnTo>
                    <a:lnTo>
                      <a:pt x="2686" y="384"/>
                    </a:lnTo>
                    <a:lnTo>
                      <a:pt x="2686" y="384"/>
                    </a:lnTo>
                    <a:lnTo>
                      <a:pt x="2687" y="384"/>
                    </a:lnTo>
                    <a:lnTo>
                      <a:pt x="2687" y="384"/>
                    </a:lnTo>
                    <a:lnTo>
                      <a:pt x="2688" y="384"/>
                    </a:lnTo>
                    <a:lnTo>
                      <a:pt x="2688" y="384"/>
                    </a:lnTo>
                    <a:lnTo>
                      <a:pt x="2689" y="256"/>
                    </a:lnTo>
                    <a:lnTo>
                      <a:pt x="2689" y="384"/>
                    </a:lnTo>
                    <a:lnTo>
                      <a:pt x="2689" y="384"/>
                    </a:lnTo>
                    <a:lnTo>
                      <a:pt x="2690" y="384"/>
                    </a:lnTo>
                    <a:lnTo>
                      <a:pt x="2690" y="384"/>
                    </a:lnTo>
                    <a:lnTo>
                      <a:pt x="2691" y="244"/>
                    </a:lnTo>
                    <a:lnTo>
                      <a:pt x="2691" y="384"/>
                    </a:lnTo>
                    <a:lnTo>
                      <a:pt x="2691" y="384"/>
                    </a:lnTo>
                    <a:lnTo>
                      <a:pt x="2692" y="384"/>
                    </a:lnTo>
                    <a:lnTo>
                      <a:pt x="2692" y="384"/>
                    </a:lnTo>
                    <a:lnTo>
                      <a:pt x="2693" y="384"/>
                    </a:lnTo>
                    <a:lnTo>
                      <a:pt x="2693" y="384"/>
                    </a:lnTo>
                    <a:lnTo>
                      <a:pt x="2694" y="244"/>
                    </a:lnTo>
                    <a:lnTo>
                      <a:pt x="2694" y="384"/>
                    </a:lnTo>
                    <a:lnTo>
                      <a:pt x="2694" y="384"/>
                    </a:lnTo>
                    <a:lnTo>
                      <a:pt x="2695" y="384"/>
                    </a:lnTo>
                    <a:lnTo>
                      <a:pt x="2695" y="384"/>
                    </a:lnTo>
                    <a:lnTo>
                      <a:pt x="2696" y="384"/>
                    </a:lnTo>
                    <a:lnTo>
                      <a:pt x="2696" y="384"/>
                    </a:lnTo>
                    <a:lnTo>
                      <a:pt x="2697" y="384"/>
                    </a:lnTo>
                    <a:lnTo>
                      <a:pt x="2697" y="384"/>
                    </a:lnTo>
                    <a:lnTo>
                      <a:pt x="2698" y="384"/>
                    </a:lnTo>
                    <a:lnTo>
                      <a:pt x="2698" y="384"/>
                    </a:lnTo>
                    <a:lnTo>
                      <a:pt x="2699" y="384"/>
                    </a:lnTo>
                    <a:lnTo>
                      <a:pt x="2699" y="384"/>
                    </a:lnTo>
                    <a:lnTo>
                      <a:pt x="2700" y="384"/>
                    </a:lnTo>
                    <a:lnTo>
                      <a:pt x="2700" y="384"/>
                    </a:lnTo>
                    <a:lnTo>
                      <a:pt x="2701" y="384"/>
                    </a:lnTo>
                    <a:lnTo>
                      <a:pt x="2701" y="384"/>
                    </a:lnTo>
                    <a:lnTo>
                      <a:pt x="2702" y="384"/>
                    </a:lnTo>
                    <a:lnTo>
                      <a:pt x="2702" y="384"/>
                    </a:lnTo>
                    <a:lnTo>
                      <a:pt x="2703" y="384"/>
                    </a:lnTo>
                    <a:lnTo>
                      <a:pt x="2703" y="384"/>
                    </a:lnTo>
                    <a:lnTo>
                      <a:pt x="2704" y="384"/>
                    </a:lnTo>
                    <a:lnTo>
                      <a:pt x="2704" y="384"/>
                    </a:lnTo>
                    <a:lnTo>
                      <a:pt x="2705" y="384"/>
                    </a:lnTo>
                    <a:lnTo>
                      <a:pt x="2705" y="384"/>
                    </a:lnTo>
                    <a:lnTo>
                      <a:pt x="2706" y="384"/>
                    </a:lnTo>
                    <a:lnTo>
                      <a:pt x="2706" y="384"/>
                    </a:lnTo>
                    <a:lnTo>
                      <a:pt x="2707" y="384"/>
                    </a:lnTo>
                    <a:lnTo>
                      <a:pt x="2707" y="384"/>
                    </a:lnTo>
                    <a:lnTo>
                      <a:pt x="2708" y="384"/>
                    </a:lnTo>
                    <a:lnTo>
                      <a:pt x="2708" y="384"/>
                    </a:lnTo>
                    <a:lnTo>
                      <a:pt x="2709" y="384"/>
                    </a:lnTo>
                    <a:lnTo>
                      <a:pt x="2709" y="384"/>
                    </a:lnTo>
                    <a:lnTo>
                      <a:pt x="2710" y="384"/>
                    </a:lnTo>
                    <a:lnTo>
                      <a:pt x="2710" y="384"/>
                    </a:lnTo>
                    <a:lnTo>
                      <a:pt x="2711" y="384"/>
                    </a:lnTo>
                    <a:lnTo>
                      <a:pt x="2711" y="384"/>
                    </a:lnTo>
                    <a:lnTo>
                      <a:pt x="2712" y="384"/>
                    </a:lnTo>
                    <a:lnTo>
                      <a:pt x="2712" y="384"/>
                    </a:lnTo>
                    <a:lnTo>
                      <a:pt x="2713" y="384"/>
                    </a:lnTo>
                    <a:lnTo>
                      <a:pt x="2713" y="384"/>
                    </a:lnTo>
                    <a:lnTo>
                      <a:pt x="2714" y="384"/>
                    </a:lnTo>
                    <a:lnTo>
                      <a:pt x="2714" y="384"/>
                    </a:lnTo>
                    <a:lnTo>
                      <a:pt x="2715" y="244"/>
                    </a:lnTo>
                    <a:lnTo>
                      <a:pt x="2715" y="384"/>
                    </a:lnTo>
                    <a:lnTo>
                      <a:pt x="2715" y="384"/>
                    </a:lnTo>
                    <a:lnTo>
                      <a:pt x="2716" y="384"/>
                    </a:lnTo>
                    <a:lnTo>
                      <a:pt x="2716" y="384"/>
                    </a:lnTo>
                    <a:lnTo>
                      <a:pt x="2717" y="244"/>
                    </a:lnTo>
                    <a:lnTo>
                      <a:pt x="2717" y="307"/>
                    </a:lnTo>
                    <a:lnTo>
                      <a:pt x="2717" y="384"/>
                    </a:lnTo>
                    <a:lnTo>
                      <a:pt x="2718" y="336"/>
                    </a:lnTo>
                    <a:lnTo>
                      <a:pt x="2718" y="384"/>
                    </a:lnTo>
                    <a:lnTo>
                      <a:pt x="2719" y="384"/>
                    </a:lnTo>
                    <a:lnTo>
                      <a:pt x="2719" y="384"/>
                    </a:lnTo>
                    <a:lnTo>
                      <a:pt x="2720" y="256"/>
                    </a:lnTo>
                    <a:lnTo>
                      <a:pt x="2720" y="384"/>
                    </a:lnTo>
                    <a:lnTo>
                      <a:pt x="2720" y="384"/>
                    </a:lnTo>
                    <a:lnTo>
                      <a:pt x="2721" y="384"/>
                    </a:lnTo>
                    <a:lnTo>
                      <a:pt x="2721" y="384"/>
                    </a:lnTo>
                    <a:lnTo>
                      <a:pt x="2722" y="322"/>
                    </a:lnTo>
                    <a:lnTo>
                      <a:pt x="2722" y="384"/>
                    </a:lnTo>
                    <a:lnTo>
                      <a:pt x="2722" y="384"/>
                    </a:lnTo>
                    <a:lnTo>
                      <a:pt x="2723" y="384"/>
                    </a:lnTo>
                    <a:lnTo>
                      <a:pt x="2723" y="384"/>
                    </a:lnTo>
                    <a:lnTo>
                      <a:pt x="2724" y="384"/>
                    </a:lnTo>
                    <a:lnTo>
                      <a:pt x="2724" y="384"/>
                    </a:lnTo>
                    <a:lnTo>
                      <a:pt x="2725" y="384"/>
                    </a:lnTo>
                    <a:lnTo>
                      <a:pt x="2725" y="256"/>
                    </a:lnTo>
                    <a:lnTo>
                      <a:pt x="2725" y="384"/>
                    </a:lnTo>
                    <a:lnTo>
                      <a:pt x="2726" y="244"/>
                    </a:lnTo>
                    <a:lnTo>
                      <a:pt x="2726" y="351"/>
                    </a:lnTo>
                    <a:lnTo>
                      <a:pt x="2726" y="384"/>
                    </a:lnTo>
                    <a:lnTo>
                      <a:pt x="2727" y="384"/>
                    </a:lnTo>
                    <a:lnTo>
                      <a:pt x="2727" y="384"/>
                    </a:lnTo>
                    <a:lnTo>
                      <a:pt x="2728" y="384"/>
                    </a:lnTo>
                    <a:lnTo>
                      <a:pt x="2728" y="384"/>
                    </a:lnTo>
                    <a:lnTo>
                      <a:pt x="2729" y="230"/>
                    </a:lnTo>
                    <a:lnTo>
                      <a:pt x="2729" y="230"/>
                    </a:lnTo>
                    <a:lnTo>
                      <a:pt x="2729" y="384"/>
                    </a:lnTo>
                    <a:lnTo>
                      <a:pt x="2730" y="384"/>
                    </a:lnTo>
                    <a:lnTo>
                      <a:pt x="2731" y="384"/>
                    </a:lnTo>
                    <a:lnTo>
                      <a:pt x="2731" y="384"/>
                    </a:lnTo>
                    <a:lnTo>
                      <a:pt x="2732" y="384"/>
                    </a:lnTo>
                    <a:lnTo>
                      <a:pt x="2732" y="384"/>
                    </a:lnTo>
                    <a:lnTo>
                      <a:pt x="2733" y="384"/>
                    </a:lnTo>
                    <a:lnTo>
                      <a:pt x="2733" y="384"/>
                    </a:lnTo>
                    <a:lnTo>
                      <a:pt x="2734" y="384"/>
                    </a:lnTo>
                    <a:lnTo>
                      <a:pt x="2734" y="384"/>
                    </a:lnTo>
                    <a:lnTo>
                      <a:pt x="2735" y="384"/>
                    </a:lnTo>
                    <a:lnTo>
                      <a:pt x="2735" y="384"/>
                    </a:lnTo>
                    <a:lnTo>
                      <a:pt x="2735" y="384"/>
                    </a:lnTo>
                    <a:lnTo>
                      <a:pt x="2736" y="266"/>
                    </a:lnTo>
                    <a:lnTo>
                      <a:pt x="2737" y="282"/>
                    </a:lnTo>
                    <a:lnTo>
                      <a:pt x="2737" y="384"/>
                    </a:lnTo>
                    <a:lnTo>
                      <a:pt x="2737" y="256"/>
                    </a:lnTo>
                    <a:lnTo>
                      <a:pt x="2737" y="384"/>
                    </a:lnTo>
                    <a:lnTo>
                      <a:pt x="2738" y="384"/>
                    </a:lnTo>
                    <a:lnTo>
                      <a:pt x="2738" y="384"/>
                    </a:lnTo>
                    <a:lnTo>
                      <a:pt x="2739" y="384"/>
                    </a:lnTo>
                    <a:lnTo>
                      <a:pt x="2739" y="384"/>
                    </a:lnTo>
                    <a:lnTo>
                      <a:pt x="2740" y="384"/>
                    </a:lnTo>
                    <a:lnTo>
                      <a:pt x="2740" y="244"/>
                    </a:lnTo>
                    <a:lnTo>
                      <a:pt x="2740" y="384"/>
                    </a:lnTo>
                    <a:lnTo>
                      <a:pt x="2741" y="384"/>
                    </a:lnTo>
                    <a:lnTo>
                      <a:pt x="2741" y="384"/>
                    </a:lnTo>
                    <a:lnTo>
                      <a:pt x="2742" y="384"/>
                    </a:lnTo>
                    <a:lnTo>
                      <a:pt x="2742" y="384"/>
                    </a:lnTo>
                    <a:lnTo>
                      <a:pt x="2743" y="384"/>
                    </a:lnTo>
                    <a:lnTo>
                      <a:pt x="2743" y="384"/>
                    </a:lnTo>
                    <a:lnTo>
                      <a:pt x="2744" y="384"/>
                    </a:lnTo>
                    <a:lnTo>
                      <a:pt x="2744" y="384"/>
                    </a:lnTo>
                    <a:lnTo>
                      <a:pt x="2745" y="384"/>
                    </a:lnTo>
                    <a:lnTo>
                      <a:pt x="2745" y="384"/>
                    </a:lnTo>
                    <a:lnTo>
                      <a:pt x="2746" y="384"/>
                    </a:lnTo>
                    <a:lnTo>
                      <a:pt x="2746" y="384"/>
                    </a:lnTo>
                    <a:lnTo>
                      <a:pt x="2746" y="384"/>
                    </a:lnTo>
                    <a:lnTo>
                      <a:pt x="2747" y="384"/>
                    </a:lnTo>
                    <a:lnTo>
                      <a:pt x="2748" y="384"/>
                    </a:lnTo>
                    <a:lnTo>
                      <a:pt x="2748" y="384"/>
                    </a:lnTo>
                    <a:lnTo>
                      <a:pt x="2749" y="384"/>
                    </a:lnTo>
                    <a:lnTo>
                      <a:pt x="2749" y="384"/>
                    </a:lnTo>
                    <a:lnTo>
                      <a:pt x="2750" y="384"/>
                    </a:lnTo>
                    <a:lnTo>
                      <a:pt x="2750" y="384"/>
                    </a:lnTo>
                    <a:lnTo>
                      <a:pt x="2751" y="384"/>
                    </a:lnTo>
                    <a:lnTo>
                      <a:pt x="2751" y="384"/>
                    </a:lnTo>
                    <a:lnTo>
                      <a:pt x="2752" y="384"/>
                    </a:lnTo>
                    <a:lnTo>
                      <a:pt x="2752" y="230"/>
                    </a:lnTo>
                    <a:lnTo>
                      <a:pt x="2753" y="384"/>
                    </a:lnTo>
                    <a:lnTo>
                      <a:pt x="2753" y="230"/>
                    </a:lnTo>
                    <a:lnTo>
                      <a:pt x="2753" y="288"/>
                    </a:lnTo>
                    <a:lnTo>
                      <a:pt x="2754" y="288"/>
                    </a:lnTo>
                    <a:lnTo>
                      <a:pt x="2754" y="384"/>
                    </a:lnTo>
                    <a:lnTo>
                      <a:pt x="2754" y="384"/>
                    </a:lnTo>
                    <a:lnTo>
                      <a:pt x="2755" y="384"/>
                    </a:lnTo>
                    <a:lnTo>
                      <a:pt x="2755" y="192"/>
                    </a:lnTo>
                    <a:lnTo>
                      <a:pt x="2755" y="384"/>
                    </a:lnTo>
                    <a:lnTo>
                      <a:pt x="2756" y="384"/>
                    </a:lnTo>
                    <a:lnTo>
                      <a:pt x="2756" y="164"/>
                    </a:lnTo>
                    <a:lnTo>
                      <a:pt x="2756" y="256"/>
                    </a:lnTo>
                    <a:lnTo>
                      <a:pt x="2757" y="256"/>
                    </a:lnTo>
                    <a:lnTo>
                      <a:pt x="2757" y="128"/>
                    </a:lnTo>
                    <a:lnTo>
                      <a:pt x="2757" y="266"/>
                    </a:lnTo>
                    <a:lnTo>
                      <a:pt x="2757" y="266"/>
                    </a:lnTo>
                    <a:lnTo>
                      <a:pt x="2758" y="256"/>
                    </a:lnTo>
                    <a:lnTo>
                      <a:pt x="2758" y="384"/>
                    </a:lnTo>
                    <a:lnTo>
                      <a:pt x="2758" y="384"/>
                    </a:lnTo>
                    <a:lnTo>
                      <a:pt x="2759" y="384"/>
                    </a:lnTo>
                    <a:lnTo>
                      <a:pt x="2759" y="384"/>
                    </a:lnTo>
                    <a:lnTo>
                      <a:pt x="2760" y="384"/>
                    </a:lnTo>
                    <a:lnTo>
                      <a:pt x="2760" y="266"/>
                    </a:lnTo>
                    <a:lnTo>
                      <a:pt x="2760" y="384"/>
                    </a:lnTo>
                    <a:lnTo>
                      <a:pt x="2761" y="384"/>
                    </a:lnTo>
                    <a:lnTo>
                      <a:pt x="2761" y="384"/>
                    </a:lnTo>
                    <a:lnTo>
                      <a:pt x="2762" y="384"/>
                    </a:lnTo>
                    <a:lnTo>
                      <a:pt x="2762" y="384"/>
                    </a:lnTo>
                    <a:lnTo>
                      <a:pt x="2763" y="384"/>
                    </a:lnTo>
                    <a:lnTo>
                      <a:pt x="2763" y="384"/>
                    </a:lnTo>
                    <a:lnTo>
                      <a:pt x="2764" y="384"/>
                    </a:lnTo>
                    <a:lnTo>
                      <a:pt x="2764" y="384"/>
                    </a:lnTo>
                    <a:lnTo>
                      <a:pt x="2765" y="192"/>
                    </a:lnTo>
                    <a:lnTo>
                      <a:pt x="2765" y="384"/>
                    </a:lnTo>
                    <a:lnTo>
                      <a:pt x="2765" y="384"/>
                    </a:lnTo>
                    <a:lnTo>
                      <a:pt x="2766" y="384"/>
                    </a:lnTo>
                    <a:lnTo>
                      <a:pt x="2766" y="384"/>
                    </a:lnTo>
                    <a:lnTo>
                      <a:pt x="2766" y="384"/>
                    </a:lnTo>
                    <a:lnTo>
                      <a:pt x="2768" y="384"/>
                    </a:lnTo>
                    <a:lnTo>
                      <a:pt x="2768" y="384"/>
                    </a:lnTo>
                    <a:lnTo>
                      <a:pt x="2768" y="192"/>
                    </a:lnTo>
                    <a:lnTo>
                      <a:pt x="2769" y="384"/>
                    </a:lnTo>
                    <a:lnTo>
                      <a:pt x="2769" y="384"/>
                    </a:lnTo>
                    <a:lnTo>
                      <a:pt x="2769" y="0"/>
                    </a:lnTo>
                    <a:lnTo>
                      <a:pt x="2770" y="266"/>
                    </a:lnTo>
                    <a:lnTo>
                      <a:pt x="2770" y="266"/>
                    </a:lnTo>
                    <a:lnTo>
                      <a:pt x="2770" y="384"/>
                    </a:lnTo>
                    <a:lnTo>
                      <a:pt x="2770" y="128"/>
                    </a:lnTo>
                    <a:lnTo>
                      <a:pt x="2771" y="266"/>
                    </a:lnTo>
                    <a:lnTo>
                      <a:pt x="2771" y="384"/>
                    </a:lnTo>
                    <a:lnTo>
                      <a:pt x="2771" y="128"/>
                    </a:lnTo>
                    <a:lnTo>
                      <a:pt x="2772" y="384"/>
                    </a:lnTo>
                    <a:lnTo>
                      <a:pt x="2772" y="384"/>
                    </a:lnTo>
                    <a:lnTo>
                      <a:pt x="2773" y="384"/>
                    </a:lnTo>
                    <a:lnTo>
                      <a:pt x="2773" y="384"/>
                    </a:lnTo>
                    <a:lnTo>
                      <a:pt x="2773" y="230"/>
                    </a:lnTo>
                    <a:lnTo>
                      <a:pt x="2774" y="384"/>
                    </a:lnTo>
                    <a:lnTo>
                      <a:pt x="2774" y="384"/>
                    </a:lnTo>
                    <a:lnTo>
                      <a:pt x="2775" y="384"/>
                    </a:lnTo>
                    <a:lnTo>
                      <a:pt x="2775" y="384"/>
                    </a:lnTo>
                    <a:lnTo>
                      <a:pt x="2776" y="384"/>
                    </a:lnTo>
                    <a:lnTo>
                      <a:pt x="2776" y="384"/>
                    </a:lnTo>
                    <a:lnTo>
                      <a:pt x="2777" y="384"/>
                    </a:lnTo>
                    <a:lnTo>
                      <a:pt x="2777" y="384"/>
                    </a:lnTo>
                    <a:lnTo>
                      <a:pt x="2778" y="384"/>
                    </a:lnTo>
                    <a:lnTo>
                      <a:pt x="2778" y="384"/>
                    </a:lnTo>
                    <a:lnTo>
                      <a:pt x="2778" y="244"/>
                    </a:lnTo>
                    <a:lnTo>
                      <a:pt x="2779" y="384"/>
                    </a:lnTo>
                    <a:lnTo>
                      <a:pt x="2779" y="384"/>
                    </a:lnTo>
                    <a:lnTo>
                      <a:pt x="2780" y="384"/>
                    </a:lnTo>
                    <a:lnTo>
                      <a:pt x="2780" y="384"/>
                    </a:lnTo>
                    <a:lnTo>
                      <a:pt x="2780" y="192"/>
                    </a:lnTo>
                    <a:lnTo>
                      <a:pt x="2781" y="266"/>
                    </a:lnTo>
                    <a:lnTo>
                      <a:pt x="2781" y="274"/>
                    </a:lnTo>
                    <a:lnTo>
                      <a:pt x="2781" y="384"/>
                    </a:lnTo>
                    <a:lnTo>
                      <a:pt x="2782" y="384"/>
                    </a:lnTo>
                    <a:lnTo>
                      <a:pt x="2782" y="384"/>
                    </a:lnTo>
                    <a:lnTo>
                      <a:pt x="2782" y="266"/>
                    </a:lnTo>
                    <a:lnTo>
                      <a:pt x="2783" y="266"/>
                    </a:lnTo>
                    <a:lnTo>
                      <a:pt x="2783" y="266"/>
                    </a:lnTo>
                    <a:lnTo>
                      <a:pt x="2784" y="266"/>
                    </a:lnTo>
                    <a:lnTo>
                      <a:pt x="2784" y="266"/>
                    </a:lnTo>
                    <a:lnTo>
                      <a:pt x="2785" y="256"/>
                    </a:lnTo>
                    <a:lnTo>
                      <a:pt x="2785" y="384"/>
                    </a:lnTo>
                    <a:lnTo>
                      <a:pt x="2785" y="266"/>
                    </a:lnTo>
                    <a:lnTo>
                      <a:pt x="2786" y="384"/>
                    </a:lnTo>
                    <a:lnTo>
                      <a:pt x="2786" y="384"/>
                    </a:lnTo>
                    <a:lnTo>
                      <a:pt x="2787" y="384"/>
                    </a:lnTo>
                    <a:lnTo>
                      <a:pt x="2787" y="384"/>
                    </a:lnTo>
                    <a:lnTo>
                      <a:pt x="2788" y="384"/>
                    </a:lnTo>
                    <a:lnTo>
                      <a:pt x="2788" y="384"/>
                    </a:lnTo>
                    <a:lnTo>
                      <a:pt x="2789" y="384"/>
                    </a:lnTo>
                    <a:lnTo>
                      <a:pt x="2789" y="384"/>
                    </a:lnTo>
                    <a:lnTo>
                      <a:pt x="2790" y="384"/>
                    </a:lnTo>
                    <a:lnTo>
                      <a:pt x="2790" y="384"/>
                    </a:lnTo>
                    <a:lnTo>
                      <a:pt x="2791" y="384"/>
                    </a:lnTo>
                    <a:lnTo>
                      <a:pt x="2791" y="384"/>
                    </a:lnTo>
                    <a:lnTo>
                      <a:pt x="2792" y="384"/>
                    </a:lnTo>
                    <a:lnTo>
                      <a:pt x="2792" y="384"/>
                    </a:lnTo>
                    <a:lnTo>
                      <a:pt x="2793" y="384"/>
                    </a:lnTo>
                    <a:lnTo>
                      <a:pt x="2793" y="384"/>
                    </a:lnTo>
                    <a:lnTo>
                      <a:pt x="2794" y="384"/>
                    </a:lnTo>
                    <a:lnTo>
                      <a:pt x="2794" y="384"/>
                    </a:lnTo>
                    <a:lnTo>
                      <a:pt x="2795" y="384"/>
                    </a:lnTo>
                    <a:lnTo>
                      <a:pt x="2795" y="384"/>
                    </a:lnTo>
                    <a:lnTo>
                      <a:pt x="2796" y="384"/>
                    </a:lnTo>
                    <a:lnTo>
                      <a:pt x="2796" y="384"/>
                    </a:lnTo>
                    <a:lnTo>
                      <a:pt x="2797" y="384"/>
                    </a:lnTo>
                    <a:lnTo>
                      <a:pt x="2797" y="384"/>
                    </a:lnTo>
                    <a:lnTo>
                      <a:pt x="2798" y="384"/>
                    </a:lnTo>
                    <a:lnTo>
                      <a:pt x="2798" y="384"/>
                    </a:lnTo>
                    <a:lnTo>
                      <a:pt x="2799" y="384"/>
                    </a:lnTo>
                    <a:lnTo>
                      <a:pt x="2799" y="384"/>
                    </a:lnTo>
                    <a:lnTo>
                      <a:pt x="2800" y="384"/>
                    </a:lnTo>
                    <a:lnTo>
                      <a:pt x="2800" y="384"/>
                    </a:lnTo>
                    <a:lnTo>
                      <a:pt x="2801" y="384"/>
                    </a:lnTo>
                    <a:lnTo>
                      <a:pt x="2801" y="384"/>
                    </a:lnTo>
                    <a:lnTo>
                      <a:pt x="2802" y="384"/>
                    </a:lnTo>
                    <a:lnTo>
                      <a:pt x="2802" y="384"/>
                    </a:lnTo>
                    <a:lnTo>
                      <a:pt x="2803" y="384"/>
                    </a:lnTo>
                    <a:lnTo>
                      <a:pt x="2803" y="384"/>
                    </a:lnTo>
                    <a:lnTo>
                      <a:pt x="2804" y="384"/>
                    </a:lnTo>
                    <a:lnTo>
                      <a:pt x="2804" y="384"/>
                    </a:lnTo>
                    <a:lnTo>
                      <a:pt x="2805" y="384"/>
                    </a:lnTo>
                    <a:lnTo>
                      <a:pt x="2805" y="384"/>
                    </a:lnTo>
                    <a:lnTo>
                      <a:pt x="2806" y="256"/>
                    </a:lnTo>
                    <a:lnTo>
                      <a:pt x="2806" y="384"/>
                    </a:lnTo>
                    <a:lnTo>
                      <a:pt x="2806" y="384"/>
                    </a:lnTo>
                    <a:lnTo>
                      <a:pt x="2807" y="384"/>
                    </a:lnTo>
                    <a:lnTo>
                      <a:pt x="2807" y="384"/>
                    </a:lnTo>
                    <a:lnTo>
                      <a:pt x="2808" y="384"/>
                    </a:lnTo>
                    <a:lnTo>
                      <a:pt x="2808" y="384"/>
                    </a:lnTo>
                    <a:lnTo>
                      <a:pt x="2809" y="384"/>
                    </a:lnTo>
                    <a:lnTo>
                      <a:pt x="2809" y="384"/>
                    </a:lnTo>
                    <a:lnTo>
                      <a:pt x="2810" y="384"/>
                    </a:lnTo>
                    <a:lnTo>
                      <a:pt x="2810" y="384"/>
                    </a:lnTo>
                    <a:lnTo>
                      <a:pt x="2811" y="384"/>
                    </a:lnTo>
                    <a:lnTo>
                      <a:pt x="2811" y="384"/>
                    </a:lnTo>
                    <a:lnTo>
                      <a:pt x="2812" y="384"/>
                    </a:lnTo>
                    <a:lnTo>
                      <a:pt x="2812" y="384"/>
                    </a:lnTo>
                    <a:lnTo>
                      <a:pt x="2813" y="384"/>
                    </a:lnTo>
                    <a:lnTo>
                      <a:pt x="2813" y="384"/>
                    </a:lnTo>
                    <a:lnTo>
                      <a:pt x="2814" y="384"/>
                    </a:lnTo>
                    <a:lnTo>
                      <a:pt x="2814" y="384"/>
                    </a:lnTo>
                    <a:lnTo>
                      <a:pt x="2815" y="384"/>
                    </a:lnTo>
                    <a:lnTo>
                      <a:pt x="2815" y="384"/>
                    </a:lnTo>
                    <a:lnTo>
                      <a:pt x="2816" y="384"/>
                    </a:lnTo>
                    <a:lnTo>
                      <a:pt x="2816" y="384"/>
                    </a:lnTo>
                    <a:lnTo>
                      <a:pt x="2817" y="384"/>
                    </a:lnTo>
                    <a:lnTo>
                      <a:pt x="2817" y="384"/>
                    </a:lnTo>
                    <a:lnTo>
                      <a:pt x="2818" y="384"/>
                    </a:lnTo>
                    <a:lnTo>
                      <a:pt x="2818" y="384"/>
                    </a:lnTo>
                    <a:lnTo>
                      <a:pt x="2819" y="384"/>
                    </a:lnTo>
                    <a:lnTo>
                      <a:pt x="2819" y="384"/>
                    </a:lnTo>
                    <a:lnTo>
                      <a:pt x="2820" y="384"/>
                    </a:lnTo>
                    <a:lnTo>
                      <a:pt x="2820" y="384"/>
                    </a:lnTo>
                    <a:lnTo>
                      <a:pt x="2821" y="384"/>
                    </a:lnTo>
                    <a:lnTo>
                      <a:pt x="2821" y="384"/>
                    </a:lnTo>
                    <a:lnTo>
                      <a:pt x="2822" y="384"/>
                    </a:lnTo>
                    <a:lnTo>
                      <a:pt x="2822" y="384"/>
                    </a:lnTo>
                    <a:lnTo>
                      <a:pt x="2823" y="384"/>
                    </a:lnTo>
                    <a:lnTo>
                      <a:pt x="2823" y="384"/>
                    </a:lnTo>
                    <a:lnTo>
                      <a:pt x="2824" y="384"/>
                    </a:lnTo>
                    <a:lnTo>
                      <a:pt x="2824" y="384"/>
                    </a:lnTo>
                    <a:lnTo>
                      <a:pt x="2825" y="384"/>
                    </a:lnTo>
                    <a:lnTo>
                      <a:pt x="2825" y="384"/>
                    </a:lnTo>
                    <a:lnTo>
                      <a:pt x="2826" y="384"/>
                    </a:lnTo>
                    <a:lnTo>
                      <a:pt x="2826" y="384"/>
                    </a:lnTo>
                    <a:lnTo>
                      <a:pt x="2827" y="384"/>
                    </a:lnTo>
                    <a:lnTo>
                      <a:pt x="2827" y="384"/>
                    </a:lnTo>
                    <a:lnTo>
                      <a:pt x="2828" y="384"/>
                    </a:lnTo>
                    <a:lnTo>
                      <a:pt x="2828" y="384"/>
                    </a:lnTo>
                    <a:lnTo>
                      <a:pt x="2829" y="384"/>
                    </a:lnTo>
                    <a:lnTo>
                      <a:pt x="2829" y="384"/>
                    </a:lnTo>
                    <a:lnTo>
                      <a:pt x="2830" y="384"/>
                    </a:lnTo>
                    <a:lnTo>
                      <a:pt x="2830" y="384"/>
                    </a:lnTo>
                    <a:lnTo>
                      <a:pt x="2831" y="384"/>
                    </a:lnTo>
                    <a:lnTo>
                      <a:pt x="2831" y="384"/>
                    </a:lnTo>
                    <a:lnTo>
                      <a:pt x="2832" y="384"/>
                    </a:lnTo>
                    <a:lnTo>
                      <a:pt x="2832" y="384"/>
                    </a:lnTo>
                    <a:lnTo>
                      <a:pt x="2833" y="384"/>
                    </a:lnTo>
                    <a:lnTo>
                      <a:pt x="2833" y="384"/>
                    </a:lnTo>
                    <a:lnTo>
                      <a:pt x="2834" y="384"/>
                    </a:lnTo>
                    <a:lnTo>
                      <a:pt x="2834" y="384"/>
                    </a:lnTo>
                    <a:lnTo>
                      <a:pt x="2835" y="384"/>
                    </a:lnTo>
                    <a:lnTo>
                      <a:pt x="2835" y="384"/>
                    </a:lnTo>
                    <a:lnTo>
                      <a:pt x="2836" y="384"/>
                    </a:lnTo>
                    <a:lnTo>
                      <a:pt x="2836" y="384"/>
                    </a:lnTo>
                    <a:lnTo>
                      <a:pt x="2837" y="384"/>
                    </a:lnTo>
                    <a:lnTo>
                      <a:pt x="2837" y="384"/>
                    </a:lnTo>
                    <a:lnTo>
                      <a:pt x="2838" y="384"/>
                    </a:lnTo>
                    <a:lnTo>
                      <a:pt x="2838" y="384"/>
                    </a:lnTo>
                    <a:lnTo>
                      <a:pt x="2839" y="384"/>
                    </a:lnTo>
                    <a:lnTo>
                      <a:pt x="2839" y="384"/>
                    </a:lnTo>
                    <a:lnTo>
                      <a:pt x="2840" y="384"/>
                    </a:lnTo>
                    <a:lnTo>
                      <a:pt x="2840" y="384"/>
                    </a:lnTo>
                    <a:lnTo>
                      <a:pt x="2841" y="384"/>
                    </a:lnTo>
                    <a:lnTo>
                      <a:pt x="2841" y="384"/>
                    </a:lnTo>
                    <a:lnTo>
                      <a:pt x="2842" y="384"/>
                    </a:lnTo>
                    <a:lnTo>
                      <a:pt x="2842" y="384"/>
                    </a:lnTo>
                    <a:lnTo>
                      <a:pt x="2843" y="384"/>
                    </a:lnTo>
                    <a:lnTo>
                      <a:pt x="2843" y="384"/>
                    </a:lnTo>
                    <a:lnTo>
                      <a:pt x="2844" y="384"/>
                    </a:lnTo>
                    <a:lnTo>
                      <a:pt x="2844" y="384"/>
                    </a:lnTo>
                    <a:lnTo>
                      <a:pt x="2845" y="384"/>
                    </a:lnTo>
                    <a:lnTo>
                      <a:pt x="2845" y="384"/>
                    </a:lnTo>
                    <a:lnTo>
                      <a:pt x="2846" y="384"/>
                    </a:lnTo>
                    <a:lnTo>
                      <a:pt x="2846" y="384"/>
                    </a:lnTo>
                    <a:lnTo>
                      <a:pt x="2847" y="384"/>
                    </a:lnTo>
                    <a:lnTo>
                      <a:pt x="2847" y="384"/>
                    </a:lnTo>
                    <a:lnTo>
                      <a:pt x="2848" y="384"/>
                    </a:lnTo>
                    <a:lnTo>
                      <a:pt x="2848" y="384"/>
                    </a:lnTo>
                    <a:lnTo>
                      <a:pt x="2849" y="384"/>
                    </a:lnTo>
                    <a:lnTo>
                      <a:pt x="2849" y="384"/>
                    </a:lnTo>
                    <a:lnTo>
                      <a:pt x="2850" y="384"/>
                    </a:lnTo>
                    <a:lnTo>
                      <a:pt x="2850" y="384"/>
                    </a:lnTo>
                    <a:lnTo>
                      <a:pt x="2851" y="384"/>
                    </a:lnTo>
                    <a:lnTo>
                      <a:pt x="2851" y="384"/>
                    </a:lnTo>
                    <a:lnTo>
                      <a:pt x="2852" y="384"/>
                    </a:lnTo>
                    <a:lnTo>
                      <a:pt x="2852" y="384"/>
                    </a:lnTo>
                    <a:lnTo>
                      <a:pt x="2853" y="384"/>
                    </a:lnTo>
                    <a:lnTo>
                      <a:pt x="2853" y="384"/>
                    </a:lnTo>
                    <a:lnTo>
                      <a:pt x="2854" y="384"/>
                    </a:lnTo>
                    <a:lnTo>
                      <a:pt x="2854" y="384"/>
                    </a:lnTo>
                    <a:lnTo>
                      <a:pt x="2855" y="384"/>
                    </a:lnTo>
                    <a:lnTo>
                      <a:pt x="2855" y="384"/>
                    </a:lnTo>
                    <a:lnTo>
                      <a:pt x="2856" y="384"/>
                    </a:lnTo>
                    <a:lnTo>
                      <a:pt x="2856" y="384"/>
                    </a:lnTo>
                    <a:lnTo>
                      <a:pt x="2857" y="384"/>
                    </a:lnTo>
                    <a:lnTo>
                      <a:pt x="2857" y="384"/>
                    </a:lnTo>
                    <a:lnTo>
                      <a:pt x="2858" y="384"/>
                    </a:lnTo>
                    <a:lnTo>
                      <a:pt x="2858" y="384"/>
                    </a:lnTo>
                    <a:lnTo>
                      <a:pt x="2859" y="384"/>
                    </a:lnTo>
                    <a:lnTo>
                      <a:pt x="2859" y="384"/>
                    </a:lnTo>
                    <a:lnTo>
                      <a:pt x="2860" y="384"/>
                    </a:lnTo>
                    <a:lnTo>
                      <a:pt x="2860" y="384"/>
                    </a:lnTo>
                    <a:lnTo>
                      <a:pt x="2861" y="384"/>
                    </a:lnTo>
                    <a:lnTo>
                      <a:pt x="2861" y="384"/>
                    </a:lnTo>
                    <a:lnTo>
                      <a:pt x="2862" y="384"/>
                    </a:lnTo>
                    <a:lnTo>
                      <a:pt x="2862" y="384"/>
                    </a:lnTo>
                    <a:lnTo>
                      <a:pt x="2863" y="384"/>
                    </a:lnTo>
                    <a:lnTo>
                      <a:pt x="2863" y="384"/>
                    </a:lnTo>
                    <a:lnTo>
                      <a:pt x="2864" y="384"/>
                    </a:lnTo>
                    <a:lnTo>
                      <a:pt x="2864" y="384"/>
                    </a:lnTo>
                    <a:lnTo>
                      <a:pt x="2865" y="384"/>
                    </a:lnTo>
                    <a:lnTo>
                      <a:pt x="2865" y="384"/>
                    </a:lnTo>
                    <a:lnTo>
                      <a:pt x="2866" y="384"/>
                    </a:lnTo>
                    <a:lnTo>
                      <a:pt x="2866" y="384"/>
                    </a:lnTo>
                    <a:lnTo>
                      <a:pt x="2867" y="384"/>
                    </a:lnTo>
                    <a:lnTo>
                      <a:pt x="2867" y="384"/>
                    </a:lnTo>
                    <a:lnTo>
                      <a:pt x="2868" y="384"/>
                    </a:lnTo>
                    <a:lnTo>
                      <a:pt x="2868" y="384"/>
                    </a:lnTo>
                    <a:lnTo>
                      <a:pt x="2869" y="384"/>
                    </a:lnTo>
                    <a:lnTo>
                      <a:pt x="2869" y="384"/>
                    </a:lnTo>
                    <a:lnTo>
                      <a:pt x="2870" y="384"/>
                    </a:lnTo>
                    <a:lnTo>
                      <a:pt x="2870" y="384"/>
                    </a:lnTo>
                    <a:lnTo>
                      <a:pt x="2871" y="384"/>
                    </a:lnTo>
                    <a:lnTo>
                      <a:pt x="2871" y="384"/>
                    </a:lnTo>
                    <a:lnTo>
                      <a:pt x="2872" y="384"/>
                    </a:lnTo>
                    <a:lnTo>
                      <a:pt x="2872" y="384"/>
                    </a:lnTo>
                    <a:lnTo>
                      <a:pt x="2873" y="384"/>
                    </a:lnTo>
                    <a:lnTo>
                      <a:pt x="2873" y="384"/>
                    </a:lnTo>
                    <a:lnTo>
                      <a:pt x="2874" y="384"/>
                    </a:lnTo>
                    <a:lnTo>
                      <a:pt x="2874" y="384"/>
                    </a:lnTo>
                    <a:lnTo>
                      <a:pt x="2875" y="384"/>
                    </a:lnTo>
                    <a:lnTo>
                      <a:pt x="2875" y="384"/>
                    </a:lnTo>
                    <a:lnTo>
                      <a:pt x="2876" y="230"/>
                    </a:lnTo>
                    <a:lnTo>
                      <a:pt x="2876" y="384"/>
                    </a:lnTo>
                    <a:lnTo>
                      <a:pt x="2876" y="384"/>
                    </a:lnTo>
                    <a:lnTo>
                      <a:pt x="2877" y="384"/>
                    </a:lnTo>
                    <a:lnTo>
                      <a:pt x="2877" y="384"/>
                    </a:lnTo>
                    <a:lnTo>
                      <a:pt x="2878" y="294"/>
                    </a:lnTo>
                    <a:lnTo>
                      <a:pt x="2879" y="299"/>
                    </a:lnTo>
                    <a:lnTo>
                      <a:pt x="2879" y="384"/>
                    </a:lnTo>
                    <a:lnTo>
                      <a:pt x="2879" y="384"/>
                    </a:lnTo>
                    <a:lnTo>
                      <a:pt x="2880" y="384"/>
                    </a:lnTo>
                    <a:lnTo>
                      <a:pt x="2880" y="384"/>
                    </a:lnTo>
                    <a:lnTo>
                      <a:pt x="2881" y="384"/>
                    </a:lnTo>
                    <a:lnTo>
                      <a:pt x="2881" y="320"/>
                    </a:lnTo>
                    <a:lnTo>
                      <a:pt x="2881" y="384"/>
                    </a:lnTo>
                    <a:lnTo>
                      <a:pt x="2882" y="384"/>
                    </a:lnTo>
                    <a:lnTo>
                      <a:pt x="2882" y="384"/>
                    </a:lnTo>
                    <a:lnTo>
                      <a:pt x="2883" y="384"/>
                    </a:lnTo>
                    <a:lnTo>
                      <a:pt x="2883" y="299"/>
                    </a:lnTo>
                    <a:lnTo>
                      <a:pt x="2883" y="384"/>
                    </a:lnTo>
                    <a:lnTo>
                      <a:pt x="2884" y="384"/>
                    </a:lnTo>
                    <a:lnTo>
                      <a:pt x="2884" y="384"/>
                    </a:lnTo>
                    <a:lnTo>
                      <a:pt x="2885" y="384"/>
                    </a:lnTo>
                    <a:lnTo>
                      <a:pt x="2885" y="384"/>
                    </a:lnTo>
                    <a:lnTo>
                      <a:pt x="2886" y="384"/>
                    </a:lnTo>
                    <a:lnTo>
                      <a:pt x="2886" y="384"/>
                    </a:lnTo>
                    <a:lnTo>
                      <a:pt x="2887" y="384"/>
                    </a:lnTo>
                    <a:lnTo>
                      <a:pt x="2887" y="384"/>
                    </a:lnTo>
                    <a:lnTo>
                      <a:pt x="2888" y="384"/>
                    </a:lnTo>
                    <a:lnTo>
                      <a:pt x="2888" y="384"/>
                    </a:lnTo>
                    <a:lnTo>
                      <a:pt x="2889" y="384"/>
                    </a:lnTo>
                    <a:lnTo>
                      <a:pt x="2889" y="384"/>
                    </a:lnTo>
                    <a:lnTo>
                      <a:pt x="2889" y="384"/>
                    </a:lnTo>
                    <a:lnTo>
                      <a:pt x="2890" y="384"/>
                    </a:lnTo>
                    <a:lnTo>
                      <a:pt x="2891" y="384"/>
                    </a:lnTo>
                    <a:lnTo>
                      <a:pt x="2891" y="384"/>
                    </a:lnTo>
                    <a:lnTo>
                      <a:pt x="2892" y="384"/>
                    </a:lnTo>
                    <a:lnTo>
                      <a:pt x="2892" y="384"/>
                    </a:lnTo>
                    <a:lnTo>
                      <a:pt x="2893" y="384"/>
                    </a:lnTo>
                    <a:lnTo>
                      <a:pt x="2893" y="384"/>
                    </a:lnTo>
                    <a:lnTo>
                      <a:pt x="2894" y="384"/>
                    </a:lnTo>
                    <a:lnTo>
                      <a:pt x="2894" y="230"/>
                    </a:lnTo>
                    <a:lnTo>
                      <a:pt x="2894" y="384"/>
                    </a:lnTo>
                    <a:lnTo>
                      <a:pt x="2895" y="384"/>
                    </a:lnTo>
                    <a:lnTo>
                      <a:pt x="2895" y="384"/>
                    </a:lnTo>
                    <a:lnTo>
                      <a:pt x="2896" y="384"/>
                    </a:lnTo>
                    <a:lnTo>
                      <a:pt x="2896" y="384"/>
                    </a:lnTo>
                    <a:lnTo>
                      <a:pt x="2897" y="384"/>
                    </a:lnTo>
                    <a:lnTo>
                      <a:pt x="2897" y="384"/>
                    </a:lnTo>
                    <a:lnTo>
                      <a:pt x="2898" y="384"/>
                    </a:lnTo>
                    <a:lnTo>
                      <a:pt x="2898" y="384"/>
                    </a:lnTo>
                    <a:lnTo>
                      <a:pt x="2899" y="384"/>
                    </a:lnTo>
                    <a:lnTo>
                      <a:pt x="2899" y="384"/>
                    </a:lnTo>
                    <a:lnTo>
                      <a:pt x="2900" y="384"/>
                    </a:lnTo>
                    <a:lnTo>
                      <a:pt x="2900" y="384"/>
                    </a:lnTo>
                    <a:lnTo>
                      <a:pt x="2900" y="384"/>
                    </a:lnTo>
                    <a:lnTo>
                      <a:pt x="2901" y="384"/>
                    </a:lnTo>
                    <a:lnTo>
                      <a:pt x="2902" y="384"/>
                    </a:lnTo>
                    <a:lnTo>
                      <a:pt x="2902" y="384"/>
                    </a:lnTo>
                    <a:lnTo>
                      <a:pt x="2903" y="384"/>
                    </a:lnTo>
                    <a:lnTo>
                      <a:pt x="2903" y="384"/>
                    </a:lnTo>
                    <a:lnTo>
                      <a:pt x="2904" y="384"/>
                    </a:lnTo>
                    <a:lnTo>
                      <a:pt x="2904" y="384"/>
                    </a:lnTo>
                    <a:lnTo>
                      <a:pt x="2905" y="384"/>
                    </a:lnTo>
                    <a:lnTo>
                      <a:pt x="2905" y="384"/>
                    </a:lnTo>
                    <a:lnTo>
                      <a:pt x="2906" y="384"/>
                    </a:lnTo>
                    <a:lnTo>
                      <a:pt x="2906" y="384"/>
                    </a:lnTo>
                    <a:lnTo>
                      <a:pt x="2907" y="384"/>
                    </a:lnTo>
                    <a:lnTo>
                      <a:pt x="2907" y="384"/>
                    </a:lnTo>
                    <a:lnTo>
                      <a:pt x="2908" y="384"/>
                    </a:lnTo>
                    <a:lnTo>
                      <a:pt x="2908" y="384"/>
                    </a:lnTo>
                    <a:lnTo>
                      <a:pt x="2909" y="384"/>
                    </a:lnTo>
                    <a:lnTo>
                      <a:pt x="2909" y="384"/>
                    </a:lnTo>
                    <a:lnTo>
                      <a:pt x="2910" y="384"/>
                    </a:lnTo>
                    <a:lnTo>
                      <a:pt x="2910" y="384"/>
                    </a:lnTo>
                    <a:lnTo>
                      <a:pt x="2911" y="384"/>
                    </a:lnTo>
                    <a:lnTo>
                      <a:pt x="2911" y="384"/>
                    </a:lnTo>
                    <a:lnTo>
                      <a:pt x="2912" y="384"/>
                    </a:lnTo>
                    <a:lnTo>
                      <a:pt x="2912" y="384"/>
                    </a:lnTo>
                    <a:lnTo>
                      <a:pt x="2913" y="384"/>
                    </a:lnTo>
                    <a:lnTo>
                      <a:pt x="2913" y="384"/>
                    </a:lnTo>
                    <a:lnTo>
                      <a:pt x="2914" y="384"/>
                    </a:lnTo>
                    <a:lnTo>
                      <a:pt x="2914" y="384"/>
                    </a:lnTo>
                    <a:lnTo>
                      <a:pt x="2915" y="384"/>
                    </a:lnTo>
                    <a:lnTo>
                      <a:pt x="2916" y="384"/>
                    </a:lnTo>
                    <a:lnTo>
                      <a:pt x="2916" y="384"/>
                    </a:lnTo>
                    <a:lnTo>
                      <a:pt x="2917" y="244"/>
                    </a:lnTo>
                    <a:lnTo>
                      <a:pt x="2917" y="244"/>
                    </a:lnTo>
                    <a:lnTo>
                      <a:pt x="2917" y="384"/>
                    </a:lnTo>
                    <a:lnTo>
                      <a:pt x="2918" y="384"/>
                    </a:lnTo>
                    <a:lnTo>
                      <a:pt x="2918" y="384"/>
                    </a:lnTo>
                    <a:lnTo>
                      <a:pt x="2918" y="128"/>
                    </a:lnTo>
                    <a:lnTo>
                      <a:pt x="2919" y="384"/>
                    </a:lnTo>
                    <a:lnTo>
                      <a:pt x="2919" y="384"/>
                    </a:lnTo>
                    <a:lnTo>
                      <a:pt x="2920" y="230"/>
                    </a:lnTo>
                    <a:lnTo>
                      <a:pt x="2920" y="230"/>
                    </a:lnTo>
                    <a:lnTo>
                      <a:pt x="2920" y="384"/>
                    </a:lnTo>
                    <a:lnTo>
                      <a:pt x="2921" y="384"/>
                    </a:lnTo>
                    <a:lnTo>
                      <a:pt x="2921" y="384"/>
                    </a:lnTo>
                    <a:lnTo>
                      <a:pt x="2921" y="192"/>
                    </a:lnTo>
                    <a:lnTo>
                      <a:pt x="2922" y="384"/>
                    </a:lnTo>
                    <a:lnTo>
                      <a:pt x="2922" y="384"/>
                    </a:lnTo>
                    <a:lnTo>
                      <a:pt x="2923" y="384"/>
                    </a:lnTo>
                    <a:lnTo>
                      <a:pt x="2923" y="384"/>
                    </a:lnTo>
                    <a:lnTo>
                      <a:pt x="2924" y="384"/>
                    </a:lnTo>
                    <a:lnTo>
                      <a:pt x="2924" y="384"/>
                    </a:lnTo>
                    <a:lnTo>
                      <a:pt x="2925" y="343"/>
                    </a:lnTo>
                    <a:lnTo>
                      <a:pt x="2925" y="384"/>
                    </a:lnTo>
                    <a:lnTo>
                      <a:pt x="2926" y="384"/>
                    </a:lnTo>
                    <a:lnTo>
                      <a:pt x="2926" y="384"/>
                    </a:lnTo>
                    <a:lnTo>
                      <a:pt x="2927" y="384"/>
                    </a:lnTo>
                    <a:lnTo>
                      <a:pt x="2927" y="230"/>
                    </a:lnTo>
                    <a:lnTo>
                      <a:pt x="2928" y="384"/>
                    </a:lnTo>
                    <a:lnTo>
                      <a:pt x="2928" y="384"/>
                    </a:lnTo>
                    <a:lnTo>
                      <a:pt x="2929" y="230"/>
                    </a:lnTo>
                    <a:lnTo>
                      <a:pt x="2929" y="384"/>
                    </a:lnTo>
                    <a:lnTo>
                      <a:pt x="2929" y="230"/>
                    </a:lnTo>
                    <a:lnTo>
                      <a:pt x="2930" y="384"/>
                    </a:lnTo>
                    <a:lnTo>
                      <a:pt x="2930" y="384"/>
                    </a:lnTo>
                    <a:lnTo>
                      <a:pt x="2930" y="213"/>
                    </a:lnTo>
                    <a:lnTo>
                      <a:pt x="2931" y="274"/>
                    </a:lnTo>
                    <a:lnTo>
                      <a:pt x="2931" y="384"/>
                    </a:lnTo>
                    <a:lnTo>
                      <a:pt x="2931" y="244"/>
                    </a:lnTo>
                    <a:lnTo>
                      <a:pt x="2932" y="244"/>
                    </a:lnTo>
                    <a:lnTo>
                      <a:pt x="2932" y="244"/>
                    </a:lnTo>
                    <a:lnTo>
                      <a:pt x="2932" y="384"/>
                    </a:lnTo>
                    <a:lnTo>
                      <a:pt x="2933" y="192"/>
                    </a:lnTo>
                    <a:lnTo>
                      <a:pt x="2933" y="192"/>
                    </a:lnTo>
                    <a:lnTo>
                      <a:pt x="2933" y="384"/>
                    </a:lnTo>
                    <a:lnTo>
                      <a:pt x="2933" y="244"/>
                    </a:lnTo>
                    <a:lnTo>
                      <a:pt x="2934" y="320"/>
                    </a:lnTo>
                    <a:lnTo>
                      <a:pt x="2934" y="322"/>
                    </a:lnTo>
                    <a:lnTo>
                      <a:pt x="2934" y="384"/>
                    </a:lnTo>
                    <a:lnTo>
                      <a:pt x="2935" y="322"/>
                    </a:lnTo>
                    <a:lnTo>
                      <a:pt x="2935" y="325"/>
                    </a:lnTo>
                    <a:lnTo>
                      <a:pt x="2935" y="384"/>
                    </a:lnTo>
                    <a:lnTo>
                      <a:pt x="2936" y="384"/>
                    </a:lnTo>
                    <a:lnTo>
                      <a:pt x="2936" y="384"/>
                    </a:lnTo>
                    <a:lnTo>
                      <a:pt x="2937" y="384"/>
                    </a:lnTo>
                    <a:lnTo>
                      <a:pt x="2937" y="384"/>
                    </a:lnTo>
                    <a:lnTo>
                      <a:pt x="2938" y="384"/>
                    </a:lnTo>
                    <a:lnTo>
                      <a:pt x="2938" y="384"/>
                    </a:lnTo>
                    <a:lnTo>
                      <a:pt x="2938" y="325"/>
                    </a:lnTo>
                    <a:lnTo>
                      <a:pt x="2939" y="384"/>
                    </a:lnTo>
                    <a:lnTo>
                      <a:pt x="2939" y="384"/>
                    </a:lnTo>
                    <a:lnTo>
                      <a:pt x="2939" y="325"/>
                    </a:lnTo>
                    <a:lnTo>
                      <a:pt x="2940" y="384"/>
                    </a:lnTo>
                    <a:lnTo>
                      <a:pt x="2940" y="384"/>
                    </a:lnTo>
                    <a:lnTo>
                      <a:pt x="2941" y="384"/>
                    </a:lnTo>
                    <a:lnTo>
                      <a:pt x="2941" y="384"/>
                    </a:lnTo>
                    <a:lnTo>
                      <a:pt x="2941" y="320"/>
                    </a:lnTo>
                    <a:lnTo>
                      <a:pt x="2942" y="384"/>
                    </a:lnTo>
                    <a:lnTo>
                      <a:pt x="2942" y="384"/>
                    </a:lnTo>
                    <a:lnTo>
                      <a:pt x="2943" y="384"/>
                    </a:lnTo>
                    <a:lnTo>
                      <a:pt x="2943" y="384"/>
                    </a:lnTo>
                    <a:lnTo>
                      <a:pt x="2944" y="384"/>
                    </a:lnTo>
                    <a:lnTo>
                      <a:pt x="2944" y="384"/>
                    </a:lnTo>
                    <a:lnTo>
                      <a:pt x="2945" y="384"/>
                    </a:lnTo>
                    <a:lnTo>
                      <a:pt x="2945" y="384"/>
                    </a:lnTo>
                    <a:lnTo>
                      <a:pt x="2946" y="384"/>
                    </a:lnTo>
                    <a:lnTo>
                      <a:pt x="2946" y="384"/>
                    </a:lnTo>
                    <a:lnTo>
                      <a:pt x="2947" y="384"/>
                    </a:lnTo>
                    <a:lnTo>
                      <a:pt x="2947" y="384"/>
                    </a:lnTo>
                    <a:lnTo>
                      <a:pt x="2948" y="384"/>
                    </a:lnTo>
                    <a:lnTo>
                      <a:pt x="2948" y="384"/>
                    </a:lnTo>
                    <a:lnTo>
                      <a:pt x="2949" y="384"/>
                    </a:lnTo>
                    <a:lnTo>
                      <a:pt x="2949" y="384"/>
                    </a:lnTo>
                    <a:lnTo>
                      <a:pt x="2950" y="384"/>
                    </a:lnTo>
                    <a:lnTo>
                      <a:pt x="2950" y="384"/>
                    </a:lnTo>
                    <a:lnTo>
                      <a:pt x="2951" y="384"/>
                    </a:lnTo>
                    <a:lnTo>
                      <a:pt x="2951" y="384"/>
                    </a:lnTo>
                    <a:lnTo>
                      <a:pt x="2952" y="384"/>
                    </a:lnTo>
                    <a:lnTo>
                      <a:pt x="2952" y="384"/>
                    </a:lnTo>
                    <a:lnTo>
                      <a:pt x="2953" y="384"/>
                    </a:lnTo>
                    <a:lnTo>
                      <a:pt x="2953" y="384"/>
                    </a:lnTo>
                    <a:lnTo>
                      <a:pt x="2954" y="384"/>
                    </a:lnTo>
                    <a:lnTo>
                      <a:pt x="2954" y="384"/>
                    </a:lnTo>
                    <a:lnTo>
                      <a:pt x="2955" y="384"/>
                    </a:lnTo>
                    <a:lnTo>
                      <a:pt x="2955" y="384"/>
                    </a:lnTo>
                    <a:lnTo>
                      <a:pt x="2956" y="384"/>
                    </a:lnTo>
                    <a:lnTo>
                      <a:pt x="2956" y="384"/>
                    </a:lnTo>
                    <a:lnTo>
                      <a:pt x="2957" y="384"/>
                    </a:lnTo>
                    <a:lnTo>
                      <a:pt x="2957" y="384"/>
                    </a:lnTo>
                    <a:lnTo>
                      <a:pt x="2958" y="384"/>
                    </a:lnTo>
                    <a:lnTo>
                      <a:pt x="2958" y="384"/>
                    </a:lnTo>
                    <a:lnTo>
                      <a:pt x="2959" y="384"/>
                    </a:lnTo>
                    <a:lnTo>
                      <a:pt x="2959" y="384"/>
                    </a:lnTo>
                    <a:lnTo>
                      <a:pt x="2960" y="384"/>
                    </a:lnTo>
                    <a:lnTo>
                      <a:pt x="2960" y="384"/>
                    </a:lnTo>
                    <a:lnTo>
                      <a:pt x="2961" y="384"/>
                    </a:lnTo>
                    <a:lnTo>
                      <a:pt x="2961" y="384"/>
                    </a:lnTo>
                    <a:lnTo>
                      <a:pt x="2962" y="384"/>
                    </a:lnTo>
                    <a:lnTo>
                      <a:pt x="2962" y="384"/>
                    </a:lnTo>
                    <a:lnTo>
                      <a:pt x="2963" y="384"/>
                    </a:lnTo>
                    <a:lnTo>
                      <a:pt x="2963" y="384"/>
                    </a:lnTo>
                    <a:lnTo>
                      <a:pt x="2964" y="384"/>
                    </a:lnTo>
                    <a:lnTo>
                      <a:pt x="2964" y="384"/>
                    </a:lnTo>
                    <a:lnTo>
                      <a:pt x="2965" y="384"/>
                    </a:lnTo>
                    <a:lnTo>
                      <a:pt x="2965" y="384"/>
                    </a:lnTo>
                    <a:lnTo>
                      <a:pt x="2966" y="128"/>
                    </a:lnTo>
                    <a:lnTo>
                      <a:pt x="2966" y="128"/>
                    </a:lnTo>
                    <a:lnTo>
                      <a:pt x="2966" y="384"/>
                    </a:lnTo>
                    <a:lnTo>
                      <a:pt x="2967" y="384"/>
                    </a:lnTo>
                    <a:lnTo>
                      <a:pt x="2967" y="128"/>
                    </a:lnTo>
                    <a:lnTo>
                      <a:pt x="2967" y="384"/>
                    </a:lnTo>
                    <a:lnTo>
                      <a:pt x="2968" y="384"/>
                    </a:lnTo>
                    <a:lnTo>
                      <a:pt x="2968" y="384"/>
                    </a:lnTo>
                    <a:lnTo>
                      <a:pt x="2969" y="384"/>
                    </a:lnTo>
                    <a:lnTo>
                      <a:pt x="2969" y="384"/>
                    </a:lnTo>
                    <a:lnTo>
                      <a:pt x="2970" y="384"/>
                    </a:lnTo>
                    <a:lnTo>
                      <a:pt x="2970" y="384"/>
                    </a:lnTo>
                    <a:lnTo>
                      <a:pt x="2971" y="230"/>
                    </a:lnTo>
                    <a:lnTo>
                      <a:pt x="2971" y="384"/>
                    </a:lnTo>
                    <a:lnTo>
                      <a:pt x="2971" y="384"/>
                    </a:lnTo>
                    <a:lnTo>
                      <a:pt x="2972" y="384"/>
                    </a:lnTo>
                    <a:lnTo>
                      <a:pt x="2972" y="384"/>
                    </a:lnTo>
                    <a:lnTo>
                      <a:pt x="2973" y="384"/>
                    </a:lnTo>
                    <a:lnTo>
                      <a:pt x="2973" y="384"/>
                    </a:lnTo>
                    <a:lnTo>
                      <a:pt x="2974" y="384"/>
                    </a:lnTo>
                    <a:lnTo>
                      <a:pt x="2974" y="384"/>
                    </a:lnTo>
                    <a:lnTo>
                      <a:pt x="2975" y="384"/>
                    </a:lnTo>
                    <a:lnTo>
                      <a:pt x="2975" y="384"/>
                    </a:lnTo>
                    <a:lnTo>
                      <a:pt x="2976" y="384"/>
                    </a:lnTo>
                    <a:lnTo>
                      <a:pt x="2976" y="384"/>
                    </a:lnTo>
                    <a:lnTo>
                      <a:pt x="2977" y="384"/>
                    </a:lnTo>
                    <a:lnTo>
                      <a:pt x="2977" y="230"/>
                    </a:lnTo>
                    <a:lnTo>
                      <a:pt x="2977" y="266"/>
                    </a:lnTo>
                    <a:lnTo>
                      <a:pt x="2978" y="256"/>
                    </a:lnTo>
                    <a:lnTo>
                      <a:pt x="2978" y="256"/>
                    </a:lnTo>
                    <a:lnTo>
                      <a:pt x="2979" y="384"/>
                    </a:lnTo>
                    <a:lnTo>
                      <a:pt x="2979" y="384"/>
                    </a:lnTo>
                    <a:lnTo>
                      <a:pt x="2979" y="384"/>
                    </a:lnTo>
                    <a:lnTo>
                      <a:pt x="2980" y="384"/>
                    </a:lnTo>
                    <a:lnTo>
                      <a:pt x="2980" y="384"/>
                    </a:lnTo>
                    <a:lnTo>
                      <a:pt x="2980" y="128"/>
                    </a:lnTo>
                    <a:lnTo>
                      <a:pt x="2981" y="274"/>
                    </a:lnTo>
                    <a:lnTo>
                      <a:pt x="2981" y="274"/>
                    </a:lnTo>
                    <a:lnTo>
                      <a:pt x="2982" y="274"/>
                    </a:lnTo>
                    <a:lnTo>
                      <a:pt x="2982" y="384"/>
                    </a:lnTo>
                    <a:lnTo>
                      <a:pt x="2983" y="384"/>
                    </a:lnTo>
                    <a:lnTo>
                      <a:pt x="2983" y="384"/>
                    </a:lnTo>
                    <a:lnTo>
                      <a:pt x="2984" y="384"/>
                    </a:lnTo>
                    <a:lnTo>
                      <a:pt x="2984" y="384"/>
                    </a:lnTo>
                    <a:lnTo>
                      <a:pt x="2985" y="384"/>
                    </a:lnTo>
                    <a:lnTo>
                      <a:pt x="2985" y="244"/>
                    </a:lnTo>
                    <a:lnTo>
                      <a:pt x="2985" y="266"/>
                    </a:lnTo>
                    <a:lnTo>
                      <a:pt x="2986" y="266"/>
                    </a:lnTo>
                    <a:lnTo>
                      <a:pt x="2986" y="266"/>
                    </a:lnTo>
                    <a:lnTo>
                      <a:pt x="2986" y="256"/>
                    </a:lnTo>
                    <a:lnTo>
                      <a:pt x="2986" y="384"/>
                    </a:lnTo>
                    <a:lnTo>
                      <a:pt x="2987" y="384"/>
                    </a:lnTo>
                    <a:lnTo>
                      <a:pt x="2987" y="384"/>
                    </a:lnTo>
                    <a:lnTo>
                      <a:pt x="2988" y="384"/>
                    </a:lnTo>
                    <a:lnTo>
                      <a:pt x="2988" y="384"/>
                    </a:lnTo>
                    <a:lnTo>
                      <a:pt x="2989" y="384"/>
                    </a:lnTo>
                    <a:lnTo>
                      <a:pt x="2989" y="384"/>
                    </a:lnTo>
                    <a:lnTo>
                      <a:pt x="2990" y="384"/>
                    </a:lnTo>
                    <a:lnTo>
                      <a:pt x="2990" y="384"/>
                    </a:lnTo>
                    <a:lnTo>
                      <a:pt x="2991" y="384"/>
                    </a:lnTo>
                    <a:lnTo>
                      <a:pt x="2991" y="384"/>
                    </a:lnTo>
                    <a:lnTo>
                      <a:pt x="2992" y="384"/>
                    </a:lnTo>
                    <a:lnTo>
                      <a:pt x="2992" y="384"/>
                    </a:lnTo>
                    <a:lnTo>
                      <a:pt x="2993" y="384"/>
                    </a:lnTo>
                    <a:lnTo>
                      <a:pt x="2993" y="384"/>
                    </a:lnTo>
                    <a:lnTo>
                      <a:pt x="2994" y="384"/>
                    </a:lnTo>
                    <a:lnTo>
                      <a:pt x="2994" y="384"/>
                    </a:lnTo>
                    <a:lnTo>
                      <a:pt x="2995" y="384"/>
                    </a:lnTo>
                    <a:lnTo>
                      <a:pt x="2995" y="384"/>
                    </a:lnTo>
                    <a:lnTo>
                      <a:pt x="2996" y="384"/>
                    </a:lnTo>
                    <a:lnTo>
                      <a:pt x="2996" y="384"/>
                    </a:lnTo>
                    <a:lnTo>
                      <a:pt x="2997" y="384"/>
                    </a:lnTo>
                    <a:lnTo>
                      <a:pt x="2997" y="384"/>
                    </a:lnTo>
                    <a:lnTo>
                      <a:pt x="2998" y="384"/>
                    </a:lnTo>
                    <a:lnTo>
                      <a:pt x="2998" y="384"/>
                    </a:lnTo>
                    <a:lnTo>
                      <a:pt x="2999" y="384"/>
                    </a:lnTo>
                    <a:lnTo>
                      <a:pt x="2999" y="384"/>
                    </a:lnTo>
                    <a:lnTo>
                      <a:pt x="3000" y="384"/>
                    </a:lnTo>
                    <a:lnTo>
                      <a:pt x="3000" y="384"/>
                    </a:lnTo>
                    <a:lnTo>
                      <a:pt x="3001" y="384"/>
                    </a:lnTo>
                    <a:lnTo>
                      <a:pt x="3001" y="384"/>
                    </a:lnTo>
                    <a:lnTo>
                      <a:pt x="3002" y="384"/>
                    </a:lnTo>
                    <a:lnTo>
                      <a:pt x="3002" y="384"/>
                    </a:lnTo>
                    <a:lnTo>
                      <a:pt x="3003" y="384"/>
                    </a:lnTo>
                    <a:lnTo>
                      <a:pt x="3003" y="384"/>
                    </a:lnTo>
                    <a:lnTo>
                      <a:pt x="3004" y="384"/>
                    </a:lnTo>
                    <a:lnTo>
                      <a:pt x="3004" y="384"/>
                    </a:lnTo>
                    <a:lnTo>
                      <a:pt x="3005" y="384"/>
                    </a:lnTo>
                    <a:lnTo>
                      <a:pt x="3005" y="384"/>
                    </a:lnTo>
                    <a:lnTo>
                      <a:pt x="3006" y="384"/>
                    </a:lnTo>
                    <a:lnTo>
                      <a:pt x="3006" y="384"/>
                    </a:lnTo>
                    <a:lnTo>
                      <a:pt x="3007" y="384"/>
                    </a:lnTo>
                    <a:lnTo>
                      <a:pt x="3007" y="384"/>
                    </a:lnTo>
                    <a:lnTo>
                      <a:pt x="3008" y="384"/>
                    </a:lnTo>
                    <a:lnTo>
                      <a:pt x="3008" y="384"/>
                    </a:lnTo>
                    <a:lnTo>
                      <a:pt x="3009" y="384"/>
                    </a:lnTo>
                    <a:lnTo>
                      <a:pt x="3009" y="384"/>
                    </a:lnTo>
                    <a:lnTo>
                      <a:pt x="3010" y="384"/>
                    </a:lnTo>
                    <a:lnTo>
                      <a:pt x="3010" y="384"/>
                    </a:lnTo>
                    <a:lnTo>
                      <a:pt x="3011" y="384"/>
                    </a:lnTo>
                    <a:lnTo>
                      <a:pt x="3011" y="384"/>
                    </a:lnTo>
                    <a:lnTo>
                      <a:pt x="3012" y="384"/>
                    </a:lnTo>
                    <a:lnTo>
                      <a:pt x="3012" y="384"/>
                    </a:lnTo>
                    <a:lnTo>
                      <a:pt x="3013" y="384"/>
                    </a:lnTo>
                    <a:lnTo>
                      <a:pt x="3013" y="384"/>
                    </a:lnTo>
                    <a:lnTo>
                      <a:pt x="3014" y="384"/>
                    </a:lnTo>
                    <a:lnTo>
                      <a:pt x="3014" y="384"/>
                    </a:lnTo>
                    <a:lnTo>
                      <a:pt x="3015" y="384"/>
                    </a:lnTo>
                    <a:lnTo>
                      <a:pt x="3015" y="384"/>
                    </a:lnTo>
                    <a:lnTo>
                      <a:pt x="3016" y="384"/>
                    </a:lnTo>
                    <a:lnTo>
                      <a:pt x="3016" y="384"/>
                    </a:lnTo>
                    <a:lnTo>
                      <a:pt x="3017" y="384"/>
                    </a:lnTo>
                    <a:lnTo>
                      <a:pt x="3017" y="384"/>
                    </a:lnTo>
                    <a:lnTo>
                      <a:pt x="3018" y="384"/>
                    </a:lnTo>
                    <a:lnTo>
                      <a:pt x="3018" y="384"/>
                    </a:lnTo>
                    <a:lnTo>
                      <a:pt x="3019" y="384"/>
                    </a:lnTo>
                    <a:lnTo>
                      <a:pt x="3019" y="384"/>
                    </a:lnTo>
                    <a:lnTo>
                      <a:pt x="3020" y="384"/>
                    </a:lnTo>
                    <a:lnTo>
                      <a:pt x="3020" y="384"/>
                    </a:lnTo>
                    <a:lnTo>
                      <a:pt x="3021" y="384"/>
                    </a:lnTo>
                    <a:lnTo>
                      <a:pt x="3021" y="384"/>
                    </a:lnTo>
                    <a:lnTo>
                      <a:pt x="3022" y="384"/>
                    </a:lnTo>
                    <a:lnTo>
                      <a:pt x="3022" y="384"/>
                    </a:lnTo>
                    <a:lnTo>
                      <a:pt x="3023" y="384"/>
                    </a:lnTo>
                    <a:lnTo>
                      <a:pt x="3023" y="384"/>
                    </a:lnTo>
                    <a:lnTo>
                      <a:pt x="3024" y="384"/>
                    </a:lnTo>
                    <a:lnTo>
                      <a:pt x="3024" y="384"/>
                    </a:lnTo>
                    <a:lnTo>
                      <a:pt x="3025" y="384"/>
                    </a:lnTo>
                    <a:lnTo>
                      <a:pt x="3025" y="384"/>
                    </a:lnTo>
                    <a:lnTo>
                      <a:pt x="3026" y="384"/>
                    </a:lnTo>
                    <a:lnTo>
                      <a:pt x="3027" y="384"/>
                    </a:lnTo>
                    <a:lnTo>
                      <a:pt x="3027" y="384"/>
                    </a:lnTo>
                    <a:lnTo>
                      <a:pt x="3028" y="384"/>
                    </a:lnTo>
                    <a:lnTo>
                      <a:pt x="3028" y="384"/>
                    </a:lnTo>
                    <a:lnTo>
                      <a:pt x="3029" y="384"/>
                    </a:lnTo>
                    <a:lnTo>
                      <a:pt x="3029" y="384"/>
                    </a:lnTo>
                    <a:lnTo>
                      <a:pt x="3030" y="384"/>
                    </a:lnTo>
                    <a:lnTo>
                      <a:pt x="3030" y="384"/>
                    </a:lnTo>
                    <a:lnTo>
                      <a:pt x="3031" y="384"/>
                    </a:lnTo>
                    <a:lnTo>
                      <a:pt x="3031" y="384"/>
                    </a:lnTo>
                    <a:lnTo>
                      <a:pt x="3032" y="384"/>
                    </a:lnTo>
                    <a:lnTo>
                      <a:pt x="3032" y="384"/>
                    </a:lnTo>
                    <a:lnTo>
                      <a:pt x="3033" y="384"/>
                    </a:lnTo>
                    <a:lnTo>
                      <a:pt x="3033" y="384"/>
                    </a:lnTo>
                    <a:lnTo>
                      <a:pt x="3034" y="384"/>
                    </a:lnTo>
                    <a:lnTo>
                      <a:pt x="3034" y="384"/>
                    </a:lnTo>
                    <a:lnTo>
                      <a:pt x="3035" y="384"/>
                    </a:lnTo>
                    <a:lnTo>
                      <a:pt x="3035" y="384"/>
                    </a:lnTo>
                    <a:lnTo>
                      <a:pt x="3036" y="384"/>
                    </a:lnTo>
                    <a:lnTo>
                      <a:pt x="3036" y="384"/>
                    </a:lnTo>
                    <a:lnTo>
                      <a:pt x="3037" y="384"/>
                    </a:lnTo>
                    <a:lnTo>
                      <a:pt x="3037" y="384"/>
                    </a:lnTo>
                    <a:lnTo>
                      <a:pt x="3038" y="384"/>
                    </a:lnTo>
                    <a:lnTo>
                      <a:pt x="3038" y="384"/>
                    </a:lnTo>
                    <a:lnTo>
                      <a:pt x="3039" y="384"/>
                    </a:lnTo>
                    <a:lnTo>
                      <a:pt x="3039" y="384"/>
                    </a:lnTo>
                    <a:lnTo>
                      <a:pt x="3040" y="384"/>
                    </a:lnTo>
                    <a:lnTo>
                      <a:pt x="3040" y="384"/>
                    </a:lnTo>
                    <a:lnTo>
                      <a:pt x="3041" y="384"/>
                    </a:lnTo>
                    <a:lnTo>
                      <a:pt x="3041" y="384"/>
                    </a:lnTo>
                    <a:lnTo>
                      <a:pt x="3042" y="384"/>
                    </a:lnTo>
                    <a:lnTo>
                      <a:pt x="3042" y="384"/>
                    </a:lnTo>
                    <a:lnTo>
                      <a:pt x="3043" y="384"/>
                    </a:lnTo>
                    <a:lnTo>
                      <a:pt x="3043" y="384"/>
                    </a:lnTo>
                    <a:lnTo>
                      <a:pt x="3043" y="384"/>
                    </a:lnTo>
                    <a:lnTo>
                      <a:pt x="3044" y="384"/>
                    </a:lnTo>
                    <a:lnTo>
                      <a:pt x="3045" y="384"/>
                    </a:lnTo>
                    <a:lnTo>
                      <a:pt x="3045" y="384"/>
                    </a:lnTo>
                    <a:lnTo>
                      <a:pt x="3046" y="384"/>
                    </a:lnTo>
                    <a:lnTo>
                      <a:pt x="3046" y="384"/>
                    </a:lnTo>
                    <a:lnTo>
                      <a:pt x="3047" y="384"/>
                    </a:lnTo>
                    <a:lnTo>
                      <a:pt x="3047" y="384"/>
                    </a:lnTo>
                    <a:lnTo>
                      <a:pt x="3048" y="384"/>
                    </a:lnTo>
                    <a:lnTo>
                      <a:pt x="3048" y="384"/>
                    </a:lnTo>
                    <a:lnTo>
                      <a:pt x="3049" y="384"/>
                    </a:lnTo>
                    <a:lnTo>
                      <a:pt x="3049" y="384"/>
                    </a:lnTo>
                    <a:lnTo>
                      <a:pt x="3050" y="384"/>
                    </a:lnTo>
                    <a:lnTo>
                      <a:pt x="3050" y="384"/>
                    </a:lnTo>
                    <a:lnTo>
                      <a:pt x="3051" y="384"/>
                    </a:lnTo>
                    <a:lnTo>
                      <a:pt x="3051" y="384"/>
                    </a:lnTo>
                    <a:lnTo>
                      <a:pt x="3052" y="384"/>
                    </a:lnTo>
                    <a:lnTo>
                      <a:pt x="3052" y="384"/>
                    </a:lnTo>
                    <a:lnTo>
                      <a:pt x="3053" y="384"/>
                    </a:lnTo>
                    <a:lnTo>
                      <a:pt x="3053" y="384"/>
                    </a:lnTo>
                    <a:lnTo>
                      <a:pt x="3054" y="384"/>
                    </a:lnTo>
                    <a:lnTo>
                      <a:pt x="3054" y="384"/>
                    </a:lnTo>
                    <a:lnTo>
                      <a:pt x="3054" y="384"/>
                    </a:lnTo>
                    <a:lnTo>
                      <a:pt x="3055" y="384"/>
                    </a:lnTo>
                    <a:lnTo>
                      <a:pt x="3056" y="384"/>
                    </a:lnTo>
                    <a:lnTo>
                      <a:pt x="3056" y="384"/>
                    </a:lnTo>
                    <a:lnTo>
                      <a:pt x="3057" y="384"/>
                    </a:lnTo>
                    <a:lnTo>
                      <a:pt x="3057" y="384"/>
                    </a:lnTo>
                    <a:lnTo>
                      <a:pt x="3058" y="384"/>
                    </a:lnTo>
                    <a:lnTo>
                      <a:pt x="3058" y="384"/>
                    </a:lnTo>
                    <a:lnTo>
                      <a:pt x="3059" y="384"/>
                    </a:lnTo>
                    <a:lnTo>
                      <a:pt x="3059" y="384"/>
                    </a:lnTo>
                    <a:lnTo>
                      <a:pt x="3060" y="384"/>
                    </a:lnTo>
                    <a:lnTo>
                      <a:pt x="3060" y="282"/>
                    </a:lnTo>
                    <a:lnTo>
                      <a:pt x="3061" y="244"/>
                    </a:lnTo>
                    <a:lnTo>
                      <a:pt x="3061" y="384"/>
                    </a:lnTo>
                    <a:lnTo>
                      <a:pt x="3061" y="213"/>
                    </a:lnTo>
                    <a:lnTo>
                      <a:pt x="3061" y="384"/>
                    </a:lnTo>
                    <a:lnTo>
                      <a:pt x="3062" y="384"/>
                    </a:lnTo>
                    <a:lnTo>
                      <a:pt x="3063" y="384"/>
                    </a:lnTo>
                    <a:lnTo>
                      <a:pt x="3063" y="384"/>
                    </a:lnTo>
                    <a:lnTo>
                      <a:pt x="3063" y="244"/>
                    </a:lnTo>
                    <a:lnTo>
                      <a:pt x="3064" y="384"/>
                    </a:lnTo>
                    <a:lnTo>
                      <a:pt x="3064" y="384"/>
                    </a:lnTo>
                    <a:lnTo>
                      <a:pt x="3065" y="384"/>
                    </a:lnTo>
                    <a:lnTo>
                      <a:pt x="3065" y="384"/>
                    </a:lnTo>
                    <a:lnTo>
                      <a:pt x="3066" y="384"/>
                    </a:lnTo>
                    <a:lnTo>
                      <a:pt x="3066" y="256"/>
                    </a:lnTo>
                    <a:lnTo>
                      <a:pt x="3066" y="384"/>
                    </a:lnTo>
                    <a:lnTo>
                      <a:pt x="3066" y="244"/>
                    </a:lnTo>
                    <a:lnTo>
                      <a:pt x="3067" y="384"/>
                    </a:lnTo>
                    <a:lnTo>
                      <a:pt x="3067" y="384"/>
                    </a:lnTo>
                    <a:lnTo>
                      <a:pt x="3068" y="384"/>
                    </a:lnTo>
                    <a:lnTo>
                      <a:pt x="3068" y="384"/>
                    </a:lnTo>
                    <a:lnTo>
                      <a:pt x="3069" y="384"/>
                    </a:lnTo>
                    <a:lnTo>
                      <a:pt x="3069" y="384"/>
                    </a:lnTo>
                    <a:lnTo>
                      <a:pt x="3070" y="384"/>
                    </a:lnTo>
                    <a:lnTo>
                      <a:pt x="3070" y="384"/>
                    </a:lnTo>
                    <a:lnTo>
                      <a:pt x="3071" y="384"/>
                    </a:lnTo>
                    <a:lnTo>
                      <a:pt x="3071" y="384"/>
                    </a:lnTo>
                    <a:lnTo>
                      <a:pt x="3072" y="384"/>
                    </a:lnTo>
                    <a:lnTo>
                      <a:pt x="3072" y="384"/>
                    </a:lnTo>
                    <a:lnTo>
                      <a:pt x="3073" y="384"/>
                    </a:lnTo>
                    <a:lnTo>
                      <a:pt x="3073" y="384"/>
                    </a:lnTo>
                    <a:lnTo>
                      <a:pt x="3074" y="384"/>
                    </a:lnTo>
                    <a:lnTo>
                      <a:pt x="3074" y="384"/>
                    </a:lnTo>
                    <a:lnTo>
                      <a:pt x="3075" y="384"/>
                    </a:lnTo>
                    <a:lnTo>
                      <a:pt x="3075" y="384"/>
                    </a:lnTo>
                    <a:lnTo>
                      <a:pt x="3076" y="384"/>
                    </a:lnTo>
                    <a:lnTo>
                      <a:pt x="3076" y="384"/>
                    </a:lnTo>
                    <a:lnTo>
                      <a:pt x="3077" y="384"/>
                    </a:lnTo>
                    <a:lnTo>
                      <a:pt x="3077" y="384"/>
                    </a:lnTo>
                    <a:lnTo>
                      <a:pt x="3078" y="384"/>
                    </a:lnTo>
                    <a:lnTo>
                      <a:pt x="3078" y="384"/>
                    </a:lnTo>
                    <a:lnTo>
                      <a:pt x="3079" y="384"/>
                    </a:lnTo>
                    <a:lnTo>
                      <a:pt x="3079" y="384"/>
                    </a:lnTo>
                    <a:lnTo>
                      <a:pt x="3079" y="230"/>
                    </a:lnTo>
                    <a:lnTo>
                      <a:pt x="3080" y="384"/>
                    </a:lnTo>
                    <a:lnTo>
                      <a:pt x="3080" y="384"/>
                    </a:lnTo>
                    <a:lnTo>
                      <a:pt x="3080" y="256"/>
                    </a:lnTo>
                    <a:lnTo>
                      <a:pt x="3081" y="384"/>
                    </a:lnTo>
                    <a:lnTo>
                      <a:pt x="3081" y="384"/>
                    </a:lnTo>
                    <a:lnTo>
                      <a:pt x="3082" y="384"/>
                    </a:lnTo>
                    <a:lnTo>
                      <a:pt x="3082" y="384"/>
                    </a:lnTo>
                    <a:lnTo>
                      <a:pt x="3083" y="384"/>
                    </a:lnTo>
                    <a:lnTo>
                      <a:pt x="3083" y="384"/>
                    </a:lnTo>
                    <a:lnTo>
                      <a:pt x="3084" y="384"/>
                    </a:lnTo>
                    <a:lnTo>
                      <a:pt x="3084" y="384"/>
                    </a:lnTo>
                    <a:lnTo>
                      <a:pt x="3085" y="384"/>
                    </a:lnTo>
                    <a:lnTo>
                      <a:pt x="3085" y="384"/>
                    </a:lnTo>
                    <a:lnTo>
                      <a:pt x="3086" y="384"/>
                    </a:lnTo>
                    <a:lnTo>
                      <a:pt x="3086" y="384"/>
                    </a:lnTo>
                    <a:lnTo>
                      <a:pt x="3087" y="384"/>
                    </a:lnTo>
                    <a:lnTo>
                      <a:pt x="3087" y="384"/>
                    </a:lnTo>
                    <a:lnTo>
                      <a:pt x="3088" y="384"/>
                    </a:lnTo>
                    <a:lnTo>
                      <a:pt x="3088" y="384"/>
                    </a:lnTo>
                    <a:lnTo>
                      <a:pt x="3089" y="384"/>
                    </a:lnTo>
                    <a:lnTo>
                      <a:pt x="3089" y="384"/>
                    </a:lnTo>
                    <a:lnTo>
                      <a:pt x="3090" y="384"/>
                    </a:lnTo>
                    <a:lnTo>
                      <a:pt x="3090" y="384"/>
                    </a:lnTo>
                    <a:lnTo>
                      <a:pt x="3091" y="384"/>
                    </a:lnTo>
                    <a:lnTo>
                      <a:pt x="3091" y="384"/>
                    </a:lnTo>
                    <a:lnTo>
                      <a:pt x="3092" y="384"/>
                    </a:lnTo>
                    <a:lnTo>
                      <a:pt x="3092" y="384"/>
                    </a:lnTo>
                    <a:lnTo>
                      <a:pt x="3093" y="384"/>
                    </a:lnTo>
                    <a:lnTo>
                      <a:pt x="3093" y="384"/>
                    </a:lnTo>
                    <a:lnTo>
                      <a:pt x="3094" y="384"/>
                    </a:lnTo>
                    <a:lnTo>
                      <a:pt x="3094" y="384"/>
                    </a:lnTo>
                    <a:lnTo>
                      <a:pt x="3095" y="384"/>
                    </a:lnTo>
                    <a:lnTo>
                      <a:pt x="3095" y="384"/>
                    </a:lnTo>
                    <a:lnTo>
                      <a:pt x="3096" y="384"/>
                    </a:lnTo>
                    <a:lnTo>
                      <a:pt x="3096" y="384"/>
                    </a:lnTo>
                    <a:lnTo>
                      <a:pt x="3097" y="384"/>
                    </a:lnTo>
                    <a:lnTo>
                      <a:pt x="3097" y="384"/>
                    </a:lnTo>
                    <a:lnTo>
                      <a:pt x="3098" y="384"/>
                    </a:lnTo>
                    <a:lnTo>
                      <a:pt x="3098" y="384"/>
                    </a:lnTo>
                    <a:lnTo>
                      <a:pt x="3099" y="384"/>
                    </a:lnTo>
                    <a:lnTo>
                      <a:pt x="3099" y="384"/>
                    </a:lnTo>
                    <a:lnTo>
                      <a:pt x="3100" y="384"/>
                    </a:lnTo>
                    <a:lnTo>
                      <a:pt x="3100" y="384"/>
                    </a:lnTo>
                    <a:lnTo>
                      <a:pt x="3101" y="384"/>
                    </a:lnTo>
                    <a:lnTo>
                      <a:pt x="3101" y="384"/>
                    </a:lnTo>
                    <a:lnTo>
                      <a:pt x="3102" y="384"/>
                    </a:lnTo>
                    <a:lnTo>
                      <a:pt x="3102" y="384"/>
                    </a:lnTo>
                    <a:lnTo>
                      <a:pt x="3103" y="384"/>
                    </a:lnTo>
                    <a:lnTo>
                      <a:pt x="3103" y="384"/>
                    </a:lnTo>
                    <a:lnTo>
                      <a:pt x="3104" y="384"/>
                    </a:lnTo>
                    <a:lnTo>
                      <a:pt x="3104" y="384"/>
                    </a:lnTo>
                    <a:lnTo>
                      <a:pt x="3105" y="384"/>
                    </a:lnTo>
                    <a:lnTo>
                      <a:pt x="3105" y="384"/>
                    </a:lnTo>
                    <a:lnTo>
                      <a:pt x="3106" y="384"/>
                    </a:lnTo>
                    <a:lnTo>
                      <a:pt x="3106" y="384"/>
                    </a:lnTo>
                    <a:lnTo>
                      <a:pt x="3107" y="384"/>
                    </a:lnTo>
                    <a:lnTo>
                      <a:pt x="3107" y="384"/>
                    </a:lnTo>
                    <a:lnTo>
                      <a:pt x="3108" y="384"/>
                    </a:lnTo>
                    <a:lnTo>
                      <a:pt x="3108" y="384"/>
                    </a:lnTo>
                    <a:lnTo>
                      <a:pt x="3109" y="384"/>
                    </a:lnTo>
                    <a:lnTo>
                      <a:pt x="3109" y="384"/>
                    </a:lnTo>
                    <a:lnTo>
                      <a:pt x="3110" y="384"/>
                    </a:lnTo>
                    <a:lnTo>
                      <a:pt x="3110" y="384"/>
                    </a:lnTo>
                    <a:lnTo>
                      <a:pt x="3111" y="384"/>
                    </a:lnTo>
                    <a:lnTo>
                      <a:pt x="3111" y="384"/>
                    </a:lnTo>
                    <a:lnTo>
                      <a:pt x="3112" y="384"/>
                    </a:lnTo>
                    <a:lnTo>
                      <a:pt x="3112" y="384"/>
                    </a:lnTo>
                    <a:lnTo>
                      <a:pt x="3113" y="384"/>
                    </a:lnTo>
                    <a:lnTo>
                      <a:pt x="3113" y="384"/>
                    </a:lnTo>
                    <a:lnTo>
                      <a:pt x="3113" y="230"/>
                    </a:lnTo>
                    <a:lnTo>
                      <a:pt x="3114" y="384"/>
                    </a:lnTo>
                    <a:lnTo>
                      <a:pt x="3114" y="384"/>
                    </a:lnTo>
                    <a:lnTo>
                      <a:pt x="3115" y="384"/>
                    </a:lnTo>
                    <a:lnTo>
                      <a:pt x="3115" y="384"/>
                    </a:lnTo>
                    <a:lnTo>
                      <a:pt x="3116" y="384"/>
                    </a:lnTo>
                    <a:lnTo>
                      <a:pt x="3116" y="384"/>
                    </a:lnTo>
                    <a:lnTo>
                      <a:pt x="3117" y="384"/>
                    </a:lnTo>
                    <a:lnTo>
                      <a:pt x="3117" y="384"/>
                    </a:lnTo>
                    <a:lnTo>
                      <a:pt x="3117" y="256"/>
                    </a:lnTo>
                    <a:lnTo>
                      <a:pt x="3118" y="384"/>
                    </a:lnTo>
                    <a:lnTo>
                      <a:pt x="3118" y="384"/>
                    </a:lnTo>
                    <a:lnTo>
                      <a:pt x="3119" y="384"/>
                    </a:lnTo>
                    <a:lnTo>
                      <a:pt x="3119" y="384"/>
                    </a:lnTo>
                    <a:lnTo>
                      <a:pt x="3120" y="384"/>
                    </a:lnTo>
                    <a:lnTo>
                      <a:pt x="3120" y="384"/>
                    </a:lnTo>
                    <a:lnTo>
                      <a:pt x="3121" y="384"/>
                    </a:lnTo>
                    <a:lnTo>
                      <a:pt x="3121" y="384"/>
                    </a:lnTo>
                    <a:lnTo>
                      <a:pt x="3122" y="384"/>
                    </a:lnTo>
                    <a:lnTo>
                      <a:pt x="3122" y="384"/>
                    </a:lnTo>
                    <a:lnTo>
                      <a:pt x="3123" y="384"/>
                    </a:lnTo>
                    <a:lnTo>
                      <a:pt x="3123" y="384"/>
                    </a:lnTo>
                    <a:lnTo>
                      <a:pt x="3124" y="384"/>
                    </a:lnTo>
                    <a:lnTo>
                      <a:pt x="3124" y="384"/>
                    </a:lnTo>
                    <a:lnTo>
                      <a:pt x="3125" y="384"/>
                    </a:lnTo>
                    <a:lnTo>
                      <a:pt x="3125" y="384"/>
                    </a:lnTo>
                    <a:lnTo>
                      <a:pt x="3126" y="384"/>
                    </a:lnTo>
                    <a:lnTo>
                      <a:pt x="3126" y="384"/>
                    </a:lnTo>
                    <a:lnTo>
                      <a:pt x="3127" y="384"/>
                    </a:lnTo>
                    <a:lnTo>
                      <a:pt x="3127" y="384"/>
                    </a:lnTo>
                    <a:lnTo>
                      <a:pt x="3128" y="384"/>
                    </a:lnTo>
                    <a:lnTo>
                      <a:pt x="3128" y="384"/>
                    </a:lnTo>
                    <a:lnTo>
                      <a:pt x="3129" y="384"/>
                    </a:lnTo>
                    <a:lnTo>
                      <a:pt x="3129" y="230"/>
                    </a:lnTo>
                    <a:lnTo>
                      <a:pt x="3129" y="384"/>
                    </a:lnTo>
                    <a:lnTo>
                      <a:pt x="3130" y="266"/>
                    </a:lnTo>
                    <a:lnTo>
                      <a:pt x="3130" y="266"/>
                    </a:lnTo>
                    <a:lnTo>
                      <a:pt x="3131" y="266"/>
                    </a:lnTo>
                    <a:lnTo>
                      <a:pt x="3131" y="266"/>
                    </a:lnTo>
                    <a:lnTo>
                      <a:pt x="3131" y="384"/>
                    </a:lnTo>
                    <a:lnTo>
                      <a:pt x="3132" y="384"/>
                    </a:lnTo>
                    <a:lnTo>
                      <a:pt x="3132" y="384"/>
                    </a:lnTo>
                    <a:lnTo>
                      <a:pt x="3133" y="384"/>
                    </a:lnTo>
                    <a:lnTo>
                      <a:pt x="3133" y="384"/>
                    </a:lnTo>
                    <a:lnTo>
                      <a:pt x="3133" y="314"/>
                    </a:lnTo>
                    <a:lnTo>
                      <a:pt x="3134" y="384"/>
                    </a:lnTo>
                    <a:lnTo>
                      <a:pt x="3134" y="384"/>
                    </a:lnTo>
                    <a:lnTo>
                      <a:pt x="3135" y="384"/>
                    </a:lnTo>
                    <a:lnTo>
                      <a:pt x="3135" y="384"/>
                    </a:lnTo>
                    <a:lnTo>
                      <a:pt x="3136" y="384"/>
                    </a:lnTo>
                    <a:lnTo>
                      <a:pt x="3136" y="384"/>
                    </a:lnTo>
                    <a:lnTo>
                      <a:pt x="3137" y="333"/>
                    </a:lnTo>
                    <a:lnTo>
                      <a:pt x="3137" y="384"/>
                    </a:lnTo>
                    <a:lnTo>
                      <a:pt x="3137" y="384"/>
                    </a:lnTo>
                    <a:lnTo>
                      <a:pt x="3138" y="384"/>
                    </a:lnTo>
                    <a:lnTo>
                      <a:pt x="3138" y="384"/>
                    </a:lnTo>
                    <a:lnTo>
                      <a:pt x="3139" y="384"/>
                    </a:lnTo>
                    <a:lnTo>
                      <a:pt x="3139" y="384"/>
                    </a:lnTo>
                    <a:lnTo>
                      <a:pt x="3140" y="384"/>
                    </a:lnTo>
                    <a:lnTo>
                      <a:pt x="3140" y="384"/>
                    </a:lnTo>
                    <a:lnTo>
                      <a:pt x="3141" y="384"/>
                    </a:lnTo>
                    <a:lnTo>
                      <a:pt x="3141" y="384"/>
                    </a:lnTo>
                    <a:lnTo>
                      <a:pt x="3142" y="384"/>
                    </a:lnTo>
                    <a:lnTo>
                      <a:pt x="3142" y="384"/>
                    </a:lnTo>
                    <a:lnTo>
                      <a:pt x="3143" y="384"/>
                    </a:lnTo>
                    <a:lnTo>
                      <a:pt x="3143" y="384"/>
                    </a:lnTo>
                    <a:lnTo>
                      <a:pt x="3144" y="384"/>
                    </a:lnTo>
                    <a:lnTo>
                      <a:pt x="3144" y="384"/>
                    </a:lnTo>
                    <a:lnTo>
                      <a:pt x="3145" y="384"/>
                    </a:lnTo>
                    <a:lnTo>
                      <a:pt x="3145" y="384"/>
                    </a:lnTo>
                    <a:lnTo>
                      <a:pt x="3146" y="384"/>
                    </a:lnTo>
                    <a:lnTo>
                      <a:pt x="3146" y="384"/>
                    </a:lnTo>
                    <a:lnTo>
                      <a:pt x="3147" y="244"/>
                    </a:lnTo>
                    <a:lnTo>
                      <a:pt x="3147" y="384"/>
                    </a:lnTo>
                    <a:lnTo>
                      <a:pt x="3147" y="384"/>
                    </a:lnTo>
                    <a:lnTo>
                      <a:pt x="3148" y="384"/>
                    </a:lnTo>
                    <a:lnTo>
                      <a:pt x="3148" y="384"/>
                    </a:lnTo>
                    <a:lnTo>
                      <a:pt x="3149" y="384"/>
                    </a:lnTo>
                    <a:lnTo>
                      <a:pt x="3149" y="384"/>
                    </a:lnTo>
                    <a:lnTo>
                      <a:pt x="3150" y="384"/>
                    </a:lnTo>
                    <a:lnTo>
                      <a:pt x="3150" y="384"/>
                    </a:lnTo>
                    <a:lnTo>
                      <a:pt x="3150" y="230"/>
                    </a:lnTo>
                    <a:lnTo>
                      <a:pt x="3151" y="384"/>
                    </a:lnTo>
                    <a:lnTo>
                      <a:pt x="3151" y="384"/>
                    </a:lnTo>
                    <a:lnTo>
                      <a:pt x="3152" y="266"/>
                    </a:lnTo>
                    <a:lnTo>
                      <a:pt x="3152" y="282"/>
                    </a:lnTo>
                    <a:lnTo>
                      <a:pt x="3152" y="384"/>
                    </a:lnTo>
                    <a:lnTo>
                      <a:pt x="3153" y="384"/>
                    </a:lnTo>
                    <a:lnTo>
                      <a:pt x="3153" y="384"/>
                    </a:lnTo>
                    <a:lnTo>
                      <a:pt x="3154" y="384"/>
                    </a:lnTo>
                    <a:lnTo>
                      <a:pt x="3154" y="384"/>
                    </a:lnTo>
                    <a:lnTo>
                      <a:pt x="3155" y="384"/>
                    </a:lnTo>
                    <a:lnTo>
                      <a:pt x="3155" y="384"/>
                    </a:lnTo>
                    <a:lnTo>
                      <a:pt x="3156" y="128"/>
                    </a:lnTo>
                    <a:lnTo>
                      <a:pt x="3156" y="128"/>
                    </a:lnTo>
                    <a:lnTo>
                      <a:pt x="3156" y="128"/>
                    </a:lnTo>
                    <a:lnTo>
                      <a:pt x="3157" y="384"/>
                    </a:lnTo>
                    <a:lnTo>
                      <a:pt x="3157" y="384"/>
                    </a:lnTo>
                    <a:lnTo>
                      <a:pt x="3157" y="128"/>
                    </a:lnTo>
                    <a:lnTo>
                      <a:pt x="3158" y="384"/>
                    </a:lnTo>
                    <a:lnTo>
                      <a:pt x="3158" y="384"/>
                    </a:lnTo>
                    <a:lnTo>
                      <a:pt x="3158" y="384"/>
                    </a:lnTo>
                    <a:lnTo>
                      <a:pt x="3159" y="384"/>
                    </a:lnTo>
                    <a:lnTo>
                      <a:pt x="3159" y="384"/>
                    </a:lnTo>
                    <a:lnTo>
                      <a:pt x="3159" y="230"/>
                    </a:lnTo>
                    <a:lnTo>
                      <a:pt x="3160" y="384"/>
                    </a:lnTo>
                    <a:lnTo>
                      <a:pt x="3160" y="384"/>
                    </a:lnTo>
                    <a:lnTo>
                      <a:pt x="3161" y="384"/>
                    </a:lnTo>
                    <a:lnTo>
                      <a:pt x="3161" y="384"/>
                    </a:lnTo>
                    <a:lnTo>
                      <a:pt x="3162" y="384"/>
                    </a:lnTo>
                    <a:lnTo>
                      <a:pt x="3162" y="384"/>
                    </a:lnTo>
                    <a:lnTo>
                      <a:pt x="3163" y="244"/>
                    </a:lnTo>
                    <a:lnTo>
                      <a:pt x="3163" y="384"/>
                    </a:lnTo>
                    <a:lnTo>
                      <a:pt x="3163" y="384"/>
                    </a:lnTo>
                    <a:lnTo>
                      <a:pt x="3164" y="230"/>
                    </a:lnTo>
                    <a:lnTo>
                      <a:pt x="3164" y="230"/>
                    </a:lnTo>
                    <a:lnTo>
                      <a:pt x="3164" y="230"/>
                    </a:lnTo>
                    <a:lnTo>
                      <a:pt x="3165" y="384"/>
                    </a:lnTo>
                    <a:lnTo>
                      <a:pt x="3165" y="299"/>
                    </a:lnTo>
                    <a:lnTo>
                      <a:pt x="3165" y="294"/>
                    </a:lnTo>
                    <a:lnTo>
                      <a:pt x="3166" y="256"/>
                    </a:lnTo>
                    <a:lnTo>
                      <a:pt x="3166" y="384"/>
                    </a:lnTo>
                    <a:lnTo>
                      <a:pt x="3166" y="384"/>
                    </a:lnTo>
                    <a:lnTo>
                      <a:pt x="3166" y="384"/>
                    </a:lnTo>
                    <a:lnTo>
                      <a:pt x="3167" y="230"/>
                    </a:lnTo>
                    <a:lnTo>
                      <a:pt x="3167" y="299"/>
                    </a:lnTo>
                    <a:lnTo>
                      <a:pt x="3167" y="384"/>
                    </a:lnTo>
                    <a:lnTo>
                      <a:pt x="3168" y="288"/>
                    </a:lnTo>
                    <a:lnTo>
                      <a:pt x="3168" y="384"/>
                    </a:lnTo>
                    <a:lnTo>
                      <a:pt x="3168" y="384"/>
                    </a:lnTo>
                    <a:lnTo>
                      <a:pt x="3168" y="244"/>
                    </a:lnTo>
                    <a:lnTo>
                      <a:pt x="3169" y="384"/>
                    </a:lnTo>
                    <a:lnTo>
                      <a:pt x="3169" y="384"/>
                    </a:lnTo>
                    <a:lnTo>
                      <a:pt x="3170" y="384"/>
                    </a:lnTo>
                    <a:lnTo>
                      <a:pt x="3170" y="384"/>
                    </a:lnTo>
                    <a:lnTo>
                      <a:pt x="3171" y="384"/>
                    </a:lnTo>
                    <a:lnTo>
                      <a:pt x="3171" y="384"/>
                    </a:lnTo>
                    <a:lnTo>
                      <a:pt x="3172" y="384"/>
                    </a:lnTo>
                    <a:lnTo>
                      <a:pt x="3172" y="384"/>
                    </a:lnTo>
                    <a:lnTo>
                      <a:pt x="3173" y="384"/>
                    </a:lnTo>
                    <a:lnTo>
                      <a:pt x="3174" y="384"/>
                    </a:lnTo>
                    <a:lnTo>
                      <a:pt x="3174" y="384"/>
                    </a:lnTo>
                    <a:lnTo>
                      <a:pt x="3175" y="384"/>
                    </a:lnTo>
                    <a:lnTo>
                      <a:pt x="3175" y="384"/>
                    </a:lnTo>
                    <a:lnTo>
                      <a:pt x="3176" y="384"/>
                    </a:lnTo>
                    <a:lnTo>
                      <a:pt x="3176" y="384"/>
                    </a:lnTo>
                    <a:lnTo>
                      <a:pt x="3177" y="384"/>
                    </a:lnTo>
                    <a:lnTo>
                      <a:pt x="3177" y="384"/>
                    </a:lnTo>
                    <a:lnTo>
                      <a:pt x="3177" y="384"/>
                    </a:lnTo>
                    <a:lnTo>
                      <a:pt x="3178" y="384"/>
                    </a:lnTo>
                    <a:lnTo>
                      <a:pt x="3179" y="384"/>
                    </a:lnTo>
                    <a:lnTo>
                      <a:pt x="3179" y="384"/>
                    </a:lnTo>
                    <a:lnTo>
                      <a:pt x="3180" y="384"/>
                    </a:lnTo>
                    <a:lnTo>
                      <a:pt x="3180" y="384"/>
                    </a:lnTo>
                    <a:lnTo>
                      <a:pt x="3181" y="384"/>
                    </a:lnTo>
                    <a:lnTo>
                      <a:pt x="3181" y="384"/>
                    </a:lnTo>
                    <a:lnTo>
                      <a:pt x="3182" y="384"/>
                    </a:lnTo>
                    <a:lnTo>
                      <a:pt x="3182" y="128"/>
                    </a:lnTo>
                    <a:lnTo>
                      <a:pt x="3182" y="274"/>
                    </a:lnTo>
                    <a:lnTo>
                      <a:pt x="3183" y="274"/>
                    </a:lnTo>
                    <a:lnTo>
                      <a:pt x="3183" y="384"/>
                    </a:lnTo>
                    <a:lnTo>
                      <a:pt x="3184" y="384"/>
                    </a:lnTo>
                    <a:lnTo>
                      <a:pt x="3184" y="384"/>
                    </a:lnTo>
                    <a:lnTo>
                      <a:pt x="3185" y="384"/>
                    </a:lnTo>
                    <a:lnTo>
                      <a:pt x="3185" y="384"/>
                    </a:lnTo>
                    <a:lnTo>
                      <a:pt x="3186" y="384"/>
                    </a:lnTo>
                    <a:lnTo>
                      <a:pt x="3186" y="266"/>
                    </a:lnTo>
                    <a:lnTo>
                      <a:pt x="3187" y="266"/>
                    </a:lnTo>
                    <a:lnTo>
                      <a:pt x="3187" y="256"/>
                    </a:lnTo>
                    <a:lnTo>
                      <a:pt x="3187" y="256"/>
                    </a:lnTo>
                    <a:lnTo>
                      <a:pt x="3188" y="256"/>
                    </a:lnTo>
                    <a:lnTo>
                      <a:pt x="3188" y="128"/>
                    </a:lnTo>
                    <a:lnTo>
                      <a:pt x="3188" y="266"/>
                    </a:lnTo>
                    <a:lnTo>
                      <a:pt x="3188" y="266"/>
                    </a:lnTo>
                    <a:lnTo>
                      <a:pt x="3189" y="266"/>
                    </a:lnTo>
                    <a:lnTo>
                      <a:pt x="3189" y="384"/>
                    </a:lnTo>
                    <a:lnTo>
                      <a:pt x="3189" y="384"/>
                    </a:lnTo>
                    <a:lnTo>
                      <a:pt x="3190" y="384"/>
                    </a:lnTo>
                    <a:lnTo>
                      <a:pt x="3190" y="384"/>
                    </a:lnTo>
                    <a:lnTo>
                      <a:pt x="3191" y="384"/>
                    </a:lnTo>
                    <a:lnTo>
                      <a:pt x="3191" y="384"/>
                    </a:lnTo>
                    <a:lnTo>
                      <a:pt x="3192" y="384"/>
                    </a:lnTo>
                    <a:lnTo>
                      <a:pt x="3192" y="384"/>
                    </a:lnTo>
                    <a:lnTo>
                      <a:pt x="3193" y="384"/>
                    </a:lnTo>
                    <a:lnTo>
                      <a:pt x="3193" y="384"/>
                    </a:lnTo>
                    <a:lnTo>
                      <a:pt x="3194" y="384"/>
                    </a:lnTo>
                    <a:lnTo>
                      <a:pt x="3194" y="384"/>
                    </a:lnTo>
                    <a:lnTo>
                      <a:pt x="3195" y="384"/>
                    </a:lnTo>
                    <a:lnTo>
                      <a:pt x="3195" y="384"/>
                    </a:lnTo>
                    <a:lnTo>
                      <a:pt x="3196" y="384"/>
                    </a:lnTo>
                    <a:lnTo>
                      <a:pt x="3196" y="384"/>
                    </a:lnTo>
                    <a:lnTo>
                      <a:pt x="3197" y="384"/>
                    </a:lnTo>
                    <a:lnTo>
                      <a:pt x="3197" y="384"/>
                    </a:lnTo>
                    <a:lnTo>
                      <a:pt x="3197" y="384"/>
                    </a:lnTo>
                    <a:lnTo>
                      <a:pt x="3198" y="384"/>
                    </a:lnTo>
                    <a:lnTo>
                      <a:pt x="3199" y="384"/>
                    </a:lnTo>
                    <a:lnTo>
                      <a:pt x="3199" y="384"/>
                    </a:lnTo>
                    <a:lnTo>
                      <a:pt x="3200" y="384"/>
                    </a:lnTo>
                    <a:lnTo>
                      <a:pt x="3200" y="384"/>
                    </a:lnTo>
                    <a:lnTo>
                      <a:pt x="3201" y="384"/>
                    </a:lnTo>
                    <a:lnTo>
                      <a:pt x="3201" y="384"/>
                    </a:lnTo>
                    <a:lnTo>
                      <a:pt x="3202" y="384"/>
                    </a:lnTo>
                    <a:lnTo>
                      <a:pt x="3202" y="384"/>
                    </a:lnTo>
                    <a:lnTo>
                      <a:pt x="3203" y="384"/>
                    </a:lnTo>
                    <a:lnTo>
                      <a:pt x="3203" y="384"/>
                    </a:lnTo>
                    <a:lnTo>
                      <a:pt x="3204" y="384"/>
                    </a:lnTo>
                    <a:lnTo>
                      <a:pt x="3204" y="384"/>
                    </a:lnTo>
                    <a:lnTo>
                      <a:pt x="3205" y="384"/>
                    </a:lnTo>
                    <a:lnTo>
                      <a:pt x="3205" y="384"/>
                    </a:lnTo>
                    <a:lnTo>
                      <a:pt x="3206" y="384"/>
                    </a:lnTo>
                    <a:lnTo>
                      <a:pt x="3206" y="384"/>
                    </a:lnTo>
                    <a:lnTo>
                      <a:pt x="3207" y="384"/>
                    </a:lnTo>
                    <a:lnTo>
                      <a:pt x="3207" y="384"/>
                    </a:lnTo>
                    <a:lnTo>
                      <a:pt x="3208" y="384"/>
                    </a:lnTo>
                    <a:lnTo>
                      <a:pt x="3208" y="384"/>
                    </a:lnTo>
                    <a:lnTo>
                      <a:pt x="3208" y="384"/>
                    </a:lnTo>
                    <a:lnTo>
                      <a:pt x="3209" y="384"/>
                    </a:lnTo>
                    <a:lnTo>
                      <a:pt x="3210" y="384"/>
                    </a:lnTo>
                    <a:lnTo>
                      <a:pt x="3211" y="384"/>
                    </a:lnTo>
                    <a:lnTo>
                      <a:pt x="3211" y="384"/>
                    </a:lnTo>
                    <a:lnTo>
                      <a:pt x="3212" y="384"/>
                    </a:lnTo>
                    <a:lnTo>
                      <a:pt x="3212" y="384"/>
                    </a:lnTo>
                    <a:lnTo>
                      <a:pt x="3213" y="384"/>
                    </a:lnTo>
                    <a:lnTo>
                      <a:pt x="3213" y="384"/>
                    </a:lnTo>
                    <a:lnTo>
                      <a:pt x="3214" y="384"/>
                    </a:lnTo>
                    <a:lnTo>
                      <a:pt x="3214" y="384"/>
                    </a:lnTo>
                    <a:lnTo>
                      <a:pt x="3215" y="384"/>
                    </a:lnTo>
                    <a:lnTo>
                      <a:pt x="3215" y="384"/>
                    </a:lnTo>
                    <a:lnTo>
                      <a:pt x="3216" y="384"/>
                    </a:lnTo>
                    <a:lnTo>
                      <a:pt x="3216" y="384"/>
                    </a:lnTo>
                    <a:lnTo>
                      <a:pt x="3217" y="384"/>
                    </a:lnTo>
                    <a:lnTo>
                      <a:pt x="3217" y="384"/>
                    </a:lnTo>
                    <a:lnTo>
                      <a:pt x="3218" y="384"/>
                    </a:lnTo>
                    <a:lnTo>
                      <a:pt x="3218" y="384"/>
                    </a:lnTo>
                    <a:lnTo>
                      <a:pt x="3219" y="384"/>
                    </a:lnTo>
                    <a:lnTo>
                      <a:pt x="3219" y="384"/>
                    </a:lnTo>
                    <a:lnTo>
                      <a:pt x="3220" y="384"/>
                    </a:lnTo>
                    <a:lnTo>
                      <a:pt x="3220" y="384"/>
                    </a:lnTo>
                    <a:lnTo>
                      <a:pt x="3221" y="384"/>
                    </a:lnTo>
                    <a:lnTo>
                      <a:pt x="3221" y="384"/>
                    </a:lnTo>
                    <a:lnTo>
                      <a:pt x="3222" y="384"/>
                    </a:lnTo>
                    <a:lnTo>
                      <a:pt x="3222" y="384"/>
                    </a:lnTo>
                    <a:lnTo>
                      <a:pt x="3223" y="384"/>
                    </a:lnTo>
                    <a:lnTo>
                      <a:pt x="3223" y="384"/>
                    </a:lnTo>
                    <a:lnTo>
                      <a:pt x="3224" y="384"/>
                    </a:lnTo>
                    <a:lnTo>
                      <a:pt x="3224" y="384"/>
                    </a:lnTo>
                    <a:lnTo>
                      <a:pt x="3225" y="384"/>
                    </a:lnTo>
                    <a:lnTo>
                      <a:pt x="3225" y="384"/>
                    </a:lnTo>
                    <a:lnTo>
                      <a:pt x="3226" y="384"/>
                    </a:lnTo>
                    <a:lnTo>
                      <a:pt x="3226" y="384"/>
                    </a:lnTo>
                    <a:lnTo>
                      <a:pt x="3227" y="384"/>
                    </a:lnTo>
                    <a:lnTo>
                      <a:pt x="3227" y="384"/>
                    </a:lnTo>
                    <a:lnTo>
                      <a:pt x="3228" y="384"/>
                    </a:lnTo>
                    <a:lnTo>
                      <a:pt x="3228" y="384"/>
                    </a:lnTo>
                    <a:lnTo>
                      <a:pt x="3229" y="384"/>
                    </a:lnTo>
                    <a:lnTo>
                      <a:pt x="3229" y="384"/>
                    </a:lnTo>
                    <a:lnTo>
                      <a:pt x="3230" y="384"/>
                    </a:lnTo>
                    <a:lnTo>
                      <a:pt x="3230" y="384"/>
                    </a:lnTo>
                    <a:lnTo>
                      <a:pt x="3231" y="384"/>
                    </a:lnTo>
                    <a:lnTo>
                      <a:pt x="3231" y="384"/>
                    </a:lnTo>
                    <a:lnTo>
                      <a:pt x="3232" y="384"/>
                    </a:lnTo>
                    <a:lnTo>
                      <a:pt x="3232" y="384"/>
                    </a:lnTo>
                    <a:lnTo>
                      <a:pt x="3233" y="384"/>
                    </a:lnTo>
                    <a:lnTo>
                      <a:pt x="3233" y="384"/>
                    </a:lnTo>
                    <a:lnTo>
                      <a:pt x="3234" y="384"/>
                    </a:lnTo>
                    <a:lnTo>
                      <a:pt x="3234" y="384"/>
                    </a:lnTo>
                    <a:lnTo>
                      <a:pt x="3235" y="384"/>
                    </a:lnTo>
                    <a:lnTo>
                      <a:pt x="3235" y="384"/>
                    </a:lnTo>
                    <a:lnTo>
                      <a:pt x="3236" y="384"/>
                    </a:lnTo>
                    <a:lnTo>
                      <a:pt x="3236" y="384"/>
                    </a:lnTo>
                    <a:lnTo>
                      <a:pt x="3237" y="384"/>
                    </a:lnTo>
                    <a:lnTo>
                      <a:pt x="3237" y="384"/>
                    </a:lnTo>
                    <a:lnTo>
                      <a:pt x="3238" y="384"/>
                    </a:lnTo>
                    <a:lnTo>
                      <a:pt x="3238" y="384"/>
                    </a:lnTo>
                    <a:lnTo>
                      <a:pt x="3239" y="384"/>
                    </a:lnTo>
                    <a:lnTo>
                      <a:pt x="3239" y="384"/>
                    </a:lnTo>
                    <a:lnTo>
                      <a:pt x="3240" y="384"/>
                    </a:lnTo>
                    <a:lnTo>
                      <a:pt x="3240" y="384"/>
                    </a:lnTo>
                    <a:lnTo>
                      <a:pt x="3241" y="384"/>
                    </a:lnTo>
                    <a:lnTo>
                      <a:pt x="3241" y="384"/>
                    </a:lnTo>
                    <a:lnTo>
                      <a:pt x="3242" y="384"/>
                    </a:lnTo>
                    <a:lnTo>
                      <a:pt x="3242" y="384"/>
                    </a:lnTo>
                    <a:lnTo>
                      <a:pt x="3243" y="384"/>
                    </a:lnTo>
                    <a:lnTo>
                      <a:pt x="3243" y="384"/>
                    </a:lnTo>
                    <a:lnTo>
                      <a:pt x="3244" y="384"/>
                    </a:lnTo>
                    <a:lnTo>
                      <a:pt x="3244" y="384"/>
                    </a:lnTo>
                    <a:lnTo>
                      <a:pt x="3245" y="384"/>
                    </a:lnTo>
                    <a:lnTo>
                      <a:pt x="3245" y="384"/>
                    </a:lnTo>
                    <a:lnTo>
                      <a:pt x="3246" y="384"/>
                    </a:lnTo>
                    <a:lnTo>
                      <a:pt x="3246" y="384"/>
                    </a:lnTo>
                    <a:lnTo>
                      <a:pt x="3247" y="384"/>
                    </a:lnTo>
                    <a:lnTo>
                      <a:pt x="3247" y="384"/>
                    </a:lnTo>
                    <a:lnTo>
                      <a:pt x="3248" y="384"/>
                    </a:lnTo>
                    <a:lnTo>
                      <a:pt x="3248" y="384"/>
                    </a:lnTo>
                    <a:lnTo>
                      <a:pt x="3249" y="384"/>
                    </a:lnTo>
                    <a:lnTo>
                      <a:pt x="3249" y="384"/>
                    </a:lnTo>
                    <a:lnTo>
                      <a:pt x="3250" y="384"/>
                    </a:lnTo>
                    <a:lnTo>
                      <a:pt x="3250" y="384"/>
                    </a:lnTo>
                    <a:lnTo>
                      <a:pt x="3251" y="384"/>
                    </a:lnTo>
                    <a:lnTo>
                      <a:pt x="3251" y="384"/>
                    </a:lnTo>
                    <a:lnTo>
                      <a:pt x="3252" y="384"/>
                    </a:lnTo>
                    <a:lnTo>
                      <a:pt x="3252" y="384"/>
                    </a:lnTo>
                    <a:lnTo>
                      <a:pt x="3253" y="384"/>
                    </a:lnTo>
                    <a:lnTo>
                      <a:pt x="3253" y="384"/>
                    </a:lnTo>
                    <a:lnTo>
                      <a:pt x="3254" y="384"/>
                    </a:lnTo>
                    <a:lnTo>
                      <a:pt x="3254" y="384"/>
                    </a:lnTo>
                    <a:lnTo>
                      <a:pt x="3255" y="384"/>
                    </a:lnTo>
                    <a:lnTo>
                      <a:pt x="3255" y="384"/>
                    </a:lnTo>
                    <a:lnTo>
                      <a:pt x="3256" y="230"/>
                    </a:lnTo>
                    <a:lnTo>
                      <a:pt x="3256" y="384"/>
                    </a:lnTo>
                    <a:lnTo>
                      <a:pt x="3256" y="244"/>
                    </a:lnTo>
                    <a:lnTo>
                      <a:pt x="3256" y="384"/>
                    </a:lnTo>
                    <a:lnTo>
                      <a:pt x="3257" y="384"/>
                    </a:lnTo>
                    <a:lnTo>
                      <a:pt x="3257" y="384"/>
                    </a:lnTo>
                    <a:lnTo>
                      <a:pt x="3257" y="244"/>
                    </a:lnTo>
                    <a:lnTo>
                      <a:pt x="3258" y="384"/>
                    </a:lnTo>
                    <a:lnTo>
                      <a:pt x="3258" y="384"/>
                    </a:lnTo>
                    <a:lnTo>
                      <a:pt x="3259" y="384"/>
                    </a:lnTo>
                    <a:lnTo>
                      <a:pt x="3259" y="384"/>
                    </a:lnTo>
                    <a:lnTo>
                      <a:pt x="3260" y="384"/>
                    </a:lnTo>
                    <a:lnTo>
                      <a:pt x="3260" y="384"/>
                    </a:lnTo>
                    <a:lnTo>
                      <a:pt x="3261" y="384"/>
                    </a:lnTo>
                    <a:lnTo>
                      <a:pt x="3261" y="384"/>
                    </a:lnTo>
                    <a:lnTo>
                      <a:pt x="3261" y="230"/>
                    </a:lnTo>
                    <a:lnTo>
                      <a:pt x="3262" y="384"/>
                    </a:lnTo>
                    <a:lnTo>
                      <a:pt x="3262" y="384"/>
                    </a:lnTo>
                    <a:lnTo>
                      <a:pt x="3263" y="384"/>
                    </a:lnTo>
                    <a:lnTo>
                      <a:pt x="3263" y="384"/>
                    </a:lnTo>
                    <a:lnTo>
                      <a:pt x="3263" y="266"/>
                    </a:lnTo>
                    <a:lnTo>
                      <a:pt x="3264" y="384"/>
                    </a:lnTo>
                    <a:lnTo>
                      <a:pt x="3264" y="384"/>
                    </a:lnTo>
                    <a:lnTo>
                      <a:pt x="3265" y="384"/>
                    </a:lnTo>
                    <a:lnTo>
                      <a:pt x="3265" y="384"/>
                    </a:lnTo>
                    <a:lnTo>
                      <a:pt x="3266" y="384"/>
                    </a:lnTo>
                    <a:lnTo>
                      <a:pt x="3266" y="384"/>
                    </a:lnTo>
                    <a:lnTo>
                      <a:pt x="3267" y="384"/>
                    </a:lnTo>
                    <a:lnTo>
                      <a:pt x="3267" y="384"/>
                    </a:lnTo>
                    <a:lnTo>
                      <a:pt x="3268" y="384"/>
                    </a:lnTo>
                    <a:lnTo>
                      <a:pt x="3268" y="384"/>
                    </a:lnTo>
                    <a:lnTo>
                      <a:pt x="3269" y="384"/>
                    </a:lnTo>
                    <a:lnTo>
                      <a:pt x="3269" y="384"/>
                    </a:lnTo>
                    <a:lnTo>
                      <a:pt x="3270" y="384"/>
                    </a:lnTo>
                    <a:lnTo>
                      <a:pt x="3270" y="384"/>
                    </a:lnTo>
                    <a:lnTo>
                      <a:pt x="3271" y="384"/>
                    </a:lnTo>
                    <a:lnTo>
                      <a:pt x="3271" y="384"/>
                    </a:lnTo>
                    <a:lnTo>
                      <a:pt x="3272" y="384"/>
                    </a:lnTo>
                    <a:lnTo>
                      <a:pt x="3272" y="384"/>
                    </a:lnTo>
                    <a:lnTo>
                      <a:pt x="3273" y="384"/>
                    </a:lnTo>
                    <a:lnTo>
                      <a:pt x="3273" y="384"/>
                    </a:lnTo>
                    <a:lnTo>
                      <a:pt x="3274" y="384"/>
                    </a:lnTo>
                    <a:lnTo>
                      <a:pt x="3274" y="384"/>
                    </a:lnTo>
                    <a:lnTo>
                      <a:pt x="3274" y="244"/>
                    </a:lnTo>
                    <a:lnTo>
                      <a:pt x="3275" y="384"/>
                    </a:lnTo>
                    <a:lnTo>
                      <a:pt x="3275" y="384"/>
                    </a:lnTo>
                    <a:lnTo>
                      <a:pt x="3276" y="384"/>
                    </a:lnTo>
                    <a:lnTo>
                      <a:pt x="3276" y="384"/>
                    </a:lnTo>
                    <a:lnTo>
                      <a:pt x="3277" y="384"/>
                    </a:lnTo>
                    <a:lnTo>
                      <a:pt x="3277" y="384"/>
                    </a:lnTo>
                    <a:lnTo>
                      <a:pt x="3278" y="384"/>
                    </a:lnTo>
                    <a:lnTo>
                      <a:pt x="3278" y="384"/>
                    </a:lnTo>
                    <a:lnTo>
                      <a:pt x="3279" y="384"/>
                    </a:lnTo>
                    <a:lnTo>
                      <a:pt x="3279" y="384"/>
                    </a:lnTo>
                    <a:lnTo>
                      <a:pt x="3280" y="384"/>
                    </a:lnTo>
                    <a:lnTo>
                      <a:pt x="3280" y="384"/>
                    </a:lnTo>
                    <a:lnTo>
                      <a:pt x="3281" y="128"/>
                    </a:lnTo>
                    <a:lnTo>
                      <a:pt x="3281" y="384"/>
                    </a:lnTo>
                    <a:lnTo>
                      <a:pt x="3281" y="384"/>
                    </a:lnTo>
                    <a:lnTo>
                      <a:pt x="3282" y="384"/>
                    </a:lnTo>
                    <a:lnTo>
                      <a:pt x="3282" y="384"/>
                    </a:lnTo>
                    <a:lnTo>
                      <a:pt x="3283" y="384"/>
                    </a:lnTo>
                    <a:lnTo>
                      <a:pt x="3283" y="384"/>
                    </a:lnTo>
                    <a:lnTo>
                      <a:pt x="3284" y="384"/>
                    </a:lnTo>
                    <a:lnTo>
                      <a:pt x="3284" y="384"/>
                    </a:lnTo>
                    <a:lnTo>
                      <a:pt x="3285" y="384"/>
                    </a:lnTo>
                    <a:lnTo>
                      <a:pt x="3285" y="384"/>
                    </a:lnTo>
                    <a:lnTo>
                      <a:pt x="3286" y="384"/>
                    </a:lnTo>
                    <a:lnTo>
                      <a:pt x="3286" y="384"/>
                    </a:lnTo>
                    <a:lnTo>
                      <a:pt x="3287" y="384"/>
                    </a:lnTo>
                    <a:lnTo>
                      <a:pt x="3287" y="384"/>
                    </a:lnTo>
                    <a:lnTo>
                      <a:pt x="3288" y="384"/>
                    </a:lnTo>
                    <a:lnTo>
                      <a:pt x="3288" y="384"/>
                    </a:lnTo>
                    <a:lnTo>
                      <a:pt x="3289" y="384"/>
                    </a:lnTo>
                    <a:lnTo>
                      <a:pt x="3289" y="384"/>
                    </a:lnTo>
                    <a:lnTo>
                      <a:pt x="3290" y="384"/>
                    </a:lnTo>
                    <a:lnTo>
                      <a:pt x="3290" y="384"/>
                    </a:lnTo>
                    <a:lnTo>
                      <a:pt x="3291" y="384"/>
                    </a:lnTo>
                    <a:lnTo>
                      <a:pt x="3291" y="299"/>
                    </a:lnTo>
                    <a:lnTo>
                      <a:pt x="3292" y="384"/>
                    </a:lnTo>
                    <a:lnTo>
                      <a:pt x="3292" y="384"/>
                    </a:lnTo>
                    <a:lnTo>
                      <a:pt x="3292" y="384"/>
                    </a:lnTo>
                    <a:lnTo>
                      <a:pt x="3293" y="384"/>
                    </a:lnTo>
                    <a:lnTo>
                      <a:pt x="3293" y="384"/>
                    </a:lnTo>
                    <a:lnTo>
                      <a:pt x="3294" y="384"/>
                    </a:lnTo>
                    <a:lnTo>
                      <a:pt x="3294" y="384"/>
                    </a:lnTo>
                    <a:lnTo>
                      <a:pt x="3295" y="384"/>
                    </a:lnTo>
                    <a:lnTo>
                      <a:pt x="3295" y="384"/>
                    </a:lnTo>
                    <a:lnTo>
                      <a:pt x="3296" y="384"/>
                    </a:lnTo>
                    <a:lnTo>
                      <a:pt x="3296" y="384"/>
                    </a:lnTo>
                    <a:lnTo>
                      <a:pt x="3297" y="384"/>
                    </a:lnTo>
                    <a:lnTo>
                      <a:pt x="3297" y="384"/>
                    </a:lnTo>
                    <a:lnTo>
                      <a:pt x="3298" y="384"/>
                    </a:lnTo>
                    <a:lnTo>
                      <a:pt x="3298" y="384"/>
                    </a:lnTo>
                    <a:lnTo>
                      <a:pt x="3299" y="384"/>
                    </a:lnTo>
                    <a:lnTo>
                      <a:pt x="3299" y="384"/>
                    </a:lnTo>
                    <a:lnTo>
                      <a:pt x="3300" y="384"/>
                    </a:lnTo>
                    <a:lnTo>
                      <a:pt x="3300" y="384"/>
                    </a:lnTo>
                    <a:lnTo>
                      <a:pt x="3301" y="384"/>
                    </a:lnTo>
                    <a:lnTo>
                      <a:pt x="3301" y="384"/>
                    </a:lnTo>
                    <a:lnTo>
                      <a:pt x="3301" y="244"/>
                    </a:lnTo>
                    <a:lnTo>
                      <a:pt x="3302" y="384"/>
                    </a:lnTo>
                    <a:lnTo>
                      <a:pt x="3302" y="384"/>
                    </a:lnTo>
                    <a:lnTo>
                      <a:pt x="3303" y="384"/>
                    </a:lnTo>
                    <a:lnTo>
                      <a:pt x="3303" y="384"/>
                    </a:lnTo>
                    <a:lnTo>
                      <a:pt x="3304" y="384"/>
                    </a:lnTo>
                    <a:lnTo>
                      <a:pt x="3304" y="384"/>
                    </a:lnTo>
                    <a:lnTo>
                      <a:pt x="3305" y="384"/>
                    </a:lnTo>
                    <a:lnTo>
                      <a:pt x="3305" y="384"/>
                    </a:lnTo>
                    <a:lnTo>
                      <a:pt x="3306" y="384"/>
                    </a:lnTo>
                    <a:lnTo>
                      <a:pt x="3306" y="384"/>
                    </a:lnTo>
                    <a:lnTo>
                      <a:pt x="3307" y="384"/>
                    </a:lnTo>
                    <a:lnTo>
                      <a:pt x="3307" y="384"/>
                    </a:lnTo>
                    <a:lnTo>
                      <a:pt x="3308" y="384"/>
                    </a:lnTo>
                    <a:lnTo>
                      <a:pt x="3308" y="384"/>
                    </a:lnTo>
                    <a:lnTo>
                      <a:pt x="3309" y="384"/>
                    </a:lnTo>
                    <a:lnTo>
                      <a:pt x="3309" y="384"/>
                    </a:lnTo>
                    <a:lnTo>
                      <a:pt x="3310" y="384"/>
                    </a:lnTo>
                    <a:lnTo>
                      <a:pt x="3310" y="384"/>
                    </a:lnTo>
                    <a:lnTo>
                      <a:pt x="3311" y="384"/>
                    </a:lnTo>
                    <a:lnTo>
                      <a:pt x="3311" y="384"/>
                    </a:lnTo>
                    <a:lnTo>
                      <a:pt x="3312" y="384"/>
                    </a:lnTo>
                    <a:lnTo>
                      <a:pt x="3312" y="384"/>
                    </a:lnTo>
                    <a:lnTo>
                      <a:pt x="3313" y="384"/>
                    </a:lnTo>
                    <a:lnTo>
                      <a:pt x="3313" y="384"/>
                    </a:lnTo>
                    <a:lnTo>
                      <a:pt x="3314" y="384"/>
                    </a:lnTo>
                    <a:lnTo>
                      <a:pt x="3314" y="384"/>
                    </a:lnTo>
                    <a:lnTo>
                      <a:pt x="3315" y="384"/>
                    </a:lnTo>
                    <a:lnTo>
                      <a:pt x="3315" y="384"/>
                    </a:lnTo>
                    <a:lnTo>
                      <a:pt x="3316" y="384"/>
                    </a:lnTo>
                    <a:lnTo>
                      <a:pt x="3316" y="384"/>
                    </a:lnTo>
                    <a:lnTo>
                      <a:pt x="3317" y="384"/>
                    </a:lnTo>
                    <a:lnTo>
                      <a:pt x="3317" y="384"/>
                    </a:lnTo>
                    <a:lnTo>
                      <a:pt x="3318" y="384"/>
                    </a:lnTo>
                    <a:lnTo>
                      <a:pt x="3318" y="384"/>
                    </a:lnTo>
                    <a:lnTo>
                      <a:pt x="3319" y="384"/>
                    </a:lnTo>
                    <a:lnTo>
                      <a:pt x="3319" y="384"/>
                    </a:lnTo>
                    <a:lnTo>
                      <a:pt x="3320" y="384"/>
                    </a:lnTo>
                    <a:lnTo>
                      <a:pt x="3320" y="384"/>
                    </a:lnTo>
                    <a:lnTo>
                      <a:pt x="3321" y="384"/>
                    </a:lnTo>
                    <a:lnTo>
                      <a:pt x="3322" y="384"/>
                    </a:lnTo>
                    <a:lnTo>
                      <a:pt x="3322" y="384"/>
                    </a:lnTo>
                    <a:lnTo>
                      <a:pt x="3323" y="384"/>
                    </a:lnTo>
                    <a:lnTo>
                      <a:pt x="3323" y="384"/>
                    </a:lnTo>
                    <a:lnTo>
                      <a:pt x="3324" y="384"/>
                    </a:lnTo>
                    <a:lnTo>
                      <a:pt x="3324" y="384"/>
                    </a:lnTo>
                    <a:lnTo>
                      <a:pt x="3325" y="384"/>
                    </a:lnTo>
                    <a:lnTo>
                      <a:pt x="3325" y="384"/>
                    </a:lnTo>
                    <a:lnTo>
                      <a:pt x="3326" y="384"/>
                    </a:lnTo>
                    <a:lnTo>
                      <a:pt x="3326" y="384"/>
                    </a:lnTo>
                    <a:lnTo>
                      <a:pt x="3327" y="384"/>
                    </a:lnTo>
                    <a:lnTo>
                      <a:pt x="3327" y="213"/>
                    </a:lnTo>
                    <a:lnTo>
                      <a:pt x="3327" y="266"/>
                    </a:lnTo>
                    <a:lnTo>
                      <a:pt x="3328" y="266"/>
                    </a:lnTo>
                    <a:lnTo>
                      <a:pt x="3328" y="384"/>
                    </a:lnTo>
                    <a:lnTo>
                      <a:pt x="3328" y="384"/>
                    </a:lnTo>
                    <a:lnTo>
                      <a:pt x="3329" y="384"/>
                    </a:lnTo>
                    <a:lnTo>
                      <a:pt x="3329" y="384"/>
                    </a:lnTo>
                    <a:lnTo>
                      <a:pt x="3330" y="384"/>
                    </a:lnTo>
                    <a:lnTo>
                      <a:pt x="3330" y="384"/>
                    </a:lnTo>
                    <a:lnTo>
                      <a:pt x="3331" y="384"/>
                    </a:lnTo>
                    <a:lnTo>
                      <a:pt x="3331" y="384"/>
                    </a:lnTo>
                    <a:lnTo>
                      <a:pt x="3331" y="384"/>
                    </a:lnTo>
                    <a:lnTo>
                      <a:pt x="3332" y="384"/>
                    </a:lnTo>
                    <a:lnTo>
                      <a:pt x="3333" y="384"/>
                    </a:lnTo>
                    <a:lnTo>
                      <a:pt x="3333" y="384"/>
                    </a:lnTo>
                    <a:lnTo>
                      <a:pt x="3334" y="384"/>
                    </a:lnTo>
                    <a:lnTo>
                      <a:pt x="3334" y="384"/>
                    </a:lnTo>
                    <a:lnTo>
                      <a:pt x="3335" y="384"/>
                    </a:lnTo>
                    <a:lnTo>
                      <a:pt x="3335" y="384"/>
                    </a:lnTo>
                    <a:lnTo>
                      <a:pt x="3336" y="384"/>
                    </a:lnTo>
                    <a:lnTo>
                      <a:pt x="3336" y="384"/>
                    </a:lnTo>
                    <a:lnTo>
                      <a:pt x="3337" y="384"/>
                    </a:lnTo>
                    <a:lnTo>
                      <a:pt x="3337" y="384"/>
                    </a:lnTo>
                    <a:lnTo>
                      <a:pt x="3338" y="384"/>
                    </a:lnTo>
                    <a:lnTo>
                      <a:pt x="3338" y="384"/>
                    </a:lnTo>
                    <a:lnTo>
                      <a:pt x="3339" y="384"/>
                    </a:lnTo>
                    <a:lnTo>
                      <a:pt x="3339" y="384"/>
                    </a:lnTo>
                    <a:lnTo>
                      <a:pt x="3340" y="384"/>
                    </a:lnTo>
                    <a:lnTo>
                      <a:pt x="3340" y="384"/>
                    </a:lnTo>
                    <a:lnTo>
                      <a:pt x="3341" y="384"/>
                    </a:lnTo>
                    <a:lnTo>
                      <a:pt x="3341" y="384"/>
                    </a:lnTo>
                    <a:lnTo>
                      <a:pt x="3342" y="384"/>
                    </a:lnTo>
                    <a:lnTo>
                      <a:pt x="3342" y="384"/>
                    </a:lnTo>
                    <a:lnTo>
                      <a:pt x="3343" y="384"/>
                    </a:lnTo>
                    <a:lnTo>
                      <a:pt x="3343" y="384"/>
                    </a:lnTo>
                    <a:lnTo>
                      <a:pt x="3344" y="384"/>
                    </a:lnTo>
                    <a:lnTo>
                      <a:pt x="3344" y="384"/>
                    </a:lnTo>
                    <a:lnTo>
                      <a:pt x="3345" y="384"/>
                    </a:lnTo>
                    <a:lnTo>
                      <a:pt x="3345" y="244"/>
                    </a:lnTo>
                    <a:lnTo>
                      <a:pt x="3345" y="384"/>
                    </a:lnTo>
                    <a:lnTo>
                      <a:pt x="3346" y="384"/>
                    </a:lnTo>
                    <a:lnTo>
                      <a:pt x="3346" y="128"/>
                    </a:lnTo>
                    <a:lnTo>
                      <a:pt x="3346" y="384"/>
                    </a:lnTo>
                    <a:lnTo>
                      <a:pt x="3347" y="230"/>
                    </a:lnTo>
                    <a:lnTo>
                      <a:pt x="3347" y="384"/>
                    </a:lnTo>
                    <a:lnTo>
                      <a:pt x="3347" y="128"/>
                    </a:lnTo>
                    <a:lnTo>
                      <a:pt x="3347" y="384"/>
                    </a:lnTo>
                    <a:lnTo>
                      <a:pt x="3348" y="384"/>
                    </a:lnTo>
                    <a:lnTo>
                      <a:pt x="3348" y="384"/>
                    </a:lnTo>
                    <a:lnTo>
                      <a:pt x="3349" y="384"/>
                    </a:lnTo>
                    <a:lnTo>
                      <a:pt x="3349" y="384"/>
                    </a:lnTo>
                    <a:lnTo>
                      <a:pt x="3350" y="384"/>
                    </a:lnTo>
                    <a:lnTo>
                      <a:pt x="3350" y="384"/>
                    </a:lnTo>
                    <a:lnTo>
                      <a:pt x="3351" y="384"/>
                    </a:lnTo>
                    <a:lnTo>
                      <a:pt x="3351" y="384"/>
                    </a:lnTo>
                    <a:lnTo>
                      <a:pt x="3351" y="384"/>
                    </a:lnTo>
                    <a:lnTo>
                      <a:pt x="3352" y="384"/>
                    </a:lnTo>
                    <a:lnTo>
                      <a:pt x="3353" y="384"/>
                    </a:lnTo>
                    <a:lnTo>
                      <a:pt x="3353" y="384"/>
                    </a:lnTo>
                    <a:lnTo>
                      <a:pt x="3354" y="384"/>
                    </a:lnTo>
                    <a:lnTo>
                      <a:pt x="3354" y="384"/>
                    </a:lnTo>
                    <a:lnTo>
                      <a:pt x="3355" y="384"/>
                    </a:lnTo>
                    <a:lnTo>
                      <a:pt x="3355" y="384"/>
                    </a:lnTo>
                    <a:lnTo>
                      <a:pt x="3356" y="384"/>
                    </a:lnTo>
                    <a:lnTo>
                      <a:pt x="3356" y="384"/>
                    </a:lnTo>
                    <a:lnTo>
                      <a:pt x="3357" y="384"/>
                    </a:lnTo>
                    <a:lnTo>
                      <a:pt x="3357" y="384"/>
                    </a:lnTo>
                    <a:lnTo>
                      <a:pt x="3358" y="384"/>
                    </a:lnTo>
                    <a:lnTo>
                      <a:pt x="3359" y="384"/>
                    </a:lnTo>
                    <a:lnTo>
                      <a:pt x="3359" y="384"/>
                    </a:lnTo>
                    <a:lnTo>
                      <a:pt x="3360" y="384"/>
                    </a:lnTo>
                    <a:lnTo>
                      <a:pt x="3360" y="384"/>
                    </a:lnTo>
                    <a:lnTo>
                      <a:pt x="3361" y="384"/>
                    </a:lnTo>
                    <a:lnTo>
                      <a:pt x="3361" y="384"/>
                    </a:lnTo>
                    <a:lnTo>
                      <a:pt x="3362" y="384"/>
                    </a:lnTo>
                    <a:lnTo>
                      <a:pt x="3362" y="384"/>
                    </a:lnTo>
                    <a:lnTo>
                      <a:pt x="3363" y="384"/>
                    </a:lnTo>
                    <a:lnTo>
                      <a:pt x="3363" y="384"/>
                    </a:lnTo>
                    <a:lnTo>
                      <a:pt x="3364" y="384"/>
                    </a:lnTo>
                    <a:lnTo>
                      <a:pt x="3364" y="384"/>
                    </a:lnTo>
                    <a:lnTo>
                      <a:pt x="3365" y="384"/>
                    </a:lnTo>
                    <a:lnTo>
                      <a:pt x="3365" y="384"/>
                    </a:lnTo>
                    <a:lnTo>
                      <a:pt x="3365" y="266"/>
                    </a:lnTo>
                    <a:lnTo>
                      <a:pt x="3366" y="266"/>
                    </a:lnTo>
                    <a:lnTo>
                      <a:pt x="3366" y="266"/>
                    </a:lnTo>
                    <a:lnTo>
                      <a:pt x="3367" y="384"/>
                    </a:lnTo>
                    <a:lnTo>
                      <a:pt x="3367" y="384"/>
                    </a:lnTo>
                    <a:lnTo>
                      <a:pt x="3368" y="384"/>
                    </a:lnTo>
                    <a:lnTo>
                      <a:pt x="3368" y="384"/>
                    </a:lnTo>
                    <a:lnTo>
                      <a:pt x="3369" y="384"/>
                    </a:lnTo>
                    <a:lnTo>
                      <a:pt x="3369" y="384"/>
                    </a:lnTo>
                    <a:lnTo>
                      <a:pt x="3370" y="384"/>
                    </a:lnTo>
                    <a:lnTo>
                      <a:pt x="3370" y="384"/>
                    </a:lnTo>
                    <a:lnTo>
                      <a:pt x="3371" y="384"/>
                    </a:lnTo>
                    <a:lnTo>
                      <a:pt x="3371" y="384"/>
                    </a:lnTo>
                    <a:lnTo>
                      <a:pt x="3372" y="384"/>
                    </a:lnTo>
                    <a:lnTo>
                      <a:pt x="3372" y="384"/>
                    </a:lnTo>
                    <a:lnTo>
                      <a:pt x="3373" y="384"/>
                    </a:lnTo>
                    <a:lnTo>
                      <a:pt x="3373" y="384"/>
                    </a:lnTo>
                    <a:lnTo>
                      <a:pt x="3374" y="384"/>
                    </a:lnTo>
                    <a:lnTo>
                      <a:pt x="3374" y="384"/>
                    </a:lnTo>
                    <a:lnTo>
                      <a:pt x="3374" y="256"/>
                    </a:lnTo>
                    <a:lnTo>
                      <a:pt x="3375" y="256"/>
                    </a:lnTo>
                    <a:lnTo>
                      <a:pt x="3375" y="256"/>
                    </a:lnTo>
                    <a:lnTo>
                      <a:pt x="3375" y="266"/>
                    </a:lnTo>
                    <a:lnTo>
                      <a:pt x="3376" y="266"/>
                    </a:lnTo>
                    <a:lnTo>
                      <a:pt x="3376" y="266"/>
                    </a:lnTo>
                    <a:lnTo>
                      <a:pt x="3376" y="384"/>
                    </a:lnTo>
                    <a:lnTo>
                      <a:pt x="3377" y="384"/>
                    </a:lnTo>
                    <a:lnTo>
                      <a:pt x="3377" y="164"/>
                    </a:lnTo>
                    <a:lnTo>
                      <a:pt x="3378" y="384"/>
                    </a:lnTo>
                    <a:lnTo>
                      <a:pt x="3378" y="384"/>
                    </a:lnTo>
                    <a:lnTo>
                      <a:pt x="3378" y="303"/>
                    </a:lnTo>
                    <a:lnTo>
                      <a:pt x="3379" y="384"/>
                    </a:lnTo>
                    <a:lnTo>
                      <a:pt x="3379" y="384"/>
                    </a:lnTo>
                    <a:lnTo>
                      <a:pt x="3379" y="230"/>
                    </a:lnTo>
                    <a:lnTo>
                      <a:pt x="3380" y="384"/>
                    </a:lnTo>
                    <a:lnTo>
                      <a:pt x="3380" y="384"/>
                    </a:lnTo>
                    <a:lnTo>
                      <a:pt x="3381" y="384"/>
                    </a:lnTo>
                    <a:lnTo>
                      <a:pt x="3381" y="384"/>
                    </a:lnTo>
                    <a:lnTo>
                      <a:pt x="3382" y="384"/>
                    </a:lnTo>
                    <a:lnTo>
                      <a:pt x="3382" y="384"/>
                    </a:lnTo>
                    <a:lnTo>
                      <a:pt x="3383" y="384"/>
                    </a:lnTo>
                    <a:lnTo>
                      <a:pt x="3383" y="384"/>
                    </a:lnTo>
                    <a:lnTo>
                      <a:pt x="3384" y="384"/>
                    </a:lnTo>
                    <a:lnTo>
                      <a:pt x="3384" y="384"/>
                    </a:lnTo>
                    <a:lnTo>
                      <a:pt x="3385" y="384"/>
                    </a:lnTo>
                    <a:lnTo>
                      <a:pt x="3385" y="384"/>
                    </a:lnTo>
                    <a:lnTo>
                      <a:pt x="3386" y="384"/>
                    </a:lnTo>
                    <a:lnTo>
                      <a:pt x="3386" y="384"/>
                    </a:lnTo>
                    <a:lnTo>
                      <a:pt x="3387" y="384"/>
                    </a:lnTo>
                    <a:lnTo>
                      <a:pt x="3387" y="384"/>
                    </a:lnTo>
                    <a:lnTo>
                      <a:pt x="3388" y="384"/>
                    </a:lnTo>
                    <a:lnTo>
                      <a:pt x="3388" y="384"/>
                    </a:lnTo>
                    <a:lnTo>
                      <a:pt x="3389" y="384"/>
                    </a:lnTo>
                    <a:lnTo>
                      <a:pt x="3389" y="384"/>
                    </a:lnTo>
                    <a:lnTo>
                      <a:pt x="3390" y="384"/>
                    </a:lnTo>
                    <a:lnTo>
                      <a:pt x="3390" y="384"/>
                    </a:lnTo>
                    <a:lnTo>
                      <a:pt x="3391" y="384"/>
                    </a:lnTo>
                    <a:lnTo>
                      <a:pt x="3391" y="384"/>
                    </a:lnTo>
                    <a:lnTo>
                      <a:pt x="3392" y="384"/>
                    </a:lnTo>
                    <a:lnTo>
                      <a:pt x="3392" y="384"/>
                    </a:lnTo>
                    <a:lnTo>
                      <a:pt x="3393" y="384"/>
                    </a:lnTo>
                    <a:lnTo>
                      <a:pt x="3393" y="384"/>
                    </a:lnTo>
                    <a:lnTo>
                      <a:pt x="3394" y="384"/>
                    </a:lnTo>
                    <a:lnTo>
                      <a:pt x="3394" y="384"/>
                    </a:lnTo>
                    <a:lnTo>
                      <a:pt x="3395" y="384"/>
                    </a:lnTo>
                    <a:lnTo>
                      <a:pt x="3395" y="384"/>
                    </a:lnTo>
                    <a:lnTo>
                      <a:pt x="3396" y="384"/>
                    </a:lnTo>
                    <a:lnTo>
                      <a:pt x="3396" y="384"/>
                    </a:lnTo>
                    <a:lnTo>
                      <a:pt x="3397" y="384"/>
                    </a:lnTo>
                    <a:lnTo>
                      <a:pt x="3397" y="384"/>
                    </a:lnTo>
                    <a:lnTo>
                      <a:pt x="3398" y="384"/>
                    </a:lnTo>
                    <a:lnTo>
                      <a:pt x="3398" y="384"/>
                    </a:lnTo>
                    <a:lnTo>
                      <a:pt x="3399" y="384"/>
                    </a:lnTo>
                    <a:lnTo>
                      <a:pt x="3399" y="384"/>
                    </a:lnTo>
                    <a:lnTo>
                      <a:pt x="3400" y="384"/>
                    </a:lnTo>
                    <a:lnTo>
                      <a:pt x="3400" y="384"/>
                    </a:lnTo>
                    <a:lnTo>
                      <a:pt x="3401" y="384"/>
                    </a:lnTo>
                    <a:lnTo>
                      <a:pt x="3401" y="384"/>
                    </a:lnTo>
                    <a:lnTo>
                      <a:pt x="3402" y="384"/>
                    </a:lnTo>
                    <a:lnTo>
                      <a:pt x="3402" y="384"/>
                    </a:lnTo>
                    <a:lnTo>
                      <a:pt x="3403" y="384"/>
                    </a:lnTo>
                    <a:lnTo>
                      <a:pt x="3403" y="384"/>
                    </a:lnTo>
                    <a:lnTo>
                      <a:pt x="3404" y="384"/>
                    </a:lnTo>
                    <a:lnTo>
                      <a:pt x="3404" y="384"/>
                    </a:lnTo>
                    <a:lnTo>
                      <a:pt x="3405" y="384"/>
                    </a:lnTo>
                    <a:lnTo>
                      <a:pt x="3405" y="384"/>
                    </a:lnTo>
                    <a:lnTo>
                      <a:pt x="3406" y="384"/>
                    </a:lnTo>
                    <a:lnTo>
                      <a:pt x="3406" y="384"/>
                    </a:lnTo>
                    <a:lnTo>
                      <a:pt x="3407" y="384"/>
                    </a:lnTo>
                    <a:lnTo>
                      <a:pt x="3407" y="384"/>
                    </a:lnTo>
                    <a:lnTo>
                      <a:pt x="3408" y="384"/>
                    </a:lnTo>
                    <a:lnTo>
                      <a:pt x="3408" y="384"/>
                    </a:lnTo>
                    <a:lnTo>
                      <a:pt x="3409" y="384"/>
                    </a:lnTo>
                    <a:lnTo>
                      <a:pt x="3409" y="384"/>
                    </a:lnTo>
                    <a:lnTo>
                      <a:pt x="3410" y="384"/>
                    </a:lnTo>
                    <a:lnTo>
                      <a:pt x="3410" y="384"/>
                    </a:lnTo>
                    <a:lnTo>
                      <a:pt x="3411" y="384"/>
                    </a:lnTo>
                    <a:lnTo>
                      <a:pt x="3411" y="384"/>
                    </a:lnTo>
                    <a:lnTo>
                      <a:pt x="3412" y="384"/>
                    </a:lnTo>
                    <a:lnTo>
                      <a:pt x="3412" y="384"/>
                    </a:lnTo>
                    <a:lnTo>
                      <a:pt x="3413" y="384"/>
                    </a:lnTo>
                    <a:lnTo>
                      <a:pt x="3413" y="384"/>
                    </a:lnTo>
                    <a:lnTo>
                      <a:pt x="3414" y="384"/>
                    </a:lnTo>
                    <a:lnTo>
                      <a:pt x="3414" y="384"/>
                    </a:lnTo>
                    <a:lnTo>
                      <a:pt x="3415" y="384"/>
                    </a:lnTo>
                    <a:lnTo>
                      <a:pt x="3415" y="384"/>
                    </a:lnTo>
                    <a:lnTo>
                      <a:pt x="3416" y="384"/>
                    </a:lnTo>
                    <a:lnTo>
                      <a:pt x="3416" y="384"/>
                    </a:lnTo>
                    <a:lnTo>
                      <a:pt x="3417" y="384"/>
                    </a:lnTo>
                    <a:lnTo>
                      <a:pt x="3417" y="384"/>
                    </a:lnTo>
                    <a:lnTo>
                      <a:pt x="3418" y="384"/>
                    </a:lnTo>
                    <a:lnTo>
                      <a:pt x="3418" y="384"/>
                    </a:lnTo>
                    <a:lnTo>
                      <a:pt x="3419" y="384"/>
                    </a:lnTo>
                    <a:lnTo>
                      <a:pt x="3419" y="384"/>
                    </a:lnTo>
                    <a:lnTo>
                      <a:pt x="3420" y="384"/>
                    </a:lnTo>
                    <a:lnTo>
                      <a:pt x="3420" y="384"/>
                    </a:lnTo>
                    <a:lnTo>
                      <a:pt x="3421" y="384"/>
                    </a:lnTo>
                    <a:lnTo>
                      <a:pt x="3421" y="384"/>
                    </a:lnTo>
                    <a:lnTo>
                      <a:pt x="3422" y="384"/>
                    </a:lnTo>
                    <a:lnTo>
                      <a:pt x="3422" y="384"/>
                    </a:lnTo>
                    <a:lnTo>
                      <a:pt x="3423" y="384"/>
                    </a:lnTo>
                    <a:lnTo>
                      <a:pt x="3423" y="384"/>
                    </a:lnTo>
                    <a:lnTo>
                      <a:pt x="3424" y="384"/>
                    </a:lnTo>
                    <a:lnTo>
                      <a:pt x="3424" y="384"/>
                    </a:lnTo>
                    <a:lnTo>
                      <a:pt x="3425" y="384"/>
                    </a:lnTo>
                    <a:lnTo>
                      <a:pt x="3425" y="384"/>
                    </a:lnTo>
                    <a:lnTo>
                      <a:pt x="3426" y="384"/>
                    </a:lnTo>
                    <a:lnTo>
                      <a:pt x="3426" y="384"/>
                    </a:lnTo>
                    <a:lnTo>
                      <a:pt x="3427" y="384"/>
                    </a:lnTo>
                    <a:lnTo>
                      <a:pt x="3427" y="384"/>
                    </a:lnTo>
                    <a:lnTo>
                      <a:pt x="3428" y="384"/>
                    </a:lnTo>
                    <a:lnTo>
                      <a:pt x="3428" y="384"/>
                    </a:lnTo>
                    <a:lnTo>
                      <a:pt x="3429" y="384"/>
                    </a:lnTo>
                    <a:lnTo>
                      <a:pt x="3429" y="384"/>
                    </a:lnTo>
                    <a:lnTo>
                      <a:pt x="3430" y="384"/>
                    </a:lnTo>
                    <a:lnTo>
                      <a:pt x="3430" y="384"/>
                    </a:lnTo>
                    <a:lnTo>
                      <a:pt x="3431" y="384"/>
                    </a:lnTo>
                    <a:lnTo>
                      <a:pt x="3431" y="384"/>
                    </a:lnTo>
                    <a:lnTo>
                      <a:pt x="3432" y="384"/>
                    </a:lnTo>
                    <a:lnTo>
                      <a:pt x="3432" y="384"/>
                    </a:lnTo>
                    <a:lnTo>
                      <a:pt x="3433" y="384"/>
                    </a:lnTo>
                    <a:lnTo>
                      <a:pt x="3433" y="384"/>
                    </a:lnTo>
                    <a:lnTo>
                      <a:pt x="3434" y="384"/>
                    </a:lnTo>
                    <a:lnTo>
                      <a:pt x="3434" y="384"/>
                    </a:lnTo>
                    <a:lnTo>
                      <a:pt x="3435" y="384"/>
                    </a:lnTo>
                    <a:lnTo>
                      <a:pt x="3435" y="384"/>
                    </a:lnTo>
                    <a:lnTo>
                      <a:pt x="3436" y="384"/>
                    </a:lnTo>
                    <a:lnTo>
                      <a:pt x="3436" y="384"/>
                    </a:lnTo>
                    <a:lnTo>
                      <a:pt x="3437" y="384"/>
                    </a:lnTo>
                    <a:lnTo>
                      <a:pt x="3437" y="384"/>
                    </a:lnTo>
                    <a:lnTo>
                      <a:pt x="3438" y="384"/>
                    </a:lnTo>
                    <a:lnTo>
                      <a:pt x="3438" y="384"/>
                    </a:lnTo>
                    <a:lnTo>
                      <a:pt x="3439" y="384"/>
                    </a:lnTo>
                    <a:lnTo>
                      <a:pt x="3439" y="384"/>
                    </a:lnTo>
                    <a:lnTo>
                      <a:pt x="3440" y="384"/>
                    </a:lnTo>
                    <a:lnTo>
                      <a:pt x="3440" y="384"/>
                    </a:lnTo>
                    <a:lnTo>
                      <a:pt x="3441" y="384"/>
                    </a:lnTo>
                    <a:lnTo>
                      <a:pt x="3441" y="384"/>
                    </a:lnTo>
                    <a:lnTo>
                      <a:pt x="3442" y="384"/>
                    </a:lnTo>
                    <a:lnTo>
                      <a:pt x="3442" y="384"/>
                    </a:lnTo>
                    <a:lnTo>
                      <a:pt x="3443" y="384"/>
                    </a:lnTo>
                    <a:lnTo>
                      <a:pt x="3443" y="384"/>
                    </a:lnTo>
                    <a:lnTo>
                      <a:pt x="3444" y="384"/>
                    </a:lnTo>
                    <a:lnTo>
                      <a:pt x="3444" y="384"/>
                    </a:lnTo>
                    <a:lnTo>
                      <a:pt x="3445" y="384"/>
                    </a:lnTo>
                    <a:lnTo>
                      <a:pt x="3445" y="384"/>
                    </a:lnTo>
                    <a:lnTo>
                      <a:pt x="3446" y="384"/>
                    </a:lnTo>
                    <a:lnTo>
                      <a:pt x="3446" y="384"/>
                    </a:lnTo>
                    <a:lnTo>
                      <a:pt x="3447" y="384"/>
                    </a:lnTo>
                    <a:lnTo>
                      <a:pt x="3447" y="384"/>
                    </a:lnTo>
                    <a:lnTo>
                      <a:pt x="3448" y="384"/>
                    </a:lnTo>
                    <a:lnTo>
                      <a:pt x="3448" y="384"/>
                    </a:lnTo>
                    <a:lnTo>
                      <a:pt x="3449" y="384"/>
                    </a:lnTo>
                    <a:lnTo>
                      <a:pt x="3449" y="288"/>
                    </a:lnTo>
                    <a:lnTo>
                      <a:pt x="3449" y="384"/>
                    </a:lnTo>
                    <a:lnTo>
                      <a:pt x="3450" y="244"/>
                    </a:lnTo>
                    <a:lnTo>
                      <a:pt x="3450" y="384"/>
                    </a:lnTo>
                    <a:lnTo>
                      <a:pt x="3450" y="384"/>
                    </a:lnTo>
                    <a:lnTo>
                      <a:pt x="3451" y="76"/>
                    </a:lnTo>
                    <a:lnTo>
                      <a:pt x="3451" y="76"/>
                    </a:lnTo>
                    <a:lnTo>
                      <a:pt x="3451" y="76"/>
                    </a:lnTo>
                    <a:lnTo>
                      <a:pt x="3451" y="384"/>
                    </a:lnTo>
                    <a:lnTo>
                      <a:pt x="3452" y="282"/>
                    </a:lnTo>
                    <a:lnTo>
                      <a:pt x="3452" y="282"/>
                    </a:lnTo>
                    <a:lnTo>
                      <a:pt x="3453" y="192"/>
                    </a:lnTo>
                    <a:lnTo>
                      <a:pt x="3453" y="384"/>
                    </a:lnTo>
                    <a:lnTo>
                      <a:pt x="3453" y="384"/>
                    </a:lnTo>
                    <a:lnTo>
                      <a:pt x="3453" y="384"/>
                    </a:lnTo>
                    <a:lnTo>
                      <a:pt x="3454" y="384"/>
                    </a:lnTo>
                    <a:lnTo>
                      <a:pt x="3454" y="384"/>
                    </a:lnTo>
                    <a:lnTo>
                      <a:pt x="3455" y="384"/>
                    </a:lnTo>
                    <a:lnTo>
                      <a:pt x="3455" y="384"/>
                    </a:lnTo>
                    <a:lnTo>
                      <a:pt x="3456" y="384"/>
                    </a:lnTo>
                    <a:lnTo>
                      <a:pt x="3456" y="384"/>
                    </a:lnTo>
                    <a:lnTo>
                      <a:pt x="3457" y="384"/>
                    </a:lnTo>
                    <a:lnTo>
                      <a:pt x="3457" y="384"/>
                    </a:lnTo>
                    <a:lnTo>
                      <a:pt x="3458" y="384"/>
                    </a:lnTo>
                    <a:lnTo>
                      <a:pt x="3458" y="384"/>
                    </a:lnTo>
                    <a:lnTo>
                      <a:pt x="3459" y="384"/>
                    </a:lnTo>
                    <a:lnTo>
                      <a:pt x="3459" y="384"/>
                    </a:lnTo>
                    <a:lnTo>
                      <a:pt x="3460" y="384"/>
                    </a:lnTo>
                    <a:lnTo>
                      <a:pt x="3460" y="384"/>
                    </a:lnTo>
                    <a:lnTo>
                      <a:pt x="3461" y="384"/>
                    </a:lnTo>
                    <a:lnTo>
                      <a:pt x="3461" y="384"/>
                    </a:lnTo>
                    <a:lnTo>
                      <a:pt x="3462" y="384"/>
                    </a:lnTo>
                    <a:lnTo>
                      <a:pt x="3462" y="384"/>
                    </a:lnTo>
                    <a:lnTo>
                      <a:pt x="3463" y="384"/>
                    </a:lnTo>
                    <a:lnTo>
                      <a:pt x="3463" y="384"/>
                    </a:lnTo>
                    <a:lnTo>
                      <a:pt x="3464" y="384"/>
                    </a:lnTo>
                    <a:lnTo>
                      <a:pt x="3464" y="384"/>
                    </a:lnTo>
                    <a:lnTo>
                      <a:pt x="3465" y="384"/>
                    </a:lnTo>
                    <a:lnTo>
                      <a:pt x="3465" y="384"/>
                    </a:lnTo>
                    <a:lnTo>
                      <a:pt x="3466" y="384"/>
                    </a:lnTo>
                    <a:lnTo>
                      <a:pt x="3466" y="384"/>
                    </a:lnTo>
                    <a:lnTo>
                      <a:pt x="3467" y="384"/>
                    </a:lnTo>
                    <a:lnTo>
                      <a:pt x="3467" y="384"/>
                    </a:lnTo>
                    <a:lnTo>
                      <a:pt x="3468" y="384"/>
                    </a:lnTo>
                    <a:lnTo>
                      <a:pt x="3469" y="384"/>
                    </a:lnTo>
                    <a:lnTo>
                      <a:pt x="3469" y="384"/>
                    </a:lnTo>
                    <a:lnTo>
                      <a:pt x="3470" y="384"/>
                    </a:lnTo>
                    <a:lnTo>
                      <a:pt x="3470" y="384"/>
                    </a:lnTo>
                    <a:lnTo>
                      <a:pt x="3471" y="384"/>
                    </a:lnTo>
                    <a:lnTo>
                      <a:pt x="3471" y="384"/>
                    </a:lnTo>
                    <a:lnTo>
                      <a:pt x="3472" y="384"/>
                    </a:lnTo>
                    <a:lnTo>
                      <a:pt x="3472" y="384"/>
                    </a:lnTo>
                    <a:lnTo>
                      <a:pt x="3473" y="384"/>
                    </a:lnTo>
                    <a:lnTo>
                      <a:pt x="3473" y="384"/>
                    </a:lnTo>
                    <a:lnTo>
                      <a:pt x="3474" y="384"/>
                    </a:lnTo>
                    <a:lnTo>
                      <a:pt x="3474" y="384"/>
                    </a:lnTo>
                    <a:lnTo>
                      <a:pt x="3475" y="384"/>
                    </a:lnTo>
                    <a:lnTo>
                      <a:pt x="3475" y="384"/>
                    </a:lnTo>
                    <a:lnTo>
                      <a:pt x="3476" y="384"/>
                    </a:lnTo>
                    <a:lnTo>
                      <a:pt x="3476" y="384"/>
                    </a:lnTo>
                    <a:lnTo>
                      <a:pt x="3477" y="384"/>
                    </a:lnTo>
                    <a:lnTo>
                      <a:pt x="3477" y="384"/>
                    </a:lnTo>
                    <a:lnTo>
                      <a:pt x="3478" y="384"/>
                    </a:lnTo>
                    <a:lnTo>
                      <a:pt x="3478" y="384"/>
                    </a:lnTo>
                    <a:lnTo>
                      <a:pt x="3479" y="384"/>
                    </a:lnTo>
                    <a:lnTo>
                      <a:pt x="3479" y="384"/>
                    </a:lnTo>
                    <a:lnTo>
                      <a:pt x="3480" y="384"/>
                    </a:lnTo>
                    <a:lnTo>
                      <a:pt x="3480" y="384"/>
                    </a:lnTo>
                    <a:lnTo>
                      <a:pt x="3481" y="384"/>
                    </a:lnTo>
                    <a:lnTo>
                      <a:pt x="3481" y="384"/>
                    </a:lnTo>
                    <a:lnTo>
                      <a:pt x="3482" y="384"/>
                    </a:lnTo>
                    <a:lnTo>
                      <a:pt x="3482" y="384"/>
                    </a:lnTo>
                    <a:lnTo>
                      <a:pt x="3483" y="384"/>
                    </a:lnTo>
                    <a:lnTo>
                      <a:pt x="3483" y="230"/>
                    </a:lnTo>
                    <a:lnTo>
                      <a:pt x="3483" y="384"/>
                    </a:lnTo>
                    <a:lnTo>
                      <a:pt x="3484" y="384"/>
                    </a:lnTo>
                    <a:lnTo>
                      <a:pt x="3484" y="384"/>
                    </a:lnTo>
                    <a:lnTo>
                      <a:pt x="3485" y="384"/>
                    </a:lnTo>
                    <a:lnTo>
                      <a:pt x="3485" y="384"/>
                    </a:lnTo>
                    <a:lnTo>
                      <a:pt x="3485" y="384"/>
                    </a:lnTo>
                    <a:lnTo>
                      <a:pt x="3486" y="384"/>
                    </a:lnTo>
                    <a:lnTo>
                      <a:pt x="3487" y="384"/>
                    </a:lnTo>
                    <a:lnTo>
                      <a:pt x="3487" y="384"/>
                    </a:lnTo>
                    <a:lnTo>
                      <a:pt x="3488" y="384"/>
                    </a:lnTo>
                    <a:lnTo>
                      <a:pt x="3488" y="384"/>
                    </a:lnTo>
                    <a:lnTo>
                      <a:pt x="3489" y="384"/>
                    </a:lnTo>
                    <a:lnTo>
                      <a:pt x="3489" y="384"/>
                    </a:lnTo>
                    <a:lnTo>
                      <a:pt x="3490" y="384"/>
                    </a:lnTo>
                    <a:lnTo>
                      <a:pt x="3490" y="384"/>
                    </a:lnTo>
                    <a:lnTo>
                      <a:pt x="3491" y="384"/>
                    </a:lnTo>
                    <a:lnTo>
                      <a:pt x="3491" y="384"/>
                    </a:lnTo>
                    <a:lnTo>
                      <a:pt x="3492" y="384"/>
                    </a:lnTo>
                    <a:lnTo>
                      <a:pt x="3492" y="384"/>
                    </a:lnTo>
                    <a:lnTo>
                      <a:pt x="3493" y="384"/>
                    </a:lnTo>
                    <a:lnTo>
                      <a:pt x="3493" y="384"/>
                    </a:lnTo>
                    <a:lnTo>
                      <a:pt x="3494" y="384"/>
                    </a:lnTo>
                    <a:lnTo>
                      <a:pt x="3494" y="384"/>
                    </a:lnTo>
                    <a:lnTo>
                      <a:pt x="3495" y="384"/>
                    </a:lnTo>
                    <a:lnTo>
                      <a:pt x="3495" y="384"/>
                    </a:lnTo>
                    <a:lnTo>
                      <a:pt x="3496" y="384"/>
                    </a:lnTo>
                    <a:lnTo>
                      <a:pt x="3496" y="384"/>
                    </a:lnTo>
                    <a:lnTo>
                      <a:pt x="3497" y="384"/>
                    </a:lnTo>
                    <a:lnTo>
                      <a:pt x="3497" y="384"/>
                    </a:lnTo>
                    <a:lnTo>
                      <a:pt x="3498" y="384"/>
                    </a:lnTo>
                    <a:lnTo>
                      <a:pt x="3498" y="384"/>
                    </a:lnTo>
                    <a:lnTo>
                      <a:pt x="3499" y="384"/>
                    </a:lnTo>
                    <a:lnTo>
                      <a:pt x="3499" y="230"/>
                    </a:lnTo>
                    <a:lnTo>
                      <a:pt x="3499" y="384"/>
                    </a:lnTo>
                    <a:lnTo>
                      <a:pt x="3500" y="384"/>
                    </a:lnTo>
                    <a:lnTo>
                      <a:pt x="3500" y="384"/>
                    </a:lnTo>
                    <a:lnTo>
                      <a:pt x="3501" y="384"/>
                    </a:lnTo>
                    <a:lnTo>
                      <a:pt x="3501" y="384"/>
                    </a:lnTo>
                    <a:lnTo>
                      <a:pt x="3502" y="384"/>
                    </a:lnTo>
                    <a:lnTo>
                      <a:pt x="3502" y="384"/>
                    </a:lnTo>
                    <a:lnTo>
                      <a:pt x="3503" y="384"/>
                    </a:lnTo>
                    <a:lnTo>
                      <a:pt x="3503" y="384"/>
                    </a:lnTo>
                    <a:lnTo>
                      <a:pt x="3504" y="384"/>
                    </a:lnTo>
                    <a:lnTo>
                      <a:pt x="3504" y="384"/>
                    </a:lnTo>
                    <a:lnTo>
                      <a:pt x="3505" y="384"/>
                    </a:lnTo>
                    <a:lnTo>
                      <a:pt x="3506" y="384"/>
                    </a:lnTo>
                    <a:lnTo>
                      <a:pt x="3506" y="384"/>
                    </a:lnTo>
                    <a:lnTo>
                      <a:pt x="3507" y="384"/>
                    </a:lnTo>
                    <a:lnTo>
                      <a:pt x="3507" y="384"/>
                    </a:lnTo>
                    <a:lnTo>
                      <a:pt x="3508" y="384"/>
                    </a:lnTo>
                    <a:lnTo>
                      <a:pt x="3508" y="384"/>
                    </a:lnTo>
                    <a:lnTo>
                      <a:pt x="3508" y="230"/>
                    </a:lnTo>
                    <a:lnTo>
                      <a:pt x="3509" y="384"/>
                    </a:lnTo>
                    <a:lnTo>
                      <a:pt x="3509" y="384"/>
                    </a:lnTo>
                    <a:lnTo>
                      <a:pt x="3510" y="384"/>
                    </a:lnTo>
                    <a:lnTo>
                      <a:pt x="3510" y="384"/>
                    </a:lnTo>
                    <a:lnTo>
                      <a:pt x="3511" y="384"/>
                    </a:lnTo>
                    <a:lnTo>
                      <a:pt x="3511" y="384"/>
                    </a:lnTo>
                    <a:lnTo>
                      <a:pt x="3512" y="384"/>
                    </a:lnTo>
                    <a:lnTo>
                      <a:pt x="3512" y="384"/>
                    </a:lnTo>
                    <a:lnTo>
                      <a:pt x="3513" y="384"/>
                    </a:lnTo>
                    <a:lnTo>
                      <a:pt x="3513" y="384"/>
                    </a:lnTo>
                    <a:lnTo>
                      <a:pt x="3514" y="384"/>
                    </a:lnTo>
                    <a:lnTo>
                      <a:pt x="3514" y="384"/>
                    </a:lnTo>
                    <a:lnTo>
                      <a:pt x="3515" y="384"/>
                    </a:lnTo>
                    <a:lnTo>
                      <a:pt x="3515" y="384"/>
                    </a:lnTo>
                    <a:lnTo>
                      <a:pt x="3516" y="384"/>
                    </a:lnTo>
                    <a:lnTo>
                      <a:pt x="3516" y="384"/>
                    </a:lnTo>
                    <a:lnTo>
                      <a:pt x="3517" y="384"/>
                    </a:lnTo>
                    <a:lnTo>
                      <a:pt x="3517" y="384"/>
                    </a:lnTo>
                    <a:lnTo>
                      <a:pt x="3518" y="384"/>
                    </a:lnTo>
                    <a:lnTo>
                      <a:pt x="3518" y="384"/>
                    </a:lnTo>
                    <a:lnTo>
                      <a:pt x="3519" y="256"/>
                    </a:lnTo>
                    <a:lnTo>
                      <a:pt x="3519" y="384"/>
                    </a:lnTo>
                    <a:lnTo>
                      <a:pt x="3520" y="384"/>
                    </a:lnTo>
                    <a:lnTo>
                      <a:pt x="3520" y="384"/>
                    </a:lnTo>
                    <a:lnTo>
                      <a:pt x="3521" y="384"/>
                    </a:lnTo>
                    <a:lnTo>
                      <a:pt x="3521" y="384"/>
                    </a:lnTo>
                    <a:lnTo>
                      <a:pt x="3522" y="384"/>
                    </a:lnTo>
                    <a:lnTo>
                      <a:pt x="3522" y="384"/>
                    </a:lnTo>
                    <a:lnTo>
                      <a:pt x="3523" y="384"/>
                    </a:lnTo>
                    <a:lnTo>
                      <a:pt x="3523" y="384"/>
                    </a:lnTo>
                    <a:lnTo>
                      <a:pt x="3524" y="384"/>
                    </a:lnTo>
                    <a:lnTo>
                      <a:pt x="3524" y="384"/>
                    </a:lnTo>
                    <a:lnTo>
                      <a:pt x="3525" y="384"/>
                    </a:lnTo>
                    <a:lnTo>
                      <a:pt x="3525" y="384"/>
                    </a:lnTo>
                    <a:lnTo>
                      <a:pt x="3526" y="384"/>
                    </a:lnTo>
                    <a:lnTo>
                      <a:pt x="3526" y="384"/>
                    </a:lnTo>
                    <a:lnTo>
                      <a:pt x="3527" y="384"/>
                    </a:lnTo>
                    <a:lnTo>
                      <a:pt x="3527" y="384"/>
                    </a:lnTo>
                    <a:lnTo>
                      <a:pt x="3528" y="384"/>
                    </a:lnTo>
                    <a:lnTo>
                      <a:pt x="3528" y="384"/>
                    </a:lnTo>
                    <a:lnTo>
                      <a:pt x="3529" y="384"/>
                    </a:lnTo>
                    <a:lnTo>
                      <a:pt x="3529" y="384"/>
                    </a:lnTo>
                    <a:lnTo>
                      <a:pt x="3530" y="384"/>
                    </a:lnTo>
                    <a:lnTo>
                      <a:pt x="3530" y="230"/>
                    </a:lnTo>
                    <a:lnTo>
                      <a:pt x="3530" y="266"/>
                    </a:lnTo>
                    <a:lnTo>
                      <a:pt x="3531" y="256"/>
                    </a:lnTo>
                    <a:lnTo>
                      <a:pt x="3531" y="266"/>
                    </a:lnTo>
                    <a:lnTo>
                      <a:pt x="3531" y="384"/>
                    </a:lnTo>
                    <a:lnTo>
                      <a:pt x="3532" y="384"/>
                    </a:lnTo>
                    <a:lnTo>
                      <a:pt x="3532" y="384"/>
                    </a:lnTo>
                    <a:lnTo>
                      <a:pt x="3533" y="384"/>
                    </a:lnTo>
                    <a:lnTo>
                      <a:pt x="3533" y="384"/>
                    </a:lnTo>
                    <a:lnTo>
                      <a:pt x="3534" y="384"/>
                    </a:lnTo>
                    <a:lnTo>
                      <a:pt x="3534" y="384"/>
                    </a:lnTo>
                    <a:lnTo>
                      <a:pt x="3535" y="384"/>
                    </a:lnTo>
                    <a:lnTo>
                      <a:pt x="3535" y="384"/>
                    </a:lnTo>
                    <a:lnTo>
                      <a:pt x="3536" y="384"/>
                    </a:lnTo>
                    <a:lnTo>
                      <a:pt x="3536" y="384"/>
                    </a:lnTo>
                    <a:lnTo>
                      <a:pt x="3537" y="384"/>
                    </a:lnTo>
                    <a:lnTo>
                      <a:pt x="3537" y="384"/>
                    </a:lnTo>
                    <a:lnTo>
                      <a:pt x="3538" y="384"/>
                    </a:lnTo>
                    <a:lnTo>
                      <a:pt x="3538" y="384"/>
                    </a:lnTo>
                    <a:lnTo>
                      <a:pt x="3539" y="384"/>
                    </a:lnTo>
                    <a:lnTo>
                      <a:pt x="3539" y="384"/>
                    </a:lnTo>
                    <a:lnTo>
                      <a:pt x="3540" y="384"/>
                    </a:lnTo>
                    <a:lnTo>
                      <a:pt x="3540" y="384"/>
                    </a:lnTo>
                    <a:lnTo>
                      <a:pt x="3541" y="384"/>
                    </a:lnTo>
                    <a:lnTo>
                      <a:pt x="3541" y="384"/>
                    </a:lnTo>
                    <a:lnTo>
                      <a:pt x="3542" y="384"/>
                    </a:lnTo>
                    <a:lnTo>
                      <a:pt x="3542" y="384"/>
                    </a:lnTo>
                    <a:lnTo>
                      <a:pt x="3543" y="128"/>
                    </a:lnTo>
                    <a:lnTo>
                      <a:pt x="3543" y="128"/>
                    </a:lnTo>
                    <a:lnTo>
                      <a:pt x="3544" y="384"/>
                    </a:lnTo>
                    <a:lnTo>
                      <a:pt x="3544" y="128"/>
                    </a:lnTo>
                    <a:lnTo>
                      <a:pt x="3544" y="128"/>
                    </a:lnTo>
                    <a:lnTo>
                      <a:pt x="3545" y="128"/>
                    </a:lnTo>
                    <a:lnTo>
                      <a:pt x="3545" y="384"/>
                    </a:lnTo>
                    <a:lnTo>
                      <a:pt x="3546" y="384"/>
                    </a:lnTo>
                    <a:lnTo>
                      <a:pt x="3546" y="384"/>
                    </a:lnTo>
                    <a:lnTo>
                      <a:pt x="3547" y="384"/>
                    </a:lnTo>
                    <a:lnTo>
                      <a:pt x="3547" y="384"/>
                    </a:lnTo>
                    <a:lnTo>
                      <a:pt x="3548" y="384"/>
                    </a:lnTo>
                    <a:lnTo>
                      <a:pt x="3548" y="384"/>
                    </a:lnTo>
                    <a:lnTo>
                      <a:pt x="3549" y="384"/>
                    </a:lnTo>
                    <a:lnTo>
                      <a:pt x="3549" y="384"/>
                    </a:lnTo>
                    <a:lnTo>
                      <a:pt x="3550" y="384"/>
                    </a:lnTo>
                    <a:lnTo>
                      <a:pt x="3550" y="384"/>
                    </a:lnTo>
                    <a:lnTo>
                      <a:pt x="3551" y="384"/>
                    </a:lnTo>
                    <a:lnTo>
                      <a:pt x="3551" y="384"/>
                    </a:lnTo>
                    <a:lnTo>
                      <a:pt x="3552" y="384"/>
                    </a:lnTo>
                    <a:lnTo>
                      <a:pt x="3552" y="274"/>
                    </a:lnTo>
                    <a:lnTo>
                      <a:pt x="3552" y="244"/>
                    </a:lnTo>
                    <a:lnTo>
                      <a:pt x="3552" y="384"/>
                    </a:lnTo>
                    <a:lnTo>
                      <a:pt x="3553" y="384"/>
                    </a:lnTo>
                    <a:lnTo>
                      <a:pt x="3553" y="384"/>
                    </a:lnTo>
                    <a:lnTo>
                      <a:pt x="3553" y="128"/>
                    </a:lnTo>
                    <a:lnTo>
                      <a:pt x="3554" y="282"/>
                    </a:lnTo>
                    <a:lnTo>
                      <a:pt x="3554" y="282"/>
                    </a:lnTo>
                    <a:lnTo>
                      <a:pt x="3555" y="384"/>
                    </a:lnTo>
                    <a:lnTo>
                      <a:pt x="3555" y="384"/>
                    </a:lnTo>
                    <a:lnTo>
                      <a:pt x="3555" y="384"/>
                    </a:lnTo>
                    <a:lnTo>
                      <a:pt x="3555" y="244"/>
                    </a:lnTo>
                    <a:lnTo>
                      <a:pt x="3556" y="384"/>
                    </a:lnTo>
                    <a:lnTo>
                      <a:pt x="3556" y="384"/>
                    </a:lnTo>
                    <a:lnTo>
                      <a:pt x="3557" y="384"/>
                    </a:lnTo>
                    <a:lnTo>
                      <a:pt x="3557" y="384"/>
                    </a:lnTo>
                    <a:lnTo>
                      <a:pt x="3558" y="384"/>
                    </a:lnTo>
                    <a:lnTo>
                      <a:pt x="3558" y="128"/>
                    </a:lnTo>
                    <a:lnTo>
                      <a:pt x="3558" y="384"/>
                    </a:lnTo>
                    <a:lnTo>
                      <a:pt x="3559" y="384"/>
                    </a:lnTo>
                    <a:lnTo>
                      <a:pt x="3559" y="384"/>
                    </a:lnTo>
                    <a:lnTo>
                      <a:pt x="3560" y="384"/>
                    </a:lnTo>
                    <a:lnTo>
                      <a:pt x="3560" y="384"/>
                    </a:lnTo>
                    <a:lnTo>
                      <a:pt x="3561" y="384"/>
                    </a:lnTo>
                    <a:lnTo>
                      <a:pt x="3561" y="384"/>
                    </a:lnTo>
                    <a:lnTo>
                      <a:pt x="3561" y="128"/>
                    </a:lnTo>
                    <a:lnTo>
                      <a:pt x="3562" y="266"/>
                    </a:lnTo>
                    <a:lnTo>
                      <a:pt x="3562" y="256"/>
                    </a:lnTo>
                    <a:lnTo>
                      <a:pt x="3563" y="256"/>
                    </a:lnTo>
                    <a:lnTo>
                      <a:pt x="3563" y="256"/>
                    </a:lnTo>
                    <a:lnTo>
                      <a:pt x="3563" y="384"/>
                    </a:lnTo>
                    <a:lnTo>
                      <a:pt x="3564" y="384"/>
                    </a:lnTo>
                    <a:lnTo>
                      <a:pt x="3564" y="384"/>
                    </a:lnTo>
                    <a:lnTo>
                      <a:pt x="3565" y="384"/>
                    </a:lnTo>
                    <a:lnTo>
                      <a:pt x="3565" y="384"/>
                    </a:lnTo>
                    <a:lnTo>
                      <a:pt x="3566" y="384"/>
                    </a:lnTo>
                    <a:lnTo>
                      <a:pt x="3566" y="384"/>
                    </a:lnTo>
                    <a:lnTo>
                      <a:pt x="3567" y="384"/>
                    </a:lnTo>
                    <a:lnTo>
                      <a:pt x="3567" y="384"/>
                    </a:lnTo>
                    <a:lnTo>
                      <a:pt x="3568" y="384"/>
                    </a:lnTo>
                    <a:lnTo>
                      <a:pt x="3568" y="384"/>
                    </a:lnTo>
                    <a:lnTo>
                      <a:pt x="3569" y="384"/>
                    </a:lnTo>
                    <a:lnTo>
                      <a:pt x="3569" y="384"/>
                    </a:lnTo>
                    <a:lnTo>
                      <a:pt x="3570" y="384"/>
                    </a:lnTo>
                    <a:lnTo>
                      <a:pt x="3570" y="384"/>
                    </a:lnTo>
                    <a:lnTo>
                      <a:pt x="3571" y="230"/>
                    </a:lnTo>
                    <a:lnTo>
                      <a:pt x="3571" y="384"/>
                    </a:lnTo>
                    <a:lnTo>
                      <a:pt x="3571" y="384"/>
                    </a:lnTo>
                    <a:lnTo>
                      <a:pt x="3571" y="266"/>
                    </a:lnTo>
                    <a:lnTo>
                      <a:pt x="3572" y="384"/>
                    </a:lnTo>
                    <a:lnTo>
                      <a:pt x="3572" y="384"/>
                    </a:lnTo>
                    <a:lnTo>
                      <a:pt x="3573" y="384"/>
                    </a:lnTo>
                    <a:lnTo>
                      <a:pt x="3573" y="384"/>
                    </a:lnTo>
                    <a:lnTo>
                      <a:pt x="3574" y="384"/>
                    </a:lnTo>
                    <a:lnTo>
                      <a:pt x="3574" y="384"/>
                    </a:lnTo>
                    <a:lnTo>
                      <a:pt x="3575" y="384"/>
                    </a:lnTo>
                    <a:lnTo>
                      <a:pt x="3575" y="384"/>
                    </a:lnTo>
                    <a:lnTo>
                      <a:pt x="3576" y="384"/>
                    </a:lnTo>
                    <a:lnTo>
                      <a:pt x="3576" y="384"/>
                    </a:lnTo>
                    <a:lnTo>
                      <a:pt x="3577" y="384"/>
                    </a:lnTo>
                    <a:lnTo>
                      <a:pt x="3577" y="384"/>
                    </a:lnTo>
                    <a:lnTo>
                      <a:pt x="3578" y="384"/>
                    </a:lnTo>
                    <a:lnTo>
                      <a:pt x="3578" y="384"/>
                    </a:lnTo>
                    <a:lnTo>
                      <a:pt x="3579" y="384"/>
                    </a:lnTo>
                    <a:lnTo>
                      <a:pt x="3579" y="384"/>
                    </a:lnTo>
                    <a:lnTo>
                      <a:pt x="3580" y="384"/>
                    </a:lnTo>
                    <a:lnTo>
                      <a:pt x="3580" y="384"/>
                    </a:lnTo>
                    <a:lnTo>
                      <a:pt x="3581" y="282"/>
                    </a:lnTo>
                    <a:lnTo>
                      <a:pt x="3581" y="384"/>
                    </a:lnTo>
                    <a:lnTo>
                      <a:pt x="3581" y="384"/>
                    </a:lnTo>
                    <a:lnTo>
                      <a:pt x="3582" y="384"/>
                    </a:lnTo>
                    <a:lnTo>
                      <a:pt x="3582" y="384"/>
                    </a:lnTo>
                    <a:lnTo>
                      <a:pt x="3583" y="384"/>
                    </a:lnTo>
                    <a:lnTo>
                      <a:pt x="3583" y="384"/>
                    </a:lnTo>
                    <a:lnTo>
                      <a:pt x="3584" y="384"/>
                    </a:lnTo>
                    <a:lnTo>
                      <a:pt x="3584" y="384"/>
                    </a:lnTo>
                    <a:lnTo>
                      <a:pt x="3585" y="384"/>
                    </a:lnTo>
                    <a:lnTo>
                      <a:pt x="3585" y="384"/>
                    </a:lnTo>
                    <a:lnTo>
                      <a:pt x="3586" y="384"/>
                    </a:lnTo>
                    <a:lnTo>
                      <a:pt x="3586" y="384"/>
                    </a:lnTo>
                    <a:lnTo>
                      <a:pt x="3587" y="384"/>
                    </a:lnTo>
                    <a:lnTo>
                      <a:pt x="3587" y="384"/>
                    </a:lnTo>
                    <a:lnTo>
                      <a:pt x="3588" y="384"/>
                    </a:lnTo>
                    <a:lnTo>
                      <a:pt x="3588" y="384"/>
                    </a:lnTo>
                    <a:lnTo>
                      <a:pt x="3589" y="384"/>
                    </a:lnTo>
                    <a:lnTo>
                      <a:pt x="3589" y="384"/>
                    </a:lnTo>
                    <a:lnTo>
                      <a:pt x="3590" y="384"/>
                    </a:lnTo>
                    <a:lnTo>
                      <a:pt x="3590" y="384"/>
                    </a:lnTo>
                    <a:lnTo>
                      <a:pt x="3591" y="384"/>
                    </a:lnTo>
                    <a:lnTo>
                      <a:pt x="3591" y="384"/>
                    </a:lnTo>
                    <a:lnTo>
                      <a:pt x="3592" y="384"/>
                    </a:lnTo>
                    <a:lnTo>
                      <a:pt x="3592" y="384"/>
                    </a:lnTo>
                    <a:lnTo>
                      <a:pt x="3593" y="384"/>
                    </a:lnTo>
                    <a:lnTo>
                      <a:pt x="3593" y="384"/>
                    </a:lnTo>
                    <a:lnTo>
                      <a:pt x="3594" y="384"/>
                    </a:lnTo>
                    <a:lnTo>
                      <a:pt x="3594" y="384"/>
                    </a:lnTo>
                    <a:lnTo>
                      <a:pt x="3595" y="384"/>
                    </a:lnTo>
                    <a:lnTo>
                      <a:pt x="3595" y="384"/>
                    </a:lnTo>
                    <a:lnTo>
                      <a:pt x="3596" y="384"/>
                    </a:lnTo>
                    <a:lnTo>
                      <a:pt x="3596" y="384"/>
                    </a:lnTo>
                    <a:lnTo>
                      <a:pt x="3597" y="384"/>
                    </a:lnTo>
                    <a:lnTo>
                      <a:pt x="3597" y="384"/>
                    </a:lnTo>
                    <a:lnTo>
                      <a:pt x="3598" y="384"/>
                    </a:lnTo>
                    <a:lnTo>
                      <a:pt x="3598" y="384"/>
                    </a:lnTo>
                    <a:lnTo>
                      <a:pt x="3599" y="384"/>
                    </a:lnTo>
                    <a:lnTo>
                      <a:pt x="3599" y="384"/>
                    </a:lnTo>
                    <a:lnTo>
                      <a:pt x="3600" y="384"/>
                    </a:lnTo>
                    <a:lnTo>
                      <a:pt x="3600" y="384"/>
                    </a:lnTo>
                    <a:lnTo>
                      <a:pt x="3601" y="384"/>
                    </a:lnTo>
                    <a:lnTo>
                      <a:pt x="3601" y="384"/>
                    </a:lnTo>
                    <a:lnTo>
                      <a:pt x="3602" y="384"/>
                    </a:lnTo>
                    <a:lnTo>
                      <a:pt x="3602" y="384"/>
                    </a:lnTo>
                    <a:lnTo>
                      <a:pt x="3603" y="384"/>
                    </a:lnTo>
                    <a:lnTo>
                      <a:pt x="3603" y="384"/>
                    </a:lnTo>
                    <a:lnTo>
                      <a:pt x="3604" y="384"/>
                    </a:lnTo>
                    <a:lnTo>
                      <a:pt x="3604" y="384"/>
                    </a:lnTo>
                    <a:lnTo>
                      <a:pt x="3605" y="384"/>
                    </a:lnTo>
                    <a:lnTo>
                      <a:pt x="3605" y="384"/>
                    </a:lnTo>
                    <a:lnTo>
                      <a:pt x="3606" y="384"/>
                    </a:lnTo>
                    <a:lnTo>
                      <a:pt x="3606" y="384"/>
                    </a:lnTo>
                    <a:lnTo>
                      <a:pt x="3607" y="384"/>
                    </a:lnTo>
                    <a:lnTo>
                      <a:pt x="3607" y="384"/>
                    </a:lnTo>
                    <a:lnTo>
                      <a:pt x="3608" y="384"/>
                    </a:lnTo>
                    <a:lnTo>
                      <a:pt x="3608" y="384"/>
                    </a:lnTo>
                    <a:lnTo>
                      <a:pt x="3609" y="384"/>
                    </a:lnTo>
                    <a:lnTo>
                      <a:pt x="3609" y="384"/>
                    </a:lnTo>
                    <a:lnTo>
                      <a:pt x="3610" y="384"/>
                    </a:lnTo>
                    <a:lnTo>
                      <a:pt x="3610" y="384"/>
                    </a:lnTo>
                    <a:lnTo>
                      <a:pt x="3611" y="384"/>
                    </a:lnTo>
                    <a:lnTo>
                      <a:pt x="3611" y="384"/>
                    </a:lnTo>
                    <a:lnTo>
                      <a:pt x="3612" y="384"/>
                    </a:lnTo>
                    <a:lnTo>
                      <a:pt x="3612" y="384"/>
                    </a:lnTo>
                    <a:lnTo>
                      <a:pt x="3613" y="384"/>
                    </a:lnTo>
                    <a:lnTo>
                      <a:pt x="3613" y="384"/>
                    </a:lnTo>
                    <a:lnTo>
                      <a:pt x="3614" y="384"/>
                    </a:lnTo>
                    <a:lnTo>
                      <a:pt x="3614" y="384"/>
                    </a:lnTo>
                    <a:lnTo>
                      <a:pt x="3615" y="384"/>
                    </a:lnTo>
                    <a:lnTo>
                      <a:pt x="3615" y="384"/>
                    </a:lnTo>
                    <a:lnTo>
                      <a:pt x="3616" y="384"/>
                    </a:lnTo>
                    <a:lnTo>
                      <a:pt x="3617" y="384"/>
                    </a:lnTo>
                    <a:lnTo>
                      <a:pt x="3617" y="384"/>
                    </a:lnTo>
                    <a:lnTo>
                      <a:pt x="3618" y="384"/>
                    </a:lnTo>
                    <a:lnTo>
                      <a:pt x="3618" y="384"/>
                    </a:lnTo>
                    <a:lnTo>
                      <a:pt x="3619" y="384"/>
                    </a:lnTo>
                    <a:lnTo>
                      <a:pt x="3619" y="384"/>
                    </a:lnTo>
                    <a:lnTo>
                      <a:pt x="3619" y="384"/>
                    </a:lnTo>
                    <a:lnTo>
                      <a:pt x="3620" y="384"/>
                    </a:lnTo>
                    <a:lnTo>
                      <a:pt x="3621" y="384"/>
                    </a:lnTo>
                    <a:lnTo>
                      <a:pt x="3621" y="384"/>
                    </a:lnTo>
                    <a:lnTo>
                      <a:pt x="3622" y="384"/>
                    </a:lnTo>
                    <a:lnTo>
                      <a:pt x="3622" y="384"/>
                    </a:lnTo>
                    <a:lnTo>
                      <a:pt x="3623" y="384"/>
                    </a:lnTo>
                    <a:lnTo>
                      <a:pt x="3623" y="384"/>
                    </a:lnTo>
                    <a:lnTo>
                      <a:pt x="3624" y="384"/>
                    </a:lnTo>
                    <a:lnTo>
                      <a:pt x="3624" y="384"/>
                    </a:lnTo>
                    <a:lnTo>
                      <a:pt x="3625" y="384"/>
                    </a:lnTo>
                    <a:lnTo>
                      <a:pt x="3625" y="384"/>
                    </a:lnTo>
                    <a:lnTo>
                      <a:pt x="3626" y="384"/>
                    </a:lnTo>
                    <a:lnTo>
                      <a:pt x="3626" y="384"/>
                    </a:lnTo>
                    <a:lnTo>
                      <a:pt x="3627" y="384"/>
                    </a:lnTo>
                    <a:lnTo>
                      <a:pt x="3627" y="384"/>
                    </a:lnTo>
                    <a:lnTo>
                      <a:pt x="3628" y="384"/>
                    </a:lnTo>
                    <a:lnTo>
                      <a:pt x="3628" y="384"/>
                    </a:lnTo>
                    <a:lnTo>
                      <a:pt x="3629" y="384"/>
                    </a:lnTo>
                    <a:lnTo>
                      <a:pt x="3629" y="384"/>
                    </a:lnTo>
                    <a:lnTo>
                      <a:pt x="3630" y="384"/>
                    </a:lnTo>
                    <a:lnTo>
                      <a:pt x="3630" y="384"/>
                    </a:lnTo>
                    <a:lnTo>
                      <a:pt x="3631" y="384"/>
                    </a:lnTo>
                    <a:lnTo>
                      <a:pt x="3631" y="384"/>
                    </a:lnTo>
                    <a:lnTo>
                      <a:pt x="3632" y="384"/>
                    </a:lnTo>
                    <a:lnTo>
                      <a:pt x="3632" y="384"/>
                    </a:lnTo>
                    <a:lnTo>
                      <a:pt x="3633" y="384"/>
                    </a:lnTo>
                    <a:lnTo>
                      <a:pt x="3633" y="384"/>
                    </a:lnTo>
                    <a:lnTo>
                      <a:pt x="3634" y="384"/>
                    </a:lnTo>
                    <a:lnTo>
                      <a:pt x="3634" y="384"/>
                    </a:lnTo>
                    <a:lnTo>
                      <a:pt x="3635" y="384"/>
                    </a:lnTo>
                    <a:lnTo>
                      <a:pt x="3635" y="384"/>
                    </a:lnTo>
                    <a:lnTo>
                      <a:pt x="3636" y="384"/>
                    </a:lnTo>
                    <a:lnTo>
                      <a:pt x="3636" y="384"/>
                    </a:lnTo>
                    <a:lnTo>
                      <a:pt x="3637" y="384"/>
                    </a:lnTo>
                    <a:lnTo>
                      <a:pt x="3637" y="384"/>
                    </a:lnTo>
                    <a:lnTo>
                      <a:pt x="3638" y="384"/>
                    </a:lnTo>
                    <a:lnTo>
                      <a:pt x="3638" y="384"/>
                    </a:lnTo>
                    <a:lnTo>
                      <a:pt x="3639" y="384"/>
                    </a:lnTo>
                    <a:lnTo>
                      <a:pt x="3639" y="384"/>
                    </a:lnTo>
                    <a:lnTo>
                      <a:pt x="3639" y="384"/>
                    </a:lnTo>
                    <a:lnTo>
                      <a:pt x="3640" y="384"/>
                    </a:lnTo>
                    <a:lnTo>
                      <a:pt x="3641" y="384"/>
                    </a:lnTo>
                    <a:lnTo>
                      <a:pt x="3641" y="384"/>
                    </a:lnTo>
                    <a:lnTo>
                      <a:pt x="3642" y="384"/>
                    </a:lnTo>
                    <a:lnTo>
                      <a:pt x="3642" y="384"/>
                    </a:lnTo>
                    <a:lnTo>
                      <a:pt x="3643" y="384"/>
                    </a:lnTo>
                    <a:lnTo>
                      <a:pt x="3643" y="384"/>
                    </a:lnTo>
                    <a:lnTo>
                      <a:pt x="3644" y="384"/>
                    </a:lnTo>
                    <a:lnTo>
                      <a:pt x="3644" y="384"/>
                    </a:lnTo>
                    <a:lnTo>
                      <a:pt x="3645" y="384"/>
                    </a:lnTo>
                    <a:lnTo>
                      <a:pt x="3645" y="384"/>
                    </a:lnTo>
                    <a:lnTo>
                      <a:pt x="3646" y="384"/>
                    </a:lnTo>
                    <a:lnTo>
                      <a:pt x="3646" y="256"/>
                    </a:lnTo>
                    <a:lnTo>
                      <a:pt x="3646" y="384"/>
                    </a:lnTo>
                    <a:lnTo>
                      <a:pt x="3647" y="384"/>
                    </a:lnTo>
                    <a:lnTo>
                      <a:pt x="3647" y="314"/>
                    </a:lnTo>
                    <a:lnTo>
                      <a:pt x="3647" y="384"/>
                    </a:lnTo>
                    <a:lnTo>
                      <a:pt x="3648" y="230"/>
                    </a:lnTo>
                    <a:lnTo>
                      <a:pt x="3648" y="384"/>
                    </a:lnTo>
                    <a:lnTo>
                      <a:pt x="3648" y="384"/>
                    </a:lnTo>
                    <a:lnTo>
                      <a:pt x="3649" y="230"/>
                    </a:lnTo>
                    <a:lnTo>
                      <a:pt x="3649" y="384"/>
                    </a:lnTo>
                    <a:lnTo>
                      <a:pt x="3649" y="384"/>
                    </a:lnTo>
                    <a:lnTo>
                      <a:pt x="3650" y="384"/>
                    </a:lnTo>
                    <a:lnTo>
                      <a:pt x="3650" y="230"/>
                    </a:lnTo>
                    <a:lnTo>
                      <a:pt x="3650" y="384"/>
                    </a:lnTo>
                    <a:lnTo>
                      <a:pt x="3651" y="384"/>
                    </a:lnTo>
                    <a:lnTo>
                      <a:pt x="3651" y="384"/>
                    </a:lnTo>
                    <a:lnTo>
                      <a:pt x="3652" y="384"/>
                    </a:lnTo>
                    <a:lnTo>
                      <a:pt x="3652" y="384"/>
                    </a:lnTo>
                    <a:lnTo>
                      <a:pt x="3653" y="384"/>
                    </a:lnTo>
                    <a:lnTo>
                      <a:pt x="3654" y="384"/>
                    </a:lnTo>
                    <a:lnTo>
                      <a:pt x="3654" y="384"/>
                    </a:lnTo>
                    <a:lnTo>
                      <a:pt x="3655" y="384"/>
                    </a:lnTo>
                    <a:lnTo>
                      <a:pt x="3655" y="384"/>
                    </a:lnTo>
                    <a:lnTo>
                      <a:pt x="3656" y="384"/>
                    </a:lnTo>
                    <a:lnTo>
                      <a:pt x="3656" y="384"/>
                    </a:lnTo>
                    <a:lnTo>
                      <a:pt x="3657" y="384"/>
                    </a:lnTo>
                    <a:lnTo>
                      <a:pt x="3657" y="384"/>
                    </a:lnTo>
                    <a:lnTo>
                      <a:pt x="3658" y="384"/>
                    </a:lnTo>
                    <a:lnTo>
                      <a:pt x="3658" y="384"/>
                    </a:lnTo>
                    <a:lnTo>
                      <a:pt x="3659" y="384"/>
                    </a:lnTo>
                    <a:lnTo>
                      <a:pt x="3659" y="384"/>
                    </a:lnTo>
                    <a:lnTo>
                      <a:pt x="3660" y="384"/>
                    </a:lnTo>
                    <a:lnTo>
                      <a:pt x="3660" y="384"/>
                    </a:lnTo>
                    <a:lnTo>
                      <a:pt x="3661" y="384"/>
                    </a:lnTo>
                    <a:lnTo>
                      <a:pt x="3661" y="384"/>
                    </a:lnTo>
                    <a:lnTo>
                      <a:pt x="3662" y="384"/>
                    </a:lnTo>
                    <a:lnTo>
                      <a:pt x="3662" y="384"/>
                    </a:lnTo>
                    <a:lnTo>
                      <a:pt x="3663" y="384"/>
                    </a:lnTo>
                    <a:lnTo>
                      <a:pt x="3663" y="384"/>
                    </a:lnTo>
                    <a:lnTo>
                      <a:pt x="3664" y="384"/>
                    </a:lnTo>
                    <a:lnTo>
                      <a:pt x="3664" y="384"/>
                    </a:lnTo>
                    <a:lnTo>
                      <a:pt x="3665" y="384"/>
                    </a:lnTo>
                    <a:lnTo>
                      <a:pt x="3665" y="384"/>
                    </a:lnTo>
                    <a:lnTo>
                      <a:pt x="3666" y="384"/>
                    </a:lnTo>
                    <a:lnTo>
                      <a:pt x="3666" y="384"/>
                    </a:lnTo>
                    <a:lnTo>
                      <a:pt x="3666" y="337"/>
                    </a:lnTo>
                    <a:lnTo>
                      <a:pt x="3667" y="384"/>
                    </a:lnTo>
                    <a:lnTo>
                      <a:pt x="3667" y="384"/>
                    </a:lnTo>
                    <a:lnTo>
                      <a:pt x="3668" y="384"/>
                    </a:lnTo>
                    <a:lnTo>
                      <a:pt x="3668" y="384"/>
                    </a:lnTo>
                    <a:lnTo>
                      <a:pt x="3669" y="384"/>
                    </a:lnTo>
                    <a:lnTo>
                      <a:pt x="3669" y="384"/>
                    </a:lnTo>
                    <a:lnTo>
                      <a:pt x="3670" y="384"/>
                    </a:lnTo>
                    <a:lnTo>
                      <a:pt x="3670" y="384"/>
                    </a:lnTo>
                    <a:lnTo>
                      <a:pt x="3671" y="384"/>
                    </a:lnTo>
                    <a:lnTo>
                      <a:pt x="3671" y="384"/>
                    </a:lnTo>
                    <a:lnTo>
                      <a:pt x="3672" y="384"/>
                    </a:lnTo>
                    <a:lnTo>
                      <a:pt x="3672" y="384"/>
                    </a:lnTo>
                    <a:lnTo>
                      <a:pt x="3673" y="384"/>
                    </a:lnTo>
                    <a:lnTo>
                      <a:pt x="3673" y="384"/>
                    </a:lnTo>
                    <a:lnTo>
                      <a:pt x="3674" y="384"/>
                    </a:lnTo>
                    <a:lnTo>
                      <a:pt x="3674" y="384"/>
                    </a:lnTo>
                    <a:lnTo>
                      <a:pt x="3675" y="384"/>
                    </a:lnTo>
                    <a:lnTo>
                      <a:pt x="3675" y="384"/>
                    </a:lnTo>
                    <a:lnTo>
                      <a:pt x="3676" y="384"/>
                    </a:lnTo>
                    <a:lnTo>
                      <a:pt x="3676" y="384"/>
                    </a:lnTo>
                    <a:lnTo>
                      <a:pt x="3677" y="384"/>
                    </a:lnTo>
                    <a:lnTo>
                      <a:pt x="3677" y="384"/>
                    </a:lnTo>
                    <a:lnTo>
                      <a:pt x="3678" y="384"/>
                    </a:lnTo>
                    <a:lnTo>
                      <a:pt x="3678" y="384"/>
                    </a:lnTo>
                    <a:lnTo>
                      <a:pt x="3679" y="384"/>
                    </a:lnTo>
                    <a:lnTo>
                      <a:pt x="3679" y="384"/>
                    </a:lnTo>
                    <a:lnTo>
                      <a:pt x="3680" y="384"/>
                    </a:lnTo>
                    <a:lnTo>
                      <a:pt x="3680" y="384"/>
                    </a:lnTo>
                    <a:lnTo>
                      <a:pt x="3681" y="384"/>
                    </a:lnTo>
                    <a:lnTo>
                      <a:pt x="3681" y="384"/>
                    </a:lnTo>
                    <a:lnTo>
                      <a:pt x="3682" y="384"/>
                    </a:lnTo>
                    <a:lnTo>
                      <a:pt x="3682" y="384"/>
                    </a:lnTo>
                    <a:lnTo>
                      <a:pt x="3683" y="384"/>
                    </a:lnTo>
                    <a:lnTo>
                      <a:pt x="3683" y="384"/>
                    </a:lnTo>
                    <a:lnTo>
                      <a:pt x="3684" y="384"/>
                    </a:lnTo>
                    <a:lnTo>
                      <a:pt x="3684" y="384"/>
                    </a:lnTo>
                    <a:lnTo>
                      <a:pt x="3685" y="384"/>
                    </a:lnTo>
                    <a:lnTo>
                      <a:pt x="3685" y="384"/>
                    </a:lnTo>
                    <a:lnTo>
                      <a:pt x="3686" y="384"/>
                    </a:lnTo>
                    <a:lnTo>
                      <a:pt x="3686" y="384"/>
                    </a:lnTo>
                    <a:lnTo>
                      <a:pt x="3687" y="384"/>
                    </a:lnTo>
                    <a:lnTo>
                      <a:pt x="3687" y="384"/>
                    </a:lnTo>
                    <a:lnTo>
                      <a:pt x="3688" y="384"/>
                    </a:lnTo>
                    <a:lnTo>
                      <a:pt x="3688" y="384"/>
                    </a:lnTo>
                    <a:lnTo>
                      <a:pt x="3689" y="384"/>
                    </a:lnTo>
                    <a:lnTo>
                      <a:pt x="3689" y="384"/>
                    </a:lnTo>
                    <a:lnTo>
                      <a:pt x="3690" y="384"/>
                    </a:lnTo>
                    <a:lnTo>
                      <a:pt x="3690" y="384"/>
                    </a:lnTo>
                    <a:lnTo>
                      <a:pt x="3691" y="384"/>
                    </a:lnTo>
                    <a:lnTo>
                      <a:pt x="3691" y="384"/>
                    </a:lnTo>
                    <a:lnTo>
                      <a:pt x="3692" y="384"/>
                    </a:lnTo>
                    <a:lnTo>
                      <a:pt x="3692" y="384"/>
                    </a:lnTo>
                    <a:lnTo>
                      <a:pt x="3693" y="384"/>
                    </a:lnTo>
                    <a:lnTo>
                      <a:pt x="3693" y="384"/>
                    </a:lnTo>
                    <a:lnTo>
                      <a:pt x="3694" y="384"/>
                    </a:lnTo>
                    <a:lnTo>
                      <a:pt x="3694" y="384"/>
                    </a:lnTo>
                    <a:lnTo>
                      <a:pt x="3695" y="384"/>
                    </a:lnTo>
                    <a:lnTo>
                      <a:pt x="3695" y="384"/>
                    </a:lnTo>
                    <a:lnTo>
                      <a:pt x="3696" y="384"/>
                    </a:lnTo>
                    <a:lnTo>
                      <a:pt x="3696" y="384"/>
                    </a:lnTo>
                    <a:lnTo>
                      <a:pt x="3697" y="384"/>
                    </a:lnTo>
                    <a:lnTo>
                      <a:pt x="3697" y="384"/>
                    </a:lnTo>
                    <a:lnTo>
                      <a:pt x="3698" y="384"/>
                    </a:lnTo>
                    <a:lnTo>
                      <a:pt x="3698" y="384"/>
                    </a:lnTo>
                    <a:lnTo>
                      <a:pt x="3699" y="384"/>
                    </a:lnTo>
                    <a:lnTo>
                      <a:pt x="3699" y="384"/>
                    </a:lnTo>
                    <a:lnTo>
                      <a:pt x="3700" y="384"/>
                    </a:lnTo>
                    <a:lnTo>
                      <a:pt x="3700" y="384"/>
                    </a:lnTo>
                    <a:lnTo>
                      <a:pt x="3701" y="384"/>
                    </a:lnTo>
                    <a:lnTo>
                      <a:pt x="3701" y="384"/>
                    </a:lnTo>
                    <a:lnTo>
                      <a:pt x="3702" y="384"/>
                    </a:lnTo>
                    <a:lnTo>
                      <a:pt x="3702" y="384"/>
                    </a:lnTo>
                    <a:lnTo>
                      <a:pt x="3703" y="384"/>
                    </a:lnTo>
                    <a:lnTo>
                      <a:pt x="3703" y="384"/>
                    </a:lnTo>
                    <a:lnTo>
                      <a:pt x="3704" y="384"/>
                    </a:lnTo>
                    <a:lnTo>
                      <a:pt x="3704" y="384"/>
                    </a:lnTo>
                    <a:lnTo>
                      <a:pt x="3705" y="384"/>
                    </a:lnTo>
                    <a:lnTo>
                      <a:pt x="3705" y="384"/>
                    </a:lnTo>
                    <a:lnTo>
                      <a:pt x="3706" y="384"/>
                    </a:lnTo>
                    <a:lnTo>
                      <a:pt x="3706" y="384"/>
                    </a:lnTo>
                    <a:lnTo>
                      <a:pt x="3707" y="384"/>
                    </a:lnTo>
                    <a:lnTo>
                      <a:pt x="3707" y="384"/>
                    </a:lnTo>
                    <a:lnTo>
                      <a:pt x="3708" y="384"/>
                    </a:lnTo>
                    <a:lnTo>
                      <a:pt x="3708" y="384"/>
                    </a:lnTo>
                    <a:lnTo>
                      <a:pt x="3709" y="384"/>
                    </a:lnTo>
                    <a:lnTo>
                      <a:pt x="3709" y="384"/>
                    </a:lnTo>
                    <a:lnTo>
                      <a:pt x="3710" y="384"/>
                    </a:lnTo>
                    <a:lnTo>
                      <a:pt x="3710" y="384"/>
                    </a:lnTo>
                    <a:lnTo>
                      <a:pt x="3711" y="384"/>
                    </a:lnTo>
                    <a:lnTo>
                      <a:pt x="3711" y="384"/>
                    </a:lnTo>
                    <a:lnTo>
                      <a:pt x="3712" y="384"/>
                    </a:lnTo>
                    <a:lnTo>
                      <a:pt x="3712" y="384"/>
                    </a:lnTo>
                    <a:lnTo>
                      <a:pt x="3713" y="384"/>
                    </a:lnTo>
                    <a:lnTo>
                      <a:pt x="3713" y="384"/>
                    </a:lnTo>
                    <a:lnTo>
                      <a:pt x="3714" y="384"/>
                    </a:lnTo>
                    <a:lnTo>
                      <a:pt x="3714" y="384"/>
                    </a:lnTo>
                    <a:lnTo>
                      <a:pt x="3715" y="384"/>
                    </a:lnTo>
                    <a:lnTo>
                      <a:pt x="3715" y="384"/>
                    </a:lnTo>
                    <a:lnTo>
                      <a:pt x="3716" y="384"/>
                    </a:lnTo>
                    <a:lnTo>
                      <a:pt x="3716" y="384"/>
                    </a:lnTo>
                    <a:lnTo>
                      <a:pt x="3717" y="384"/>
                    </a:lnTo>
                    <a:lnTo>
                      <a:pt x="3717" y="384"/>
                    </a:lnTo>
                    <a:lnTo>
                      <a:pt x="3718" y="384"/>
                    </a:lnTo>
                    <a:lnTo>
                      <a:pt x="3718" y="384"/>
                    </a:lnTo>
                    <a:lnTo>
                      <a:pt x="3719" y="384"/>
                    </a:lnTo>
                    <a:lnTo>
                      <a:pt x="3719" y="384"/>
                    </a:lnTo>
                    <a:lnTo>
                      <a:pt x="3720" y="244"/>
                    </a:lnTo>
                    <a:lnTo>
                      <a:pt x="3720" y="244"/>
                    </a:lnTo>
                    <a:lnTo>
                      <a:pt x="3720" y="384"/>
                    </a:lnTo>
                    <a:lnTo>
                      <a:pt x="3721" y="384"/>
                    </a:lnTo>
                    <a:lnTo>
                      <a:pt x="3721" y="384"/>
                    </a:lnTo>
                    <a:lnTo>
                      <a:pt x="3722" y="256"/>
                    </a:lnTo>
                    <a:lnTo>
                      <a:pt x="3722" y="384"/>
                    </a:lnTo>
                    <a:lnTo>
                      <a:pt x="3722" y="384"/>
                    </a:lnTo>
                    <a:lnTo>
                      <a:pt x="3723" y="384"/>
                    </a:lnTo>
                    <a:lnTo>
                      <a:pt x="3723" y="384"/>
                    </a:lnTo>
                    <a:lnTo>
                      <a:pt x="3724" y="384"/>
                    </a:lnTo>
                    <a:lnTo>
                      <a:pt x="3724" y="384"/>
                    </a:lnTo>
                    <a:lnTo>
                      <a:pt x="3725" y="384"/>
                    </a:lnTo>
                    <a:lnTo>
                      <a:pt x="3725" y="384"/>
                    </a:lnTo>
                    <a:lnTo>
                      <a:pt x="3726" y="384"/>
                    </a:lnTo>
                    <a:lnTo>
                      <a:pt x="3726" y="384"/>
                    </a:lnTo>
                    <a:lnTo>
                      <a:pt x="3727" y="384"/>
                    </a:lnTo>
                    <a:lnTo>
                      <a:pt x="3727" y="384"/>
                    </a:lnTo>
                    <a:lnTo>
                      <a:pt x="3728" y="384"/>
                    </a:lnTo>
                    <a:lnTo>
                      <a:pt x="3728" y="384"/>
                    </a:lnTo>
                    <a:lnTo>
                      <a:pt x="3729" y="384"/>
                    </a:lnTo>
                    <a:lnTo>
                      <a:pt x="3729" y="384"/>
                    </a:lnTo>
                    <a:lnTo>
                      <a:pt x="3730" y="384"/>
                    </a:lnTo>
                    <a:lnTo>
                      <a:pt x="3730" y="384"/>
                    </a:lnTo>
                    <a:lnTo>
                      <a:pt x="3731" y="384"/>
                    </a:lnTo>
                    <a:lnTo>
                      <a:pt x="3731" y="384"/>
                    </a:lnTo>
                    <a:lnTo>
                      <a:pt x="3732" y="230"/>
                    </a:lnTo>
                    <a:lnTo>
                      <a:pt x="3732" y="230"/>
                    </a:lnTo>
                    <a:lnTo>
                      <a:pt x="3732" y="384"/>
                    </a:lnTo>
                    <a:lnTo>
                      <a:pt x="3733" y="384"/>
                    </a:lnTo>
                    <a:lnTo>
                      <a:pt x="3733" y="230"/>
                    </a:lnTo>
                    <a:lnTo>
                      <a:pt x="3734" y="384"/>
                    </a:lnTo>
                    <a:lnTo>
                      <a:pt x="3734" y="384"/>
                    </a:lnTo>
                    <a:lnTo>
                      <a:pt x="3734" y="384"/>
                    </a:lnTo>
                    <a:lnTo>
                      <a:pt x="3735" y="384"/>
                    </a:lnTo>
                    <a:lnTo>
                      <a:pt x="3735" y="384"/>
                    </a:lnTo>
                    <a:lnTo>
                      <a:pt x="3736" y="384"/>
                    </a:lnTo>
                    <a:lnTo>
                      <a:pt x="3736" y="384"/>
                    </a:lnTo>
                    <a:lnTo>
                      <a:pt x="3737" y="384"/>
                    </a:lnTo>
                    <a:lnTo>
                      <a:pt x="3737" y="384"/>
                    </a:lnTo>
                    <a:lnTo>
                      <a:pt x="3738" y="384"/>
                    </a:lnTo>
                    <a:lnTo>
                      <a:pt x="3738" y="384"/>
                    </a:lnTo>
                    <a:lnTo>
                      <a:pt x="3739" y="384"/>
                    </a:lnTo>
                    <a:lnTo>
                      <a:pt x="3739" y="384"/>
                    </a:lnTo>
                    <a:lnTo>
                      <a:pt x="3740" y="384"/>
                    </a:lnTo>
                    <a:lnTo>
                      <a:pt x="3740" y="384"/>
                    </a:lnTo>
                    <a:lnTo>
                      <a:pt x="3741" y="384"/>
                    </a:lnTo>
                    <a:lnTo>
                      <a:pt x="3741" y="384"/>
                    </a:lnTo>
                    <a:lnTo>
                      <a:pt x="3741" y="128"/>
                    </a:lnTo>
                    <a:lnTo>
                      <a:pt x="3742" y="128"/>
                    </a:lnTo>
                    <a:lnTo>
                      <a:pt x="3742" y="128"/>
                    </a:lnTo>
                    <a:lnTo>
                      <a:pt x="3743" y="384"/>
                    </a:lnTo>
                    <a:lnTo>
                      <a:pt x="3743" y="384"/>
                    </a:lnTo>
                    <a:lnTo>
                      <a:pt x="3743" y="384"/>
                    </a:lnTo>
                    <a:lnTo>
                      <a:pt x="3744" y="274"/>
                    </a:lnTo>
                    <a:lnTo>
                      <a:pt x="3744" y="384"/>
                    </a:lnTo>
                    <a:lnTo>
                      <a:pt x="3744" y="384"/>
                    </a:lnTo>
                    <a:lnTo>
                      <a:pt x="3745" y="384"/>
                    </a:lnTo>
                    <a:lnTo>
                      <a:pt x="3745" y="384"/>
                    </a:lnTo>
                    <a:lnTo>
                      <a:pt x="3746" y="384"/>
                    </a:lnTo>
                    <a:lnTo>
                      <a:pt x="3746" y="384"/>
                    </a:lnTo>
                    <a:lnTo>
                      <a:pt x="3747" y="213"/>
                    </a:lnTo>
                    <a:lnTo>
                      <a:pt x="3747" y="266"/>
                    </a:lnTo>
                    <a:lnTo>
                      <a:pt x="3747" y="266"/>
                    </a:lnTo>
                    <a:lnTo>
                      <a:pt x="3748" y="266"/>
                    </a:lnTo>
                    <a:lnTo>
                      <a:pt x="3748" y="266"/>
                    </a:lnTo>
                    <a:lnTo>
                      <a:pt x="3748" y="384"/>
                    </a:lnTo>
                    <a:lnTo>
                      <a:pt x="3749" y="384"/>
                    </a:lnTo>
                    <a:lnTo>
                      <a:pt x="3749" y="384"/>
                    </a:lnTo>
                    <a:lnTo>
                      <a:pt x="3750" y="294"/>
                    </a:lnTo>
                    <a:lnTo>
                      <a:pt x="3750" y="384"/>
                    </a:lnTo>
                    <a:lnTo>
                      <a:pt x="3750" y="384"/>
                    </a:lnTo>
                    <a:lnTo>
                      <a:pt x="3751" y="213"/>
                    </a:lnTo>
                    <a:lnTo>
                      <a:pt x="3751" y="384"/>
                    </a:lnTo>
                    <a:lnTo>
                      <a:pt x="3751" y="384"/>
                    </a:lnTo>
                    <a:lnTo>
                      <a:pt x="3752" y="128"/>
                    </a:lnTo>
                    <a:lnTo>
                      <a:pt x="3752" y="384"/>
                    </a:lnTo>
                    <a:lnTo>
                      <a:pt x="3752" y="384"/>
                    </a:lnTo>
                    <a:lnTo>
                      <a:pt x="3753" y="230"/>
                    </a:lnTo>
                    <a:lnTo>
                      <a:pt x="3753" y="274"/>
                    </a:lnTo>
                    <a:lnTo>
                      <a:pt x="3753" y="274"/>
                    </a:lnTo>
                    <a:lnTo>
                      <a:pt x="3754" y="384"/>
                    </a:lnTo>
                    <a:lnTo>
                      <a:pt x="3754" y="384"/>
                    </a:lnTo>
                    <a:lnTo>
                      <a:pt x="3754" y="384"/>
                    </a:lnTo>
                    <a:lnTo>
                      <a:pt x="3755" y="256"/>
                    </a:lnTo>
                    <a:lnTo>
                      <a:pt x="3755" y="256"/>
                    </a:lnTo>
                    <a:lnTo>
                      <a:pt x="3755" y="256"/>
                    </a:lnTo>
                    <a:lnTo>
                      <a:pt x="3756" y="266"/>
                    </a:lnTo>
                    <a:lnTo>
                      <a:pt x="3756" y="256"/>
                    </a:lnTo>
                    <a:lnTo>
                      <a:pt x="3756" y="256"/>
                    </a:lnTo>
                    <a:lnTo>
                      <a:pt x="3757" y="192"/>
                    </a:lnTo>
                    <a:lnTo>
                      <a:pt x="3757" y="266"/>
                    </a:lnTo>
                    <a:lnTo>
                      <a:pt x="3757" y="256"/>
                    </a:lnTo>
                    <a:lnTo>
                      <a:pt x="3757" y="256"/>
                    </a:lnTo>
                    <a:lnTo>
                      <a:pt x="3758" y="384"/>
                    </a:lnTo>
                    <a:lnTo>
                      <a:pt x="3758" y="384"/>
                    </a:lnTo>
                    <a:lnTo>
                      <a:pt x="3758" y="384"/>
                    </a:lnTo>
                    <a:lnTo>
                      <a:pt x="3759" y="384"/>
                    </a:lnTo>
                    <a:lnTo>
                      <a:pt x="3759" y="384"/>
                    </a:lnTo>
                    <a:lnTo>
                      <a:pt x="3760" y="384"/>
                    </a:lnTo>
                    <a:lnTo>
                      <a:pt x="3760" y="384"/>
                    </a:lnTo>
                    <a:lnTo>
                      <a:pt x="3761" y="384"/>
                    </a:lnTo>
                    <a:lnTo>
                      <a:pt x="3761" y="384"/>
                    </a:lnTo>
                    <a:lnTo>
                      <a:pt x="3762" y="384"/>
                    </a:lnTo>
                    <a:lnTo>
                      <a:pt x="3762" y="384"/>
                    </a:lnTo>
                    <a:lnTo>
                      <a:pt x="3763" y="384"/>
                    </a:lnTo>
                    <a:lnTo>
                      <a:pt x="3763" y="384"/>
                    </a:lnTo>
                    <a:lnTo>
                      <a:pt x="3764" y="384"/>
                    </a:lnTo>
                    <a:lnTo>
                      <a:pt x="3765" y="384"/>
                    </a:lnTo>
                    <a:lnTo>
                      <a:pt x="3765" y="384"/>
                    </a:lnTo>
                    <a:lnTo>
                      <a:pt x="3766" y="384"/>
                    </a:lnTo>
                    <a:lnTo>
                      <a:pt x="3766" y="384"/>
                    </a:lnTo>
                    <a:lnTo>
                      <a:pt x="3767" y="384"/>
                    </a:lnTo>
                    <a:lnTo>
                      <a:pt x="3767" y="384"/>
                    </a:lnTo>
                    <a:lnTo>
                      <a:pt x="3768" y="384"/>
                    </a:lnTo>
                    <a:lnTo>
                      <a:pt x="3768" y="384"/>
                    </a:lnTo>
                    <a:lnTo>
                      <a:pt x="3769" y="384"/>
                    </a:lnTo>
                    <a:lnTo>
                      <a:pt x="3769" y="384"/>
                    </a:lnTo>
                    <a:lnTo>
                      <a:pt x="3770" y="384"/>
                    </a:lnTo>
                    <a:lnTo>
                      <a:pt x="3770" y="384"/>
                    </a:lnTo>
                    <a:lnTo>
                      <a:pt x="3771" y="384"/>
                    </a:lnTo>
                    <a:lnTo>
                      <a:pt x="3771" y="384"/>
                    </a:lnTo>
                    <a:lnTo>
                      <a:pt x="3772" y="384"/>
                    </a:lnTo>
                    <a:lnTo>
                      <a:pt x="3772" y="384"/>
                    </a:lnTo>
                    <a:lnTo>
                      <a:pt x="3773" y="384"/>
                    </a:lnTo>
                    <a:lnTo>
                      <a:pt x="3773" y="384"/>
                    </a:lnTo>
                    <a:lnTo>
                      <a:pt x="3773" y="384"/>
                    </a:lnTo>
                    <a:lnTo>
                      <a:pt x="3774" y="384"/>
                    </a:lnTo>
                    <a:lnTo>
                      <a:pt x="3775" y="384"/>
                    </a:lnTo>
                    <a:lnTo>
                      <a:pt x="3775" y="384"/>
                    </a:lnTo>
                    <a:lnTo>
                      <a:pt x="3776" y="384"/>
                    </a:lnTo>
                    <a:lnTo>
                      <a:pt x="3776" y="384"/>
                    </a:lnTo>
                    <a:lnTo>
                      <a:pt x="3777" y="384"/>
                    </a:lnTo>
                    <a:lnTo>
                      <a:pt x="3777" y="384"/>
                    </a:lnTo>
                    <a:lnTo>
                      <a:pt x="3778" y="384"/>
                    </a:lnTo>
                    <a:lnTo>
                      <a:pt x="3778" y="384"/>
                    </a:lnTo>
                    <a:lnTo>
                      <a:pt x="3779" y="384"/>
                    </a:lnTo>
                    <a:lnTo>
                      <a:pt x="3779" y="384"/>
                    </a:lnTo>
                    <a:lnTo>
                      <a:pt x="3780" y="384"/>
                    </a:lnTo>
                    <a:lnTo>
                      <a:pt x="3780" y="384"/>
                    </a:lnTo>
                    <a:lnTo>
                      <a:pt x="3781" y="384"/>
                    </a:lnTo>
                    <a:lnTo>
                      <a:pt x="3781" y="384"/>
                    </a:lnTo>
                    <a:lnTo>
                      <a:pt x="3782" y="384"/>
                    </a:lnTo>
                    <a:lnTo>
                      <a:pt x="3782" y="384"/>
                    </a:lnTo>
                    <a:lnTo>
                      <a:pt x="3783" y="384"/>
                    </a:lnTo>
                    <a:lnTo>
                      <a:pt x="3783" y="384"/>
                    </a:lnTo>
                    <a:lnTo>
                      <a:pt x="3784" y="384"/>
                    </a:lnTo>
                    <a:lnTo>
                      <a:pt x="3784" y="384"/>
                    </a:lnTo>
                    <a:lnTo>
                      <a:pt x="3785" y="384"/>
                    </a:lnTo>
                    <a:lnTo>
                      <a:pt x="3785" y="384"/>
                    </a:lnTo>
                    <a:lnTo>
                      <a:pt x="3786" y="384"/>
                    </a:lnTo>
                    <a:lnTo>
                      <a:pt x="3786" y="384"/>
                    </a:lnTo>
                    <a:lnTo>
                      <a:pt x="3787" y="384"/>
                    </a:lnTo>
                    <a:lnTo>
                      <a:pt x="3787" y="384"/>
                    </a:lnTo>
                    <a:lnTo>
                      <a:pt x="3788" y="384"/>
                    </a:lnTo>
                    <a:lnTo>
                      <a:pt x="3788" y="384"/>
                    </a:lnTo>
                    <a:lnTo>
                      <a:pt x="3789" y="384"/>
                    </a:lnTo>
                    <a:lnTo>
                      <a:pt x="3789" y="384"/>
                    </a:lnTo>
                    <a:lnTo>
                      <a:pt x="3790" y="384"/>
                    </a:lnTo>
                    <a:lnTo>
                      <a:pt x="3790" y="384"/>
                    </a:lnTo>
                    <a:lnTo>
                      <a:pt x="3791" y="384"/>
                    </a:lnTo>
                    <a:lnTo>
                      <a:pt x="3791" y="384"/>
                    </a:lnTo>
                    <a:lnTo>
                      <a:pt x="3792" y="384"/>
                    </a:lnTo>
                    <a:lnTo>
                      <a:pt x="3792" y="384"/>
                    </a:lnTo>
                    <a:lnTo>
                      <a:pt x="3793" y="384"/>
                    </a:lnTo>
                    <a:lnTo>
                      <a:pt x="3793" y="384"/>
                    </a:lnTo>
                    <a:lnTo>
                      <a:pt x="3793" y="384"/>
                    </a:lnTo>
                    <a:lnTo>
                      <a:pt x="3794" y="384"/>
                    </a:lnTo>
                    <a:lnTo>
                      <a:pt x="3795" y="384"/>
                    </a:lnTo>
                    <a:lnTo>
                      <a:pt x="3795" y="384"/>
                    </a:lnTo>
                    <a:lnTo>
                      <a:pt x="3796" y="384"/>
                    </a:lnTo>
                    <a:lnTo>
                      <a:pt x="3796" y="384"/>
                    </a:lnTo>
                    <a:lnTo>
                      <a:pt x="3797" y="384"/>
                    </a:lnTo>
                    <a:lnTo>
                      <a:pt x="3797" y="384"/>
                    </a:lnTo>
                    <a:lnTo>
                      <a:pt x="3798" y="384"/>
                    </a:lnTo>
                    <a:lnTo>
                      <a:pt x="3798" y="384"/>
                    </a:lnTo>
                    <a:lnTo>
                      <a:pt x="3799" y="384"/>
                    </a:lnTo>
                    <a:lnTo>
                      <a:pt x="3799" y="384"/>
                    </a:lnTo>
                    <a:lnTo>
                      <a:pt x="3800" y="384"/>
                    </a:lnTo>
                    <a:lnTo>
                      <a:pt x="3800" y="384"/>
                    </a:lnTo>
                    <a:lnTo>
                      <a:pt x="3801" y="384"/>
                    </a:lnTo>
                    <a:lnTo>
                      <a:pt x="3802" y="384"/>
                    </a:lnTo>
                    <a:lnTo>
                      <a:pt x="3802" y="384"/>
                    </a:lnTo>
                    <a:lnTo>
                      <a:pt x="3803" y="384"/>
                    </a:lnTo>
                    <a:lnTo>
                      <a:pt x="3803" y="384"/>
                    </a:lnTo>
                    <a:lnTo>
                      <a:pt x="3804" y="384"/>
                    </a:lnTo>
                    <a:lnTo>
                      <a:pt x="3804" y="384"/>
                    </a:lnTo>
                    <a:lnTo>
                      <a:pt x="3805" y="384"/>
                    </a:lnTo>
                    <a:lnTo>
                      <a:pt x="3805" y="384"/>
                    </a:lnTo>
                    <a:lnTo>
                      <a:pt x="3806" y="384"/>
                    </a:lnTo>
                    <a:lnTo>
                      <a:pt x="3806" y="384"/>
                    </a:lnTo>
                    <a:lnTo>
                      <a:pt x="3807" y="384"/>
                    </a:lnTo>
                    <a:lnTo>
                      <a:pt x="3807" y="384"/>
                    </a:lnTo>
                    <a:lnTo>
                      <a:pt x="3808" y="384"/>
                    </a:lnTo>
                    <a:lnTo>
                      <a:pt x="3808" y="384"/>
                    </a:lnTo>
                    <a:lnTo>
                      <a:pt x="3809" y="384"/>
                    </a:lnTo>
                    <a:lnTo>
                      <a:pt x="3809" y="384"/>
                    </a:lnTo>
                    <a:lnTo>
                      <a:pt x="3810" y="384"/>
                    </a:lnTo>
                    <a:lnTo>
                      <a:pt x="3810" y="384"/>
                    </a:lnTo>
                    <a:lnTo>
                      <a:pt x="3811" y="384"/>
                    </a:lnTo>
                    <a:lnTo>
                      <a:pt x="3811" y="384"/>
                    </a:lnTo>
                    <a:lnTo>
                      <a:pt x="3812" y="384"/>
                    </a:lnTo>
                    <a:lnTo>
                      <a:pt x="3812" y="384"/>
                    </a:lnTo>
                    <a:lnTo>
                      <a:pt x="3813" y="384"/>
                    </a:lnTo>
                    <a:lnTo>
                      <a:pt x="3813" y="384"/>
                    </a:lnTo>
                    <a:lnTo>
                      <a:pt x="3814" y="384"/>
                    </a:lnTo>
                    <a:lnTo>
                      <a:pt x="3814" y="384"/>
                    </a:lnTo>
                    <a:lnTo>
                      <a:pt x="3815" y="384"/>
                    </a:lnTo>
                    <a:lnTo>
                      <a:pt x="3815" y="384"/>
                    </a:lnTo>
                    <a:lnTo>
                      <a:pt x="3816" y="384"/>
                    </a:lnTo>
                    <a:lnTo>
                      <a:pt x="3816" y="384"/>
                    </a:lnTo>
                    <a:lnTo>
                      <a:pt x="3817" y="384"/>
                    </a:lnTo>
                    <a:lnTo>
                      <a:pt x="3817" y="384"/>
                    </a:lnTo>
                    <a:lnTo>
                      <a:pt x="3818" y="384"/>
                    </a:lnTo>
                    <a:lnTo>
                      <a:pt x="3818" y="384"/>
                    </a:lnTo>
                    <a:lnTo>
                      <a:pt x="3819" y="384"/>
                    </a:lnTo>
                    <a:lnTo>
                      <a:pt x="3819" y="384"/>
                    </a:lnTo>
                    <a:lnTo>
                      <a:pt x="3820" y="384"/>
                    </a:lnTo>
                    <a:lnTo>
                      <a:pt x="3820" y="384"/>
                    </a:lnTo>
                    <a:lnTo>
                      <a:pt x="3821" y="384"/>
                    </a:lnTo>
                    <a:lnTo>
                      <a:pt x="3821" y="384"/>
                    </a:lnTo>
                    <a:lnTo>
                      <a:pt x="3822" y="384"/>
                    </a:lnTo>
                    <a:lnTo>
                      <a:pt x="3822" y="384"/>
                    </a:lnTo>
                    <a:lnTo>
                      <a:pt x="3823" y="384"/>
                    </a:lnTo>
                    <a:lnTo>
                      <a:pt x="3823" y="384"/>
                    </a:lnTo>
                    <a:lnTo>
                      <a:pt x="3824" y="384"/>
                    </a:lnTo>
                    <a:lnTo>
                      <a:pt x="3824" y="384"/>
                    </a:lnTo>
                    <a:lnTo>
                      <a:pt x="3825" y="384"/>
                    </a:lnTo>
                    <a:lnTo>
                      <a:pt x="3825" y="384"/>
                    </a:lnTo>
                    <a:lnTo>
                      <a:pt x="3826" y="384"/>
                    </a:lnTo>
                    <a:lnTo>
                      <a:pt x="3826" y="384"/>
                    </a:lnTo>
                    <a:lnTo>
                      <a:pt x="3827" y="384"/>
                    </a:lnTo>
                    <a:lnTo>
                      <a:pt x="3827" y="384"/>
                    </a:lnTo>
                    <a:lnTo>
                      <a:pt x="3828" y="384"/>
                    </a:lnTo>
                    <a:lnTo>
                      <a:pt x="3828" y="384"/>
                    </a:lnTo>
                    <a:lnTo>
                      <a:pt x="3829" y="384"/>
                    </a:lnTo>
                    <a:lnTo>
                      <a:pt x="3829" y="384"/>
                    </a:lnTo>
                    <a:lnTo>
                      <a:pt x="3830" y="384"/>
                    </a:lnTo>
                    <a:lnTo>
                      <a:pt x="3830" y="384"/>
                    </a:lnTo>
                    <a:lnTo>
                      <a:pt x="3831" y="384"/>
                    </a:lnTo>
                    <a:lnTo>
                      <a:pt x="3831" y="384"/>
                    </a:lnTo>
                    <a:lnTo>
                      <a:pt x="3832" y="384"/>
                    </a:lnTo>
                    <a:lnTo>
                      <a:pt x="3832" y="384"/>
                    </a:lnTo>
                    <a:lnTo>
                      <a:pt x="3833" y="384"/>
                    </a:lnTo>
                    <a:lnTo>
                      <a:pt x="3833" y="384"/>
                    </a:lnTo>
                    <a:lnTo>
                      <a:pt x="3834" y="384"/>
                    </a:lnTo>
                    <a:lnTo>
                      <a:pt x="3834" y="384"/>
                    </a:lnTo>
                    <a:lnTo>
                      <a:pt x="3835" y="384"/>
                    </a:lnTo>
                    <a:lnTo>
                      <a:pt x="3835" y="384"/>
                    </a:lnTo>
                    <a:lnTo>
                      <a:pt x="3836" y="384"/>
                    </a:lnTo>
                    <a:lnTo>
                      <a:pt x="3836" y="384"/>
                    </a:lnTo>
                    <a:lnTo>
                      <a:pt x="3837" y="384"/>
                    </a:lnTo>
                    <a:lnTo>
                      <a:pt x="3837" y="384"/>
                    </a:lnTo>
                    <a:lnTo>
                      <a:pt x="3838" y="384"/>
                    </a:lnTo>
                    <a:lnTo>
                      <a:pt x="3838" y="384"/>
                    </a:lnTo>
                    <a:lnTo>
                      <a:pt x="3839" y="384"/>
                    </a:lnTo>
                    <a:lnTo>
                      <a:pt x="3839" y="384"/>
                    </a:lnTo>
                    <a:lnTo>
                      <a:pt x="3839" y="230"/>
                    </a:lnTo>
                    <a:lnTo>
                      <a:pt x="3840" y="384"/>
                    </a:lnTo>
                    <a:lnTo>
                      <a:pt x="3840" y="384"/>
                    </a:lnTo>
                    <a:lnTo>
                      <a:pt x="3841" y="384"/>
                    </a:lnTo>
                    <a:lnTo>
                      <a:pt x="3841" y="384"/>
                    </a:lnTo>
                    <a:lnTo>
                      <a:pt x="3842" y="384"/>
                    </a:lnTo>
                    <a:lnTo>
                      <a:pt x="3842" y="384"/>
                    </a:lnTo>
                    <a:lnTo>
                      <a:pt x="3843" y="384"/>
                    </a:lnTo>
                    <a:lnTo>
                      <a:pt x="3843" y="384"/>
                    </a:lnTo>
                    <a:lnTo>
                      <a:pt x="3844" y="384"/>
                    </a:lnTo>
                    <a:lnTo>
                      <a:pt x="3844" y="384"/>
                    </a:lnTo>
                    <a:lnTo>
                      <a:pt x="3845" y="244"/>
                    </a:lnTo>
                    <a:lnTo>
                      <a:pt x="3845" y="384"/>
                    </a:lnTo>
                    <a:lnTo>
                      <a:pt x="3845" y="384"/>
                    </a:lnTo>
                    <a:lnTo>
                      <a:pt x="3846" y="384"/>
                    </a:lnTo>
                    <a:lnTo>
                      <a:pt x="3846" y="384"/>
                    </a:lnTo>
                    <a:lnTo>
                      <a:pt x="3847" y="384"/>
                    </a:lnTo>
                    <a:lnTo>
                      <a:pt x="3847" y="384"/>
                    </a:lnTo>
                    <a:lnTo>
                      <a:pt x="3848" y="384"/>
                    </a:lnTo>
                    <a:lnTo>
                      <a:pt x="3848" y="384"/>
                    </a:lnTo>
                    <a:lnTo>
                      <a:pt x="3848" y="244"/>
                    </a:lnTo>
                    <a:lnTo>
                      <a:pt x="3849" y="384"/>
                    </a:lnTo>
                    <a:lnTo>
                      <a:pt x="3849" y="384"/>
                    </a:lnTo>
                    <a:lnTo>
                      <a:pt x="3850" y="384"/>
                    </a:lnTo>
                    <a:lnTo>
                      <a:pt x="3850" y="384"/>
                    </a:lnTo>
                    <a:lnTo>
                      <a:pt x="3851" y="384"/>
                    </a:lnTo>
                    <a:lnTo>
                      <a:pt x="3851" y="384"/>
                    </a:lnTo>
                    <a:lnTo>
                      <a:pt x="3852" y="244"/>
                    </a:lnTo>
                    <a:lnTo>
                      <a:pt x="3852" y="384"/>
                    </a:lnTo>
                    <a:lnTo>
                      <a:pt x="3853" y="384"/>
                    </a:lnTo>
                    <a:lnTo>
                      <a:pt x="3853" y="384"/>
                    </a:lnTo>
                    <a:lnTo>
                      <a:pt x="3853" y="230"/>
                    </a:lnTo>
                    <a:lnTo>
                      <a:pt x="3854" y="288"/>
                    </a:lnTo>
                    <a:lnTo>
                      <a:pt x="3854" y="384"/>
                    </a:lnTo>
                    <a:lnTo>
                      <a:pt x="3854" y="230"/>
                    </a:lnTo>
                    <a:lnTo>
                      <a:pt x="3855" y="384"/>
                    </a:lnTo>
                    <a:lnTo>
                      <a:pt x="3855" y="384"/>
                    </a:lnTo>
                    <a:lnTo>
                      <a:pt x="3856" y="384"/>
                    </a:lnTo>
                    <a:lnTo>
                      <a:pt x="3856" y="384"/>
                    </a:lnTo>
                    <a:lnTo>
                      <a:pt x="3857" y="384"/>
                    </a:lnTo>
                    <a:lnTo>
                      <a:pt x="3857" y="384"/>
                    </a:lnTo>
                    <a:lnTo>
                      <a:pt x="3858" y="384"/>
                    </a:lnTo>
                    <a:lnTo>
                      <a:pt x="3858" y="384"/>
                    </a:lnTo>
                    <a:lnTo>
                      <a:pt x="3859" y="384"/>
                    </a:lnTo>
                    <a:lnTo>
                      <a:pt x="3859" y="384"/>
                    </a:lnTo>
                    <a:lnTo>
                      <a:pt x="3860" y="384"/>
                    </a:lnTo>
                    <a:lnTo>
                      <a:pt x="3860" y="384"/>
                    </a:lnTo>
                    <a:lnTo>
                      <a:pt x="3861" y="384"/>
                    </a:lnTo>
                    <a:lnTo>
                      <a:pt x="3861" y="384"/>
                    </a:lnTo>
                    <a:lnTo>
                      <a:pt x="3862" y="384"/>
                    </a:lnTo>
                    <a:lnTo>
                      <a:pt x="3862" y="384"/>
                    </a:lnTo>
                    <a:lnTo>
                      <a:pt x="3863" y="384"/>
                    </a:lnTo>
                    <a:lnTo>
                      <a:pt x="3863" y="384"/>
                    </a:lnTo>
                    <a:lnTo>
                      <a:pt x="3864" y="384"/>
                    </a:lnTo>
                    <a:lnTo>
                      <a:pt x="3864" y="384"/>
                    </a:lnTo>
                    <a:lnTo>
                      <a:pt x="3865" y="384"/>
                    </a:lnTo>
                    <a:lnTo>
                      <a:pt x="3865" y="384"/>
                    </a:lnTo>
                    <a:lnTo>
                      <a:pt x="3866" y="384"/>
                    </a:lnTo>
                    <a:lnTo>
                      <a:pt x="3866" y="311"/>
                    </a:lnTo>
                    <a:lnTo>
                      <a:pt x="3866" y="384"/>
                    </a:lnTo>
                    <a:lnTo>
                      <a:pt x="3867" y="384"/>
                    </a:lnTo>
                    <a:lnTo>
                      <a:pt x="3867" y="384"/>
                    </a:lnTo>
                    <a:lnTo>
                      <a:pt x="3868" y="230"/>
                    </a:lnTo>
                    <a:lnTo>
                      <a:pt x="3868" y="384"/>
                    </a:lnTo>
                    <a:lnTo>
                      <a:pt x="3868" y="384"/>
                    </a:lnTo>
                    <a:lnTo>
                      <a:pt x="3869" y="164"/>
                    </a:lnTo>
                    <a:lnTo>
                      <a:pt x="3869" y="384"/>
                    </a:lnTo>
                    <a:lnTo>
                      <a:pt x="3870" y="213"/>
                    </a:lnTo>
                    <a:lnTo>
                      <a:pt x="3870" y="230"/>
                    </a:lnTo>
                    <a:lnTo>
                      <a:pt x="3870" y="266"/>
                    </a:lnTo>
                    <a:lnTo>
                      <a:pt x="3871" y="384"/>
                    </a:lnTo>
                    <a:lnTo>
                      <a:pt x="3871" y="384"/>
                    </a:lnTo>
                    <a:lnTo>
                      <a:pt x="3871" y="322"/>
                    </a:lnTo>
                    <a:lnTo>
                      <a:pt x="3871" y="384"/>
                    </a:lnTo>
                    <a:lnTo>
                      <a:pt x="3871" y="230"/>
                    </a:lnTo>
                    <a:lnTo>
                      <a:pt x="3872" y="299"/>
                    </a:lnTo>
                    <a:lnTo>
                      <a:pt x="3872" y="256"/>
                    </a:lnTo>
                    <a:lnTo>
                      <a:pt x="3872" y="384"/>
                    </a:lnTo>
                    <a:lnTo>
                      <a:pt x="3873" y="384"/>
                    </a:lnTo>
                    <a:lnTo>
                      <a:pt x="3873" y="384"/>
                    </a:lnTo>
                    <a:lnTo>
                      <a:pt x="3873" y="325"/>
                    </a:lnTo>
                    <a:lnTo>
                      <a:pt x="3874" y="384"/>
                    </a:lnTo>
                    <a:lnTo>
                      <a:pt x="3874" y="384"/>
                    </a:lnTo>
                    <a:lnTo>
                      <a:pt x="3875" y="384"/>
                    </a:lnTo>
                    <a:lnTo>
                      <a:pt x="3875" y="384"/>
                    </a:lnTo>
                    <a:lnTo>
                      <a:pt x="3876" y="384"/>
                    </a:lnTo>
                    <a:lnTo>
                      <a:pt x="3876" y="384"/>
                    </a:lnTo>
                    <a:lnTo>
                      <a:pt x="3877" y="325"/>
                    </a:lnTo>
                    <a:lnTo>
                      <a:pt x="3877" y="384"/>
                    </a:lnTo>
                    <a:lnTo>
                      <a:pt x="3877" y="384"/>
                    </a:lnTo>
                    <a:lnTo>
                      <a:pt x="3878" y="325"/>
                    </a:lnTo>
                    <a:lnTo>
                      <a:pt x="3878" y="384"/>
                    </a:lnTo>
                    <a:lnTo>
                      <a:pt x="3878" y="384"/>
                    </a:lnTo>
                    <a:lnTo>
                      <a:pt x="3879" y="384"/>
                    </a:lnTo>
                    <a:lnTo>
                      <a:pt x="3879" y="384"/>
                    </a:lnTo>
                    <a:lnTo>
                      <a:pt x="3880" y="384"/>
                    </a:lnTo>
                    <a:lnTo>
                      <a:pt x="3880" y="384"/>
                    </a:lnTo>
                    <a:lnTo>
                      <a:pt x="3881" y="384"/>
                    </a:lnTo>
                    <a:lnTo>
                      <a:pt x="3881" y="384"/>
                    </a:lnTo>
                    <a:lnTo>
                      <a:pt x="3882" y="384"/>
                    </a:lnTo>
                    <a:lnTo>
                      <a:pt x="3882" y="384"/>
                    </a:lnTo>
                    <a:lnTo>
                      <a:pt x="3883" y="384"/>
                    </a:lnTo>
                    <a:lnTo>
                      <a:pt x="3883" y="384"/>
                    </a:lnTo>
                    <a:lnTo>
                      <a:pt x="3884" y="384"/>
                    </a:lnTo>
                    <a:lnTo>
                      <a:pt x="3884" y="384"/>
                    </a:lnTo>
                    <a:lnTo>
                      <a:pt x="3885" y="384"/>
                    </a:lnTo>
                    <a:lnTo>
                      <a:pt x="3885" y="384"/>
                    </a:lnTo>
                    <a:lnTo>
                      <a:pt x="3886" y="384"/>
                    </a:lnTo>
                    <a:lnTo>
                      <a:pt x="3886" y="384"/>
                    </a:lnTo>
                    <a:lnTo>
                      <a:pt x="3887" y="384"/>
                    </a:lnTo>
                    <a:lnTo>
                      <a:pt x="3887" y="384"/>
                    </a:lnTo>
                    <a:lnTo>
                      <a:pt x="3888" y="384"/>
                    </a:lnTo>
                    <a:lnTo>
                      <a:pt x="3888" y="384"/>
                    </a:lnTo>
                    <a:lnTo>
                      <a:pt x="3889" y="384"/>
                    </a:lnTo>
                    <a:lnTo>
                      <a:pt x="3889" y="384"/>
                    </a:lnTo>
                    <a:lnTo>
                      <a:pt x="3890" y="384"/>
                    </a:lnTo>
                    <a:lnTo>
                      <a:pt x="3890" y="384"/>
                    </a:lnTo>
                    <a:lnTo>
                      <a:pt x="3891" y="384"/>
                    </a:lnTo>
                    <a:lnTo>
                      <a:pt x="3891" y="384"/>
                    </a:lnTo>
                    <a:lnTo>
                      <a:pt x="3892" y="384"/>
                    </a:lnTo>
                    <a:lnTo>
                      <a:pt x="3892" y="384"/>
                    </a:lnTo>
                    <a:lnTo>
                      <a:pt x="3892" y="322"/>
                    </a:lnTo>
                    <a:lnTo>
                      <a:pt x="3893" y="384"/>
                    </a:lnTo>
                    <a:lnTo>
                      <a:pt x="3893" y="384"/>
                    </a:lnTo>
                    <a:lnTo>
                      <a:pt x="3894" y="384"/>
                    </a:lnTo>
                    <a:lnTo>
                      <a:pt x="3894" y="384"/>
                    </a:lnTo>
                    <a:lnTo>
                      <a:pt x="3895" y="384"/>
                    </a:lnTo>
                    <a:lnTo>
                      <a:pt x="3895" y="384"/>
                    </a:lnTo>
                    <a:lnTo>
                      <a:pt x="3896" y="384"/>
                    </a:lnTo>
                    <a:lnTo>
                      <a:pt x="3896" y="384"/>
                    </a:lnTo>
                    <a:lnTo>
                      <a:pt x="3897" y="384"/>
                    </a:lnTo>
                    <a:lnTo>
                      <a:pt x="3897" y="384"/>
                    </a:lnTo>
                    <a:lnTo>
                      <a:pt x="3898" y="384"/>
                    </a:lnTo>
                    <a:lnTo>
                      <a:pt x="3898" y="384"/>
                    </a:lnTo>
                    <a:lnTo>
                      <a:pt x="3899" y="384"/>
                    </a:lnTo>
                    <a:lnTo>
                      <a:pt x="3899" y="384"/>
                    </a:lnTo>
                    <a:lnTo>
                      <a:pt x="3900" y="384"/>
                    </a:lnTo>
                    <a:lnTo>
                      <a:pt x="3900" y="384"/>
                    </a:lnTo>
                    <a:lnTo>
                      <a:pt x="3901" y="384"/>
                    </a:lnTo>
                    <a:lnTo>
                      <a:pt x="3901" y="384"/>
                    </a:lnTo>
                    <a:lnTo>
                      <a:pt x="3902" y="384"/>
                    </a:lnTo>
                    <a:lnTo>
                      <a:pt x="3902" y="384"/>
                    </a:lnTo>
                    <a:lnTo>
                      <a:pt x="3903" y="384"/>
                    </a:lnTo>
                    <a:lnTo>
                      <a:pt x="3903" y="384"/>
                    </a:lnTo>
                    <a:lnTo>
                      <a:pt x="3904" y="384"/>
                    </a:lnTo>
                    <a:lnTo>
                      <a:pt x="3904" y="384"/>
                    </a:lnTo>
                    <a:lnTo>
                      <a:pt x="3905" y="384"/>
                    </a:lnTo>
                    <a:lnTo>
                      <a:pt x="3905" y="384"/>
                    </a:lnTo>
                    <a:lnTo>
                      <a:pt x="3906" y="384"/>
                    </a:lnTo>
                    <a:lnTo>
                      <a:pt x="3906" y="384"/>
                    </a:lnTo>
                    <a:lnTo>
                      <a:pt x="3907" y="384"/>
                    </a:lnTo>
                    <a:lnTo>
                      <a:pt x="3907" y="384"/>
                    </a:lnTo>
                    <a:lnTo>
                      <a:pt x="3908" y="384"/>
                    </a:lnTo>
                    <a:lnTo>
                      <a:pt x="3908" y="384"/>
                    </a:lnTo>
                    <a:lnTo>
                      <a:pt x="3909" y="384"/>
                    </a:lnTo>
                    <a:lnTo>
                      <a:pt x="3909" y="384"/>
                    </a:lnTo>
                    <a:lnTo>
                      <a:pt x="3910" y="384"/>
                    </a:lnTo>
                    <a:lnTo>
                      <a:pt x="3910" y="384"/>
                    </a:lnTo>
                    <a:lnTo>
                      <a:pt x="3911" y="384"/>
                    </a:lnTo>
                    <a:lnTo>
                      <a:pt x="3912" y="384"/>
                    </a:lnTo>
                    <a:lnTo>
                      <a:pt x="3912" y="384"/>
                    </a:lnTo>
                    <a:lnTo>
                      <a:pt x="3913" y="384"/>
                    </a:lnTo>
                    <a:lnTo>
                      <a:pt x="3913" y="384"/>
                    </a:lnTo>
                    <a:lnTo>
                      <a:pt x="3914" y="244"/>
                    </a:lnTo>
                    <a:lnTo>
                      <a:pt x="3914" y="384"/>
                    </a:lnTo>
                    <a:lnTo>
                      <a:pt x="3914" y="384"/>
                    </a:lnTo>
                    <a:lnTo>
                      <a:pt x="3915" y="384"/>
                    </a:lnTo>
                    <a:lnTo>
                      <a:pt x="3915" y="164"/>
                    </a:lnTo>
                    <a:lnTo>
                      <a:pt x="3915" y="384"/>
                    </a:lnTo>
                    <a:lnTo>
                      <a:pt x="3916" y="384"/>
                    </a:lnTo>
                    <a:lnTo>
                      <a:pt x="3916" y="244"/>
                    </a:lnTo>
                    <a:lnTo>
                      <a:pt x="3916" y="384"/>
                    </a:lnTo>
                    <a:lnTo>
                      <a:pt x="3916" y="384"/>
                    </a:lnTo>
                    <a:lnTo>
                      <a:pt x="3917" y="384"/>
                    </a:lnTo>
                    <a:lnTo>
                      <a:pt x="3918" y="384"/>
                    </a:lnTo>
                    <a:lnTo>
                      <a:pt x="3918" y="384"/>
                    </a:lnTo>
                    <a:lnTo>
                      <a:pt x="3919" y="384"/>
                    </a:lnTo>
                    <a:lnTo>
                      <a:pt x="3919" y="384"/>
                    </a:lnTo>
                    <a:lnTo>
                      <a:pt x="3920" y="384"/>
                    </a:lnTo>
                    <a:lnTo>
                      <a:pt x="3920" y="384"/>
                    </a:lnTo>
                    <a:lnTo>
                      <a:pt x="3921" y="384"/>
                    </a:lnTo>
                    <a:lnTo>
                      <a:pt x="3921" y="384"/>
                    </a:lnTo>
                    <a:lnTo>
                      <a:pt x="3922" y="384"/>
                    </a:lnTo>
                    <a:lnTo>
                      <a:pt x="3922" y="384"/>
                    </a:lnTo>
                    <a:lnTo>
                      <a:pt x="3923" y="230"/>
                    </a:lnTo>
                    <a:lnTo>
                      <a:pt x="3923" y="384"/>
                    </a:lnTo>
                    <a:lnTo>
                      <a:pt x="3923" y="384"/>
                    </a:lnTo>
                    <a:lnTo>
                      <a:pt x="3924" y="384"/>
                    </a:lnTo>
                    <a:lnTo>
                      <a:pt x="3924" y="384"/>
                    </a:lnTo>
                    <a:lnTo>
                      <a:pt x="3925" y="384"/>
                    </a:lnTo>
                    <a:lnTo>
                      <a:pt x="3925" y="128"/>
                    </a:lnTo>
                    <a:lnTo>
                      <a:pt x="3925" y="128"/>
                    </a:lnTo>
                    <a:lnTo>
                      <a:pt x="3926" y="128"/>
                    </a:lnTo>
                    <a:lnTo>
                      <a:pt x="3926" y="384"/>
                    </a:lnTo>
                    <a:lnTo>
                      <a:pt x="3926" y="384"/>
                    </a:lnTo>
                    <a:lnTo>
                      <a:pt x="3927" y="384"/>
                    </a:lnTo>
                    <a:lnTo>
                      <a:pt x="3927" y="384"/>
                    </a:lnTo>
                    <a:lnTo>
                      <a:pt x="3927" y="384"/>
                    </a:lnTo>
                    <a:lnTo>
                      <a:pt x="3928" y="230"/>
                    </a:lnTo>
                    <a:lnTo>
                      <a:pt x="3928" y="384"/>
                    </a:lnTo>
                    <a:lnTo>
                      <a:pt x="3929" y="384"/>
                    </a:lnTo>
                    <a:lnTo>
                      <a:pt x="3929" y="384"/>
                    </a:lnTo>
                    <a:lnTo>
                      <a:pt x="3930" y="384"/>
                    </a:lnTo>
                    <a:lnTo>
                      <a:pt x="3930" y="384"/>
                    </a:lnTo>
                    <a:lnTo>
                      <a:pt x="3931" y="384"/>
                    </a:lnTo>
                    <a:lnTo>
                      <a:pt x="3931" y="384"/>
                    </a:lnTo>
                    <a:lnTo>
                      <a:pt x="3932" y="384"/>
                    </a:lnTo>
                    <a:lnTo>
                      <a:pt x="3932" y="384"/>
                    </a:lnTo>
                    <a:lnTo>
                      <a:pt x="3933" y="384"/>
                    </a:lnTo>
                    <a:lnTo>
                      <a:pt x="3933" y="343"/>
                    </a:lnTo>
                    <a:lnTo>
                      <a:pt x="3933" y="384"/>
                    </a:lnTo>
                    <a:lnTo>
                      <a:pt x="3934" y="384"/>
                    </a:lnTo>
                    <a:lnTo>
                      <a:pt x="3934" y="192"/>
                    </a:lnTo>
                    <a:lnTo>
                      <a:pt x="3934" y="384"/>
                    </a:lnTo>
                    <a:lnTo>
                      <a:pt x="3935" y="384"/>
                    </a:lnTo>
                    <a:lnTo>
                      <a:pt x="3935" y="384"/>
                    </a:lnTo>
                    <a:lnTo>
                      <a:pt x="3936" y="384"/>
                    </a:lnTo>
                    <a:lnTo>
                      <a:pt x="3936" y="384"/>
                    </a:lnTo>
                    <a:lnTo>
                      <a:pt x="3937" y="384"/>
                    </a:lnTo>
                    <a:lnTo>
                      <a:pt x="3937" y="384"/>
                    </a:lnTo>
                    <a:lnTo>
                      <a:pt x="3938" y="384"/>
                    </a:lnTo>
                    <a:lnTo>
                      <a:pt x="3938" y="384"/>
                    </a:lnTo>
                    <a:lnTo>
                      <a:pt x="3939" y="384"/>
                    </a:lnTo>
                    <a:lnTo>
                      <a:pt x="3939" y="384"/>
                    </a:lnTo>
                    <a:lnTo>
                      <a:pt x="3940" y="384"/>
                    </a:lnTo>
                    <a:lnTo>
                      <a:pt x="3940" y="384"/>
                    </a:lnTo>
                    <a:lnTo>
                      <a:pt x="3941" y="384"/>
                    </a:lnTo>
                    <a:lnTo>
                      <a:pt x="3941" y="384"/>
                    </a:lnTo>
                    <a:lnTo>
                      <a:pt x="3942" y="384"/>
                    </a:lnTo>
                    <a:lnTo>
                      <a:pt x="3942" y="384"/>
                    </a:lnTo>
                    <a:lnTo>
                      <a:pt x="3943" y="384"/>
                    </a:lnTo>
                    <a:lnTo>
                      <a:pt x="3943" y="384"/>
                    </a:lnTo>
                    <a:lnTo>
                      <a:pt x="3944" y="384"/>
                    </a:lnTo>
                    <a:lnTo>
                      <a:pt x="3944" y="384"/>
                    </a:lnTo>
                    <a:lnTo>
                      <a:pt x="3945" y="384"/>
                    </a:lnTo>
                    <a:lnTo>
                      <a:pt x="3945" y="384"/>
                    </a:lnTo>
                    <a:lnTo>
                      <a:pt x="3946" y="384"/>
                    </a:lnTo>
                    <a:lnTo>
                      <a:pt x="3946" y="384"/>
                    </a:lnTo>
                    <a:lnTo>
                      <a:pt x="3947" y="384"/>
                    </a:lnTo>
                    <a:lnTo>
                      <a:pt x="3947" y="244"/>
                    </a:lnTo>
                    <a:lnTo>
                      <a:pt x="3947" y="266"/>
                    </a:lnTo>
                    <a:lnTo>
                      <a:pt x="3947" y="266"/>
                    </a:lnTo>
                    <a:lnTo>
                      <a:pt x="3948" y="213"/>
                    </a:lnTo>
                    <a:lnTo>
                      <a:pt x="3948" y="384"/>
                    </a:lnTo>
                    <a:lnTo>
                      <a:pt x="3949" y="384"/>
                    </a:lnTo>
                    <a:lnTo>
                      <a:pt x="3949" y="384"/>
                    </a:lnTo>
                    <a:lnTo>
                      <a:pt x="3950" y="384"/>
                    </a:lnTo>
                    <a:lnTo>
                      <a:pt x="3950" y="384"/>
                    </a:lnTo>
                    <a:lnTo>
                      <a:pt x="3951" y="384"/>
                    </a:lnTo>
                    <a:lnTo>
                      <a:pt x="3951" y="384"/>
                    </a:lnTo>
                    <a:lnTo>
                      <a:pt x="3952" y="384"/>
                    </a:lnTo>
                    <a:lnTo>
                      <a:pt x="3952" y="213"/>
                    </a:lnTo>
                    <a:lnTo>
                      <a:pt x="3953" y="384"/>
                    </a:lnTo>
                    <a:lnTo>
                      <a:pt x="3953" y="384"/>
                    </a:lnTo>
                    <a:lnTo>
                      <a:pt x="3953" y="128"/>
                    </a:lnTo>
                    <a:lnTo>
                      <a:pt x="3954" y="256"/>
                    </a:lnTo>
                    <a:lnTo>
                      <a:pt x="3954" y="256"/>
                    </a:lnTo>
                    <a:lnTo>
                      <a:pt x="3955" y="256"/>
                    </a:lnTo>
                    <a:lnTo>
                      <a:pt x="3955" y="256"/>
                    </a:lnTo>
                    <a:lnTo>
                      <a:pt x="3955" y="384"/>
                    </a:lnTo>
                    <a:lnTo>
                      <a:pt x="3956" y="384"/>
                    </a:lnTo>
                    <a:lnTo>
                      <a:pt x="3956" y="384"/>
                    </a:lnTo>
                    <a:lnTo>
                      <a:pt x="3957" y="384"/>
                    </a:lnTo>
                    <a:lnTo>
                      <a:pt x="3957" y="384"/>
                    </a:lnTo>
                    <a:lnTo>
                      <a:pt x="3958" y="384"/>
                    </a:lnTo>
                    <a:lnTo>
                      <a:pt x="3958" y="384"/>
                    </a:lnTo>
                    <a:lnTo>
                      <a:pt x="3959" y="384"/>
                    </a:lnTo>
                    <a:lnTo>
                      <a:pt x="3959" y="384"/>
                    </a:lnTo>
                    <a:lnTo>
                      <a:pt x="3960" y="384"/>
                    </a:lnTo>
                    <a:lnTo>
                      <a:pt x="3960" y="384"/>
                    </a:lnTo>
                    <a:lnTo>
                      <a:pt x="3961" y="384"/>
                    </a:lnTo>
                    <a:lnTo>
                      <a:pt x="3961" y="384"/>
                    </a:lnTo>
                    <a:lnTo>
                      <a:pt x="3962" y="384"/>
                    </a:lnTo>
                    <a:lnTo>
                      <a:pt x="3962" y="384"/>
                    </a:lnTo>
                    <a:lnTo>
                      <a:pt x="3963" y="384"/>
                    </a:lnTo>
                    <a:lnTo>
                      <a:pt x="3963" y="384"/>
                    </a:lnTo>
                    <a:lnTo>
                      <a:pt x="3964" y="384"/>
                    </a:lnTo>
                    <a:lnTo>
                      <a:pt x="3964" y="384"/>
                    </a:lnTo>
                    <a:lnTo>
                      <a:pt x="3965" y="384"/>
                    </a:lnTo>
                    <a:lnTo>
                      <a:pt x="3965" y="384"/>
                    </a:lnTo>
                    <a:lnTo>
                      <a:pt x="3966" y="384"/>
                    </a:lnTo>
                    <a:lnTo>
                      <a:pt x="3966" y="384"/>
                    </a:lnTo>
                    <a:lnTo>
                      <a:pt x="3967" y="384"/>
                    </a:lnTo>
                    <a:lnTo>
                      <a:pt x="3967" y="384"/>
                    </a:lnTo>
                    <a:lnTo>
                      <a:pt x="3968" y="384"/>
                    </a:lnTo>
                    <a:lnTo>
                      <a:pt x="3968" y="384"/>
                    </a:lnTo>
                    <a:lnTo>
                      <a:pt x="3968" y="244"/>
                    </a:lnTo>
                    <a:lnTo>
                      <a:pt x="3969" y="384"/>
                    </a:lnTo>
                    <a:lnTo>
                      <a:pt x="3969" y="384"/>
                    </a:lnTo>
                    <a:lnTo>
                      <a:pt x="3970" y="384"/>
                    </a:lnTo>
                    <a:lnTo>
                      <a:pt x="3970" y="384"/>
                    </a:lnTo>
                    <a:lnTo>
                      <a:pt x="3971" y="384"/>
                    </a:lnTo>
                    <a:lnTo>
                      <a:pt x="3971" y="384"/>
                    </a:lnTo>
                    <a:lnTo>
                      <a:pt x="3972" y="384"/>
                    </a:lnTo>
                    <a:lnTo>
                      <a:pt x="3972" y="384"/>
                    </a:lnTo>
                    <a:lnTo>
                      <a:pt x="3973" y="384"/>
                    </a:lnTo>
                    <a:lnTo>
                      <a:pt x="3973" y="384"/>
                    </a:lnTo>
                    <a:lnTo>
                      <a:pt x="3974" y="384"/>
                    </a:lnTo>
                    <a:lnTo>
                      <a:pt x="3974" y="384"/>
                    </a:lnTo>
                    <a:lnTo>
                      <a:pt x="3975" y="384"/>
                    </a:lnTo>
                    <a:lnTo>
                      <a:pt x="3975" y="384"/>
                    </a:lnTo>
                    <a:lnTo>
                      <a:pt x="3976" y="384"/>
                    </a:lnTo>
                    <a:lnTo>
                      <a:pt x="3976" y="384"/>
                    </a:lnTo>
                    <a:lnTo>
                      <a:pt x="3977" y="384"/>
                    </a:lnTo>
                    <a:lnTo>
                      <a:pt x="3977" y="384"/>
                    </a:lnTo>
                    <a:lnTo>
                      <a:pt x="3978" y="384"/>
                    </a:lnTo>
                    <a:lnTo>
                      <a:pt x="3978" y="384"/>
                    </a:lnTo>
                    <a:lnTo>
                      <a:pt x="3979" y="384"/>
                    </a:lnTo>
                    <a:lnTo>
                      <a:pt x="3979" y="384"/>
                    </a:lnTo>
                    <a:lnTo>
                      <a:pt x="3980" y="384"/>
                    </a:lnTo>
                    <a:lnTo>
                      <a:pt x="3980" y="384"/>
                    </a:lnTo>
                    <a:lnTo>
                      <a:pt x="3981" y="384"/>
                    </a:lnTo>
                    <a:lnTo>
                      <a:pt x="3981" y="384"/>
                    </a:lnTo>
                    <a:lnTo>
                      <a:pt x="3982" y="384"/>
                    </a:lnTo>
                    <a:lnTo>
                      <a:pt x="3982" y="384"/>
                    </a:lnTo>
                    <a:lnTo>
                      <a:pt x="3983" y="384"/>
                    </a:lnTo>
                    <a:lnTo>
                      <a:pt x="3983" y="384"/>
                    </a:lnTo>
                    <a:lnTo>
                      <a:pt x="3984" y="384"/>
                    </a:lnTo>
                    <a:lnTo>
                      <a:pt x="3984" y="384"/>
                    </a:lnTo>
                    <a:lnTo>
                      <a:pt x="3985" y="384"/>
                    </a:lnTo>
                    <a:lnTo>
                      <a:pt x="3985" y="384"/>
                    </a:lnTo>
                    <a:lnTo>
                      <a:pt x="3986" y="384"/>
                    </a:lnTo>
                    <a:lnTo>
                      <a:pt x="3986" y="384"/>
                    </a:lnTo>
                    <a:lnTo>
                      <a:pt x="3987" y="384"/>
                    </a:lnTo>
                    <a:lnTo>
                      <a:pt x="3987" y="384"/>
                    </a:lnTo>
                    <a:lnTo>
                      <a:pt x="3988" y="384"/>
                    </a:lnTo>
                    <a:lnTo>
                      <a:pt x="3988" y="384"/>
                    </a:lnTo>
                    <a:lnTo>
                      <a:pt x="3989" y="384"/>
                    </a:lnTo>
                    <a:lnTo>
                      <a:pt x="3989" y="384"/>
                    </a:lnTo>
                    <a:lnTo>
                      <a:pt x="3990" y="384"/>
                    </a:lnTo>
                    <a:lnTo>
                      <a:pt x="3990" y="384"/>
                    </a:lnTo>
                    <a:lnTo>
                      <a:pt x="3991" y="384"/>
                    </a:lnTo>
                    <a:lnTo>
                      <a:pt x="3991" y="384"/>
                    </a:lnTo>
                    <a:lnTo>
                      <a:pt x="3992" y="384"/>
                    </a:lnTo>
                    <a:lnTo>
                      <a:pt x="3992" y="384"/>
                    </a:lnTo>
                    <a:lnTo>
                      <a:pt x="3993" y="384"/>
                    </a:lnTo>
                    <a:lnTo>
                      <a:pt x="3993" y="384"/>
                    </a:lnTo>
                    <a:lnTo>
                      <a:pt x="3994" y="384"/>
                    </a:lnTo>
                    <a:lnTo>
                      <a:pt x="3994" y="384"/>
                    </a:lnTo>
                    <a:lnTo>
                      <a:pt x="3995" y="384"/>
                    </a:lnTo>
                    <a:lnTo>
                      <a:pt x="3995" y="384"/>
                    </a:lnTo>
                    <a:lnTo>
                      <a:pt x="3996" y="384"/>
                    </a:lnTo>
                    <a:lnTo>
                      <a:pt x="3996" y="384"/>
                    </a:lnTo>
                    <a:lnTo>
                      <a:pt x="3997" y="384"/>
                    </a:lnTo>
                    <a:lnTo>
                      <a:pt x="3997" y="384"/>
                    </a:lnTo>
                    <a:lnTo>
                      <a:pt x="3998" y="384"/>
                    </a:lnTo>
                    <a:lnTo>
                      <a:pt x="3998" y="384"/>
                    </a:lnTo>
                    <a:lnTo>
                      <a:pt x="3999" y="384"/>
                    </a:lnTo>
                    <a:lnTo>
                      <a:pt x="3999" y="384"/>
                    </a:lnTo>
                    <a:lnTo>
                      <a:pt x="4000" y="384"/>
                    </a:lnTo>
                    <a:lnTo>
                      <a:pt x="4000" y="384"/>
                    </a:lnTo>
                    <a:lnTo>
                      <a:pt x="4001" y="384"/>
                    </a:lnTo>
                    <a:lnTo>
                      <a:pt x="4001" y="384"/>
                    </a:lnTo>
                    <a:lnTo>
                      <a:pt x="4002" y="384"/>
                    </a:lnTo>
                    <a:lnTo>
                      <a:pt x="4002" y="384"/>
                    </a:lnTo>
                    <a:lnTo>
                      <a:pt x="4003" y="384"/>
                    </a:lnTo>
                    <a:lnTo>
                      <a:pt x="4003" y="384"/>
                    </a:lnTo>
                    <a:lnTo>
                      <a:pt x="4004" y="384"/>
                    </a:lnTo>
                    <a:lnTo>
                      <a:pt x="4004" y="384"/>
                    </a:lnTo>
                    <a:lnTo>
                      <a:pt x="4005" y="384"/>
                    </a:lnTo>
                    <a:lnTo>
                      <a:pt x="4005" y="384"/>
                    </a:lnTo>
                    <a:lnTo>
                      <a:pt x="4006" y="384"/>
                    </a:lnTo>
                    <a:lnTo>
                      <a:pt x="4006" y="384"/>
                    </a:lnTo>
                    <a:lnTo>
                      <a:pt x="4007" y="384"/>
                    </a:lnTo>
                    <a:lnTo>
                      <a:pt x="4007" y="384"/>
                    </a:lnTo>
                    <a:lnTo>
                      <a:pt x="4008" y="384"/>
                    </a:lnTo>
                    <a:lnTo>
                      <a:pt x="4008" y="384"/>
                    </a:lnTo>
                    <a:lnTo>
                      <a:pt x="4009" y="384"/>
                    </a:lnTo>
                    <a:lnTo>
                      <a:pt x="4009" y="384"/>
                    </a:lnTo>
                    <a:lnTo>
                      <a:pt x="4010" y="384"/>
                    </a:lnTo>
                    <a:lnTo>
                      <a:pt x="4010" y="384"/>
                    </a:lnTo>
                    <a:lnTo>
                      <a:pt x="4011" y="384"/>
                    </a:lnTo>
                    <a:lnTo>
                      <a:pt x="4011" y="384"/>
                    </a:lnTo>
                    <a:lnTo>
                      <a:pt x="4012" y="384"/>
                    </a:lnTo>
                    <a:lnTo>
                      <a:pt x="4012" y="384"/>
                    </a:lnTo>
                    <a:lnTo>
                      <a:pt x="4013" y="384"/>
                    </a:lnTo>
                    <a:lnTo>
                      <a:pt x="4013" y="384"/>
                    </a:lnTo>
                    <a:lnTo>
                      <a:pt x="4014" y="384"/>
                    </a:lnTo>
                    <a:lnTo>
                      <a:pt x="4014" y="384"/>
                    </a:lnTo>
                    <a:lnTo>
                      <a:pt x="4015" y="384"/>
                    </a:lnTo>
                    <a:lnTo>
                      <a:pt x="4015" y="384"/>
                    </a:lnTo>
                    <a:lnTo>
                      <a:pt x="4016" y="384"/>
                    </a:lnTo>
                    <a:lnTo>
                      <a:pt x="4016" y="384"/>
                    </a:lnTo>
                    <a:lnTo>
                      <a:pt x="4017" y="384"/>
                    </a:lnTo>
                    <a:lnTo>
                      <a:pt x="4017" y="384"/>
                    </a:lnTo>
                    <a:lnTo>
                      <a:pt x="4018" y="384"/>
                    </a:lnTo>
                    <a:lnTo>
                      <a:pt x="4018" y="384"/>
                    </a:lnTo>
                    <a:lnTo>
                      <a:pt x="4019" y="384"/>
                    </a:lnTo>
                    <a:lnTo>
                      <a:pt x="4019" y="384"/>
                    </a:lnTo>
                    <a:lnTo>
                      <a:pt x="4020" y="384"/>
                    </a:lnTo>
                    <a:lnTo>
                      <a:pt x="4020" y="384"/>
                    </a:lnTo>
                    <a:lnTo>
                      <a:pt x="4021" y="384"/>
                    </a:lnTo>
                    <a:lnTo>
                      <a:pt x="4021" y="384"/>
                    </a:lnTo>
                    <a:lnTo>
                      <a:pt x="4022" y="384"/>
                    </a:lnTo>
                    <a:lnTo>
                      <a:pt x="4022" y="384"/>
                    </a:lnTo>
                    <a:lnTo>
                      <a:pt x="4023" y="384"/>
                    </a:lnTo>
                    <a:lnTo>
                      <a:pt x="4023" y="384"/>
                    </a:lnTo>
                    <a:lnTo>
                      <a:pt x="4024" y="384"/>
                    </a:lnTo>
                    <a:lnTo>
                      <a:pt x="4024" y="384"/>
                    </a:lnTo>
                    <a:lnTo>
                      <a:pt x="4025" y="384"/>
                    </a:lnTo>
                    <a:lnTo>
                      <a:pt x="4025" y="384"/>
                    </a:lnTo>
                    <a:lnTo>
                      <a:pt x="4026" y="384"/>
                    </a:lnTo>
                    <a:lnTo>
                      <a:pt x="4026" y="384"/>
                    </a:lnTo>
                    <a:lnTo>
                      <a:pt x="4027" y="384"/>
                    </a:lnTo>
                    <a:lnTo>
                      <a:pt x="4027" y="384"/>
                    </a:lnTo>
                    <a:lnTo>
                      <a:pt x="4028" y="384"/>
                    </a:lnTo>
                    <a:lnTo>
                      <a:pt x="4028" y="384"/>
                    </a:lnTo>
                    <a:lnTo>
                      <a:pt x="4029" y="384"/>
                    </a:lnTo>
                    <a:lnTo>
                      <a:pt x="4029" y="384"/>
                    </a:lnTo>
                    <a:lnTo>
                      <a:pt x="4030" y="384"/>
                    </a:lnTo>
                    <a:lnTo>
                      <a:pt x="4030" y="384"/>
                    </a:lnTo>
                    <a:lnTo>
                      <a:pt x="4031" y="384"/>
                    </a:lnTo>
                    <a:lnTo>
                      <a:pt x="4031" y="384"/>
                    </a:lnTo>
                    <a:lnTo>
                      <a:pt x="4032" y="384"/>
                    </a:lnTo>
                    <a:lnTo>
                      <a:pt x="4032" y="384"/>
                    </a:lnTo>
                    <a:lnTo>
                      <a:pt x="4033" y="384"/>
                    </a:lnTo>
                    <a:lnTo>
                      <a:pt x="4033" y="384"/>
                    </a:lnTo>
                    <a:lnTo>
                      <a:pt x="4034" y="384"/>
                    </a:lnTo>
                    <a:lnTo>
                      <a:pt x="4034" y="384"/>
                    </a:lnTo>
                    <a:lnTo>
                      <a:pt x="4035" y="384"/>
                    </a:lnTo>
                    <a:lnTo>
                      <a:pt x="4035" y="384"/>
                    </a:lnTo>
                    <a:lnTo>
                      <a:pt x="4036" y="384"/>
                    </a:lnTo>
                    <a:lnTo>
                      <a:pt x="4036" y="384"/>
                    </a:lnTo>
                    <a:lnTo>
                      <a:pt x="4037" y="384"/>
                    </a:lnTo>
                    <a:lnTo>
                      <a:pt x="4037" y="384"/>
                    </a:lnTo>
                    <a:lnTo>
                      <a:pt x="4038" y="384"/>
                    </a:lnTo>
                    <a:lnTo>
                      <a:pt x="4038" y="384"/>
                    </a:lnTo>
                    <a:lnTo>
                      <a:pt x="4039" y="384"/>
                    </a:lnTo>
                    <a:lnTo>
                      <a:pt x="4039" y="384"/>
                    </a:lnTo>
                    <a:lnTo>
                      <a:pt x="4040" y="384"/>
                    </a:lnTo>
                    <a:lnTo>
                      <a:pt x="4040" y="384"/>
                    </a:lnTo>
                    <a:lnTo>
                      <a:pt x="4041" y="384"/>
                    </a:lnTo>
                    <a:lnTo>
                      <a:pt x="4041" y="384"/>
                    </a:lnTo>
                    <a:lnTo>
                      <a:pt x="4042" y="384"/>
                    </a:lnTo>
                    <a:lnTo>
                      <a:pt x="4042" y="384"/>
                    </a:lnTo>
                    <a:lnTo>
                      <a:pt x="4043" y="384"/>
                    </a:lnTo>
                    <a:lnTo>
                      <a:pt x="4043" y="384"/>
                    </a:lnTo>
                    <a:lnTo>
                      <a:pt x="4044" y="384"/>
                    </a:lnTo>
                    <a:lnTo>
                      <a:pt x="4044" y="384"/>
                    </a:lnTo>
                    <a:lnTo>
                      <a:pt x="4045" y="384"/>
                    </a:lnTo>
                    <a:lnTo>
                      <a:pt x="4045" y="384"/>
                    </a:lnTo>
                    <a:lnTo>
                      <a:pt x="4046" y="384"/>
                    </a:lnTo>
                    <a:lnTo>
                      <a:pt x="4046" y="384"/>
                    </a:lnTo>
                    <a:lnTo>
                      <a:pt x="4047" y="384"/>
                    </a:lnTo>
                    <a:lnTo>
                      <a:pt x="4047" y="384"/>
                    </a:lnTo>
                    <a:lnTo>
                      <a:pt x="4048" y="244"/>
                    </a:lnTo>
                    <a:lnTo>
                      <a:pt x="4048" y="384"/>
                    </a:lnTo>
                    <a:lnTo>
                      <a:pt x="4049" y="384"/>
                    </a:lnTo>
                    <a:lnTo>
                      <a:pt x="4049" y="384"/>
                    </a:lnTo>
                    <a:lnTo>
                      <a:pt x="4050" y="384"/>
                    </a:lnTo>
                    <a:lnTo>
                      <a:pt x="4050" y="384"/>
                    </a:lnTo>
                    <a:lnTo>
                      <a:pt x="4051" y="384"/>
                    </a:lnTo>
                    <a:lnTo>
                      <a:pt x="4051" y="384"/>
                    </a:lnTo>
                    <a:lnTo>
                      <a:pt x="4052" y="384"/>
                    </a:lnTo>
                    <a:lnTo>
                      <a:pt x="4052" y="384"/>
                    </a:lnTo>
                    <a:lnTo>
                      <a:pt x="4052" y="230"/>
                    </a:lnTo>
                    <a:lnTo>
                      <a:pt x="4053" y="384"/>
                    </a:lnTo>
                    <a:lnTo>
                      <a:pt x="4053" y="384"/>
                    </a:lnTo>
                    <a:lnTo>
                      <a:pt x="4054" y="230"/>
                    </a:lnTo>
                    <a:lnTo>
                      <a:pt x="4054" y="384"/>
                    </a:lnTo>
                    <a:lnTo>
                      <a:pt x="4054" y="384"/>
                    </a:lnTo>
                    <a:lnTo>
                      <a:pt x="4055" y="274"/>
                    </a:lnTo>
                    <a:lnTo>
                      <a:pt x="4055" y="274"/>
                    </a:lnTo>
                    <a:lnTo>
                      <a:pt x="4056" y="256"/>
                    </a:lnTo>
                    <a:lnTo>
                      <a:pt x="4056" y="384"/>
                    </a:lnTo>
                    <a:lnTo>
                      <a:pt x="4056" y="384"/>
                    </a:lnTo>
                    <a:lnTo>
                      <a:pt x="4056" y="384"/>
                    </a:lnTo>
                    <a:lnTo>
                      <a:pt x="4057" y="244"/>
                    </a:lnTo>
                    <a:lnTo>
                      <a:pt x="4057" y="384"/>
                    </a:lnTo>
                    <a:lnTo>
                      <a:pt x="4057" y="384"/>
                    </a:lnTo>
                    <a:lnTo>
                      <a:pt x="4058" y="384"/>
                    </a:lnTo>
                    <a:lnTo>
                      <a:pt x="4058" y="384"/>
                    </a:lnTo>
                    <a:lnTo>
                      <a:pt x="4059" y="384"/>
                    </a:lnTo>
                    <a:lnTo>
                      <a:pt x="4060" y="384"/>
                    </a:lnTo>
                    <a:lnTo>
                      <a:pt x="4060" y="384"/>
                    </a:lnTo>
                    <a:lnTo>
                      <a:pt x="4061" y="384"/>
                    </a:lnTo>
                    <a:lnTo>
                      <a:pt x="4061" y="244"/>
                    </a:lnTo>
                    <a:lnTo>
                      <a:pt x="4062" y="334"/>
                    </a:lnTo>
                    <a:lnTo>
                      <a:pt x="4062" y="384"/>
                    </a:lnTo>
                    <a:lnTo>
                      <a:pt x="4062" y="384"/>
                    </a:lnTo>
                    <a:lnTo>
                      <a:pt x="4063" y="384"/>
                    </a:lnTo>
                    <a:lnTo>
                      <a:pt x="4063" y="384"/>
                    </a:lnTo>
                    <a:lnTo>
                      <a:pt x="4064" y="384"/>
                    </a:lnTo>
                    <a:lnTo>
                      <a:pt x="4064" y="230"/>
                    </a:lnTo>
                    <a:lnTo>
                      <a:pt x="4064" y="230"/>
                    </a:lnTo>
                    <a:lnTo>
                      <a:pt x="4065" y="384"/>
                    </a:lnTo>
                    <a:lnTo>
                      <a:pt x="4065" y="213"/>
                    </a:lnTo>
                    <a:lnTo>
                      <a:pt x="4065" y="384"/>
                    </a:lnTo>
                    <a:lnTo>
                      <a:pt x="4066" y="384"/>
                    </a:lnTo>
                    <a:lnTo>
                      <a:pt x="4066" y="230"/>
                    </a:lnTo>
                    <a:lnTo>
                      <a:pt x="4066" y="294"/>
                    </a:lnTo>
                    <a:lnTo>
                      <a:pt x="4067" y="0"/>
                    </a:lnTo>
                    <a:lnTo>
                      <a:pt x="4067" y="384"/>
                    </a:lnTo>
                    <a:lnTo>
                      <a:pt x="4067" y="384"/>
                    </a:lnTo>
                    <a:lnTo>
                      <a:pt x="4068" y="288"/>
                    </a:lnTo>
                    <a:lnTo>
                      <a:pt x="4068" y="274"/>
                    </a:lnTo>
                    <a:lnTo>
                      <a:pt x="4068" y="384"/>
                    </a:lnTo>
                    <a:lnTo>
                      <a:pt x="4068" y="384"/>
                    </a:lnTo>
                    <a:lnTo>
                      <a:pt x="4069" y="266"/>
                    </a:lnTo>
                    <a:lnTo>
                      <a:pt x="4069" y="384"/>
                    </a:lnTo>
                    <a:lnTo>
                      <a:pt x="4069" y="244"/>
                    </a:lnTo>
                    <a:lnTo>
                      <a:pt x="4069" y="384"/>
                    </a:lnTo>
                    <a:lnTo>
                      <a:pt x="4070" y="384"/>
                    </a:lnTo>
                    <a:lnTo>
                      <a:pt x="4070" y="384"/>
                    </a:lnTo>
                    <a:lnTo>
                      <a:pt x="4070" y="384"/>
                    </a:lnTo>
                    <a:lnTo>
                      <a:pt x="4071" y="384"/>
                    </a:lnTo>
                    <a:lnTo>
                      <a:pt x="4072" y="384"/>
                    </a:lnTo>
                    <a:lnTo>
                      <a:pt x="4072" y="384"/>
                    </a:lnTo>
                    <a:lnTo>
                      <a:pt x="4073" y="384"/>
                    </a:lnTo>
                    <a:lnTo>
                      <a:pt x="4073" y="192"/>
                    </a:lnTo>
                    <a:lnTo>
                      <a:pt x="4073" y="384"/>
                    </a:lnTo>
                    <a:lnTo>
                      <a:pt x="4074" y="384"/>
                    </a:lnTo>
                    <a:lnTo>
                      <a:pt x="4074" y="384"/>
                    </a:lnTo>
                    <a:lnTo>
                      <a:pt x="4075" y="384"/>
                    </a:lnTo>
                    <a:lnTo>
                      <a:pt x="4075" y="384"/>
                    </a:lnTo>
                    <a:lnTo>
                      <a:pt x="4076" y="384"/>
                    </a:lnTo>
                    <a:lnTo>
                      <a:pt x="4076" y="384"/>
                    </a:lnTo>
                    <a:lnTo>
                      <a:pt x="4077" y="384"/>
                    </a:lnTo>
                    <a:lnTo>
                      <a:pt x="4077" y="384"/>
                    </a:lnTo>
                    <a:lnTo>
                      <a:pt x="4078" y="384"/>
                    </a:lnTo>
                    <a:lnTo>
                      <a:pt x="4078" y="384"/>
                    </a:lnTo>
                    <a:lnTo>
                      <a:pt x="4079" y="384"/>
                    </a:lnTo>
                    <a:lnTo>
                      <a:pt x="4079" y="384"/>
                    </a:lnTo>
                    <a:lnTo>
                      <a:pt x="4080" y="384"/>
                    </a:lnTo>
                    <a:lnTo>
                      <a:pt x="4080" y="384"/>
                    </a:lnTo>
                    <a:lnTo>
                      <a:pt x="4081" y="384"/>
                    </a:lnTo>
                    <a:lnTo>
                      <a:pt x="4081" y="384"/>
                    </a:lnTo>
                    <a:lnTo>
                      <a:pt x="4081" y="384"/>
                    </a:lnTo>
                    <a:lnTo>
                      <a:pt x="4082" y="384"/>
                    </a:lnTo>
                    <a:lnTo>
                      <a:pt x="4083" y="384"/>
                    </a:lnTo>
                    <a:lnTo>
                      <a:pt x="4083" y="384"/>
                    </a:lnTo>
                    <a:lnTo>
                      <a:pt x="4084" y="384"/>
                    </a:lnTo>
                    <a:lnTo>
                      <a:pt x="4084" y="384"/>
                    </a:lnTo>
                    <a:lnTo>
                      <a:pt x="4085" y="384"/>
                    </a:lnTo>
                    <a:lnTo>
                      <a:pt x="4085" y="384"/>
                    </a:lnTo>
                    <a:lnTo>
                      <a:pt x="4086" y="384"/>
                    </a:lnTo>
                    <a:lnTo>
                      <a:pt x="4086" y="384"/>
                    </a:lnTo>
                    <a:lnTo>
                      <a:pt x="4087" y="384"/>
                    </a:lnTo>
                    <a:lnTo>
                      <a:pt x="4087" y="384"/>
                    </a:lnTo>
                    <a:lnTo>
                      <a:pt x="4088" y="384"/>
                    </a:lnTo>
                    <a:lnTo>
                      <a:pt x="4088" y="384"/>
                    </a:lnTo>
                    <a:lnTo>
                      <a:pt x="4089" y="384"/>
                    </a:lnTo>
                    <a:lnTo>
                      <a:pt x="4089" y="384"/>
                    </a:lnTo>
                    <a:lnTo>
                      <a:pt x="4090" y="384"/>
                    </a:lnTo>
                    <a:lnTo>
                      <a:pt x="4090" y="384"/>
                    </a:lnTo>
                    <a:lnTo>
                      <a:pt x="4091" y="384"/>
                    </a:lnTo>
                    <a:lnTo>
                      <a:pt x="4091" y="384"/>
                    </a:lnTo>
                    <a:lnTo>
                      <a:pt x="4092" y="384"/>
                    </a:lnTo>
                    <a:lnTo>
                      <a:pt x="4092" y="384"/>
                    </a:lnTo>
                    <a:lnTo>
                      <a:pt x="4093" y="384"/>
                    </a:lnTo>
                    <a:lnTo>
                      <a:pt x="4093" y="384"/>
                    </a:lnTo>
                    <a:lnTo>
                      <a:pt x="4094" y="384"/>
                    </a:lnTo>
                    <a:lnTo>
                      <a:pt x="4094" y="384"/>
                    </a:lnTo>
                    <a:lnTo>
                      <a:pt x="4095" y="384"/>
                    </a:lnTo>
                    <a:lnTo>
                      <a:pt x="4095" y="384"/>
                    </a:lnTo>
                    <a:lnTo>
                      <a:pt x="4096" y="384"/>
                    </a:lnTo>
                    <a:lnTo>
                      <a:pt x="4097" y="384"/>
                    </a:lnTo>
                    <a:lnTo>
                      <a:pt x="4097" y="384"/>
                    </a:lnTo>
                    <a:lnTo>
                      <a:pt x="4098" y="384"/>
                    </a:lnTo>
                    <a:lnTo>
                      <a:pt x="4098" y="384"/>
                    </a:lnTo>
                    <a:lnTo>
                      <a:pt x="4099" y="384"/>
                    </a:lnTo>
                    <a:lnTo>
                      <a:pt x="4099" y="384"/>
                    </a:lnTo>
                    <a:lnTo>
                      <a:pt x="4100" y="384"/>
                    </a:lnTo>
                    <a:lnTo>
                      <a:pt x="4100" y="384"/>
                    </a:lnTo>
                    <a:lnTo>
                      <a:pt x="4101" y="384"/>
                    </a:lnTo>
                    <a:lnTo>
                      <a:pt x="4101" y="384"/>
                    </a:lnTo>
                    <a:lnTo>
                      <a:pt x="4102" y="384"/>
                    </a:lnTo>
                    <a:lnTo>
                      <a:pt x="4102" y="384"/>
                    </a:lnTo>
                    <a:lnTo>
                      <a:pt x="4103" y="384"/>
                    </a:lnTo>
                    <a:lnTo>
                      <a:pt x="4103" y="384"/>
                    </a:lnTo>
                    <a:lnTo>
                      <a:pt x="4104" y="384"/>
                    </a:lnTo>
                    <a:lnTo>
                      <a:pt x="4104" y="384"/>
                    </a:lnTo>
                    <a:lnTo>
                      <a:pt x="4105" y="384"/>
                    </a:lnTo>
                    <a:lnTo>
                      <a:pt x="4105" y="384"/>
                    </a:lnTo>
                    <a:lnTo>
                      <a:pt x="4106" y="384"/>
                    </a:lnTo>
                    <a:lnTo>
                      <a:pt x="4106" y="384"/>
                    </a:lnTo>
                    <a:lnTo>
                      <a:pt x="4106" y="244"/>
                    </a:lnTo>
                    <a:lnTo>
                      <a:pt x="4107" y="384"/>
                    </a:lnTo>
                    <a:lnTo>
                      <a:pt x="4107" y="384"/>
                    </a:lnTo>
                    <a:lnTo>
                      <a:pt x="4107" y="230"/>
                    </a:lnTo>
                    <a:lnTo>
                      <a:pt x="4108" y="384"/>
                    </a:lnTo>
                    <a:lnTo>
                      <a:pt x="4108" y="266"/>
                    </a:lnTo>
                    <a:lnTo>
                      <a:pt x="4108" y="0"/>
                    </a:lnTo>
                    <a:lnTo>
                      <a:pt x="4109" y="384"/>
                    </a:lnTo>
                    <a:lnTo>
                      <a:pt x="4109" y="384"/>
                    </a:lnTo>
                    <a:lnTo>
                      <a:pt x="4109" y="384"/>
                    </a:lnTo>
                    <a:lnTo>
                      <a:pt x="4110" y="384"/>
                    </a:lnTo>
                    <a:lnTo>
                      <a:pt x="4110" y="384"/>
                    </a:lnTo>
                    <a:lnTo>
                      <a:pt x="4111" y="384"/>
                    </a:lnTo>
                    <a:lnTo>
                      <a:pt x="4111" y="384"/>
                    </a:lnTo>
                    <a:lnTo>
                      <a:pt x="4112" y="384"/>
                    </a:lnTo>
                    <a:lnTo>
                      <a:pt x="4112" y="384"/>
                    </a:lnTo>
                    <a:lnTo>
                      <a:pt x="4113" y="384"/>
                    </a:lnTo>
                    <a:lnTo>
                      <a:pt x="4113" y="384"/>
                    </a:lnTo>
                    <a:lnTo>
                      <a:pt x="4114" y="384"/>
                    </a:lnTo>
                    <a:lnTo>
                      <a:pt x="4114" y="384"/>
                    </a:lnTo>
                    <a:lnTo>
                      <a:pt x="4115" y="384"/>
                    </a:lnTo>
                    <a:lnTo>
                      <a:pt x="4115" y="384"/>
                    </a:lnTo>
                    <a:lnTo>
                      <a:pt x="4116" y="384"/>
                    </a:lnTo>
                    <a:lnTo>
                      <a:pt x="4116" y="384"/>
                    </a:lnTo>
                    <a:lnTo>
                      <a:pt x="4117" y="384"/>
                    </a:lnTo>
                    <a:lnTo>
                      <a:pt x="4117" y="384"/>
                    </a:lnTo>
                    <a:lnTo>
                      <a:pt x="4118" y="384"/>
                    </a:lnTo>
                    <a:lnTo>
                      <a:pt x="4118" y="384"/>
                    </a:lnTo>
                    <a:lnTo>
                      <a:pt x="4118" y="256"/>
                    </a:lnTo>
                    <a:lnTo>
                      <a:pt x="4119" y="384"/>
                    </a:lnTo>
                    <a:lnTo>
                      <a:pt x="4119" y="384"/>
                    </a:lnTo>
                    <a:lnTo>
                      <a:pt x="4120" y="256"/>
                    </a:lnTo>
                    <a:lnTo>
                      <a:pt x="4120" y="282"/>
                    </a:lnTo>
                    <a:lnTo>
                      <a:pt x="4120" y="384"/>
                    </a:lnTo>
                    <a:lnTo>
                      <a:pt x="4120" y="274"/>
                    </a:lnTo>
                    <a:lnTo>
                      <a:pt x="4121" y="384"/>
                    </a:lnTo>
                    <a:lnTo>
                      <a:pt x="4121" y="348"/>
                    </a:lnTo>
                    <a:lnTo>
                      <a:pt x="4121" y="384"/>
                    </a:lnTo>
                    <a:lnTo>
                      <a:pt x="4122" y="384"/>
                    </a:lnTo>
                    <a:lnTo>
                      <a:pt x="4122" y="384"/>
                    </a:lnTo>
                    <a:lnTo>
                      <a:pt x="4122" y="230"/>
                    </a:lnTo>
                    <a:lnTo>
                      <a:pt x="4123" y="384"/>
                    </a:lnTo>
                    <a:lnTo>
                      <a:pt x="4123" y="384"/>
                    </a:lnTo>
                    <a:lnTo>
                      <a:pt x="4124" y="384"/>
                    </a:lnTo>
                    <a:lnTo>
                      <a:pt x="4124" y="384"/>
                    </a:lnTo>
                    <a:lnTo>
                      <a:pt x="4125" y="384"/>
                    </a:lnTo>
                    <a:lnTo>
                      <a:pt x="4125" y="384"/>
                    </a:lnTo>
                    <a:lnTo>
                      <a:pt x="4126" y="384"/>
                    </a:lnTo>
                    <a:lnTo>
                      <a:pt x="4126" y="384"/>
                    </a:lnTo>
                    <a:lnTo>
                      <a:pt x="4127" y="384"/>
                    </a:lnTo>
                    <a:lnTo>
                      <a:pt x="4127" y="384"/>
                    </a:lnTo>
                    <a:lnTo>
                      <a:pt x="4128" y="384"/>
                    </a:lnTo>
                    <a:lnTo>
                      <a:pt x="4128" y="384"/>
                    </a:lnTo>
                    <a:lnTo>
                      <a:pt x="4129" y="384"/>
                    </a:lnTo>
                    <a:lnTo>
                      <a:pt x="4129" y="384"/>
                    </a:lnTo>
                    <a:lnTo>
                      <a:pt x="4130" y="384"/>
                    </a:lnTo>
                    <a:lnTo>
                      <a:pt x="4130" y="384"/>
                    </a:lnTo>
                    <a:lnTo>
                      <a:pt x="4131" y="230"/>
                    </a:lnTo>
                    <a:lnTo>
                      <a:pt x="4131" y="384"/>
                    </a:lnTo>
                    <a:lnTo>
                      <a:pt x="4132" y="384"/>
                    </a:lnTo>
                    <a:lnTo>
                      <a:pt x="4132" y="384"/>
                    </a:lnTo>
                    <a:lnTo>
                      <a:pt x="4133" y="384"/>
                    </a:lnTo>
                    <a:lnTo>
                      <a:pt x="4133" y="384"/>
                    </a:lnTo>
                    <a:lnTo>
                      <a:pt x="4134" y="384"/>
                    </a:lnTo>
                    <a:lnTo>
                      <a:pt x="4134" y="384"/>
                    </a:lnTo>
                    <a:lnTo>
                      <a:pt x="4134" y="128"/>
                    </a:lnTo>
                    <a:lnTo>
                      <a:pt x="4135" y="128"/>
                    </a:lnTo>
                    <a:lnTo>
                      <a:pt x="4135" y="128"/>
                    </a:lnTo>
                    <a:lnTo>
                      <a:pt x="4136" y="384"/>
                    </a:lnTo>
                    <a:lnTo>
                      <a:pt x="4136" y="384"/>
                    </a:lnTo>
                    <a:lnTo>
                      <a:pt x="4136" y="384"/>
                    </a:lnTo>
                    <a:lnTo>
                      <a:pt x="4137" y="384"/>
                    </a:lnTo>
                    <a:lnTo>
                      <a:pt x="4137" y="384"/>
                    </a:lnTo>
                    <a:lnTo>
                      <a:pt x="4138" y="384"/>
                    </a:lnTo>
                    <a:lnTo>
                      <a:pt x="4138" y="384"/>
                    </a:lnTo>
                    <a:lnTo>
                      <a:pt x="4139" y="384"/>
                    </a:lnTo>
                    <a:lnTo>
                      <a:pt x="4139" y="384"/>
                    </a:lnTo>
                    <a:lnTo>
                      <a:pt x="4140" y="384"/>
                    </a:lnTo>
                    <a:lnTo>
                      <a:pt x="4140" y="384"/>
                    </a:lnTo>
                    <a:lnTo>
                      <a:pt x="4141" y="384"/>
                    </a:lnTo>
                    <a:lnTo>
                      <a:pt x="4141" y="384"/>
                    </a:lnTo>
                    <a:lnTo>
                      <a:pt x="4142" y="384"/>
                    </a:lnTo>
                    <a:lnTo>
                      <a:pt x="4142" y="384"/>
                    </a:lnTo>
                    <a:lnTo>
                      <a:pt x="4143" y="384"/>
                    </a:lnTo>
                    <a:lnTo>
                      <a:pt x="4143" y="384"/>
                    </a:lnTo>
                    <a:lnTo>
                      <a:pt x="4143" y="294"/>
                    </a:lnTo>
                    <a:lnTo>
                      <a:pt x="4144" y="384"/>
                    </a:lnTo>
                    <a:lnTo>
                      <a:pt x="4144" y="384"/>
                    </a:lnTo>
                    <a:lnTo>
                      <a:pt x="4145" y="384"/>
                    </a:lnTo>
                    <a:lnTo>
                      <a:pt x="4145" y="384"/>
                    </a:lnTo>
                    <a:lnTo>
                      <a:pt x="4146" y="384"/>
                    </a:lnTo>
                    <a:lnTo>
                      <a:pt x="4146" y="384"/>
                    </a:lnTo>
                    <a:lnTo>
                      <a:pt x="4147" y="384"/>
                    </a:lnTo>
                    <a:lnTo>
                      <a:pt x="4147" y="384"/>
                    </a:lnTo>
                    <a:lnTo>
                      <a:pt x="4148" y="384"/>
                    </a:lnTo>
                    <a:lnTo>
                      <a:pt x="4148" y="384"/>
                    </a:lnTo>
                    <a:lnTo>
                      <a:pt x="4149" y="384"/>
                    </a:lnTo>
                    <a:lnTo>
                      <a:pt x="4149" y="384"/>
                    </a:lnTo>
                    <a:lnTo>
                      <a:pt x="4150" y="384"/>
                    </a:lnTo>
                    <a:lnTo>
                      <a:pt x="4150" y="384"/>
                    </a:lnTo>
                    <a:lnTo>
                      <a:pt x="4150" y="230"/>
                    </a:lnTo>
                    <a:lnTo>
                      <a:pt x="4151" y="274"/>
                    </a:lnTo>
                    <a:lnTo>
                      <a:pt x="4151" y="274"/>
                    </a:lnTo>
                    <a:lnTo>
                      <a:pt x="4152" y="274"/>
                    </a:lnTo>
                    <a:lnTo>
                      <a:pt x="4152" y="384"/>
                    </a:lnTo>
                    <a:lnTo>
                      <a:pt x="4153" y="384"/>
                    </a:lnTo>
                    <a:lnTo>
                      <a:pt x="4153" y="384"/>
                    </a:lnTo>
                    <a:lnTo>
                      <a:pt x="4154" y="384"/>
                    </a:lnTo>
                    <a:lnTo>
                      <a:pt x="4154" y="384"/>
                    </a:lnTo>
                    <a:lnTo>
                      <a:pt x="4155" y="384"/>
                    </a:lnTo>
                    <a:lnTo>
                      <a:pt x="4155" y="384"/>
                    </a:lnTo>
                    <a:lnTo>
                      <a:pt x="4156" y="384"/>
                    </a:lnTo>
                    <a:lnTo>
                      <a:pt x="4156" y="384"/>
                    </a:lnTo>
                    <a:lnTo>
                      <a:pt x="4157" y="384"/>
                    </a:lnTo>
                    <a:lnTo>
                      <a:pt x="4157" y="384"/>
                    </a:lnTo>
                    <a:lnTo>
                      <a:pt x="4158" y="384"/>
                    </a:lnTo>
                    <a:lnTo>
                      <a:pt x="4158" y="384"/>
                    </a:lnTo>
                    <a:lnTo>
                      <a:pt x="4159" y="384"/>
                    </a:lnTo>
                    <a:lnTo>
                      <a:pt x="4159" y="384"/>
                    </a:lnTo>
                    <a:lnTo>
                      <a:pt x="4160" y="384"/>
                    </a:lnTo>
                    <a:lnTo>
                      <a:pt x="4160" y="384"/>
                    </a:lnTo>
                    <a:lnTo>
                      <a:pt x="4161" y="384"/>
                    </a:lnTo>
                    <a:lnTo>
                      <a:pt x="4161" y="384"/>
                    </a:lnTo>
                    <a:lnTo>
                      <a:pt x="4162" y="384"/>
                    </a:lnTo>
                    <a:lnTo>
                      <a:pt x="4162" y="384"/>
                    </a:lnTo>
                    <a:lnTo>
                      <a:pt x="4163" y="384"/>
                    </a:lnTo>
                    <a:lnTo>
                      <a:pt x="4163" y="384"/>
                    </a:lnTo>
                    <a:lnTo>
                      <a:pt x="4164" y="384"/>
                    </a:lnTo>
                    <a:lnTo>
                      <a:pt x="4164" y="384"/>
                    </a:lnTo>
                    <a:lnTo>
                      <a:pt x="4165" y="384"/>
                    </a:lnTo>
                    <a:lnTo>
                      <a:pt x="4165" y="384"/>
                    </a:lnTo>
                    <a:lnTo>
                      <a:pt x="4166" y="384"/>
                    </a:lnTo>
                    <a:lnTo>
                      <a:pt x="4166" y="384"/>
                    </a:lnTo>
                    <a:lnTo>
                      <a:pt x="4167" y="384"/>
                    </a:lnTo>
                    <a:lnTo>
                      <a:pt x="4167" y="384"/>
                    </a:lnTo>
                    <a:lnTo>
                      <a:pt x="4167" y="230"/>
                    </a:lnTo>
                    <a:lnTo>
                      <a:pt x="4168" y="244"/>
                    </a:lnTo>
                    <a:lnTo>
                      <a:pt x="4168" y="256"/>
                    </a:lnTo>
                    <a:lnTo>
                      <a:pt x="4169" y="384"/>
                    </a:lnTo>
                    <a:lnTo>
                      <a:pt x="4169" y="384"/>
                    </a:lnTo>
                    <a:lnTo>
                      <a:pt x="4169" y="384"/>
                    </a:lnTo>
                    <a:lnTo>
                      <a:pt x="4170" y="384"/>
                    </a:lnTo>
                    <a:lnTo>
                      <a:pt x="4170" y="384"/>
                    </a:lnTo>
                    <a:lnTo>
                      <a:pt x="4171" y="266"/>
                    </a:lnTo>
                    <a:lnTo>
                      <a:pt x="4171" y="266"/>
                    </a:lnTo>
                    <a:lnTo>
                      <a:pt x="4171" y="266"/>
                    </a:lnTo>
                    <a:lnTo>
                      <a:pt x="4172" y="384"/>
                    </a:lnTo>
                    <a:lnTo>
                      <a:pt x="4172" y="384"/>
                    </a:lnTo>
                    <a:lnTo>
                      <a:pt x="4172" y="384"/>
                    </a:lnTo>
                    <a:lnTo>
                      <a:pt x="4173" y="384"/>
                    </a:lnTo>
                    <a:lnTo>
                      <a:pt x="4173" y="384"/>
                    </a:lnTo>
                    <a:lnTo>
                      <a:pt x="4174" y="384"/>
                    </a:lnTo>
                    <a:lnTo>
                      <a:pt x="4174" y="384"/>
                    </a:lnTo>
                    <a:lnTo>
                      <a:pt x="4175" y="384"/>
                    </a:lnTo>
                    <a:lnTo>
                      <a:pt x="4175" y="384"/>
                    </a:lnTo>
                    <a:lnTo>
                      <a:pt x="4176" y="384"/>
                    </a:lnTo>
                    <a:lnTo>
                      <a:pt x="4176" y="384"/>
                    </a:lnTo>
                    <a:lnTo>
                      <a:pt x="4177" y="384"/>
                    </a:lnTo>
                    <a:lnTo>
                      <a:pt x="4177" y="384"/>
                    </a:lnTo>
                    <a:lnTo>
                      <a:pt x="4178" y="384"/>
                    </a:lnTo>
                    <a:lnTo>
                      <a:pt x="4178" y="384"/>
                    </a:lnTo>
                    <a:lnTo>
                      <a:pt x="4179" y="384"/>
                    </a:lnTo>
                    <a:lnTo>
                      <a:pt x="4179" y="384"/>
                    </a:lnTo>
                    <a:lnTo>
                      <a:pt x="4180" y="384"/>
                    </a:lnTo>
                    <a:lnTo>
                      <a:pt x="4180" y="384"/>
                    </a:lnTo>
                    <a:lnTo>
                      <a:pt x="4181" y="384"/>
                    </a:lnTo>
                    <a:lnTo>
                      <a:pt x="4181" y="384"/>
                    </a:lnTo>
                    <a:lnTo>
                      <a:pt x="4182" y="384"/>
                    </a:lnTo>
                    <a:lnTo>
                      <a:pt x="4182" y="384"/>
                    </a:lnTo>
                    <a:lnTo>
                      <a:pt x="4183" y="384"/>
                    </a:lnTo>
                    <a:lnTo>
                      <a:pt x="4183" y="384"/>
                    </a:lnTo>
                    <a:lnTo>
                      <a:pt x="4184" y="384"/>
                    </a:lnTo>
                    <a:lnTo>
                      <a:pt x="4184" y="384"/>
                    </a:lnTo>
                    <a:lnTo>
                      <a:pt x="4185" y="384"/>
                    </a:lnTo>
                    <a:lnTo>
                      <a:pt x="4185" y="384"/>
                    </a:lnTo>
                    <a:lnTo>
                      <a:pt x="4186" y="384"/>
                    </a:lnTo>
                    <a:lnTo>
                      <a:pt x="4186" y="384"/>
                    </a:lnTo>
                    <a:lnTo>
                      <a:pt x="4187" y="384"/>
                    </a:lnTo>
                    <a:lnTo>
                      <a:pt x="4187" y="384"/>
                    </a:lnTo>
                    <a:lnTo>
                      <a:pt x="4188" y="384"/>
                    </a:lnTo>
                    <a:lnTo>
                      <a:pt x="4188" y="384"/>
                    </a:lnTo>
                    <a:lnTo>
                      <a:pt x="4189" y="384"/>
                    </a:lnTo>
                    <a:lnTo>
                      <a:pt x="4189" y="384"/>
                    </a:lnTo>
                    <a:lnTo>
                      <a:pt x="4190" y="384"/>
                    </a:lnTo>
                    <a:lnTo>
                      <a:pt x="4190" y="384"/>
                    </a:lnTo>
                    <a:lnTo>
                      <a:pt x="4191" y="384"/>
                    </a:lnTo>
                    <a:lnTo>
                      <a:pt x="4191" y="384"/>
                    </a:lnTo>
                    <a:lnTo>
                      <a:pt x="4192" y="384"/>
                    </a:lnTo>
                    <a:lnTo>
                      <a:pt x="4192" y="384"/>
                    </a:lnTo>
                    <a:lnTo>
                      <a:pt x="4193" y="384"/>
                    </a:lnTo>
                    <a:lnTo>
                      <a:pt x="4193" y="384"/>
                    </a:lnTo>
                    <a:lnTo>
                      <a:pt x="4194" y="384"/>
                    </a:lnTo>
                    <a:lnTo>
                      <a:pt x="4194" y="384"/>
                    </a:lnTo>
                    <a:lnTo>
                      <a:pt x="4195" y="384"/>
                    </a:lnTo>
                    <a:lnTo>
                      <a:pt x="4195" y="384"/>
                    </a:lnTo>
                    <a:lnTo>
                      <a:pt x="4196" y="384"/>
                    </a:lnTo>
                    <a:lnTo>
                      <a:pt x="4196" y="384"/>
                    </a:lnTo>
                    <a:lnTo>
                      <a:pt x="4197" y="384"/>
                    </a:lnTo>
                    <a:lnTo>
                      <a:pt x="4197" y="384"/>
                    </a:lnTo>
                    <a:lnTo>
                      <a:pt x="4198" y="384"/>
                    </a:lnTo>
                    <a:lnTo>
                      <a:pt x="4198" y="384"/>
                    </a:lnTo>
                    <a:lnTo>
                      <a:pt x="4199" y="384"/>
                    </a:lnTo>
                    <a:lnTo>
                      <a:pt x="4199" y="384"/>
                    </a:lnTo>
                    <a:lnTo>
                      <a:pt x="4200" y="384"/>
                    </a:lnTo>
                    <a:lnTo>
                      <a:pt x="4200" y="384"/>
                    </a:lnTo>
                    <a:lnTo>
                      <a:pt x="4201" y="384"/>
                    </a:lnTo>
                    <a:lnTo>
                      <a:pt x="4201" y="384"/>
                    </a:lnTo>
                    <a:lnTo>
                      <a:pt x="4202" y="384"/>
                    </a:lnTo>
                    <a:lnTo>
                      <a:pt x="4202" y="384"/>
                    </a:lnTo>
                    <a:lnTo>
                      <a:pt x="4203" y="384"/>
                    </a:lnTo>
                    <a:lnTo>
                      <a:pt x="4203" y="384"/>
                    </a:lnTo>
                    <a:lnTo>
                      <a:pt x="4204" y="384"/>
                    </a:lnTo>
                    <a:lnTo>
                      <a:pt x="4204" y="384"/>
                    </a:lnTo>
                    <a:lnTo>
                      <a:pt x="4205" y="384"/>
                    </a:lnTo>
                    <a:lnTo>
                      <a:pt x="4205" y="384"/>
                    </a:lnTo>
                    <a:lnTo>
                      <a:pt x="4206" y="384"/>
                    </a:lnTo>
                    <a:lnTo>
                      <a:pt x="4206" y="384"/>
                    </a:lnTo>
                    <a:lnTo>
                      <a:pt x="4207" y="384"/>
                    </a:lnTo>
                    <a:lnTo>
                      <a:pt x="4208" y="384"/>
                    </a:lnTo>
                    <a:lnTo>
                      <a:pt x="4208" y="384"/>
                    </a:lnTo>
                    <a:lnTo>
                      <a:pt x="4209" y="384"/>
                    </a:lnTo>
                    <a:lnTo>
                      <a:pt x="4209" y="384"/>
                    </a:lnTo>
                    <a:lnTo>
                      <a:pt x="4210" y="384"/>
                    </a:lnTo>
                    <a:lnTo>
                      <a:pt x="4210" y="384"/>
                    </a:lnTo>
                    <a:lnTo>
                      <a:pt x="4211" y="384"/>
                    </a:lnTo>
                    <a:lnTo>
                      <a:pt x="4211" y="384"/>
                    </a:lnTo>
                    <a:lnTo>
                      <a:pt x="4212" y="384"/>
                    </a:lnTo>
                    <a:lnTo>
                      <a:pt x="4212" y="384"/>
                    </a:lnTo>
                    <a:lnTo>
                      <a:pt x="4213" y="384"/>
                    </a:lnTo>
                    <a:lnTo>
                      <a:pt x="4213" y="384"/>
                    </a:lnTo>
                    <a:lnTo>
                      <a:pt x="4214" y="384"/>
                    </a:lnTo>
                    <a:lnTo>
                      <a:pt x="4214" y="384"/>
                    </a:lnTo>
                    <a:lnTo>
                      <a:pt x="4215" y="384"/>
                    </a:lnTo>
                    <a:lnTo>
                      <a:pt x="4215" y="384"/>
                    </a:lnTo>
                    <a:lnTo>
                      <a:pt x="4216" y="384"/>
                    </a:lnTo>
                    <a:lnTo>
                      <a:pt x="4216" y="384"/>
                    </a:lnTo>
                    <a:lnTo>
                      <a:pt x="4217" y="384"/>
                    </a:lnTo>
                    <a:lnTo>
                      <a:pt x="4217" y="384"/>
                    </a:lnTo>
                    <a:lnTo>
                      <a:pt x="4218" y="384"/>
                    </a:lnTo>
                    <a:lnTo>
                      <a:pt x="4218" y="384"/>
                    </a:lnTo>
                    <a:lnTo>
                      <a:pt x="4219" y="384"/>
                    </a:lnTo>
                    <a:lnTo>
                      <a:pt x="4219" y="384"/>
                    </a:lnTo>
                    <a:lnTo>
                      <a:pt x="4220" y="384"/>
                    </a:lnTo>
                    <a:lnTo>
                      <a:pt x="4220" y="384"/>
                    </a:lnTo>
                    <a:lnTo>
                      <a:pt x="4221" y="384"/>
                    </a:lnTo>
                    <a:lnTo>
                      <a:pt x="4221" y="384"/>
                    </a:lnTo>
                    <a:lnTo>
                      <a:pt x="4222" y="384"/>
                    </a:lnTo>
                    <a:lnTo>
                      <a:pt x="4222" y="384"/>
                    </a:lnTo>
                    <a:lnTo>
                      <a:pt x="4223" y="384"/>
                    </a:lnTo>
                    <a:lnTo>
                      <a:pt x="4223" y="384"/>
                    </a:lnTo>
                    <a:lnTo>
                      <a:pt x="4224" y="384"/>
                    </a:lnTo>
                    <a:lnTo>
                      <a:pt x="4224" y="384"/>
                    </a:lnTo>
                    <a:lnTo>
                      <a:pt x="4224" y="384"/>
                    </a:lnTo>
                    <a:lnTo>
                      <a:pt x="4225" y="384"/>
                    </a:lnTo>
                    <a:lnTo>
                      <a:pt x="4226" y="384"/>
                    </a:lnTo>
                    <a:lnTo>
                      <a:pt x="4226" y="384"/>
                    </a:lnTo>
                    <a:lnTo>
                      <a:pt x="4227" y="384"/>
                    </a:lnTo>
                    <a:lnTo>
                      <a:pt x="4227" y="384"/>
                    </a:lnTo>
                    <a:lnTo>
                      <a:pt x="4228" y="384"/>
                    </a:lnTo>
                    <a:lnTo>
                      <a:pt x="4228" y="384"/>
                    </a:lnTo>
                    <a:lnTo>
                      <a:pt x="4229" y="384"/>
                    </a:lnTo>
                    <a:lnTo>
                      <a:pt x="4229" y="384"/>
                    </a:lnTo>
                    <a:lnTo>
                      <a:pt x="4230" y="384"/>
                    </a:lnTo>
                    <a:lnTo>
                      <a:pt x="4230" y="384"/>
                    </a:lnTo>
                    <a:lnTo>
                      <a:pt x="4231" y="384"/>
                    </a:lnTo>
                    <a:lnTo>
                      <a:pt x="4231" y="384"/>
                    </a:lnTo>
                    <a:lnTo>
                      <a:pt x="4232" y="384"/>
                    </a:lnTo>
                    <a:lnTo>
                      <a:pt x="4232" y="384"/>
                    </a:lnTo>
                    <a:lnTo>
                      <a:pt x="4233" y="384"/>
                    </a:lnTo>
                    <a:lnTo>
                      <a:pt x="4233" y="384"/>
                    </a:lnTo>
                    <a:lnTo>
                      <a:pt x="4234" y="384"/>
                    </a:lnTo>
                    <a:lnTo>
                      <a:pt x="4234" y="384"/>
                    </a:lnTo>
                    <a:lnTo>
                      <a:pt x="4235" y="384"/>
                    </a:lnTo>
                    <a:lnTo>
                      <a:pt x="4235" y="384"/>
                    </a:lnTo>
                    <a:lnTo>
                      <a:pt x="4235" y="384"/>
                    </a:lnTo>
                    <a:lnTo>
                      <a:pt x="4236" y="384"/>
                    </a:lnTo>
                    <a:lnTo>
                      <a:pt x="4237" y="384"/>
                    </a:lnTo>
                    <a:lnTo>
                      <a:pt x="4237" y="384"/>
                    </a:lnTo>
                    <a:lnTo>
                      <a:pt x="4238" y="384"/>
                    </a:lnTo>
                    <a:lnTo>
                      <a:pt x="4238" y="384"/>
                    </a:lnTo>
                    <a:lnTo>
                      <a:pt x="4239" y="384"/>
                    </a:lnTo>
                    <a:lnTo>
                      <a:pt x="4239" y="384"/>
                    </a:lnTo>
                    <a:lnTo>
                      <a:pt x="4240" y="384"/>
                    </a:lnTo>
                    <a:lnTo>
                      <a:pt x="4240" y="256"/>
                    </a:lnTo>
                    <a:lnTo>
                      <a:pt x="4240" y="384"/>
                    </a:lnTo>
                    <a:lnTo>
                      <a:pt x="4241" y="384"/>
                    </a:lnTo>
                    <a:lnTo>
                      <a:pt x="4241" y="384"/>
                    </a:lnTo>
                    <a:lnTo>
                      <a:pt x="4242" y="384"/>
                    </a:lnTo>
                    <a:lnTo>
                      <a:pt x="4242" y="307"/>
                    </a:lnTo>
                    <a:lnTo>
                      <a:pt x="4242" y="384"/>
                    </a:lnTo>
                    <a:lnTo>
                      <a:pt x="4243" y="384"/>
                    </a:lnTo>
                    <a:lnTo>
                      <a:pt x="4243" y="384"/>
                    </a:lnTo>
                    <a:lnTo>
                      <a:pt x="4244" y="384"/>
                    </a:lnTo>
                    <a:lnTo>
                      <a:pt x="4245" y="384"/>
                    </a:lnTo>
                    <a:lnTo>
                      <a:pt x="4245" y="384"/>
                    </a:lnTo>
                    <a:lnTo>
                      <a:pt x="4245" y="244"/>
                    </a:lnTo>
                    <a:lnTo>
                      <a:pt x="4246" y="384"/>
                    </a:lnTo>
                    <a:lnTo>
                      <a:pt x="4246" y="384"/>
                    </a:lnTo>
                    <a:lnTo>
                      <a:pt x="4247" y="384"/>
                    </a:lnTo>
                    <a:lnTo>
                      <a:pt x="4247" y="384"/>
                    </a:lnTo>
                    <a:lnTo>
                      <a:pt x="4248" y="256"/>
                    </a:lnTo>
                    <a:lnTo>
                      <a:pt x="4248" y="384"/>
                    </a:lnTo>
                    <a:lnTo>
                      <a:pt x="4248" y="384"/>
                    </a:lnTo>
                    <a:lnTo>
                      <a:pt x="4248" y="256"/>
                    </a:lnTo>
                    <a:lnTo>
                      <a:pt x="4249" y="384"/>
                    </a:lnTo>
                    <a:lnTo>
                      <a:pt x="4249" y="384"/>
                    </a:lnTo>
                    <a:lnTo>
                      <a:pt x="4250" y="384"/>
                    </a:lnTo>
                    <a:lnTo>
                      <a:pt x="4250" y="384"/>
                    </a:lnTo>
                    <a:lnTo>
                      <a:pt x="4251" y="384"/>
                    </a:lnTo>
                    <a:lnTo>
                      <a:pt x="4251" y="384"/>
                    </a:lnTo>
                    <a:lnTo>
                      <a:pt x="4252" y="384"/>
                    </a:lnTo>
                    <a:lnTo>
                      <a:pt x="4252" y="384"/>
                    </a:lnTo>
                    <a:lnTo>
                      <a:pt x="4253" y="384"/>
                    </a:lnTo>
                    <a:lnTo>
                      <a:pt x="4253" y="384"/>
                    </a:lnTo>
                    <a:lnTo>
                      <a:pt x="4254" y="384"/>
                    </a:lnTo>
                    <a:lnTo>
                      <a:pt x="4254" y="384"/>
                    </a:lnTo>
                    <a:lnTo>
                      <a:pt x="4255" y="230"/>
                    </a:lnTo>
                    <a:lnTo>
                      <a:pt x="4255" y="384"/>
                    </a:lnTo>
                    <a:lnTo>
                      <a:pt x="4255" y="384"/>
                    </a:lnTo>
                    <a:lnTo>
                      <a:pt x="4256" y="384"/>
                    </a:lnTo>
                    <a:lnTo>
                      <a:pt x="4256" y="384"/>
                    </a:lnTo>
                    <a:lnTo>
                      <a:pt x="4257" y="384"/>
                    </a:lnTo>
                    <a:lnTo>
                      <a:pt x="4257" y="384"/>
                    </a:lnTo>
                    <a:lnTo>
                      <a:pt x="4258" y="384"/>
                    </a:lnTo>
                    <a:lnTo>
                      <a:pt x="4258" y="384"/>
                    </a:lnTo>
                    <a:lnTo>
                      <a:pt x="4259" y="384"/>
                    </a:lnTo>
                    <a:lnTo>
                      <a:pt x="4259" y="384"/>
                    </a:lnTo>
                    <a:lnTo>
                      <a:pt x="4260" y="384"/>
                    </a:lnTo>
                    <a:lnTo>
                      <a:pt x="4260" y="384"/>
                    </a:lnTo>
                    <a:lnTo>
                      <a:pt x="4261" y="384"/>
                    </a:lnTo>
                    <a:lnTo>
                      <a:pt x="4261" y="384"/>
                    </a:lnTo>
                    <a:lnTo>
                      <a:pt x="4262" y="384"/>
                    </a:lnTo>
                    <a:lnTo>
                      <a:pt x="4262" y="384"/>
                    </a:lnTo>
                    <a:lnTo>
                      <a:pt x="4263" y="384"/>
                    </a:lnTo>
                    <a:lnTo>
                      <a:pt x="4263" y="384"/>
                    </a:lnTo>
                    <a:lnTo>
                      <a:pt x="4264" y="384"/>
                    </a:lnTo>
                    <a:lnTo>
                      <a:pt x="4264" y="384"/>
                    </a:lnTo>
                    <a:lnTo>
                      <a:pt x="4265" y="384"/>
                    </a:lnTo>
                    <a:lnTo>
                      <a:pt x="4265" y="384"/>
                    </a:lnTo>
                    <a:lnTo>
                      <a:pt x="4266" y="384"/>
                    </a:lnTo>
                    <a:lnTo>
                      <a:pt x="4266" y="384"/>
                    </a:lnTo>
                    <a:lnTo>
                      <a:pt x="4267" y="384"/>
                    </a:lnTo>
                    <a:lnTo>
                      <a:pt x="4267" y="384"/>
                    </a:lnTo>
                    <a:lnTo>
                      <a:pt x="4268" y="384"/>
                    </a:lnTo>
                    <a:lnTo>
                      <a:pt x="4268" y="384"/>
                    </a:lnTo>
                    <a:lnTo>
                      <a:pt x="4269" y="384"/>
                    </a:lnTo>
                    <a:lnTo>
                      <a:pt x="4269" y="384"/>
                    </a:lnTo>
                    <a:lnTo>
                      <a:pt x="4270" y="384"/>
                    </a:lnTo>
                    <a:lnTo>
                      <a:pt x="4270" y="384"/>
                    </a:lnTo>
                    <a:lnTo>
                      <a:pt x="4271" y="384"/>
                    </a:lnTo>
                    <a:lnTo>
                      <a:pt x="4271" y="384"/>
                    </a:lnTo>
                    <a:lnTo>
                      <a:pt x="4272" y="384"/>
                    </a:lnTo>
                    <a:lnTo>
                      <a:pt x="4272" y="384"/>
                    </a:lnTo>
                    <a:lnTo>
                      <a:pt x="4273" y="384"/>
                    </a:lnTo>
                    <a:lnTo>
                      <a:pt x="4273" y="384"/>
                    </a:lnTo>
                    <a:lnTo>
                      <a:pt x="4274" y="384"/>
                    </a:lnTo>
                    <a:lnTo>
                      <a:pt x="4274" y="384"/>
                    </a:lnTo>
                    <a:lnTo>
                      <a:pt x="4275" y="384"/>
                    </a:lnTo>
                    <a:lnTo>
                      <a:pt x="4275" y="384"/>
                    </a:lnTo>
                    <a:lnTo>
                      <a:pt x="4276" y="384"/>
                    </a:lnTo>
                    <a:lnTo>
                      <a:pt x="4276" y="384"/>
                    </a:lnTo>
                    <a:lnTo>
                      <a:pt x="4276" y="294"/>
                    </a:lnTo>
                    <a:lnTo>
                      <a:pt x="4277" y="384"/>
                    </a:lnTo>
                    <a:lnTo>
                      <a:pt x="4277" y="384"/>
                    </a:lnTo>
                    <a:lnTo>
                      <a:pt x="4277" y="340"/>
                    </a:lnTo>
                    <a:lnTo>
                      <a:pt x="4278" y="384"/>
                    </a:lnTo>
                    <a:lnTo>
                      <a:pt x="4278" y="384"/>
                    </a:lnTo>
                    <a:lnTo>
                      <a:pt x="4278" y="282"/>
                    </a:lnTo>
                    <a:lnTo>
                      <a:pt x="4279" y="384"/>
                    </a:lnTo>
                    <a:lnTo>
                      <a:pt x="4279" y="384"/>
                    </a:lnTo>
                    <a:lnTo>
                      <a:pt x="4280" y="384"/>
                    </a:lnTo>
                    <a:lnTo>
                      <a:pt x="4280" y="384"/>
                    </a:lnTo>
                    <a:lnTo>
                      <a:pt x="4281" y="384"/>
                    </a:lnTo>
                    <a:lnTo>
                      <a:pt x="4281" y="384"/>
                    </a:lnTo>
                    <a:lnTo>
                      <a:pt x="4282" y="384"/>
                    </a:lnTo>
                    <a:lnTo>
                      <a:pt x="4282" y="384"/>
                    </a:lnTo>
                    <a:lnTo>
                      <a:pt x="4283" y="384"/>
                    </a:lnTo>
                    <a:lnTo>
                      <a:pt x="4283" y="384"/>
                    </a:lnTo>
                    <a:lnTo>
                      <a:pt x="4284" y="384"/>
                    </a:lnTo>
                    <a:lnTo>
                      <a:pt x="4284" y="384"/>
                    </a:lnTo>
                    <a:lnTo>
                      <a:pt x="4285" y="384"/>
                    </a:lnTo>
                    <a:lnTo>
                      <a:pt x="4285" y="384"/>
                    </a:lnTo>
                    <a:lnTo>
                      <a:pt x="4286" y="384"/>
                    </a:lnTo>
                    <a:lnTo>
                      <a:pt x="4286" y="384"/>
                    </a:lnTo>
                    <a:lnTo>
                      <a:pt x="4287" y="384"/>
                    </a:lnTo>
                    <a:lnTo>
                      <a:pt x="4287" y="384"/>
                    </a:lnTo>
                    <a:lnTo>
                      <a:pt x="4288" y="384"/>
                    </a:lnTo>
                    <a:lnTo>
                      <a:pt x="4288" y="384"/>
                    </a:lnTo>
                    <a:lnTo>
                      <a:pt x="4289" y="384"/>
                    </a:lnTo>
                    <a:lnTo>
                      <a:pt x="4289" y="384"/>
                    </a:lnTo>
                    <a:lnTo>
                      <a:pt x="4290" y="128"/>
                    </a:lnTo>
                    <a:lnTo>
                      <a:pt x="4290" y="128"/>
                    </a:lnTo>
                    <a:lnTo>
                      <a:pt x="4290" y="384"/>
                    </a:lnTo>
                    <a:lnTo>
                      <a:pt x="4291" y="384"/>
                    </a:lnTo>
                    <a:lnTo>
                      <a:pt x="4291" y="384"/>
                    </a:lnTo>
                    <a:lnTo>
                      <a:pt x="4292" y="384"/>
                    </a:lnTo>
                    <a:lnTo>
                      <a:pt x="4292" y="384"/>
                    </a:lnTo>
                    <a:lnTo>
                      <a:pt x="4293" y="384"/>
                    </a:lnTo>
                    <a:lnTo>
                      <a:pt x="4293" y="384"/>
                    </a:lnTo>
                    <a:lnTo>
                      <a:pt x="4294" y="384"/>
                    </a:lnTo>
                    <a:lnTo>
                      <a:pt x="4294" y="384"/>
                    </a:lnTo>
                    <a:lnTo>
                      <a:pt x="4295" y="384"/>
                    </a:lnTo>
                    <a:lnTo>
                      <a:pt x="4295" y="384"/>
                    </a:lnTo>
                    <a:lnTo>
                      <a:pt x="4296" y="384"/>
                    </a:lnTo>
                    <a:lnTo>
                      <a:pt x="4296" y="384"/>
                    </a:lnTo>
                    <a:lnTo>
                      <a:pt x="4297" y="192"/>
                    </a:lnTo>
                    <a:lnTo>
                      <a:pt x="4297" y="256"/>
                    </a:lnTo>
                    <a:lnTo>
                      <a:pt x="4297" y="256"/>
                    </a:lnTo>
                    <a:lnTo>
                      <a:pt x="4298" y="256"/>
                    </a:lnTo>
                    <a:lnTo>
                      <a:pt x="4298" y="256"/>
                    </a:lnTo>
                    <a:lnTo>
                      <a:pt x="4298" y="384"/>
                    </a:lnTo>
                    <a:lnTo>
                      <a:pt x="4299" y="384"/>
                    </a:lnTo>
                    <a:lnTo>
                      <a:pt x="4299" y="384"/>
                    </a:lnTo>
                    <a:lnTo>
                      <a:pt x="4300" y="384"/>
                    </a:lnTo>
                    <a:lnTo>
                      <a:pt x="4300" y="384"/>
                    </a:lnTo>
                    <a:lnTo>
                      <a:pt x="4301" y="384"/>
                    </a:lnTo>
                    <a:lnTo>
                      <a:pt x="4301" y="384"/>
                    </a:lnTo>
                    <a:lnTo>
                      <a:pt x="4302" y="384"/>
                    </a:lnTo>
                    <a:lnTo>
                      <a:pt x="4302" y="384"/>
                    </a:lnTo>
                    <a:lnTo>
                      <a:pt x="4303" y="384"/>
                    </a:lnTo>
                    <a:lnTo>
                      <a:pt x="4303" y="384"/>
                    </a:lnTo>
                    <a:lnTo>
                      <a:pt x="4304" y="384"/>
                    </a:lnTo>
                    <a:lnTo>
                      <a:pt x="4304" y="384"/>
                    </a:lnTo>
                    <a:lnTo>
                      <a:pt x="4305" y="384"/>
                    </a:lnTo>
                    <a:lnTo>
                      <a:pt x="4305" y="384"/>
                    </a:lnTo>
                    <a:lnTo>
                      <a:pt x="4306" y="384"/>
                    </a:lnTo>
                    <a:lnTo>
                      <a:pt x="4306" y="384"/>
                    </a:lnTo>
                    <a:lnTo>
                      <a:pt x="4307" y="384"/>
                    </a:lnTo>
                    <a:lnTo>
                      <a:pt x="4307" y="384"/>
                    </a:lnTo>
                    <a:lnTo>
                      <a:pt x="4307" y="288"/>
                    </a:lnTo>
                    <a:lnTo>
                      <a:pt x="4308" y="384"/>
                    </a:lnTo>
                    <a:lnTo>
                      <a:pt x="4308" y="384"/>
                    </a:lnTo>
                    <a:lnTo>
                      <a:pt x="4309" y="244"/>
                    </a:lnTo>
                    <a:lnTo>
                      <a:pt x="4309" y="384"/>
                    </a:lnTo>
                    <a:lnTo>
                      <a:pt x="4309" y="384"/>
                    </a:lnTo>
                    <a:lnTo>
                      <a:pt x="4310" y="384"/>
                    </a:lnTo>
                    <a:lnTo>
                      <a:pt x="4310" y="384"/>
                    </a:lnTo>
                    <a:lnTo>
                      <a:pt x="4311" y="384"/>
                    </a:lnTo>
                    <a:lnTo>
                      <a:pt x="4311" y="384"/>
                    </a:lnTo>
                    <a:lnTo>
                      <a:pt x="4312" y="384"/>
                    </a:lnTo>
                    <a:lnTo>
                      <a:pt x="4312" y="384"/>
                    </a:lnTo>
                    <a:lnTo>
                      <a:pt x="4313" y="384"/>
                    </a:lnTo>
                    <a:lnTo>
                      <a:pt x="4313" y="384"/>
                    </a:lnTo>
                    <a:lnTo>
                      <a:pt x="4314" y="384"/>
                    </a:lnTo>
                    <a:lnTo>
                      <a:pt x="4314" y="384"/>
                    </a:lnTo>
                    <a:lnTo>
                      <a:pt x="4315" y="384"/>
                    </a:lnTo>
                    <a:lnTo>
                      <a:pt x="4315" y="384"/>
                    </a:lnTo>
                    <a:lnTo>
                      <a:pt x="4316" y="384"/>
                    </a:lnTo>
                    <a:lnTo>
                      <a:pt x="4316" y="384"/>
                    </a:lnTo>
                    <a:lnTo>
                      <a:pt x="4317" y="384"/>
                    </a:lnTo>
                    <a:lnTo>
                      <a:pt x="4317" y="384"/>
                    </a:lnTo>
                    <a:lnTo>
                      <a:pt x="4318" y="384"/>
                    </a:lnTo>
                    <a:lnTo>
                      <a:pt x="4318" y="384"/>
                    </a:lnTo>
                    <a:lnTo>
                      <a:pt x="4319" y="384"/>
                    </a:lnTo>
                    <a:lnTo>
                      <a:pt x="4319" y="384"/>
                    </a:lnTo>
                    <a:lnTo>
                      <a:pt x="4320" y="384"/>
                    </a:lnTo>
                    <a:lnTo>
                      <a:pt x="4320" y="384"/>
                    </a:lnTo>
                    <a:lnTo>
                      <a:pt x="4321" y="384"/>
                    </a:lnTo>
                    <a:lnTo>
                      <a:pt x="4321" y="384"/>
                    </a:lnTo>
                    <a:lnTo>
                      <a:pt x="4322" y="384"/>
                    </a:lnTo>
                    <a:lnTo>
                      <a:pt x="4322" y="384"/>
                    </a:lnTo>
                    <a:lnTo>
                      <a:pt x="4323" y="384"/>
                    </a:lnTo>
                    <a:lnTo>
                      <a:pt x="4323" y="384"/>
                    </a:lnTo>
                    <a:lnTo>
                      <a:pt x="4324" y="384"/>
                    </a:lnTo>
                    <a:lnTo>
                      <a:pt x="4324" y="384"/>
                    </a:lnTo>
                    <a:lnTo>
                      <a:pt x="4325" y="384"/>
                    </a:lnTo>
                    <a:lnTo>
                      <a:pt x="4325" y="384"/>
                    </a:lnTo>
                    <a:lnTo>
                      <a:pt x="4326" y="256"/>
                    </a:lnTo>
                    <a:lnTo>
                      <a:pt x="4326" y="384"/>
                    </a:lnTo>
                    <a:lnTo>
                      <a:pt x="4326" y="384"/>
                    </a:lnTo>
                    <a:lnTo>
                      <a:pt x="4327" y="384"/>
                    </a:lnTo>
                    <a:lnTo>
                      <a:pt x="4327" y="384"/>
                    </a:lnTo>
                    <a:lnTo>
                      <a:pt x="4327" y="230"/>
                    </a:lnTo>
                    <a:lnTo>
                      <a:pt x="4328" y="384"/>
                    </a:lnTo>
                    <a:lnTo>
                      <a:pt x="4328" y="384"/>
                    </a:lnTo>
                    <a:lnTo>
                      <a:pt x="4329" y="384"/>
                    </a:lnTo>
                    <a:lnTo>
                      <a:pt x="4329" y="384"/>
                    </a:lnTo>
                    <a:lnTo>
                      <a:pt x="4330" y="128"/>
                    </a:lnTo>
                    <a:lnTo>
                      <a:pt x="4330" y="274"/>
                    </a:lnTo>
                    <a:lnTo>
                      <a:pt x="4331" y="384"/>
                    </a:lnTo>
                    <a:lnTo>
                      <a:pt x="4331" y="384"/>
                    </a:lnTo>
                    <a:lnTo>
                      <a:pt x="4332" y="384"/>
                    </a:lnTo>
                    <a:lnTo>
                      <a:pt x="4332" y="384"/>
                    </a:lnTo>
                    <a:lnTo>
                      <a:pt x="4333" y="384"/>
                    </a:lnTo>
                    <a:lnTo>
                      <a:pt x="4333" y="384"/>
                    </a:lnTo>
                    <a:lnTo>
                      <a:pt x="4334" y="307"/>
                    </a:lnTo>
                    <a:lnTo>
                      <a:pt x="4334" y="384"/>
                    </a:lnTo>
                    <a:lnTo>
                      <a:pt x="4334" y="384"/>
                    </a:lnTo>
                    <a:lnTo>
                      <a:pt x="4334" y="342"/>
                    </a:lnTo>
                    <a:lnTo>
                      <a:pt x="4335" y="384"/>
                    </a:lnTo>
                    <a:lnTo>
                      <a:pt x="4335" y="384"/>
                    </a:lnTo>
                    <a:lnTo>
                      <a:pt x="4336" y="384"/>
                    </a:lnTo>
                    <a:lnTo>
                      <a:pt x="4336" y="384"/>
                    </a:lnTo>
                    <a:lnTo>
                      <a:pt x="4337" y="384"/>
                    </a:lnTo>
                    <a:lnTo>
                      <a:pt x="4337" y="384"/>
                    </a:lnTo>
                    <a:lnTo>
                      <a:pt x="4338" y="384"/>
                    </a:lnTo>
                    <a:lnTo>
                      <a:pt x="4338" y="384"/>
                    </a:lnTo>
                    <a:lnTo>
                      <a:pt x="4339" y="384"/>
                    </a:lnTo>
                    <a:lnTo>
                      <a:pt x="4339" y="384"/>
                    </a:lnTo>
                    <a:lnTo>
                      <a:pt x="4340" y="384"/>
                    </a:lnTo>
                    <a:lnTo>
                      <a:pt x="4340" y="384"/>
                    </a:lnTo>
                    <a:lnTo>
                      <a:pt x="4341" y="384"/>
                    </a:lnTo>
                    <a:lnTo>
                      <a:pt x="4341" y="384"/>
                    </a:lnTo>
                    <a:lnTo>
                      <a:pt x="4342" y="244"/>
                    </a:lnTo>
                    <a:lnTo>
                      <a:pt x="4342" y="266"/>
                    </a:lnTo>
                    <a:lnTo>
                      <a:pt x="4342" y="266"/>
                    </a:lnTo>
                    <a:lnTo>
                      <a:pt x="4343" y="213"/>
                    </a:lnTo>
                    <a:lnTo>
                      <a:pt x="4343" y="384"/>
                    </a:lnTo>
                    <a:lnTo>
                      <a:pt x="4343" y="384"/>
                    </a:lnTo>
                    <a:lnTo>
                      <a:pt x="4343" y="384"/>
                    </a:lnTo>
                    <a:lnTo>
                      <a:pt x="4344" y="384"/>
                    </a:lnTo>
                    <a:lnTo>
                      <a:pt x="4344" y="384"/>
                    </a:lnTo>
                    <a:lnTo>
                      <a:pt x="4345" y="384"/>
                    </a:lnTo>
                    <a:lnTo>
                      <a:pt x="4345" y="384"/>
                    </a:lnTo>
                    <a:lnTo>
                      <a:pt x="4346" y="384"/>
                    </a:lnTo>
                    <a:lnTo>
                      <a:pt x="4346" y="384"/>
                    </a:lnTo>
                    <a:lnTo>
                      <a:pt x="4347" y="384"/>
                    </a:lnTo>
                    <a:lnTo>
                      <a:pt x="4347" y="384"/>
                    </a:lnTo>
                    <a:lnTo>
                      <a:pt x="4348" y="384"/>
                    </a:lnTo>
                    <a:lnTo>
                      <a:pt x="4348" y="384"/>
                    </a:lnTo>
                    <a:lnTo>
                      <a:pt x="4349" y="384"/>
                    </a:lnTo>
                    <a:lnTo>
                      <a:pt x="4349" y="384"/>
                    </a:lnTo>
                    <a:lnTo>
                      <a:pt x="4350" y="384"/>
                    </a:lnTo>
                    <a:lnTo>
                      <a:pt x="4350" y="384"/>
                    </a:lnTo>
                    <a:lnTo>
                      <a:pt x="4351" y="384"/>
                    </a:lnTo>
                    <a:lnTo>
                      <a:pt x="4351" y="384"/>
                    </a:lnTo>
                    <a:lnTo>
                      <a:pt x="4352" y="384"/>
                    </a:lnTo>
                    <a:lnTo>
                      <a:pt x="4352" y="384"/>
                    </a:lnTo>
                    <a:lnTo>
                      <a:pt x="4353" y="384"/>
                    </a:lnTo>
                    <a:lnTo>
                      <a:pt x="4353" y="384"/>
                    </a:lnTo>
                    <a:lnTo>
                      <a:pt x="4354" y="384"/>
                    </a:lnTo>
                    <a:lnTo>
                      <a:pt x="4355" y="384"/>
                    </a:lnTo>
                    <a:lnTo>
                      <a:pt x="4355" y="384"/>
                    </a:lnTo>
                    <a:lnTo>
                      <a:pt x="4356" y="384"/>
                    </a:lnTo>
                    <a:lnTo>
                      <a:pt x="4356" y="384"/>
                    </a:lnTo>
                    <a:lnTo>
                      <a:pt x="4357" y="384"/>
                    </a:lnTo>
                    <a:lnTo>
                      <a:pt x="4357" y="384"/>
                    </a:lnTo>
                    <a:lnTo>
                      <a:pt x="4358" y="384"/>
                    </a:lnTo>
                    <a:lnTo>
                      <a:pt x="4358" y="384"/>
                    </a:lnTo>
                    <a:lnTo>
                      <a:pt x="4358" y="384"/>
                    </a:lnTo>
                    <a:lnTo>
                      <a:pt x="4359" y="384"/>
                    </a:lnTo>
                    <a:lnTo>
                      <a:pt x="4360" y="384"/>
                    </a:lnTo>
                    <a:lnTo>
                      <a:pt x="4360" y="384"/>
                    </a:lnTo>
                    <a:lnTo>
                      <a:pt x="4361" y="384"/>
                    </a:lnTo>
                    <a:lnTo>
                      <a:pt x="4361" y="384"/>
                    </a:lnTo>
                    <a:lnTo>
                      <a:pt x="4362" y="384"/>
                    </a:lnTo>
                    <a:lnTo>
                      <a:pt x="4362" y="384"/>
                    </a:lnTo>
                    <a:lnTo>
                      <a:pt x="4363" y="384"/>
                    </a:lnTo>
                    <a:lnTo>
                      <a:pt x="4363" y="384"/>
                    </a:lnTo>
                    <a:lnTo>
                      <a:pt x="4364" y="384"/>
                    </a:lnTo>
                    <a:lnTo>
                      <a:pt x="4364" y="384"/>
                    </a:lnTo>
                    <a:lnTo>
                      <a:pt x="4365" y="384"/>
                    </a:lnTo>
                    <a:lnTo>
                      <a:pt x="4365" y="384"/>
                    </a:lnTo>
                    <a:lnTo>
                      <a:pt x="4366" y="384"/>
                    </a:lnTo>
                    <a:lnTo>
                      <a:pt x="4366" y="384"/>
                    </a:lnTo>
                    <a:lnTo>
                      <a:pt x="4367" y="384"/>
                    </a:lnTo>
                    <a:lnTo>
                      <a:pt x="4367" y="384"/>
                    </a:lnTo>
                    <a:lnTo>
                      <a:pt x="4368" y="384"/>
                    </a:lnTo>
                    <a:lnTo>
                      <a:pt x="4368" y="384"/>
                    </a:lnTo>
                    <a:lnTo>
                      <a:pt x="4369" y="384"/>
                    </a:lnTo>
                    <a:lnTo>
                      <a:pt x="4369" y="384"/>
                    </a:lnTo>
                    <a:lnTo>
                      <a:pt x="4370" y="384"/>
                    </a:lnTo>
                    <a:lnTo>
                      <a:pt x="4370" y="384"/>
                    </a:lnTo>
                    <a:lnTo>
                      <a:pt x="4371" y="384"/>
                    </a:lnTo>
                    <a:lnTo>
                      <a:pt x="4371" y="384"/>
                    </a:lnTo>
                    <a:lnTo>
                      <a:pt x="4372" y="384"/>
                    </a:lnTo>
                    <a:lnTo>
                      <a:pt x="4372" y="384"/>
                    </a:lnTo>
                    <a:lnTo>
                      <a:pt x="4373" y="384"/>
                    </a:lnTo>
                    <a:lnTo>
                      <a:pt x="4373" y="384"/>
                    </a:lnTo>
                    <a:lnTo>
                      <a:pt x="4374" y="384"/>
                    </a:lnTo>
                    <a:lnTo>
                      <a:pt x="4374" y="384"/>
                    </a:lnTo>
                    <a:lnTo>
                      <a:pt x="4375" y="384"/>
                    </a:lnTo>
                    <a:lnTo>
                      <a:pt x="4375" y="384"/>
                    </a:lnTo>
                    <a:lnTo>
                      <a:pt x="4376" y="384"/>
                    </a:lnTo>
                    <a:lnTo>
                      <a:pt x="4376" y="384"/>
                    </a:lnTo>
                    <a:lnTo>
                      <a:pt x="4377" y="384"/>
                    </a:lnTo>
                    <a:lnTo>
                      <a:pt x="4377" y="384"/>
                    </a:lnTo>
                    <a:lnTo>
                      <a:pt x="4378" y="384"/>
                    </a:lnTo>
                    <a:lnTo>
                      <a:pt x="4378" y="384"/>
                    </a:lnTo>
                    <a:lnTo>
                      <a:pt x="4378" y="384"/>
                    </a:lnTo>
                    <a:lnTo>
                      <a:pt x="4379" y="384"/>
                    </a:lnTo>
                    <a:lnTo>
                      <a:pt x="4380" y="384"/>
                    </a:lnTo>
                    <a:lnTo>
                      <a:pt x="4380" y="384"/>
                    </a:lnTo>
                    <a:lnTo>
                      <a:pt x="4381" y="384"/>
                    </a:lnTo>
                    <a:lnTo>
                      <a:pt x="4381" y="384"/>
                    </a:lnTo>
                    <a:lnTo>
                      <a:pt x="4382" y="384"/>
                    </a:lnTo>
                    <a:lnTo>
                      <a:pt x="4382" y="384"/>
                    </a:lnTo>
                    <a:lnTo>
                      <a:pt x="4383" y="384"/>
                    </a:lnTo>
                    <a:lnTo>
                      <a:pt x="4383" y="384"/>
                    </a:lnTo>
                    <a:lnTo>
                      <a:pt x="4384" y="384"/>
                    </a:lnTo>
                    <a:lnTo>
                      <a:pt x="4384" y="384"/>
                    </a:lnTo>
                    <a:lnTo>
                      <a:pt x="4385" y="384"/>
                    </a:lnTo>
                    <a:lnTo>
                      <a:pt x="4385" y="384"/>
                    </a:lnTo>
                    <a:lnTo>
                      <a:pt x="4386" y="384"/>
                    </a:lnTo>
                    <a:lnTo>
                      <a:pt x="4386" y="384"/>
                    </a:lnTo>
                    <a:lnTo>
                      <a:pt x="4387" y="384"/>
                    </a:lnTo>
                    <a:lnTo>
                      <a:pt x="4387" y="384"/>
                    </a:lnTo>
                    <a:lnTo>
                      <a:pt x="4388" y="384"/>
                    </a:lnTo>
                    <a:lnTo>
                      <a:pt x="4388" y="384"/>
                    </a:lnTo>
                    <a:lnTo>
                      <a:pt x="4389" y="384"/>
                    </a:lnTo>
                    <a:lnTo>
                      <a:pt x="4389" y="384"/>
                    </a:lnTo>
                    <a:lnTo>
                      <a:pt x="4389" y="384"/>
                    </a:lnTo>
                    <a:lnTo>
                      <a:pt x="4390" y="384"/>
                    </a:lnTo>
                    <a:lnTo>
                      <a:pt x="4391" y="384"/>
                    </a:lnTo>
                    <a:lnTo>
                      <a:pt x="4392" y="384"/>
                    </a:lnTo>
                    <a:lnTo>
                      <a:pt x="4392" y="384"/>
                    </a:lnTo>
                    <a:lnTo>
                      <a:pt x="4393" y="384"/>
                    </a:lnTo>
                    <a:lnTo>
                      <a:pt x="4393" y="384"/>
                    </a:lnTo>
                    <a:lnTo>
                      <a:pt x="4394" y="384"/>
                    </a:lnTo>
                    <a:lnTo>
                      <a:pt x="4394" y="384"/>
                    </a:lnTo>
                    <a:lnTo>
                      <a:pt x="4395" y="384"/>
                    </a:lnTo>
                    <a:lnTo>
                      <a:pt x="4395" y="384"/>
                    </a:lnTo>
                    <a:lnTo>
                      <a:pt x="4396" y="384"/>
                    </a:lnTo>
                    <a:lnTo>
                      <a:pt x="4396" y="384"/>
                    </a:lnTo>
                    <a:lnTo>
                      <a:pt x="4397" y="384"/>
                    </a:lnTo>
                    <a:lnTo>
                      <a:pt x="4397" y="384"/>
                    </a:lnTo>
                    <a:lnTo>
                      <a:pt x="4398" y="384"/>
                    </a:lnTo>
                    <a:lnTo>
                      <a:pt x="4398" y="384"/>
                    </a:lnTo>
                    <a:lnTo>
                      <a:pt x="4399" y="384"/>
                    </a:lnTo>
                    <a:lnTo>
                      <a:pt x="4399" y="384"/>
                    </a:lnTo>
                    <a:lnTo>
                      <a:pt x="4400" y="384"/>
                    </a:lnTo>
                    <a:lnTo>
                      <a:pt x="4400" y="384"/>
                    </a:lnTo>
                    <a:lnTo>
                      <a:pt x="4401" y="384"/>
                    </a:lnTo>
                    <a:lnTo>
                      <a:pt x="4401" y="384"/>
                    </a:lnTo>
                    <a:lnTo>
                      <a:pt x="4402" y="384"/>
                    </a:lnTo>
                    <a:lnTo>
                      <a:pt x="4402" y="384"/>
                    </a:lnTo>
                    <a:lnTo>
                      <a:pt x="4403" y="384"/>
                    </a:lnTo>
                    <a:lnTo>
                      <a:pt x="4403" y="384"/>
                    </a:lnTo>
                    <a:lnTo>
                      <a:pt x="4404" y="384"/>
                    </a:lnTo>
                    <a:lnTo>
                      <a:pt x="4404" y="384"/>
                    </a:lnTo>
                    <a:lnTo>
                      <a:pt x="4405" y="384"/>
                    </a:lnTo>
                    <a:lnTo>
                      <a:pt x="4405" y="384"/>
                    </a:lnTo>
                    <a:lnTo>
                      <a:pt x="4406" y="384"/>
                    </a:lnTo>
                    <a:lnTo>
                      <a:pt x="4406" y="384"/>
                    </a:lnTo>
                    <a:lnTo>
                      <a:pt x="4407" y="384"/>
                    </a:lnTo>
                    <a:lnTo>
                      <a:pt x="4407" y="384"/>
                    </a:lnTo>
                    <a:lnTo>
                      <a:pt x="4408" y="384"/>
                    </a:lnTo>
                    <a:lnTo>
                      <a:pt x="4408" y="384"/>
                    </a:lnTo>
                    <a:lnTo>
                      <a:pt x="4409" y="384"/>
                    </a:lnTo>
                    <a:lnTo>
                      <a:pt x="4409" y="384"/>
                    </a:lnTo>
                    <a:lnTo>
                      <a:pt x="4410" y="384"/>
                    </a:lnTo>
                    <a:lnTo>
                      <a:pt x="4410" y="384"/>
                    </a:lnTo>
                    <a:lnTo>
                      <a:pt x="4411" y="384"/>
                    </a:lnTo>
                    <a:lnTo>
                      <a:pt x="4411" y="384"/>
                    </a:lnTo>
                    <a:lnTo>
                      <a:pt x="4412" y="384"/>
                    </a:lnTo>
                    <a:lnTo>
                      <a:pt x="4412" y="384"/>
                    </a:lnTo>
                    <a:lnTo>
                      <a:pt x="4413" y="384"/>
                    </a:lnTo>
                    <a:lnTo>
                      <a:pt x="4413" y="384"/>
                    </a:lnTo>
                    <a:lnTo>
                      <a:pt x="4414" y="384"/>
                    </a:lnTo>
                    <a:lnTo>
                      <a:pt x="4414" y="384"/>
                    </a:lnTo>
                    <a:lnTo>
                      <a:pt x="4415" y="384"/>
                    </a:lnTo>
                    <a:lnTo>
                      <a:pt x="4415" y="384"/>
                    </a:lnTo>
                    <a:lnTo>
                      <a:pt x="4416" y="384"/>
                    </a:lnTo>
                    <a:lnTo>
                      <a:pt x="4416" y="384"/>
                    </a:lnTo>
                    <a:lnTo>
                      <a:pt x="4417" y="384"/>
                    </a:lnTo>
                    <a:lnTo>
                      <a:pt x="4417" y="384"/>
                    </a:lnTo>
                    <a:lnTo>
                      <a:pt x="4418" y="384"/>
                    </a:lnTo>
                    <a:lnTo>
                      <a:pt x="4418" y="384"/>
                    </a:lnTo>
                    <a:lnTo>
                      <a:pt x="4419" y="384"/>
                    </a:lnTo>
                    <a:lnTo>
                      <a:pt x="4419" y="384"/>
                    </a:lnTo>
                    <a:lnTo>
                      <a:pt x="4420" y="384"/>
                    </a:lnTo>
                    <a:lnTo>
                      <a:pt x="4420" y="384"/>
                    </a:lnTo>
                    <a:lnTo>
                      <a:pt x="4421" y="384"/>
                    </a:lnTo>
                    <a:lnTo>
                      <a:pt x="4421" y="384"/>
                    </a:lnTo>
                    <a:lnTo>
                      <a:pt x="4422" y="384"/>
                    </a:lnTo>
                    <a:lnTo>
                      <a:pt x="4422" y="384"/>
                    </a:lnTo>
                    <a:lnTo>
                      <a:pt x="4422" y="230"/>
                    </a:lnTo>
                    <a:lnTo>
                      <a:pt x="4423" y="266"/>
                    </a:lnTo>
                    <a:lnTo>
                      <a:pt x="4423" y="384"/>
                    </a:lnTo>
                    <a:lnTo>
                      <a:pt x="4424" y="230"/>
                    </a:lnTo>
                    <a:lnTo>
                      <a:pt x="4424" y="384"/>
                    </a:lnTo>
                    <a:lnTo>
                      <a:pt x="4425" y="384"/>
                    </a:lnTo>
                    <a:lnTo>
                      <a:pt x="4425" y="384"/>
                    </a:lnTo>
                    <a:lnTo>
                      <a:pt x="4426" y="384"/>
                    </a:lnTo>
                    <a:lnTo>
                      <a:pt x="4426" y="384"/>
                    </a:lnTo>
                    <a:lnTo>
                      <a:pt x="4427" y="384"/>
                    </a:lnTo>
                    <a:lnTo>
                      <a:pt x="4427" y="384"/>
                    </a:lnTo>
                    <a:lnTo>
                      <a:pt x="4428" y="384"/>
                    </a:lnTo>
                    <a:lnTo>
                      <a:pt x="4428" y="384"/>
                    </a:lnTo>
                    <a:lnTo>
                      <a:pt x="4429" y="384"/>
                    </a:lnTo>
                    <a:lnTo>
                      <a:pt x="4429" y="384"/>
                    </a:lnTo>
                    <a:lnTo>
                      <a:pt x="4430" y="384"/>
                    </a:lnTo>
                    <a:lnTo>
                      <a:pt x="4430" y="384"/>
                    </a:lnTo>
                    <a:lnTo>
                      <a:pt x="4431" y="384"/>
                    </a:lnTo>
                    <a:lnTo>
                      <a:pt x="4431" y="384"/>
                    </a:lnTo>
                    <a:lnTo>
                      <a:pt x="4432" y="384"/>
                    </a:lnTo>
                    <a:lnTo>
                      <a:pt x="4432" y="384"/>
                    </a:lnTo>
                    <a:lnTo>
                      <a:pt x="4433" y="384"/>
                    </a:lnTo>
                    <a:lnTo>
                      <a:pt x="4433" y="384"/>
                    </a:lnTo>
                    <a:lnTo>
                      <a:pt x="4434" y="384"/>
                    </a:lnTo>
                    <a:lnTo>
                      <a:pt x="4434" y="384"/>
                    </a:lnTo>
                    <a:lnTo>
                      <a:pt x="4435" y="384"/>
                    </a:lnTo>
                    <a:lnTo>
                      <a:pt x="4435" y="384"/>
                    </a:lnTo>
                    <a:lnTo>
                      <a:pt x="4436" y="384"/>
                    </a:lnTo>
                    <a:lnTo>
                      <a:pt x="4436" y="384"/>
                    </a:lnTo>
                    <a:lnTo>
                      <a:pt x="4437" y="384"/>
                    </a:lnTo>
                    <a:lnTo>
                      <a:pt x="4437" y="384"/>
                    </a:lnTo>
                    <a:lnTo>
                      <a:pt x="4438" y="256"/>
                    </a:lnTo>
                    <a:lnTo>
                      <a:pt x="4438" y="384"/>
                    </a:lnTo>
                    <a:lnTo>
                      <a:pt x="4438" y="384"/>
                    </a:lnTo>
                    <a:lnTo>
                      <a:pt x="4439" y="384"/>
                    </a:lnTo>
                    <a:lnTo>
                      <a:pt x="4439" y="384"/>
                    </a:lnTo>
                    <a:lnTo>
                      <a:pt x="4440" y="384"/>
                    </a:lnTo>
                    <a:lnTo>
                      <a:pt x="4440" y="384"/>
                    </a:lnTo>
                    <a:lnTo>
                      <a:pt x="4441" y="384"/>
                    </a:lnTo>
                    <a:lnTo>
                      <a:pt x="4441" y="384"/>
                    </a:lnTo>
                    <a:lnTo>
                      <a:pt x="4442" y="384"/>
                    </a:lnTo>
                    <a:lnTo>
                      <a:pt x="4442" y="384"/>
                    </a:lnTo>
                    <a:lnTo>
                      <a:pt x="4443" y="384"/>
                    </a:lnTo>
                    <a:lnTo>
                      <a:pt x="4443" y="384"/>
                    </a:lnTo>
                    <a:lnTo>
                      <a:pt x="4443" y="244"/>
                    </a:lnTo>
                    <a:lnTo>
                      <a:pt x="4444" y="384"/>
                    </a:lnTo>
                    <a:lnTo>
                      <a:pt x="4444" y="384"/>
                    </a:lnTo>
                    <a:lnTo>
                      <a:pt x="4445" y="384"/>
                    </a:lnTo>
                    <a:lnTo>
                      <a:pt x="4445" y="384"/>
                    </a:lnTo>
                    <a:lnTo>
                      <a:pt x="4446" y="384"/>
                    </a:lnTo>
                    <a:lnTo>
                      <a:pt x="4446" y="384"/>
                    </a:lnTo>
                    <a:lnTo>
                      <a:pt x="4447" y="384"/>
                    </a:lnTo>
                    <a:lnTo>
                      <a:pt x="4447" y="384"/>
                    </a:lnTo>
                    <a:lnTo>
                      <a:pt x="4448" y="384"/>
                    </a:lnTo>
                    <a:lnTo>
                      <a:pt x="4448" y="384"/>
                    </a:lnTo>
                    <a:lnTo>
                      <a:pt x="4449" y="384"/>
                    </a:lnTo>
                    <a:lnTo>
                      <a:pt x="4449" y="384"/>
                    </a:lnTo>
                    <a:lnTo>
                      <a:pt x="4450" y="384"/>
                    </a:lnTo>
                    <a:lnTo>
                      <a:pt x="4450" y="384"/>
                    </a:lnTo>
                    <a:lnTo>
                      <a:pt x="4451" y="274"/>
                    </a:lnTo>
                    <a:lnTo>
                      <a:pt x="4451" y="384"/>
                    </a:lnTo>
                    <a:lnTo>
                      <a:pt x="4451" y="384"/>
                    </a:lnTo>
                    <a:lnTo>
                      <a:pt x="4452" y="384"/>
                    </a:lnTo>
                    <a:lnTo>
                      <a:pt x="4452" y="384"/>
                    </a:lnTo>
                    <a:lnTo>
                      <a:pt x="4453" y="384"/>
                    </a:lnTo>
                    <a:lnTo>
                      <a:pt x="4453" y="384"/>
                    </a:lnTo>
                    <a:lnTo>
                      <a:pt x="4454" y="384"/>
                    </a:lnTo>
                    <a:lnTo>
                      <a:pt x="4454" y="384"/>
                    </a:lnTo>
                    <a:lnTo>
                      <a:pt x="4455" y="384"/>
                    </a:lnTo>
                    <a:lnTo>
                      <a:pt x="4455" y="384"/>
                    </a:lnTo>
                    <a:lnTo>
                      <a:pt x="4456" y="244"/>
                    </a:lnTo>
                    <a:lnTo>
                      <a:pt x="4456" y="244"/>
                    </a:lnTo>
                    <a:lnTo>
                      <a:pt x="4456" y="384"/>
                    </a:lnTo>
                    <a:lnTo>
                      <a:pt x="4457" y="384"/>
                    </a:lnTo>
                    <a:lnTo>
                      <a:pt x="4457" y="384"/>
                    </a:lnTo>
                    <a:lnTo>
                      <a:pt x="4457" y="230"/>
                    </a:lnTo>
                    <a:lnTo>
                      <a:pt x="4458" y="384"/>
                    </a:lnTo>
                    <a:lnTo>
                      <a:pt x="4458" y="230"/>
                    </a:lnTo>
                    <a:lnTo>
                      <a:pt x="4458" y="384"/>
                    </a:lnTo>
                    <a:lnTo>
                      <a:pt x="4459" y="322"/>
                    </a:lnTo>
                    <a:lnTo>
                      <a:pt x="4459" y="384"/>
                    </a:lnTo>
                    <a:lnTo>
                      <a:pt x="4460" y="384"/>
                    </a:lnTo>
                    <a:lnTo>
                      <a:pt x="4460" y="325"/>
                    </a:lnTo>
                    <a:lnTo>
                      <a:pt x="4460" y="384"/>
                    </a:lnTo>
                    <a:lnTo>
                      <a:pt x="4461" y="384"/>
                    </a:lnTo>
                    <a:lnTo>
                      <a:pt x="4461" y="384"/>
                    </a:lnTo>
                    <a:lnTo>
                      <a:pt x="4461" y="325"/>
                    </a:lnTo>
                    <a:lnTo>
                      <a:pt x="4462" y="384"/>
                    </a:lnTo>
                    <a:lnTo>
                      <a:pt x="4462" y="384"/>
                    </a:lnTo>
                    <a:lnTo>
                      <a:pt x="4462" y="325"/>
                    </a:lnTo>
                    <a:lnTo>
                      <a:pt x="4463" y="384"/>
                    </a:lnTo>
                    <a:lnTo>
                      <a:pt x="4463" y="384"/>
                    </a:lnTo>
                    <a:lnTo>
                      <a:pt x="4463" y="325"/>
                    </a:lnTo>
                    <a:lnTo>
                      <a:pt x="4464" y="384"/>
                    </a:lnTo>
                    <a:lnTo>
                      <a:pt x="4464" y="384"/>
                    </a:lnTo>
                    <a:lnTo>
                      <a:pt x="4464" y="325"/>
                    </a:lnTo>
                    <a:lnTo>
                      <a:pt x="4465" y="384"/>
                    </a:lnTo>
                    <a:lnTo>
                      <a:pt x="4465" y="384"/>
                    </a:lnTo>
                    <a:lnTo>
                      <a:pt x="4466" y="384"/>
                    </a:lnTo>
                    <a:lnTo>
                      <a:pt x="4466" y="384"/>
                    </a:lnTo>
                    <a:lnTo>
                      <a:pt x="4467" y="384"/>
                    </a:lnTo>
                    <a:lnTo>
                      <a:pt x="4467" y="384"/>
                    </a:lnTo>
                    <a:lnTo>
                      <a:pt x="4468" y="384"/>
                    </a:lnTo>
                    <a:lnTo>
                      <a:pt x="4468" y="384"/>
                    </a:lnTo>
                    <a:lnTo>
                      <a:pt x="4469" y="384"/>
                    </a:lnTo>
                    <a:lnTo>
                      <a:pt x="4469" y="384"/>
                    </a:lnTo>
                    <a:lnTo>
                      <a:pt x="4470" y="325"/>
                    </a:lnTo>
                    <a:lnTo>
                      <a:pt x="4470" y="384"/>
                    </a:lnTo>
                    <a:lnTo>
                      <a:pt x="4470" y="384"/>
                    </a:lnTo>
                    <a:lnTo>
                      <a:pt x="4471" y="192"/>
                    </a:lnTo>
                    <a:lnTo>
                      <a:pt x="4471" y="230"/>
                    </a:lnTo>
                    <a:lnTo>
                      <a:pt x="4471" y="294"/>
                    </a:lnTo>
                    <a:lnTo>
                      <a:pt x="4471" y="384"/>
                    </a:lnTo>
                    <a:lnTo>
                      <a:pt x="4472" y="384"/>
                    </a:lnTo>
                    <a:lnTo>
                      <a:pt x="4472" y="384"/>
                    </a:lnTo>
                    <a:lnTo>
                      <a:pt x="4473" y="384"/>
                    </a:lnTo>
                    <a:lnTo>
                      <a:pt x="4473" y="317"/>
                    </a:lnTo>
                    <a:lnTo>
                      <a:pt x="4474" y="384"/>
                    </a:lnTo>
                    <a:lnTo>
                      <a:pt x="4474" y="282"/>
                    </a:lnTo>
                    <a:lnTo>
                      <a:pt x="4474" y="282"/>
                    </a:lnTo>
                    <a:lnTo>
                      <a:pt x="4474" y="282"/>
                    </a:lnTo>
                    <a:lnTo>
                      <a:pt x="4475" y="282"/>
                    </a:lnTo>
                    <a:lnTo>
                      <a:pt x="4475" y="282"/>
                    </a:lnTo>
                    <a:lnTo>
                      <a:pt x="4476" y="384"/>
                    </a:lnTo>
                    <a:lnTo>
                      <a:pt x="4476" y="384"/>
                    </a:lnTo>
                    <a:lnTo>
                      <a:pt x="4476" y="384"/>
                    </a:lnTo>
                    <a:lnTo>
                      <a:pt x="4476" y="230"/>
                    </a:lnTo>
                    <a:lnTo>
                      <a:pt x="4477" y="384"/>
                    </a:lnTo>
                    <a:lnTo>
                      <a:pt x="4477" y="384"/>
                    </a:lnTo>
                    <a:lnTo>
                      <a:pt x="4478" y="384"/>
                    </a:lnTo>
                    <a:lnTo>
                      <a:pt x="4478" y="384"/>
                    </a:lnTo>
                    <a:lnTo>
                      <a:pt x="4479" y="384"/>
                    </a:lnTo>
                    <a:lnTo>
                      <a:pt x="4479" y="384"/>
                    </a:lnTo>
                    <a:lnTo>
                      <a:pt x="4480" y="322"/>
                    </a:lnTo>
                    <a:lnTo>
                      <a:pt x="4480" y="384"/>
                    </a:lnTo>
                    <a:lnTo>
                      <a:pt x="4480" y="384"/>
                    </a:lnTo>
                    <a:lnTo>
                      <a:pt x="4481" y="384"/>
                    </a:lnTo>
                    <a:lnTo>
                      <a:pt x="4481" y="384"/>
                    </a:lnTo>
                    <a:lnTo>
                      <a:pt x="4482" y="384"/>
                    </a:lnTo>
                    <a:lnTo>
                      <a:pt x="4482" y="384"/>
                    </a:lnTo>
                    <a:lnTo>
                      <a:pt x="4483" y="384"/>
                    </a:lnTo>
                    <a:lnTo>
                      <a:pt x="4483" y="384"/>
                    </a:lnTo>
                    <a:lnTo>
                      <a:pt x="4484" y="384"/>
                    </a:lnTo>
                    <a:lnTo>
                      <a:pt x="4484" y="384"/>
                    </a:lnTo>
                    <a:lnTo>
                      <a:pt x="4485" y="384"/>
                    </a:lnTo>
                    <a:lnTo>
                      <a:pt x="4485" y="384"/>
                    </a:lnTo>
                    <a:lnTo>
                      <a:pt x="4486" y="384"/>
                    </a:lnTo>
                    <a:lnTo>
                      <a:pt x="4486" y="384"/>
                    </a:lnTo>
                    <a:lnTo>
                      <a:pt x="4487" y="384"/>
                    </a:lnTo>
                    <a:lnTo>
                      <a:pt x="4487" y="384"/>
                    </a:lnTo>
                    <a:lnTo>
                      <a:pt x="4488" y="384"/>
                    </a:lnTo>
                    <a:lnTo>
                      <a:pt x="4488" y="384"/>
                    </a:lnTo>
                    <a:lnTo>
                      <a:pt x="4489" y="384"/>
                    </a:lnTo>
                    <a:lnTo>
                      <a:pt x="4489" y="384"/>
                    </a:lnTo>
                    <a:lnTo>
                      <a:pt x="4490" y="384"/>
                    </a:lnTo>
                    <a:lnTo>
                      <a:pt x="4490" y="384"/>
                    </a:lnTo>
                    <a:lnTo>
                      <a:pt x="4491" y="384"/>
                    </a:lnTo>
                    <a:lnTo>
                      <a:pt x="4491" y="384"/>
                    </a:lnTo>
                    <a:lnTo>
                      <a:pt x="4492" y="384"/>
                    </a:lnTo>
                    <a:lnTo>
                      <a:pt x="4492" y="384"/>
                    </a:lnTo>
                    <a:lnTo>
                      <a:pt x="4493" y="384"/>
                    </a:lnTo>
                    <a:lnTo>
                      <a:pt x="4493" y="384"/>
                    </a:lnTo>
                    <a:lnTo>
                      <a:pt x="4494" y="384"/>
                    </a:lnTo>
                    <a:lnTo>
                      <a:pt x="4494" y="384"/>
                    </a:lnTo>
                    <a:lnTo>
                      <a:pt x="4495" y="384"/>
                    </a:lnTo>
                    <a:lnTo>
                      <a:pt x="4495" y="384"/>
                    </a:lnTo>
                    <a:lnTo>
                      <a:pt x="4496" y="244"/>
                    </a:lnTo>
                    <a:lnTo>
                      <a:pt x="4496" y="384"/>
                    </a:lnTo>
                    <a:lnTo>
                      <a:pt x="4496" y="384"/>
                    </a:lnTo>
                    <a:lnTo>
                      <a:pt x="4497" y="384"/>
                    </a:lnTo>
                    <a:lnTo>
                      <a:pt x="4497" y="384"/>
                    </a:lnTo>
                    <a:lnTo>
                      <a:pt x="4498" y="384"/>
                    </a:lnTo>
                    <a:lnTo>
                      <a:pt x="4498" y="384"/>
                    </a:lnTo>
                    <a:lnTo>
                      <a:pt x="4499" y="244"/>
                    </a:lnTo>
                    <a:lnTo>
                      <a:pt x="4499" y="384"/>
                    </a:lnTo>
                    <a:lnTo>
                      <a:pt x="4499" y="384"/>
                    </a:lnTo>
                    <a:lnTo>
                      <a:pt x="4500" y="384"/>
                    </a:lnTo>
                    <a:lnTo>
                      <a:pt x="4500" y="384"/>
                    </a:lnTo>
                    <a:lnTo>
                      <a:pt x="4501" y="384"/>
                    </a:lnTo>
                    <a:lnTo>
                      <a:pt x="4501" y="384"/>
                    </a:lnTo>
                    <a:lnTo>
                      <a:pt x="4502" y="384"/>
                    </a:lnTo>
                    <a:lnTo>
                      <a:pt x="4503" y="384"/>
                    </a:lnTo>
                    <a:lnTo>
                      <a:pt x="4503" y="384"/>
                    </a:lnTo>
                    <a:lnTo>
                      <a:pt x="4504" y="384"/>
                    </a:lnTo>
                    <a:lnTo>
                      <a:pt x="4504" y="384"/>
                    </a:lnTo>
                    <a:lnTo>
                      <a:pt x="4505" y="384"/>
                    </a:lnTo>
                    <a:lnTo>
                      <a:pt x="4505" y="384"/>
                    </a:lnTo>
                    <a:lnTo>
                      <a:pt x="4506" y="384"/>
                    </a:lnTo>
                    <a:lnTo>
                      <a:pt x="4506" y="384"/>
                    </a:lnTo>
                    <a:lnTo>
                      <a:pt x="4507" y="384"/>
                    </a:lnTo>
                    <a:lnTo>
                      <a:pt x="4507" y="384"/>
                    </a:lnTo>
                    <a:lnTo>
                      <a:pt x="4508" y="384"/>
                    </a:lnTo>
                    <a:lnTo>
                      <a:pt x="4508" y="384"/>
                    </a:lnTo>
                    <a:lnTo>
                      <a:pt x="4509" y="384"/>
                    </a:lnTo>
                    <a:lnTo>
                      <a:pt x="4509" y="384"/>
                    </a:lnTo>
                    <a:lnTo>
                      <a:pt x="4510" y="230"/>
                    </a:lnTo>
                    <a:lnTo>
                      <a:pt x="4510" y="384"/>
                    </a:lnTo>
                    <a:lnTo>
                      <a:pt x="4510" y="384"/>
                    </a:lnTo>
                    <a:lnTo>
                      <a:pt x="4511" y="384"/>
                    </a:lnTo>
                    <a:lnTo>
                      <a:pt x="4511" y="230"/>
                    </a:lnTo>
                    <a:lnTo>
                      <a:pt x="4511" y="384"/>
                    </a:lnTo>
                    <a:lnTo>
                      <a:pt x="4512" y="384"/>
                    </a:lnTo>
                    <a:lnTo>
                      <a:pt x="4512" y="384"/>
                    </a:lnTo>
                    <a:lnTo>
                      <a:pt x="4512" y="384"/>
                    </a:lnTo>
                    <a:lnTo>
                      <a:pt x="4513" y="384"/>
                    </a:lnTo>
                    <a:lnTo>
                      <a:pt x="4514" y="384"/>
                    </a:lnTo>
                    <a:lnTo>
                      <a:pt x="4514" y="384"/>
                    </a:lnTo>
                    <a:lnTo>
                      <a:pt x="4515" y="384"/>
                    </a:lnTo>
                    <a:lnTo>
                      <a:pt x="4515" y="303"/>
                    </a:lnTo>
                    <a:lnTo>
                      <a:pt x="4516" y="384"/>
                    </a:lnTo>
                    <a:lnTo>
                      <a:pt x="4516" y="384"/>
                    </a:lnTo>
                    <a:lnTo>
                      <a:pt x="4517" y="384"/>
                    </a:lnTo>
                    <a:lnTo>
                      <a:pt x="4517" y="266"/>
                    </a:lnTo>
                    <a:lnTo>
                      <a:pt x="4517" y="343"/>
                    </a:lnTo>
                    <a:lnTo>
                      <a:pt x="4518" y="384"/>
                    </a:lnTo>
                    <a:lnTo>
                      <a:pt x="4518" y="230"/>
                    </a:lnTo>
                    <a:lnTo>
                      <a:pt x="4519" y="384"/>
                    </a:lnTo>
                    <a:lnTo>
                      <a:pt x="4519" y="384"/>
                    </a:lnTo>
                    <a:lnTo>
                      <a:pt x="4520" y="384"/>
                    </a:lnTo>
                    <a:lnTo>
                      <a:pt x="4520" y="384"/>
                    </a:lnTo>
                    <a:lnTo>
                      <a:pt x="4521" y="384"/>
                    </a:lnTo>
                    <a:lnTo>
                      <a:pt x="4521" y="384"/>
                    </a:lnTo>
                    <a:lnTo>
                      <a:pt x="4522" y="384"/>
                    </a:lnTo>
                    <a:lnTo>
                      <a:pt x="4522" y="384"/>
                    </a:lnTo>
                    <a:lnTo>
                      <a:pt x="4523" y="384"/>
                    </a:lnTo>
                    <a:lnTo>
                      <a:pt x="4523" y="128"/>
                    </a:lnTo>
                    <a:lnTo>
                      <a:pt x="4523" y="384"/>
                    </a:lnTo>
                    <a:lnTo>
                      <a:pt x="4524" y="384"/>
                    </a:lnTo>
                    <a:lnTo>
                      <a:pt x="4524" y="384"/>
                    </a:lnTo>
                    <a:lnTo>
                      <a:pt x="4525" y="384"/>
                    </a:lnTo>
                    <a:lnTo>
                      <a:pt x="4525" y="384"/>
                    </a:lnTo>
                    <a:lnTo>
                      <a:pt x="4526" y="384"/>
                    </a:lnTo>
                    <a:lnTo>
                      <a:pt x="4526" y="384"/>
                    </a:lnTo>
                    <a:lnTo>
                      <a:pt x="4527" y="384"/>
                    </a:lnTo>
                    <a:lnTo>
                      <a:pt x="4527" y="128"/>
                    </a:lnTo>
                    <a:lnTo>
                      <a:pt x="4527" y="384"/>
                    </a:lnTo>
                    <a:lnTo>
                      <a:pt x="4528" y="384"/>
                    </a:lnTo>
                    <a:lnTo>
                      <a:pt x="4528" y="384"/>
                    </a:lnTo>
                    <a:lnTo>
                      <a:pt x="4529" y="384"/>
                    </a:lnTo>
                    <a:lnTo>
                      <a:pt x="4529" y="384"/>
                    </a:lnTo>
                    <a:lnTo>
                      <a:pt x="4530" y="384"/>
                    </a:lnTo>
                    <a:lnTo>
                      <a:pt x="4530" y="230"/>
                    </a:lnTo>
                    <a:lnTo>
                      <a:pt x="4531" y="230"/>
                    </a:lnTo>
                    <a:lnTo>
                      <a:pt x="4531" y="384"/>
                    </a:lnTo>
                    <a:lnTo>
                      <a:pt x="4531" y="128"/>
                    </a:lnTo>
                    <a:lnTo>
                      <a:pt x="4531" y="128"/>
                    </a:lnTo>
                    <a:lnTo>
                      <a:pt x="4532" y="128"/>
                    </a:lnTo>
                    <a:lnTo>
                      <a:pt x="4532" y="256"/>
                    </a:lnTo>
                    <a:lnTo>
                      <a:pt x="4532" y="256"/>
                    </a:lnTo>
                    <a:lnTo>
                      <a:pt x="4533" y="256"/>
                    </a:lnTo>
                    <a:lnTo>
                      <a:pt x="4534" y="256"/>
                    </a:lnTo>
                    <a:lnTo>
                      <a:pt x="4534" y="384"/>
                    </a:lnTo>
                    <a:lnTo>
                      <a:pt x="4534" y="384"/>
                    </a:lnTo>
                    <a:lnTo>
                      <a:pt x="4535" y="384"/>
                    </a:lnTo>
                    <a:lnTo>
                      <a:pt x="4535" y="244"/>
                    </a:lnTo>
                    <a:lnTo>
                      <a:pt x="4536" y="256"/>
                    </a:lnTo>
                    <a:lnTo>
                      <a:pt x="4536" y="164"/>
                    </a:lnTo>
                    <a:lnTo>
                      <a:pt x="4537" y="266"/>
                    </a:lnTo>
                    <a:lnTo>
                      <a:pt x="4537" y="244"/>
                    </a:lnTo>
                    <a:lnTo>
                      <a:pt x="4537" y="384"/>
                    </a:lnTo>
                    <a:lnTo>
                      <a:pt x="4537" y="384"/>
                    </a:lnTo>
                    <a:lnTo>
                      <a:pt x="4538" y="384"/>
                    </a:lnTo>
                    <a:lnTo>
                      <a:pt x="4538" y="384"/>
                    </a:lnTo>
                    <a:lnTo>
                      <a:pt x="4539" y="384"/>
                    </a:lnTo>
                    <a:lnTo>
                      <a:pt x="4540" y="384"/>
                    </a:lnTo>
                    <a:lnTo>
                      <a:pt x="4540" y="384"/>
                    </a:lnTo>
                    <a:lnTo>
                      <a:pt x="4541" y="384"/>
                    </a:lnTo>
                    <a:lnTo>
                      <a:pt x="4541" y="384"/>
                    </a:lnTo>
                    <a:lnTo>
                      <a:pt x="4542" y="384"/>
                    </a:lnTo>
                    <a:lnTo>
                      <a:pt x="4542" y="384"/>
                    </a:lnTo>
                    <a:lnTo>
                      <a:pt x="4543" y="384"/>
                    </a:lnTo>
                    <a:lnTo>
                      <a:pt x="4543" y="384"/>
                    </a:lnTo>
                    <a:lnTo>
                      <a:pt x="4544" y="384"/>
                    </a:lnTo>
                    <a:lnTo>
                      <a:pt x="4544" y="384"/>
                    </a:lnTo>
                    <a:lnTo>
                      <a:pt x="4545" y="384"/>
                    </a:lnTo>
                    <a:lnTo>
                      <a:pt x="4545" y="384"/>
                    </a:lnTo>
                    <a:lnTo>
                      <a:pt x="4546" y="384"/>
                    </a:lnTo>
                    <a:lnTo>
                      <a:pt x="4546" y="384"/>
                    </a:lnTo>
                    <a:lnTo>
                      <a:pt x="4547" y="384"/>
                    </a:lnTo>
                    <a:lnTo>
                      <a:pt x="4547" y="384"/>
                    </a:lnTo>
                    <a:lnTo>
                      <a:pt x="4548" y="384"/>
                    </a:lnTo>
                    <a:lnTo>
                      <a:pt x="4548" y="384"/>
                    </a:lnTo>
                    <a:lnTo>
                      <a:pt x="4549" y="384"/>
                    </a:lnTo>
                    <a:lnTo>
                      <a:pt x="4549" y="384"/>
                    </a:lnTo>
                    <a:lnTo>
                      <a:pt x="4550" y="384"/>
                    </a:lnTo>
                    <a:lnTo>
                      <a:pt x="4550" y="384"/>
                    </a:lnTo>
                    <a:lnTo>
                      <a:pt x="4551" y="384"/>
                    </a:lnTo>
                    <a:lnTo>
                      <a:pt x="4551" y="384"/>
                    </a:lnTo>
                    <a:lnTo>
                      <a:pt x="4552" y="384"/>
                    </a:lnTo>
                    <a:lnTo>
                      <a:pt x="4552" y="384"/>
                    </a:lnTo>
                    <a:lnTo>
                      <a:pt x="4553" y="384"/>
                    </a:lnTo>
                    <a:lnTo>
                      <a:pt x="4553" y="384"/>
                    </a:lnTo>
                    <a:lnTo>
                      <a:pt x="4554" y="384"/>
                    </a:lnTo>
                    <a:lnTo>
                      <a:pt x="4554" y="384"/>
                    </a:lnTo>
                    <a:lnTo>
                      <a:pt x="4555" y="384"/>
                    </a:lnTo>
                    <a:lnTo>
                      <a:pt x="4555" y="384"/>
                    </a:lnTo>
                    <a:lnTo>
                      <a:pt x="4556" y="384"/>
                    </a:lnTo>
                    <a:lnTo>
                      <a:pt x="4556" y="384"/>
                    </a:lnTo>
                    <a:lnTo>
                      <a:pt x="4557" y="384"/>
                    </a:lnTo>
                    <a:lnTo>
                      <a:pt x="4557" y="384"/>
                    </a:lnTo>
                    <a:lnTo>
                      <a:pt x="4558" y="384"/>
                    </a:lnTo>
                    <a:lnTo>
                      <a:pt x="4558" y="384"/>
                    </a:lnTo>
                    <a:lnTo>
                      <a:pt x="4559" y="384"/>
                    </a:lnTo>
                    <a:lnTo>
                      <a:pt x="4559" y="384"/>
                    </a:lnTo>
                    <a:lnTo>
                      <a:pt x="4560" y="384"/>
                    </a:lnTo>
                    <a:lnTo>
                      <a:pt x="4560" y="384"/>
                    </a:lnTo>
                    <a:lnTo>
                      <a:pt x="4561" y="384"/>
                    </a:lnTo>
                    <a:lnTo>
                      <a:pt x="4561" y="384"/>
                    </a:lnTo>
                    <a:lnTo>
                      <a:pt x="4562" y="384"/>
                    </a:lnTo>
                    <a:lnTo>
                      <a:pt x="4562" y="384"/>
                    </a:lnTo>
                    <a:lnTo>
                      <a:pt x="4563" y="384"/>
                    </a:lnTo>
                    <a:lnTo>
                      <a:pt x="4563" y="384"/>
                    </a:lnTo>
                    <a:lnTo>
                      <a:pt x="4564" y="384"/>
                    </a:lnTo>
                    <a:lnTo>
                      <a:pt x="4564" y="384"/>
                    </a:lnTo>
                    <a:lnTo>
                      <a:pt x="4565" y="384"/>
                    </a:lnTo>
                    <a:lnTo>
                      <a:pt x="4565" y="384"/>
                    </a:lnTo>
                    <a:lnTo>
                      <a:pt x="4566" y="384"/>
                    </a:lnTo>
                    <a:lnTo>
                      <a:pt x="4566" y="384"/>
                    </a:lnTo>
                    <a:lnTo>
                      <a:pt x="4567" y="384"/>
                    </a:lnTo>
                    <a:lnTo>
                      <a:pt x="4567" y="384"/>
                    </a:lnTo>
                    <a:lnTo>
                      <a:pt x="4568" y="384"/>
                    </a:lnTo>
                    <a:lnTo>
                      <a:pt x="4568" y="384"/>
                    </a:lnTo>
                    <a:lnTo>
                      <a:pt x="4569" y="384"/>
                    </a:lnTo>
                    <a:lnTo>
                      <a:pt x="4569" y="384"/>
                    </a:lnTo>
                    <a:lnTo>
                      <a:pt x="4570" y="384"/>
                    </a:lnTo>
                    <a:lnTo>
                      <a:pt x="4570" y="384"/>
                    </a:lnTo>
                    <a:lnTo>
                      <a:pt x="4571" y="384"/>
                    </a:lnTo>
                    <a:lnTo>
                      <a:pt x="4571" y="384"/>
                    </a:lnTo>
                    <a:lnTo>
                      <a:pt x="4572" y="384"/>
                    </a:lnTo>
                    <a:lnTo>
                      <a:pt x="4572" y="384"/>
                    </a:lnTo>
                    <a:lnTo>
                      <a:pt x="4573" y="384"/>
                    </a:lnTo>
                    <a:lnTo>
                      <a:pt x="4573" y="384"/>
                    </a:lnTo>
                    <a:lnTo>
                      <a:pt x="4574" y="384"/>
                    </a:lnTo>
                    <a:lnTo>
                      <a:pt x="4574" y="384"/>
                    </a:lnTo>
                    <a:lnTo>
                      <a:pt x="4575" y="384"/>
                    </a:lnTo>
                    <a:lnTo>
                      <a:pt x="4575" y="384"/>
                    </a:lnTo>
                    <a:lnTo>
                      <a:pt x="4576" y="384"/>
                    </a:lnTo>
                    <a:lnTo>
                      <a:pt x="4576" y="384"/>
                    </a:lnTo>
                    <a:lnTo>
                      <a:pt x="4577" y="384"/>
                    </a:lnTo>
                    <a:lnTo>
                      <a:pt x="4577" y="384"/>
                    </a:lnTo>
                    <a:lnTo>
                      <a:pt x="4578" y="384"/>
                    </a:lnTo>
                    <a:lnTo>
                      <a:pt x="4578" y="384"/>
                    </a:lnTo>
                    <a:lnTo>
                      <a:pt x="4579" y="384"/>
                    </a:lnTo>
                    <a:lnTo>
                      <a:pt x="4579" y="384"/>
                    </a:lnTo>
                    <a:lnTo>
                      <a:pt x="4580" y="384"/>
                    </a:lnTo>
                    <a:lnTo>
                      <a:pt x="4580" y="384"/>
                    </a:lnTo>
                    <a:lnTo>
                      <a:pt x="4581" y="384"/>
                    </a:lnTo>
                    <a:lnTo>
                      <a:pt x="4581" y="384"/>
                    </a:lnTo>
                    <a:lnTo>
                      <a:pt x="4582" y="384"/>
                    </a:lnTo>
                    <a:lnTo>
                      <a:pt x="4582" y="384"/>
                    </a:lnTo>
                    <a:lnTo>
                      <a:pt x="4583" y="384"/>
                    </a:lnTo>
                    <a:lnTo>
                      <a:pt x="4583" y="384"/>
                    </a:lnTo>
                    <a:lnTo>
                      <a:pt x="4584" y="384"/>
                    </a:lnTo>
                    <a:lnTo>
                      <a:pt x="4584" y="384"/>
                    </a:lnTo>
                    <a:lnTo>
                      <a:pt x="4585" y="384"/>
                    </a:lnTo>
                    <a:lnTo>
                      <a:pt x="4585" y="384"/>
                    </a:lnTo>
                    <a:lnTo>
                      <a:pt x="4586" y="384"/>
                    </a:lnTo>
                    <a:lnTo>
                      <a:pt x="4586" y="384"/>
                    </a:lnTo>
                    <a:lnTo>
                      <a:pt x="4587" y="384"/>
                    </a:lnTo>
                    <a:lnTo>
                      <a:pt x="4587" y="384"/>
                    </a:lnTo>
                    <a:lnTo>
                      <a:pt x="4588" y="384"/>
                    </a:lnTo>
                    <a:lnTo>
                      <a:pt x="4588" y="384"/>
                    </a:lnTo>
                    <a:lnTo>
                      <a:pt x="4589" y="384"/>
                    </a:lnTo>
                    <a:lnTo>
                      <a:pt x="4589" y="384"/>
                    </a:lnTo>
                    <a:lnTo>
                      <a:pt x="4590" y="384"/>
                    </a:lnTo>
                    <a:lnTo>
                      <a:pt x="4590" y="384"/>
                    </a:lnTo>
                    <a:lnTo>
                      <a:pt x="4591" y="384"/>
                    </a:lnTo>
                    <a:lnTo>
                      <a:pt x="4591" y="384"/>
                    </a:lnTo>
                    <a:lnTo>
                      <a:pt x="4592" y="384"/>
                    </a:lnTo>
                    <a:lnTo>
                      <a:pt x="4592" y="384"/>
                    </a:lnTo>
                    <a:lnTo>
                      <a:pt x="4593" y="384"/>
                    </a:lnTo>
                    <a:lnTo>
                      <a:pt x="4593" y="384"/>
                    </a:lnTo>
                    <a:lnTo>
                      <a:pt x="4594" y="384"/>
                    </a:lnTo>
                    <a:lnTo>
                      <a:pt x="4594" y="384"/>
                    </a:lnTo>
                    <a:lnTo>
                      <a:pt x="4595" y="384"/>
                    </a:lnTo>
                    <a:lnTo>
                      <a:pt x="4595" y="384"/>
                    </a:lnTo>
                    <a:lnTo>
                      <a:pt x="4596" y="384"/>
                    </a:lnTo>
                    <a:lnTo>
                      <a:pt x="4596" y="384"/>
                    </a:lnTo>
                    <a:lnTo>
                      <a:pt x="4597" y="384"/>
                    </a:lnTo>
                    <a:lnTo>
                      <a:pt x="4597" y="384"/>
                    </a:lnTo>
                    <a:lnTo>
                      <a:pt x="4598" y="384"/>
                    </a:lnTo>
                    <a:lnTo>
                      <a:pt x="4598" y="384"/>
                    </a:lnTo>
                    <a:lnTo>
                      <a:pt x="4599" y="384"/>
                    </a:lnTo>
                    <a:lnTo>
                      <a:pt x="4599" y="384"/>
                    </a:lnTo>
                    <a:lnTo>
                      <a:pt x="4600" y="384"/>
                    </a:lnTo>
                    <a:lnTo>
                      <a:pt x="4600" y="384"/>
                    </a:lnTo>
                    <a:lnTo>
                      <a:pt x="4601" y="384"/>
                    </a:lnTo>
                    <a:lnTo>
                      <a:pt x="4601" y="384"/>
                    </a:lnTo>
                    <a:lnTo>
                      <a:pt x="4602" y="384"/>
                    </a:lnTo>
                    <a:lnTo>
                      <a:pt x="4602" y="384"/>
                    </a:lnTo>
                    <a:lnTo>
                      <a:pt x="4603" y="384"/>
                    </a:lnTo>
                    <a:lnTo>
                      <a:pt x="4603" y="384"/>
                    </a:lnTo>
                    <a:lnTo>
                      <a:pt x="4604" y="384"/>
                    </a:lnTo>
                    <a:lnTo>
                      <a:pt x="4604" y="384"/>
                    </a:lnTo>
                    <a:lnTo>
                      <a:pt x="4605" y="384"/>
                    </a:lnTo>
                    <a:lnTo>
                      <a:pt x="4605" y="384"/>
                    </a:lnTo>
                    <a:lnTo>
                      <a:pt x="4606" y="384"/>
                    </a:lnTo>
                    <a:lnTo>
                      <a:pt x="4606" y="384"/>
                    </a:lnTo>
                    <a:lnTo>
                      <a:pt x="4607" y="384"/>
                    </a:lnTo>
                    <a:lnTo>
                      <a:pt x="4607" y="384"/>
                    </a:lnTo>
                    <a:lnTo>
                      <a:pt x="4608" y="384"/>
                    </a:lnTo>
                    <a:lnTo>
                      <a:pt x="4608" y="384"/>
                    </a:lnTo>
                    <a:lnTo>
                      <a:pt x="4609" y="384"/>
                    </a:lnTo>
                    <a:lnTo>
                      <a:pt x="4609" y="384"/>
                    </a:lnTo>
                    <a:lnTo>
                      <a:pt x="4610" y="384"/>
                    </a:lnTo>
                    <a:lnTo>
                      <a:pt x="4610" y="384"/>
                    </a:lnTo>
                    <a:lnTo>
                      <a:pt x="4611" y="384"/>
                    </a:lnTo>
                    <a:lnTo>
                      <a:pt x="4611" y="384"/>
                    </a:lnTo>
                    <a:lnTo>
                      <a:pt x="4612" y="384"/>
                    </a:lnTo>
                    <a:lnTo>
                      <a:pt x="4612" y="384"/>
                    </a:lnTo>
                    <a:lnTo>
                      <a:pt x="4613" y="384"/>
                    </a:lnTo>
                    <a:lnTo>
                      <a:pt x="4613" y="384"/>
                    </a:lnTo>
                    <a:lnTo>
                      <a:pt x="4614" y="384"/>
                    </a:lnTo>
                    <a:lnTo>
                      <a:pt x="4614" y="384"/>
                    </a:lnTo>
                    <a:lnTo>
                      <a:pt x="4615" y="384"/>
                    </a:lnTo>
                    <a:lnTo>
                      <a:pt x="4615" y="384"/>
                    </a:lnTo>
                    <a:lnTo>
                      <a:pt x="4616" y="384"/>
                    </a:lnTo>
                    <a:lnTo>
                      <a:pt x="4616" y="384"/>
                    </a:lnTo>
                    <a:lnTo>
                      <a:pt x="4617" y="384"/>
                    </a:lnTo>
                    <a:lnTo>
                      <a:pt x="4617" y="384"/>
                    </a:lnTo>
                    <a:lnTo>
                      <a:pt x="4618" y="384"/>
                    </a:lnTo>
                    <a:lnTo>
                      <a:pt x="4618" y="384"/>
                    </a:lnTo>
                    <a:lnTo>
                      <a:pt x="4619" y="384"/>
                    </a:lnTo>
                    <a:lnTo>
                      <a:pt x="4619" y="384"/>
                    </a:lnTo>
                    <a:lnTo>
                      <a:pt x="4620" y="384"/>
                    </a:lnTo>
                    <a:lnTo>
                      <a:pt x="4620" y="384"/>
                    </a:lnTo>
                    <a:lnTo>
                      <a:pt x="4621" y="384"/>
                    </a:lnTo>
                    <a:lnTo>
                      <a:pt x="4621" y="384"/>
                    </a:lnTo>
                    <a:lnTo>
                      <a:pt x="4622" y="384"/>
                    </a:lnTo>
                    <a:lnTo>
                      <a:pt x="4622" y="384"/>
                    </a:lnTo>
                    <a:lnTo>
                      <a:pt x="4623" y="230"/>
                    </a:lnTo>
                    <a:lnTo>
                      <a:pt x="4623" y="384"/>
                    </a:lnTo>
                    <a:lnTo>
                      <a:pt x="4623" y="384"/>
                    </a:lnTo>
                    <a:lnTo>
                      <a:pt x="4624" y="230"/>
                    </a:lnTo>
                    <a:lnTo>
                      <a:pt x="4624" y="384"/>
                    </a:lnTo>
                    <a:lnTo>
                      <a:pt x="4625" y="384"/>
                    </a:lnTo>
                    <a:lnTo>
                      <a:pt x="4625" y="384"/>
                    </a:lnTo>
                    <a:lnTo>
                      <a:pt x="4626" y="384"/>
                    </a:lnTo>
                    <a:lnTo>
                      <a:pt x="4626" y="384"/>
                    </a:lnTo>
                    <a:lnTo>
                      <a:pt x="4627" y="384"/>
                    </a:lnTo>
                    <a:lnTo>
                      <a:pt x="4627" y="384"/>
                    </a:lnTo>
                    <a:lnTo>
                      <a:pt x="4628" y="384"/>
                    </a:lnTo>
                    <a:lnTo>
                      <a:pt x="4628" y="384"/>
                    </a:lnTo>
                    <a:lnTo>
                      <a:pt x="4628" y="244"/>
                    </a:lnTo>
                    <a:lnTo>
                      <a:pt x="4629" y="384"/>
                    </a:lnTo>
                    <a:lnTo>
                      <a:pt x="4629" y="384"/>
                    </a:lnTo>
                    <a:lnTo>
                      <a:pt x="4630" y="384"/>
                    </a:lnTo>
                    <a:lnTo>
                      <a:pt x="4630" y="384"/>
                    </a:lnTo>
                    <a:lnTo>
                      <a:pt x="4631" y="384"/>
                    </a:lnTo>
                    <a:lnTo>
                      <a:pt x="4631" y="384"/>
                    </a:lnTo>
                    <a:lnTo>
                      <a:pt x="4632" y="384"/>
                    </a:lnTo>
                    <a:lnTo>
                      <a:pt x="4632" y="384"/>
                    </a:lnTo>
                    <a:lnTo>
                      <a:pt x="4633" y="244"/>
                    </a:lnTo>
                    <a:lnTo>
                      <a:pt x="4633" y="384"/>
                    </a:lnTo>
                    <a:lnTo>
                      <a:pt x="4633" y="384"/>
                    </a:lnTo>
                    <a:lnTo>
                      <a:pt x="4634" y="384"/>
                    </a:lnTo>
                    <a:lnTo>
                      <a:pt x="4634" y="384"/>
                    </a:lnTo>
                    <a:lnTo>
                      <a:pt x="4635" y="384"/>
                    </a:lnTo>
                    <a:lnTo>
                      <a:pt x="4635" y="384"/>
                    </a:lnTo>
                    <a:lnTo>
                      <a:pt x="4636" y="384"/>
                    </a:lnTo>
                    <a:lnTo>
                      <a:pt x="4636" y="384"/>
                    </a:lnTo>
                    <a:lnTo>
                      <a:pt x="4637" y="384"/>
                    </a:lnTo>
                    <a:lnTo>
                      <a:pt x="4637" y="384"/>
                    </a:lnTo>
                    <a:lnTo>
                      <a:pt x="4638" y="384"/>
                    </a:lnTo>
                    <a:lnTo>
                      <a:pt x="4638" y="384"/>
                    </a:lnTo>
                    <a:lnTo>
                      <a:pt x="4639" y="384"/>
                    </a:lnTo>
                    <a:lnTo>
                      <a:pt x="4639" y="384"/>
                    </a:lnTo>
                    <a:lnTo>
                      <a:pt x="4640" y="384"/>
                    </a:lnTo>
                    <a:lnTo>
                      <a:pt x="4640" y="384"/>
                    </a:lnTo>
                    <a:lnTo>
                      <a:pt x="4641" y="384"/>
                    </a:lnTo>
                    <a:lnTo>
                      <a:pt x="4641" y="384"/>
                    </a:lnTo>
                    <a:lnTo>
                      <a:pt x="4642" y="384"/>
                    </a:lnTo>
                    <a:lnTo>
                      <a:pt x="4642" y="384"/>
                    </a:lnTo>
                    <a:lnTo>
                      <a:pt x="4643" y="384"/>
                    </a:lnTo>
                    <a:lnTo>
                      <a:pt x="4643" y="384"/>
                    </a:lnTo>
                    <a:lnTo>
                      <a:pt x="4644" y="384"/>
                    </a:lnTo>
                    <a:lnTo>
                      <a:pt x="4644" y="384"/>
                    </a:lnTo>
                    <a:lnTo>
                      <a:pt x="4645" y="384"/>
                    </a:lnTo>
                    <a:lnTo>
                      <a:pt x="4645" y="384"/>
                    </a:lnTo>
                    <a:lnTo>
                      <a:pt x="4646" y="384"/>
                    </a:lnTo>
                    <a:lnTo>
                      <a:pt x="4646" y="384"/>
                    </a:lnTo>
                    <a:lnTo>
                      <a:pt x="4647" y="384"/>
                    </a:lnTo>
                    <a:lnTo>
                      <a:pt x="4647" y="384"/>
                    </a:lnTo>
                    <a:lnTo>
                      <a:pt x="4648" y="384"/>
                    </a:lnTo>
                    <a:lnTo>
                      <a:pt x="4648" y="384"/>
                    </a:lnTo>
                    <a:lnTo>
                      <a:pt x="4649" y="384"/>
                    </a:lnTo>
                    <a:lnTo>
                      <a:pt x="4649" y="384"/>
                    </a:lnTo>
                    <a:lnTo>
                      <a:pt x="4650" y="384"/>
                    </a:lnTo>
                    <a:lnTo>
                      <a:pt x="4651" y="384"/>
                    </a:lnTo>
                    <a:lnTo>
                      <a:pt x="4651" y="384"/>
                    </a:lnTo>
                    <a:lnTo>
                      <a:pt x="4652" y="384"/>
                    </a:lnTo>
                    <a:lnTo>
                      <a:pt x="4652" y="384"/>
                    </a:lnTo>
                    <a:lnTo>
                      <a:pt x="4653" y="384"/>
                    </a:lnTo>
                    <a:lnTo>
                      <a:pt x="4653" y="384"/>
                    </a:lnTo>
                    <a:lnTo>
                      <a:pt x="4654" y="384"/>
                    </a:lnTo>
                    <a:lnTo>
                      <a:pt x="4654" y="384"/>
                    </a:lnTo>
                    <a:lnTo>
                      <a:pt x="4655" y="384"/>
                    </a:lnTo>
                    <a:lnTo>
                      <a:pt x="4655" y="384"/>
                    </a:lnTo>
                    <a:lnTo>
                      <a:pt x="4656" y="384"/>
                    </a:lnTo>
                    <a:lnTo>
                      <a:pt x="4656" y="244"/>
                    </a:lnTo>
                    <a:lnTo>
                      <a:pt x="4656" y="384"/>
                    </a:lnTo>
                    <a:lnTo>
                      <a:pt x="4657" y="384"/>
                    </a:lnTo>
                    <a:lnTo>
                      <a:pt x="4657" y="244"/>
                    </a:lnTo>
                    <a:lnTo>
                      <a:pt x="4657" y="384"/>
                    </a:lnTo>
                    <a:lnTo>
                      <a:pt x="4658" y="384"/>
                    </a:lnTo>
                    <a:lnTo>
                      <a:pt x="4658" y="384"/>
                    </a:lnTo>
                    <a:lnTo>
                      <a:pt x="4659" y="384"/>
                    </a:lnTo>
                    <a:lnTo>
                      <a:pt x="4659" y="384"/>
                    </a:lnTo>
                    <a:lnTo>
                      <a:pt x="4660" y="384"/>
                    </a:lnTo>
                    <a:lnTo>
                      <a:pt x="4660" y="384"/>
                    </a:lnTo>
                    <a:lnTo>
                      <a:pt x="4661" y="384"/>
                    </a:lnTo>
                    <a:lnTo>
                      <a:pt x="4661" y="384"/>
                    </a:lnTo>
                    <a:lnTo>
                      <a:pt x="4662" y="384"/>
                    </a:lnTo>
                    <a:lnTo>
                      <a:pt x="4662" y="384"/>
                    </a:lnTo>
                    <a:lnTo>
                      <a:pt x="4663" y="384"/>
                    </a:lnTo>
                    <a:lnTo>
                      <a:pt x="4663" y="384"/>
                    </a:lnTo>
                    <a:lnTo>
                      <a:pt x="4664" y="384"/>
                    </a:lnTo>
                    <a:lnTo>
                      <a:pt x="4664" y="384"/>
                    </a:lnTo>
                    <a:lnTo>
                      <a:pt x="4665" y="384"/>
                    </a:lnTo>
                    <a:lnTo>
                      <a:pt x="4665" y="384"/>
                    </a:lnTo>
                    <a:lnTo>
                      <a:pt x="4666" y="384"/>
                    </a:lnTo>
                    <a:lnTo>
                      <a:pt x="4666" y="384"/>
                    </a:lnTo>
                    <a:lnTo>
                      <a:pt x="4666" y="384"/>
                    </a:lnTo>
                    <a:lnTo>
                      <a:pt x="4667" y="384"/>
                    </a:lnTo>
                    <a:lnTo>
                      <a:pt x="4668" y="384"/>
                    </a:lnTo>
                    <a:lnTo>
                      <a:pt x="4668" y="384"/>
                    </a:lnTo>
                    <a:lnTo>
                      <a:pt x="4669" y="384"/>
                    </a:lnTo>
                    <a:lnTo>
                      <a:pt x="4669" y="384"/>
                    </a:lnTo>
                    <a:lnTo>
                      <a:pt x="4670" y="230"/>
                    </a:lnTo>
                    <a:lnTo>
                      <a:pt x="4670" y="384"/>
                    </a:lnTo>
                    <a:lnTo>
                      <a:pt x="4670" y="329"/>
                    </a:lnTo>
                    <a:lnTo>
                      <a:pt x="4671" y="384"/>
                    </a:lnTo>
                    <a:lnTo>
                      <a:pt x="4671" y="384"/>
                    </a:lnTo>
                    <a:lnTo>
                      <a:pt x="4672" y="384"/>
                    </a:lnTo>
                    <a:lnTo>
                      <a:pt x="4672" y="384"/>
                    </a:lnTo>
                    <a:lnTo>
                      <a:pt x="4673" y="384"/>
                    </a:lnTo>
                    <a:lnTo>
                      <a:pt x="4673" y="384"/>
                    </a:lnTo>
                    <a:lnTo>
                      <a:pt x="4674" y="384"/>
                    </a:lnTo>
                    <a:lnTo>
                      <a:pt x="4674" y="384"/>
                    </a:lnTo>
                    <a:lnTo>
                      <a:pt x="4675" y="384"/>
                    </a:lnTo>
                    <a:lnTo>
                      <a:pt x="4675" y="384"/>
                    </a:lnTo>
                    <a:lnTo>
                      <a:pt x="4676" y="384"/>
                    </a:lnTo>
                    <a:lnTo>
                      <a:pt x="4676" y="384"/>
                    </a:lnTo>
                    <a:lnTo>
                      <a:pt x="4677" y="384"/>
                    </a:lnTo>
                    <a:lnTo>
                      <a:pt x="4677" y="384"/>
                    </a:lnTo>
                    <a:lnTo>
                      <a:pt x="4678" y="384"/>
                    </a:lnTo>
                    <a:lnTo>
                      <a:pt x="4678" y="384"/>
                    </a:lnTo>
                    <a:lnTo>
                      <a:pt x="4679" y="384"/>
                    </a:lnTo>
                    <a:lnTo>
                      <a:pt x="4679" y="384"/>
                    </a:lnTo>
                    <a:lnTo>
                      <a:pt x="4680" y="384"/>
                    </a:lnTo>
                    <a:lnTo>
                      <a:pt x="4680" y="384"/>
                    </a:lnTo>
                    <a:lnTo>
                      <a:pt x="4681" y="384"/>
                    </a:lnTo>
                    <a:lnTo>
                      <a:pt x="4681" y="384"/>
                    </a:lnTo>
                    <a:lnTo>
                      <a:pt x="4682" y="384"/>
                    </a:lnTo>
                    <a:lnTo>
                      <a:pt x="4682" y="384"/>
                    </a:lnTo>
                    <a:lnTo>
                      <a:pt x="4683" y="384"/>
                    </a:lnTo>
                    <a:lnTo>
                      <a:pt x="4683" y="384"/>
                    </a:lnTo>
                    <a:lnTo>
                      <a:pt x="4684" y="384"/>
                    </a:lnTo>
                    <a:lnTo>
                      <a:pt x="4684" y="384"/>
                    </a:lnTo>
                    <a:lnTo>
                      <a:pt x="4685" y="384"/>
                    </a:lnTo>
                    <a:lnTo>
                      <a:pt x="4685" y="384"/>
                    </a:lnTo>
                    <a:lnTo>
                      <a:pt x="4686" y="384"/>
                    </a:lnTo>
                    <a:lnTo>
                      <a:pt x="4686" y="384"/>
                    </a:lnTo>
                    <a:lnTo>
                      <a:pt x="4686" y="384"/>
                    </a:lnTo>
                    <a:lnTo>
                      <a:pt x="4688" y="384"/>
                    </a:lnTo>
                    <a:lnTo>
                      <a:pt x="4688" y="384"/>
                    </a:lnTo>
                    <a:lnTo>
                      <a:pt x="4689" y="384"/>
                    </a:lnTo>
                    <a:lnTo>
                      <a:pt x="4689" y="384"/>
                    </a:lnTo>
                    <a:lnTo>
                      <a:pt x="4690" y="384"/>
                    </a:lnTo>
                    <a:lnTo>
                      <a:pt x="4690" y="384"/>
                    </a:lnTo>
                    <a:lnTo>
                      <a:pt x="4691" y="384"/>
                    </a:lnTo>
                    <a:lnTo>
                      <a:pt x="4691" y="384"/>
                    </a:lnTo>
                    <a:lnTo>
                      <a:pt x="4692" y="384"/>
                    </a:lnTo>
                    <a:lnTo>
                      <a:pt x="4692" y="384"/>
                    </a:lnTo>
                    <a:lnTo>
                      <a:pt x="4693" y="384"/>
                    </a:lnTo>
                    <a:lnTo>
                      <a:pt x="4693" y="384"/>
                    </a:lnTo>
                    <a:lnTo>
                      <a:pt x="4694" y="384"/>
                    </a:lnTo>
                    <a:lnTo>
                      <a:pt x="4694" y="384"/>
                    </a:lnTo>
                    <a:lnTo>
                      <a:pt x="4695" y="384"/>
                    </a:lnTo>
                    <a:lnTo>
                      <a:pt x="4695" y="384"/>
                    </a:lnTo>
                    <a:lnTo>
                      <a:pt x="4696" y="384"/>
                    </a:lnTo>
                    <a:lnTo>
                      <a:pt x="4696" y="384"/>
                    </a:lnTo>
                    <a:lnTo>
                      <a:pt x="4697" y="384"/>
                    </a:lnTo>
                    <a:lnTo>
                      <a:pt x="4697" y="384"/>
                    </a:lnTo>
                    <a:lnTo>
                      <a:pt x="4697" y="244"/>
                    </a:lnTo>
                    <a:lnTo>
                      <a:pt x="4698" y="384"/>
                    </a:lnTo>
                    <a:lnTo>
                      <a:pt x="4698" y="384"/>
                    </a:lnTo>
                    <a:lnTo>
                      <a:pt x="4698" y="244"/>
                    </a:lnTo>
                    <a:lnTo>
                      <a:pt x="4699" y="384"/>
                    </a:lnTo>
                    <a:lnTo>
                      <a:pt x="4699" y="336"/>
                    </a:lnTo>
                    <a:lnTo>
                      <a:pt x="4699" y="384"/>
                    </a:lnTo>
                    <a:lnTo>
                      <a:pt x="4700" y="384"/>
                    </a:lnTo>
                    <a:lnTo>
                      <a:pt x="4700" y="384"/>
                    </a:lnTo>
                    <a:lnTo>
                      <a:pt x="4701" y="384"/>
                    </a:lnTo>
                    <a:lnTo>
                      <a:pt x="4701" y="384"/>
                    </a:lnTo>
                    <a:lnTo>
                      <a:pt x="4702" y="384"/>
                    </a:lnTo>
                    <a:lnTo>
                      <a:pt x="4702" y="384"/>
                    </a:lnTo>
                    <a:lnTo>
                      <a:pt x="4703" y="384"/>
                    </a:lnTo>
                    <a:lnTo>
                      <a:pt x="4703" y="384"/>
                    </a:lnTo>
                    <a:lnTo>
                      <a:pt x="4703" y="244"/>
                    </a:lnTo>
                    <a:lnTo>
                      <a:pt x="4704" y="384"/>
                    </a:lnTo>
                    <a:lnTo>
                      <a:pt x="4704" y="230"/>
                    </a:lnTo>
                    <a:lnTo>
                      <a:pt x="4704" y="384"/>
                    </a:lnTo>
                    <a:lnTo>
                      <a:pt x="4705" y="384"/>
                    </a:lnTo>
                    <a:lnTo>
                      <a:pt x="4705" y="384"/>
                    </a:lnTo>
                    <a:lnTo>
                      <a:pt x="4706" y="384"/>
                    </a:lnTo>
                    <a:lnTo>
                      <a:pt x="4706" y="384"/>
                    </a:lnTo>
                    <a:lnTo>
                      <a:pt x="4707" y="384"/>
                    </a:lnTo>
                    <a:lnTo>
                      <a:pt x="4707" y="230"/>
                    </a:lnTo>
                    <a:lnTo>
                      <a:pt x="4707" y="384"/>
                    </a:lnTo>
                    <a:lnTo>
                      <a:pt x="4708" y="384"/>
                    </a:lnTo>
                    <a:lnTo>
                      <a:pt x="4708" y="384"/>
                    </a:lnTo>
                    <a:lnTo>
                      <a:pt x="4709" y="384"/>
                    </a:lnTo>
                    <a:lnTo>
                      <a:pt x="4709" y="384"/>
                    </a:lnTo>
                    <a:lnTo>
                      <a:pt x="4710" y="384"/>
                    </a:lnTo>
                    <a:lnTo>
                      <a:pt x="4710" y="384"/>
                    </a:lnTo>
                    <a:lnTo>
                      <a:pt x="4711" y="384"/>
                    </a:lnTo>
                    <a:lnTo>
                      <a:pt x="4711" y="384"/>
                    </a:lnTo>
                    <a:lnTo>
                      <a:pt x="4712" y="384"/>
                    </a:lnTo>
                    <a:lnTo>
                      <a:pt x="4712" y="384"/>
                    </a:lnTo>
                    <a:lnTo>
                      <a:pt x="4713" y="384"/>
                    </a:lnTo>
                    <a:lnTo>
                      <a:pt x="4713" y="384"/>
                    </a:lnTo>
                    <a:lnTo>
                      <a:pt x="4714" y="384"/>
                    </a:lnTo>
                    <a:lnTo>
                      <a:pt x="4714" y="384"/>
                    </a:lnTo>
                    <a:lnTo>
                      <a:pt x="4715" y="384"/>
                    </a:lnTo>
                    <a:lnTo>
                      <a:pt x="4715" y="384"/>
                    </a:lnTo>
                    <a:lnTo>
                      <a:pt x="4715" y="256"/>
                    </a:lnTo>
                    <a:lnTo>
                      <a:pt x="4716" y="384"/>
                    </a:lnTo>
                    <a:lnTo>
                      <a:pt x="4716" y="384"/>
                    </a:lnTo>
                    <a:lnTo>
                      <a:pt x="4717" y="384"/>
                    </a:lnTo>
                    <a:lnTo>
                      <a:pt x="4717" y="384"/>
                    </a:lnTo>
                    <a:lnTo>
                      <a:pt x="4718" y="384"/>
                    </a:lnTo>
                    <a:lnTo>
                      <a:pt x="4718" y="384"/>
                    </a:lnTo>
                    <a:lnTo>
                      <a:pt x="4719" y="384"/>
                    </a:lnTo>
                    <a:lnTo>
                      <a:pt x="4719" y="384"/>
                    </a:lnTo>
                    <a:lnTo>
                      <a:pt x="4720" y="384"/>
                    </a:lnTo>
                    <a:lnTo>
                      <a:pt x="4720" y="128"/>
                    </a:lnTo>
                    <a:lnTo>
                      <a:pt x="4720" y="384"/>
                    </a:lnTo>
                    <a:lnTo>
                      <a:pt x="4721" y="343"/>
                    </a:lnTo>
                    <a:lnTo>
                      <a:pt x="4721" y="384"/>
                    </a:lnTo>
                    <a:lnTo>
                      <a:pt x="4722" y="384"/>
                    </a:lnTo>
                    <a:lnTo>
                      <a:pt x="4722" y="384"/>
                    </a:lnTo>
                    <a:lnTo>
                      <a:pt x="4722" y="128"/>
                    </a:lnTo>
                    <a:lnTo>
                      <a:pt x="4723" y="384"/>
                    </a:lnTo>
                    <a:lnTo>
                      <a:pt x="4723" y="384"/>
                    </a:lnTo>
                    <a:lnTo>
                      <a:pt x="4724" y="128"/>
                    </a:lnTo>
                    <a:lnTo>
                      <a:pt x="4724" y="384"/>
                    </a:lnTo>
                    <a:lnTo>
                      <a:pt x="4724" y="384"/>
                    </a:lnTo>
                    <a:lnTo>
                      <a:pt x="4725" y="266"/>
                    </a:lnTo>
                    <a:lnTo>
                      <a:pt x="4725" y="274"/>
                    </a:lnTo>
                    <a:lnTo>
                      <a:pt x="4726" y="266"/>
                    </a:lnTo>
                    <a:lnTo>
                      <a:pt x="4726" y="266"/>
                    </a:lnTo>
                    <a:lnTo>
                      <a:pt x="4726" y="384"/>
                    </a:lnTo>
                    <a:lnTo>
                      <a:pt x="4727" y="384"/>
                    </a:lnTo>
                    <a:lnTo>
                      <a:pt x="4727" y="384"/>
                    </a:lnTo>
                    <a:lnTo>
                      <a:pt x="4728" y="164"/>
                    </a:lnTo>
                    <a:lnTo>
                      <a:pt x="4728" y="164"/>
                    </a:lnTo>
                    <a:lnTo>
                      <a:pt x="4728" y="266"/>
                    </a:lnTo>
                    <a:lnTo>
                      <a:pt x="4729" y="256"/>
                    </a:lnTo>
                    <a:lnTo>
                      <a:pt x="4729" y="256"/>
                    </a:lnTo>
                    <a:lnTo>
                      <a:pt x="4730" y="256"/>
                    </a:lnTo>
                    <a:lnTo>
                      <a:pt x="4730" y="256"/>
                    </a:lnTo>
                    <a:lnTo>
                      <a:pt x="4730" y="384"/>
                    </a:lnTo>
                    <a:lnTo>
                      <a:pt x="4731" y="384"/>
                    </a:lnTo>
                    <a:lnTo>
                      <a:pt x="4731" y="384"/>
                    </a:lnTo>
                    <a:lnTo>
                      <a:pt x="4732" y="384"/>
                    </a:lnTo>
                    <a:lnTo>
                      <a:pt x="4732" y="384"/>
                    </a:lnTo>
                    <a:lnTo>
                      <a:pt x="4733" y="384"/>
                    </a:lnTo>
                    <a:lnTo>
                      <a:pt x="4733" y="384"/>
                    </a:lnTo>
                    <a:lnTo>
                      <a:pt x="4734" y="384"/>
                    </a:lnTo>
                    <a:lnTo>
                      <a:pt x="4734" y="384"/>
                    </a:lnTo>
                    <a:lnTo>
                      <a:pt x="4735" y="384"/>
                    </a:lnTo>
                    <a:lnTo>
                      <a:pt x="4735" y="384"/>
                    </a:lnTo>
                    <a:lnTo>
                      <a:pt x="4736" y="384"/>
                    </a:lnTo>
                    <a:lnTo>
                      <a:pt x="4736" y="384"/>
                    </a:lnTo>
                    <a:lnTo>
                      <a:pt x="4737" y="384"/>
                    </a:lnTo>
                    <a:lnTo>
                      <a:pt x="4737" y="384"/>
                    </a:lnTo>
                    <a:lnTo>
                      <a:pt x="4738" y="384"/>
                    </a:lnTo>
                    <a:lnTo>
                      <a:pt x="4738" y="384"/>
                    </a:lnTo>
                    <a:lnTo>
                      <a:pt x="4739" y="384"/>
                    </a:lnTo>
                    <a:lnTo>
                      <a:pt x="4739" y="384"/>
                    </a:lnTo>
                    <a:lnTo>
                      <a:pt x="4740" y="384"/>
                    </a:lnTo>
                    <a:lnTo>
                      <a:pt x="4740" y="384"/>
                    </a:lnTo>
                    <a:lnTo>
                      <a:pt x="4741" y="213"/>
                    </a:lnTo>
                    <a:lnTo>
                      <a:pt x="4741" y="230"/>
                    </a:lnTo>
                    <a:lnTo>
                      <a:pt x="4741" y="274"/>
                    </a:lnTo>
                    <a:lnTo>
                      <a:pt x="4741" y="266"/>
                    </a:lnTo>
                    <a:lnTo>
                      <a:pt x="4742" y="266"/>
                    </a:lnTo>
                    <a:lnTo>
                      <a:pt x="4742" y="266"/>
                    </a:lnTo>
                    <a:lnTo>
                      <a:pt x="4743" y="384"/>
                    </a:lnTo>
                    <a:lnTo>
                      <a:pt x="4743" y="384"/>
                    </a:lnTo>
                    <a:lnTo>
                      <a:pt x="4743" y="384"/>
                    </a:lnTo>
                    <a:lnTo>
                      <a:pt x="4744" y="384"/>
                    </a:lnTo>
                    <a:lnTo>
                      <a:pt x="4744" y="384"/>
                    </a:lnTo>
                    <a:lnTo>
                      <a:pt x="4745" y="384"/>
                    </a:lnTo>
                    <a:lnTo>
                      <a:pt x="4745" y="384"/>
                    </a:lnTo>
                    <a:lnTo>
                      <a:pt x="4746" y="384"/>
                    </a:lnTo>
                    <a:lnTo>
                      <a:pt x="4746" y="384"/>
                    </a:lnTo>
                    <a:lnTo>
                      <a:pt x="4747" y="384"/>
                    </a:lnTo>
                    <a:lnTo>
                      <a:pt x="4747" y="384"/>
                    </a:lnTo>
                    <a:lnTo>
                      <a:pt x="4748" y="384"/>
                    </a:lnTo>
                    <a:lnTo>
                      <a:pt x="4748" y="384"/>
                    </a:lnTo>
                    <a:lnTo>
                      <a:pt x="4749" y="384"/>
                    </a:lnTo>
                    <a:lnTo>
                      <a:pt x="4749" y="384"/>
                    </a:lnTo>
                    <a:lnTo>
                      <a:pt x="4750" y="384"/>
                    </a:lnTo>
                    <a:lnTo>
                      <a:pt x="4750" y="384"/>
                    </a:lnTo>
                    <a:lnTo>
                      <a:pt x="4751" y="384"/>
                    </a:lnTo>
                    <a:lnTo>
                      <a:pt x="4751" y="384"/>
                    </a:lnTo>
                    <a:lnTo>
                      <a:pt x="4752" y="384"/>
                    </a:lnTo>
                    <a:lnTo>
                      <a:pt x="4752" y="384"/>
                    </a:lnTo>
                    <a:lnTo>
                      <a:pt x="4753" y="384"/>
                    </a:lnTo>
                    <a:lnTo>
                      <a:pt x="4753" y="384"/>
                    </a:lnTo>
                    <a:lnTo>
                      <a:pt x="4754" y="384"/>
                    </a:lnTo>
                    <a:lnTo>
                      <a:pt x="4754" y="384"/>
                    </a:lnTo>
                    <a:lnTo>
                      <a:pt x="4755" y="384"/>
                    </a:lnTo>
                    <a:lnTo>
                      <a:pt x="4755" y="384"/>
                    </a:lnTo>
                    <a:lnTo>
                      <a:pt x="4756" y="384"/>
                    </a:lnTo>
                    <a:lnTo>
                      <a:pt x="4756" y="384"/>
                    </a:lnTo>
                    <a:lnTo>
                      <a:pt x="4757" y="384"/>
                    </a:lnTo>
                    <a:lnTo>
                      <a:pt x="4757" y="384"/>
                    </a:lnTo>
                    <a:lnTo>
                      <a:pt x="4758" y="384"/>
                    </a:lnTo>
                    <a:lnTo>
                      <a:pt x="4758" y="384"/>
                    </a:lnTo>
                    <a:lnTo>
                      <a:pt x="4759" y="384"/>
                    </a:lnTo>
                    <a:lnTo>
                      <a:pt x="4759" y="384"/>
                    </a:lnTo>
                    <a:lnTo>
                      <a:pt x="4760" y="384"/>
                    </a:lnTo>
                    <a:lnTo>
                      <a:pt x="4760" y="384"/>
                    </a:lnTo>
                    <a:lnTo>
                      <a:pt x="4761" y="384"/>
                    </a:lnTo>
                    <a:lnTo>
                      <a:pt x="4761" y="384"/>
                    </a:lnTo>
                    <a:lnTo>
                      <a:pt x="4762" y="384"/>
                    </a:lnTo>
                    <a:lnTo>
                      <a:pt x="4762" y="384"/>
                    </a:lnTo>
                    <a:lnTo>
                      <a:pt x="4763" y="384"/>
                    </a:lnTo>
                    <a:lnTo>
                      <a:pt x="4763" y="384"/>
                    </a:lnTo>
                    <a:lnTo>
                      <a:pt x="4764" y="384"/>
                    </a:lnTo>
                    <a:lnTo>
                      <a:pt x="4764" y="384"/>
                    </a:lnTo>
                    <a:lnTo>
                      <a:pt x="4765" y="384"/>
                    </a:lnTo>
                    <a:lnTo>
                      <a:pt x="4765" y="384"/>
                    </a:lnTo>
                    <a:lnTo>
                      <a:pt x="4766" y="384"/>
                    </a:lnTo>
                    <a:lnTo>
                      <a:pt x="4766" y="384"/>
                    </a:lnTo>
                    <a:lnTo>
                      <a:pt x="4767" y="384"/>
                    </a:lnTo>
                    <a:lnTo>
                      <a:pt x="4767" y="384"/>
                    </a:lnTo>
                    <a:lnTo>
                      <a:pt x="4768" y="384"/>
                    </a:lnTo>
                    <a:lnTo>
                      <a:pt x="4768" y="384"/>
                    </a:lnTo>
                    <a:lnTo>
                      <a:pt x="4769" y="384"/>
                    </a:lnTo>
                    <a:lnTo>
                      <a:pt x="4769" y="384"/>
                    </a:lnTo>
                    <a:lnTo>
                      <a:pt x="4770" y="384"/>
                    </a:lnTo>
                    <a:lnTo>
                      <a:pt x="4770" y="384"/>
                    </a:lnTo>
                    <a:lnTo>
                      <a:pt x="4771" y="384"/>
                    </a:lnTo>
                    <a:lnTo>
                      <a:pt x="4771" y="384"/>
                    </a:lnTo>
                    <a:lnTo>
                      <a:pt x="4772" y="384"/>
                    </a:lnTo>
                    <a:lnTo>
                      <a:pt x="4772" y="384"/>
                    </a:lnTo>
                    <a:lnTo>
                      <a:pt x="4773" y="384"/>
                    </a:lnTo>
                    <a:lnTo>
                      <a:pt x="4773" y="384"/>
                    </a:lnTo>
                    <a:lnTo>
                      <a:pt x="4774" y="384"/>
                    </a:lnTo>
                    <a:lnTo>
                      <a:pt x="4774" y="384"/>
                    </a:lnTo>
                    <a:lnTo>
                      <a:pt x="4775" y="384"/>
                    </a:lnTo>
                    <a:lnTo>
                      <a:pt x="4775" y="384"/>
                    </a:lnTo>
                    <a:lnTo>
                      <a:pt x="4776" y="384"/>
                    </a:lnTo>
                    <a:lnTo>
                      <a:pt x="4776" y="384"/>
                    </a:lnTo>
                    <a:lnTo>
                      <a:pt x="4777" y="384"/>
                    </a:lnTo>
                    <a:lnTo>
                      <a:pt x="4777" y="384"/>
                    </a:lnTo>
                    <a:lnTo>
                      <a:pt x="4778" y="384"/>
                    </a:lnTo>
                    <a:lnTo>
                      <a:pt x="4778" y="384"/>
                    </a:lnTo>
                    <a:lnTo>
                      <a:pt x="4779" y="384"/>
                    </a:lnTo>
                    <a:lnTo>
                      <a:pt x="4779" y="384"/>
                    </a:lnTo>
                    <a:lnTo>
                      <a:pt x="4780" y="384"/>
                    </a:lnTo>
                    <a:lnTo>
                      <a:pt x="4780" y="384"/>
                    </a:lnTo>
                    <a:lnTo>
                      <a:pt x="4781" y="384"/>
                    </a:lnTo>
                    <a:lnTo>
                      <a:pt x="4781" y="384"/>
                    </a:lnTo>
                    <a:lnTo>
                      <a:pt x="4782" y="384"/>
                    </a:lnTo>
                    <a:lnTo>
                      <a:pt x="4782" y="384"/>
                    </a:lnTo>
                    <a:lnTo>
                      <a:pt x="4783" y="384"/>
                    </a:lnTo>
                    <a:lnTo>
                      <a:pt x="4783" y="384"/>
                    </a:lnTo>
                    <a:lnTo>
                      <a:pt x="4784" y="384"/>
                    </a:lnTo>
                    <a:lnTo>
                      <a:pt x="4784" y="384"/>
                    </a:lnTo>
                    <a:lnTo>
                      <a:pt x="4785" y="384"/>
                    </a:lnTo>
                    <a:lnTo>
                      <a:pt x="4785" y="384"/>
                    </a:lnTo>
                    <a:lnTo>
                      <a:pt x="4786" y="384"/>
                    </a:lnTo>
                    <a:lnTo>
                      <a:pt x="4786" y="384"/>
                    </a:lnTo>
                    <a:lnTo>
                      <a:pt x="4787" y="384"/>
                    </a:lnTo>
                    <a:lnTo>
                      <a:pt x="4787" y="384"/>
                    </a:lnTo>
                    <a:lnTo>
                      <a:pt x="4788" y="384"/>
                    </a:lnTo>
                    <a:lnTo>
                      <a:pt x="4788" y="384"/>
                    </a:lnTo>
                    <a:lnTo>
                      <a:pt x="4789" y="384"/>
                    </a:lnTo>
                    <a:lnTo>
                      <a:pt x="4789" y="384"/>
                    </a:lnTo>
                    <a:lnTo>
                      <a:pt x="4790" y="384"/>
                    </a:lnTo>
                    <a:lnTo>
                      <a:pt x="4790" y="384"/>
                    </a:lnTo>
                    <a:lnTo>
                      <a:pt x="4791" y="384"/>
                    </a:lnTo>
                    <a:lnTo>
                      <a:pt x="4791" y="384"/>
                    </a:lnTo>
                    <a:lnTo>
                      <a:pt x="4792" y="384"/>
                    </a:lnTo>
                    <a:lnTo>
                      <a:pt x="4792" y="384"/>
                    </a:lnTo>
                    <a:lnTo>
                      <a:pt x="4793" y="384"/>
                    </a:lnTo>
                    <a:lnTo>
                      <a:pt x="4793" y="384"/>
                    </a:lnTo>
                    <a:lnTo>
                      <a:pt x="4794" y="384"/>
                    </a:lnTo>
                    <a:lnTo>
                      <a:pt x="4794" y="384"/>
                    </a:lnTo>
                    <a:lnTo>
                      <a:pt x="4795" y="384"/>
                    </a:lnTo>
                    <a:lnTo>
                      <a:pt x="4795" y="384"/>
                    </a:lnTo>
                    <a:lnTo>
                      <a:pt x="4796" y="384"/>
                    </a:lnTo>
                    <a:lnTo>
                      <a:pt x="4796" y="384"/>
                    </a:lnTo>
                    <a:lnTo>
                      <a:pt x="4797" y="384"/>
                    </a:lnTo>
                    <a:lnTo>
                      <a:pt x="4798" y="384"/>
                    </a:lnTo>
                    <a:lnTo>
                      <a:pt x="4798" y="384"/>
                    </a:lnTo>
                    <a:lnTo>
                      <a:pt x="4799" y="384"/>
                    </a:lnTo>
                    <a:lnTo>
                      <a:pt x="4799" y="384"/>
                    </a:lnTo>
                    <a:lnTo>
                      <a:pt x="4800" y="384"/>
                    </a:lnTo>
                    <a:lnTo>
                      <a:pt x="4800" y="384"/>
                    </a:lnTo>
                    <a:lnTo>
                      <a:pt x="4800" y="384"/>
                    </a:lnTo>
                    <a:lnTo>
                      <a:pt x="4801" y="384"/>
                    </a:lnTo>
                    <a:lnTo>
                      <a:pt x="4802" y="384"/>
                    </a:lnTo>
                    <a:lnTo>
                      <a:pt x="4802" y="384"/>
                    </a:lnTo>
                    <a:lnTo>
                      <a:pt x="4803" y="384"/>
                    </a:lnTo>
                    <a:lnTo>
                      <a:pt x="4803" y="384"/>
                    </a:lnTo>
                    <a:lnTo>
                      <a:pt x="4804" y="384"/>
                    </a:lnTo>
                    <a:lnTo>
                      <a:pt x="4804" y="384"/>
                    </a:lnTo>
                    <a:lnTo>
                      <a:pt x="4805" y="384"/>
                    </a:lnTo>
                    <a:lnTo>
                      <a:pt x="4805" y="384"/>
                    </a:lnTo>
                    <a:lnTo>
                      <a:pt x="4806" y="384"/>
                    </a:lnTo>
                    <a:lnTo>
                      <a:pt x="4806" y="266"/>
                    </a:lnTo>
                    <a:lnTo>
                      <a:pt x="4806" y="384"/>
                    </a:lnTo>
                    <a:lnTo>
                      <a:pt x="4807" y="384"/>
                    </a:lnTo>
                    <a:lnTo>
                      <a:pt x="4807" y="230"/>
                    </a:lnTo>
                    <a:lnTo>
                      <a:pt x="4807" y="384"/>
                    </a:lnTo>
                    <a:lnTo>
                      <a:pt x="4808" y="384"/>
                    </a:lnTo>
                    <a:lnTo>
                      <a:pt x="4808" y="384"/>
                    </a:lnTo>
                    <a:lnTo>
                      <a:pt x="4809" y="384"/>
                    </a:lnTo>
                    <a:lnTo>
                      <a:pt x="4809" y="384"/>
                    </a:lnTo>
                    <a:lnTo>
                      <a:pt x="4810" y="384"/>
                    </a:lnTo>
                    <a:lnTo>
                      <a:pt x="4810" y="384"/>
                    </a:lnTo>
                    <a:lnTo>
                      <a:pt x="4811" y="384"/>
                    </a:lnTo>
                    <a:lnTo>
                      <a:pt x="4811" y="384"/>
                    </a:lnTo>
                    <a:lnTo>
                      <a:pt x="4812" y="384"/>
                    </a:lnTo>
                    <a:lnTo>
                      <a:pt x="4812" y="274"/>
                    </a:lnTo>
                    <a:lnTo>
                      <a:pt x="4812" y="384"/>
                    </a:lnTo>
                    <a:lnTo>
                      <a:pt x="4813" y="384"/>
                    </a:lnTo>
                    <a:lnTo>
                      <a:pt x="4813" y="384"/>
                    </a:lnTo>
                    <a:lnTo>
                      <a:pt x="4814" y="384"/>
                    </a:lnTo>
                    <a:lnTo>
                      <a:pt x="4814" y="384"/>
                    </a:lnTo>
                    <a:lnTo>
                      <a:pt x="4815" y="384"/>
                    </a:lnTo>
                    <a:lnTo>
                      <a:pt x="4815" y="384"/>
                    </a:lnTo>
                    <a:lnTo>
                      <a:pt x="4816" y="384"/>
                    </a:lnTo>
                    <a:lnTo>
                      <a:pt x="4816" y="303"/>
                    </a:lnTo>
                    <a:lnTo>
                      <a:pt x="4816" y="384"/>
                    </a:lnTo>
                    <a:lnTo>
                      <a:pt x="4817" y="384"/>
                    </a:lnTo>
                    <a:lnTo>
                      <a:pt x="4817" y="384"/>
                    </a:lnTo>
                    <a:lnTo>
                      <a:pt x="4818" y="384"/>
                    </a:lnTo>
                    <a:lnTo>
                      <a:pt x="4818" y="384"/>
                    </a:lnTo>
                    <a:lnTo>
                      <a:pt x="4819" y="244"/>
                    </a:lnTo>
                    <a:lnTo>
                      <a:pt x="4819" y="384"/>
                    </a:lnTo>
                    <a:lnTo>
                      <a:pt x="4819" y="384"/>
                    </a:lnTo>
                    <a:lnTo>
                      <a:pt x="4820" y="384"/>
                    </a:lnTo>
                    <a:lnTo>
                      <a:pt x="4820" y="311"/>
                    </a:lnTo>
                    <a:lnTo>
                      <a:pt x="4820" y="384"/>
                    </a:lnTo>
                    <a:lnTo>
                      <a:pt x="4821" y="384"/>
                    </a:lnTo>
                    <a:lnTo>
                      <a:pt x="4822" y="384"/>
                    </a:lnTo>
                    <a:lnTo>
                      <a:pt x="4822" y="384"/>
                    </a:lnTo>
                    <a:lnTo>
                      <a:pt x="4823" y="384"/>
                    </a:lnTo>
                    <a:lnTo>
                      <a:pt x="4823" y="384"/>
                    </a:lnTo>
                    <a:lnTo>
                      <a:pt x="4824" y="384"/>
                    </a:lnTo>
                    <a:lnTo>
                      <a:pt x="4824" y="384"/>
                    </a:lnTo>
                    <a:lnTo>
                      <a:pt x="4825" y="384"/>
                    </a:lnTo>
                    <a:lnTo>
                      <a:pt x="4825" y="384"/>
                    </a:lnTo>
                    <a:lnTo>
                      <a:pt x="4826" y="384"/>
                    </a:lnTo>
                    <a:lnTo>
                      <a:pt x="4826" y="384"/>
                    </a:lnTo>
                    <a:lnTo>
                      <a:pt x="4827" y="384"/>
                    </a:lnTo>
                    <a:lnTo>
                      <a:pt x="4827" y="384"/>
                    </a:lnTo>
                    <a:lnTo>
                      <a:pt x="4828" y="384"/>
                    </a:lnTo>
                    <a:lnTo>
                      <a:pt x="4828" y="384"/>
                    </a:lnTo>
                    <a:lnTo>
                      <a:pt x="4829" y="384"/>
                    </a:lnTo>
                    <a:lnTo>
                      <a:pt x="4829" y="384"/>
                    </a:lnTo>
                    <a:lnTo>
                      <a:pt x="4830" y="384"/>
                    </a:lnTo>
                    <a:lnTo>
                      <a:pt x="4830" y="384"/>
                    </a:lnTo>
                    <a:lnTo>
                      <a:pt x="4831" y="384"/>
                    </a:lnTo>
                    <a:lnTo>
                      <a:pt x="4831" y="384"/>
                    </a:lnTo>
                    <a:lnTo>
                      <a:pt x="4832" y="384"/>
                    </a:lnTo>
                    <a:lnTo>
                      <a:pt x="4832" y="128"/>
                    </a:lnTo>
                    <a:lnTo>
                      <a:pt x="4832" y="192"/>
                    </a:lnTo>
                    <a:lnTo>
                      <a:pt x="4833" y="384"/>
                    </a:lnTo>
                    <a:lnTo>
                      <a:pt x="4833" y="230"/>
                    </a:lnTo>
                    <a:lnTo>
                      <a:pt x="4833" y="230"/>
                    </a:lnTo>
                    <a:lnTo>
                      <a:pt x="4834" y="384"/>
                    </a:lnTo>
                    <a:lnTo>
                      <a:pt x="4835" y="384"/>
                    </a:lnTo>
                    <a:lnTo>
                      <a:pt x="4835" y="384"/>
                    </a:lnTo>
                    <a:lnTo>
                      <a:pt x="4836" y="384"/>
                    </a:lnTo>
                    <a:lnTo>
                      <a:pt x="4836" y="384"/>
                    </a:lnTo>
                    <a:lnTo>
                      <a:pt x="4836" y="230"/>
                    </a:lnTo>
                    <a:lnTo>
                      <a:pt x="4837" y="384"/>
                    </a:lnTo>
                    <a:lnTo>
                      <a:pt x="4837" y="244"/>
                    </a:lnTo>
                    <a:lnTo>
                      <a:pt x="4837" y="384"/>
                    </a:lnTo>
                    <a:lnTo>
                      <a:pt x="4838" y="384"/>
                    </a:lnTo>
                    <a:lnTo>
                      <a:pt x="4838" y="384"/>
                    </a:lnTo>
                    <a:lnTo>
                      <a:pt x="4839" y="384"/>
                    </a:lnTo>
                    <a:lnTo>
                      <a:pt x="4839" y="384"/>
                    </a:lnTo>
                    <a:lnTo>
                      <a:pt x="4840" y="384"/>
                    </a:lnTo>
                    <a:lnTo>
                      <a:pt x="4840" y="384"/>
                    </a:lnTo>
                    <a:lnTo>
                      <a:pt x="4841" y="384"/>
                    </a:lnTo>
                    <a:lnTo>
                      <a:pt x="4841" y="384"/>
                    </a:lnTo>
                    <a:lnTo>
                      <a:pt x="4842" y="384"/>
                    </a:lnTo>
                    <a:lnTo>
                      <a:pt x="4842" y="384"/>
                    </a:lnTo>
                    <a:lnTo>
                      <a:pt x="4842" y="128"/>
                    </a:lnTo>
                    <a:lnTo>
                      <a:pt x="4843" y="384"/>
                    </a:lnTo>
                    <a:lnTo>
                      <a:pt x="4843" y="384"/>
                    </a:lnTo>
                    <a:lnTo>
                      <a:pt x="4843" y="230"/>
                    </a:lnTo>
                    <a:lnTo>
                      <a:pt x="4844" y="384"/>
                    </a:lnTo>
                    <a:lnTo>
                      <a:pt x="4844" y="384"/>
                    </a:lnTo>
                    <a:lnTo>
                      <a:pt x="4845" y="384"/>
                    </a:lnTo>
                    <a:lnTo>
                      <a:pt x="4845" y="384"/>
                    </a:lnTo>
                    <a:lnTo>
                      <a:pt x="4846" y="384"/>
                    </a:lnTo>
                    <a:lnTo>
                      <a:pt x="4846" y="384"/>
                    </a:lnTo>
                    <a:lnTo>
                      <a:pt x="4847" y="384"/>
                    </a:lnTo>
                    <a:lnTo>
                      <a:pt x="4847" y="384"/>
                    </a:lnTo>
                    <a:lnTo>
                      <a:pt x="4848" y="384"/>
                    </a:lnTo>
                    <a:lnTo>
                      <a:pt x="4848" y="384"/>
                    </a:lnTo>
                    <a:lnTo>
                      <a:pt x="4849" y="384"/>
                    </a:lnTo>
                    <a:lnTo>
                      <a:pt x="4849" y="384"/>
                    </a:lnTo>
                    <a:lnTo>
                      <a:pt x="4850" y="384"/>
                    </a:lnTo>
                    <a:lnTo>
                      <a:pt x="4850" y="384"/>
                    </a:lnTo>
                    <a:lnTo>
                      <a:pt x="4851" y="384"/>
                    </a:lnTo>
                    <a:lnTo>
                      <a:pt x="4851" y="384"/>
                    </a:lnTo>
                    <a:lnTo>
                      <a:pt x="4852" y="384"/>
                    </a:lnTo>
                    <a:lnTo>
                      <a:pt x="4852" y="384"/>
                    </a:lnTo>
                    <a:lnTo>
                      <a:pt x="4853" y="384"/>
                    </a:lnTo>
                    <a:lnTo>
                      <a:pt x="4853" y="384"/>
                    </a:lnTo>
                    <a:lnTo>
                      <a:pt x="4854" y="384"/>
                    </a:lnTo>
                    <a:lnTo>
                      <a:pt x="4854" y="384"/>
                    </a:lnTo>
                    <a:lnTo>
                      <a:pt x="4855" y="384"/>
                    </a:lnTo>
                    <a:lnTo>
                      <a:pt x="4855" y="384"/>
                    </a:lnTo>
                    <a:lnTo>
                      <a:pt x="4856" y="384"/>
                    </a:lnTo>
                    <a:lnTo>
                      <a:pt x="4856" y="384"/>
                    </a:lnTo>
                    <a:lnTo>
                      <a:pt x="4857" y="384"/>
                    </a:lnTo>
                    <a:lnTo>
                      <a:pt x="4857" y="384"/>
                    </a:lnTo>
                    <a:lnTo>
                      <a:pt x="4857" y="230"/>
                    </a:lnTo>
                    <a:lnTo>
                      <a:pt x="4858" y="384"/>
                    </a:lnTo>
                    <a:lnTo>
                      <a:pt x="4858" y="384"/>
                    </a:lnTo>
                    <a:lnTo>
                      <a:pt x="4859" y="256"/>
                    </a:lnTo>
                    <a:lnTo>
                      <a:pt x="4859" y="350"/>
                    </a:lnTo>
                    <a:lnTo>
                      <a:pt x="4859" y="384"/>
                    </a:lnTo>
                    <a:lnTo>
                      <a:pt x="4859" y="282"/>
                    </a:lnTo>
                    <a:lnTo>
                      <a:pt x="4860" y="384"/>
                    </a:lnTo>
                    <a:lnTo>
                      <a:pt x="4860" y="384"/>
                    </a:lnTo>
                    <a:lnTo>
                      <a:pt x="4861" y="384"/>
                    </a:lnTo>
                    <a:lnTo>
                      <a:pt x="4861" y="384"/>
                    </a:lnTo>
                    <a:lnTo>
                      <a:pt x="4862" y="384"/>
                    </a:lnTo>
                    <a:lnTo>
                      <a:pt x="4862" y="384"/>
                    </a:lnTo>
                    <a:lnTo>
                      <a:pt x="4863" y="384"/>
                    </a:lnTo>
                    <a:lnTo>
                      <a:pt x="4863" y="384"/>
                    </a:lnTo>
                    <a:lnTo>
                      <a:pt x="4864" y="384"/>
                    </a:lnTo>
                    <a:lnTo>
                      <a:pt x="4864" y="384"/>
                    </a:lnTo>
                    <a:lnTo>
                      <a:pt x="4865" y="384"/>
                    </a:lnTo>
                    <a:lnTo>
                      <a:pt x="4865" y="384"/>
                    </a:lnTo>
                    <a:lnTo>
                      <a:pt x="4866" y="384"/>
                    </a:lnTo>
                    <a:lnTo>
                      <a:pt x="4866" y="384"/>
                    </a:lnTo>
                    <a:lnTo>
                      <a:pt x="4867" y="384"/>
                    </a:lnTo>
                    <a:lnTo>
                      <a:pt x="4867" y="384"/>
                    </a:lnTo>
                    <a:lnTo>
                      <a:pt x="4868" y="384"/>
                    </a:lnTo>
                    <a:lnTo>
                      <a:pt x="4868" y="384"/>
                    </a:lnTo>
                    <a:lnTo>
                      <a:pt x="4869" y="384"/>
                    </a:lnTo>
                    <a:lnTo>
                      <a:pt x="4869" y="384"/>
                    </a:lnTo>
                    <a:lnTo>
                      <a:pt x="4870" y="384"/>
                    </a:lnTo>
                    <a:lnTo>
                      <a:pt x="4870" y="384"/>
                    </a:lnTo>
                    <a:lnTo>
                      <a:pt x="4871" y="384"/>
                    </a:lnTo>
                    <a:lnTo>
                      <a:pt x="4871" y="384"/>
                    </a:lnTo>
                    <a:lnTo>
                      <a:pt x="4872" y="384"/>
                    </a:lnTo>
                    <a:lnTo>
                      <a:pt x="4872" y="384"/>
                    </a:lnTo>
                    <a:lnTo>
                      <a:pt x="4872" y="192"/>
                    </a:lnTo>
                    <a:lnTo>
                      <a:pt x="4873" y="230"/>
                    </a:lnTo>
                    <a:lnTo>
                      <a:pt x="4873" y="384"/>
                    </a:lnTo>
                    <a:lnTo>
                      <a:pt x="4874" y="384"/>
                    </a:lnTo>
                    <a:lnTo>
                      <a:pt x="4874" y="384"/>
                    </a:lnTo>
                    <a:lnTo>
                      <a:pt x="4875" y="384"/>
                    </a:lnTo>
                    <a:lnTo>
                      <a:pt x="4875" y="384"/>
                    </a:lnTo>
                    <a:lnTo>
                      <a:pt x="4876" y="384"/>
                    </a:lnTo>
                    <a:lnTo>
                      <a:pt x="4876" y="384"/>
                    </a:lnTo>
                    <a:lnTo>
                      <a:pt x="4877" y="384"/>
                    </a:lnTo>
                    <a:lnTo>
                      <a:pt x="4877" y="384"/>
                    </a:lnTo>
                    <a:lnTo>
                      <a:pt x="4878" y="384"/>
                    </a:lnTo>
                    <a:lnTo>
                      <a:pt x="4878" y="384"/>
                    </a:lnTo>
                    <a:lnTo>
                      <a:pt x="4879" y="230"/>
                    </a:lnTo>
                    <a:lnTo>
                      <a:pt x="4879" y="384"/>
                    </a:lnTo>
                    <a:lnTo>
                      <a:pt x="4879" y="384"/>
                    </a:lnTo>
                    <a:lnTo>
                      <a:pt x="4880" y="384"/>
                    </a:lnTo>
                    <a:lnTo>
                      <a:pt x="4880" y="384"/>
                    </a:lnTo>
                    <a:lnTo>
                      <a:pt x="4881" y="384"/>
                    </a:lnTo>
                    <a:lnTo>
                      <a:pt x="4881" y="384"/>
                    </a:lnTo>
                    <a:lnTo>
                      <a:pt x="4882" y="384"/>
                    </a:lnTo>
                    <a:lnTo>
                      <a:pt x="4882" y="384"/>
                    </a:lnTo>
                    <a:lnTo>
                      <a:pt x="4883" y="384"/>
                    </a:lnTo>
                    <a:lnTo>
                      <a:pt x="4883" y="384"/>
                    </a:lnTo>
                    <a:lnTo>
                      <a:pt x="4884" y="384"/>
                    </a:lnTo>
                    <a:lnTo>
                      <a:pt x="4884" y="384"/>
                    </a:lnTo>
                    <a:lnTo>
                      <a:pt x="4885" y="384"/>
                    </a:lnTo>
                    <a:lnTo>
                      <a:pt x="4885" y="384"/>
                    </a:lnTo>
                    <a:lnTo>
                      <a:pt x="4886" y="384"/>
                    </a:lnTo>
                    <a:lnTo>
                      <a:pt x="4886" y="384"/>
                    </a:lnTo>
                    <a:lnTo>
                      <a:pt x="4887" y="384"/>
                    </a:lnTo>
                    <a:lnTo>
                      <a:pt x="4887" y="384"/>
                    </a:lnTo>
                    <a:lnTo>
                      <a:pt x="4888" y="384"/>
                    </a:lnTo>
                    <a:lnTo>
                      <a:pt x="4888" y="384"/>
                    </a:lnTo>
                    <a:lnTo>
                      <a:pt x="4888" y="76"/>
                    </a:lnTo>
                    <a:lnTo>
                      <a:pt x="4889" y="266"/>
                    </a:lnTo>
                    <a:lnTo>
                      <a:pt x="4889" y="266"/>
                    </a:lnTo>
                    <a:lnTo>
                      <a:pt x="4889" y="384"/>
                    </a:lnTo>
                    <a:lnTo>
                      <a:pt x="4890" y="384"/>
                    </a:lnTo>
                    <a:lnTo>
                      <a:pt x="4890" y="384"/>
                    </a:lnTo>
                    <a:lnTo>
                      <a:pt x="4891" y="230"/>
                    </a:lnTo>
                    <a:lnTo>
                      <a:pt x="4891" y="384"/>
                    </a:lnTo>
                    <a:lnTo>
                      <a:pt x="4891" y="384"/>
                    </a:lnTo>
                    <a:lnTo>
                      <a:pt x="4892" y="384"/>
                    </a:lnTo>
                    <a:lnTo>
                      <a:pt x="4892" y="384"/>
                    </a:lnTo>
                    <a:lnTo>
                      <a:pt x="4893" y="384"/>
                    </a:lnTo>
                    <a:lnTo>
                      <a:pt x="4893" y="384"/>
                    </a:lnTo>
                    <a:lnTo>
                      <a:pt x="4894" y="384"/>
                    </a:lnTo>
                    <a:lnTo>
                      <a:pt x="4894" y="384"/>
                    </a:lnTo>
                    <a:lnTo>
                      <a:pt x="4895" y="384"/>
                    </a:lnTo>
                    <a:lnTo>
                      <a:pt x="4895" y="384"/>
                    </a:lnTo>
                    <a:lnTo>
                      <a:pt x="4896" y="384"/>
                    </a:lnTo>
                    <a:lnTo>
                      <a:pt x="4896" y="384"/>
                    </a:lnTo>
                    <a:lnTo>
                      <a:pt x="4897" y="230"/>
                    </a:lnTo>
                    <a:lnTo>
                      <a:pt x="4897" y="333"/>
                    </a:lnTo>
                    <a:lnTo>
                      <a:pt x="4897" y="384"/>
                    </a:lnTo>
                    <a:lnTo>
                      <a:pt x="4898" y="384"/>
                    </a:lnTo>
                    <a:lnTo>
                      <a:pt x="4898" y="384"/>
                    </a:lnTo>
                    <a:lnTo>
                      <a:pt x="4899" y="384"/>
                    </a:lnTo>
                    <a:lnTo>
                      <a:pt x="4899" y="384"/>
                    </a:lnTo>
                    <a:lnTo>
                      <a:pt x="4900" y="384"/>
                    </a:lnTo>
                    <a:lnTo>
                      <a:pt x="4900" y="384"/>
                    </a:lnTo>
                    <a:lnTo>
                      <a:pt x="4901" y="384"/>
                    </a:lnTo>
                    <a:lnTo>
                      <a:pt x="4901" y="384"/>
                    </a:lnTo>
                    <a:lnTo>
                      <a:pt x="4902" y="384"/>
                    </a:lnTo>
                    <a:lnTo>
                      <a:pt x="4902" y="384"/>
                    </a:lnTo>
                    <a:lnTo>
                      <a:pt x="4903" y="384"/>
                    </a:lnTo>
                    <a:lnTo>
                      <a:pt x="4903" y="384"/>
                    </a:lnTo>
                    <a:lnTo>
                      <a:pt x="4904" y="384"/>
                    </a:lnTo>
                    <a:lnTo>
                      <a:pt x="4904" y="256"/>
                    </a:lnTo>
                    <a:lnTo>
                      <a:pt x="4904" y="384"/>
                    </a:lnTo>
                    <a:lnTo>
                      <a:pt x="4905" y="230"/>
                    </a:lnTo>
                    <a:lnTo>
                      <a:pt x="4905" y="384"/>
                    </a:lnTo>
                    <a:lnTo>
                      <a:pt x="4905" y="384"/>
                    </a:lnTo>
                    <a:lnTo>
                      <a:pt x="4905" y="256"/>
                    </a:lnTo>
                    <a:lnTo>
                      <a:pt x="4906" y="266"/>
                    </a:lnTo>
                    <a:lnTo>
                      <a:pt x="4906" y="266"/>
                    </a:lnTo>
                    <a:lnTo>
                      <a:pt x="4907" y="384"/>
                    </a:lnTo>
                    <a:lnTo>
                      <a:pt x="4907" y="384"/>
                    </a:lnTo>
                    <a:lnTo>
                      <a:pt x="4907" y="384"/>
                    </a:lnTo>
                    <a:lnTo>
                      <a:pt x="4908" y="230"/>
                    </a:lnTo>
                    <a:lnTo>
                      <a:pt x="4908" y="230"/>
                    </a:lnTo>
                    <a:lnTo>
                      <a:pt x="4908" y="331"/>
                    </a:lnTo>
                    <a:lnTo>
                      <a:pt x="4908" y="384"/>
                    </a:lnTo>
                    <a:lnTo>
                      <a:pt x="4909" y="213"/>
                    </a:lnTo>
                    <a:lnTo>
                      <a:pt x="4909" y="352"/>
                    </a:lnTo>
                    <a:lnTo>
                      <a:pt x="4909" y="303"/>
                    </a:lnTo>
                    <a:lnTo>
                      <a:pt x="4909" y="384"/>
                    </a:lnTo>
                    <a:lnTo>
                      <a:pt x="4910" y="384"/>
                    </a:lnTo>
                    <a:lnTo>
                      <a:pt x="4910" y="384"/>
                    </a:lnTo>
                    <a:lnTo>
                      <a:pt x="4910" y="244"/>
                    </a:lnTo>
                    <a:lnTo>
                      <a:pt x="4911" y="384"/>
                    </a:lnTo>
                    <a:lnTo>
                      <a:pt x="4911" y="384"/>
                    </a:lnTo>
                    <a:lnTo>
                      <a:pt x="4912" y="384"/>
                    </a:lnTo>
                    <a:lnTo>
                      <a:pt x="4912" y="384"/>
                    </a:lnTo>
                    <a:lnTo>
                      <a:pt x="4913" y="384"/>
                    </a:lnTo>
                    <a:lnTo>
                      <a:pt x="4913" y="339"/>
                    </a:lnTo>
                    <a:lnTo>
                      <a:pt x="4913" y="384"/>
                    </a:lnTo>
                    <a:lnTo>
                      <a:pt x="4914" y="384"/>
                    </a:lnTo>
                    <a:lnTo>
                      <a:pt x="4914" y="164"/>
                    </a:lnTo>
                    <a:lnTo>
                      <a:pt x="4914" y="266"/>
                    </a:lnTo>
                    <a:lnTo>
                      <a:pt x="4915" y="266"/>
                    </a:lnTo>
                    <a:lnTo>
                      <a:pt x="4915" y="256"/>
                    </a:lnTo>
                    <a:lnTo>
                      <a:pt x="4916" y="256"/>
                    </a:lnTo>
                    <a:lnTo>
                      <a:pt x="4916" y="256"/>
                    </a:lnTo>
                    <a:lnTo>
                      <a:pt x="4917" y="384"/>
                    </a:lnTo>
                    <a:lnTo>
                      <a:pt x="4917" y="384"/>
                    </a:lnTo>
                    <a:lnTo>
                      <a:pt x="4917" y="384"/>
                    </a:lnTo>
                    <a:lnTo>
                      <a:pt x="4918" y="128"/>
                    </a:lnTo>
                    <a:lnTo>
                      <a:pt x="4918" y="274"/>
                    </a:lnTo>
                    <a:lnTo>
                      <a:pt x="4918" y="266"/>
                    </a:lnTo>
                    <a:lnTo>
                      <a:pt x="4919" y="266"/>
                    </a:lnTo>
                    <a:lnTo>
                      <a:pt x="4919" y="384"/>
                    </a:lnTo>
                    <a:lnTo>
                      <a:pt x="4920" y="384"/>
                    </a:lnTo>
                    <a:lnTo>
                      <a:pt x="4920" y="384"/>
                    </a:lnTo>
                    <a:lnTo>
                      <a:pt x="4921" y="384"/>
                    </a:lnTo>
                    <a:lnTo>
                      <a:pt x="4921" y="384"/>
                    </a:lnTo>
                    <a:lnTo>
                      <a:pt x="4922" y="322"/>
                    </a:lnTo>
                    <a:lnTo>
                      <a:pt x="4922" y="384"/>
                    </a:lnTo>
                    <a:lnTo>
                      <a:pt x="4922" y="384"/>
                    </a:lnTo>
                    <a:lnTo>
                      <a:pt x="4923" y="384"/>
                    </a:lnTo>
                    <a:lnTo>
                      <a:pt x="4923" y="384"/>
                    </a:lnTo>
                    <a:lnTo>
                      <a:pt x="4924" y="256"/>
                    </a:lnTo>
                    <a:lnTo>
                      <a:pt x="4924" y="384"/>
                    </a:lnTo>
                    <a:lnTo>
                      <a:pt x="4924" y="384"/>
                    </a:lnTo>
                    <a:lnTo>
                      <a:pt x="4925" y="384"/>
                    </a:lnTo>
                    <a:lnTo>
                      <a:pt x="4925" y="384"/>
                    </a:lnTo>
                    <a:lnTo>
                      <a:pt x="4926" y="213"/>
                    </a:lnTo>
                    <a:lnTo>
                      <a:pt x="4926" y="384"/>
                    </a:lnTo>
                    <a:lnTo>
                      <a:pt x="4926" y="384"/>
                    </a:lnTo>
                    <a:lnTo>
                      <a:pt x="4927" y="384"/>
                    </a:lnTo>
                    <a:lnTo>
                      <a:pt x="4927" y="384"/>
                    </a:lnTo>
                    <a:lnTo>
                      <a:pt x="4928" y="384"/>
                    </a:lnTo>
                    <a:lnTo>
                      <a:pt x="4928" y="384"/>
                    </a:lnTo>
                    <a:lnTo>
                      <a:pt x="4929" y="384"/>
                    </a:lnTo>
                    <a:lnTo>
                      <a:pt x="4929" y="384"/>
                    </a:lnTo>
                    <a:lnTo>
                      <a:pt x="4930" y="384"/>
                    </a:lnTo>
                    <a:lnTo>
                      <a:pt x="4930" y="384"/>
                    </a:lnTo>
                    <a:lnTo>
                      <a:pt x="4931" y="384"/>
                    </a:lnTo>
                    <a:lnTo>
                      <a:pt x="4931" y="384"/>
                    </a:lnTo>
                    <a:lnTo>
                      <a:pt x="4932" y="384"/>
                    </a:lnTo>
                    <a:lnTo>
                      <a:pt x="4932" y="384"/>
                    </a:lnTo>
                    <a:lnTo>
                      <a:pt x="4933" y="384"/>
                    </a:lnTo>
                    <a:lnTo>
                      <a:pt x="4933" y="384"/>
                    </a:lnTo>
                    <a:lnTo>
                      <a:pt x="4934" y="384"/>
                    </a:lnTo>
                    <a:lnTo>
                      <a:pt x="4934" y="384"/>
                    </a:lnTo>
                    <a:lnTo>
                      <a:pt x="4935" y="384"/>
                    </a:lnTo>
                    <a:lnTo>
                      <a:pt x="4935" y="384"/>
                    </a:lnTo>
                    <a:lnTo>
                      <a:pt x="4936" y="384"/>
                    </a:lnTo>
                    <a:lnTo>
                      <a:pt x="4936" y="384"/>
                    </a:lnTo>
                    <a:lnTo>
                      <a:pt x="4937" y="384"/>
                    </a:lnTo>
                    <a:lnTo>
                      <a:pt x="4937" y="384"/>
                    </a:lnTo>
                    <a:lnTo>
                      <a:pt x="4938" y="384"/>
                    </a:lnTo>
                    <a:lnTo>
                      <a:pt x="4938" y="384"/>
                    </a:lnTo>
                    <a:lnTo>
                      <a:pt x="4939" y="384"/>
                    </a:lnTo>
                    <a:lnTo>
                      <a:pt x="4939" y="384"/>
                    </a:lnTo>
                    <a:lnTo>
                      <a:pt x="4940" y="384"/>
                    </a:lnTo>
                    <a:lnTo>
                      <a:pt x="4940" y="384"/>
                    </a:lnTo>
                    <a:lnTo>
                      <a:pt x="4941" y="384"/>
                    </a:lnTo>
                    <a:lnTo>
                      <a:pt x="4941" y="384"/>
                    </a:lnTo>
                    <a:lnTo>
                      <a:pt x="4942" y="384"/>
                    </a:lnTo>
                    <a:lnTo>
                      <a:pt x="4942" y="384"/>
                    </a:lnTo>
                    <a:lnTo>
                      <a:pt x="4943" y="384"/>
                    </a:lnTo>
                    <a:lnTo>
                      <a:pt x="4943" y="384"/>
                    </a:lnTo>
                    <a:lnTo>
                      <a:pt x="4944" y="384"/>
                    </a:lnTo>
                    <a:lnTo>
                      <a:pt x="4944" y="384"/>
                    </a:lnTo>
                    <a:lnTo>
                      <a:pt x="4945" y="384"/>
                    </a:lnTo>
                    <a:lnTo>
                      <a:pt x="4946" y="384"/>
                    </a:lnTo>
                    <a:lnTo>
                      <a:pt x="4946" y="384"/>
                    </a:lnTo>
                    <a:lnTo>
                      <a:pt x="4947" y="384"/>
                    </a:lnTo>
                    <a:lnTo>
                      <a:pt x="4947" y="384"/>
                    </a:lnTo>
                    <a:lnTo>
                      <a:pt x="4948" y="384"/>
                    </a:lnTo>
                    <a:lnTo>
                      <a:pt x="4948" y="384"/>
                    </a:lnTo>
                    <a:lnTo>
                      <a:pt x="4949" y="384"/>
                    </a:lnTo>
                    <a:lnTo>
                      <a:pt x="4949" y="384"/>
                    </a:lnTo>
                    <a:lnTo>
                      <a:pt x="4950" y="384"/>
                    </a:lnTo>
                    <a:lnTo>
                      <a:pt x="4950" y="384"/>
                    </a:lnTo>
                    <a:lnTo>
                      <a:pt x="4951" y="384"/>
                    </a:lnTo>
                    <a:lnTo>
                      <a:pt x="4951" y="384"/>
                    </a:lnTo>
                    <a:lnTo>
                      <a:pt x="4952" y="384"/>
                    </a:lnTo>
                    <a:lnTo>
                      <a:pt x="4952" y="384"/>
                    </a:lnTo>
                    <a:lnTo>
                      <a:pt x="4953" y="384"/>
                    </a:lnTo>
                    <a:lnTo>
                      <a:pt x="4953" y="384"/>
                    </a:lnTo>
                    <a:lnTo>
                      <a:pt x="4954" y="384"/>
                    </a:lnTo>
                    <a:lnTo>
                      <a:pt x="4954" y="384"/>
                    </a:lnTo>
                    <a:lnTo>
                      <a:pt x="4954" y="384"/>
                    </a:lnTo>
                    <a:lnTo>
                      <a:pt x="4955" y="384"/>
                    </a:lnTo>
                    <a:lnTo>
                      <a:pt x="4956" y="384"/>
                    </a:lnTo>
                    <a:lnTo>
                      <a:pt x="4956" y="384"/>
                    </a:lnTo>
                    <a:lnTo>
                      <a:pt x="4957" y="384"/>
                    </a:lnTo>
                    <a:lnTo>
                      <a:pt x="4957" y="384"/>
                    </a:lnTo>
                    <a:lnTo>
                      <a:pt x="4958" y="384"/>
                    </a:lnTo>
                    <a:lnTo>
                      <a:pt x="4958" y="384"/>
                    </a:lnTo>
                    <a:lnTo>
                      <a:pt x="4959" y="384"/>
                    </a:lnTo>
                    <a:lnTo>
                      <a:pt x="4959" y="384"/>
                    </a:lnTo>
                    <a:lnTo>
                      <a:pt x="4960" y="384"/>
                    </a:lnTo>
                    <a:lnTo>
                      <a:pt x="4960" y="384"/>
                    </a:lnTo>
                    <a:lnTo>
                      <a:pt x="4961" y="384"/>
                    </a:lnTo>
                    <a:lnTo>
                      <a:pt x="4961" y="384"/>
                    </a:lnTo>
                    <a:lnTo>
                      <a:pt x="4962" y="384"/>
                    </a:lnTo>
                    <a:lnTo>
                      <a:pt x="4962" y="384"/>
                    </a:lnTo>
                    <a:lnTo>
                      <a:pt x="4963" y="384"/>
                    </a:lnTo>
                    <a:lnTo>
                      <a:pt x="4963" y="384"/>
                    </a:lnTo>
                    <a:lnTo>
                      <a:pt x="4964" y="384"/>
                    </a:lnTo>
                    <a:lnTo>
                      <a:pt x="4964" y="384"/>
                    </a:lnTo>
                    <a:lnTo>
                      <a:pt x="4965" y="384"/>
                    </a:lnTo>
                    <a:lnTo>
                      <a:pt x="4965" y="384"/>
                    </a:lnTo>
                    <a:lnTo>
                      <a:pt x="4966" y="384"/>
                    </a:lnTo>
                    <a:lnTo>
                      <a:pt x="4966" y="384"/>
                    </a:lnTo>
                    <a:lnTo>
                      <a:pt x="4967" y="384"/>
                    </a:lnTo>
                    <a:lnTo>
                      <a:pt x="4967" y="384"/>
                    </a:lnTo>
                    <a:lnTo>
                      <a:pt x="4968" y="384"/>
                    </a:lnTo>
                    <a:lnTo>
                      <a:pt x="4968" y="384"/>
                    </a:lnTo>
                    <a:lnTo>
                      <a:pt x="4969" y="384"/>
                    </a:lnTo>
                    <a:lnTo>
                      <a:pt x="4969" y="384"/>
                    </a:lnTo>
                    <a:lnTo>
                      <a:pt x="4970" y="384"/>
                    </a:lnTo>
                    <a:lnTo>
                      <a:pt x="4970" y="384"/>
                    </a:lnTo>
                    <a:lnTo>
                      <a:pt x="4971" y="384"/>
                    </a:lnTo>
                    <a:lnTo>
                      <a:pt x="4971" y="384"/>
                    </a:lnTo>
                    <a:lnTo>
                      <a:pt x="4972" y="384"/>
                    </a:lnTo>
                    <a:lnTo>
                      <a:pt x="4972" y="384"/>
                    </a:lnTo>
                    <a:lnTo>
                      <a:pt x="4973" y="384"/>
                    </a:lnTo>
                    <a:lnTo>
                      <a:pt x="4973" y="384"/>
                    </a:lnTo>
                    <a:lnTo>
                      <a:pt x="4974" y="384"/>
                    </a:lnTo>
                    <a:lnTo>
                      <a:pt x="4974" y="384"/>
                    </a:lnTo>
                    <a:lnTo>
                      <a:pt x="4974" y="384"/>
                    </a:lnTo>
                    <a:lnTo>
                      <a:pt x="4975" y="384"/>
                    </a:lnTo>
                    <a:lnTo>
                      <a:pt x="4976" y="384"/>
                    </a:lnTo>
                    <a:lnTo>
                      <a:pt x="4976" y="384"/>
                    </a:lnTo>
                    <a:lnTo>
                      <a:pt x="4977" y="384"/>
                    </a:lnTo>
                    <a:lnTo>
                      <a:pt x="4977" y="384"/>
                    </a:lnTo>
                    <a:lnTo>
                      <a:pt x="4978" y="384"/>
                    </a:lnTo>
                    <a:lnTo>
                      <a:pt x="4978" y="384"/>
                    </a:lnTo>
                    <a:lnTo>
                      <a:pt x="4979" y="384"/>
                    </a:lnTo>
                    <a:lnTo>
                      <a:pt x="4979" y="384"/>
                    </a:lnTo>
                    <a:lnTo>
                      <a:pt x="4980" y="384"/>
                    </a:lnTo>
                    <a:lnTo>
                      <a:pt x="4980" y="384"/>
                    </a:lnTo>
                    <a:lnTo>
                      <a:pt x="4981" y="384"/>
                    </a:lnTo>
                    <a:lnTo>
                      <a:pt x="4981" y="384"/>
                    </a:lnTo>
                    <a:lnTo>
                      <a:pt x="4982" y="384"/>
                    </a:lnTo>
                    <a:lnTo>
                      <a:pt x="4983" y="384"/>
                    </a:lnTo>
                    <a:lnTo>
                      <a:pt x="4983" y="384"/>
                    </a:lnTo>
                    <a:lnTo>
                      <a:pt x="4984" y="384"/>
                    </a:lnTo>
                    <a:lnTo>
                      <a:pt x="4984" y="384"/>
                    </a:lnTo>
                    <a:lnTo>
                      <a:pt x="4985" y="384"/>
                    </a:lnTo>
                    <a:lnTo>
                      <a:pt x="4985" y="384"/>
                    </a:lnTo>
                    <a:lnTo>
                      <a:pt x="4986" y="384"/>
                    </a:lnTo>
                    <a:lnTo>
                      <a:pt x="4986" y="384"/>
                    </a:lnTo>
                    <a:lnTo>
                      <a:pt x="4987" y="384"/>
                    </a:lnTo>
                    <a:lnTo>
                      <a:pt x="4987" y="384"/>
                    </a:lnTo>
                    <a:lnTo>
                      <a:pt x="4988" y="384"/>
                    </a:lnTo>
                    <a:lnTo>
                      <a:pt x="4988" y="384"/>
                    </a:lnTo>
                    <a:lnTo>
                      <a:pt x="4989" y="384"/>
                    </a:lnTo>
                    <a:lnTo>
                      <a:pt x="4989" y="384"/>
                    </a:lnTo>
                    <a:lnTo>
                      <a:pt x="4990" y="384"/>
                    </a:lnTo>
                    <a:lnTo>
                      <a:pt x="4990" y="384"/>
                    </a:lnTo>
                    <a:lnTo>
                      <a:pt x="4991" y="384"/>
                    </a:lnTo>
                    <a:lnTo>
                      <a:pt x="4991" y="384"/>
                    </a:lnTo>
                    <a:lnTo>
                      <a:pt x="4992" y="244"/>
                    </a:lnTo>
                    <a:lnTo>
                      <a:pt x="4992" y="384"/>
                    </a:lnTo>
                    <a:lnTo>
                      <a:pt x="4992" y="274"/>
                    </a:lnTo>
                    <a:lnTo>
                      <a:pt x="4993" y="384"/>
                    </a:lnTo>
                    <a:lnTo>
                      <a:pt x="4993" y="384"/>
                    </a:lnTo>
                    <a:lnTo>
                      <a:pt x="4994" y="384"/>
                    </a:lnTo>
                    <a:lnTo>
                      <a:pt x="4994" y="384"/>
                    </a:lnTo>
                    <a:lnTo>
                      <a:pt x="4995" y="384"/>
                    </a:lnTo>
                    <a:lnTo>
                      <a:pt x="4995" y="384"/>
                    </a:lnTo>
                    <a:lnTo>
                      <a:pt x="4995" y="256"/>
                    </a:lnTo>
                    <a:lnTo>
                      <a:pt x="4996" y="384"/>
                    </a:lnTo>
                    <a:lnTo>
                      <a:pt x="4996" y="384"/>
                    </a:lnTo>
                    <a:lnTo>
                      <a:pt x="4997" y="384"/>
                    </a:lnTo>
                    <a:lnTo>
                      <a:pt x="4997" y="384"/>
                    </a:lnTo>
                    <a:lnTo>
                      <a:pt x="4998" y="244"/>
                    </a:lnTo>
                    <a:lnTo>
                      <a:pt x="4998" y="384"/>
                    </a:lnTo>
                    <a:lnTo>
                      <a:pt x="4999" y="384"/>
                    </a:lnTo>
                    <a:lnTo>
                      <a:pt x="4999" y="384"/>
                    </a:lnTo>
                    <a:lnTo>
                      <a:pt x="5000" y="384"/>
                    </a:lnTo>
                    <a:lnTo>
                      <a:pt x="5000" y="384"/>
                    </a:lnTo>
                    <a:lnTo>
                      <a:pt x="5001" y="384"/>
                    </a:lnTo>
                    <a:lnTo>
                      <a:pt x="5001" y="384"/>
                    </a:lnTo>
                    <a:lnTo>
                      <a:pt x="5002" y="384"/>
                    </a:lnTo>
                    <a:lnTo>
                      <a:pt x="5002" y="384"/>
                    </a:lnTo>
                    <a:lnTo>
                      <a:pt x="5003" y="384"/>
                    </a:lnTo>
                    <a:lnTo>
                      <a:pt x="5003" y="384"/>
                    </a:lnTo>
                    <a:lnTo>
                      <a:pt x="5004" y="384"/>
                    </a:lnTo>
                    <a:lnTo>
                      <a:pt x="5004" y="384"/>
                    </a:lnTo>
                    <a:lnTo>
                      <a:pt x="5005" y="384"/>
                    </a:lnTo>
                    <a:lnTo>
                      <a:pt x="5005" y="384"/>
                    </a:lnTo>
                    <a:lnTo>
                      <a:pt x="5006" y="384"/>
                    </a:lnTo>
                    <a:lnTo>
                      <a:pt x="5006" y="384"/>
                    </a:lnTo>
                    <a:lnTo>
                      <a:pt x="5006" y="230"/>
                    </a:lnTo>
                    <a:lnTo>
                      <a:pt x="5007" y="288"/>
                    </a:lnTo>
                    <a:lnTo>
                      <a:pt x="5007" y="384"/>
                    </a:lnTo>
                    <a:lnTo>
                      <a:pt x="5008" y="384"/>
                    </a:lnTo>
                    <a:lnTo>
                      <a:pt x="5008" y="384"/>
                    </a:lnTo>
                    <a:lnTo>
                      <a:pt x="5009" y="384"/>
                    </a:lnTo>
                    <a:lnTo>
                      <a:pt x="5009" y="384"/>
                    </a:lnTo>
                    <a:lnTo>
                      <a:pt x="5010" y="384"/>
                    </a:lnTo>
                    <a:lnTo>
                      <a:pt x="5010" y="384"/>
                    </a:lnTo>
                    <a:lnTo>
                      <a:pt x="5011" y="384"/>
                    </a:lnTo>
                    <a:lnTo>
                      <a:pt x="5011" y="384"/>
                    </a:lnTo>
                    <a:lnTo>
                      <a:pt x="5012" y="384"/>
                    </a:lnTo>
                    <a:lnTo>
                      <a:pt x="5012" y="384"/>
                    </a:lnTo>
                    <a:lnTo>
                      <a:pt x="5013" y="384"/>
                    </a:lnTo>
                    <a:lnTo>
                      <a:pt x="5013" y="384"/>
                    </a:lnTo>
                    <a:lnTo>
                      <a:pt x="5014" y="384"/>
                    </a:lnTo>
                    <a:lnTo>
                      <a:pt x="5014" y="384"/>
                    </a:lnTo>
                    <a:lnTo>
                      <a:pt x="5015" y="244"/>
                    </a:lnTo>
                    <a:lnTo>
                      <a:pt x="5015" y="384"/>
                    </a:lnTo>
                    <a:lnTo>
                      <a:pt x="5016" y="384"/>
                    </a:lnTo>
                    <a:lnTo>
                      <a:pt x="5016" y="384"/>
                    </a:lnTo>
                    <a:lnTo>
                      <a:pt x="5017" y="384"/>
                    </a:lnTo>
                    <a:lnTo>
                      <a:pt x="5017" y="384"/>
                    </a:lnTo>
                    <a:lnTo>
                      <a:pt x="5018" y="384"/>
                    </a:lnTo>
                    <a:lnTo>
                      <a:pt x="5018" y="384"/>
                    </a:lnTo>
                    <a:lnTo>
                      <a:pt x="5019" y="384"/>
                    </a:lnTo>
                    <a:lnTo>
                      <a:pt x="5019" y="384"/>
                    </a:lnTo>
                    <a:lnTo>
                      <a:pt x="5020" y="282"/>
                    </a:lnTo>
                    <a:lnTo>
                      <a:pt x="5020" y="384"/>
                    </a:lnTo>
                    <a:lnTo>
                      <a:pt x="5020" y="384"/>
                    </a:lnTo>
                    <a:lnTo>
                      <a:pt x="5021" y="384"/>
                    </a:lnTo>
                    <a:lnTo>
                      <a:pt x="5021" y="384"/>
                    </a:lnTo>
                    <a:lnTo>
                      <a:pt x="5022" y="384"/>
                    </a:lnTo>
                    <a:lnTo>
                      <a:pt x="5022" y="384"/>
                    </a:lnTo>
                    <a:lnTo>
                      <a:pt x="5022" y="230"/>
                    </a:lnTo>
                    <a:lnTo>
                      <a:pt x="5023" y="384"/>
                    </a:lnTo>
                    <a:lnTo>
                      <a:pt x="5023" y="384"/>
                    </a:lnTo>
                    <a:lnTo>
                      <a:pt x="5024" y="384"/>
                    </a:lnTo>
                    <a:lnTo>
                      <a:pt x="5024" y="384"/>
                    </a:lnTo>
                    <a:lnTo>
                      <a:pt x="5025" y="384"/>
                    </a:lnTo>
                    <a:lnTo>
                      <a:pt x="5025" y="384"/>
                    </a:lnTo>
                    <a:lnTo>
                      <a:pt x="5026" y="384"/>
                    </a:lnTo>
                    <a:lnTo>
                      <a:pt x="5026" y="384"/>
                    </a:lnTo>
                    <a:lnTo>
                      <a:pt x="5027" y="317"/>
                    </a:lnTo>
                    <a:lnTo>
                      <a:pt x="5027" y="384"/>
                    </a:lnTo>
                    <a:lnTo>
                      <a:pt x="5027" y="384"/>
                    </a:lnTo>
                    <a:lnTo>
                      <a:pt x="5028" y="384"/>
                    </a:lnTo>
                    <a:lnTo>
                      <a:pt x="5028" y="384"/>
                    </a:lnTo>
                    <a:lnTo>
                      <a:pt x="5029" y="384"/>
                    </a:lnTo>
                    <a:lnTo>
                      <a:pt x="5029" y="384"/>
                    </a:lnTo>
                    <a:lnTo>
                      <a:pt x="5029" y="230"/>
                    </a:lnTo>
                    <a:lnTo>
                      <a:pt x="5030" y="384"/>
                    </a:lnTo>
                    <a:lnTo>
                      <a:pt x="5030" y="384"/>
                    </a:lnTo>
                    <a:lnTo>
                      <a:pt x="5031" y="384"/>
                    </a:lnTo>
                    <a:lnTo>
                      <a:pt x="5031" y="384"/>
                    </a:lnTo>
                    <a:lnTo>
                      <a:pt x="5032" y="384"/>
                    </a:lnTo>
                    <a:lnTo>
                      <a:pt x="5032" y="384"/>
                    </a:lnTo>
                    <a:lnTo>
                      <a:pt x="5033" y="384"/>
                    </a:lnTo>
                    <a:lnTo>
                      <a:pt x="5033" y="384"/>
                    </a:lnTo>
                    <a:lnTo>
                      <a:pt x="5034" y="384"/>
                    </a:lnTo>
                    <a:lnTo>
                      <a:pt x="5034" y="384"/>
                    </a:lnTo>
                    <a:lnTo>
                      <a:pt x="5035" y="384"/>
                    </a:lnTo>
                    <a:lnTo>
                      <a:pt x="5035" y="384"/>
                    </a:lnTo>
                    <a:lnTo>
                      <a:pt x="5036" y="384"/>
                    </a:lnTo>
                    <a:lnTo>
                      <a:pt x="5036" y="384"/>
                    </a:lnTo>
                    <a:lnTo>
                      <a:pt x="5037" y="384"/>
                    </a:lnTo>
                    <a:lnTo>
                      <a:pt x="5037" y="384"/>
                    </a:lnTo>
                    <a:lnTo>
                      <a:pt x="5038" y="384"/>
                    </a:lnTo>
                    <a:lnTo>
                      <a:pt x="5038" y="384"/>
                    </a:lnTo>
                    <a:lnTo>
                      <a:pt x="5039" y="384"/>
                    </a:lnTo>
                    <a:lnTo>
                      <a:pt x="5039" y="384"/>
                    </a:lnTo>
                    <a:lnTo>
                      <a:pt x="5040" y="384"/>
                    </a:lnTo>
                    <a:lnTo>
                      <a:pt x="5040" y="384"/>
                    </a:lnTo>
                    <a:lnTo>
                      <a:pt x="5041" y="384"/>
                    </a:lnTo>
                    <a:lnTo>
                      <a:pt x="5041" y="384"/>
                    </a:lnTo>
                    <a:lnTo>
                      <a:pt x="5042" y="384"/>
                    </a:lnTo>
                    <a:lnTo>
                      <a:pt x="5042" y="384"/>
                    </a:lnTo>
                    <a:lnTo>
                      <a:pt x="5043" y="384"/>
                    </a:lnTo>
                    <a:lnTo>
                      <a:pt x="5043" y="384"/>
                    </a:lnTo>
                    <a:lnTo>
                      <a:pt x="5044" y="384"/>
                    </a:lnTo>
                    <a:lnTo>
                      <a:pt x="5044" y="384"/>
                    </a:lnTo>
                    <a:lnTo>
                      <a:pt x="5045" y="384"/>
                    </a:lnTo>
                    <a:lnTo>
                      <a:pt x="5045" y="384"/>
                    </a:lnTo>
                    <a:lnTo>
                      <a:pt x="5045" y="256"/>
                    </a:lnTo>
                    <a:lnTo>
                      <a:pt x="5046" y="384"/>
                    </a:lnTo>
                    <a:lnTo>
                      <a:pt x="5046" y="384"/>
                    </a:lnTo>
                    <a:lnTo>
                      <a:pt x="5047" y="384"/>
                    </a:lnTo>
                    <a:lnTo>
                      <a:pt x="5047" y="384"/>
                    </a:lnTo>
                    <a:lnTo>
                      <a:pt x="5048" y="384"/>
                    </a:lnTo>
                    <a:lnTo>
                      <a:pt x="5048" y="384"/>
                    </a:lnTo>
                    <a:lnTo>
                      <a:pt x="5049" y="384"/>
                    </a:lnTo>
                    <a:lnTo>
                      <a:pt x="5049" y="384"/>
                    </a:lnTo>
                    <a:lnTo>
                      <a:pt x="5050" y="384"/>
                    </a:lnTo>
                    <a:lnTo>
                      <a:pt x="5050" y="384"/>
                    </a:lnTo>
                    <a:lnTo>
                      <a:pt x="5051" y="384"/>
                    </a:lnTo>
                    <a:lnTo>
                      <a:pt x="5051" y="384"/>
                    </a:lnTo>
                    <a:lnTo>
                      <a:pt x="5052" y="384"/>
                    </a:lnTo>
                    <a:lnTo>
                      <a:pt x="5052" y="384"/>
                    </a:lnTo>
                    <a:lnTo>
                      <a:pt x="5053" y="384"/>
                    </a:lnTo>
                    <a:lnTo>
                      <a:pt x="5053" y="384"/>
                    </a:lnTo>
                    <a:lnTo>
                      <a:pt x="5054" y="384"/>
                    </a:lnTo>
                    <a:lnTo>
                      <a:pt x="5054" y="384"/>
                    </a:lnTo>
                    <a:lnTo>
                      <a:pt x="5055" y="384"/>
                    </a:lnTo>
                    <a:lnTo>
                      <a:pt x="5055" y="384"/>
                    </a:lnTo>
                    <a:lnTo>
                      <a:pt x="5056" y="384"/>
                    </a:lnTo>
                    <a:lnTo>
                      <a:pt x="5056" y="384"/>
                    </a:lnTo>
                    <a:lnTo>
                      <a:pt x="5057" y="384"/>
                    </a:lnTo>
                    <a:lnTo>
                      <a:pt x="5057" y="384"/>
                    </a:lnTo>
                    <a:lnTo>
                      <a:pt x="5058" y="384"/>
                    </a:lnTo>
                    <a:lnTo>
                      <a:pt x="5058" y="384"/>
                    </a:lnTo>
                    <a:lnTo>
                      <a:pt x="5059" y="384"/>
                    </a:lnTo>
                    <a:lnTo>
                      <a:pt x="5059" y="384"/>
                    </a:lnTo>
                    <a:lnTo>
                      <a:pt x="5060" y="384"/>
                    </a:lnTo>
                    <a:lnTo>
                      <a:pt x="5060" y="384"/>
                    </a:lnTo>
                    <a:lnTo>
                      <a:pt x="5061" y="384"/>
                    </a:lnTo>
                    <a:lnTo>
                      <a:pt x="5061" y="384"/>
                    </a:lnTo>
                    <a:lnTo>
                      <a:pt x="5062" y="384"/>
                    </a:lnTo>
                    <a:lnTo>
                      <a:pt x="5062" y="384"/>
                    </a:lnTo>
                    <a:lnTo>
                      <a:pt x="5063" y="384"/>
                    </a:lnTo>
                    <a:lnTo>
                      <a:pt x="5063" y="384"/>
                    </a:lnTo>
                    <a:lnTo>
                      <a:pt x="5064" y="384"/>
                    </a:lnTo>
                    <a:lnTo>
                      <a:pt x="5064" y="384"/>
                    </a:lnTo>
                    <a:lnTo>
                      <a:pt x="5065" y="384"/>
                    </a:lnTo>
                    <a:lnTo>
                      <a:pt x="5065" y="384"/>
                    </a:lnTo>
                    <a:lnTo>
                      <a:pt x="5066" y="384"/>
                    </a:lnTo>
                    <a:lnTo>
                      <a:pt x="5066" y="384"/>
                    </a:lnTo>
                    <a:lnTo>
                      <a:pt x="5067" y="384"/>
                    </a:lnTo>
                    <a:lnTo>
                      <a:pt x="5067" y="384"/>
                    </a:lnTo>
                    <a:lnTo>
                      <a:pt x="5068" y="384"/>
                    </a:lnTo>
                    <a:lnTo>
                      <a:pt x="5068" y="384"/>
                    </a:lnTo>
                    <a:lnTo>
                      <a:pt x="5069" y="384"/>
                    </a:lnTo>
                    <a:lnTo>
                      <a:pt x="5069" y="384"/>
                    </a:lnTo>
                    <a:lnTo>
                      <a:pt x="5069" y="230"/>
                    </a:lnTo>
                    <a:lnTo>
                      <a:pt x="5070" y="384"/>
                    </a:lnTo>
                    <a:lnTo>
                      <a:pt x="5070" y="384"/>
                    </a:lnTo>
                    <a:lnTo>
                      <a:pt x="5071" y="384"/>
                    </a:lnTo>
                    <a:lnTo>
                      <a:pt x="5071" y="384"/>
                    </a:lnTo>
                    <a:lnTo>
                      <a:pt x="5072" y="384"/>
                    </a:lnTo>
                    <a:lnTo>
                      <a:pt x="5072" y="384"/>
                    </a:lnTo>
                    <a:lnTo>
                      <a:pt x="5073" y="384"/>
                    </a:lnTo>
                    <a:lnTo>
                      <a:pt x="5073" y="384"/>
                    </a:lnTo>
                    <a:lnTo>
                      <a:pt x="5074" y="384"/>
                    </a:lnTo>
                    <a:lnTo>
                      <a:pt x="5074" y="384"/>
                    </a:lnTo>
                    <a:lnTo>
                      <a:pt x="5075" y="384"/>
                    </a:lnTo>
                    <a:lnTo>
                      <a:pt x="5075" y="384"/>
                    </a:lnTo>
                    <a:lnTo>
                      <a:pt x="5076" y="384"/>
                    </a:lnTo>
                    <a:lnTo>
                      <a:pt x="5076" y="384"/>
                    </a:lnTo>
                    <a:lnTo>
                      <a:pt x="5077" y="384"/>
                    </a:lnTo>
                    <a:lnTo>
                      <a:pt x="5077" y="384"/>
                    </a:lnTo>
                    <a:lnTo>
                      <a:pt x="5078" y="384"/>
                    </a:lnTo>
                    <a:lnTo>
                      <a:pt x="5078" y="384"/>
                    </a:lnTo>
                    <a:lnTo>
                      <a:pt x="5079" y="384"/>
                    </a:lnTo>
                    <a:lnTo>
                      <a:pt x="5079" y="384"/>
                    </a:lnTo>
                    <a:lnTo>
                      <a:pt x="5080" y="384"/>
                    </a:lnTo>
                    <a:lnTo>
                      <a:pt x="5080" y="384"/>
                    </a:lnTo>
                    <a:lnTo>
                      <a:pt x="5081" y="317"/>
                    </a:lnTo>
                    <a:lnTo>
                      <a:pt x="5081" y="384"/>
                    </a:lnTo>
                    <a:lnTo>
                      <a:pt x="5081" y="384"/>
                    </a:lnTo>
                    <a:lnTo>
                      <a:pt x="5082" y="384"/>
                    </a:lnTo>
                    <a:lnTo>
                      <a:pt x="5082" y="384"/>
                    </a:lnTo>
                    <a:lnTo>
                      <a:pt x="5083" y="384"/>
                    </a:lnTo>
                    <a:lnTo>
                      <a:pt x="5083" y="384"/>
                    </a:lnTo>
                    <a:lnTo>
                      <a:pt x="5084" y="244"/>
                    </a:lnTo>
                    <a:lnTo>
                      <a:pt x="5084" y="384"/>
                    </a:lnTo>
                    <a:lnTo>
                      <a:pt x="5085" y="244"/>
                    </a:lnTo>
                    <a:lnTo>
                      <a:pt x="5085" y="384"/>
                    </a:lnTo>
                    <a:lnTo>
                      <a:pt x="5085" y="384"/>
                    </a:lnTo>
                    <a:lnTo>
                      <a:pt x="5086" y="384"/>
                    </a:lnTo>
                    <a:lnTo>
                      <a:pt x="5086" y="384"/>
                    </a:lnTo>
                    <a:lnTo>
                      <a:pt x="5087" y="384"/>
                    </a:lnTo>
                    <a:lnTo>
                      <a:pt x="5087" y="384"/>
                    </a:lnTo>
                    <a:lnTo>
                      <a:pt x="5088" y="384"/>
                    </a:lnTo>
                    <a:lnTo>
                      <a:pt x="5088" y="384"/>
                    </a:lnTo>
                    <a:lnTo>
                      <a:pt x="5089" y="384"/>
                    </a:lnTo>
                    <a:lnTo>
                      <a:pt x="5089" y="384"/>
                    </a:lnTo>
                    <a:lnTo>
                      <a:pt x="5090" y="230"/>
                    </a:lnTo>
                    <a:lnTo>
                      <a:pt x="5090" y="274"/>
                    </a:lnTo>
                    <a:lnTo>
                      <a:pt x="5091" y="164"/>
                    </a:lnTo>
                    <a:lnTo>
                      <a:pt x="5091" y="384"/>
                    </a:lnTo>
                    <a:lnTo>
                      <a:pt x="5091" y="384"/>
                    </a:lnTo>
                    <a:lnTo>
                      <a:pt x="5091" y="384"/>
                    </a:lnTo>
                    <a:lnTo>
                      <a:pt x="5092" y="384"/>
                    </a:lnTo>
                    <a:lnTo>
                      <a:pt x="5092" y="384"/>
                    </a:lnTo>
                    <a:lnTo>
                      <a:pt x="5093" y="336"/>
                    </a:lnTo>
                    <a:lnTo>
                      <a:pt x="5093" y="384"/>
                    </a:lnTo>
                    <a:lnTo>
                      <a:pt x="5094" y="256"/>
                    </a:lnTo>
                    <a:lnTo>
                      <a:pt x="5094" y="384"/>
                    </a:lnTo>
                    <a:lnTo>
                      <a:pt x="5094" y="128"/>
                    </a:lnTo>
                    <a:lnTo>
                      <a:pt x="5094" y="128"/>
                    </a:lnTo>
                    <a:lnTo>
                      <a:pt x="5095" y="128"/>
                    </a:lnTo>
                    <a:lnTo>
                      <a:pt x="5095" y="384"/>
                    </a:lnTo>
                    <a:lnTo>
                      <a:pt x="5095" y="384"/>
                    </a:lnTo>
                    <a:lnTo>
                      <a:pt x="5096" y="384"/>
                    </a:lnTo>
                    <a:lnTo>
                      <a:pt x="5096" y="384"/>
                    </a:lnTo>
                    <a:lnTo>
                      <a:pt x="5097" y="384"/>
                    </a:lnTo>
                    <a:lnTo>
                      <a:pt x="5097" y="384"/>
                    </a:lnTo>
                    <a:lnTo>
                      <a:pt x="5097" y="384"/>
                    </a:lnTo>
                    <a:lnTo>
                      <a:pt x="5098" y="384"/>
                    </a:lnTo>
                    <a:lnTo>
                      <a:pt x="5099" y="384"/>
                    </a:lnTo>
                    <a:lnTo>
                      <a:pt x="5099" y="384"/>
                    </a:lnTo>
                    <a:lnTo>
                      <a:pt x="5100" y="384"/>
                    </a:lnTo>
                    <a:lnTo>
                      <a:pt x="5100" y="384"/>
                    </a:lnTo>
                    <a:lnTo>
                      <a:pt x="5101" y="384"/>
                    </a:lnTo>
                    <a:lnTo>
                      <a:pt x="5101" y="384"/>
                    </a:lnTo>
                    <a:lnTo>
                      <a:pt x="5102" y="384"/>
                    </a:lnTo>
                    <a:lnTo>
                      <a:pt x="5102" y="384"/>
                    </a:lnTo>
                    <a:lnTo>
                      <a:pt x="5103" y="384"/>
                    </a:lnTo>
                    <a:lnTo>
                      <a:pt x="5103" y="384"/>
                    </a:lnTo>
                    <a:lnTo>
                      <a:pt x="5104" y="384"/>
                    </a:lnTo>
                    <a:lnTo>
                      <a:pt x="5104" y="282"/>
                    </a:lnTo>
                    <a:lnTo>
                      <a:pt x="5104" y="384"/>
                    </a:lnTo>
                    <a:lnTo>
                      <a:pt x="5105" y="384"/>
                    </a:lnTo>
                    <a:lnTo>
                      <a:pt x="5105" y="384"/>
                    </a:lnTo>
                    <a:lnTo>
                      <a:pt x="5106" y="384"/>
                    </a:lnTo>
                    <a:lnTo>
                      <a:pt x="5106" y="384"/>
                    </a:lnTo>
                    <a:lnTo>
                      <a:pt x="5107" y="384"/>
                    </a:lnTo>
                    <a:lnTo>
                      <a:pt x="5107" y="230"/>
                    </a:lnTo>
                    <a:lnTo>
                      <a:pt x="5107" y="384"/>
                    </a:lnTo>
                    <a:lnTo>
                      <a:pt x="5108" y="384"/>
                    </a:lnTo>
                    <a:lnTo>
                      <a:pt x="5108" y="384"/>
                    </a:lnTo>
                    <a:lnTo>
                      <a:pt x="5108" y="384"/>
                    </a:lnTo>
                    <a:lnTo>
                      <a:pt x="5109" y="384"/>
                    </a:lnTo>
                    <a:lnTo>
                      <a:pt x="5110" y="128"/>
                    </a:lnTo>
                    <a:lnTo>
                      <a:pt x="5110" y="274"/>
                    </a:lnTo>
                    <a:lnTo>
                      <a:pt x="5110" y="274"/>
                    </a:lnTo>
                    <a:lnTo>
                      <a:pt x="5111" y="266"/>
                    </a:lnTo>
                    <a:lnTo>
                      <a:pt x="5111" y="384"/>
                    </a:lnTo>
                    <a:lnTo>
                      <a:pt x="5111" y="384"/>
                    </a:lnTo>
                    <a:lnTo>
                      <a:pt x="5112" y="384"/>
                    </a:lnTo>
                    <a:lnTo>
                      <a:pt x="5112" y="384"/>
                    </a:lnTo>
                    <a:lnTo>
                      <a:pt x="5113" y="384"/>
                    </a:lnTo>
                    <a:lnTo>
                      <a:pt x="5113" y="256"/>
                    </a:lnTo>
                    <a:lnTo>
                      <a:pt x="5113" y="256"/>
                    </a:lnTo>
                    <a:lnTo>
                      <a:pt x="5114" y="256"/>
                    </a:lnTo>
                    <a:lnTo>
                      <a:pt x="5114" y="256"/>
                    </a:lnTo>
                    <a:lnTo>
                      <a:pt x="5115" y="256"/>
                    </a:lnTo>
                    <a:lnTo>
                      <a:pt x="5115" y="384"/>
                    </a:lnTo>
                    <a:lnTo>
                      <a:pt x="5115" y="384"/>
                    </a:lnTo>
                    <a:lnTo>
                      <a:pt x="5116" y="384"/>
                    </a:lnTo>
                    <a:lnTo>
                      <a:pt x="5116" y="384"/>
                    </a:lnTo>
                    <a:lnTo>
                      <a:pt x="5117" y="384"/>
                    </a:lnTo>
                    <a:lnTo>
                      <a:pt x="5117" y="384"/>
                    </a:lnTo>
                    <a:lnTo>
                      <a:pt x="5118" y="384"/>
                    </a:lnTo>
                    <a:lnTo>
                      <a:pt x="5118" y="384"/>
                    </a:lnTo>
                    <a:lnTo>
                      <a:pt x="5119" y="384"/>
                    </a:lnTo>
                    <a:lnTo>
                      <a:pt x="5119" y="384"/>
                    </a:lnTo>
                    <a:lnTo>
                      <a:pt x="5120" y="384"/>
                    </a:lnTo>
                    <a:lnTo>
                      <a:pt x="5120" y="384"/>
                    </a:lnTo>
                    <a:lnTo>
                      <a:pt x="5121" y="384"/>
                    </a:lnTo>
                    <a:lnTo>
                      <a:pt x="5121" y="384"/>
                    </a:lnTo>
                    <a:lnTo>
                      <a:pt x="5122" y="384"/>
                    </a:lnTo>
                    <a:lnTo>
                      <a:pt x="5122" y="384"/>
                    </a:lnTo>
                    <a:lnTo>
                      <a:pt x="5123" y="384"/>
                    </a:lnTo>
                    <a:lnTo>
                      <a:pt x="5123" y="384"/>
                    </a:lnTo>
                    <a:lnTo>
                      <a:pt x="5124" y="384"/>
                    </a:lnTo>
                    <a:lnTo>
                      <a:pt x="5124" y="384"/>
                    </a:lnTo>
                    <a:lnTo>
                      <a:pt x="5125" y="384"/>
                    </a:lnTo>
                    <a:lnTo>
                      <a:pt x="5125" y="384"/>
                    </a:lnTo>
                    <a:lnTo>
                      <a:pt x="5126" y="384"/>
                    </a:lnTo>
                    <a:lnTo>
                      <a:pt x="5126" y="384"/>
                    </a:lnTo>
                    <a:lnTo>
                      <a:pt x="5127" y="384"/>
                    </a:lnTo>
                    <a:lnTo>
                      <a:pt x="5127" y="384"/>
                    </a:lnTo>
                    <a:lnTo>
                      <a:pt x="5128" y="384"/>
                    </a:lnTo>
                    <a:lnTo>
                      <a:pt x="5128" y="384"/>
                    </a:lnTo>
                    <a:lnTo>
                      <a:pt x="5128" y="256"/>
                    </a:lnTo>
                    <a:lnTo>
                      <a:pt x="5129" y="384"/>
                    </a:lnTo>
                    <a:lnTo>
                      <a:pt x="5129" y="384"/>
                    </a:lnTo>
                    <a:lnTo>
                      <a:pt x="5130" y="384"/>
                    </a:lnTo>
                    <a:lnTo>
                      <a:pt x="5131" y="384"/>
                    </a:lnTo>
                    <a:lnTo>
                      <a:pt x="5131" y="384"/>
                    </a:lnTo>
                    <a:lnTo>
                      <a:pt x="5132" y="384"/>
                    </a:lnTo>
                    <a:lnTo>
                      <a:pt x="5132" y="384"/>
                    </a:lnTo>
                    <a:lnTo>
                      <a:pt x="5133" y="384"/>
                    </a:lnTo>
                    <a:lnTo>
                      <a:pt x="5133" y="384"/>
                    </a:lnTo>
                    <a:lnTo>
                      <a:pt x="5134" y="384"/>
                    </a:lnTo>
                    <a:lnTo>
                      <a:pt x="5134" y="384"/>
                    </a:lnTo>
                    <a:lnTo>
                      <a:pt x="5135" y="384"/>
                    </a:lnTo>
                    <a:lnTo>
                      <a:pt x="5135" y="384"/>
                    </a:lnTo>
                    <a:lnTo>
                      <a:pt x="5136" y="384"/>
                    </a:lnTo>
                    <a:lnTo>
                      <a:pt x="5136" y="384"/>
                    </a:lnTo>
                    <a:lnTo>
                      <a:pt x="5137" y="384"/>
                    </a:lnTo>
                    <a:lnTo>
                      <a:pt x="5137" y="384"/>
                    </a:lnTo>
                    <a:lnTo>
                      <a:pt x="5138" y="384"/>
                    </a:lnTo>
                    <a:lnTo>
                      <a:pt x="5138" y="384"/>
                    </a:lnTo>
                    <a:lnTo>
                      <a:pt x="5139" y="384"/>
                    </a:lnTo>
                    <a:lnTo>
                      <a:pt x="5139" y="384"/>
                    </a:lnTo>
                    <a:lnTo>
                      <a:pt x="5140" y="384"/>
                    </a:lnTo>
                    <a:lnTo>
                      <a:pt x="5140" y="384"/>
                    </a:lnTo>
                    <a:lnTo>
                      <a:pt x="5141" y="384"/>
                    </a:lnTo>
                    <a:lnTo>
                      <a:pt x="5141" y="384"/>
                    </a:lnTo>
                    <a:lnTo>
                      <a:pt x="5142" y="384"/>
                    </a:lnTo>
                    <a:lnTo>
                      <a:pt x="5142" y="384"/>
                    </a:lnTo>
                    <a:lnTo>
                      <a:pt x="5143" y="384"/>
                    </a:lnTo>
                    <a:lnTo>
                      <a:pt x="5143" y="384"/>
                    </a:lnTo>
                    <a:lnTo>
                      <a:pt x="5144" y="384"/>
                    </a:lnTo>
                    <a:lnTo>
                      <a:pt x="5144" y="384"/>
                    </a:lnTo>
                    <a:lnTo>
                      <a:pt x="5145" y="384"/>
                    </a:lnTo>
                    <a:lnTo>
                      <a:pt x="5145" y="384"/>
                    </a:lnTo>
                    <a:lnTo>
                      <a:pt x="5146" y="384"/>
                    </a:lnTo>
                    <a:lnTo>
                      <a:pt x="5146" y="384"/>
                    </a:lnTo>
                    <a:lnTo>
                      <a:pt x="5147" y="384"/>
                    </a:lnTo>
                    <a:lnTo>
                      <a:pt x="5147" y="384"/>
                    </a:lnTo>
                    <a:lnTo>
                      <a:pt x="5148" y="384"/>
                    </a:lnTo>
                    <a:lnTo>
                      <a:pt x="5148" y="384"/>
                    </a:lnTo>
                    <a:lnTo>
                      <a:pt x="5149" y="384"/>
                    </a:lnTo>
                    <a:lnTo>
                      <a:pt x="5149" y="384"/>
                    </a:lnTo>
                    <a:lnTo>
                      <a:pt x="5150" y="384"/>
                    </a:lnTo>
                    <a:lnTo>
                      <a:pt x="5150" y="384"/>
                    </a:lnTo>
                    <a:lnTo>
                      <a:pt x="5151" y="384"/>
                    </a:lnTo>
                    <a:lnTo>
                      <a:pt x="5151" y="384"/>
                    </a:lnTo>
                    <a:lnTo>
                      <a:pt x="5152" y="384"/>
                    </a:lnTo>
                    <a:lnTo>
                      <a:pt x="5152" y="384"/>
                    </a:lnTo>
                    <a:lnTo>
                      <a:pt x="5153" y="384"/>
                    </a:lnTo>
                    <a:lnTo>
                      <a:pt x="5153" y="384"/>
                    </a:lnTo>
                    <a:lnTo>
                      <a:pt x="5154" y="384"/>
                    </a:lnTo>
                    <a:lnTo>
                      <a:pt x="5154" y="384"/>
                    </a:lnTo>
                    <a:lnTo>
                      <a:pt x="5155" y="384"/>
                    </a:lnTo>
                    <a:lnTo>
                      <a:pt x="5155" y="384"/>
                    </a:lnTo>
                    <a:lnTo>
                      <a:pt x="5156" y="384"/>
                    </a:lnTo>
                    <a:lnTo>
                      <a:pt x="5156" y="384"/>
                    </a:lnTo>
                    <a:lnTo>
                      <a:pt x="5157" y="384"/>
                    </a:lnTo>
                    <a:lnTo>
                      <a:pt x="5157" y="384"/>
                    </a:lnTo>
                    <a:lnTo>
                      <a:pt x="5158" y="384"/>
                    </a:lnTo>
                    <a:lnTo>
                      <a:pt x="5158" y="384"/>
                    </a:lnTo>
                    <a:lnTo>
                      <a:pt x="5159" y="384"/>
                    </a:lnTo>
                    <a:lnTo>
                      <a:pt x="5159" y="384"/>
                    </a:lnTo>
                    <a:lnTo>
                      <a:pt x="5160" y="384"/>
                    </a:lnTo>
                    <a:lnTo>
                      <a:pt x="5160" y="384"/>
                    </a:lnTo>
                    <a:lnTo>
                      <a:pt x="5161" y="384"/>
                    </a:lnTo>
                    <a:lnTo>
                      <a:pt x="5161" y="384"/>
                    </a:lnTo>
                    <a:lnTo>
                      <a:pt x="5162" y="384"/>
                    </a:lnTo>
                    <a:lnTo>
                      <a:pt x="5162" y="384"/>
                    </a:lnTo>
                    <a:lnTo>
                      <a:pt x="5163" y="384"/>
                    </a:lnTo>
                    <a:lnTo>
                      <a:pt x="5163" y="384"/>
                    </a:lnTo>
                    <a:lnTo>
                      <a:pt x="5164" y="384"/>
                    </a:lnTo>
                    <a:lnTo>
                      <a:pt x="5164" y="384"/>
                    </a:lnTo>
                    <a:lnTo>
                      <a:pt x="5165" y="384"/>
                    </a:lnTo>
                    <a:lnTo>
                      <a:pt x="5165" y="384"/>
                    </a:lnTo>
                    <a:lnTo>
                      <a:pt x="5166" y="384"/>
                    </a:lnTo>
                    <a:lnTo>
                      <a:pt x="5166" y="384"/>
                    </a:lnTo>
                    <a:lnTo>
                      <a:pt x="5167" y="384"/>
                    </a:lnTo>
                    <a:lnTo>
                      <a:pt x="5167" y="384"/>
                    </a:lnTo>
                    <a:lnTo>
                      <a:pt x="5168" y="384"/>
                    </a:lnTo>
                    <a:lnTo>
                      <a:pt x="5168" y="384"/>
                    </a:lnTo>
                    <a:lnTo>
                      <a:pt x="5169" y="384"/>
                    </a:lnTo>
                    <a:lnTo>
                      <a:pt x="5169" y="384"/>
                    </a:lnTo>
                    <a:lnTo>
                      <a:pt x="5170" y="384"/>
                    </a:lnTo>
                    <a:lnTo>
                      <a:pt x="5170" y="384"/>
                    </a:lnTo>
                    <a:lnTo>
                      <a:pt x="5171" y="384"/>
                    </a:lnTo>
                    <a:lnTo>
                      <a:pt x="5171" y="384"/>
                    </a:lnTo>
                    <a:lnTo>
                      <a:pt x="5172" y="384"/>
                    </a:lnTo>
                    <a:lnTo>
                      <a:pt x="5172" y="384"/>
                    </a:lnTo>
                    <a:lnTo>
                      <a:pt x="5173" y="384"/>
                    </a:lnTo>
                    <a:lnTo>
                      <a:pt x="5173" y="384"/>
                    </a:lnTo>
                    <a:lnTo>
                      <a:pt x="5174" y="384"/>
                    </a:lnTo>
                    <a:lnTo>
                      <a:pt x="5174" y="384"/>
                    </a:lnTo>
                    <a:lnTo>
                      <a:pt x="5175" y="384"/>
                    </a:lnTo>
                    <a:lnTo>
                      <a:pt x="5175" y="384"/>
                    </a:lnTo>
                    <a:lnTo>
                      <a:pt x="5176" y="384"/>
                    </a:lnTo>
                    <a:lnTo>
                      <a:pt x="5176" y="384"/>
                    </a:lnTo>
                    <a:lnTo>
                      <a:pt x="5177" y="384"/>
                    </a:lnTo>
                    <a:lnTo>
                      <a:pt x="5177" y="384"/>
                    </a:lnTo>
                    <a:lnTo>
                      <a:pt x="5178" y="384"/>
                    </a:lnTo>
                    <a:lnTo>
                      <a:pt x="5178" y="384"/>
                    </a:lnTo>
                    <a:lnTo>
                      <a:pt x="5179" y="384"/>
                    </a:lnTo>
                    <a:lnTo>
                      <a:pt x="5179" y="384"/>
                    </a:lnTo>
                    <a:lnTo>
                      <a:pt x="5180" y="384"/>
                    </a:lnTo>
                    <a:lnTo>
                      <a:pt x="5180" y="384"/>
                    </a:lnTo>
                    <a:lnTo>
                      <a:pt x="5181" y="384"/>
                    </a:lnTo>
                    <a:lnTo>
                      <a:pt x="5181" y="384"/>
                    </a:lnTo>
                    <a:lnTo>
                      <a:pt x="5182" y="384"/>
                    </a:lnTo>
                    <a:lnTo>
                      <a:pt x="5182" y="384"/>
                    </a:lnTo>
                    <a:lnTo>
                      <a:pt x="5183" y="384"/>
                    </a:lnTo>
                    <a:lnTo>
                      <a:pt x="5183" y="384"/>
                    </a:lnTo>
                    <a:lnTo>
                      <a:pt x="5184" y="384"/>
                    </a:lnTo>
                    <a:lnTo>
                      <a:pt x="5184" y="384"/>
                    </a:lnTo>
                    <a:lnTo>
                      <a:pt x="5185" y="384"/>
                    </a:lnTo>
                    <a:lnTo>
                      <a:pt x="5185" y="384"/>
                    </a:lnTo>
                    <a:lnTo>
                      <a:pt x="5186" y="384"/>
                    </a:lnTo>
                    <a:lnTo>
                      <a:pt x="5186" y="384"/>
                    </a:lnTo>
                    <a:lnTo>
                      <a:pt x="5187" y="384"/>
                    </a:lnTo>
                    <a:lnTo>
                      <a:pt x="5187" y="384"/>
                    </a:lnTo>
                    <a:lnTo>
                      <a:pt x="5188" y="384"/>
                    </a:lnTo>
                    <a:lnTo>
                      <a:pt x="5188" y="384"/>
                    </a:lnTo>
                    <a:lnTo>
                      <a:pt x="5189" y="384"/>
                    </a:lnTo>
                    <a:lnTo>
                      <a:pt x="5189" y="384"/>
                    </a:lnTo>
                    <a:lnTo>
                      <a:pt x="5190" y="384"/>
                    </a:lnTo>
                    <a:lnTo>
                      <a:pt x="5190" y="384"/>
                    </a:lnTo>
                    <a:lnTo>
                      <a:pt x="5191" y="384"/>
                    </a:lnTo>
                    <a:lnTo>
                      <a:pt x="5191" y="384"/>
                    </a:lnTo>
                    <a:lnTo>
                      <a:pt x="5192" y="384"/>
                    </a:lnTo>
                    <a:lnTo>
                      <a:pt x="5192" y="384"/>
                    </a:lnTo>
                    <a:lnTo>
                      <a:pt x="5193" y="384"/>
                    </a:lnTo>
                    <a:lnTo>
                      <a:pt x="5193" y="384"/>
                    </a:lnTo>
                    <a:lnTo>
                      <a:pt x="5194" y="384"/>
                    </a:lnTo>
                    <a:lnTo>
                      <a:pt x="5194" y="384"/>
                    </a:lnTo>
                    <a:lnTo>
                      <a:pt x="5195" y="384"/>
                    </a:lnTo>
                    <a:lnTo>
                      <a:pt x="5195" y="384"/>
                    </a:lnTo>
                    <a:lnTo>
                      <a:pt x="5196" y="384"/>
                    </a:lnTo>
                    <a:lnTo>
                      <a:pt x="5196" y="384"/>
                    </a:lnTo>
                    <a:lnTo>
                      <a:pt x="5197" y="384"/>
                    </a:lnTo>
                    <a:lnTo>
                      <a:pt x="5197" y="384"/>
                    </a:lnTo>
                    <a:lnTo>
                      <a:pt x="5198" y="384"/>
                    </a:lnTo>
                    <a:lnTo>
                      <a:pt x="5198" y="384"/>
                    </a:lnTo>
                    <a:lnTo>
                      <a:pt x="5199" y="384"/>
                    </a:lnTo>
                    <a:lnTo>
                      <a:pt x="5199" y="384"/>
                    </a:lnTo>
                    <a:lnTo>
                      <a:pt x="5200" y="230"/>
                    </a:lnTo>
                    <a:lnTo>
                      <a:pt x="5200" y="274"/>
                    </a:lnTo>
                    <a:lnTo>
                      <a:pt x="5200" y="384"/>
                    </a:lnTo>
                    <a:lnTo>
                      <a:pt x="5201" y="384"/>
                    </a:lnTo>
                    <a:lnTo>
                      <a:pt x="5201" y="384"/>
                    </a:lnTo>
                    <a:lnTo>
                      <a:pt x="5202" y="384"/>
                    </a:lnTo>
                    <a:lnTo>
                      <a:pt x="5202" y="384"/>
                    </a:lnTo>
                    <a:lnTo>
                      <a:pt x="5203" y="384"/>
                    </a:lnTo>
                    <a:lnTo>
                      <a:pt x="5203" y="384"/>
                    </a:lnTo>
                    <a:lnTo>
                      <a:pt x="5204" y="384"/>
                    </a:lnTo>
                    <a:lnTo>
                      <a:pt x="5204" y="384"/>
                    </a:lnTo>
                    <a:lnTo>
                      <a:pt x="5205" y="230"/>
                    </a:lnTo>
                    <a:lnTo>
                      <a:pt x="5205" y="288"/>
                    </a:lnTo>
                    <a:lnTo>
                      <a:pt x="5205" y="384"/>
                    </a:lnTo>
                    <a:lnTo>
                      <a:pt x="5206" y="384"/>
                    </a:lnTo>
                    <a:lnTo>
                      <a:pt x="5206" y="384"/>
                    </a:lnTo>
                    <a:lnTo>
                      <a:pt x="5207" y="384"/>
                    </a:lnTo>
                    <a:lnTo>
                      <a:pt x="5207" y="384"/>
                    </a:lnTo>
                    <a:lnTo>
                      <a:pt x="5208" y="230"/>
                    </a:lnTo>
                    <a:lnTo>
                      <a:pt x="5208" y="384"/>
                    </a:lnTo>
                    <a:lnTo>
                      <a:pt x="5208" y="384"/>
                    </a:lnTo>
                    <a:lnTo>
                      <a:pt x="5209" y="384"/>
                    </a:lnTo>
                    <a:lnTo>
                      <a:pt x="5209" y="384"/>
                    </a:lnTo>
                    <a:lnTo>
                      <a:pt x="5210" y="384"/>
                    </a:lnTo>
                    <a:lnTo>
                      <a:pt x="5210" y="384"/>
                    </a:lnTo>
                    <a:lnTo>
                      <a:pt x="5211" y="384"/>
                    </a:lnTo>
                    <a:lnTo>
                      <a:pt x="5211" y="384"/>
                    </a:lnTo>
                    <a:lnTo>
                      <a:pt x="5212" y="384"/>
                    </a:lnTo>
                    <a:lnTo>
                      <a:pt x="5212" y="384"/>
                    </a:lnTo>
                    <a:lnTo>
                      <a:pt x="5213" y="384"/>
                    </a:lnTo>
                    <a:lnTo>
                      <a:pt x="5213" y="384"/>
                    </a:lnTo>
                    <a:lnTo>
                      <a:pt x="5214" y="329"/>
                    </a:lnTo>
                    <a:lnTo>
                      <a:pt x="5214" y="384"/>
                    </a:lnTo>
                    <a:lnTo>
                      <a:pt x="5214" y="384"/>
                    </a:lnTo>
                    <a:lnTo>
                      <a:pt x="5215" y="384"/>
                    </a:lnTo>
                    <a:lnTo>
                      <a:pt x="5215" y="384"/>
                    </a:lnTo>
                    <a:lnTo>
                      <a:pt x="5216" y="384"/>
                    </a:lnTo>
                    <a:lnTo>
                      <a:pt x="5216" y="384"/>
                    </a:lnTo>
                    <a:lnTo>
                      <a:pt x="5217" y="384"/>
                    </a:lnTo>
                    <a:lnTo>
                      <a:pt x="5217" y="384"/>
                    </a:lnTo>
                    <a:lnTo>
                      <a:pt x="5218" y="384"/>
                    </a:lnTo>
                    <a:lnTo>
                      <a:pt x="5218" y="384"/>
                    </a:lnTo>
                    <a:lnTo>
                      <a:pt x="5219" y="384"/>
                    </a:lnTo>
                    <a:lnTo>
                      <a:pt x="5219" y="384"/>
                    </a:lnTo>
                    <a:lnTo>
                      <a:pt x="5220" y="384"/>
                    </a:lnTo>
                    <a:lnTo>
                      <a:pt x="5220" y="384"/>
                    </a:lnTo>
                    <a:lnTo>
                      <a:pt x="5221" y="384"/>
                    </a:lnTo>
                    <a:lnTo>
                      <a:pt x="5221" y="384"/>
                    </a:lnTo>
                    <a:lnTo>
                      <a:pt x="5222" y="384"/>
                    </a:lnTo>
                    <a:lnTo>
                      <a:pt x="5222" y="384"/>
                    </a:lnTo>
                    <a:lnTo>
                      <a:pt x="5223" y="384"/>
                    </a:lnTo>
                    <a:lnTo>
                      <a:pt x="5223" y="384"/>
                    </a:lnTo>
                    <a:lnTo>
                      <a:pt x="5224" y="384"/>
                    </a:lnTo>
                    <a:lnTo>
                      <a:pt x="5224" y="384"/>
                    </a:lnTo>
                    <a:lnTo>
                      <a:pt x="5225" y="384"/>
                    </a:lnTo>
                    <a:lnTo>
                      <a:pt x="5225" y="384"/>
                    </a:lnTo>
                    <a:lnTo>
                      <a:pt x="5226" y="384"/>
                    </a:lnTo>
                    <a:lnTo>
                      <a:pt x="5226" y="384"/>
                    </a:lnTo>
                    <a:lnTo>
                      <a:pt x="5227" y="384"/>
                    </a:lnTo>
                    <a:lnTo>
                      <a:pt x="5227" y="384"/>
                    </a:lnTo>
                    <a:lnTo>
                      <a:pt x="5228" y="244"/>
                    </a:lnTo>
                    <a:lnTo>
                      <a:pt x="5228" y="384"/>
                    </a:lnTo>
                    <a:lnTo>
                      <a:pt x="5228" y="384"/>
                    </a:lnTo>
                    <a:lnTo>
                      <a:pt x="5229" y="384"/>
                    </a:lnTo>
                    <a:lnTo>
                      <a:pt x="5229" y="384"/>
                    </a:lnTo>
                    <a:lnTo>
                      <a:pt x="5230" y="384"/>
                    </a:lnTo>
                    <a:lnTo>
                      <a:pt x="5230" y="384"/>
                    </a:lnTo>
                    <a:lnTo>
                      <a:pt x="5231" y="347"/>
                    </a:lnTo>
                    <a:lnTo>
                      <a:pt x="5231" y="384"/>
                    </a:lnTo>
                    <a:lnTo>
                      <a:pt x="5231" y="384"/>
                    </a:lnTo>
                    <a:lnTo>
                      <a:pt x="5232" y="384"/>
                    </a:lnTo>
                    <a:lnTo>
                      <a:pt x="5232" y="384"/>
                    </a:lnTo>
                    <a:lnTo>
                      <a:pt x="5233" y="384"/>
                    </a:lnTo>
                    <a:lnTo>
                      <a:pt x="5233" y="384"/>
                    </a:lnTo>
                    <a:lnTo>
                      <a:pt x="5234" y="384"/>
                    </a:lnTo>
                    <a:lnTo>
                      <a:pt x="5234" y="384"/>
                    </a:lnTo>
                    <a:lnTo>
                      <a:pt x="5235" y="384"/>
                    </a:lnTo>
                    <a:lnTo>
                      <a:pt x="5235" y="384"/>
                    </a:lnTo>
                    <a:lnTo>
                      <a:pt x="5236" y="384"/>
                    </a:lnTo>
                    <a:lnTo>
                      <a:pt x="5236" y="384"/>
                    </a:lnTo>
                    <a:lnTo>
                      <a:pt x="5237" y="384"/>
                    </a:lnTo>
                    <a:lnTo>
                      <a:pt x="5237" y="384"/>
                    </a:lnTo>
                    <a:lnTo>
                      <a:pt x="5238" y="384"/>
                    </a:lnTo>
                    <a:lnTo>
                      <a:pt x="5238" y="384"/>
                    </a:lnTo>
                    <a:lnTo>
                      <a:pt x="5239" y="384"/>
                    </a:lnTo>
                    <a:lnTo>
                      <a:pt x="5239" y="384"/>
                    </a:lnTo>
                    <a:lnTo>
                      <a:pt x="5240" y="384"/>
                    </a:lnTo>
                    <a:lnTo>
                      <a:pt x="5241" y="384"/>
                    </a:lnTo>
                    <a:lnTo>
                      <a:pt x="5241" y="384"/>
                    </a:lnTo>
                    <a:lnTo>
                      <a:pt x="5242" y="384"/>
                    </a:lnTo>
                    <a:lnTo>
                      <a:pt x="5242" y="384"/>
                    </a:lnTo>
                    <a:lnTo>
                      <a:pt x="5243" y="384"/>
                    </a:lnTo>
                    <a:lnTo>
                      <a:pt x="5243" y="384"/>
                    </a:lnTo>
                    <a:lnTo>
                      <a:pt x="5244" y="384"/>
                    </a:lnTo>
                    <a:lnTo>
                      <a:pt x="5244" y="384"/>
                    </a:lnTo>
                    <a:lnTo>
                      <a:pt x="5245" y="384"/>
                    </a:lnTo>
                    <a:lnTo>
                      <a:pt x="5245" y="384"/>
                    </a:lnTo>
                    <a:lnTo>
                      <a:pt x="5246" y="384"/>
                    </a:lnTo>
                    <a:lnTo>
                      <a:pt x="5246" y="384"/>
                    </a:lnTo>
                    <a:lnTo>
                      <a:pt x="5247" y="384"/>
                    </a:lnTo>
                    <a:lnTo>
                      <a:pt x="5247" y="384"/>
                    </a:lnTo>
                    <a:lnTo>
                      <a:pt x="5248" y="384"/>
                    </a:lnTo>
                    <a:lnTo>
                      <a:pt x="5248" y="384"/>
                    </a:lnTo>
                    <a:lnTo>
                      <a:pt x="5249" y="384"/>
                    </a:lnTo>
                    <a:lnTo>
                      <a:pt x="5249" y="384"/>
                    </a:lnTo>
                    <a:lnTo>
                      <a:pt x="5250" y="384"/>
                    </a:lnTo>
                    <a:lnTo>
                      <a:pt x="5250" y="384"/>
                    </a:lnTo>
                    <a:lnTo>
                      <a:pt x="5251" y="384"/>
                    </a:lnTo>
                    <a:lnTo>
                      <a:pt x="5251" y="384"/>
                    </a:lnTo>
                    <a:lnTo>
                      <a:pt x="5251" y="384"/>
                    </a:lnTo>
                    <a:lnTo>
                      <a:pt x="5252" y="384"/>
                    </a:lnTo>
                    <a:lnTo>
                      <a:pt x="5253" y="384"/>
                    </a:lnTo>
                    <a:lnTo>
                      <a:pt x="5253" y="384"/>
                    </a:lnTo>
                    <a:lnTo>
                      <a:pt x="5254" y="384"/>
                    </a:lnTo>
                    <a:lnTo>
                      <a:pt x="5254" y="384"/>
                    </a:lnTo>
                    <a:lnTo>
                      <a:pt x="5255" y="384"/>
                    </a:lnTo>
                    <a:lnTo>
                      <a:pt x="5255" y="384"/>
                    </a:lnTo>
                    <a:lnTo>
                      <a:pt x="5256" y="384"/>
                    </a:lnTo>
                    <a:lnTo>
                      <a:pt x="5256" y="288"/>
                    </a:lnTo>
                    <a:lnTo>
                      <a:pt x="5257" y="288"/>
                    </a:lnTo>
                    <a:lnTo>
                      <a:pt x="5257" y="274"/>
                    </a:lnTo>
                    <a:lnTo>
                      <a:pt x="5257" y="384"/>
                    </a:lnTo>
                    <a:lnTo>
                      <a:pt x="5257" y="384"/>
                    </a:lnTo>
                    <a:lnTo>
                      <a:pt x="5258" y="384"/>
                    </a:lnTo>
                    <a:lnTo>
                      <a:pt x="5258" y="230"/>
                    </a:lnTo>
                    <a:lnTo>
                      <a:pt x="5258" y="384"/>
                    </a:lnTo>
                    <a:lnTo>
                      <a:pt x="5259" y="384"/>
                    </a:lnTo>
                    <a:lnTo>
                      <a:pt x="5259" y="384"/>
                    </a:lnTo>
                    <a:lnTo>
                      <a:pt x="5260" y="384"/>
                    </a:lnTo>
                    <a:lnTo>
                      <a:pt x="5260" y="384"/>
                    </a:lnTo>
                    <a:lnTo>
                      <a:pt x="5261" y="384"/>
                    </a:lnTo>
                    <a:lnTo>
                      <a:pt x="5261" y="384"/>
                    </a:lnTo>
                    <a:lnTo>
                      <a:pt x="5262" y="384"/>
                    </a:lnTo>
                    <a:lnTo>
                      <a:pt x="5262" y="384"/>
                    </a:lnTo>
                    <a:lnTo>
                      <a:pt x="5262" y="384"/>
                    </a:lnTo>
                    <a:lnTo>
                      <a:pt x="5263" y="384"/>
                    </a:lnTo>
                    <a:lnTo>
                      <a:pt x="5264" y="384"/>
                    </a:lnTo>
                    <a:lnTo>
                      <a:pt x="5264" y="384"/>
                    </a:lnTo>
                    <a:lnTo>
                      <a:pt x="5265" y="384"/>
                    </a:lnTo>
                    <a:lnTo>
                      <a:pt x="5265" y="384"/>
                    </a:lnTo>
                    <a:lnTo>
                      <a:pt x="5266" y="384"/>
                    </a:lnTo>
                    <a:lnTo>
                      <a:pt x="5266" y="384"/>
                    </a:lnTo>
                    <a:lnTo>
                      <a:pt x="5267" y="384"/>
                    </a:lnTo>
                    <a:lnTo>
                      <a:pt x="5267" y="384"/>
                    </a:lnTo>
                    <a:lnTo>
                      <a:pt x="5268" y="384"/>
                    </a:lnTo>
                    <a:lnTo>
                      <a:pt x="5268" y="384"/>
                    </a:lnTo>
                    <a:lnTo>
                      <a:pt x="5269" y="384"/>
                    </a:lnTo>
                    <a:lnTo>
                      <a:pt x="5269" y="384"/>
                    </a:lnTo>
                    <a:lnTo>
                      <a:pt x="5270" y="384"/>
                    </a:lnTo>
                    <a:lnTo>
                      <a:pt x="5270" y="384"/>
                    </a:lnTo>
                    <a:lnTo>
                      <a:pt x="5271" y="384"/>
                    </a:lnTo>
                    <a:lnTo>
                      <a:pt x="5271" y="384"/>
                    </a:lnTo>
                    <a:lnTo>
                      <a:pt x="5272" y="384"/>
                    </a:lnTo>
                    <a:lnTo>
                      <a:pt x="5272" y="384"/>
                    </a:lnTo>
                    <a:lnTo>
                      <a:pt x="5273" y="384"/>
                    </a:lnTo>
                    <a:lnTo>
                      <a:pt x="5273" y="384"/>
                    </a:lnTo>
                    <a:lnTo>
                      <a:pt x="5274" y="384"/>
                    </a:lnTo>
                    <a:lnTo>
                      <a:pt x="5274" y="384"/>
                    </a:lnTo>
                    <a:lnTo>
                      <a:pt x="5275" y="384"/>
                    </a:lnTo>
                    <a:lnTo>
                      <a:pt x="5275" y="384"/>
                    </a:lnTo>
                    <a:lnTo>
                      <a:pt x="5276" y="384"/>
                    </a:lnTo>
                    <a:lnTo>
                      <a:pt x="5276" y="384"/>
                    </a:lnTo>
                    <a:lnTo>
                      <a:pt x="5277" y="384"/>
                    </a:lnTo>
                    <a:lnTo>
                      <a:pt x="5278" y="384"/>
                    </a:lnTo>
                    <a:lnTo>
                      <a:pt x="5278" y="384"/>
                    </a:lnTo>
                    <a:lnTo>
                      <a:pt x="5279" y="384"/>
                    </a:lnTo>
                    <a:lnTo>
                      <a:pt x="5279" y="384"/>
                    </a:lnTo>
                    <a:lnTo>
                      <a:pt x="5280" y="230"/>
                    </a:lnTo>
                    <a:lnTo>
                      <a:pt x="5280" y="384"/>
                    </a:lnTo>
                    <a:lnTo>
                      <a:pt x="5280" y="307"/>
                    </a:lnTo>
                    <a:lnTo>
                      <a:pt x="5281" y="384"/>
                    </a:lnTo>
                    <a:lnTo>
                      <a:pt x="5281" y="244"/>
                    </a:lnTo>
                    <a:lnTo>
                      <a:pt x="5281" y="384"/>
                    </a:lnTo>
                    <a:lnTo>
                      <a:pt x="5282" y="230"/>
                    </a:lnTo>
                    <a:lnTo>
                      <a:pt x="5282" y="384"/>
                    </a:lnTo>
                    <a:lnTo>
                      <a:pt x="5283" y="384"/>
                    </a:lnTo>
                    <a:lnTo>
                      <a:pt x="5283" y="384"/>
                    </a:lnTo>
                    <a:lnTo>
                      <a:pt x="5284" y="384"/>
                    </a:lnTo>
                    <a:lnTo>
                      <a:pt x="5284" y="384"/>
                    </a:lnTo>
                    <a:lnTo>
                      <a:pt x="5284" y="230"/>
                    </a:lnTo>
                    <a:lnTo>
                      <a:pt x="5285" y="339"/>
                    </a:lnTo>
                    <a:lnTo>
                      <a:pt x="5285" y="339"/>
                    </a:lnTo>
                    <a:lnTo>
                      <a:pt x="5285" y="384"/>
                    </a:lnTo>
                    <a:lnTo>
                      <a:pt x="5285" y="256"/>
                    </a:lnTo>
                    <a:lnTo>
                      <a:pt x="5286" y="384"/>
                    </a:lnTo>
                    <a:lnTo>
                      <a:pt x="5286" y="384"/>
                    </a:lnTo>
                    <a:lnTo>
                      <a:pt x="5287" y="384"/>
                    </a:lnTo>
                    <a:lnTo>
                      <a:pt x="5287" y="384"/>
                    </a:lnTo>
                    <a:lnTo>
                      <a:pt x="5288" y="384"/>
                    </a:lnTo>
                    <a:lnTo>
                      <a:pt x="5288" y="384"/>
                    </a:lnTo>
                    <a:lnTo>
                      <a:pt x="5289" y="384"/>
                    </a:lnTo>
                    <a:lnTo>
                      <a:pt x="5289" y="384"/>
                    </a:lnTo>
                    <a:lnTo>
                      <a:pt x="5290" y="384"/>
                    </a:lnTo>
                    <a:lnTo>
                      <a:pt x="5290" y="384"/>
                    </a:lnTo>
                    <a:lnTo>
                      <a:pt x="5290" y="230"/>
                    </a:lnTo>
                    <a:lnTo>
                      <a:pt x="5291" y="303"/>
                    </a:lnTo>
                    <a:lnTo>
                      <a:pt x="5291" y="384"/>
                    </a:lnTo>
                    <a:lnTo>
                      <a:pt x="5292" y="384"/>
                    </a:lnTo>
                    <a:lnTo>
                      <a:pt x="5292" y="384"/>
                    </a:lnTo>
                    <a:lnTo>
                      <a:pt x="5292" y="230"/>
                    </a:lnTo>
                    <a:lnTo>
                      <a:pt x="5293" y="384"/>
                    </a:lnTo>
                    <a:lnTo>
                      <a:pt x="5293" y="256"/>
                    </a:lnTo>
                    <a:lnTo>
                      <a:pt x="5293" y="192"/>
                    </a:lnTo>
                    <a:lnTo>
                      <a:pt x="5293" y="384"/>
                    </a:lnTo>
                    <a:lnTo>
                      <a:pt x="5294" y="384"/>
                    </a:lnTo>
                    <a:lnTo>
                      <a:pt x="5294" y="256"/>
                    </a:lnTo>
                    <a:lnTo>
                      <a:pt x="5294" y="384"/>
                    </a:lnTo>
                    <a:lnTo>
                      <a:pt x="5294" y="230"/>
                    </a:lnTo>
                    <a:lnTo>
                      <a:pt x="5295" y="384"/>
                    </a:lnTo>
                    <a:lnTo>
                      <a:pt x="5295" y="384"/>
                    </a:lnTo>
                    <a:lnTo>
                      <a:pt x="5295" y="274"/>
                    </a:lnTo>
                    <a:lnTo>
                      <a:pt x="5296" y="384"/>
                    </a:lnTo>
                    <a:lnTo>
                      <a:pt x="5296" y="384"/>
                    </a:lnTo>
                    <a:lnTo>
                      <a:pt x="5296" y="244"/>
                    </a:lnTo>
                    <a:lnTo>
                      <a:pt x="5297" y="384"/>
                    </a:lnTo>
                    <a:lnTo>
                      <a:pt x="5297" y="384"/>
                    </a:lnTo>
                    <a:lnTo>
                      <a:pt x="5297" y="320"/>
                    </a:lnTo>
                    <a:lnTo>
                      <a:pt x="5298" y="384"/>
                    </a:lnTo>
                    <a:lnTo>
                      <a:pt x="5298" y="384"/>
                    </a:lnTo>
                    <a:lnTo>
                      <a:pt x="5298" y="337"/>
                    </a:lnTo>
                    <a:lnTo>
                      <a:pt x="5299" y="384"/>
                    </a:lnTo>
                    <a:lnTo>
                      <a:pt x="5299" y="384"/>
                    </a:lnTo>
                    <a:lnTo>
                      <a:pt x="5300" y="384"/>
                    </a:lnTo>
                    <a:lnTo>
                      <a:pt x="5300" y="384"/>
                    </a:lnTo>
                    <a:lnTo>
                      <a:pt x="5300" y="325"/>
                    </a:lnTo>
                    <a:lnTo>
                      <a:pt x="5301" y="384"/>
                    </a:lnTo>
                    <a:lnTo>
                      <a:pt x="5301" y="384"/>
                    </a:lnTo>
                    <a:lnTo>
                      <a:pt x="5302" y="128"/>
                    </a:lnTo>
                    <a:lnTo>
                      <a:pt x="5302" y="128"/>
                    </a:lnTo>
                    <a:lnTo>
                      <a:pt x="5302" y="128"/>
                    </a:lnTo>
                    <a:lnTo>
                      <a:pt x="5302" y="384"/>
                    </a:lnTo>
                    <a:lnTo>
                      <a:pt x="5303" y="128"/>
                    </a:lnTo>
                    <a:lnTo>
                      <a:pt x="5303" y="384"/>
                    </a:lnTo>
                    <a:lnTo>
                      <a:pt x="5304" y="230"/>
                    </a:lnTo>
                    <a:lnTo>
                      <a:pt x="5304" y="230"/>
                    </a:lnTo>
                    <a:lnTo>
                      <a:pt x="5304" y="384"/>
                    </a:lnTo>
                    <a:lnTo>
                      <a:pt x="5305" y="384"/>
                    </a:lnTo>
                    <a:lnTo>
                      <a:pt x="5305" y="384"/>
                    </a:lnTo>
                    <a:lnTo>
                      <a:pt x="5305" y="230"/>
                    </a:lnTo>
                    <a:lnTo>
                      <a:pt x="5306" y="384"/>
                    </a:lnTo>
                    <a:lnTo>
                      <a:pt x="5306" y="384"/>
                    </a:lnTo>
                    <a:lnTo>
                      <a:pt x="5307" y="384"/>
                    </a:lnTo>
                    <a:lnTo>
                      <a:pt x="5307" y="384"/>
                    </a:lnTo>
                    <a:lnTo>
                      <a:pt x="5308" y="384"/>
                    </a:lnTo>
                    <a:lnTo>
                      <a:pt x="5308" y="384"/>
                    </a:lnTo>
                    <a:lnTo>
                      <a:pt x="5308" y="325"/>
                    </a:lnTo>
                    <a:lnTo>
                      <a:pt x="5309" y="384"/>
                    </a:lnTo>
                    <a:lnTo>
                      <a:pt x="5309" y="384"/>
                    </a:lnTo>
                    <a:lnTo>
                      <a:pt x="5310" y="384"/>
                    </a:lnTo>
                    <a:lnTo>
                      <a:pt x="5310" y="384"/>
                    </a:lnTo>
                    <a:lnTo>
                      <a:pt x="5311" y="384"/>
                    </a:lnTo>
                    <a:lnTo>
                      <a:pt x="5311" y="384"/>
                    </a:lnTo>
                    <a:lnTo>
                      <a:pt x="5312" y="76"/>
                    </a:lnTo>
                    <a:lnTo>
                      <a:pt x="5312" y="164"/>
                    </a:lnTo>
                    <a:lnTo>
                      <a:pt x="5313" y="256"/>
                    </a:lnTo>
                    <a:lnTo>
                      <a:pt x="5313" y="256"/>
                    </a:lnTo>
                    <a:lnTo>
                      <a:pt x="5313" y="384"/>
                    </a:lnTo>
                    <a:lnTo>
                      <a:pt x="5314" y="384"/>
                    </a:lnTo>
                    <a:lnTo>
                      <a:pt x="5314" y="384"/>
                    </a:lnTo>
                    <a:lnTo>
                      <a:pt x="5315" y="384"/>
                    </a:lnTo>
                    <a:lnTo>
                      <a:pt x="5315" y="384"/>
                    </a:lnTo>
                    <a:lnTo>
                      <a:pt x="5316" y="384"/>
                    </a:lnTo>
                    <a:lnTo>
                      <a:pt x="5316" y="384"/>
                    </a:lnTo>
                    <a:lnTo>
                      <a:pt x="5317" y="384"/>
                    </a:lnTo>
                    <a:lnTo>
                      <a:pt x="5317" y="384"/>
                    </a:lnTo>
                    <a:lnTo>
                      <a:pt x="5318" y="384"/>
                    </a:lnTo>
                    <a:lnTo>
                      <a:pt x="5318" y="384"/>
                    </a:lnTo>
                    <a:lnTo>
                      <a:pt x="5319" y="128"/>
                    </a:lnTo>
                    <a:lnTo>
                      <a:pt x="5319" y="256"/>
                    </a:lnTo>
                    <a:lnTo>
                      <a:pt x="5319" y="256"/>
                    </a:lnTo>
                    <a:lnTo>
                      <a:pt x="5320" y="256"/>
                    </a:lnTo>
                    <a:lnTo>
                      <a:pt x="5320" y="256"/>
                    </a:lnTo>
                    <a:lnTo>
                      <a:pt x="5321" y="384"/>
                    </a:lnTo>
                    <a:lnTo>
                      <a:pt x="5321" y="384"/>
                    </a:lnTo>
                    <a:lnTo>
                      <a:pt x="5321" y="384"/>
                    </a:lnTo>
                    <a:lnTo>
                      <a:pt x="5322" y="384"/>
                    </a:lnTo>
                    <a:lnTo>
                      <a:pt x="5322" y="384"/>
                    </a:lnTo>
                    <a:lnTo>
                      <a:pt x="5323" y="384"/>
                    </a:lnTo>
                    <a:lnTo>
                      <a:pt x="5323" y="384"/>
                    </a:lnTo>
                    <a:lnTo>
                      <a:pt x="5324" y="384"/>
                    </a:lnTo>
                    <a:lnTo>
                      <a:pt x="5324" y="384"/>
                    </a:lnTo>
                    <a:lnTo>
                      <a:pt x="5325" y="384"/>
                    </a:lnTo>
                    <a:lnTo>
                      <a:pt x="5325" y="384"/>
                    </a:lnTo>
                    <a:lnTo>
                      <a:pt x="5326" y="384"/>
                    </a:lnTo>
                    <a:lnTo>
                      <a:pt x="5326" y="384"/>
                    </a:lnTo>
                    <a:lnTo>
                      <a:pt x="5327" y="384"/>
                    </a:lnTo>
                    <a:lnTo>
                      <a:pt x="5327" y="384"/>
                    </a:lnTo>
                    <a:lnTo>
                      <a:pt x="5328" y="384"/>
                    </a:lnTo>
                    <a:lnTo>
                      <a:pt x="5328" y="384"/>
                    </a:lnTo>
                    <a:lnTo>
                      <a:pt x="5329" y="384"/>
                    </a:lnTo>
                    <a:lnTo>
                      <a:pt x="5329" y="384"/>
                    </a:lnTo>
                    <a:lnTo>
                      <a:pt x="5330" y="384"/>
                    </a:lnTo>
                    <a:lnTo>
                      <a:pt x="5330" y="384"/>
                    </a:lnTo>
                    <a:lnTo>
                      <a:pt x="5331" y="384"/>
                    </a:lnTo>
                    <a:lnTo>
                      <a:pt x="5331" y="384"/>
                    </a:lnTo>
                    <a:lnTo>
                      <a:pt x="5332" y="384"/>
                    </a:lnTo>
                    <a:lnTo>
                      <a:pt x="5332" y="384"/>
                    </a:lnTo>
                    <a:lnTo>
                      <a:pt x="5333" y="244"/>
                    </a:lnTo>
                    <a:lnTo>
                      <a:pt x="5333" y="384"/>
                    </a:lnTo>
                    <a:lnTo>
                      <a:pt x="5333" y="384"/>
                    </a:lnTo>
                    <a:lnTo>
                      <a:pt x="5334" y="384"/>
                    </a:lnTo>
                    <a:lnTo>
                      <a:pt x="5334" y="384"/>
                    </a:lnTo>
                    <a:lnTo>
                      <a:pt x="5335" y="384"/>
                    </a:lnTo>
                    <a:lnTo>
                      <a:pt x="5335" y="384"/>
                    </a:lnTo>
                    <a:lnTo>
                      <a:pt x="5336" y="384"/>
                    </a:lnTo>
                    <a:lnTo>
                      <a:pt x="5336" y="384"/>
                    </a:lnTo>
                    <a:lnTo>
                      <a:pt x="5337" y="384"/>
                    </a:lnTo>
                    <a:lnTo>
                      <a:pt x="5337" y="384"/>
                    </a:lnTo>
                    <a:lnTo>
                      <a:pt x="5338" y="384"/>
                    </a:lnTo>
                    <a:lnTo>
                      <a:pt x="5338" y="384"/>
                    </a:lnTo>
                    <a:lnTo>
                      <a:pt x="5339" y="384"/>
                    </a:lnTo>
                    <a:lnTo>
                      <a:pt x="5339" y="384"/>
                    </a:lnTo>
                    <a:lnTo>
                      <a:pt x="5340" y="384"/>
                    </a:lnTo>
                    <a:lnTo>
                      <a:pt x="5340" y="384"/>
                    </a:lnTo>
                    <a:lnTo>
                      <a:pt x="5341" y="384"/>
                    </a:lnTo>
                    <a:lnTo>
                      <a:pt x="5341" y="384"/>
                    </a:lnTo>
                    <a:lnTo>
                      <a:pt x="5342" y="384"/>
                    </a:lnTo>
                    <a:lnTo>
                      <a:pt x="5342" y="384"/>
                    </a:lnTo>
                    <a:lnTo>
                      <a:pt x="5343" y="384"/>
                    </a:lnTo>
                    <a:lnTo>
                      <a:pt x="5343" y="384"/>
                    </a:lnTo>
                    <a:lnTo>
                      <a:pt x="5344" y="384"/>
                    </a:lnTo>
                    <a:lnTo>
                      <a:pt x="5344" y="384"/>
                    </a:lnTo>
                    <a:lnTo>
                      <a:pt x="5345" y="384"/>
                    </a:lnTo>
                    <a:lnTo>
                      <a:pt x="5345" y="384"/>
                    </a:lnTo>
                    <a:lnTo>
                      <a:pt x="5346" y="384"/>
                    </a:lnTo>
                    <a:lnTo>
                      <a:pt x="5346" y="384"/>
                    </a:lnTo>
                    <a:lnTo>
                      <a:pt x="5347" y="384"/>
                    </a:lnTo>
                    <a:lnTo>
                      <a:pt x="5347" y="384"/>
                    </a:lnTo>
                    <a:lnTo>
                      <a:pt x="5348" y="384"/>
                    </a:lnTo>
                    <a:lnTo>
                      <a:pt x="5348" y="384"/>
                    </a:lnTo>
                    <a:lnTo>
                      <a:pt x="5349" y="384"/>
                    </a:lnTo>
                    <a:lnTo>
                      <a:pt x="5349" y="384"/>
                    </a:lnTo>
                    <a:lnTo>
                      <a:pt x="5350" y="384"/>
                    </a:lnTo>
                    <a:lnTo>
                      <a:pt x="5350" y="384"/>
                    </a:lnTo>
                    <a:lnTo>
                      <a:pt x="5351" y="384"/>
                    </a:lnTo>
                    <a:lnTo>
                      <a:pt x="5351" y="384"/>
                    </a:lnTo>
                    <a:lnTo>
                      <a:pt x="5352" y="384"/>
                    </a:lnTo>
                    <a:lnTo>
                      <a:pt x="5352" y="384"/>
                    </a:lnTo>
                    <a:lnTo>
                      <a:pt x="5353" y="384"/>
                    </a:lnTo>
                    <a:lnTo>
                      <a:pt x="5353" y="384"/>
                    </a:lnTo>
                    <a:lnTo>
                      <a:pt x="5354" y="384"/>
                    </a:lnTo>
                    <a:lnTo>
                      <a:pt x="5354" y="384"/>
                    </a:lnTo>
                    <a:lnTo>
                      <a:pt x="5355" y="384"/>
                    </a:lnTo>
                    <a:lnTo>
                      <a:pt x="5355" y="384"/>
                    </a:lnTo>
                    <a:lnTo>
                      <a:pt x="5356" y="384"/>
                    </a:lnTo>
                    <a:lnTo>
                      <a:pt x="5356" y="384"/>
                    </a:lnTo>
                    <a:lnTo>
                      <a:pt x="5357" y="384"/>
                    </a:lnTo>
                    <a:lnTo>
                      <a:pt x="5357" y="384"/>
                    </a:lnTo>
                    <a:lnTo>
                      <a:pt x="5358" y="384"/>
                    </a:lnTo>
                    <a:lnTo>
                      <a:pt x="5358" y="384"/>
                    </a:lnTo>
                    <a:lnTo>
                      <a:pt x="5359" y="384"/>
                    </a:lnTo>
                    <a:lnTo>
                      <a:pt x="5359" y="384"/>
                    </a:lnTo>
                    <a:lnTo>
                      <a:pt x="5360" y="384"/>
                    </a:lnTo>
                    <a:lnTo>
                      <a:pt x="5360" y="384"/>
                    </a:lnTo>
                    <a:lnTo>
                      <a:pt x="5361" y="384"/>
                    </a:lnTo>
                    <a:lnTo>
                      <a:pt x="5361" y="384"/>
                    </a:lnTo>
                    <a:lnTo>
                      <a:pt x="5362" y="384"/>
                    </a:lnTo>
                    <a:lnTo>
                      <a:pt x="5362" y="384"/>
                    </a:lnTo>
                    <a:lnTo>
                      <a:pt x="5363" y="384"/>
                    </a:lnTo>
                    <a:lnTo>
                      <a:pt x="5363" y="384"/>
                    </a:lnTo>
                    <a:lnTo>
                      <a:pt x="5364" y="384"/>
                    </a:lnTo>
                    <a:lnTo>
                      <a:pt x="5364" y="384"/>
                    </a:lnTo>
                    <a:lnTo>
                      <a:pt x="5365" y="384"/>
                    </a:lnTo>
                    <a:lnTo>
                      <a:pt x="5365" y="384"/>
                    </a:lnTo>
                    <a:lnTo>
                      <a:pt x="5366" y="384"/>
                    </a:lnTo>
                    <a:lnTo>
                      <a:pt x="5366" y="384"/>
                    </a:lnTo>
                    <a:lnTo>
                      <a:pt x="5367" y="384"/>
                    </a:lnTo>
                    <a:lnTo>
                      <a:pt x="5367" y="384"/>
                    </a:lnTo>
                    <a:lnTo>
                      <a:pt x="5368" y="384"/>
                    </a:lnTo>
                    <a:lnTo>
                      <a:pt x="5368" y="384"/>
                    </a:lnTo>
                    <a:lnTo>
                      <a:pt x="5369" y="384"/>
                    </a:lnTo>
                    <a:lnTo>
                      <a:pt x="5369" y="384"/>
                    </a:lnTo>
                    <a:lnTo>
                      <a:pt x="5370" y="384"/>
                    </a:lnTo>
                    <a:lnTo>
                      <a:pt x="5370" y="384"/>
                    </a:lnTo>
                    <a:lnTo>
                      <a:pt x="5371" y="384"/>
                    </a:lnTo>
                    <a:lnTo>
                      <a:pt x="5371" y="384"/>
                    </a:lnTo>
                    <a:lnTo>
                      <a:pt x="5372" y="384"/>
                    </a:lnTo>
                    <a:lnTo>
                      <a:pt x="5372" y="384"/>
                    </a:lnTo>
                    <a:lnTo>
                      <a:pt x="5373" y="384"/>
                    </a:lnTo>
                    <a:lnTo>
                      <a:pt x="5373" y="384"/>
                    </a:lnTo>
                    <a:lnTo>
                      <a:pt x="5374" y="384"/>
                    </a:lnTo>
                    <a:lnTo>
                      <a:pt x="5374" y="384"/>
                    </a:lnTo>
                    <a:lnTo>
                      <a:pt x="5375" y="384"/>
                    </a:lnTo>
                    <a:lnTo>
                      <a:pt x="5375" y="384"/>
                    </a:lnTo>
                    <a:lnTo>
                      <a:pt x="5376" y="384"/>
                    </a:lnTo>
                    <a:lnTo>
                      <a:pt x="5376" y="384"/>
                    </a:lnTo>
                    <a:lnTo>
                      <a:pt x="5377" y="384"/>
                    </a:lnTo>
                    <a:lnTo>
                      <a:pt x="5377" y="384"/>
                    </a:lnTo>
                    <a:lnTo>
                      <a:pt x="5378" y="384"/>
                    </a:lnTo>
                    <a:lnTo>
                      <a:pt x="5378" y="384"/>
                    </a:lnTo>
                    <a:lnTo>
                      <a:pt x="5379" y="384"/>
                    </a:lnTo>
                    <a:lnTo>
                      <a:pt x="5379" y="384"/>
                    </a:lnTo>
                    <a:lnTo>
                      <a:pt x="5380" y="384"/>
                    </a:lnTo>
                    <a:lnTo>
                      <a:pt x="5380" y="384"/>
                    </a:lnTo>
                    <a:lnTo>
                      <a:pt x="5381" y="384"/>
                    </a:lnTo>
                    <a:lnTo>
                      <a:pt x="5381" y="384"/>
                    </a:lnTo>
                    <a:lnTo>
                      <a:pt x="5382" y="384"/>
                    </a:lnTo>
                    <a:lnTo>
                      <a:pt x="5382" y="384"/>
                    </a:lnTo>
                    <a:lnTo>
                      <a:pt x="5383" y="384"/>
                    </a:lnTo>
                    <a:lnTo>
                      <a:pt x="5383" y="384"/>
                    </a:lnTo>
                    <a:lnTo>
                      <a:pt x="5384" y="384"/>
                    </a:lnTo>
                    <a:lnTo>
                      <a:pt x="5384" y="384"/>
                    </a:lnTo>
                    <a:lnTo>
                      <a:pt x="5385" y="384"/>
                    </a:lnTo>
                    <a:lnTo>
                      <a:pt x="5385" y="384"/>
                    </a:lnTo>
                    <a:lnTo>
                      <a:pt x="5386" y="384"/>
                    </a:lnTo>
                    <a:lnTo>
                      <a:pt x="5386" y="384"/>
                    </a:lnTo>
                    <a:lnTo>
                      <a:pt x="5387" y="384"/>
                    </a:lnTo>
                    <a:lnTo>
                      <a:pt x="5387" y="384"/>
                    </a:lnTo>
                    <a:lnTo>
                      <a:pt x="5388" y="384"/>
                    </a:lnTo>
                    <a:lnTo>
                      <a:pt x="5389" y="384"/>
                    </a:lnTo>
                    <a:lnTo>
                      <a:pt x="5389" y="384"/>
                    </a:lnTo>
                    <a:lnTo>
                      <a:pt x="5390" y="384"/>
                    </a:lnTo>
                    <a:lnTo>
                      <a:pt x="5390" y="384"/>
                    </a:lnTo>
                    <a:lnTo>
                      <a:pt x="5391" y="384"/>
                    </a:lnTo>
                    <a:lnTo>
                      <a:pt x="5391" y="384"/>
                    </a:lnTo>
                    <a:lnTo>
                      <a:pt x="5392" y="384"/>
                    </a:lnTo>
                    <a:lnTo>
                      <a:pt x="5392" y="384"/>
                    </a:lnTo>
                    <a:lnTo>
                      <a:pt x="5393" y="384"/>
                    </a:lnTo>
                    <a:lnTo>
                      <a:pt x="5393" y="384"/>
                    </a:lnTo>
                    <a:lnTo>
                      <a:pt x="5394" y="384"/>
                    </a:lnTo>
                    <a:lnTo>
                      <a:pt x="5394" y="384"/>
                    </a:lnTo>
                    <a:lnTo>
                      <a:pt x="5395" y="384"/>
                    </a:lnTo>
                    <a:lnTo>
                      <a:pt x="5395" y="384"/>
                    </a:lnTo>
                    <a:lnTo>
                      <a:pt x="5396" y="384"/>
                    </a:lnTo>
                    <a:lnTo>
                      <a:pt x="5396" y="384"/>
                    </a:lnTo>
                    <a:lnTo>
                      <a:pt x="5397" y="384"/>
                    </a:lnTo>
                    <a:lnTo>
                      <a:pt x="5397" y="384"/>
                    </a:lnTo>
                    <a:lnTo>
                      <a:pt x="5398" y="384"/>
                    </a:lnTo>
                    <a:lnTo>
                      <a:pt x="5398" y="384"/>
                    </a:lnTo>
                    <a:lnTo>
                      <a:pt x="5399" y="384"/>
                    </a:lnTo>
                    <a:lnTo>
                      <a:pt x="5399" y="384"/>
                    </a:lnTo>
                    <a:lnTo>
                      <a:pt x="5400" y="384"/>
                    </a:lnTo>
                    <a:lnTo>
                      <a:pt x="5400" y="384"/>
                    </a:lnTo>
                    <a:lnTo>
                      <a:pt x="5401" y="384"/>
                    </a:lnTo>
                    <a:lnTo>
                      <a:pt x="5401" y="384"/>
                    </a:lnTo>
                    <a:lnTo>
                      <a:pt x="5402" y="384"/>
                    </a:lnTo>
                    <a:lnTo>
                      <a:pt x="5402" y="384"/>
                    </a:lnTo>
                    <a:lnTo>
                      <a:pt x="5403" y="384"/>
                    </a:lnTo>
                    <a:lnTo>
                      <a:pt x="5403" y="384"/>
                    </a:lnTo>
                    <a:lnTo>
                      <a:pt x="5404" y="384"/>
                    </a:lnTo>
                    <a:lnTo>
                      <a:pt x="5404" y="384"/>
                    </a:lnTo>
                    <a:lnTo>
                      <a:pt x="5405" y="384"/>
                    </a:lnTo>
                    <a:lnTo>
                      <a:pt x="5405" y="384"/>
                    </a:lnTo>
                    <a:lnTo>
                      <a:pt x="5405" y="384"/>
                    </a:lnTo>
                    <a:lnTo>
                      <a:pt x="5406" y="384"/>
                    </a:lnTo>
                    <a:lnTo>
                      <a:pt x="5407" y="384"/>
                    </a:lnTo>
                    <a:lnTo>
                      <a:pt x="5407" y="384"/>
                    </a:lnTo>
                    <a:lnTo>
                      <a:pt x="5408" y="384"/>
                    </a:lnTo>
                    <a:lnTo>
                      <a:pt x="5408" y="384"/>
                    </a:lnTo>
                    <a:lnTo>
                      <a:pt x="5409" y="384"/>
                    </a:lnTo>
                    <a:lnTo>
                      <a:pt x="5409" y="384"/>
                    </a:lnTo>
                    <a:lnTo>
                      <a:pt x="5410" y="384"/>
                    </a:lnTo>
                    <a:lnTo>
                      <a:pt x="5410" y="384"/>
                    </a:lnTo>
                    <a:lnTo>
                      <a:pt x="5411" y="384"/>
                    </a:lnTo>
                    <a:lnTo>
                      <a:pt x="5411" y="384"/>
                    </a:lnTo>
                    <a:lnTo>
                      <a:pt x="5412" y="384"/>
                    </a:lnTo>
                    <a:lnTo>
                      <a:pt x="5412" y="384"/>
                    </a:lnTo>
                    <a:lnTo>
                      <a:pt x="5413" y="384"/>
                    </a:lnTo>
                    <a:lnTo>
                      <a:pt x="5413" y="384"/>
                    </a:lnTo>
                    <a:lnTo>
                      <a:pt x="5414" y="384"/>
                    </a:lnTo>
                    <a:lnTo>
                      <a:pt x="5414" y="384"/>
                    </a:lnTo>
                    <a:lnTo>
                      <a:pt x="5415" y="384"/>
                    </a:lnTo>
                    <a:lnTo>
                      <a:pt x="5415" y="230"/>
                    </a:lnTo>
                    <a:lnTo>
                      <a:pt x="5415" y="384"/>
                    </a:lnTo>
                    <a:lnTo>
                      <a:pt x="5416" y="384"/>
                    </a:lnTo>
                    <a:lnTo>
                      <a:pt x="5416" y="384"/>
                    </a:lnTo>
                    <a:lnTo>
                      <a:pt x="5416" y="384"/>
                    </a:lnTo>
                    <a:lnTo>
                      <a:pt x="5417" y="244"/>
                    </a:lnTo>
                    <a:lnTo>
                      <a:pt x="5417" y="274"/>
                    </a:lnTo>
                    <a:lnTo>
                      <a:pt x="5418" y="282"/>
                    </a:lnTo>
                    <a:lnTo>
                      <a:pt x="5418" y="384"/>
                    </a:lnTo>
                    <a:lnTo>
                      <a:pt x="5418" y="384"/>
                    </a:lnTo>
                    <a:lnTo>
                      <a:pt x="5419" y="384"/>
                    </a:lnTo>
                    <a:lnTo>
                      <a:pt x="5419" y="266"/>
                    </a:lnTo>
                    <a:lnTo>
                      <a:pt x="5420" y="384"/>
                    </a:lnTo>
                    <a:lnTo>
                      <a:pt x="5420" y="384"/>
                    </a:lnTo>
                    <a:lnTo>
                      <a:pt x="5421" y="384"/>
                    </a:lnTo>
                    <a:lnTo>
                      <a:pt x="5421" y="384"/>
                    </a:lnTo>
                    <a:lnTo>
                      <a:pt x="5422" y="384"/>
                    </a:lnTo>
                    <a:lnTo>
                      <a:pt x="5422" y="384"/>
                    </a:lnTo>
                    <a:lnTo>
                      <a:pt x="5423" y="384"/>
                    </a:lnTo>
                    <a:lnTo>
                      <a:pt x="5423" y="230"/>
                    </a:lnTo>
                    <a:lnTo>
                      <a:pt x="5424" y="384"/>
                    </a:lnTo>
                    <a:lnTo>
                      <a:pt x="5424" y="244"/>
                    </a:lnTo>
                    <a:lnTo>
                      <a:pt x="5424" y="384"/>
                    </a:lnTo>
                    <a:lnTo>
                      <a:pt x="5425" y="384"/>
                    </a:lnTo>
                    <a:lnTo>
                      <a:pt x="5425" y="230"/>
                    </a:lnTo>
                    <a:lnTo>
                      <a:pt x="5426" y="384"/>
                    </a:lnTo>
                    <a:lnTo>
                      <a:pt x="5426" y="384"/>
                    </a:lnTo>
                    <a:lnTo>
                      <a:pt x="5426" y="230"/>
                    </a:lnTo>
                    <a:lnTo>
                      <a:pt x="5427" y="384"/>
                    </a:lnTo>
                    <a:lnTo>
                      <a:pt x="5427" y="384"/>
                    </a:lnTo>
                    <a:lnTo>
                      <a:pt x="5428" y="384"/>
                    </a:lnTo>
                    <a:lnTo>
                      <a:pt x="5428" y="384"/>
                    </a:lnTo>
                    <a:lnTo>
                      <a:pt x="5429" y="384"/>
                    </a:lnTo>
                    <a:lnTo>
                      <a:pt x="5429" y="384"/>
                    </a:lnTo>
                    <a:lnTo>
                      <a:pt x="5430" y="384"/>
                    </a:lnTo>
                    <a:lnTo>
                      <a:pt x="5430" y="384"/>
                    </a:lnTo>
                    <a:lnTo>
                      <a:pt x="5431" y="384"/>
                    </a:lnTo>
                    <a:lnTo>
                      <a:pt x="5431" y="384"/>
                    </a:lnTo>
                    <a:lnTo>
                      <a:pt x="5432" y="384"/>
                    </a:lnTo>
                    <a:lnTo>
                      <a:pt x="5432" y="384"/>
                    </a:lnTo>
                    <a:lnTo>
                      <a:pt x="5433" y="384"/>
                    </a:lnTo>
                    <a:lnTo>
                      <a:pt x="5433" y="384"/>
                    </a:lnTo>
                    <a:lnTo>
                      <a:pt x="5434" y="384"/>
                    </a:lnTo>
                    <a:lnTo>
                      <a:pt x="5434" y="384"/>
                    </a:lnTo>
                    <a:lnTo>
                      <a:pt x="5435" y="384"/>
                    </a:lnTo>
                    <a:lnTo>
                      <a:pt x="5435" y="384"/>
                    </a:lnTo>
                    <a:lnTo>
                      <a:pt x="5436" y="384"/>
                    </a:lnTo>
                    <a:lnTo>
                      <a:pt x="5436" y="384"/>
                    </a:lnTo>
                    <a:lnTo>
                      <a:pt x="5437" y="384"/>
                    </a:lnTo>
                    <a:lnTo>
                      <a:pt x="5437" y="384"/>
                    </a:lnTo>
                    <a:lnTo>
                      <a:pt x="5438" y="384"/>
                    </a:lnTo>
                    <a:lnTo>
                      <a:pt x="5438" y="384"/>
                    </a:lnTo>
                    <a:lnTo>
                      <a:pt x="5439" y="384"/>
                    </a:lnTo>
                    <a:lnTo>
                      <a:pt x="5439" y="384"/>
                    </a:lnTo>
                    <a:lnTo>
                      <a:pt x="5440" y="384"/>
                    </a:lnTo>
                    <a:lnTo>
                      <a:pt x="5440" y="384"/>
                    </a:lnTo>
                    <a:lnTo>
                      <a:pt x="5441" y="384"/>
                    </a:lnTo>
                    <a:lnTo>
                      <a:pt x="5441" y="384"/>
                    </a:lnTo>
                    <a:lnTo>
                      <a:pt x="5442" y="384"/>
                    </a:lnTo>
                    <a:lnTo>
                      <a:pt x="5442" y="384"/>
                    </a:lnTo>
                    <a:lnTo>
                      <a:pt x="5443" y="384"/>
                    </a:lnTo>
                    <a:lnTo>
                      <a:pt x="5443" y="384"/>
                    </a:lnTo>
                    <a:lnTo>
                      <a:pt x="5444" y="384"/>
                    </a:lnTo>
                    <a:lnTo>
                      <a:pt x="5444" y="384"/>
                    </a:lnTo>
                    <a:lnTo>
                      <a:pt x="5445" y="384"/>
                    </a:lnTo>
                    <a:lnTo>
                      <a:pt x="5445" y="384"/>
                    </a:lnTo>
                    <a:lnTo>
                      <a:pt x="5446" y="384"/>
                    </a:lnTo>
                    <a:lnTo>
                      <a:pt x="5446" y="384"/>
                    </a:lnTo>
                    <a:lnTo>
                      <a:pt x="5446" y="230"/>
                    </a:lnTo>
                    <a:lnTo>
                      <a:pt x="5447" y="384"/>
                    </a:lnTo>
                    <a:lnTo>
                      <a:pt x="5447" y="384"/>
                    </a:lnTo>
                    <a:lnTo>
                      <a:pt x="5447" y="230"/>
                    </a:lnTo>
                    <a:lnTo>
                      <a:pt x="5448" y="384"/>
                    </a:lnTo>
                    <a:lnTo>
                      <a:pt x="5448" y="384"/>
                    </a:lnTo>
                    <a:lnTo>
                      <a:pt x="5449" y="384"/>
                    </a:lnTo>
                    <a:lnTo>
                      <a:pt x="5449" y="384"/>
                    </a:lnTo>
                    <a:lnTo>
                      <a:pt x="5450" y="384"/>
                    </a:lnTo>
                    <a:lnTo>
                      <a:pt x="5450" y="384"/>
                    </a:lnTo>
                    <a:lnTo>
                      <a:pt x="5451" y="384"/>
                    </a:lnTo>
                    <a:lnTo>
                      <a:pt x="5451" y="384"/>
                    </a:lnTo>
                    <a:lnTo>
                      <a:pt x="5452" y="384"/>
                    </a:lnTo>
                    <a:lnTo>
                      <a:pt x="5452" y="384"/>
                    </a:lnTo>
                    <a:lnTo>
                      <a:pt x="5453" y="384"/>
                    </a:lnTo>
                    <a:lnTo>
                      <a:pt x="5453" y="384"/>
                    </a:lnTo>
                    <a:lnTo>
                      <a:pt x="5454" y="384"/>
                    </a:lnTo>
                    <a:lnTo>
                      <a:pt x="5454" y="230"/>
                    </a:lnTo>
                    <a:lnTo>
                      <a:pt x="5454" y="384"/>
                    </a:lnTo>
                    <a:lnTo>
                      <a:pt x="5455" y="384"/>
                    </a:lnTo>
                    <a:lnTo>
                      <a:pt x="5455" y="384"/>
                    </a:lnTo>
                    <a:lnTo>
                      <a:pt x="5456" y="384"/>
                    </a:lnTo>
                    <a:lnTo>
                      <a:pt x="5456" y="384"/>
                    </a:lnTo>
                    <a:lnTo>
                      <a:pt x="5457" y="384"/>
                    </a:lnTo>
                    <a:lnTo>
                      <a:pt x="5457" y="384"/>
                    </a:lnTo>
                    <a:lnTo>
                      <a:pt x="5458" y="384"/>
                    </a:lnTo>
                    <a:lnTo>
                      <a:pt x="5458" y="384"/>
                    </a:lnTo>
                    <a:lnTo>
                      <a:pt x="5459" y="384"/>
                    </a:lnTo>
                    <a:lnTo>
                      <a:pt x="5459" y="384"/>
                    </a:lnTo>
                    <a:lnTo>
                      <a:pt x="5460" y="384"/>
                    </a:lnTo>
                    <a:lnTo>
                      <a:pt x="5460" y="384"/>
                    </a:lnTo>
                    <a:lnTo>
                      <a:pt x="5461" y="384"/>
                    </a:lnTo>
                    <a:lnTo>
                      <a:pt x="5461" y="256"/>
                    </a:lnTo>
                    <a:lnTo>
                      <a:pt x="5461" y="384"/>
                    </a:lnTo>
                    <a:lnTo>
                      <a:pt x="5462" y="384"/>
                    </a:lnTo>
                    <a:lnTo>
                      <a:pt x="5462" y="384"/>
                    </a:lnTo>
                    <a:lnTo>
                      <a:pt x="5463" y="384"/>
                    </a:lnTo>
                    <a:lnTo>
                      <a:pt x="5463" y="384"/>
                    </a:lnTo>
                    <a:lnTo>
                      <a:pt x="5463" y="192"/>
                    </a:lnTo>
                    <a:lnTo>
                      <a:pt x="5464" y="384"/>
                    </a:lnTo>
                    <a:lnTo>
                      <a:pt x="5464" y="384"/>
                    </a:lnTo>
                    <a:lnTo>
                      <a:pt x="5465" y="384"/>
                    </a:lnTo>
                    <a:lnTo>
                      <a:pt x="5465" y="384"/>
                    </a:lnTo>
                    <a:lnTo>
                      <a:pt x="5466" y="384"/>
                    </a:lnTo>
                    <a:lnTo>
                      <a:pt x="5466" y="384"/>
                    </a:lnTo>
                    <a:lnTo>
                      <a:pt x="5467" y="384"/>
                    </a:lnTo>
                    <a:lnTo>
                      <a:pt x="5467" y="384"/>
                    </a:lnTo>
                    <a:lnTo>
                      <a:pt x="5468" y="384"/>
                    </a:lnTo>
                    <a:lnTo>
                      <a:pt x="5468" y="384"/>
                    </a:lnTo>
                    <a:lnTo>
                      <a:pt x="5469" y="384"/>
                    </a:lnTo>
                    <a:lnTo>
                      <a:pt x="5469" y="384"/>
                    </a:lnTo>
                    <a:lnTo>
                      <a:pt x="5469" y="230"/>
                    </a:lnTo>
                    <a:lnTo>
                      <a:pt x="5470" y="384"/>
                    </a:lnTo>
                    <a:lnTo>
                      <a:pt x="5470" y="384"/>
                    </a:lnTo>
                    <a:lnTo>
                      <a:pt x="5470" y="76"/>
                    </a:lnTo>
                    <a:lnTo>
                      <a:pt x="5471" y="230"/>
                    </a:lnTo>
                    <a:lnTo>
                      <a:pt x="5471" y="384"/>
                    </a:lnTo>
                    <a:lnTo>
                      <a:pt x="5471" y="230"/>
                    </a:lnTo>
                    <a:lnTo>
                      <a:pt x="5472" y="384"/>
                    </a:lnTo>
                    <a:lnTo>
                      <a:pt x="5472" y="384"/>
                    </a:lnTo>
                    <a:lnTo>
                      <a:pt x="5473" y="384"/>
                    </a:lnTo>
                    <a:lnTo>
                      <a:pt x="5473" y="384"/>
                    </a:lnTo>
                    <a:lnTo>
                      <a:pt x="5474" y="384"/>
                    </a:lnTo>
                    <a:lnTo>
                      <a:pt x="5474" y="384"/>
                    </a:lnTo>
                    <a:lnTo>
                      <a:pt x="5475" y="384"/>
                    </a:lnTo>
                    <a:lnTo>
                      <a:pt x="5475" y="384"/>
                    </a:lnTo>
                    <a:lnTo>
                      <a:pt x="5476" y="384"/>
                    </a:lnTo>
                    <a:lnTo>
                      <a:pt x="5476" y="384"/>
                    </a:lnTo>
                    <a:lnTo>
                      <a:pt x="5477" y="384"/>
                    </a:lnTo>
                    <a:lnTo>
                      <a:pt x="5477" y="384"/>
                    </a:lnTo>
                    <a:lnTo>
                      <a:pt x="5478" y="384"/>
                    </a:lnTo>
                    <a:lnTo>
                      <a:pt x="5478" y="384"/>
                    </a:lnTo>
                    <a:lnTo>
                      <a:pt x="5479" y="384"/>
                    </a:lnTo>
                    <a:lnTo>
                      <a:pt x="5479" y="384"/>
                    </a:lnTo>
                    <a:lnTo>
                      <a:pt x="5480" y="384"/>
                    </a:lnTo>
                    <a:lnTo>
                      <a:pt x="5480" y="384"/>
                    </a:lnTo>
                    <a:lnTo>
                      <a:pt x="5481" y="384"/>
                    </a:lnTo>
                    <a:lnTo>
                      <a:pt x="5481" y="384"/>
                    </a:lnTo>
                    <a:lnTo>
                      <a:pt x="5482" y="384"/>
                    </a:lnTo>
                    <a:lnTo>
                      <a:pt x="5482" y="384"/>
                    </a:lnTo>
                    <a:lnTo>
                      <a:pt x="5483" y="230"/>
                    </a:lnTo>
                    <a:lnTo>
                      <a:pt x="5483" y="230"/>
                    </a:lnTo>
                    <a:lnTo>
                      <a:pt x="5483" y="384"/>
                    </a:lnTo>
                    <a:lnTo>
                      <a:pt x="5484" y="244"/>
                    </a:lnTo>
                    <a:lnTo>
                      <a:pt x="5484" y="274"/>
                    </a:lnTo>
                    <a:lnTo>
                      <a:pt x="5484" y="274"/>
                    </a:lnTo>
                    <a:lnTo>
                      <a:pt x="5485" y="266"/>
                    </a:lnTo>
                    <a:lnTo>
                      <a:pt x="5485" y="384"/>
                    </a:lnTo>
                    <a:lnTo>
                      <a:pt x="5485" y="384"/>
                    </a:lnTo>
                    <a:lnTo>
                      <a:pt x="5486" y="384"/>
                    </a:lnTo>
                    <a:lnTo>
                      <a:pt x="5486" y="384"/>
                    </a:lnTo>
                    <a:lnTo>
                      <a:pt x="5487" y="230"/>
                    </a:lnTo>
                    <a:lnTo>
                      <a:pt x="5487" y="384"/>
                    </a:lnTo>
                    <a:lnTo>
                      <a:pt x="5487" y="384"/>
                    </a:lnTo>
                    <a:lnTo>
                      <a:pt x="5488" y="384"/>
                    </a:lnTo>
                    <a:lnTo>
                      <a:pt x="5488" y="384"/>
                    </a:lnTo>
                    <a:lnTo>
                      <a:pt x="5489" y="384"/>
                    </a:lnTo>
                    <a:lnTo>
                      <a:pt x="5489" y="384"/>
                    </a:lnTo>
                    <a:lnTo>
                      <a:pt x="5490" y="384"/>
                    </a:lnTo>
                    <a:lnTo>
                      <a:pt x="5490" y="244"/>
                    </a:lnTo>
                    <a:lnTo>
                      <a:pt x="5490" y="384"/>
                    </a:lnTo>
                    <a:lnTo>
                      <a:pt x="5491" y="384"/>
                    </a:lnTo>
                    <a:lnTo>
                      <a:pt x="5491" y="384"/>
                    </a:lnTo>
                    <a:lnTo>
                      <a:pt x="5492" y="384"/>
                    </a:lnTo>
                    <a:lnTo>
                      <a:pt x="5492" y="384"/>
                    </a:lnTo>
                    <a:lnTo>
                      <a:pt x="5492" y="128"/>
                    </a:lnTo>
                    <a:lnTo>
                      <a:pt x="5493" y="128"/>
                    </a:lnTo>
                    <a:lnTo>
                      <a:pt x="5493" y="128"/>
                    </a:lnTo>
                    <a:lnTo>
                      <a:pt x="5493" y="384"/>
                    </a:lnTo>
                    <a:lnTo>
                      <a:pt x="5494" y="384"/>
                    </a:lnTo>
                    <a:lnTo>
                      <a:pt x="5494" y="384"/>
                    </a:lnTo>
                    <a:lnTo>
                      <a:pt x="5495" y="384"/>
                    </a:lnTo>
                    <a:lnTo>
                      <a:pt x="5495" y="384"/>
                    </a:lnTo>
                    <a:lnTo>
                      <a:pt x="5496" y="384"/>
                    </a:lnTo>
                    <a:lnTo>
                      <a:pt x="5496" y="384"/>
                    </a:lnTo>
                    <a:lnTo>
                      <a:pt x="5497" y="384"/>
                    </a:lnTo>
                    <a:lnTo>
                      <a:pt x="5497" y="384"/>
                    </a:lnTo>
                    <a:lnTo>
                      <a:pt x="5498" y="384"/>
                    </a:lnTo>
                    <a:lnTo>
                      <a:pt x="5498" y="384"/>
                    </a:lnTo>
                    <a:lnTo>
                      <a:pt x="5499" y="384"/>
                    </a:lnTo>
                    <a:lnTo>
                      <a:pt x="5499" y="384"/>
                    </a:lnTo>
                    <a:lnTo>
                      <a:pt x="5500" y="384"/>
                    </a:lnTo>
                    <a:lnTo>
                      <a:pt x="5500" y="384"/>
                    </a:lnTo>
                    <a:lnTo>
                      <a:pt x="5501" y="192"/>
                    </a:lnTo>
                    <a:lnTo>
                      <a:pt x="5501" y="274"/>
                    </a:lnTo>
                    <a:lnTo>
                      <a:pt x="5501" y="266"/>
                    </a:lnTo>
                    <a:lnTo>
                      <a:pt x="5502" y="384"/>
                    </a:lnTo>
                    <a:lnTo>
                      <a:pt x="5502" y="384"/>
                    </a:lnTo>
                    <a:lnTo>
                      <a:pt x="5503" y="128"/>
                    </a:lnTo>
                    <a:lnTo>
                      <a:pt x="5503" y="256"/>
                    </a:lnTo>
                    <a:lnTo>
                      <a:pt x="5503" y="256"/>
                    </a:lnTo>
                    <a:lnTo>
                      <a:pt x="5504" y="256"/>
                    </a:lnTo>
                    <a:lnTo>
                      <a:pt x="5504" y="256"/>
                    </a:lnTo>
                    <a:lnTo>
                      <a:pt x="5505" y="256"/>
                    </a:lnTo>
                    <a:lnTo>
                      <a:pt x="5505" y="256"/>
                    </a:lnTo>
                    <a:lnTo>
                      <a:pt x="5505" y="384"/>
                    </a:lnTo>
                    <a:lnTo>
                      <a:pt x="5506" y="384"/>
                    </a:lnTo>
                    <a:lnTo>
                      <a:pt x="5506" y="384"/>
                    </a:lnTo>
                    <a:lnTo>
                      <a:pt x="5507" y="384"/>
                    </a:lnTo>
                    <a:lnTo>
                      <a:pt x="5507" y="384"/>
                    </a:lnTo>
                    <a:lnTo>
                      <a:pt x="5508" y="384"/>
                    </a:lnTo>
                    <a:lnTo>
                      <a:pt x="5508" y="384"/>
                    </a:lnTo>
                    <a:lnTo>
                      <a:pt x="5509" y="384"/>
                    </a:lnTo>
                    <a:lnTo>
                      <a:pt x="5509" y="384"/>
                    </a:lnTo>
                    <a:lnTo>
                      <a:pt x="5510" y="384"/>
                    </a:lnTo>
                    <a:lnTo>
                      <a:pt x="5510" y="384"/>
                    </a:lnTo>
                    <a:lnTo>
                      <a:pt x="5511" y="384"/>
                    </a:lnTo>
                    <a:lnTo>
                      <a:pt x="5511" y="384"/>
                    </a:lnTo>
                    <a:lnTo>
                      <a:pt x="5512" y="384"/>
                    </a:lnTo>
                    <a:lnTo>
                      <a:pt x="5512" y="384"/>
                    </a:lnTo>
                    <a:lnTo>
                      <a:pt x="5513" y="384"/>
                    </a:lnTo>
                    <a:lnTo>
                      <a:pt x="5513" y="384"/>
                    </a:lnTo>
                    <a:lnTo>
                      <a:pt x="5514" y="384"/>
                    </a:lnTo>
                    <a:lnTo>
                      <a:pt x="5514" y="384"/>
                    </a:lnTo>
                    <a:lnTo>
                      <a:pt x="5515" y="384"/>
                    </a:lnTo>
                    <a:lnTo>
                      <a:pt x="5515" y="384"/>
                    </a:lnTo>
                    <a:lnTo>
                      <a:pt x="5516" y="384"/>
                    </a:lnTo>
                    <a:lnTo>
                      <a:pt x="5516" y="384"/>
                    </a:lnTo>
                    <a:lnTo>
                      <a:pt x="5517" y="384"/>
                    </a:lnTo>
                    <a:lnTo>
                      <a:pt x="5517" y="384"/>
                    </a:lnTo>
                    <a:lnTo>
                      <a:pt x="5518" y="384"/>
                    </a:lnTo>
                    <a:lnTo>
                      <a:pt x="5518" y="384"/>
                    </a:lnTo>
                    <a:lnTo>
                      <a:pt x="5519" y="384"/>
                    </a:lnTo>
                    <a:lnTo>
                      <a:pt x="5519" y="384"/>
                    </a:lnTo>
                    <a:lnTo>
                      <a:pt x="5520" y="384"/>
                    </a:lnTo>
                    <a:lnTo>
                      <a:pt x="5520" y="384"/>
                    </a:lnTo>
                    <a:lnTo>
                      <a:pt x="5521" y="384"/>
                    </a:lnTo>
                    <a:lnTo>
                      <a:pt x="5521" y="384"/>
                    </a:lnTo>
                    <a:lnTo>
                      <a:pt x="5522" y="384"/>
                    </a:lnTo>
                    <a:lnTo>
                      <a:pt x="5522" y="384"/>
                    </a:lnTo>
                    <a:lnTo>
                      <a:pt x="5523" y="384"/>
                    </a:lnTo>
                    <a:lnTo>
                      <a:pt x="5523" y="384"/>
                    </a:lnTo>
                    <a:lnTo>
                      <a:pt x="5524" y="384"/>
                    </a:lnTo>
                    <a:lnTo>
                      <a:pt x="5524" y="384"/>
                    </a:lnTo>
                    <a:lnTo>
                      <a:pt x="5525" y="384"/>
                    </a:lnTo>
                    <a:lnTo>
                      <a:pt x="5525" y="384"/>
                    </a:lnTo>
                    <a:lnTo>
                      <a:pt x="5526" y="384"/>
                    </a:lnTo>
                    <a:lnTo>
                      <a:pt x="5526" y="384"/>
                    </a:lnTo>
                    <a:lnTo>
                      <a:pt x="5527" y="384"/>
                    </a:lnTo>
                    <a:lnTo>
                      <a:pt x="5527" y="384"/>
                    </a:lnTo>
                    <a:lnTo>
                      <a:pt x="5528" y="384"/>
                    </a:lnTo>
                    <a:lnTo>
                      <a:pt x="5528" y="384"/>
                    </a:lnTo>
                    <a:lnTo>
                      <a:pt x="5529" y="384"/>
                    </a:lnTo>
                    <a:lnTo>
                      <a:pt x="5529" y="384"/>
                    </a:lnTo>
                    <a:lnTo>
                      <a:pt x="5530" y="384"/>
                    </a:lnTo>
                    <a:lnTo>
                      <a:pt x="5530" y="384"/>
                    </a:lnTo>
                    <a:lnTo>
                      <a:pt x="5531" y="384"/>
                    </a:lnTo>
                    <a:lnTo>
                      <a:pt x="5531" y="384"/>
                    </a:lnTo>
                    <a:lnTo>
                      <a:pt x="5532" y="384"/>
                    </a:lnTo>
                    <a:lnTo>
                      <a:pt x="5532" y="384"/>
                    </a:lnTo>
                    <a:lnTo>
                      <a:pt x="5533" y="384"/>
                    </a:lnTo>
                    <a:lnTo>
                      <a:pt x="5533" y="384"/>
                    </a:lnTo>
                    <a:lnTo>
                      <a:pt x="5534" y="384"/>
                    </a:lnTo>
                    <a:lnTo>
                      <a:pt x="5534" y="384"/>
                    </a:lnTo>
                    <a:lnTo>
                      <a:pt x="5535" y="384"/>
                    </a:lnTo>
                    <a:lnTo>
                      <a:pt x="5535" y="384"/>
                    </a:lnTo>
                    <a:lnTo>
                      <a:pt x="5536" y="384"/>
                    </a:lnTo>
                    <a:lnTo>
                      <a:pt x="5537" y="384"/>
                    </a:lnTo>
                    <a:lnTo>
                      <a:pt x="5537" y="384"/>
                    </a:lnTo>
                    <a:lnTo>
                      <a:pt x="5538" y="384"/>
                    </a:lnTo>
                    <a:lnTo>
                      <a:pt x="5538" y="384"/>
                    </a:lnTo>
                    <a:lnTo>
                      <a:pt x="5539" y="384"/>
                    </a:lnTo>
                    <a:lnTo>
                      <a:pt x="5539" y="384"/>
                    </a:lnTo>
                    <a:lnTo>
                      <a:pt x="5539" y="384"/>
                    </a:lnTo>
                    <a:lnTo>
                      <a:pt x="5540" y="384"/>
                    </a:lnTo>
                    <a:lnTo>
                      <a:pt x="5541" y="384"/>
                    </a:lnTo>
                    <a:lnTo>
                      <a:pt x="5541" y="384"/>
                    </a:lnTo>
                    <a:lnTo>
                      <a:pt x="5542" y="384"/>
                    </a:lnTo>
                    <a:lnTo>
                      <a:pt x="5542" y="384"/>
                    </a:lnTo>
                    <a:lnTo>
                      <a:pt x="5543" y="384"/>
                    </a:lnTo>
                    <a:lnTo>
                      <a:pt x="5543" y="256"/>
                    </a:lnTo>
                    <a:lnTo>
                      <a:pt x="5543" y="384"/>
                    </a:lnTo>
                    <a:lnTo>
                      <a:pt x="5544" y="384"/>
                    </a:lnTo>
                    <a:lnTo>
                      <a:pt x="5544" y="230"/>
                    </a:lnTo>
                    <a:lnTo>
                      <a:pt x="5544" y="384"/>
                    </a:lnTo>
                    <a:lnTo>
                      <a:pt x="5545" y="282"/>
                    </a:lnTo>
                    <a:lnTo>
                      <a:pt x="5545" y="384"/>
                    </a:lnTo>
                    <a:lnTo>
                      <a:pt x="5545" y="384"/>
                    </a:lnTo>
                    <a:lnTo>
                      <a:pt x="5546" y="384"/>
                    </a:lnTo>
                    <a:lnTo>
                      <a:pt x="5546" y="384"/>
                    </a:lnTo>
                    <a:lnTo>
                      <a:pt x="5547" y="384"/>
                    </a:lnTo>
                    <a:lnTo>
                      <a:pt x="5547" y="384"/>
                    </a:lnTo>
                    <a:lnTo>
                      <a:pt x="5548" y="384"/>
                    </a:lnTo>
                    <a:lnTo>
                      <a:pt x="5548" y="384"/>
                    </a:lnTo>
                    <a:lnTo>
                      <a:pt x="5549" y="384"/>
                    </a:lnTo>
                    <a:lnTo>
                      <a:pt x="5549" y="384"/>
                    </a:lnTo>
                    <a:lnTo>
                      <a:pt x="5550" y="384"/>
                    </a:lnTo>
                    <a:lnTo>
                      <a:pt x="5550" y="384"/>
                    </a:lnTo>
                    <a:lnTo>
                      <a:pt x="5551" y="384"/>
                    </a:lnTo>
                    <a:lnTo>
                      <a:pt x="5551" y="384"/>
                    </a:lnTo>
                    <a:lnTo>
                      <a:pt x="5552" y="384"/>
                    </a:lnTo>
                    <a:lnTo>
                      <a:pt x="5552" y="384"/>
                    </a:lnTo>
                    <a:lnTo>
                      <a:pt x="5553" y="384"/>
                    </a:lnTo>
                    <a:lnTo>
                      <a:pt x="5553" y="384"/>
                    </a:lnTo>
                    <a:lnTo>
                      <a:pt x="5554" y="384"/>
                    </a:lnTo>
                    <a:lnTo>
                      <a:pt x="5554" y="384"/>
                    </a:lnTo>
                    <a:lnTo>
                      <a:pt x="5555" y="384"/>
                    </a:lnTo>
                    <a:lnTo>
                      <a:pt x="5555" y="384"/>
                    </a:lnTo>
                    <a:lnTo>
                      <a:pt x="5556" y="384"/>
                    </a:lnTo>
                    <a:lnTo>
                      <a:pt x="5556" y="384"/>
                    </a:lnTo>
                    <a:lnTo>
                      <a:pt x="5557" y="384"/>
                    </a:lnTo>
                    <a:lnTo>
                      <a:pt x="5557" y="384"/>
                    </a:lnTo>
                    <a:lnTo>
                      <a:pt x="5558" y="384"/>
                    </a:lnTo>
                    <a:lnTo>
                      <a:pt x="5558" y="384"/>
                    </a:lnTo>
                    <a:lnTo>
                      <a:pt x="5559" y="384"/>
                    </a:lnTo>
                    <a:lnTo>
                      <a:pt x="5559" y="384"/>
                    </a:lnTo>
                    <a:lnTo>
                      <a:pt x="5559" y="384"/>
                    </a:lnTo>
                    <a:lnTo>
                      <a:pt x="5560" y="384"/>
                    </a:lnTo>
                    <a:lnTo>
                      <a:pt x="5561" y="384"/>
                    </a:lnTo>
                    <a:lnTo>
                      <a:pt x="5561" y="384"/>
                    </a:lnTo>
                    <a:lnTo>
                      <a:pt x="5562" y="384"/>
                    </a:lnTo>
                    <a:lnTo>
                      <a:pt x="5562" y="384"/>
                    </a:lnTo>
                    <a:lnTo>
                      <a:pt x="5563" y="384"/>
                    </a:lnTo>
                    <a:lnTo>
                      <a:pt x="5563" y="384"/>
                    </a:lnTo>
                    <a:lnTo>
                      <a:pt x="5564" y="384"/>
                    </a:lnTo>
                    <a:lnTo>
                      <a:pt x="5564" y="384"/>
                    </a:lnTo>
                    <a:lnTo>
                      <a:pt x="5565" y="384"/>
                    </a:lnTo>
                    <a:lnTo>
                      <a:pt x="5565" y="384"/>
                    </a:lnTo>
                    <a:lnTo>
                      <a:pt x="5566" y="384"/>
                    </a:lnTo>
                    <a:lnTo>
                      <a:pt x="5566" y="384"/>
                    </a:lnTo>
                    <a:lnTo>
                      <a:pt x="5567" y="384"/>
                    </a:lnTo>
                    <a:lnTo>
                      <a:pt x="5567" y="384"/>
                    </a:lnTo>
                    <a:lnTo>
                      <a:pt x="5568" y="384"/>
                    </a:lnTo>
                    <a:lnTo>
                      <a:pt x="5568" y="384"/>
                    </a:lnTo>
                    <a:lnTo>
                      <a:pt x="5569" y="384"/>
                    </a:lnTo>
                    <a:lnTo>
                      <a:pt x="5569" y="384"/>
                    </a:lnTo>
                    <a:lnTo>
                      <a:pt x="5570" y="384"/>
                    </a:lnTo>
                    <a:lnTo>
                      <a:pt x="5570" y="384"/>
                    </a:lnTo>
                    <a:lnTo>
                      <a:pt x="5570" y="384"/>
                    </a:lnTo>
                    <a:lnTo>
                      <a:pt x="5571" y="384"/>
                    </a:lnTo>
                    <a:lnTo>
                      <a:pt x="5572" y="384"/>
                    </a:lnTo>
                    <a:lnTo>
                      <a:pt x="5572" y="384"/>
                    </a:lnTo>
                    <a:lnTo>
                      <a:pt x="5573" y="384"/>
                    </a:lnTo>
                    <a:lnTo>
                      <a:pt x="5574" y="384"/>
                    </a:lnTo>
                    <a:lnTo>
                      <a:pt x="5574" y="384"/>
                    </a:lnTo>
                    <a:lnTo>
                      <a:pt x="5575" y="384"/>
                    </a:lnTo>
                    <a:lnTo>
                      <a:pt x="5575" y="384"/>
                    </a:lnTo>
                    <a:lnTo>
                      <a:pt x="5576" y="384"/>
                    </a:lnTo>
                    <a:lnTo>
                      <a:pt x="5576" y="384"/>
                    </a:lnTo>
                    <a:lnTo>
                      <a:pt x="5577" y="384"/>
                    </a:lnTo>
                    <a:lnTo>
                      <a:pt x="5577" y="384"/>
                    </a:lnTo>
                    <a:lnTo>
                      <a:pt x="5578" y="384"/>
                    </a:lnTo>
                    <a:lnTo>
                      <a:pt x="5578" y="384"/>
                    </a:lnTo>
                    <a:lnTo>
                      <a:pt x="5579" y="384"/>
                    </a:lnTo>
                    <a:lnTo>
                      <a:pt x="5579" y="384"/>
                    </a:lnTo>
                    <a:lnTo>
                      <a:pt x="5580" y="384"/>
                    </a:lnTo>
                    <a:lnTo>
                      <a:pt x="5580" y="384"/>
                    </a:lnTo>
                    <a:lnTo>
                      <a:pt x="5581" y="384"/>
                    </a:lnTo>
                    <a:lnTo>
                      <a:pt x="5581" y="384"/>
                    </a:lnTo>
                    <a:lnTo>
                      <a:pt x="5582" y="384"/>
                    </a:lnTo>
                    <a:lnTo>
                      <a:pt x="5582" y="384"/>
                    </a:lnTo>
                    <a:lnTo>
                      <a:pt x="5583" y="384"/>
                    </a:lnTo>
                    <a:lnTo>
                      <a:pt x="5583" y="384"/>
                    </a:lnTo>
                    <a:lnTo>
                      <a:pt x="5584" y="384"/>
                    </a:lnTo>
                    <a:lnTo>
                      <a:pt x="5584" y="384"/>
                    </a:lnTo>
                    <a:lnTo>
                      <a:pt x="5585" y="384"/>
                    </a:lnTo>
                    <a:lnTo>
                      <a:pt x="5585" y="384"/>
                    </a:lnTo>
                    <a:lnTo>
                      <a:pt x="5586" y="384"/>
                    </a:lnTo>
                    <a:lnTo>
                      <a:pt x="5586" y="384"/>
                    </a:lnTo>
                    <a:lnTo>
                      <a:pt x="5587" y="384"/>
                    </a:lnTo>
                    <a:lnTo>
                      <a:pt x="5587" y="384"/>
                    </a:lnTo>
                    <a:lnTo>
                      <a:pt x="5588" y="384"/>
                    </a:lnTo>
                    <a:lnTo>
                      <a:pt x="5588" y="384"/>
                    </a:lnTo>
                    <a:lnTo>
                      <a:pt x="5589" y="384"/>
                    </a:lnTo>
                    <a:lnTo>
                      <a:pt x="5589" y="384"/>
                    </a:lnTo>
                    <a:lnTo>
                      <a:pt x="5590" y="384"/>
                    </a:lnTo>
                    <a:lnTo>
                      <a:pt x="5590" y="384"/>
                    </a:lnTo>
                    <a:lnTo>
                      <a:pt x="5591" y="384"/>
                    </a:lnTo>
                    <a:lnTo>
                      <a:pt x="5591" y="384"/>
                    </a:lnTo>
                    <a:lnTo>
                      <a:pt x="5592" y="384"/>
                    </a:lnTo>
                    <a:lnTo>
                      <a:pt x="5592" y="384"/>
                    </a:lnTo>
                    <a:lnTo>
                      <a:pt x="5593" y="384"/>
                    </a:lnTo>
                    <a:lnTo>
                      <a:pt x="5593" y="384"/>
                    </a:lnTo>
                    <a:lnTo>
                      <a:pt x="5594" y="384"/>
                    </a:lnTo>
                    <a:lnTo>
                      <a:pt x="5594" y="384"/>
                    </a:lnTo>
                    <a:lnTo>
                      <a:pt x="5595" y="384"/>
                    </a:lnTo>
                    <a:lnTo>
                      <a:pt x="5595" y="384"/>
                    </a:lnTo>
                    <a:lnTo>
                      <a:pt x="5596" y="384"/>
                    </a:lnTo>
                    <a:lnTo>
                      <a:pt x="5596" y="384"/>
                    </a:lnTo>
                    <a:lnTo>
                      <a:pt x="5597" y="384"/>
                    </a:lnTo>
                    <a:lnTo>
                      <a:pt x="5597" y="384"/>
                    </a:lnTo>
                    <a:lnTo>
                      <a:pt x="5598" y="384"/>
                    </a:lnTo>
                    <a:lnTo>
                      <a:pt x="5598" y="384"/>
                    </a:lnTo>
                    <a:lnTo>
                      <a:pt x="5599" y="384"/>
                    </a:lnTo>
                    <a:lnTo>
                      <a:pt x="5599" y="384"/>
                    </a:lnTo>
                    <a:lnTo>
                      <a:pt x="5600" y="384"/>
                    </a:lnTo>
                    <a:lnTo>
                      <a:pt x="5600" y="384"/>
                    </a:lnTo>
                    <a:lnTo>
                      <a:pt x="5601" y="384"/>
                    </a:lnTo>
                    <a:lnTo>
                      <a:pt x="5601" y="384"/>
                    </a:lnTo>
                    <a:lnTo>
                      <a:pt x="5602" y="384"/>
                    </a:lnTo>
                    <a:lnTo>
                      <a:pt x="5602" y="384"/>
                    </a:lnTo>
                    <a:lnTo>
                      <a:pt x="5603" y="384"/>
                    </a:lnTo>
                    <a:lnTo>
                      <a:pt x="5603" y="384"/>
                    </a:lnTo>
                    <a:lnTo>
                      <a:pt x="5603" y="266"/>
                    </a:lnTo>
                    <a:lnTo>
                      <a:pt x="5604" y="384"/>
                    </a:lnTo>
                    <a:lnTo>
                      <a:pt x="5604" y="256"/>
                    </a:lnTo>
                    <a:lnTo>
                      <a:pt x="5604" y="384"/>
                    </a:lnTo>
                    <a:lnTo>
                      <a:pt x="5605" y="384"/>
                    </a:lnTo>
                    <a:lnTo>
                      <a:pt x="5605" y="384"/>
                    </a:lnTo>
                    <a:lnTo>
                      <a:pt x="5605" y="329"/>
                    </a:lnTo>
                    <a:lnTo>
                      <a:pt x="5606" y="384"/>
                    </a:lnTo>
                    <a:lnTo>
                      <a:pt x="5606" y="256"/>
                    </a:lnTo>
                    <a:lnTo>
                      <a:pt x="5606" y="384"/>
                    </a:lnTo>
                    <a:lnTo>
                      <a:pt x="5607" y="384"/>
                    </a:lnTo>
                    <a:lnTo>
                      <a:pt x="5607" y="384"/>
                    </a:lnTo>
                    <a:lnTo>
                      <a:pt x="5607" y="244"/>
                    </a:lnTo>
                    <a:lnTo>
                      <a:pt x="5608" y="384"/>
                    </a:lnTo>
                    <a:lnTo>
                      <a:pt x="5608" y="384"/>
                    </a:lnTo>
                    <a:lnTo>
                      <a:pt x="5609" y="384"/>
                    </a:lnTo>
                    <a:lnTo>
                      <a:pt x="5609" y="384"/>
                    </a:lnTo>
                    <a:lnTo>
                      <a:pt x="5610" y="384"/>
                    </a:lnTo>
                    <a:lnTo>
                      <a:pt x="5610" y="384"/>
                    </a:lnTo>
                    <a:lnTo>
                      <a:pt x="5611" y="384"/>
                    </a:lnTo>
                    <a:lnTo>
                      <a:pt x="5611" y="384"/>
                    </a:lnTo>
                    <a:lnTo>
                      <a:pt x="5612" y="384"/>
                    </a:lnTo>
                    <a:lnTo>
                      <a:pt x="5612" y="384"/>
                    </a:lnTo>
                    <a:lnTo>
                      <a:pt x="5613" y="384"/>
                    </a:lnTo>
                    <a:lnTo>
                      <a:pt x="5613" y="384"/>
                    </a:lnTo>
                    <a:lnTo>
                      <a:pt x="5613" y="266"/>
                    </a:lnTo>
                    <a:lnTo>
                      <a:pt x="5614" y="384"/>
                    </a:lnTo>
                    <a:lnTo>
                      <a:pt x="5614" y="384"/>
                    </a:lnTo>
                    <a:lnTo>
                      <a:pt x="5615" y="384"/>
                    </a:lnTo>
                    <a:lnTo>
                      <a:pt x="5615" y="384"/>
                    </a:lnTo>
                    <a:lnTo>
                      <a:pt x="5616" y="384"/>
                    </a:lnTo>
                    <a:lnTo>
                      <a:pt x="5616" y="384"/>
                    </a:lnTo>
                    <a:lnTo>
                      <a:pt x="5617" y="384"/>
                    </a:lnTo>
                    <a:lnTo>
                      <a:pt x="5617" y="384"/>
                    </a:lnTo>
                    <a:lnTo>
                      <a:pt x="5618" y="384"/>
                    </a:lnTo>
                    <a:lnTo>
                      <a:pt x="5618" y="384"/>
                    </a:lnTo>
                    <a:lnTo>
                      <a:pt x="5619" y="384"/>
                    </a:lnTo>
                    <a:lnTo>
                      <a:pt x="5619" y="384"/>
                    </a:lnTo>
                    <a:lnTo>
                      <a:pt x="5620" y="384"/>
                    </a:lnTo>
                    <a:lnTo>
                      <a:pt x="5620" y="384"/>
                    </a:lnTo>
                    <a:lnTo>
                      <a:pt x="5621" y="384"/>
                    </a:lnTo>
                    <a:lnTo>
                      <a:pt x="5621" y="384"/>
                    </a:lnTo>
                    <a:lnTo>
                      <a:pt x="5622" y="384"/>
                    </a:lnTo>
                    <a:lnTo>
                      <a:pt x="5622" y="384"/>
                    </a:lnTo>
                    <a:lnTo>
                      <a:pt x="5623" y="384"/>
                    </a:lnTo>
                    <a:lnTo>
                      <a:pt x="5623" y="384"/>
                    </a:lnTo>
                    <a:lnTo>
                      <a:pt x="5624" y="384"/>
                    </a:lnTo>
                    <a:lnTo>
                      <a:pt x="5624" y="384"/>
                    </a:lnTo>
                    <a:lnTo>
                      <a:pt x="5625" y="384"/>
                    </a:lnTo>
                    <a:lnTo>
                      <a:pt x="5625" y="384"/>
                    </a:lnTo>
                    <a:lnTo>
                      <a:pt x="5626" y="384"/>
                    </a:lnTo>
                    <a:lnTo>
                      <a:pt x="5626" y="384"/>
                    </a:lnTo>
                    <a:lnTo>
                      <a:pt x="5627" y="384"/>
                    </a:lnTo>
                    <a:lnTo>
                      <a:pt x="5627" y="384"/>
                    </a:lnTo>
                    <a:lnTo>
                      <a:pt x="5628" y="384"/>
                    </a:lnTo>
                    <a:lnTo>
                      <a:pt x="5628" y="384"/>
                    </a:lnTo>
                    <a:lnTo>
                      <a:pt x="5629" y="384"/>
                    </a:lnTo>
                    <a:lnTo>
                      <a:pt x="5629" y="384"/>
                    </a:lnTo>
                    <a:lnTo>
                      <a:pt x="5630" y="384"/>
                    </a:lnTo>
                    <a:lnTo>
                      <a:pt x="5630" y="384"/>
                    </a:lnTo>
                    <a:lnTo>
                      <a:pt x="5631" y="384"/>
                    </a:lnTo>
                    <a:lnTo>
                      <a:pt x="5631" y="384"/>
                    </a:lnTo>
                    <a:lnTo>
                      <a:pt x="5632" y="384"/>
                    </a:lnTo>
                    <a:lnTo>
                      <a:pt x="5632" y="384"/>
                    </a:lnTo>
                    <a:lnTo>
                      <a:pt x="5633" y="384"/>
                    </a:lnTo>
                    <a:lnTo>
                      <a:pt x="5633" y="384"/>
                    </a:lnTo>
                    <a:lnTo>
                      <a:pt x="5634" y="384"/>
                    </a:lnTo>
                    <a:lnTo>
                      <a:pt x="5634" y="384"/>
                    </a:lnTo>
                    <a:lnTo>
                      <a:pt x="5635" y="384"/>
                    </a:lnTo>
                    <a:lnTo>
                      <a:pt x="5635" y="384"/>
                    </a:lnTo>
                    <a:lnTo>
                      <a:pt x="5636" y="384"/>
                    </a:lnTo>
                    <a:lnTo>
                      <a:pt x="5636" y="384"/>
                    </a:lnTo>
                    <a:lnTo>
                      <a:pt x="5637" y="384"/>
                    </a:lnTo>
                    <a:lnTo>
                      <a:pt x="5637" y="384"/>
                    </a:lnTo>
                    <a:lnTo>
                      <a:pt x="5638" y="294"/>
                    </a:lnTo>
                    <a:lnTo>
                      <a:pt x="5638" y="384"/>
                    </a:lnTo>
                    <a:lnTo>
                      <a:pt x="5638" y="230"/>
                    </a:lnTo>
                    <a:lnTo>
                      <a:pt x="5638" y="384"/>
                    </a:lnTo>
                    <a:lnTo>
                      <a:pt x="5639" y="384"/>
                    </a:lnTo>
                    <a:lnTo>
                      <a:pt x="5639" y="384"/>
                    </a:lnTo>
                    <a:lnTo>
                      <a:pt x="5640" y="384"/>
                    </a:lnTo>
                    <a:lnTo>
                      <a:pt x="5640" y="384"/>
                    </a:lnTo>
                    <a:lnTo>
                      <a:pt x="5641" y="384"/>
                    </a:lnTo>
                    <a:lnTo>
                      <a:pt x="5641" y="384"/>
                    </a:lnTo>
                    <a:lnTo>
                      <a:pt x="5642" y="384"/>
                    </a:lnTo>
                    <a:lnTo>
                      <a:pt x="5642" y="384"/>
                    </a:lnTo>
                    <a:lnTo>
                      <a:pt x="5643" y="384"/>
                    </a:lnTo>
                    <a:lnTo>
                      <a:pt x="5643" y="384"/>
                    </a:lnTo>
                    <a:lnTo>
                      <a:pt x="5644" y="384"/>
                    </a:lnTo>
                    <a:lnTo>
                      <a:pt x="5644" y="384"/>
                    </a:lnTo>
                    <a:lnTo>
                      <a:pt x="5645" y="333"/>
                    </a:lnTo>
                    <a:lnTo>
                      <a:pt x="5645" y="384"/>
                    </a:lnTo>
                    <a:lnTo>
                      <a:pt x="5645" y="384"/>
                    </a:lnTo>
                    <a:lnTo>
                      <a:pt x="5646" y="384"/>
                    </a:lnTo>
                    <a:lnTo>
                      <a:pt x="5646" y="384"/>
                    </a:lnTo>
                    <a:lnTo>
                      <a:pt x="5647" y="384"/>
                    </a:lnTo>
                    <a:lnTo>
                      <a:pt x="5647" y="384"/>
                    </a:lnTo>
                    <a:lnTo>
                      <a:pt x="5648" y="384"/>
                    </a:lnTo>
                    <a:lnTo>
                      <a:pt x="5648" y="384"/>
                    </a:lnTo>
                    <a:lnTo>
                      <a:pt x="5649" y="76"/>
                    </a:lnTo>
                    <a:lnTo>
                      <a:pt x="5649" y="384"/>
                    </a:lnTo>
                    <a:lnTo>
                      <a:pt x="5649" y="384"/>
                    </a:lnTo>
                    <a:lnTo>
                      <a:pt x="5650" y="384"/>
                    </a:lnTo>
                    <a:lnTo>
                      <a:pt x="5650" y="384"/>
                    </a:lnTo>
                    <a:lnTo>
                      <a:pt x="5651" y="384"/>
                    </a:lnTo>
                    <a:lnTo>
                      <a:pt x="5651" y="384"/>
                    </a:lnTo>
                    <a:lnTo>
                      <a:pt x="5652" y="384"/>
                    </a:lnTo>
                    <a:lnTo>
                      <a:pt x="5652" y="384"/>
                    </a:lnTo>
                    <a:lnTo>
                      <a:pt x="5653" y="384"/>
                    </a:lnTo>
                    <a:lnTo>
                      <a:pt x="5653" y="384"/>
                    </a:lnTo>
                    <a:lnTo>
                      <a:pt x="5654" y="384"/>
                    </a:lnTo>
                    <a:lnTo>
                      <a:pt x="5654" y="384"/>
                    </a:lnTo>
                    <a:lnTo>
                      <a:pt x="5655" y="384"/>
                    </a:lnTo>
                    <a:lnTo>
                      <a:pt x="5655" y="384"/>
                    </a:lnTo>
                    <a:lnTo>
                      <a:pt x="5656" y="384"/>
                    </a:lnTo>
                    <a:lnTo>
                      <a:pt x="5656" y="384"/>
                    </a:lnTo>
                    <a:lnTo>
                      <a:pt x="5657" y="384"/>
                    </a:lnTo>
                    <a:lnTo>
                      <a:pt x="5657" y="384"/>
                    </a:lnTo>
                    <a:lnTo>
                      <a:pt x="5658" y="384"/>
                    </a:lnTo>
                    <a:lnTo>
                      <a:pt x="5658" y="384"/>
                    </a:lnTo>
                    <a:lnTo>
                      <a:pt x="5659" y="384"/>
                    </a:lnTo>
                    <a:lnTo>
                      <a:pt x="5659" y="384"/>
                    </a:lnTo>
                    <a:lnTo>
                      <a:pt x="5660" y="384"/>
                    </a:lnTo>
                    <a:lnTo>
                      <a:pt x="5660" y="384"/>
                    </a:lnTo>
                    <a:lnTo>
                      <a:pt x="5661" y="384"/>
                    </a:lnTo>
                    <a:lnTo>
                      <a:pt x="5661" y="384"/>
                    </a:lnTo>
                    <a:lnTo>
                      <a:pt x="5662" y="384"/>
                    </a:lnTo>
                    <a:lnTo>
                      <a:pt x="5662" y="384"/>
                    </a:lnTo>
                    <a:lnTo>
                      <a:pt x="5663" y="384"/>
                    </a:lnTo>
                    <a:lnTo>
                      <a:pt x="5663" y="384"/>
                    </a:lnTo>
                    <a:lnTo>
                      <a:pt x="5664" y="384"/>
                    </a:lnTo>
                    <a:lnTo>
                      <a:pt x="5664" y="384"/>
                    </a:lnTo>
                    <a:lnTo>
                      <a:pt x="5665" y="384"/>
                    </a:lnTo>
                    <a:lnTo>
                      <a:pt x="5665" y="384"/>
                    </a:lnTo>
                    <a:lnTo>
                      <a:pt x="5666" y="384"/>
                    </a:lnTo>
                    <a:lnTo>
                      <a:pt x="5666" y="384"/>
                    </a:lnTo>
                    <a:lnTo>
                      <a:pt x="5667" y="384"/>
                    </a:lnTo>
                    <a:lnTo>
                      <a:pt x="5667" y="384"/>
                    </a:lnTo>
                    <a:lnTo>
                      <a:pt x="5668" y="230"/>
                    </a:lnTo>
                    <a:lnTo>
                      <a:pt x="5668" y="384"/>
                    </a:lnTo>
                    <a:lnTo>
                      <a:pt x="5668" y="384"/>
                    </a:lnTo>
                    <a:lnTo>
                      <a:pt x="5669" y="128"/>
                    </a:lnTo>
                    <a:lnTo>
                      <a:pt x="5669" y="384"/>
                    </a:lnTo>
                    <a:lnTo>
                      <a:pt x="5669" y="384"/>
                    </a:lnTo>
                    <a:lnTo>
                      <a:pt x="5670" y="384"/>
                    </a:lnTo>
                    <a:lnTo>
                      <a:pt x="5670" y="128"/>
                    </a:lnTo>
                    <a:lnTo>
                      <a:pt x="5670" y="384"/>
                    </a:lnTo>
                    <a:lnTo>
                      <a:pt x="5671" y="384"/>
                    </a:lnTo>
                    <a:lnTo>
                      <a:pt x="5671" y="384"/>
                    </a:lnTo>
                    <a:lnTo>
                      <a:pt x="5672" y="384"/>
                    </a:lnTo>
                    <a:lnTo>
                      <a:pt x="5672" y="384"/>
                    </a:lnTo>
                    <a:lnTo>
                      <a:pt x="5673" y="384"/>
                    </a:lnTo>
                    <a:lnTo>
                      <a:pt x="5673" y="384"/>
                    </a:lnTo>
                    <a:lnTo>
                      <a:pt x="5674" y="384"/>
                    </a:lnTo>
                    <a:lnTo>
                      <a:pt x="5674" y="384"/>
                    </a:lnTo>
                    <a:lnTo>
                      <a:pt x="5675" y="384"/>
                    </a:lnTo>
                    <a:lnTo>
                      <a:pt x="5675" y="384"/>
                    </a:lnTo>
                    <a:lnTo>
                      <a:pt x="5676" y="384"/>
                    </a:lnTo>
                    <a:lnTo>
                      <a:pt x="5676" y="384"/>
                    </a:lnTo>
                    <a:lnTo>
                      <a:pt x="5677" y="230"/>
                    </a:lnTo>
                    <a:lnTo>
                      <a:pt x="5677" y="307"/>
                    </a:lnTo>
                    <a:lnTo>
                      <a:pt x="5677" y="345"/>
                    </a:lnTo>
                    <a:lnTo>
                      <a:pt x="5677" y="384"/>
                    </a:lnTo>
                    <a:lnTo>
                      <a:pt x="5678" y="384"/>
                    </a:lnTo>
                    <a:lnTo>
                      <a:pt x="5678" y="384"/>
                    </a:lnTo>
                    <a:lnTo>
                      <a:pt x="5679" y="384"/>
                    </a:lnTo>
                    <a:lnTo>
                      <a:pt x="5679" y="384"/>
                    </a:lnTo>
                    <a:lnTo>
                      <a:pt x="5680" y="384"/>
                    </a:lnTo>
                    <a:lnTo>
                      <a:pt x="5680" y="384"/>
                    </a:lnTo>
                    <a:lnTo>
                      <a:pt x="5681" y="384"/>
                    </a:lnTo>
                    <a:lnTo>
                      <a:pt x="5681" y="384"/>
                    </a:lnTo>
                    <a:lnTo>
                      <a:pt x="5682" y="230"/>
                    </a:lnTo>
                    <a:lnTo>
                      <a:pt x="5682" y="384"/>
                    </a:lnTo>
                    <a:lnTo>
                      <a:pt x="5682" y="384"/>
                    </a:lnTo>
                    <a:lnTo>
                      <a:pt x="5683" y="384"/>
                    </a:lnTo>
                    <a:lnTo>
                      <a:pt x="5684" y="384"/>
                    </a:lnTo>
                    <a:lnTo>
                      <a:pt x="5684" y="213"/>
                    </a:lnTo>
                    <a:lnTo>
                      <a:pt x="5684" y="230"/>
                    </a:lnTo>
                    <a:lnTo>
                      <a:pt x="5685" y="230"/>
                    </a:lnTo>
                    <a:lnTo>
                      <a:pt x="5685" y="384"/>
                    </a:lnTo>
                    <a:lnTo>
                      <a:pt x="5685" y="384"/>
                    </a:lnTo>
                    <a:lnTo>
                      <a:pt x="5686" y="294"/>
                    </a:lnTo>
                    <a:lnTo>
                      <a:pt x="5686" y="384"/>
                    </a:lnTo>
                    <a:lnTo>
                      <a:pt x="5686" y="244"/>
                    </a:lnTo>
                    <a:lnTo>
                      <a:pt x="5686" y="274"/>
                    </a:lnTo>
                    <a:lnTo>
                      <a:pt x="5687" y="274"/>
                    </a:lnTo>
                    <a:lnTo>
                      <a:pt x="5687" y="384"/>
                    </a:lnTo>
                    <a:lnTo>
                      <a:pt x="5687" y="384"/>
                    </a:lnTo>
                    <a:lnTo>
                      <a:pt x="5688" y="244"/>
                    </a:lnTo>
                    <a:lnTo>
                      <a:pt x="5688" y="230"/>
                    </a:lnTo>
                    <a:lnTo>
                      <a:pt x="5688" y="384"/>
                    </a:lnTo>
                    <a:lnTo>
                      <a:pt x="5688" y="294"/>
                    </a:lnTo>
                    <a:lnTo>
                      <a:pt x="5689" y="294"/>
                    </a:lnTo>
                    <a:lnTo>
                      <a:pt x="5689" y="274"/>
                    </a:lnTo>
                    <a:lnTo>
                      <a:pt x="5689" y="384"/>
                    </a:lnTo>
                    <a:lnTo>
                      <a:pt x="5690" y="384"/>
                    </a:lnTo>
                    <a:lnTo>
                      <a:pt x="5690" y="256"/>
                    </a:lnTo>
                    <a:lnTo>
                      <a:pt x="5690" y="384"/>
                    </a:lnTo>
                    <a:lnTo>
                      <a:pt x="5691" y="384"/>
                    </a:lnTo>
                    <a:lnTo>
                      <a:pt x="5691" y="384"/>
                    </a:lnTo>
                    <a:lnTo>
                      <a:pt x="5692" y="282"/>
                    </a:lnTo>
                    <a:lnTo>
                      <a:pt x="5692" y="384"/>
                    </a:lnTo>
                    <a:lnTo>
                      <a:pt x="5692" y="384"/>
                    </a:lnTo>
                    <a:lnTo>
                      <a:pt x="5693" y="384"/>
                    </a:lnTo>
                    <a:lnTo>
                      <a:pt x="5693" y="128"/>
                    </a:lnTo>
                    <a:lnTo>
                      <a:pt x="5693" y="384"/>
                    </a:lnTo>
                    <a:lnTo>
                      <a:pt x="5693" y="230"/>
                    </a:lnTo>
                    <a:lnTo>
                      <a:pt x="5694" y="384"/>
                    </a:lnTo>
                    <a:lnTo>
                      <a:pt x="5694" y="128"/>
                    </a:lnTo>
                    <a:lnTo>
                      <a:pt x="5694" y="274"/>
                    </a:lnTo>
                    <a:lnTo>
                      <a:pt x="5695" y="274"/>
                    </a:lnTo>
                    <a:lnTo>
                      <a:pt x="5695" y="384"/>
                    </a:lnTo>
                    <a:lnTo>
                      <a:pt x="5695" y="384"/>
                    </a:lnTo>
                    <a:lnTo>
                      <a:pt x="5696" y="384"/>
                    </a:lnTo>
                    <a:lnTo>
                      <a:pt x="5696" y="384"/>
                    </a:lnTo>
                    <a:lnTo>
                      <a:pt x="5697" y="384"/>
                    </a:lnTo>
                    <a:lnTo>
                      <a:pt x="5697" y="384"/>
                    </a:lnTo>
                    <a:lnTo>
                      <a:pt x="5698" y="256"/>
                    </a:lnTo>
                    <a:lnTo>
                      <a:pt x="5698" y="384"/>
                    </a:lnTo>
                    <a:lnTo>
                      <a:pt x="5698" y="384"/>
                    </a:lnTo>
                    <a:lnTo>
                      <a:pt x="5699" y="384"/>
                    </a:lnTo>
                    <a:lnTo>
                      <a:pt x="5699" y="230"/>
                    </a:lnTo>
                    <a:lnTo>
                      <a:pt x="5699" y="384"/>
                    </a:lnTo>
                    <a:lnTo>
                      <a:pt x="5700" y="128"/>
                    </a:lnTo>
                    <a:lnTo>
                      <a:pt x="5700" y="274"/>
                    </a:lnTo>
                    <a:lnTo>
                      <a:pt x="5700" y="128"/>
                    </a:lnTo>
                    <a:lnTo>
                      <a:pt x="5701" y="128"/>
                    </a:lnTo>
                    <a:lnTo>
                      <a:pt x="5701" y="128"/>
                    </a:lnTo>
                    <a:lnTo>
                      <a:pt x="5702" y="128"/>
                    </a:lnTo>
                    <a:lnTo>
                      <a:pt x="5702" y="384"/>
                    </a:lnTo>
                    <a:lnTo>
                      <a:pt x="5702" y="384"/>
                    </a:lnTo>
                    <a:lnTo>
                      <a:pt x="5703" y="384"/>
                    </a:lnTo>
                    <a:lnTo>
                      <a:pt x="5703" y="128"/>
                    </a:lnTo>
                    <a:lnTo>
                      <a:pt x="5703" y="256"/>
                    </a:lnTo>
                    <a:lnTo>
                      <a:pt x="5704" y="256"/>
                    </a:lnTo>
                    <a:lnTo>
                      <a:pt x="5704" y="256"/>
                    </a:lnTo>
                    <a:lnTo>
                      <a:pt x="5705" y="256"/>
                    </a:lnTo>
                    <a:lnTo>
                      <a:pt x="5705" y="384"/>
                    </a:lnTo>
                    <a:lnTo>
                      <a:pt x="5705" y="384"/>
                    </a:lnTo>
                    <a:lnTo>
                      <a:pt x="5706" y="274"/>
                    </a:lnTo>
                    <a:lnTo>
                      <a:pt x="5706" y="384"/>
                    </a:lnTo>
                    <a:lnTo>
                      <a:pt x="5706" y="384"/>
                    </a:lnTo>
                    <a:lnTo>
                      <a:pt x="5707" y="384"/>
                    </a:lnTo>
                    <a:lnTo>
                      <a:pt x="5707" y="384"/>
                    </a:lnTo>
                    <a:lnTo>
                      <a:pt x="5708" y="384"/>
                    </a:lnTo>
                    <a:lnTo>
                      <a:pt x="5708" y="384"/>
                    </a:lnTo>
                    <a:lnTo>
                      <a:pt x="5709" y="384"/>
                    </a:lnTo>
                    <a:lnTo>
                      <a:pt x="5709" y="384"/>
                    </a:lnTo>
                    <a:lnTo>
                      <a:pt x="5710" y="384"/>
                    </a:lnTo>
                    <a:lnTo>
                      <a:pt x="5710" y="384"/>
                    </a:lnTo>
                    <a:lnTo>
                      <a:pt x="5711" y="384"/>
                    </a:lnTo>
                    <a:lnTo>
                      <a:pt x="5711" y="384"/>
                    </a:lnTo>
                    <a:lnTo>
                      <a:pt x="5712" y="384"/>
                    </a:lnTo>
                    <a:lnTo>
                      <a:pt x="5712" y="288"/>
                    </a:lnTo>
                    <a:lnTo>
                      <a:pt x="5712" y="384"/>
                    </a:lnTo>
                    <a:lnTo>
                      <a:pt x="5713" y="384"/>
                    </a:lnTo>
                    <a:lnTo>
                      <a:pt x="5713" y="384"/>
                    </a:lnTo>
                    <a:lnTo>
                      <a:pt x="5713" y="384"/>
                    </a:lnTo>
                    <a:lnTo>
                      <a:pt x="5714" y="384"/>
                    </a:lnTo>
                    <a:lnTo>
                      <a:pt x="5715" y="384"/>
                    </a:lnTo>
                    <a:lnTo>
                      <a:pt x="5715" y="384"/>
                    </a:lnTo>
                    <a:lnTo>
                      <a:pt x="5716" y="384"/>
                    </a:lnTo>
                    <a:lnTo>
                      <a:pt x="5716" y="384"/>
                    </a:lnTo>
                    <a:lnTo>
                      <a:pt x="5717" y="384"/>
                    </a:lnTo>
                    <a:lnTo>
                      <a:pt x="5717" y="384"/>
                    </a:lnTo>
                    <a:lnTo>
                      <a:pt x="5718" y="384"/>
                    </a:lnTo>
                    <a:lnTo>
                      <a:pt x="5718" y="384"/>
                    </a:lnTo>
                    <a:lnTo>
                      <a:pt x="5719" y="384"/>
                    </a:lnTo>
                    <a:lnTo>
                      <a:pt x="5719" y="314"/>
                    </a:lnTo>
                    <a:lnTo>
                      <a:pt x="5719" y="384"/>
                    </a:lnTo>
                    <a:lnTo>
                      <a:pt x="5720" y="384"/>
                    </a:lnTo>
                    <a:lnTo>
                      <a:pt x="5721" y="384"/>
                    </a:lnTo>
                    <a:lnTo>
                      <a:pt x="5721" y="384"/>
                    </a:lnTo>
                    <a:lnTo>
                      <a:pt x="5722" y="384"/>
                    </a:lnTo>
                    <a:lnTo>
                      <a:pt x="5722" y="384"/>
                    </a:lnTo>
                    <a:lnTo>
                      <a:pt x="5723" y="384"/>
                    </a:lnTo>
                    <a:lnTo>
                      <a:pt x="5723" y="384"/>
                    </a:lnTo>
                    <a:lnTo>
                      <a:pt x="5724" y="384"/>
                    </a:lnTo>
                    <a:lnTo>
                      <a:pt x="5724" y="384"/>
                    </a:lnTo>
                    <a:lnTo>
                      <a:pt x="5725" y="384"/>
                    </a:lnTo>
                    <a:lnTo>
                      <a:pt x="5725" y="384"/>
                    </a:lnTo>
                    <a:lnTo>
                      <a:pt x="5726" y="384"/>
                    </a:lnTo>
                    <a:lnTo>
                      <a:pt x="5726" y="384"/>
                    </a:lnTo>
                    <a:lnTo>
                      <a:pt x="5727" y="384"/>
                    </a:lnTo>
                    <a:lnTo>
                      <a:pt x="5727" y="384"/>
                    </a:lnTo>
                    <a:lnTo>
                      <a:pt x="5728" y="384"/>
                    </a:lnTo>
                    <a:lnTo>
                      <a:pt x="5728" y="384"/>
                    </a:lnTo>
                    <a:lnTo>
                      <a:pt x="5729" y="384"/>
                    </a:lnTo>
                    <a:lnTo>
                      <a:pt x="5729" y="384"/>
                    </a:lnTo>
                    <a:lnTo>
                      <a:pt x="5730" y="384"/>
                    </a:lnTo>
                    <a:lnTo>
                      <a:pt x="5730" y="384"/>
                    </a:lnTo>
                    <a:lnTo>
                      <a:pt x="5731" y="384"/>
                    </a:lnTo>
                    <a:lnTo>
                      <a:pt x="5731" y="384"/>
                    </a:lnTo>
                    <a:lnTo>
                      <a:pt x="5732" y="384"/>
                    </a:lnTo>
                    <a:lnTo>
                      <a:pt x="5732" y="384"/>
                    </a:lnTo>
                    <a:lnTo>
                      <a:pt x="5733" y="384"/>
                    </a:lnTo>
                    <a:lnTo>
                      <a:pt x="5733" y="384"/>
                    </a:lnTo>
                    <a:lnTo>
                      <a:pt x="5734" y="384"/>
                    </a:lnTo>
                    <a:lnTo>
                      <a:pt x="5734" y="384"/>
                    </a:lnTo>
                    <a:lnTo>
                      <a:pt x="5735" y="384"/>
                    </a:lnTo>
                    <a:lnTo>
                      <a:pt x="5735" y="384"/>
                    </a:lnTo>
                    <a:lnTo>
                      <a:pt x="5736" y="384"/>
                    </a:lnTo>
                    <a:lnTo>
                      <a:pt x="5736" y="384"/>
                    </a:lnTo>
                    <a:lnTo>
                      <a:pt x="5737" y="384"/>
                    </a:lnTo>
                    <a:lnTo>
                      <a:pt x="5737" y="384"/>
                    </a:lnTo>
                    <a:lnTo>
                      <a:pt x="5738" y="384"/>
                    </a:lnTo>
                    <a:lnTo>
                      <a:pt x="5738" y="384"/>
                    </a:lnTo>
                    <a:lnTo>
                      <a:pt x="5739" y="384"/>
                    </a:lnTo>
                    <a:lnTo>
                      <a:pt x="5739" y="384"/>
                    </a:lnTo>
                    <a:lnTo>
                      <a:pt x="5740" y="384"/>
                    </a:lnTo>
                    <a:lnTo>
                      <a:pt x="5740" y="384"/>
                    </a:lnTo>
                    <a:lnTo>
                      <a:pt x="5741" y="384"/>
                    </a:lnTo>
                    <a:lnTo>
                      <a:pt x="5741" y="384"/>
                    </a:lnTo>
                    <a:lnTo>
                      <a:pt x="5742" y="384"/>
                    </a:lnTo>
                    <a:lnTo>
                      <a:pt x="5742" y="384"/>
                    </a:lnTo>
                    <a:lnTo>
                      <a:pt x="5743" y="384"/>
                    </a:lnTo>
                    <a:lnTo>
                      <a:pt x="5743" y="384"/>
                    </a:lnTo>
                    <a:lnTo>
                      <a:pt x="5744" y="384"/>
                    </a:lnTo>
                    <a:lnTo>
                      <a:pt x="5744" y="384"/>
                    </a:lnTo>
                    <a:lnTo>
                      <a:pt x="5745" y="384"/>
                    </a:lnTo>
                    <a:lnTo>
                      <a:pt x="5745" y="384"/>
                    </a:lnTo>
                    <a:lnTo>
                      <a:pt x="5746" y="384"/>
                    </a:lnTo>
                    <a:lnTo>
                      <a:pt x="5746" y="384"/>
                    </a:lnTo>
                    <a:lnTo>
                      <a:pt x="5747" y="384"/>
                    </a:lnTo>
                    <a:lnTo>
                      <a:pt x="5747" y="384"/>
                    </a:lnTo>
                    <a:lnTo>
                      <a:pt x="5748" y="384"/>
                    </a:lnTo>
                    <a:lnTo>
                      <a:pt x="5748" y="384"/>
                    </a:lnTo>
                    <a:lnTo>
                      <a:pt x="5749" y="384"/>
                    </a:lnTo>
                    <a:lnTo>
                      <a:pt x="5749" y="384"/>
                    </a:lnTo>
                    <a:lnTo>
                      <a:pt x="5750" y="384"/>
                    </a:lnTo>
                    <a:lnTo>
                      <a:pt x="5750" y="384"/>
                    </a:lnTo>
                    <a:lnTo>
                      <a:pt x="5751" y="384"/>
                    </a:lnTo>
                    <a:lnTo>
                      <a:pt x="5751" y="384"/>
                    </a:lnTo>
                    <a:lnTo>
                      <a:pt x="5752" y="384"/>
                    </a:lnTo>
                    <a:lnTo>
                      <a:pt x="5752" y="384"/>
                    </a:lnTo>
                    <a:lnTo>
                      <a:pt x="5753" y="384"/>
                    </a:lnTo>
                    <a:lnTo>
                      <a:pt x="5753" y="384"/>
                    </a:lnTo>
                    <a:lnTo>
                      <a:pt x="5754" y="384"/>
                    </a:lnTo>
                    <a:lnTo>
                      <a:pt x="5754" y="384"/>
                    </a:lnTo>
                    <a:lnTo>
                      <a:pt x="5755" y="384"/>
                    </a:lnTo>
                    <a:lnTo>
                      <a:pt x="5755" y="384"/>
                    </a:lnTo>
                    <a:lnTo>
                      <a:pt x="5756" y="384"/>
                    </a:lnTo>
                    <a:lnTo>
                      <a:pt x="5756" y="384"/>
                    </a:lnTo>
                    <a:lnTo>
                      <a:pt x="5757" y="384"/>
                    </a:lnTo>
                    <a:lnTo>
                      <a:pt x="5757" y="384"/>
                    </a:lnTo>
                    <a:lnTo>
                      <a:pt x="5758" y="384"/>
                    </a:lnTo>
                    <a:lnTo>
                      <a:pt x="5758" y="384"/>
                    </a:lnTo>
                    <a:lnTo>
                      <a:pt x="5759" y="384"/>
                    </a:lnTo>
                    <a:lnTo>
                      <a:pt x="5759" y="384"/>
                    </a:lnTo>
                    <a:lnTo>
                      <a:pt x="5760" y="384"/>
                    </a:lnTo>
                    <a:lnTo>
                      <a:pt x="5760" y="384"/>
                    </a:lnTo>
                    <a:lnTo>
                      <a:pt x="5761" y="384"/>
                    </a:lnTo>
                    <a:lnTo>
                      <a:pt x="5761" y="384"/>
                    </a:lnTo>
                    <a:lnTo>
                      <a:pt x="5762" y="384"/>
                    </a:lnTo>
                    <a:lnTo>
                      <a:pt x="5762" y="384"/>
                    </a:lnTo>
                    <a:lnTo>
                      <a:pt x="5763" y="384"/>
                    </a:lnTo>
                    <a:lnTo>
                      <a:pt x="5763" y="384"/>
                    </a:lnTo>
                    <a:lnTo>
                      <a:pt x="5764" y="384"/>
                    </a:lnTo>
                    <a:lnTo>
                      <a:pt x="5764" y="384"/>
                    </a:lnTo>
                    <a:lnTo>
                      <a:pt x="5765" y="384"/>
                    </a:lnTo>
                    <a:lnTo>
                      <a:pt x="5765" y="384"/>
                    </a:lnTo>
                    <a:lnTo>
                      <a:pt x="5766" y="384"/>
                    </a:lnTo>
                    <a:lnTo>
                      <a:pt x="5766" y="384"/>
                    </a:lnTo>
                    <a:lnTo>
                      <a:pt x="5767" y="384"/>
                    </a:lnTo>
                    <a:lnTo>
                      <a:pt x="5767" y="384"/>
                    </a:lnTo>
                    <a:lnTo>
                      <a:pt x="5768" y="384"/>
                    </a:lnTo>
                    <a:lnTo>
                      <a:pt x="5768" y="384"/>
                    </a:lnTo>
                    <a:lnTo>
                      <a:pt x="5769" y="384"/>
                    </a:lnTo>
                    <a:lnTo>
                      <a:pt x="5769" y="384"/>
                    </a:lnTo>
                    <a:lnTo>
                      <a:pt x="5770" y="384"/>
                    </a:lnTo>
                    <a:lnTo>
                      <a:pt x="5770" y="384"/>
                    </a:lnTo>
                    <a:lnTo>
                      <a:pt x="5771" y="384"/>
                    </a:lnTo>
                    <a:lnTo>
                      <a:pt x="5771" y="384"/>
                    </a:lnTo>
                    <a:lnTo>
                      <a:pt x="5772" y="384"/>
                    </a:lnTo>
                    <a:lnTo>
                      <a:pt x="5772" y="384"/>
                    </a:lnTo>
                    <a:lnTo>
                      <a:pt x="5773" y="384"/>
                    </a:lnTo>
                    <a:lnTo>
                      <a:pt x="5773" y="384"/>
                    </a:lnTo>
                    <a:lnTo>
                      <a:pt x="5774" y="384"/>
                    </a:lnTo>
                    <a:lnTo>
                      <a:pt x="5774" y="384"/>
                    </a:lnTo>
                    <a:lnTo>
                      <a:pt x="5775" y="384"/>
                    </a:lnTo>
                    <a:lnTo>
                      <a:pt x="5775" y="384"/>
                    </a:lnTo>
                    <a:lnTo>
                      <a:pt x="5776" y="384"/>
                    </a:lnTo>
                    <a:lnTo>
                      <a:pt x="5776" y="384"/>
                    </a:lnTo>
                    <a:lnTo>
                      <a:pt x="5777" y="384"/>
                    </a:lnTo>
                    <a:lnTo>
                      <a:pt x="5777" y="384"/>
                    </a:lnTo>
                    <a:lnTo>
                      <a:pt x="5778" y="384"/>
                    </a:lnTo>
                    <a:lnTo>
                      <a:pt x="5778" y="384"/>
                    </a:lnTo>
                    <a:lnTo>
                      <a:pt x="5779" y="384"/>
                    </a:lnTo>
                    <a:lnTo>
                      <a:pt x="5779" y="384"/>
                    </a:lnTo>
                    <a:lnTo>
                      <a:pt x="5780" y="384"/>
                    </a:lnTo>
                    <a:lnTo>
                      <a:pt x="5780" y="384"/>
                    </a:lnTo>
                    <a:lnTo>
                      <a:pt x="5781" y="384"/>
                    </a:lnTo>
                    <a:lnTo>
                      <a:pt x="5781" y="384"/>
                    </a:lnTo>
                    <a:lnTo>
                      <a:pt x="5782" y="384"/>
                    </a:lnTo>
                    <a:lnTo>
                      <a:pt x="5782" y="384"/>
                    </a:lnTo>
                    <a:lnTo>
                      <a:pt x="5783" y="384"/>
                    </a:lnTo>
                    <a:lnTo>
                      <a:pt x="5783" y="384"/>
                    </a:lnTo>
                    <a:lnTo>
                      <a:pt x="5784" y="244"/>
                    </a:lnTo>
                    <a:lnTo>
                      <a:pt x="5784" y="230"/>
                    </a:lnTo>
                    <a:lnTo>
                      <a:pt x="5784" y="384"/>
                    </a:lnTo>
                    <a:lnTo>
                      <a:pt x="5785" y="384"/>
                    </a:lnTo>
                    <a:lnTo>
                      <a:pt x="5785" y="384"/>
                    </a:lnTo>
                    <a:lnTo>
                      <a:pt x="5786" y="384"/>
                    </a:lnTo>
                    <a:lnTo>
                      <a:pt x="5786" y="384"/>
                    </a:lnTo>
                    <a:lnTo>
                      <a:pt x="5787" y="384"/>
                    </a:lnTo>
                    <a:lnTo>
                      <a:pt x="5787" y="384"/>
                    </a:lnTo>
                    <a:lnTo>
                      <a:pt x="5788" y="384"/>
                    </a:lnTo>
                    <a:lnTo>
                      <a:pt x="5788" y="384"/>
                    </a:lnTo>
                    <a:lnTo>
                      <a:pt x="5789" y="384"/>
                    </a:lnTo>
                    <a:lnTo>
                      <a:pt x="5789" y="282"/>
                    </a:lnTo>
                    <a:lnTo>
                      <a:pt x="5789" y="384"/>
                    </a:lnTo>
                    <a:lnTo>
                      <a:pt x="5790" y="256"/>
                    </a:lnTo>
                    <a:lnTo>
                      <a:pt x="5790" y="384"/>
                    </a:lnTo>
                    <a:lnTo>
                      <a:pt x="5791" y="384"/>
                    </a:lnTo>
                    <a:lnTo>
                      <a:pt x="5791" y="384"/>
                    </a:lnTo>
                    <a:lnTo>
                      <a:pt x="5792" y="384"/>
                    </a:lnTo>
                    <a:lnTo>
                      <a:pt x="5792" y="384"/>
                    </a:lnTo>
                    <a:lnTo>
                      <a:pt x="5793" y="384"/>
                    </a:lnTo>
                    <a:lnTo>
                      <a:pt x="5793" y="384"/>
                    </a:lnTo>
                    <a:lnTo>
                      <a:pt x="5794" y="384"/>
                    </a:lnTo>
                    <a:lnTo>
                      <a:pt x="5794" y="384"/>
                    </a:lnTo>
                    <a:lnTo>
                      <a:pt x="5795" y="384"/>
                    </a:lnTo>
                    <a:lnTo>
                      <a:pt x="5795" y="384"/>
                    </a:lnTo>
                    <a:lnTo>
                      <a:pt x="5796" y="384"/>
                    </a:lnTo>
                    <a:lnTo>
                      <a:pt x="5796" y="384"/>
                    </a:lnTo>
                    <a:lnTo>
                      <a:pt x="5797" y="384"/>
                    </a:lnTo>
                    <a:lnTo>
                      <a:pt x="5797" y="384"/>
                    </a:lnTo>
                    <a:lnTo>
                      <a:pt x="5798" y="384"/>
                    </a:lnTo>
                    <a:lnTo>
                      <a:pt x="5798" y="384"/>
                    </a:lnTo>
                    <a:lnTo>
                      <a:pt x="5799" y="384"/>
                    </a:lnTo>
                    <a:lnTo>
                      <a:pt x="5799" y="384"/>
                    </a:lnTo>
                    <a:lnTo>
                      <a:pt x="5800" y="384"/>
                    </a:lnTo>
                    <a:lnTo>
                      <a:pt x="5800" y="384"/>
                    </a:lnTo>
                    <a:lnTo>
                      <a:pt x="5801" y="384"/>
                    </a:lnTo>
                    <a:lnTo>
                      <a:pt x="5801" y="384"/>
                    </a:lnTo>
                    <a:lnTo>
                      <a:pt x="5802" y="384"/>
                    </a:lnTo>
                    <a:lnTo>
                      <a:pt x="5802" y="384"/>
                    </a:lnTo>
                    <a:lnTo>
                      <a:pt x="5803" y="384"/>
                    </a:lnTo>
                    <a:lnTo>
                      <a:pt x="5803" y="384"/>
                    </a:lnTo>
                    <a:lnTo>
                      <a:pt x="5804" y="384"/>
                    </a:lnTo>
                    <a:lnTo>
                      <a:pt x="5804" y="384"/>
                    </a:lnTo>
                    <a:lnTo>
                      <a:pt x="5805" y="384"/>
                    </a:lnTo>
                    <a:lnTo>
                      <a:pt x="5805" y="76"/>
                    </a:lnTo>
                    <a:lnTo>
                      <a:pt x="5806" y="384"/>
                    </a:lnTo>
                    <a:lnTo>
                      <a:pt x="5806" y="128"/>
                    </a:lnTo>
                    <a:lnTo>
                      <a:pt x="5806" y="384"/>
                    </a:lnTo>
                    <a:lnTo>
                      <a:pt x="5807" y="128"/>
                    </a:lnTo>
                    <a:lnTo>
                      <a:pt x="5807" y="384"/>
                    </a:lnTo>
                    <a:lnTo>
                      <a:pt x="5807" y="384"/>
                    </a:lnTo>
                    <a:lnTo>
                      <a:pt x="5808" y="384"/>
                    </a:lnTo>
                    <a:lnTo>
                      <a:pt x="5808" y="384"/>
                    </a:lnTo>
                    <a:lnTo>
                      <a:pt x="5809" y="244"/>
                    </a:lnTo>
                    <a:lnTo>
                      <a:pt x="5809" y="384"/>
                    </a:lnTo>
                    <a:lnTo>
                      <a:pt x="5810" y="384"/>
                    </a:lnTo>
                    <a:lnTo>
                      <a:pt x="5810" y="384"/>
                    </a:lnTo>
                    <a:lnTo>
                      <a:pt x="5811" y="384"/>
                    </a:lnTo>
                    <a:lnTo>
                      <a:pt x="5811" y="384"/>
                    </a:lnTo>
                    <a:lnTo>
                      <a:pt x="5812" y="384"/>
                    </a:lnTo>
                    <a:lnTo>
                      <a:pt x="5812" y="384"/>
                    </a:lnTo>
                    <a:lnTo>
                      <a:pt x="5813" y="384"/>
                    </a:lnTo>
                    <a:lnTo>
                      <a:pt x="5813" y="384"/>
                    </a:lnTo>
                    <a:lnTo>
                      <a:pt x="5814" y="384"/>
                    </a:lnTo>
                    <a:lnTo>
                      <a:pt x="5814" y="384"/>
                    </a:lnTo>
                    <a:lnTo>
                      <a:pt x="5815" y="384"/>
                    </a:lnTo>
                    <a:lnTo>
                      <a:pt x="5815" y="384"/>
                    </a:lnTo>
                    <a:lnTo>
                      <a:pt x="5816" y="384"/>
                    </a:lnTo>
                    <a:lnTo>
                      <a:pt x="5816" y="384"/>
                    </a:lnTo>
                    <a:lnTo>
                      <a:pt x="5817" y="384"/>
                    </a:lnTo>
                    <a:lnTo>
                      <a:pt x="5817" y="384"/>
                    </a:lnTo>
                    <a:lnTo>
                      <a:pt x="5818" y="384"/>
                    </a:lnTo>
                    <a:lnTo>
                      <a:pt x="5818" y="384"/>
                    </a:lnTo>
                    <a:lnTo>
                      <a:pt x="5819" y="384"/>
                    </a:lnTo>
                    <a:lnTo>
                      <a:pt x="5819" y="384"/>
                    </a:lnTo>
                    <a:lnTo>
                      <a:pt x="5820" y="384"/>
                    </a:lnTo>
                    <a:lnTo>
                      <a:pt x="5820" y="384"/>
                    </a:lnTo>
                    <a:lnTo>
                      <a:pt x="5821" y="384"/>
                    </a:lnTo>
                    <a:lnTo>
                      <a:pt x="5821" y="384"/>
                    </a:lnTo>
                    <a:lnTo>
                      <a:pt x="5822" y="384"/>
                    </a:lnTo>
                    <a:lnTo>
                      <a:pt x="5822" y="384"/>
                    </a:lnTo>
                    <a:lnTo>
                      <a:pt x="5823" y="384"/>
                    </a:lnTo>
                    <a:lnTo>
                      <a:pt x="5823" y="384"/>
                    </a:lnTo>
                    <a:lnTo>
                      <a:pt x="5824" y="384"/>
                    </a:lnTo>
                    <a:lnTo>
                      <a:pt x="5824" y="384"/>
                    </a:lnTo>
                    <a:lnTo>
                      <a:pt x="5825" y="384"/>
                    </a:lnTo>
                    <a:lnTo>
                      <a:pt x="5825" y="384"/>
                    </a:lnTo>
                    <a:lnTo>
                      <a:pt x="5826" y="384"/>
                    </a:lnTo>
                    <a:lnTo>
                      <a:pt x="5826" y="384"/>
                    </a:lnTo>
                    <a:lnTo>
                      <a:pt x="5827" y="384"/>
                    </a:lnTo>
                    <a:lnTo>
                      <a:pt x="5827" y="384"/>
                    </a:lnTo>
                    <a:lnTo>
                      <a:pt x="5828" y="384"/>
                    </a:lnTo>
                    <a:lnTo>
                      <a:pt x="5828" y="384"/>
                    </a:lnTo>
                    <a:lnTo>
                      <a:pt x="5829" y="384"/>
                    </a:lnTo>
                    <a:lnTo>
                      <a:pt x="5829" y="384"/>
                    </a:lnTo>
                    <a:lnTo>
                      <a:pt x="5830" y="384"/>
                    </a:lnTo>
                    <a:lnTo>
                      <a:pt x="5830" y="384"/>
                    </a:lnTo>
                    <a:lnTo>
                      <a:pt x="5831" y="384"/>
                    </a:lnTo>
                    <a:lnTo>
                      <a:pt x="5832" y="384"/>
                    </a:lnTo>
                    <a:lnTo>
                      <a:pt x="5832" y="384"/>
                    </a:lnTo>
                    <a:lnTo>
                      <a:pt x="5833" y="384"/>
                    </a:lnTo>
                    <a:lnTo>
                      <a:pt x="5833" y="384"/>
                    </a:lnTo>
                    <a:lnTo>
                      <a:pt x="5834" y="384"/>
                    </a:lnTo>
                    <a:lnTo>
                      <a:pt x="5834" y="384"/>
                    </a:lnTo>
                    <a:lnTo>
                      <a:pt x="5835" y="384"/>
                    </a:lnTo>
                    <a:lnTo>
                      <a:pt x="5835" y="384"/>
                    </a:lnTo>
                    <a:lnTo>
                      <a:pt x="5836" y="384"/>
                    </a:lnTo>
                    <a:lnTo>
                      <a:pt x="5836" y="384"/>
                    </a:lnTo>
                    <a:lnTo>
                      <a:pt x="5837" y="384"/>
                    </a:lnTo>
                    <a:lnTo>
                      <a:pt x="5837" y="384"/>
                    </a:lnTo>
                    <a:lnTo>
                      <a:pt x="5838" y="384"/>
                    </a:lnTo>
                    <a:lnTo>
                      <a:pt x="5838" y="384"/>
                    </a:lnTo>
                    <a:lnTo>
                      <a:pt x="5839" y="384"/>
                    </a:lnTo>
                    <a:lnTo>
                      <a:pt x="5839" y="128"/>
                    </a:lnTo>
                    <a:lnTo>
                      <a:pt x="5840" y="128"/>
                    </a:lnTo>
                    <a:lnTo>
                      <a:pt x="5840" y="384"/>
                    </a:lnTo>
                    <a:lnTo>
                      <a:pt x="5840" y="384"/>
                    </a:lnTo>
                    <a:lnTo>
                      <a:pt x="5841" y="384"/>
                    </a:lnTo>
                    <a:lnTo>
                      <a:pt x="5841" y="384"/>
                    </a:lnTo>
                    <a:lnTo>
                      <a:pt x="5842" y="384"/>
                    </a:lnTo>
                    <a:lnTo>
                      <a:pt x="5842" y="384"/>
                    </a:lnTo>
                    <a:lnTo>
                      <a:pt x="5843" y="384"/>
                    </a:lnTo>
                    <a:lnTo>
                      <a:pt x="5843" y="384"/>
                    </a:lnTo>
                    <a:lnTo>
                      <a:pt x="5844" y="384"/>
                    </a:lnTo>
                    <a:lnTo>
                      <a:pt x="5844" y="384"/>
                    </a:lnTo>
                    <a:lnTo>
                      <a:pt x="5845" y="384"/>
                    </a:lnTo>
                    <a:lnTo>
                      <a:pt x="5845" y="384"/>
                    </a:lnTo>
                    <a:lnTo>
                      <a:pt x="5846" y="384"/>
                    </a:lnTo>
                    <a:lnTo>
                      <a:pt x="5846" y="384"/>
                    </a:lnTo>
                    <a:lnTo>
                      <a:pt x="5847" y="384"/>
                    </a:lnTo>
                    <a:lnTo>
                      <a:pt x="5847" y="384"/>
                    </a:lnTo>
                    <a:lnTo>
                      <a:pt x="5847" y="384"/>
                    </a:lnTo>
                    <a:lnTo>
                      <a:pt x="5848" y="384"/>
                    </a:lnTo>
                    <a:lnTo>
                      <a:pt x="5849" y="384"/>
                    </a:lnTo>
                    <a:lnTo>
                      <a:pt x="5849" y="384"/>
                    </a:lnTo>
                    <a:lnTo>
                      <a:pt x="5850" y="384"/>
                    </a:lnTo>
                    <a:lnTo>
                      <a:pt x="5850" y="384"/>
                    </a:lnTo>
                    <a:lnTo>
                      <a:pt x="5851" y="384"/>
                    </a:lnTo>
                    <a:lnTo>
                      <a:pt x="5851" y="384"/>
                    </a:lnTo>
                    <a:lnTo>
                      <a:pt x="5852" y="384"/>
                    </a:lnTo>
                    <a:lnTo>
                      <a:pt x="5852" y="384"/>
                    </a:lnTo>
                    <a:lnTo>
                      <a:pt x="5853" y="384"/>
                    </a:lnTo>
                    <a:lnTo>
                      <a:pt x="5853" y="384"/>
                    </a:lnTo>
                    <a:lnTo>
                      <a:pt x="5854" y="384"/>
                    </a:lnTo>
                    <a:lnTo>
                      <a:pt x="5854" y="384"/>
                    </a:lnTo>
                    <a:lnTo>
                      <a:pt x="5855" y="384"/>
                    </a:lnTo>
                    <a:lnTo>
                      <a:pt x="5855" y="384"/>
                    </a:lnTo>
                    <a:lnTo>
                      <a:pt x="5856" y="384"/>
                    </a:lnTo>
                    <a:lnTo>
                      <a:pt x="5856" y="384"/>
                    </a:lnTo>
                    <a:lnTo>
                      <a:pt x="5857" y="384"/>
                    </a:lnTo>
                    <a:lnTo>
                      <a:pt x="5857" y="244"/>
                    </a:lnTo>
                    <a:lnTo>
                      <a:pt x="5857" y="384"/>
                    </a:lnTo>
                    <a:lnTo>
                      <a:pt x="5858" y="384"/>
                    </a:lnTo>
                    <a:lnTo>
                      <a:pt x="5858" y="244"/>
                    </a:lnTo>
                    <a:lnTo>
                      <a:pt x="5858" y="256"/>
                    </a:lnTo>
                    <a:lnTo>
                      <a:pt x="5859" y="256"/>
                    </a:lnTo>
                    <a:lnTo>
                      <a:pt x="5859" y="256"/>
                    </a:lnTo>
                    <a:lnTo>
                      <a:pt x="5860" y="266"/>
                    </a:lnTo>
                    <a:lnTo>
                      <a:pt x="5860" y="384"/>
                    </a:lnTo>
                    <a:lnTo>
                      <a:pt x="5860" y="244"/>
                    </a:lnTo>
                    <a:lnTo>
                      <a:pt x="5861" y="341"/>
                    </a:lnTo>
                    <a:lnTo>
                      <a:pt x="5861" y="384"/>
                    </a:lnTo>
                    <a:lnTo>
                      <a:pt x="5861" y="384"/>
                    </a:lnTo>
                    <a:lnTo>
                      <a:pt x="5862" y="384"/>
                    </a:lnTo>
                    <a:lnTo>
                      <a:pt x="5862" y="384"/>
                    </a:lnTo>
                    <a:lnTo>
                      <a:pt x="5863" y="384"/>
                    </a:lnTo>
                    <a:lnTo>
                      <a:pt x="5863" y="384"/>
                    </a:lnTo>
                    <a:lnTo>
                      <a:pt x="5864" y="384"/>
                    </a:lnTo>
                    <a:lnTo>
                      <a:pt x="5864" y="384"/>
                    </a:lnTo>
                    <a:lnTo>
                      <a:pt x="5865" y="384"/>
                    </a:lnTo>
                    <a:lnTo>
                      <a:pt x="5865" y="288"/>
                    </a:lnTo>
                    <a:lnTo>
                      <a:pt x="5865" y="384"/>
                    </a:lnTo>
                    <a:lnTo>
                      <a:pt x="5866" y="384"/>
                    </a:lnTo>
                    <a:lnTo>
                      <a:pt x="5866" y="384"/>
                    </a:lnTo>
                    <a:lnTo>
                      <a:pt x="5867" y="384"/>
                    </a:lnTo>
                    <a:lnTo>
                      <a:pt x="5867" y="311"/>
                    </a:lnTo>
                    <a:lnTo>
                      <a:pt x="5867" y="354"/>
                    </a:lnTo>
                    <a:lnTo>
                      <a:pt x="5868" y="384"/>
                    </a:lnTo>
                    <a:lnTo>
                      <a:pt x="5869" y="384"/>
                    </a:lnTo>
                    <a:lnTo>
                      <a:pt x="5869" y="384"/>
                    </a:lnTo>
                    <a:lnTo>
                      <a:pt x="5870" y="384"/>
                    </a:lnTo>
                    <a:lnTo>
                      <a:pt x="5870" y="384"/>
                    </a:lnTo>
                    <a:lnTo>
                      <a:pt x="5871" y="384"/>
                    </a:lnTo>
                    <a:lnTo>
                      <a:pt x="5871" y="384"/>
                    </a:lnTo>
                    <a:lnTo>
                      <a:pt x="5872" y="384"/>
                    </a:lnTo>
                    <a:lnTo>
                      <a:pt x="5872" y="384"/>
                    </a:lnTo>
                    <a:lnTo>
                      <a:pt x="5873" y="384"/>
                    </a:lnTo>
                    <a:lnTo>
                      <a:pt x="5873" y="384"/>
                    </a:lnTo>
                    <a:lnTo>
                      <a:pt x="5874" y="384"/>
                    </a:lnTo>
                    <a:lnTo>
                      <a:pt x="5874" y="384"/>
                    </a:lnTo>
                    <a:lnTo>
                      <a:pt x="5875" y="384"/>
                    </a:lnTo>
                    <a:lnTo>
                      <a:pt x="5875" y="384"/>
                    </a:lnTo>
                    <a:lnTo>
                      <a:pt x="5876" y="384"/>
                    </a:lnTo>
                    <a:lnTo>
                      <a:pt x="5876" y="384"/>
                    </a:lnTo>
                    <a:lnTo>
                      <a:pt x="5876" y="128"/>
                    </a:lnTo>
                    <a:lnTo>
                      <a:pt x="5877" y="266"/>
                    </a:lnTo>
                    <a:lnTo>
                      <a:pt x="5877" y="384"/>
                    </a:lnTo>
                    <a:lnTo>
                      <a:pt x="5877" y="128"/>
                    </a:lnTo>
                    <a:lnTo>
                      <a:pt x="5878" y="230"/>
                    </a:lnTo>
                    <a:lnTo>
                      <a:pt x="5878" y="244"/>
                    </a:lnTo>
                    <a:lnTo>
                      <a:pt x="5878" y="384"/>
                    </a:lnTo>
                    <a:lnTo>
                      <a:pt x="5879" y="384"/>
                    </a:lnTo>
                    <a:lnTo>
                      <a:pt x="5879" y="384"/>
                    </a:lnTo>
                    <a:lnTo>
                      <a:pt x="5880" y="384"/>
                    </a:lnTo>
                    <a:lnTo>
                      <a:pt x="5880" y="384"/>
                    </a:lnTo>
                    <a:lnTo>
                      <a:pt x="5880" y="230"/>
                    </a:lnTo>
                    <a:lnTo>
                      <a:pt x="5881" y="384"/>
                    </a:lnTo>
                    <a:lnTo>
                      <a:pt x="5881" y="384"/>
                    </a:lnTo>
                    <a:lnTo>
                      <a:pt x="5881" y="282"/>
                    </a:lnTo>
                    <a:lnTo>
                      <a:pt x="5882" y="384"/>
                    </a:lnTo>
                    <a:lnTo>
                      <a:pt x="5882" y="230"/>
                    </a:lnTo>
                    <a:lnTo>
                      <a:pt x="5882" y="384"/>
                    </a:lnTo>
                    <a:lnTo>
                      <a:pt x="5883" y="384"/>
                    </a:lnTo>
                    <a:lnTo>
                      <a:pt x="5883" y="384"/>
                    </a:lnTo>
                    <a:lnTo>
                      <a:pt x="5884" y="128"/>
                    </a:lnTo>
                    <a:lnTo>
                      <a:pt x="5884" y="384"/>
                    </a:lnTo>
                    <a:lnTo>
                      <a:pt x="5885" y="384"/>
                    </a:lnTo>
                    <a:lnTo>
                      <a:pt x="5885" y="384"/>
                    </a:lnTo>
                    <a:lnTo>
                      <a:pt x="5886" y="384"/>
                    </a:lnTo>
                    <a:lnTo>
                      <a:pt x="5886" y="384"/>
                    </a:lnTo>
                    <a:lnTo>
                      <a:pt x="5886" y="244"/>
                    </a:lnTo>
                    <a:lnTo>
                      <a:pt x="5887" y="384"/>
                    </a:lnTo>
                    <a:lnTo>
                      <a:pt x="5887" y="384"/>
                    </a:lnTo>
                    <a:lnTo>
                      <a:pt x="5888" y="384"/>
                    </a:lnTo>
                    <a:lnTo>
                      <a:pt x="5888" y="384"/>
                    </a:lnTo>
                    <a:lnTo>
                      <a:pt x="5889" y="384"/>
                    </a:lnTo>
                    <a:lnTo>
                      <a:pt x="5889" y="384"/>
                    </a:lnTo>
                    <a:lnTo>
                      <a:pt x="5890" y="384"/>
                    </a:lnTo>
                    <a:lnTo>
                      <a:pt x="5890" y="384"/>
                    </a:lnTo>
                    <a:lnTo>
                      <a:pt x="5891" y="384"/>
                    </a:lnTo>
                    <a:lnTo>
                      <a:pt x="5891" y="384"/>
                    </a:lnTo>
                    <a:lnTo>
                      <a:pt x="5891" y="256"/>
                    </a:lnTo>
                    <a:lnTo>
                      <a:pt x="5892" y="256"/>
                    </a:lnTo>
                    <a:lnTo>
                      <a:pt x="5892" y="256"/>
                    </a:lnTo>
                    <a:lnTo>
                      <a:pt x="5892" y="384"/>
                    </a:lnTo>
                    <a:lnTo>
                      <a:pt x="5893" y="384"/>
                    </a:lnTo>
                    <a:lnTo>
                      <a:pt x="5893" y="384"/>
                    </a:lnTo>
                    <a:lnTo>
                      <a:pt x="5893" y="213"/>
                    </a:lnTo>
                    <a:lnTo>
                      <a:pt x="5894" y="256"/>
                    </a:lnTo>
                    <a:lnTo>
                      <a:pt x="5894" y="256"/>
                    </a:lnTo>
                    <a:lnTo>
                      <a:pt x="5895" y="256"/>
                    </a:lnTo>
                    <a:lnTo>
                      <a:pt x="5895" y="256"/>
                    </a:lnTo>
                    <a:lnTo>
                      <a:pt x="5895" y="384"/>
                    </a:lnTo>
                    <a:lnTo>
                      <a:pt x="5896" y="384"/>
                    </a:lnTo>
                    <a:lnTo>
                      <a:pt x="5896" y="384"/>
                    </a:lnTo>
                    <a:lnTo>
                      <a:pt x="5897" y="384"/>
                    </a:lnTo>
                    <a:lnTo>
                      <a:pt x="5897" y="384"/>
                    </a:lnTo>
                    <a:lnTo>
                      <a:pt x="5897" y="230"/>
                    </a:lnTo>
                    <a:lnTo>
                      <a:pt x="5898" y="384"/>
                    </a:lnTo>
                    <a:lnTo>
                      <a:pt x="5898" y="384"/>
                    </a:lnTo>
                    <a:lnTo>
                      <a:pt x="5899" y="384"/>
                    </a:lnTo>
                    <a:lnTo>
                      <a:pt x="5899" y="384"/>
                    </a:lnTo>
                    <a:lnTo>
                      <a:pt x="5900" y="384"/>
                    </a:lnTo>
                    <a:lnTo>
                      <a:pt x="5900" y="384"/>
                    </a:lnTo>
                    <a:lnTo>
                      <a:pt x="5901" y="384"/>
                    </a:lnTo>
                    <a:lnTo>
                      <a:pt x="5901" y="384"/>
                    </a:lnTo>
                    <a:lnTo>
                      <a:pt x="5902" y="384"/>
                    </a:lnTo>
                    <a:lnTo>
                      <a:pt x="5902" y="384"/>
                    </a:lnTo>
                    <a:lnTo>
                      <a:pt x="5903" y="384"/>
                    </a:lnTo>
                    <a:lnTo>
                      <a:pt x="5903" y="384"/>
                    </a:lnTo>
                    <a:lnTo>
                      <a:pt x="5904" y="384"/>
                    </a:lnTo>
                    <a:lnTo>
                      <a:pt x="5904" y="384"/>
                    </a:lnTo>
                    <a:lnTo>
                      <a:pt x="5905" y="384"/>
                    </a:lnTo>
                    <a:lnTo>
                      <a:pt x="5905" y="384"/>
                    </a:lnTo>
                    <a:lnTo>
                      <a:pt x="5906" y="384"/>
                    </a:lnTo>
                    <a:lnTo>
                      <a:pt x="5906" y="384"/>
                    </a:lnTo>
                    <a:lnTo>
                      <a:pt x="5907" y="230"/>
                    </a:lnTo>
                    <a:lnTo>
                      <a:pt x="5907" y="230"/>
                    </a:lnTo>
                    <a:lnTo>
                      <a:pt x="5907" y="384"/>
                    </a:lnTo>
                    <a:lnTo>
                      <a:pt x="5908" y="384"/>
                    </a:lnTo>
                    <a:lnTo>
                      <a:pt x="5908" y="384"/>
                    </a:lnTo>
                    <a:lnTo>
                      <a:pt x="5909" y="384"/>
                    </a:lnTo>
                    <a:lnTo>
                      <a:pt x="5909" y="384"/>
                    </a:lnTo>
                    <a:lnTo>
                      <a:pt x="5910" y="384"/>
                    </a:lnTo>
                    <a:lnTo>
                      <a:pt x="5910" y="384"/>
                    </a:lnTo>
                    <a:lnTo>
                      <a:pt x="5911" y="384"/>
                    </a:lnTo>
                    <a:lnTo>
                      <a:pt x="5911" y="384"/>
                    </a:lnTo>
                    <a:lnTo>
                      <a:pt x="5912" y="384"/>
                    </a:lnTo>
                    <a:lnTo>
                      <a:pt x="5912" y="384"/>
                    </a:lnTo>
                    <a:lnTo>
                      <a:pt x="5913" y="384"/>
                    </a:lnTo>
                    <a:lnTo>
                      <a:pt x="5913" y="384"/>
                    </a:lnTo>
                    <a:lnTo>
                      <a:pt x="5914" y="384"/>
                    </a:lnTo>
                    <a:lnTo>
                      <a:pt x="5914" y="384"/>
                    </a:lnTo>
                    <a:lnTo>
                      <a:pt x="5915" y="384"/>
                    </a:lnTo>
                    <a:lnTo>
                      <a:pt x="5915" y="384"/>
                    </a:lnTo>
                    <a:lnTo>
                      <a:pt x="5916" y="384"/>
                    </a:lnTo>
                    <a:lnTo>
                      <a:pt x="5916" y="384"/>
                    </a:lnTo>
                    <a:lnTo>
                      <a:pt x="5917" y="384"/>
                    </a:lnTo>
                    <a:lnTo>
                      <a:pt x="5917" y="384"/>
                    </a:lnTo>
                    <a:lnTo>
                      <a:pt x="5918" y="384"/>
                    </a:lnTo>
                    <a:lnTo>
                      <a:pt x="5918" y="384"/>
                    </a:lnTo>
                    <a:lnTo>
                      <a:pt x="5919" y="384"/>
                    </a:lnTo>
                    <a:lnTo>
                      <a:pt x="5919" y="384"/>
                    </a:lnTo>
                    <a:lnTo>
                      <a:pt x="5920" y="384"/>
                    </a:lnTo>
                    <a:lnTo>
                      <a:pt x="5920" y="384"/>
                    </a:lnTo>
                    <a:lnTo>
                      <a:pt x="5921" y="384"/>
                    </a:lnTo>
                    <a:lnTo>
                      <a:pt x="5921" y="384"/>
                    </a:lnTo>
                    <a:lnTo>
                      <a:pt x="5922" y="384"/>
                    </a:lnTo>
                    <a:lnTo>
                      <a:pt x="5922" y="384"/>
                    </a:lnTo>
                    <a:lnTo>
                      <a:pt x="5923" y="384"/>
                    </a:lnTo>
                    <a:lnTo>
                      <a:pt x="5923" y="384"/>
                    </a:lnTo>
                    <a:lnTo>
                      <a:pt x="5924" y="384"/>
                    </a:lnTo>
                    <a:lnTo>
                      <a:pt x="5924" y="384"/>
                    </a:lnTo>
                    <a:lnTo>
                      <a:pt x="5925" y="384"/>
                    </a:lnTo>
                    <a:lnTo>
                      <a:pt x="5925" y="384"/>
                    </a:lnTo>
                    <a:lnTo>
                      <a:pt x="5926" y="384"/>
                    </a:lnTo>
                    <a:lnTo>
                      <a:pt x="5926" y="384"/>
                    </a:lnTo>
                    <a:lnTo>
                      <a:pt x="5927" y="384"/>
                    </a:lnTo>
                    <a:lnTo>
                      <a:pt x="5927" y="384"/>
                    </a:lnTo>
                    <a:lnTo>
                      <a:pt x="5928" y="384"/>
                    </a:lnTo>
                    <a:lnTo>
                      <a:pt x="5928" y="384"/>
                    </a:lnTo>
                    <a:lnTo>
                      <a:pt x="5929" y="384"/>
                    </a:lnTo>
                    <a:lnTo>
                      <a:pt x="5929" y="384"/>
                    </a:lnTo>
                    <a:lnTo>
                      <a:pt x="5930" y="384"/>
                    </a:lnTo>
                    <a:lnTo>
                      <a:pt x="5930" y="384"/>
                    </a:lnTo>
                    <a:lnTo>
                      <a:pt x="5931" y="384"/>
                    </a:lnTo>
                    <a:lnTo>
                      <a:pt x="5931" y="384"/>
                    </a:lnTo>
                    <a:lnTo>
                      <a:pt x="5932" y="384"/>
                    </a:lnTo>
                    <a:lnTo>
                      <a:pt x="5932" y="384"/>
                    </a:lnTo>
                    <a:lnTo>
                      <a:pt x="5933" y="384"/>
                    </a:lnTo>
                    <a:lnTo>
                      <a:pt x="5933" y="384"/>
                    </a:lnTo>
                    <a:lnTo>
                      <a:pt x="5934" y="384"/>
                    </a:lnTo>
                    <a:lnTo>
                      <a:pt x="5934" y="384"/>
                    </a:lnTo>
                    <a:lnTo>
                      <a:pt x="5935" y="384"/>
                    </a:lnTo>
                    <a:lnTo>
                      <a:pt x="5935" y="384"/>
                    </a:lnTo>
                    <a:lnTo>
                      <a:pt x="5936" y="384"/>
                    </a:lnTo>
                    <a:lnTo>
                      <a:pt x="5936" y="384"/>
                    </a:lnTo>
                    <a:lnTo>
                      <a:pt x="5937" y="384"/>
                    </a:lnTo>
                    <a:lnTo>
                      <a:pt x="5937" y="384"/>
                    </a:lnTo>
                    <a:lnTo>
                      <a:pt x="5938" y="384"/>
                    </a:lnTo>
                    <a:lnTo>
                      <a:pt x="5938" y="384"/>
                    </a:lnTo>
                    <a:lnTo>
                      <a:pt x="5939" y="384"/>
                    </a:lnTo>
                    <a:lnTo>
                      <a:pt x="5939" y="384"/>
                    </a:lnTo>
                    <a:lnTo>
                      <a:pt x="5940" y="384"/>
                    </a:lnTo>
                    <a:lnTo>
                      <a:pt x="5940" y="384"/>
                    </a:lnTo>
                    <a:lnTo>
                      <a:pt x="5941" y="384"/>
                    </a:lnTo>
                    <a:lnTo>
                      <a:pt x="5941" y="384"/>
                    </a:lnTo>
                    <a:lnTo>
                      <a:pt x="5942" y="384"/>
                    </a:lnTo>
                    <a:lnTo>
                      <a:pt x="5942" y="384"/>
                    </a:lnTo>
                    <a:lnTo>
                      <a:pt x="5943" y="384"/>
                    </a:lnTo>
                    <a:lnTo>
                      <a:pt x="5943" y="384"/>
                    </a:lnTo>
                    <a:lnTo>
                      <a:pt x="5944" y="384"/>
                    </a:lnTo>
                    <a:lnTo>
                      <a:pt x="5944" y="384"/>
                    </a:lnTo>
                    <a:lnTo>
                      <a:pt x="5945" y="384"/>
                    </a:lnTo>
                    <a:lnTo>
                      <a:pt x="5945" y="384"/>
                    </a:lnTo>
                    <a:lnTo>
                      <a:pt x="5946" y="384"/>
                    </a:lnTo>
                    <a:lnTo>
                      <a:pt x="5946" y="384"/>
                    </a:lnTo>
                    <a:lnTo>
                      <a:pt x="5947" y="384"/>
                    </a:lnTo>
                    <a:lnTo>
                      <a:pt x="5947" y="384"/>
                    </a:lnTo>
                    <a:lnTo>
                      <a:pt x="5948" y="384"/>
                    </a:lnTo>
                    <a:lnTo>
                      <a:pt x="5948" y="384"/>
                    </a:lnTo>
                    <a:lnTo>
                      <a:pt x="5949" y="384"/>
                    </a:lnTo>
                    <a:lnTo>
                      <a:pt x="5949" y="384"/>
                    </a:lnTo>
                    <a:lnTo>
                      <a:pt x="5950" y="384"/>
                    </a:lnTo>
                    <a:lnTo>
                      <a:pt x="5950" y="384"/>
                    </a:lnTo>
                    <a:lnTo>
                      <a:pt x="5951" y="384"/>
                    </a:lnTo>
                    <a:lnTo>
                      <a:pt x="5951" y="384"/>
                    </a:lnTo>
                    <a:lnTo>
                      <a:pt x="5952" y="384"/>
                    </a:lnTo>
                    <a:lnTo>
                      <a:pt x="5952" y="384"/>
                    </a:lnTo>
                    <a:lnTo>
                      <a:pt x="5953" y="384"/>
                    </a:lnTo>
                    <a:lnTo>
                      <a:pt x="5953" y="384"/>
                    </a:lnTo>
                    <a:lnTo>
                      <a:pt x="5954" y="384"/>
                    </a:lnTo>
                    <a:lnTo>
                      <a:pt x="5954" y="384"/>
                    </a:lnTo>
                    <a:lnTo>
                      <a:pt x="5955" y="384"/>
                    </a:lnTo>
                    <a:lnTo>
                      <a:pt x="5955" y="384"/>
                    </a:lnTo>
                    <a:lnTo>
                      <a:pt x="5956" y="384"/>
                    </a:lnTo>
                    <a:lnTo>
                      <a:pt x="5956" y="384"/>
                    </a:lnTo>
                    <a:lnTo>
                      <a:pt x="5957" y="384"/>
                    </a:lnTo>
                    <a:lnTo>
                      <a:pt x="5957" y="384"/>
                    </a:lnTo>
                    <a:lnTo>
                      <a:pt x="5958" y="384"/>
                    </a:lnTo>
                  </a:path>
                </a:pathLst>
              </a:custGeom>
              <a:noFill/>
              <a:ln w="12700" cap="flat">
                <a:solidFill>
                  <a:srgbClr val="0072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sp>
          <p:nvSpPr>
            <p:cNvPr id="229" name="TextBox 228"/>
            <p:cNvSpPr txBox="1"/>
            <p:nvPr/>
          </p:nvSpPr>
          <p:spPr>
            <a:xfrm>
              <a:off x="4038506" y="6361752"/>
              <a:ext cx="39282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Hot Water Usage of a House in Minutes</a:t>
              </a:r>
            </a:p>
          </p:txBody>
        </p:sp>
      </p:grpSp>
      <p:grpSp>
        <p:nvGrpSpPr>
          <p:cNvPr id="268" name="Group 267"/>
          <p:cNvGrpSpPr/>
          <p:nvPr/>
        </p:nvGrpSpPr>
        <p:grpSpPr>
          <a:xfrm>
            <a:off x="295398" y="4726087"/>
            <a:ext cx="5117079" cy="674241"/>
            <a:chOff x="362503" y="3024895"/>
            <a:chExt cx="5321622" cy="916053"/>
          </a:xfrm>
        </p:grpSpPr>
        <p:sp>
          <p:nvSpPr>
            <p:cNvPr id="228" name="Freeform 193"/>
            <p:cNvSpPr>
              <a:spLocks/>
            </p:cNvSpPr>
            <p:nvPr/>
          </p:nvSpPr>
          <p:spPr bwMode="auto">
            <a:xfrm>
              <a:off x="362503" y="3024895"/>
              <a:ext cx="5321622" cy="916053"/>
            </a:xfrm>
            <a:custGeom>
              <a:avLst/>
              <a:gdLst>
                <a:gd name="T0" fmla="*/ 0 w 2730"/>
                <a:gd name="T1" fmla="*/ 0 h 2426"/>
                <a:gd name="T2" fmla="*/ 68 w 2730"/>
                <a:gd name="T3" fmla="*/ 0 h 2426"/>
                <a:gd name="T4" fmla="*/ 136 w 2730"/>
                <a:gd name="T5" fmla="*/ 0 h 2426"/>
                <a:gd name="T6" fmla="*/ 205 w 2730"/>
                <a:gd name="T7" fmla="*/ 0 h 2426"/>
                <a:gd name="T8" fmla="*/ 273 w 2730"/>
                <a:gd name="T9" fmla="*/ 0 h 2426"/>
                <a:gd name="T10" fmla="*/ 341 w 2730"/>
                <a:gd name="T11" fmla="*/ 0 h 2426"/>
                <a:gd name="T12" fmla="*/ 410 w 2730"/>
                <a:gd name="T13" fmla="*/ 0 h 2426"/>
                <a:gd name="T14" fmla="*/ 478 w 2730"/>
                <a:gd name="T15" fmla="*/ 0 h 2426"/>
                <a:gd name="T16" fmla="*/ 546 w 2730"/>
                <a:gd name="T17" fmla="*/ 0 h 2426"/>
                <a:gd name="T18" fmla="*/ 615 w 2730"/>
                <a:gd name="T19" fmla="*/ 0 h 2426"/>
                <a:gd name="T20" fmla="*/ 683 w 2730"/>
                <a:gd name="T21" fmla="*/ 0 h 2426"/>
                <a:gd name="T22" fmla="*/ 751 w 2730"/>
                <a:gd name="T23" fmla="*/ 0 h 2426"/>
                <a:gd name="T24" fmla="*/ 819 w 2730"/>
                <a:gd name="T25" fmla="*/ 0 h 2426"/>
                <a:gd name="T26" fmla="*/ 887 w 2730"/>
                <a:gd name="T27" fmla="*/ 0 h 2426"/>
                <a:gd name="T28" fmla="*/ 956 w 2730"/>
                <a:gd name="T29" fmla="*/ 0 h 2426"/>
                <a:gd name="T30" fmla="*/ 1024 w 2730"/>
                <a:gd name="T31" fmla="*/ 2426 h 2426"/>
                <a:gd name="T32" fmla="*/ 1092 w 2730"/>
                <a:gd name="T33" fmla="*/ 2426 h 2426"/>
                <a:gd name="T34" fmla="*/ 1160 w 2730"/>
                <a:gd name="T35" fmla="*/ 2426 h 2426"/>
                <a:gd name="T36" fmla="*/ 1228 w 2730"/>
                <a:gd name="T37" fmla="*/ 2426 h 2426"/>
                <a:gd name="T38" fmla="*/ 1297 w 2730"/>
                <a:gd name="T39" fmla="*/ 0 h 2426"/>
                <a:gd name="T40" fmla="*/ 1365 w 2730"/>
                <a:gd name="T41" fmla="*/ 0 h 2426"/>
                <a:gd name="T42" fmla="*/ 1433 w 2730"/>
                <a:gd name="T43" fmla="*/ 0 h 2426"/>
                <a:gd name="T44" fmla="*/ 1502 w 2730"/>
                <a:gd name="T45" fmla="*/ 0 h 2426"/>
                <a:gd name="T46" fmla="*/ 1570 w 2730"/>
                <a:gd name="T47" fmla="*/ 0 h 2426"/>
                <a:gd name="T48" fmla="*/ 1638 w 2730"/>
                <a:gd name="T49" fmla="*/ 0 h 2426"/>
                <a:gd name="T50" fmla="*/ 1707 w 2730"/>
                <a:gd name="T51" fmla="*/ 0 h 2426"/>
                <a:gd name="T52" fmla="*/ 1775 w 2730"/>
                <a:gd name="T53" fmla="*/ 0 h 2426"/>
                <a:gd name="T54" fmla="*/ 1843 w 2730"/>
                <a:gd name="T55" fmla="*/ 0 h 2426"/>
                <a:gd name="T56" fmla="*/ 1911 w 2730"/>
                <a:gd name="T57" fmla="*/ 0 h 2426"/>
                <a:gd name="T58" fmla="*/ 1979 w 2730"/>
                <a:gd name="T59" fmla="*/ 0 h 2426"/>
                <a:gd name="T60" fmla="*/ 2048 w 2730"/>
                <a:gd name="T61" fmla="*/ 0 h 2426"/>
                <a:gd name="T62" fmla="*/ 2116 w 2730"/>
                <a:gd name="T63" fmla="*/ 0 h 2426"/>
                <a:gd name="T64" fmla="*/ 2184 w 2730"/>
                <a:gd name="T65" fmla="*/ 0 h 2426"/>
                <a:gd name="T66" fmla="*/ 2252 w 2730"/>
                <a:gd name="T67" fmla="*/ 0 h 2426"/>
                <a:gd name="T68" fmla="*/ 2320 w 2730"/>
                <a:gd name="T69" fmla="*/ 0 h 2426"/>
                <a:gd name="T70" fmla="*/ 2389 w 2730"/>
                <a:gd name="T71" fmla="*/ 0 h 2426"/>
                <a:gd name="T72" fmla="*/ 2457 w 2730"/>
                <a:gd name="T73" fmla="*/ 0 h 2426"/>
                <a:gd name="T74" fmla="*/ 2525 w 2730"/>
                <a:gd name="T75" fmla="*/ 0 h 2426"/>
                <a:gd name="T76" fmla="*/ 2594 w 2730"/>
                <a:gd name="T77" fmla="*/ 0 h 2426"/>
                <a:gd name="T78" fmla="*/ 2662 w 2730"/>
                <a:gd name="T79" fmla="*/ 0 h 2426"/>
                <a:gd name="T80" fmla="*/ 2730 w 2730"/>
                <a:gd name="T81" fmla="*/ 0 h 2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30" h="2426">
                  <a:moveTo>
                    <a:pt x="0" y="0"/>
                  </a:moveTo>
                  <a:lnTo>
                    <a:pt x="68" y="0"/>
                  </a:lnTo>
                  <a:lnTo>
                    <a:pt x="136" y="0"/>
                  </a:lnTo>
                  <a:lnTo>
                    <a:pt x="205" y="0"/>
                  </a:lnTo>
                  <a:lnTo>
                    <a:pt x="273" y="0"/>
                  </a:lnTo>
                  <a:lnTo>
                    <a:pt x="341" y="0"/>
                  </a:lnTo>
                  <a:lnTo>
                    <a:pt x="410" y="0"/>
                  </a:lnTo>
                  <a:lnTo>
                    <a:pt x="478" y="0"/>
                  </a:lnTo>
                  <a:lnTo>
                    <a:pt x="546" y="0"/>
                  </a:lnTo>
                  <a:lnTo>
                    <a:pt x="615" y="0"/>
                  </a:lnTo>
                  <a:lnTo>
                    <a:pt x="683" y="0"/>
                  </a:lnTo>
                  <a:lnTo>
                    <a:pt x="751" y="0"/>
                  </a:lnTo>
                  <a:lnTo>
                    <a:pt x="819" y="0"/>
                  </a:lnTo>
                  <a:lnTo>
                    <a:pt x="887" y="0"/>
                  </a:lnTo>
                  <a:lnTo>
                    <a:pt x="956" y="0"/>
                  </a:lnTo>
                  <a:lnTo>
                    <a:pt x="1024" y="2426"/>
                  </a:lnTo>
                  <a:lnTo>
                    <a:pt x="1092" y="2426"/>
                  </a:lnTo>
                  <a:lnTo>
                    <a:pt x="1160" y="2426"/>
                  </a:lnTo>
                  <a:lnTo>
                    <a:pt x="1228" y="2426"/>
                  </a:lnTo>
                  <a:lnTo>
                    <a:pt x="1297" y="0"/>
                  </a:lnTo>
                  <a:lnTo>
                    <a:pt x="1365" y="0"/>
                  </a:lnTo>
                  <a:lnTo>
                    <a:pt x="1433" y="0"/>
                  </a:lnTo>
                  <a:lnTo>
                    <a:pt x="1502" y="0"/>
                  </a:lnTo>
                  <a:lnTo>
                    <a:pt x="1570" y="0"/>
                  </a:lnTo>
                  <a:lnTo>
                    <a:pt x="1638" y="0"/>
                  </a:lnTo>
                  <a:lnTo>
                    <a:pt x="1707" y="0"/>
                  </a:lnTo>
                  <a:lnTo>
                    <a:pt x="1775" y="0"/>
                  </a:lnTo>
                  <a:lnTo>
                    <a:pt x="1843" y="0"/>
                  </a:lnTo>
                  <a:lnTo>
                    <a:pt x="1911" y="0"/>
                  </a:lnTo>
                  <a:lnTo>
                    <a:pt x="1979" y="0"/>
                  </a:lnTo>
                  <a:lnTo>
                    <a:pt x="2048" y="0"/>
                  </a:lnTo>
                  <a:lnTo>
                    <a:pt x="2116" y="0"/>
                  </a:lnTo>
                  <a:lnTo>
                    <a:pt x="2184" y="0"/>
                  </a:lnTo>
                  <a:lnTo>
                    <a:pt x="2252" y="0"/>
                  </a:lnTo>
                  <a:lnTo>
                    <a:pt x="2320" y="0"/>
                  </a:lnTo>
                  <a:lnTo>
                    <a:pt x="2389" y="0"/>
                  </a:lnTo>
                  <a:lnTo>
                    <a:pt x="2457" y="0"/>
                  </a:lnTo>
                  <a:lnTo>
                    <a:pt x="2525" y="0"/>
                  </a:lnTo>
                  <a:lnTo>
                    <a:pt x="2594" y="0"/>
                  </a:lnTo>
                  <a:lnTo>
                    <a:pt x="2662" y="0"/>
                  </a:lnTo>
                  <a:lnTo>
                    <a:pt x="2730" y="0"/>
                  </a:lnTo>
                </a:path>
              </a:pathLst>
            </a:custGeom>
            <a:noFill/>
            <a:ln w="7938" cap="flat">
              <a:solidFill>
                <a:srgbClr val="0072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3277281" y="3178042"/>
              <a:ext cx="15181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Weight Vector</a:t>
              </a:r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6196326" y="2138008"/>
            <a:ext cx="5857778" cy="1520744"/>
            <a:chOff x="6412113" y="102530"/>
            <a:chExt cx="5857778" cy="2066147"/>
          </a:xfrm>
        </p:grpSpPr>
        <p:grpSp>
          <p:nvGrpSpPr>
            <p:cNvPr id="124" name="Group 123"/>
            <p:cNvGrpSpPr/>
            <p:nvPr/>
          </p:nvGrpSpPr>
          <p:grpSpPr>
            <a:xfrm>
              <a:off x="6412113" y="102530"/>
              <a:ext cx="5857778" cy="2066147"/>
              <a:chOff x="5164138" y="1611313"/>
              <a:chExt cx="4921251" cy="3857625"/>
            </a:xfrm>
          </p:grpSpPr>
          <p:sp>
            <p:nvSpPr>
              <p:cNvPr id="125" name="Line 84"/>
              <p:cNvSpPr>
                <a:spLocks noChangeShapeType="1"/>
              </p:cNvSpPr>
              <p:nvPr/>
            </p:nvSpPr>
            <p:spPr bwMode="auto">
              <a:xfrm>
                <a:off x="5210176" y="5178425"/>
                <a:ext cx="4875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Line 86"/>
              <p:cNvSpPr>
                <a:spLocks noChangeShapeType="1"/>
              </p:cNvSpPr>
              <p:nvPr/>
            </p:nvSpPr>
            <p:spPr bwMode="auto">
              <a:xfrm flipV="1">
                <a:off x="5210176" y="5129213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Line 87"/>
              <p:cNvSpPr>
                <a:spLocks noChangeShapeType="1"/>
              </p:cNvSpPr>
              <p:nvPr/>
            </p:nvSpPr>
            <p:spPr bwMode="auto">
              <a:xfrm flipV="1">
                <a:off x="5751513" y="5129213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Line 88"/>
              <p:cNvSpPr>
                <a:spLocks noChangeShapeType="1"/>
              </p:cNvSpPr>
              <p:nvPr/>
            </p:nvSpPr>
            <p:spPr bwMode="auto">
              <a:xfrm flipV="1">
                <a:off x="6294438" y="5129213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Line 89"/>
              <p:cNvSpPr>
                <a:spLocks noChangeShapeType="1"/>
              </p:cNvSpPr>
              <p:nvPr/>
            </p:nvSpPr>
            <p:spPr bwMode="auto">
              <a:xfrm flipV="1">
                <a:off x="6835776" y="5129213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Line 90"/>
              <p:cNvSpPr>
                <a:spLocks noChangeShapeType="1"/>
              </p:cNvSpPr>
              <p:nvPr/>
            </p:nvSpPr>
            <p:spPr bwMode="auto">
              <a:xfrm flipV="1">
                <a:off x="7377113" y="5129213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Line 91"/>
              <p:cNvSpPr>
                <a:spLocks noChangeShapeType="1"/>
              </p:cNvSpPr>
              <p:nvPr/>
            </p:nvSpPr>
            <p:spPr bwMode="auto">
              <a:xfrm flipV="1">
                <a:off x="7918451" y="5129213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Line 92"/>
              <p:cNvSpPr>
                <a:spLocks noChangeShapeType="1"/>
              </p:cNvSpPr>
              <p:nvPr/>
            </p:nvSpPr>
            <p:spPr bwMode="auto">
              <a:xfrm flipV="1">
                <a:off x="8459788" y="5129213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Line 93"/>
              <p:cNvSpPr>
                <a:spLocks noChangeShapeType="1"/>
              </p:cNvSpPr>
              <p:nvPr/>
            </p:nvSpPr>
            <p:spPr bwMode="auto">
              <a:xfrm flipV="1">
                <a:off x="9001126" y="5129213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Line 94"/>
              <p:cNvSpPr>
                <a:spLocks noChangeShapeType="1"/>
              </p:cNvSpPr>
              <p:nvPr/>
            </p:nvSpPr>
            <p:spPr bwMode="auto">
              <a:xfrm flipV="1">
                <a:off x="9544051" y="5129213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Rectangle 106"/>
              <p:cNvSpPr>
                <a:spLocks noChangeArrowheads="1"/>
              </p:cNvSpPr>
              <p:nvPr/>
            </p:nvSpPr>
            <p:spPr bwMode="auto">
              <a:xfrm>
                <a:off x="5164138" y="5256213"/>
                <a:ext cx="157163" cy="212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6" name="Rectangle 107"/>
              <p:cNvSpPr>
                <a:spLocks noChangeArrowheads="1"/>
              </p:cNvSpPr>
              <p:nvPr/>
            </p:nvSpPr>
            <p:spPr bwMode="auto">
              <a:xfrm>
                <a:off x="5703888" y="5256213"/>
                <a:ext cx="157163" cy="212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Rectangle 108"/>
              <p:cNvSpPr>
                <a:spLocks noChangeArrowheads="1"/>
              </p:cNvSpPr>
              <p:nvPr/>
            </p:nvSpPr>
            <p:spPr bwMode="auto">
              <a:xfrm>
                <a:off x="6208713" y="5256213"/>
                <a:ext cx="247650" cy="212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8" name="Rectangle 109"/>
              <p:cNvSpPr>
                <a:spLocks noChangeArrowheads="1"/>
              </p:cNvSpPr>
              <p:nvPr/>
            </p:nvSpPr>
            <p:spPr bwMode="auto">
              <a:xfrm>
                <a:off x="6759576" y="5256213"/>
                <a:ext cx="247650" cy="212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15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9" name="Rectangle 110"/>
              <p:cNvSpPr>
                <a:spLocks noChangeArrowheads="1"/>
              </p:cNvSpPr>
              <p:nvPr/>
            </p:nvSpPr>
            <p:spPr bwMode="auto">
              <a:xfrm>
                <a:off x="7299326" y="5256213"/>
                <a:ext cx="247650" cy="212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0" name="Rectangle 111"/>
              <p:cNvSpPr>
                <a:spLocks noChangeArrowheads="1"/>
              </p:cNvSpPr>
              <p:nvPr/>
            </p:nvSpPr>
            <p:spPr bwMode="auto">
              <a:xfrm>
                <a:off x="7839076" y="5256213"/>
                <a:ext cx="247650" cy="212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25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1" name="Rectangle 112"/>
              <p:cNvSpPr>
                <a:spLocks noChangeArrowheads="1"/>
              </p:cNvSpPr>
              <p:nvPr/>
            </p:nvSpPr>
            <p:spPr bwMode="auto">
              <a:xfrm>
                <a:off x="8377238" y="5256213"/>
                <a:ext cx="247650" cy="212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30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2" name="Rectangle 113"/>
              <p:cNvSpPr>
                <a:spLocks noChangeArrowheads="1"/>
              </p:cNvSpPr>
              <p:nvPr/>
            </p:nvSpPr>
            <p:spPr bwMode="auto">
              <a:xfrm>
                <a:off x="8928101" y="5256213"/>
                <a:ext cx="247650" cy="212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35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3" name="Rectangle 114"/>
              <p:cNvSpPr>
                <a:spLocks noChangeArrowheads="1"/>
              </p:cNvSpPr>
              <p:nvPr/>
            </p:nvSpPr>
            <p:spPr bwMode="auto">
              <a:xfrm>
                <a:off x="9467851" y="5256213"/>
                <a:ext cx="247650" cy="212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40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4" name="Line 118"/>
              <p:cNvSpPr>
                <a:spLocks noChangeShapeType="1"/>
              </p:cNvSpPr>
              <p:nvPr/>
            </p:nvSpPr>
            <p:spPr bwMode="auto">
              <a:xfrm>
                <a:off x="5210176" y="5178425"/>
                <a:ext cx="49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51"/>
              <p:cNvSpPr>
                <a:spLocks/>
              </p:cNvSpPr>
              <p:nvPr/>
            </p:nvSpPr>
            <p:spPr bwMode="auto">
              <a:xfrm>
                <a:off x="5318126" y="1651000"/>
                <a:ext cx="4333875" cy="3076575"/>
              </a:xfrm>
              <a:custGeom>
                <a:avLst/>
                <a:gdLst>
                  <a:gd name="T0" fmla="*/ 0 w 2730"/>
                  <a:gd name="T1" fmla="*/ 1938 h 1938"/>
                  <a:gd name="T2" fmla="*/ 68 w 2730"/>
                  <a:gd name="T3" fmla="*/ 1938 h 1938"/>
                  <a:gd name="T4" fmla="*/ 136 w 2730"/>
                  <a:gd name="T5" fmla="*/ 1938 h 1938"/>
                  <a:gd name="T6" fmla="*/ 205 w 2730"/>
                  <a:gd name="T7" fmla="*/ 1938 h 1938"/>
                  <a:gd name="T8" fmla="*/ 273 w 2730"/>
                  <a:gd name="T9" fmla="*/ 0 h 1938"/>
                  <a:gd name="T10" fmla="*/ 341 w 2730"/>
                  <a:gd name="T11" fmla="*/ 1107 h 1938"/>
                  <a:gd name="T12" fmla="*/ 410 w 2730"/>
                  <a:gd name="T13" fmla="*/ 1163 h 1938"/>
                  <a:gd name="T14" fmla="*/ 478 w 2730"/>
                  <a:gd name="T15" fmla="*/ 1163 h 1938"/>
                  <a:gd name="T16" fmla="*/ 546 w 2730"/>
                  <a:gd name="T17" fmla="*/ 1163 h 1938"/>
                  <a:gd name="T18" fmla="*/ 615 w 2730"/>
                  <a:gd name="T19" fmla="*/ 1163 h 1938"/>
                  <a:gd name="T20" fmla="*/ 683 w 2730"/>
                  <a:gd name="T21" fmla="*/ 1163 h 1938"/>
                  <a:gd name="T22" fmla="*/ 751 w 2730"/>
                  <a:gd name="T23" fmla="*/ 1938 h 1938"/>
                  <a:gd name="T24" fmla="*/ 819 w 2730"/>
                  <a:gd name="T25" fmla="*/ 1938 h 1938"/>
                  <a:gd name="T26" fmla="*/ 887 w 2730"/>
                  <a:gd name="T27" fmla="*/ 1938 h 1938"/>
                  <a:gd name="T28" fmla="*/ 956 w 2730"/>
                  <a:gd name="T29" fmla="*/ 1938 h 1938"/>
                  <a:gd name="T30" fmla="*/ 1024 w 2730"/>
                  <a:gd name="T31" fmla="*/ 1938 h 1938"/>
                  <a:gd name="T32" fmla="*/ 1092 w 2730"/>
                  <a:gd name="T33" fmla="*/ 1938 h 1938"/>
                  <a:gd name="T34" fmla="*/ 1160 w 2730"/>
                  <a:gd name="T35" fmla="*/ 1938 h 1938"/>
                  <a:gd name="T36" fmla="*/ 1228 w 2730"/>
                  <a:gd name="T37" fmla="*/ 1938 h 1938"/>
                  <a:gd name="T38" fmla="*/ 1297 w 2730"/>
                  <a:gd name="T39" fmla="*/ 1107 h 1938"/>
                  <a:gd name="T40" fmla="*/ 1365 w 2730"/>
                  <a:gd name="T41" fmla="*/ 1044 h 1938"/>
                  <a:gd name="T42" fmla="*/ 1433 w 2730"/>
                  <a:gd name="T43" fmla="*/ 1044 h 1938"/>
                  <a:gd name="T44" fmla="*/ 1502 w 2730"/>
                  <a:gd name="T45" fmla="*/ 1044 h 1938"/>
                  <a:gd name="T46" fmla="*/ 1570 w 2730"/>
                  <a:gd name="T47" fmla="*/ 1044 h 1938"/>
                  <a:gd name="T48" fmla="*/ 1638 w 2730"/>
                  <a:gd name="T49" fmla="*/ 1044 h 1938"/>
                  <a:gd name="T50" fmla="*/ 1707 w 2730"/>
                  <a:gd name="T51" fmla="*/ 1044 h 1938"/>
                  <a:gd name="T52" fmla="*/ 1775 w 2730"/>
                  <a:gd name="T53" fmla="*/ 1044 h 1938"/>
                  <a:gd name="T54" fmla="*/ 1843 w 2730"/>
                  <a:gd name="T55" fmla="*/ 1044 h 1938"/>
                  <a:gd name="T56" fmla="*/ 1911 w 2730"/>
                  <a:gd name="T57" fmla="*/ 1044 h 1938"/>
                  <a:gd name="T58" fmla="*/ 1979 w 2730"/>
                  <a:gd name="T59" fmla="*/ 1044 h 1938"/>
                  <a:gd name="T60" fmla="*/ 2048 w 2730"/>
                  <a:gd name="T61" fmla="*/ 1044 h 1938"/>
                  <a:gd name="T62" fmla="*/ 2116 w 2730"/>
                  <a:gd name="T63" fmla="*/ 1044 h 1938"/>
                  <a:gd name="T64" fmla="*/ 2184 w 2730"/>
                  <a:gd name="T65" fmla="*/ 1938 h 1938"/>
                  <a:gd name="T66" fmla="*/ 2252 w 2730"/>
                  <a:gd name="T67" fmla="*/ 1938 h 1938"/>
                  <a:gd name="T68" fmla="*/ 2320 w 2730"/>
                  <a:gd name="T69" fmla="*/ 1938 h 1938"/>
                  <a:gd name="T70" fmla="*/ 2389 w 2730"/>
                  <a:gd name="T71" fmla="*/ 1938 h 1938"/>
                  <a:gd name="T72" fmla="*/ 2457 w 2730"/>
                  <a:gd name="T73" fmla="*/ 1938 h 1938"/>
                  <a:gd name="T74" fmla="*/ 2525 w 2730"/>
                  <a:gd name="T75" fmla="*/ 1938 h 1938"/>
                  <a:gd name="T76" fmla="*/ 2594 w 2730"/>
                  <a:gd name="T77" fmla="*/ 1938 h 1938"/>
                  <a:gd name="T78" fmla="*/ 2662 w 2730"/>
                  <a:gd name="T79" fmla="*/ 1938 h 1938"/>
                  <a:gd name="T80" fmla="*/ 2730 w 2730"/>
                  <a:gd name="T81" fmla="*/ 1938 h 1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30" h="1938">
                    <a:moveTo>
                      <a:pt x="0" y="1938"/>
                    </a:moveTo>
                    <a:lnTo>
                      <a:pt x="68" y="1938"/>
                    </a:lnTo>
                    <a:lnTo>
                      <a:pt x="136" y="1938"/>
                    </a:lnTo>
                    <a:lnTo>
                      <a:pt x="205" y="1938"/>
                    </a:lnTo>
                    <a:lnTo>
                      <a:pt x="273" y="0"/>
                    </a:lnTo>
                    <a:lnTo>
                      <a:pt x="341" y="1107"/>
                    </a:lnTo>
                    <a:lnTo>
                      <a:pt x="410" y="1163"/>
                    </a:lnTo>
                    <a:lnTo>
                      <a:pt x="478" y="1163"/>
                    </a:lnTo>
                    <a:lnTo>
                      <a:pt x="546" y="1163"/>
                    </a:lnTo>
                    <a:lnTo>
                      <a:pt x="615" y="1163"/>
                    </a:lnTo>
                    <a:lnTo>
                      <a:pt x="683" y="1163"/>
                    </a:lnTo>
                    <a:lnTo>
                      <a:pt x="751" y="1938"/>
                    </a:lnTo>
                    <a:lnTo>
                      <a:pt x="819" y="1938"/>
                    </a:lnTo>
                    <a:lnTo>
                      <a:pt x="887" y="1938"/>
                    </a:lnTo>
                    <a:lnTo>
                      <a:pt x="956" y="1938"/>
                    </a:lnTo>
                    <a:lnTo>
                      <a:pt x="1024" y="1938"/>
                    </a:lnTo>
                    <a:lnTo>
                      <a:pt x="1092" y="1938"/>
                    </a:lnTo>
                    <a:lnTo>
                      <a:pt x="1160" y="1938"/>
                    </a:lnTo>
                    <a:lnTo>
                      <a:pt x="1228" y="1938"/>
                    </a:lnTo>
                    <a:lnTo>
                      <a:pt x="1297" y="1107"/>
                    </a:lnTo>
                    <a:lnTo>
                      <a:pt x="1365" y="1044"/>
                    </a:lnTo>
                    <a:lnTo>
                      <a:pt x="1433" y="1044"/>
                    </a:lnTo>
                    <a:lnTo>
                      <a:pt x="1502" y="1044"/>
                    </a:lnTo>
                    <a:lnTo>
                      <a:pt x="1570" y="1044"/>
                    </a:lnTo>
                    <a:lnTo>
                      <a:pt x="1638" y="1044"/>
                    </a:lnTo>
                    <a:lnTo>
                      <a:pt x="1707" y="1044"/>
                    </a:lnTo>
                    <a:lnTo>
                      <a:pt x="1775" y="1044"/>
                    </a:lnTo>
                    <a:lnTo>
                      <a:pt x="1843" y="1044"/>
                    </a:lnTo>
                    <a:lnTo>
                      <a:pt x="1911" y="1044"/>
                    </a:lnTo>
                    <a:lnTo>
                      <a:pt x="1979" y="1044"/>
                    </a:lnTo>
                    <a:lnTo>
                      <a:pt x="2048" y="1044"/>
                    </a:lnTo>
                    <a:lnTo>
                      <a:pt x="2116" y="1044"/>
                    </a:lnTo>
                    <a:lnTo>
                      <a:pt x="2184" y="1938"/>
                    </a:lnTo>
                    <a:lnTo>
                      <a:pt x="2252" y="1938"/>
                    </a:lnTo>
                    <a:lnTo>
                      <a:pt x="2320" y="1938"/>
                    </a:lnTo>
                    <a:lnTo>
                      <a:pt x="2389" y="1938"/>
                    </a:lnTo>
                    <a:lnTo>
                      <a:pt x="2457" y="1938"/>
                    </a:lnTo>
                    <a:lnTo>
                      <a:pt x="2525" y="1938"/>
                    </a:lnTo>
                    <a:lnTo>
                      <a:pt x="2594" y="1938"/>
                    </a:lnTo>
                    <a:lnTo>
                      <a:pt x="2662" y="1938"/>
                    </a:lnTo>
                    <a:lnTo>
                      <a:pt x="2730" y="1938"/>
                    </a:lnTo>
                  </a:path>
                </a:pathLst>
              </a:custGeom>
              <a:noFill/>
              <a:ln w="7938" cap="flat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152"/>
              <p:cNvSpPr>
                <a:spLocks/>
              </p:cNvSpPr>
              <p:nvPr/>
            </p:nvSpPr>
            <p:spPr bwMode="auto">
              <a:xfrm>
                <a:off x="5318126" y="1611313"/>
                <a:ext cx="4333875" cy="3143250"/>
              </a:xfrm>
              <a:custGeom>
                <a:avLst/>
                <a:gdLst>
                  <a:gd name="T0" fmla="*/ 0 w 2730"/>
                  <a:gd name="T1" fmla="*/ 1980 h 1980"/>
                  <a:gd name="T2" fmla="*/ 68 w 2730"/>
                  <a:gd name="T3" fmla="*/ 1980 h 1980"/>
                  <a:gd name="T4" fmla="*/ 136 w 2730"/>
                  <a:gd name="T5" fmla="*/ 1980 h 1980"/>
                  <a:gd name="T6" fmla="*/ 205 w 2730"/>
                  <a:gd name="T7" fmla="*/ 1980 h 1980"/>
                  <a:gd name="T8" fmla="*/ 273 w 2730"/>
                  <a:gd name="T9" fmla="*/ 0 h 1980"/>
                  <a:gd name="T10" fmla="*/ 341 w 2730"/>
                  <a:gd name="T11" fmla="*/ 1131 h 1980"/>
                  <a:gd name="T12" fmla="*/ 410 w 2730"/>
                  <a:gd name="T13" fmla="*/ 1188 h 1980"/>
                  <a:gd name="T14" fmla="*/ 478 w 2730"/>
                  <a:gd name="T15" fmla="*/ 1188 h 1980"/>
                  <a:gd name="T16" fmla="*/ 546 w 2730"/>
                  <a:gd name="T17" fmla="*/ 1188 h 1980"/>
                  <a:gd name="T18" fmla="*/ 615 w 2730"/>
                  <a:gd name="T19" fmla="*/ 1131 h 1980"/>
                  <a:gd name="T20" fmla="*/ 683 w 2730"/>
                  <a:gd name="T21" fmla="*/ 1188 h 1980"/>
                  <a:gd name="T22" fmla="*/ 751 w 2730"/>
                  <a:gd name="T23" fmla="*/ 1980 h 1980"/>
                  <a:gd name="T24" fmla="*/ 819 w 2730"/>
                  <a:gd name="T25" fmla="*/ 1980 h 1980"/>
                  <a:gd name="T26" fmla="*/ 887 w 2730"/>
                  <a:gd name="T27" fmla="*/ 1980 h 1980"/>
                  <a:gd name="T28" fmla="*/ 956 w 2730"/>
                  <a:gd name="T29" fmla="*/ 1980 h 1980"/>
                  <a:gd name="T30" fmla="*/ 1024 w 2730"/>
                  <a:gd name="T31" fmla="*/ 1980 h 1980"/>
                  <a:gd name="T32" fmla="*/ 1092 w 2730"/>
                  <a:gd name="T33" fmla="*/ 1980 h 1980"/>
                  <a:gd name="T34" fmla="*/ 1160 w 2730"/>
                  <a:gd name="T35" fmla="*/ 1980 h 1980"/>
                  <a:gd name="T36" fmla="*/ 1228 w 2730"/>
                  <a:gd name="T37" fmla="*/ 1980 h 1980"/>
                  <a:gd name="T38" fmla="*/ 1297 w 2730"/>
                  <a:gd name="T39" fmla="*/ 1980 h 1980"/>
                  <a:gd name="T40" fmla="*/ 1365 w 2730"/>
                  <a:gd name="T41" fmla="*/ 990 h 1980"/>
                  <a:gd name="T42" fmla="*/ 1433 w 2730"/>
                  <a:gd name="T43" fmla="*/ 1131 h 1980"/>
                  <a:gd name="T44" fmla="*/ 1502 w 2730"/>
                  <a:gd name="T45" fmla="*/ 1066 h 1980"/>
                  <a:gd name="T46" fmla="*/ 1570 w 2730"/>
                  <a:gd name="T47" fmla="*/ 1131 h 1980"/>
                  <a:gd name="T48" fmla="*/ 1638 w 2730"/>
                  <a:gd name="T49" fmla="*/ 1131 h 1980"/>
                  <a:gd name="T50" fmla="*/ 1707 w 2730"/>
                  <a:gd name="T51" fmla="*/ 1131 h 1980"/>
                  <a:gd name="T52" fmla="*/ 1775 w 2730"/>
                  <a:gd name="T53" fmla="*/ 1131 h 1980"/>
                  <a:gd name="T54" fmla="*/ 1843 w 2730"/>
                  <a:gd name="T55" fmla="*/ 1131 h 1980"/>
                  <a:gd name="T56" fmla="*/ 1911 w 2730"/>
                  <a:gd name="T57" fmla="*/ 1131 h 1980"/>
                  <a:gd name="T58" fmla="*/ 1979 w 2730"/>
                  <a:gd name="T59" fmla="*/ 1066 h 1980"/>
                  <a:gd name="T60" fmla="*/ 2048 w 2730"/>
                  <a:gd name="T61" fmla="*/ 1066 h 1980"/>
                  <a:gd name="T62" fmla="*/ 2116 w 2730"/>
                  <a:gd name="T63" fmla="*/ 1066 h 1980"/>
                  <a:gd name="T64" fmla="*/ 2184 w 2730"/>
                  <a:gd name="T65" fmla="*/ 1066 h 1980"/>
                  <a:gd name="T66" fmla="*/ 2252 w 2730"/>
                  <a:gd name="T67" fmla="*/ 1980 h 1980"/>
                  <a:gd name="T68" fmla="*/ 2320 w 2730"/>
                  <a:gd name="T69" fmla="*/ 1980 h 1980"/>
                  <a:gd name="T70" fmla="*/ 2389 w 2730"/>
                  <a:gd name="T71" fmla="*/ 1980 h 1980"/>
                  <a:gd name="T72" fmla="*/ 2457 w 2730"/>
                  <a:gd name="T73" fmla="*/ 1980 h 1980"/>
                  <a:gd name="T74" fmla="*/ 2525 w 2730"/>
                  <a:gd name="T75" fmla="*/ 1980 h 1980"/>
                  <a:gd name="T76" fmla="*/ 2594 w 2730"/>
                  <a:gd name="T77" fmla="*/ 1980 h 1980"/>
                  <a:gd name="T78" fmla="*/ 2662 w 2730"/>
                  <a:gd name="T79" fmla="*/ 1980 h 1980"/>
                  <a:gd name="T80" fmla="*/ 2730 w 2730"/>
                  <a:gd name="T81" fmla="*/ 1440 h 1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30" h="1980">
                    <a:moveTo>
                      <a:pt x="0" y="1980"/>
                    </a:moveTo>
                    <a:lnTo>
                      <a:pt x="68" y="1980"/>
                    </a:lnTo>
                    <a:lnTo>
                      <a:pt x="136" y="1980"/>
                    </a:lnTo>
                    <a:lnTo>
                      <a:pt x="205" y="1980"/>
                    </a:lnTo>
                    <a:lnTo>
                      <a:pt x="273" y="0"/>
                    </a:lnTo>
                    <a:lnTo>
                      <a:pt x="341" y="1131"/>
                    </a:lnTo>
                    <a:lnTo>
                      <a:pt x="410" y="1188"/>
                    </a:lnTo>
                    <a:lnTo>
                      <a:pt x="478" y="1188"/>
                    </a:lnTo>
                    <a:lnTo>
                      <a:pt x="546" y="1188"/>
                    </a:lnTo>
                    <a:lnTo>
                      <a:pt x="615" y="1131"/>
                    </a:lnTo>
                    <a:lnTo>
                      <a:pt x="683" y="1188"/>
                    </a:lnTo>
                    <a:lnTo>
                      <a:pt x="751" y="1980"/>
                    </a:lnTo>
                    <a:lnTo>
                      <a:pt x="819" y="1980"/>
                    </a:lnTo>
                    <a:lnTo>
                      <a:pt x="887" y="1980"/>
                    </a:lnTo>
                    <a:lnTo>
                      <a:pt x="956" y="1980"/>
                    </a:lnTo>
                    <a:lnTo>
                      <a:pt x="1024" y="1980"/>
                    </a:lnTo>
                    <a:lnTo>
                      <a:pt x="1092" y="1980"/>
                    </a:lnTo>
                    <a:lnTo>
                      <a:pt x="1160" y="1980"/>
                    </a:lnTo>
                    <a:lnTo>
                      <a:pt x="1228" y="1980"/>
                    </a:lnTo>
                    <a:lnTo>
                      <a:pt x="1297" y="1980"/>
                    </a:lnTo>
                    <a:lnTo>
                      <a:pt x="1365" y="990"/>
                    </a:lnTo>
                    <a:lnTo>
                      <a:pt x="1433" y="1131"/>
                    </a:lnTo>
                    <a:lnTo>
                      <a:pt x="1502" y="1066"/>
                    </a:lnTo>
                    <a:lnTo>
                      <a:pt x="1570" y="1131"/>
                    </a:lnTo>
                    <a:lnTo>
                      <a:pt x="1638" y="1131"/>
                    </a:lnTo>
                    <a:lnTo>
                      <a:pt x="1707" y="1131"/>
                    </a:lnTo>
                    <a:lnTo>
                      <a:pt x="1775" y="1131"/>
                    </a:lnTo>
                    <a:lnTo>
                      <a:pt x="1843" y="1131"/>
                    </a:lnTo>
                    <a:lnTo>
                      <a:pt x="1911" y="1131"/>
                    </a:lnTo>
                    <a:lnTo>
                      <a:pt x="1979" y="1066"/>
                    </a:lnTo>
                    <a:lnTo>
                      <a:pt x="2048" y="1066"/>
                    </a:lnTo>
                    <a:lnTo>
                      <a:pt x="2116" y="1066"/>
                    </a:lnTo>
                    <a:lnTo>
                      <a:pt x="2184" y="1066"/>
                    </a:lnTo>
                    <a:lnTo>
                      <a:pt x="2252" y="1980"/>
                    </a:lnTo>
                    <a:lnTo>
                      <a:pt x="2320" y="1980"/>
                    </a:lnTo>
                    <a:lnTo>
                      <a:pt x="2389" y="1980"/>
                    </a:lnTo>
                    <a:lnTo>
                      <a:pt x="2457" y="1980"/>
                    </a:lnTo>
                    <a:lnTo>
                      <a:pt x="2525" y="1980"/>
                    </a:lnTo>
                    <a:lnTo>
                      <a:pt x="2594" y="1980"/>
                    </a:lnTo>
                    <a:lnTo>
                      <a:pt x="2662" y="1980"/>
                    </a:lnTo>
                    <a:lnTo>
                      <a:pt x="2730" y="1440"/>
                    </a:lnTo>
                  </a:path>
                </a:pathLst>
              </a:custGeom>
              <a:noFill/>
              <a:ln w="7938" cap="flat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53"/>
              <p:cNvSpPr>
                <a:spLocks/>
              </p:cNvSpPr>
              <p:nvPr/>
            </p:nvSpPr>
            <p:spPr bwMode="auto">
              <a:xfrm>
                <a:off x="5318126" y="1906588"/>
                <a:ext cx="4333875" cy="2794000"/>
              </a:xfrm>
              <a:custGeom>
                <a:avLst/>
                <a:gdLst>
                  <a:gd name="T0" fmla="*/ 0 w 2730"/>
                  <a:gd name="T1" fmla="*/ 1760 h 1760"/>
                  <a:gd name="T2" fmla="*/ 68 w 2730"/>
                  <a:gd name="T3" fmla="*/ 1760 h 1760"/>
                  <a:gd name="T4" fmla="*/ 136 w 2730"/>
                  <a:gd name="T5" fmla="*/ 1760 h 1760"/>
                  <a:gd name="T6" fmla="*/ 205 w 2730"/>
                  <a:gd name="T7" fmla="*/ 1760 h 1760"/>
                  <a:gd name="T8" fmla="*/ 273 w 2730"/>
                  <a:gd name="T9" fmla="*/ 0 h 1760"/>
                  <a:gd name="T10" fmla="*/ 341 w 2730"/>
                  <a:gd name="T11" fmla="*/ 528 h 1760"/>
                  <a:gd name="T12" fmla="*/ 410 w 2730"/>
                  <a:gd name="T13" fmla="*/ 939 h 1760"/>
                  <a:gd name="T14" fmla="*/ 478 w 2730"/>
                  <a:gd name="T15" fmla="*/ 990 h 1760"/>
                  <a:gd name="T16" fmla="*/ 546 w 2730"/>
                  <a:gd name="T17" fmla="*/ 990 h 1760"/>
                  <a:gd name="T18" fmla="*/ 615 w 2730"/>
                  <a:gd name="T19" fmla="*/ 990 h 1760"/>
                  <a:gd name="T20" fmla="*/ 683 w 2730"/>
                  <a:gd name="T21" fmla="*/ 939 h 1760"/>
                  <a:gd name="T22" fmla="*/ 751 w 2730"/>
                  <a:gd name="T23" fmla="*/ 990 h 1760"/>
                  <a:gd name="T24" fmla="*/ 819 w 2730"/>
                  <a:gd name="T25" fmla="*/ 939 h 1760"/>
                  <a:gd name="T26" fmla="*/ 887 w 2730"/>
                  <a:gd name="T27" fmla="*/ 1760 h 1760"/>
                  <a:gd name="T28" fmla="*/ 956 w 2730"/>
                  <a:gd name="T29" fmla="*/ 1760 h 1760"/>
                  <a:gd name="T30" fmla="*/ 1024 w 2730"/>
                  <a:gd name="T31" fmla="*/ 1760 h 1760"/>
                  <a:gd name="T32" fmla="*/ 1092 w 2730"/>
                  <a:gd name="T33" fmla="*/ 1760 h 1760"/>
                  <a:gd name="T34" fmla="*/ 1160 w 2730"/>
                  <a:gd name="T35" fmla="*/ 1760 h 1760"/>
                  <a:gd name="T36" fmla="*/ 1228 w 2730"/>
                  <a:gd name="T37" fmla="*/ 1760 h 1760"/>
                  <a:gd name="T38" fmla="*/ 1297 w 2730"/>
                  <a:gd name="T39" fmla="*/ 1760 h 1760"/>
                  <a:gd name="T40" fmla="*/ 1365 w 2730"/>
                  <a:gd name="T41" fmla="*/ 1760 h 1760"/>
                  <a:gd name="T42" fmla="*/ 1433 w 2730"/>
                  <a:gd name="T43" fmla="*/ 1760 h 1760"/>
                  <a:gd name="T44" fmla="*/ 1502 w 2730"/>
                  <a:gd name="T45" fmla="*/ 640 h 1760"/>
                  <a:gd name="T46" fmla="*/ 1570 w 2730"/>
                  <a:gd name="T47" fmla="*/ 939 h 1760"/>
                  <a:gd name="T48" fmla="*/ 1638 w 2730"/>
                  <a:gd name="T49" fmla="*/ 880 h 1760"/>
                  <a:gd name="T50" fmla="*/ 1707 w 2730"/>
                  <a:gd name="T51" fmla="*/ 880 h 1760"/>
                  <a:gd name="T52" fmla="*/ 1775 w 2730"/>
                  <a:gd name="T53" fmla="*/ 880 h 1760"/>
                  <a:gd name="T54" fmla="*/ 1843 w 2730"/>
                  <a:gd name="T55" fmla="*/ 880 h 1760"/>
                  <a:gd name="T56" fmla="*/ 1911 w 2730"/>
                  <a:gd name="T57" fmla="*/ 880 h 1760"/>
                  <a:gd name="T58" fmla="*/ 1979 w 2730"/>
                  <a:gd name="T59" fmla="*/ 880 h 1760"/>
                  <a:gd name="T60" fmla="*/ 2048 w 2730"/>
                  <a:gd name="T61" fmla="*/ 880 h 1760"/>
                  <a:gd name="T62" fmla="*/ 2116 w 2730"/>
                  <a:gd name="T63" fmla="*/ 880 h 1760"/>
                  <a:gd name="T64" fmla="*/ 2184 w 2730"/>
                  <a:gd name="T65" fmla="*/ 1760 h 1760"/>
                  <a:gd name="T66" fmla="*/ 2252 w 2730"/>
                  <a:gd name="T67" fmla="*/ 1760 h 1760"/>
                  <a:gd name="T68" fmla="*/ 2320 w 2730"/>
                  <a:gd name="T69" fmla="*/ 1760 h 1760"/>
                  <a:gd name="T70" fmla="*/ 2389 w 2730"/>
                  <a:gd name="T71" fmla="*/ 1760 h 1760"/>
                  <a:gd name="T72" fmla="*/ 2457 w 2730"/>
                  <a:gd name="T73" fmla="*/ 1760 h 1760"/>
                  <a:gd name="T74" fmla="*/ 2525 w 2730"/>
                  <a:gd name="T75" fmla="*/ 1760 h 1760"/>
                  <a:gd name="T76" fmla="*/ 2594 w 2730"/>
                  <a:gd name="T77" fmla="*/ 1760 h 1760"/>
                  <a:gd name="T78" fmla="*/ 2662 w 2730"/>
                  <a:gd name="T79" fmla="*/ 1760 h 1760"/>
                  <a:gd name="T80" fmla="*/ 2730 w 2730"/>
                  <a:gd name="T81" fmla="*/ 1760 h 1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30" h="1760">
                    <a:moveTo>
                      <a:pt x="0" y="1760"/>
                    </a:moveTo>
                    <a:lnTo>
                      <a:pt x="68" y="1760"/>
                    </a:lnTo>
                    <a:lnTo>
                      <a:pt x="136" y="1760"/>
                    </a:lnTo>
                    <a:lnTo>
                      <a:pt x="205" y="1760"/>
                    </a:lnTo>
                    <a:lnTo>
                      <a:pt x="273" y="0"/>
                    </a:lnTo>
                    <a:lnTo>
                      <a:pt x="341" y="528"/>
                    </a:lnTo>
                    <a:lnTo>
                      <a:pt x="410" y="939"/>
                    </a:lnTo>
                    <a:lnTo>
                      <a:pt x="478" y="990"/>
                    </a:lnTo>
                    <a:lnTo>
                      <a:pt x="546" y="990"/>
                    </a:lnTo>
                    <a:lnTo>
                      <a:pt x="615" y="990"/>
                    </a:lnTo>
                    <a:lnTo>
                      <a:pt x="683" y="939"/>
                    </a:lnTo>
                    <a:lnTo>
                      <a:pt x="751" y="990"/>
                    </a:lnTo>
                    <a:lnTo>
                      <a:pt x="819" y="939"/>
                    </a:lnTo>
                    <a:lnTo>
                      <a:pt x="887" y="1760"/>
                    </a:lnTo>
                    <a:lnTo>
                      <a:pt x="956" y="1760"/>
                    </a:lnTo>
                    <a:lnTo>
                      <a:pt x="1024" y="1760"/>
                    </a:lnTo>
                    <a:lnTo>
                      <a:pt x="1092" y="1760"/>
                    </a:lnTo>
                    <a:lnTo>
                      <a:pt x="1160" y="1760"/>
                    </a:lnTo>
                    <a:lnTo>
                      <a:pt x="1228" y="1760"/>
                    </a:lnTo>
                    <a:lnTo>
                      <a:pt x="1297" y="1760"/>
                    </a:lnTo>
                    <a:lnTo>
                      <a:pt x="1365" y="1760"/>
                    </a:lnTo>
                    <a:lnTo>
                      <a:pt x="1433" y="1760"/>
                    </a:lnTo>
                    <a:lnTo>
                      <a:pt x="1502" y="640"/>
                    </a:lnTo>
                    <a:lnTo>
                      <a:pt x="1570" y="939"/>
                    </a:lnTo>
                    <a:lnTo>
                      <a:pt x="1638" y="880"/>
                    </a:lnTo>
                    <a:lnTo>
                      <a:pt x="1707" y="880"/>
                    </a:lnTo>
                    <a:lnTo>
                      <a:pt x="1775" y="880"/>
                    </a:lnTo>
                    <a:lnTo>
                      <a:pt x="1843" y="880"/>
                    </a:lnTo>
                    <a:lnTo>
                      <a:pt x="1911" y="880"/>
                    </a:lnTo>
                    <a:lnTo>
                      <a:pt x="1979" y="880"/>
                    </a:lnTo>
                    <a:lnTo>
                      <a:pt x="2048" y="880"/>
                    </a:lnTo>
                    <a:lnTo>
                      <a:pt x="2116" y="880"/>
                    </a:lnTo>
                    <a:lnTo>
                      <a:pt x="2184" y="1760"/>
                    </a:lnTo>
                    <a:lnTo>
                      <a:pt x="2252" y="1760"/>
                    </a:lnTo>
                    <a:lnTo>
                      <a:pt x="2320" y="1760"/>
                    </a:lnTo>
                    <a:lnTo>
                      <a:pt x="2389" y="1760"/>
                    </a:lnTo>
                    <a:lnTo>
                      <a:pt x="2457" y="1760"/>
                    </a:lnTo>
                    <a:lnTo>
                      <a:pt x="2525" y="1760"/>
                    </a:lnTo>
                    <a:lnTo>
                      <a:pt x="2594" y="1760"/>
                    </a:lnTo>
                    <a:lnTo>
                      <a:pt x="2662" y="1760"/>
                    </a:lnTo>
                    <a:lnTo>
                      <a:pt x="2730" y="1760"/>
                    </a:lnTo>
                  </a:path>
                </a:pathLst>
              </a:custGeom>
              <a:noFill/>
              <a:ln w="7938" cap="flat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54"/>
              <p:cNvSpPr>
                <a:spLocks/>
              </p:cNvSpPr>
              <p:nvPr/>
            </p:nvSpPr>
            <p:spPr bwMode="auto">
              <a:xfrm>
                <a:off x="5318126" y="1870075"/>
                <a:ext cx="4333875" cy="3016250"/>
              </a:xfrm>
              <a:custGeom>
                <a:avLst/>
                <a:gdLst>
                  <a:gd name="T0" fmla="*/ 0 w 2730"/>
                  <a:gd name="T1" fmla="*/ 1900 h 1900"/>
                  <a:gd name="T2" fmla="*/ 68 w 2730"/>
                  <a:gd name="T3" fmla="*/ 1900 h 1900"/>
                  <a:gd name="T4" fmla="*/ 136 w 2730"/>
                  <a:gd name="T5" fmla="*/ 1900 h 1900"/>
                  <a:gd name="T6" fmla="*/ 205 w 2730"/>
                  <a:gd name="T7" fmla="*/ 1900 h 1900"/>
                  <a:gd name="T8" fmla="*/ 273 w 2730"/>
                  <a:gd name="T9" fmla="*/ 0 h 1900"/>
                  <a:gd name="T10" fmla="*/ 341 w 2730"/>
                  <a:gd name="T11" fmla="*/ 1085 h 1900"/>
                  <a:gd name="T12" fmla="*/ 410 w 2730"/>
                  <a:gd name="T13" fmla="*/ 1085 h 1900"/>
                  <a:gd name="T14" fmla="*/ 478 w 2730"/>
                  <a:gd name="T15" fmla="*/ 1085 h 1900"/>
                  <a:gd name="T16" fmla="*/ 546 w 2730"/>
                  <a:gd name="T17" fmla="*/ 1085 h 1900"/>
                  <a:gd name="T18" fmla="*/ 615 w 2730"/>
                  <a:gd name="T19" fmla="*/ 1085 h 1900"/>
                  <a:gd name="T20" fmla="*/ 683 w 2730"/>
                  <a:gd name="T21" fmla="*/ 1085 h 1900"/>
                  <a:gd name="T22" fmla="*/ 751 w 2730"/>
                  <a:gd name="T23" fmla="*/ 1085 h 1900"/>
                  <a:gd name="T24" fmla="*/ 819 w 2730"/>
                  <a:gd name="T25" fmla="*/ 1085 h 1900"/>
                  <a:gd name="T26" fmla="*/ 887 w 2730"/>
                  <a:gd name="T27" fmla="*/ 1900 h 1900"/>
                  <a:gd name="T28" fmla="*/ 956 w 2730"/>
                  <a:gd name="T29" fmla="*/ 1900 h 1900"/>
                  <a:gd name="T30" fmla="*/ 1024 w 2730"/>
                  <a:gd name="T31" fmla="*/ 1900 h 1900"/>
                  <a:gd name="T32" fmla="*/ 1092 w 2730"/>
                  <a:gd name="T33" fmla="*/ 1900 h 1900"/>
                  <a:gd name="T34" fmla="*/ 1160 w 2730"/>
                  <a:gd name="T35" fmla="*/ 1900 h 1900"/>
                  <a:gd name="T36" fmla="*/ 1228 w 2730"/>
                  <a:gd name="T37" fmla="*/ 1900 h 1900"/>
                  <a:gd name="T38" fmla="*/ 1297 w 2730"/>
                  <a:gd name="T39" fmla="*/ 1900 h 1900"/>
                  <a:gd name="T40" fmla="*/ 1365 w 2730"/>
                  <a:gd name="T41" fmla="*/ 950 h 1900"/>
                  <a:gd name="T42" fmla="*/ 1433 w 2730"/>
                  <a:gd name="T43" fmla="*/ 1023 h 1900"/>
                  <a:gd name="T44" fmla="*/ 1502 w 2730"/>
                  <a:gd name="T45" fmla="*/ 1023 h 1900"/>
                  <a:gd name="T46" fmla="*/ 1570 w 2730"/>
                  <a:gd name="T47" fmla="*/ 1023 h 1900"/>
                  <a:gd name="T48" fmla="*/ 1638 w 2730"/>
                  <a:gd name="T49" fmla="*/ 1023 h 1900"/>
                  <a:gd name="T50" fmla="*/ 1707 w 2730"/>
                  <a:gd name="T51" fmla="*/ 1023 h 1900"/>
                  <a:gd name="T52" fmla="*/ 1775 w 2730"/>
                  <a:gd name="T53" fmla="*/ 950 h 1900"/>
                  <a:gd name="T54" fmla="*/ 1843 w 2730"/>
                  <a:gd name="T55" fmla="*/ 950 h 1900"/>
                  <a:gd name="T56" fmla="*/ 1911 w 2730"/>
                  <a:gd name="T57" fmla="*/ 950 h 1900"/>
                  <a:gd name="T58" fmla="*/ 1979 w 2730"/>
                  <a:gd name="T59" fmla="*/ 950 h 1900"/>
                  <a:gd name="T60" fmla="*/ 2048 w 2730"/>
                  <a:gd name="T61" fmla="*/ 950 h 1900"/>
                  <a:gd name="T62" fmla="*/ 2116 w 2730"/>
                  <a:gd name="T63" fmla="*/ 950 h 1900"/>
                  <a:gd name="T64" fmla="*/ 2184 w 2730"/>
                  <a:gd name="T65" fmla="*/ 950 h 1900"/>
                  <a:gd name="T66" fmla="*/ 2252 w 2730"/>
                  <a:gd name="T67" fmla="*/ 950 h 1900"/>
                  <a:gd name="T68" fmla="*/ 2320 w 2730"/>
                  <a:gd name="T69" fmla="*/ 950 h 1900"/>
                  <a:gd name="T70" fmla="*/ 2389 w 2730"/>
                  <a:gd name="T71" fmla="*/ 1900 h 1900"/>
                  <a:gd name="T72" fmla="*/ 2457 w 2730"/>
                  <a:gd name="T73" fmla="*/ 1900 h 1900"/>
                  <a:gd name="T74" fmla="*/ 2525 w 2730"/>
                  <a:gd name="T75" fmla="*/ 1900 h 1900"/>
                  <a:gd name="T76" fmla="*/ 2594 w 2730"/>
                  <a:gd name="T77" fmla="*/ 1900 h 1900"/>
                  <a:gd name="T78" fmla="*/ 2662 w 2730"/>
                  <a:gd name="T79" fmla="*/ 1900 h 1900"/>
                  <a:gd name="T80" fmla="*/ 2730 w 2730"/>
                  <a:gd name="T81" fmla="*/ 1900 h 1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30" h="1900">
                    <a:moveTo>
                      <a:pt x="0" y="1900"/>
                    </a:moveTo>
                    <a:lnTo>
                      <a:pt x="68" y="1900"/>
                    </a:lnTo>
                    <a:lnTo>
                      <a:pt x="136" y="1900"/>
                    </a:lnTo>
                    <a:lnTo>
                      <a:pt x="205" y="1900"/>
                    </a:lnTo>
                    <a:lnTo>
                      <a:pt x="273" y="0"/>
                    </a:lnTo>
                    <a:lnTo>
                      <a:pt x="341" y="1085"/>
                    </a:lnTo>
                    <a:lnTo>
                      <a:pt x="410" y="1085"/>
                    </a:lnTo>
                    <a:lnTo>
                      <a:pt x="478" y="1085"/>
                    </a:lnTo>
                    <a:lnTo>
                      <a:pt x="546" y="1085"/>
                    </a:lnTo>
                    <a:lnTo>
                      <a:pt x="615" y="1085"/>
                    </a:lnTo>
                    <a:lnTo>
                      <a:pt x="683" y="1085"/>
                    </a:lnTo>
                    <a:lnTo>
                      <a:pt x="751" y="1085"/>
                    </a:lnTo>
                    <a:lnTo>
                      <a:pt x="819" y="1085"/>
                    </a:lnTo>
                    <a:lnTo>
                      <a:pt x="887" y="1900"/>
                    </a:lnTo>
                    <a:lnTo>
                      <a:pt x="956" y="1900"/>
                    </a:lnTo>
                    <a:lnTo>
                      <a:pt x="1024" y="1900"/>
                    </a:lnTo>
                    <a:lnTo>
                      <a:pt x="1092" y="1900"/>
                    </a:lnTo>
                    <a:lnTo>
                      <a:pt x="1160" y="1900"/>
                    </a:lnTo>
                    <a:lnTo>
                      <a:pt x="1228" y="1900"/>
                    </a:lnTo>
                    <a:lnTo>
                      <a:pt x="1297" y="1900"/>
                    </a:lnTo>
                    <a:lnTo>
                      <a:pt x="1365" y="950"/>
                    </a:lnTo>
                    <a:lnTo>
                      <a:pt x="1433" y="1023"/>
                    </a:lnTo>
                    <a:lnTo>
                      <a:pt x="1502" y="1023"/>
                    </a:lnTo>
                    <a:lnTo>
                      <a:pt x="1570" y="1023"/>
                    </a:lnTo>
                    <a:lnTo>
                      <a:pt x="1638" y="1023"/>
                    </a:lnTo>
                    <a:lnTo>
                      <a:pt x="1707" y="1023"/>
                    </a:lnTo>
                    <a:lnTo>
                      <a:pt x="1775" y="950"/>
                    </a:lnTo>
                    <a:lnTo>
                      <a:pt x="1843" y="950"/>
                    </a:lnTo>
                    <a:lnTo>
                      <a:pt x="1911" y="950"/>
                    </a:lnTo>
                    <a:lnTo>
                      <a:pt x="1979" y="950"/>
                    </a:lnTo>
                    <a:lnTo>
                      <a:pt x="2048" y="950"/>
                    </a:lnTo>
                    <a:lnTo>
                      <a:pt x="2116" y="950"/>
                    </a:lnTo>
                    <a:lnTo>
                      <a:pt x="2184" y="950"/>
                    </a:lnTo>
                    <a:lnTo>
                      <a:pt x="2252" y="950"/>
                    </a:lnTo>
                    <a:lnTo>
                      <a:pt x="2320" y="950"/>
                    </a:lnTo>
                    <a:lnTo>
                      <a:pt x="2389" y="1900"/>
                    </a:lnTo>
                    <a:lnTo>
                      <a:pt x="2457" y="1900"/>
                    </a:lnTo>
                    <a:lnTo>
                      <a:pt x="2525" y="1900"/>
                    </a:lnTo>
                    <a:lnTo>
                      <a:pt x="2594" y="1900"/>
                    </a:lnTo>
                    <a:lnTo>
                      <a:pt x="2662" y="1900"/>
                    </a:lnTo>
                    <a:lnTo>
                      <a:pt x="2730" y="1900"/>
                    </a:lnTo>
                  </a:path>
                </a:pathLst>
              </a:custGeom>
              <a:noFill/>
              <a:ln w="7938" cap="flat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55"/>
              <p:cNvSpPr>
                <a:spLocks/>
              </p:cNvSpPr>
              <p:nvPr/>
            </p:nvSpPr>
            <p:spPr bwMode="auto">
              <a:xfrm>
                <a:off x="5318126" y="1920875"/>
                <a:ext cx="4333875" cy="2967038"/>
              </a:xfrm>
              <a:custGeom>
                <a:avLst/>
                <a:gdLst>
                  <a:gd name="T0" fmla="*/ 0 w 2730"/>
                  <a:gd name="T1" fmla="*/ 1869 h 1869"/>
                  <a:gd name="T2" fmla="*/ 68 w 2730"/>
                  <a:gd name="T3" fmla="*/ 1869 h 1869"/>
                  <a:gd name="T4" fmla="*/ 136 w 2730"/>
                  <a:gd name="T5" fmla="*/ 1869 h 1869"/>
                  <a:gd name="T6" fmla="*/ 205 w 2730"/>
                  <a:gd name="T7" fmla="*/ 1869 h 1869"/>
                  <a:gd name="T8" fmla="*/ 273 w 2730"/>
                  <a:gd name="T9" fmla="*/ 0 h 1869"/>
                  <a:gd name="T10" fmla="*/ 341 w 2730"/>
                  <a:gd name="T11" fmla="*/ 1068 h 1869"/>
                  <a:gd name="T12" fmla="*/ 410 w 2730"/>
                  <a:gd name="T13" fmla="*/ 1006 h 1869"/>
                  <a:gd name="T14" fmla="*/ 478 w 2730"/>
                  <a:gd name="T15" fmla="*/ 1006 h 1869"/>
                  <a:gd name="T16" fmla="*/ 546 w 2730"/>
                  <a:gd name="T17" fmla="*/ 1006 h 1869"/>
                  <a:gd name="T18" fmla="*/ 615 w 2730"/>
                  <a:gd name="T19" fmla="*/ 1006 h 1869"/>
                  <a:gd name="T20" fmla="*/ 683 w 2730"/>
                  <a:gd name="T21" fmla="*/ 1006 h 1869"/>
                  <a:gd name="T22" fmla="*/ 751 w 2730"/>
                  <a:gd name="T23" fmla="*/ 1006 h 1869"/>
                  <a:gd name="T24" fmla="*/ 819 w 2730"/>
                  <a:gd name="T25" fmla="*/ 1006 h 1869"/>
                  <a:gd name="T26" fmla="*/ 887 w 2730"/>
                  <a:gd name="T27" fmla="*/ 1006 h 1869"/>
                  <a:gd name="T28" fmla="*/ 956 w 2730"/>
                  <a:gd name="T29" fmla="*/ 1869 h 1869"/>
                  <a:gd name="T30" fmla="*/ 1024 w 2730"/>
                  <a:gd name="T31" fmla="*/ 1869 h 1869"/>
                  <a:gd name="T32" fmla="*/ 1092 w 2730"/>
                  <a:gd name="T33" fmla="*/ 1869 h 1869"/>
                  <a:gd name="T34" fmla="*/ 1160 w 2730"/>
                  <a:gd name="T35" fmla="*/ 1869 h 1869"/>
                  <a:gd name="T36" fmla="*/ 1228 w 2730"/>
                  <a:gd name="T37" fmla="*/ 1869 h 1869"/>
                  <a:gd name="T38" fmla="*/ 1297 w 2730"/>
                  <a:gd name="T39" fmla="*/ 934 h 1869"/>
                  <a:gd name="T40" fmla="*/ 1365 w 2730"/>
                  <a:gd name="T41" fmla="*/ 934 h 1869"/>
                  <a:gd name="T42" fmla="*/ 1433 w 2730"/>
                  <a:gd name="T43" fmla="*/ 934 h 1869"/>
                  <a:gd name="T44" fmla="*/ 1502 w 2730"/>
                  <a:gd name="T45" fmla="*/ 934 h 1869"/>
                  <a:gd name="T46" fmla="*/ 1570 w 2730"/>
                  <a:gd name="T47" fmla="*/ 934 h 1869"/>
                  <a:gd name="T48" fmla="*/ 1638 w 2730"/>
                  <a:gd name="T49" fmla="*/ 934 h 1869"/>
                  <a:gd name="T50" fmla="*/ 1707 w 2730"/>
                  <a:gd name="T51" fmla="*/ 934 h 1869"/>
                  <a:gd name="T52" fmla="*/ 1775 w 2730"/>
                  <a:gd name="T53" fmla="*/ 934 h 1869"/>
                  <a:gd name="T54" fmla="*/ 1843 w 2730"/>
                  <a:gd name="T55" fmla="*/ 934 h 1869"/>
                  <a:gd name="T56" fmla="*/ 1911 w 2730"/>
                  <a:gd name="T57" fmla="*/ 934 h 1869"/>
                  <a:gd name="T58" fmla="*/ 1979 w 2730"/>
                  <a:gd name="T59" fmla="*/ 934 h 1869"/>
                  <a:gd name="T60" fmla="*/ 2048 w 2730"/>
                  <a:gd name="T61" fmla="*/ 934 h 1869"/>
                  <a:gd name="T62" fmla="*/ 2116 w 2730"/>
                  <a:gd name="T63" fmla="*/ 934 h 1869"/>
                  <a:gd name="T64" fmla="*/ 2184 w 2730"/>
                  <a:gd name="T65" fmla="*/ 1246 h 1869"/>
                  <a:gd name="T66" fmla="*/ 2252 w 2730"/>
                  <a:gd name="T67" fmla="*/ 1869 h 1869"/>
                  <a:gd name="T68" fmla="*/ 2320 w 2730"/>
                  <a:gd name="T69" fmla="*/ 1869 h 1869"/>
                  <a:gd name="T70" fmla="*/ 2389 w 2730"/>
                  <a:gd name="T71" fmla="*/ 1869 h 1869"/>
                  <a:gd name="T72" fmla="*/ 2457 w 2730"/>
                  <a:gd name="T73" fmla="*/ 1869 h 1869"/>
                  <a:gd name="T74" fmla="*/ 2525 w 2730"/>
                  <a:gd name="T75" fmla="*/ 1869 h 1869"/>
                  <a:gd name="T76" fmla="*/ 2594 w 2730"/>
                  <a:gd name="T77" fmla="*/ 1869 h 1869"/>
                  <a:gd name="T78" fmla="*/ 2662 w 2730"/>
                  <a:gd name="T79" fmla="*/ 1869 h 1869"/>
                  <a:gd name="T80" fmla="*/ 2730 w 2730"/>
                  <a:gd name="T81" fmla="*/ 1869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30" h="1869">
                    <a:moveTo>
                      <a:pt x="0" y="1869"/>
                    </a:moveTo>
                    <a:lnTo>
                      <a:pt x="68" y="1869"/>
                    </a:lnTo>
                    <a:lnTo>
                      <a:pt x="136" y="1869"/>
                    </a:lnTo>
                    <a:lnTo>
                      <a:pt x="205" y="1869"/>
                    </a:lnTo>
                    <a:lnTo>
                      <a:pt x="273" y="0"/>
                    </a:lnTo>
                    <a:lnTo>
                      <a:pt x="341" y="1068"/>
                    </a:lnTo>
                    <a:lnTo>
                      <a:pt x="410" y="1006"/>
                    </a:lnTo>
                    <a:lnTo>
                      <a:pt x="478" y="1006"/>
                    </a:lnTo>
                    <a:lnTo>
                      <a:pt x="546" y="1006"/>
                    </a:lnTo>
                    <a:lnTo>
                      <a:pt x="615" y="1006"/>
                    </a:lnTo>
                    <a:lnTo>
                      <a:pt x="683" y="1006"/>
                    </a:lnTo>
                    <a:lnTo>
                      <a:pt x="751" y="1006"/>
                    </a:lnTo>
                    <a:lnTo>
                      <a:pt x="819" y="1006"/>
                    </a:lnTo>
                    <a:lnTo>
                      <a:pt x="887" y="1006"/>
                    </a:lnTo>
                    <a:lnTo>
                      <a:pt x="956" y="1869"/>
                    </a:lnTo>
                    <a:lnTo>
                      <a:pt x="1024" y="1869"/>
                    </a:lnTo>
                    <a:lnTo>
                      <a:pt x="1092" y="1869"/>
                    </a:lnTo>
                    <a:lnTo>
                      <a:pt x="1160" y="1869"/>
                    </a:lnTo>
                    <a:lnTo>
                      <a:pt x="1228" y="1869"/>
                    </a:lnTo>
                    <a:lnTo>
                      <a:pt x="1297" y="934"/>
                    </a:lnTo>
                    <a:lnTo>
                      <a:pt x="1365" y="934"/>
                    </a:lnTo>
                    <a:lnTo>
                      <a:pt x="1433" y="934"/>
                    </a:lnTo>
                    <a:lnTo>
                      <a:pt x="1502" y="934"/>
                    </a:lnTo>
                    <a:lnTo>
                      <a:pt x="1570" y="934"/>
                    </a:lnTo>
                    <a:lnTo>
                      <a:pt x="1638" y="934"/>
                    </a:lnTo>
                    <a:lnTo>
                      <a:pt x="1707" y="934"/>
                    </a:lnTo>
                    <a:lnTo>
                      <a:pt x="1775" y="934"/>
                    </a:lnTo>
                    <a:lnTo>
                      <a:pt x="1843" y="934"/>
                    </a:lnTo>
                    <a:lnTo>
                      <a:pt x="1911" y="934"/>
                    </a:lnTo>
                    <a:lnTo>
                      <a:pt x="1979" y="934"/>
                    </a:lnTo>
                    <a:lnTo>
                      <a:pt x="2048" y="934"/>
                    </a:lnTo>
                    <a:lnTo>
                      <a:pt x="2116" y="934"/>
                    </a:lnTo>
                    <a:lnTo>
                      <a:pt x="2184" y="1246"/>
                    </a:lnTo>
                    <a:lnTo>
                      <a:pt x="2252" y="1869"/>
                    </a:lnTo>
                    <a:lnTo>
                      <a:pt x="2320" y="1869"/>
                    </a:lnTo>
                    <a:lnTo>
                      <a:pt x="2389" y="1869"/>
                    </a:lnTo>
                    <a:lnTo>
                      <a:pt x="2457" y="1869"/>
                    </a:lnTo>
                    <a:lnTo>
                      <a:pt x="2525" y="1869"/>
                    </a:lnTo>
                    <a:lnTo>
                      <a:pt x="2594" y="1869"/>
                    </a:lnTo>
                    <a:lnTo>
                      <a:pt x="2662" y="1869"/>
                    </a:lnTo>
                    <a:lnTo>
                      <a:pt x="2730" y="1869"/>
                    </a:lnTo>
                  </a:path>
                </a:pathLst>
              </a:custGeom>
              <a:noFill/>
              <a:ln w="7938" cap="flat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156"/>
              <p:cNvSpPr>
                <a:spLocks/>
              </p:cNvSpPr>
              <p:nvPr/>
            </p:nvSpPr>
            <p:spPr bwMode="auto">
              <a:xfrm>
                <a:off x="5318126" y="1981200"/>
                <a:ext cx="4333875" cy="2874963"/>
              </a:xfrm>
              <a:custGeom>
                <a:avLst/>
                <a:gdLst>
                  <a:gd name="T0" fmla="*/ 0 w 2730"/>
                  <a:gd name="T1" fmla="*/ 1811 h 1811"/>
                  <a:gd name="T2" fmla="*/ 68 w 2730"/>
                  <a:gd name="T3" fmla="*/ 1811 h 1811"/>
                  <a:gd name="T4" fmla="*/ 136 w 2730"/>
                  <a:gd name="T5" fmla="*/ 1811 h 1811"/>
                  <a:gd name="T6" fmla="*/ 205 w 2730"/>
                  <a:gd name="T7" fmla="*/ 1811 h 1811"/>
                  <a:gd name="T8" fmla="*/ 273 w 2730"/>
                  <a:gd name="T9" fmla="*/ 0 h 1811"/>
                  <a:gd name="T10" fmla="*/ 341 w 2730"/>
                  <a:gd name="T11" fmla="*/ 905 h 1811"/>
                  <a:gd name="T12" fmla="*/ 410 w 2730"/>
                  <a:gd name="T13" fmla="*/ 905 h 1811"/>
                  <a:gd name="T14" fmla="*/ 478 w 2730"/>
                  <a:gd name="T15" fmla="*/ 905 h 1811"/>
                  <a:gd name="T16" fmla="*/ 546 w 2730"/>
                  <a:gd name="T17" fmla="*/ 905 h 1811"/>
                  <a:gd name="T18" fmla="*/ 615 w 2730"/>
                  <a:gd name="T19" fmla="*/ 975 h 1811"/>
                  <a:gd name="T20" fmla="*/ 683 w 2730"/>
                  <a:gd name="T21" fmla="*/ 975 h 1811"/>
                  <a:gd name="T22" fmla="*/ 751 w 2730"/>
                  <a:gd name="T23" fmla="*/ 975 h 1811"/>
                  <a:gd name="T24" fmla="*/ 819 w 2730"/>
                  <a:gd name="T25" fmla="*/ 1811 h 1811"/>
                  <a:gd name="T26" fmla="*/ 887 w 2730"/>
                  <a:gd name="T27" fmla="*/ 1811 h 1811"/>
                  <a:gd name="T28" fmla="*/ 956 w 2730"/>
                  <a:gd name="T29" fmla="*/ 1811 h 1811"/>
                  <a:gd name="T30" fmla="*/ 1024 w 2730"/>
                  <a:gd name="T31" fmla="*/ 1811 h 1811"/>
                  <a:gd name="T32" fmla="*/ 1092 w 2730"/>
                  <a:gd name="T33" fmla="*/ 1811 h 1811"/>
                  <a:gd name="T34" fmla="*/ 1160 w 2730"/>
                  <a:gd name="T35" fmla="*/ 1811 h 1811"/>
                  <a:gd name="T36" fmla="*/ 1228 w 2730"/>
                  <a:gd name="T37" fmla="*/ 905 h 1811"/>
                  <a:gd name="T38" fmla="*/ 1297 w 2730"/>
                  <a:gd name="T39" fmla="*/ 905 h 1811"/>
                  <a:gd name="T40" fmla="*/ 1365 w 2730"/>
                  <a:gd name="T41" fmla="*/ 905 h 1811"/>
                  <a:gd name="T42" fmla="*/ 1433 w 2730"/>
                  <a:gd name="T43" fmla="*/ 905 h 1811"/>
                  <a:gd name="T44" fmla="*/ 1502 w 2730"/>
                  <a:gd name="T45" fmla="*/ 905 h 1811"/>
                  <a:gd name="T46" fmla="*/ 1570 w 2730"/>
                  <a:gd name="T47" fmla="*/ 905 h 1811"/>
                  <a:gd name="T48" fmla="*/ 1638 w 2730"/>
                  <a:gd name="T49" fmla="*/ 905 h 1811"/>
                  <a:gd name="T50" fmla="*/ 1707 w 2730"/>
                  <a:gd name="T51" fmla="*/ 905 h 1811"/>
                  <a:gd name="T52" fmla="*/ 1775 w 2730"/>
                  <a:gd name="T53" fmla="*/ 905 h 1811"/>
                  <a:gd name="T54" fmla="*/ 1843 w 2730"/>
                  <a:gd name="T55" fmla="*/ 905 h 1811"/>
                  <a:gd name="T56" fmla="*/ 1911 w 2730"/>
                  <a:gd name="T57" fmla="*/ 905 h 1811"/>
                  <a:gd name="T58" fmla="*/ 1979 w 2730"/>
                  <a:gd name="T59" fmla="*/ 905 h 1811"/>
                  <a:gd name="T60" fmla="*/ 2048 w 2730"/>
                  <a:gd name="T61" fmla="*/ 905 h 1811"/>
                  <a:gd name="T62" fmla="*/ 2116 w 2730"/>
                  <a:gd name="T63" fmla="*/ 905 h 1811"/>
                  <a:gd name="T64" fmla="*/ 2184 w 2730"/>
                  <a:gd name="T65" fmla="*/ 905 h 1811"/>
                  <a:gd name="T66" fmla="*/ 2252 w 2730"/>
                  <a:gd name="T67" fmla="*/ 1811 h 1811"/>
                  <a:gd name="T68" fmla="*/ 2320 w 2730"/>
                  <a:gd name="T69" fmla="*/ 1811 h 1811"/>
                  <a:gd name="T70" fmla="*/ 2389 w 2730"/>
                  <a:gd name="T71" fmla="*/ 1811 h 1811"/>
                  <a:gd name="T72" fmla="*/ 2457 w 2730"/>
                  <a:gd name="T73" fmla="*/ 1811 h 1811"/>
                  <a:gd name="T74" fmla="*/ 2525 w 2730"/>
                  <a:gd name="T75" fmla="*/ 1811 h 1811"/>
                  <a:gd name="T76" fmla="*/ 2594 w 2730"/>
                  <a:gd name="T77" fmla="*/ 1811 h 1811"/>
                  <a:gd name="T78" fmla="*/ 2662 w 2730"/>
                  <a:gd name="T79" fmla="*/ 1811 h 1811"/>
                  <a:gd name="T80" fmla="*/ 2730 w 2730"/>
                  <a:gd name="T81" fmla="*/ 1811 h 1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30" h="1811">
                    <a:moveTo>
                      <a:pt x="0" y="1811"/>
                    </a:moveTo>
                    <a:lnTo>
                      <a:pt x="68" y="1811"/>
                    </a:lnTo>
                    <a:lnTo>
                      <a:pt x="136" y="1811"/>
                    </a:lnTo>
                    <a:lnTo>
                      <a:pt x="205" y="1811"/>
                    </a:lnTo>
                    <a:lnTo>
                      <a:pt x="273" y="0"/>
                    </a:lnTo>
                    <a:lnTo>
                      <a:pt x="341" y="905"/>
                    </a:lnTo>
                    <a:lnTo>
                      <a:pt x="410" y="905"/>
                    </a:lnTo>
                    <a:lnTo>
                      <a:pt x="478" y="905"/>
                    </a:lnTo>
                    <a:lnTo>
                      <a:pt x="546" y="905"/>
                    </a:lnTo>
                    <a:lnTo>
                      <a:pt x="615" y="975"/>
                    </a:lnTo>
                    <a:lnTo>
                      <a:pt x="683" y="975"/>
                    </a:lnTo>
                    <a:lnTo>
                      <a:pt x="751" y="975"/>
                    </a:lnTo>
                    <a:lnTo>
                      <a:pt x="819" y="1811"/>
                    </a:lnTo>
                    <a:lnTo>
                      <a:pt x="887" y="1811"/>
                    </a:lnTo>
                    <a:lnTo>
                      <a:pt x="956" y="1811"/>
                    </a:lnTo>
                    <a:lnTo>
                      <a:pt x="1024" y="1811"/>
                    </a:lnTo>
                    <a:lnTo>
                      <a:pt x="1092" y="1811"/>
                    </a:lnTo>
                    <a:lnTo>
                      <a:pt x="1160" y="1811"/>
                    </a:lnTo>
                    <a:lnTo>
                      <a:pt x="1228" y="905"/>
                    </a:lnTo>
                    <a:lnTo>
                      <a:pt x="1297" y="905"/>
                    </a:lnTo>
                    <a:lnTo>
                      <a:pt x="1365" y="905"/>
                    </a:lnTo>
                    <a:lnTo>
                      <a:pt x="1433" y="905"/>
                    </a:lnTo>
                    <a:lnTo>
                      <a:pt x="1502" y="905"/>
                    </a:lnTo>
                    <a:lnTo>
                      <a:pt x="1570" y="905"/>
                    </a:lnTo>
                    <a:lnTo>
                      <a:pt x="1638" y="905"/>
                    </a:lnTo>
                    <a:lnTo>
                      <a:pt x="1707" y="905"/>
                    </a:lnTo>
                    <a:lnTo>
                      <a:pt x="1775" y="905"/>
                    </a:lnTo>
                    <a:lnTo>
                      <a:pt x="1843" y="905"/>
                    </a:lnTo>
                    <a:lnTo>
                      <a:pt x="1911" y="905"/>
                    </a:lnTo>
                    <a:lnTo>
                      <a:pt x="1979" y="905"/>
                    </a:lnTo>
                    <a:lnTo>
                      <a:pt x="2048" y="905"/>
                    </a:lnTo>
                    <a:lnTo>
                      <a:pt x="2116" y="905"/>
                    </a:lnTo>
                    <a:lnTo>
                      <a:pt x="2184" y="905"/>
                    </a:lnTo>
                    <a:lnTo>
                      <a:pt x="2252" y="1811"/>
                    </a:lnTo>
                    <a:lnTo>
                      <a:pt x="2320" y="1811"/>
                    </a:lnTo>
                    <a:lnTo>
                      <a:pt x="2389" y="1811"/>
                    </a:lnTo>
                    <a:lnTo>
                      <a:pt x="2457" y="1811"/>
                    </a:lnTo>
                    <a:lnTo>
                      <a:pt x="2525" y="1811"/>
                    </a:lnTo>
                    <a:lnTo>
                      <a:pt x="2594" y="1811"/>
                    </a:lnTo>
                    <a:lnTo>
                      <a:pt x="2662" y="1811"/>
                    </a:lnTo>
                    <a:lnTo>
                      <a:pt x="2730" y="1811"/>
                    </a:lnTo>
                  </a:path>
                </a:pathLst>
              </a:custGeom>
              <a:noFill/>
              <a:ln w="7938" cap="flat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57"/>
              <p:cNvSpPr>
                <a:spLocks/>
              </p:cNvSpPr>
              <p:nvPr/>
            </p:nvSpPr>
            <p:spPr bwMode="auto">
              <a:xfrm>
                <a:off x="5318126" y="2074863"/>
                <a:ext cx="4333875" cy="2778125"/>
              </a:xfrm>
              <a:custGeom>
                <a:avLst/>
                <a:gdLst>
                  <a:gd name="T0" fmla="*/ 0 w 2730"/>
                  <a:gd name="T1" fmla="*/ 1750 h 1750"/>
                  <a:gd name="T2" fmla="*/ 68 w 2730"/>
                  <a:gd name="T3" fmla="*/ 1750 h 1750"/>
                  <a:gd name="T4" fmla="*/ 136 w 2730"/>
                  <a:gd name="T5" fmla="*/ 1750 h 1750"/>
                  <a:gd name="T6" fmla="*/ 205 w 2730"/>
                  <a:gd name="T7" fmla="*/ 1750 h 1750"/>
                  <a:gd name="T8" fmla="*/ 273 w 2730"/>
                  <a:gd name="T9" fmla="*/ 0 h 1750"/>
                  <a:gd name="T10" fmla="*/ 341 w 2730"/>
                  <a:gd name="T11" fmla="*/ 875 h 1750"/>
                  <a:gd name="T12" fmla="*/ 410 w 2730"/>
                  <a:gd name="T13" fmla="*/ 875 h 1750"/>
                  <a:gd name="T14" fmla="*/ 478 w 2730"/>
                  <a:gd name="T15" fmla="*/ 875 h 1750"/>
                  <a:gd name="T16" fmla="*/ 546 w 2730"/>
                  <a:gd name="T17" fmla="*/ 437 h 1750"/>
                  <a:gd name="T18" fmla="*/ 615 w 2730"/>
                  <a:gd name="T19" fmla="*/ 875 h 1750"/>
                  <a:gd name="T20" fmla="*/ 683 w 2730"/>
                  <a:gd name="T21" fmla="*/ 875 h 1750"/>
                  <a:gd name="T22" fmla="*/ 751 w 2730"/>
                  <a:gd name="T23" fmla="*/ 875 h 1750"/>
                  <a:gd name="T24" fmla="*/ 819 w 2730"/>
                  <a:gd name="T25" fmla="*/ 875 h 1750"/>
                  <a:gd name="T26" fmla="*/ 887 w 2730"/>
                  <a:gd name="T27" fmla="*/ 1750 h 1750"/>
                  <a:gd name="T28" fmla="*/ 956 w 2730"/>
                  <a:gd name="T29" fmla="*/ 1750 h 1750"/>
                  <a:gd name="T30" fmla="*/ 1024 w 2730"/>
                  <a:gd name="T31" fmla="*/ 1750 h 1750"/>
                  <a:gd name="T32" fmla="*/ 1092 w 2730"/>
                  <a:gd name="T33" fmla="*/ 1750 h 1750"/>
                  <a:gd name="T34" fmla="*/ 1160 w 2730"/>
                  <a:gd name="T35" fmla="*/ 1750 h 1750"/>
                  <a:gd name="T36" fmla="*/ 1228 w 2730"/>
                  <a:gd name="T37" fmla="*/ 1750 h 1750"/>
                  <a:gd name="T38" fmla="*/ 1297 w 2730"/>
                  <a:gd name="T39" fmla="*/ 1750 h 1750"/>
                  <a:gd name="T40" fmla="*/ 1365 w 2730"/>
                  <a:gd name="T41" fmla="*/ 1750 h 1750"/>
                  <a:gd name="T42" fmla="*/ 1433 w 2730"/>
                  <a:gd name="T43" fmla="*/ 875 h 1750"/>
                  <a:gd name="T44" fmla="*/ 1502 w 2730"/>
                  <a:gd name="T45" fmla="*/ 875 h 1750"/>
                  <a:gd name="T46" fmla="*/ 1570 w 2730"/>
                  <a:gd name="T47" fmla="*/ 875 h 1750"/>
                  <a:gd name="T48" fmla="*/ 1638 w 2730"/>
                  <a:gd name="T49" fmla="*/ 875 h 1750"/>
                  <a:gd name="T50" fmla="*/ 1707 w 2730"/>
                  <a:gd name="T51" fmla="*/ 875 h 1750"/>
                  <a:gd name="T52" fmla="*/ 1775 w 2730"/>
                  <a:gd name="T53" fmla="*/ 875 h 1750"/>
                  <a:gd name="T54" fmla="*/ 1843 w 2730"/>
                  <a:gd name="T55" fmla="*/ 875 h 1750"/>
                  <a:gd name="T56" fmla="*/ 1911 w 2730"/>
                  <a:gd name="T57" fmla="*/ 875 h 1750"/>
                  <a:gd name="T58" fmla="*/ 1979 w 2730"/>
                  <a:gd name="T59" fmla="*/ 875 h 1750"/>
                  <a:gd name="T60" fmla="*/ 2048 w 2730"/>
                  <a:gd name="T61" fmla="*/ 875 h 1750"/>
                  <a:gd name="T62" fmla="*/ 2116 w 2730"/>
                  <a:gd name="T63" fmla="*/ 875 h 1750"/>
                  <a:gd name="T64" fmla="*/ 2184 w 2730"/>
                  <a:gd name="T65" fmla="*/ 875 h 1750"/>
                  <a:gd name="T66" fmla="*/ 2252 w 2730"/>
                  <a:gd name="T67" fmla="*/ 875 h 1750"/>
                  <a:gd name="T68" fmla="*/ 2320 w 2730"/>
                  <a:gd name="T69" fmla="*/ 875 h 1750"/>
                  <a:gd name="T70" fmla="*/ 2389 w 2730"/>
                  <a:gd name="T71" fmla="*/ 1750 h 1750"/>
                  <a:gd name="T72" fmla="*/ 2457 w 2730"/>
                  <a:gd name="T73" fmla="*/ 1750 h 1750"/>
                  <a:gd name="T74" fmla="*/ 2525 w 2730"/>
                  <a:gd name="T75" fmla="*/ 1750 h 1750"/>
                  <a:gd name="T76" fmla="*/ 2594 w 2730"/>
                  <a:gd name="T77" fmla="*/ 1750 h 1750"/>
                  <a:gd name="T78" fmla="*/ 2662 w 2730"/>
                  <a:gd name="T79" fmla="*/ 1750 h 1750"/>
                  <a:gd name="T80" fmla="*/ 2730 w 2730"/>
                  <a:gd name="T81" fmla="*/ 1750 h 1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30" h="1750">
                    <a:moveTo>
                      <a:pt x="0" y="1750"/>
                    </a:moveTo>
                    <a:lnTo>
                      <a:pt x="68" y="1750"/>
                    </a:lnTo>
                    <a:lnTo>
                      <a:pt x="136" y="1750"/>
                    </a:lnTo>
                    <a:lnTo>
                      <a:pt x="205" y="1750"/>
                    </a:lnTo>
                    <a:lnTo>
                      <a:pt x="273" y="0"/>
                    </a:lnTo>
                    <a:lnTo>
                      <a:pt x="341" y="875"/>
                    </a:lnTo>
                    <a:lnTo>
                      <a:pt x="410" y="875"/>
                    </a:lnTo>
                    <a:lnTo>
                      <a:pt x="478" y="875"/>
                    </a:lnTo>
                    <a:lnTo>
                      <a:pt x="546" y="437"/>
                    </a:lnTo>
                    <a:lnTo>
                      <a:pt x="615" y="875"/>
                    </a:lnTo>
                    <a:lnTo>
                      <a:pt x="683" y="875"/>
                    </a:lnTo>
                    <a:lnTo>
                      <a:pt x="751" y="875"/>
                    </a:lnTo>
                    <a:lnTo>
                      <a:pt x="819" y="875"/>
                    </a:lnTo>
                    <a:lnTo>
                      <a:pt x="887" y="1750"/>
                    </a:lnTo>
                    <a:lnTo>
                      <a:pt x="956" y="1750"/>
                    </a:lnTo>
                    <a:lnTo>
                      <a:pt x="1024" y="1750"/>
                    </a:lnTo>
                    <a:lnTo>
                      <a:pt x="1092" y="1750"/>
                    </a:lnTo>
                    <a:lnTo>
                      <a:pt x="1160" y="1750"/>
                    </a:lnTo>
                    <a:lnTo>
                      <a:pt x="1228" y="1750"/>
                    </a:lnTo>
                    <a:lnTo>
                      <a:pt x="1297" y="1750"/>
                    </a:lnTo>
                    <a:lnTo>
                      <a:pt x="1365" y="1750"/>
                    </a:lnTo>
                    <a:lnTo>
                      <a:pt x="1433" y="875"/>
                    </a:lnTo>
                    <a:lnTo>
                      <a:pt x="1502" y="875"/>
                    </a:lnTo>
                    <a:lnTo>
                      <a:pt x="1570" y="875"/>
                    </a:lnTo>
                    <a:lnTo>
                      <a:pt x="1638" y="875"/>
                    </a:lnTo>
                    <a:lnTo>
                      <a:pt x="1707" y="875"/>
                    </a:lnTo>
                    <a:lnTo>
                      <a:pt x="1775" y="875"/>
                    </a:lnTo>
                    <a:lnTo>
                      <a:pt x="1843" y="875"/>
                    </a:lnTo>
                    <a:lnTo>
                      <a:pt x="1911" y="875"/>
                    </a:lnTo>
                    <a:lnTo>
                      <a:pt x="1979" y="875"/>
                    </a:lnTo>
                    <a:lnTo>
                      <a:pt x="2048" y="875"/>
                    </a:lnTo>
                    <a:lnTo>
                      <a:pt x="2116" y="875"/>
                    </a:lnTo>
                    <a:lnTo>
                      <a:pt x="2184" y="875"/>
                    </a:lnTo>
                    <a:lnTo>
                      <a:pt x="2252" y="875"/>
                    </a:lnTo>
                    <a:lnTo>
                      <a:pt x="2320" y="875"/>
                    </a:lnTo>
                    <a:lnTo>
                      <a:pt x="2389" y="1750"/>
                    </a:lnTo>
                    <a:lnTo>
                      <a:pt x="2457" y="1750"/>
                    </a:lnTo>
                    <a:lnTo>
                      <a:pt x="2525" y="1750"/>
                    </a:lnTo>
                    <a:lnTo>
                      <a:pt x="2594" y="1750"/>
                    </a:lnTo>
                    <a:lnTo>
                      <a:pt x="2662" y="1750"/>
                    </a:lnTo>
                    <a:lnTo>
                      <a:pt x="2730" y="1750"/>
                    </a:lnTo>
                  </a:path>
                </a:pathLst>
              </a:custGeom>
              <a:noFill/>
              <a:ln w="7938" cap="flat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58"/>
              <p:cNvSpPr>
                <a:spLocks/>
              </p:cNvSpPr>
              <p:nvPr/>
            </p:nvSpPr>
            <p:spPr bwMode="auto">
              <a:xfrm>
                <a:off x="5318126" y="2066925"/>
                <a:ext cx="4333875" cy="2833688"/>
              </a:xfrm>
              <a:custGeom>
                <a:avLst/>
                <a:gdLst>
                  <a:gd name="T0" fmla="*/ 0 w 2730"/>
                  <a:gd name="T1" fmla="*/ 1785 h 1785"/>
                  <a:gd name="T2" fmla="*/ 68 w 2730"/>
                  <a:gd name="T3" fmla="*/ 1785 h 1785"/>
                  <a:gd name="T4" fmla="*/ 136 w 2730"/>
                  <a:gd name="T5" fmla="*/ 1785 h 1785"/>
                  <a:gd name="T6" fmla="*/ 205 w 2730"/>
                  <a:gd name="T7" fmla="*/ 1785 h 1785"/>
                  <a:gd name="T8" fmla="*/ 273 w 2730"/>
                  <a:gd name="T9" fmla="*/ 0 h 1785"/>
                  <a:gd name="T10" fmla="*/ 341 w 2730"/>
                  <a:gd name="T11" fmla="*/ 961 h 1785"/>
                  <a:gd name="T12" fmla="*/ 410 w 2730"/>
                  <a:gd name="T13" fmla="*/ 961 h 1785"/>
                  <a:gd name="T14" fmla="*/ 478 w 2730"/>
                  <a:gd name="T15" fmla="*/ 892 h 1785"/>
                  <a:gd name="T16" fmla="*/ 546 w 2730"/>
                  <a:gd name="T17" fmla="*/ 892 h 1785"/>
                  <a:gd name="T18" fmla="*/ 615 w 2730"/>
                  <a:gd name="T19" fmla="*/ 892 h 1785"/>
                  <a:gd name="T20" fmla="*/ 683 w 2730"/>
                  <a:gd name="T21" fmla="*/ 892 h 1785"/>
                  <a:gd name="T22" fmla="*/ 751 w 2730"/>
                  <a:gd name="T23" fmla="*/ 892 h 1785"/>
                  <a:gd name="T24" fmla="*/ 819 w 2730"/>
                  <a:gd name="T25" fmla="*/ 892 h 1785"/>
                  <a:gd name="T26" fmla="*/ 887 w 2730"/>
                  <a:gd name="T27" fmla="*/ 892 h 1785"/>
                  <a:gd name="T28" fmla="*/ 956 w 2730"/>
                  <a:gd name="T29" fmla="*/ 1785 h 1785"/>
                  <a:gd name="T30" fmla="*/ 1024 w 2730"/>
                  <a:gd name="T31" fmla="*/ 1785 h 1785"/>
                  <a:gd name="T32" fmla="*/ 1092 w 2730"/>
                  <a:gd name="T33" fmla="*/ 1785 h 1785"/>
                  <a:gd name="T34" fmla="*/ 1160 w 2730"/>
                  <a:gd name="T35" fmla="*/ 1785 h 1785"/>
                  <a:gd name="T36" fmla="*/ 1228 w 2730"/>
                  <a:gd name="T37" fmla="*/ 1785 h 1785"/>
                  <a:gd name="T38" fmla="*/ 1297 w 2730"/>
                  <a:gd name="T39" fmla="*/ 892 h 1785"/>
                  <a:gd name="T40" fmla="*/ 1365 w 2730"/>
                  <a:gd name="T41" fmla="*/ 892 h 1785"/>
                  <a:gd name="T42" fmla="*/ 1433 w 2730"/>
                  <a:gd name="T43" fmla="*/ 892 h 1785"/>
                  <a:gd name="T44" fmla="*/ 1502 w 2730"/>
                  <a:gd name="T45" fmla="*/ 892 h 1785"/>
                  <a:gd name="T46" fmla="*/ 1570 w 2730"/>
                  <a:gd name="T47" fmla="*/ 892 h 1785"/>
                  <a:gd name="T48" fmla="*/ 1638 w 2730"/>
                  <a:gd name="T49" fmla="*/ 892 h 1785"/>
                  <a:gd name="T50" fmla="*/ 1707 w 2730"/>
                  <a:gd name="T51" fmla="*/ 892 h 1785"/>
                  <a:gd name="T52" fmla="*/ 1775 w 2730"/>
                  <a:gd name="T53" fmla="*/ 892 h 1785"/>
                  <a:gd name="T54" fmla="*/ 1843 w 2730"/>
                  <a:gd name="T55" fmla="*/ 811 h 1785"/>
                  <a:gd name="T56" fmla="*/ 1911 w 2730"/>
                  <a:gd name="T57" fmla="*/ 811 h 1785"/>
                  <a:gd name="T58" fmla="*/ 1979 w 2730"/>
                  <a:gd name="T59" fmla="*/ 811 h 1785"/>
                  <a:gd name="T60" fmla="*/ 2048 w 2730"/>
                  <a:gd name="T61" fmla="*/ 811 h 1785"/>
                  <a:gd name="T62" fmla="*/ 2116 w 2730"/>
                  <a:gd name="T63" fmla="*/ 811 h 1785"/>
                  <a:gd name="T64" fmla="*/ 2184 w 2730"/>
                  <a:gd name="T65" fmla="*/ 811 h 1785"/>
                  <a:gd name="T66" fmla="*/ 2252 w 2730"/>
                  <a:gd name="T67" fmla="*/ 1785 h 1785"/>
                  <a:gd name="T68" fmla="*/ 2320 w 2730"/>
                  <a:gd name="T69" fmla="*/ 1785 h 1785"/>
                  <a:gd name="T70" fmla="*/ 2389 w 2730"/>
                  <a:gd name="T71" fmla="*/ 1785 h 1785"/>
                  <a:gd name="T72" fmla="*/ 2457 w 2730"/>
                  <a:gd name="T73" fmla="*/ 1785 h 1785"/>
                  <a:gd name="T74" fmla="*/ 2525 w 2730"/>
                  <a:gd name="T75" fmla="*/ 1785 h 1785"/>
                  <a:gd name="T76" fmla="*/ 2594 w 2730"/>
                  <a:gd name="T77" fmla="*/ 1785 h 1785"/>
                  <a:gd name="T78" fmla="*/ 2662 w 2730"/>
                  <a:gd name="T79" fmla="*/ 1785 h 1785"/>
                  <a:gd name="T80" fmla="*/ 2730 w 2730"/>
                  <a:gd name="T81" fmla="*/ 1785 h 1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30" h="1785">
                    <a:moveTo>
                      <a:pt x="0" y="1785"/>
                    </a:moveTo>
                    <a:lnTo>
                      <a:pt x="68" y="1785"/>
                    </a:lnTo>
                    <a:lnTo>
                      <a:pt x="136" y="1785"/>
                    </a:lnTo>
                    <a:lnTo>
                      <a:pt x="205" y="1785"/>
                    </a:lnTo>
                    <a:lnTo>
                      <a:pt x="273" y="0"/>
                    </a:lnTo>
                    <a:lnTo>
                      <a:pt x="341" y="961"/>
                    </a:lnTo>
                    <a:lnTo>
                      <a:pt x="410" y="961"/>
                    </a:lnTo>
                    <a:lnTo>
                      <a:pt x="478" y="892"/>
                    </a:lnTo>
                    <a:lnTo>
                      <a:pt x="546" y="892"/>
                    </a:lnTo>
                    <a:lnTo>
                      <a:pt x="615" y="892"/>
                    </a:lnTo>
                    <a:lnTo>
                      <a:pt x="683" y="892"/>
                    </a:lnTo>
                    <a:lnTo>
                      <a:pt x="751" y="892"/>
                    </a:lnTo>
                    <a:lnTo>
                      <a:pt x="819" y="892"/>
                    </a:lnTo>
                    <a:lnTo>
                      <a:pt x="887" y="892"/>
                    </a:lnTo>
                    <a:lnTo>
                      <a:pt x="956" y="1785"/>
                    </a:lnTo>
                    <a:lnTo>
                      <a:pt x="1024" y="1785"/>
                    </a:lnTo>
                    <a:lnTo>
                      <a:pt x="1092" y="1785"/>
                    </a:lnTo>
                    <a:lnTo>
                      <a:pt x="1160" y="1785"/>
                    </a:lnTo>
                    <a:lnTo>
                      <a:pt x="1228" y="1785"/>
                    </a:lnTo>
                    <a:lnTo>
                      <a:pt x="1297" y="892"/>
                    </a:lnTo>
                    <a:lnTo>
                      <a:pt x="1365" y="892"/>
                    </a:lnTo>
                    <a:lnTo>
                      <a:pt x="1433" y="892"/>
                    </a:lnTo>
                    <a:lnTo>
                      <a:pt x="1502" y="892"/>
                    </a:lnTo>
                    <a:lnTo>
                      <a:pt x="1570" y="892"/>
                    </a:lnTo>
                    <a:lnTo>
                      <a:pt x="1638" y="892"/>
                    </a:lnTo>
                    <a:lnTo>
                      <a:pt x="1707" y="892"/>
                    </a:lnTo>
                    <a:lnTo>
                      <a:pt x="1775" y="892"/>
                    </a:lnTo>
                    <a:lnTo>
                      <a:pt x="1843" y="811"/>
                    </a:lnTo>
                    <a:lnTo>
                      <a:pt x="1911" y="811"/>
                    </a:lnTo>
                    <a:lnTo>
                      <a:pt x="1979" y="811"/>
                    </a:lnTo>
                    <a:lnTo>
                      <a:pt x="2048" y="811"/>
                    </a:lnTo>
                    <a:lnTo>
                      <a:pt x="2116" y="811"/>
                    </a:lnTo>
                    <a:lnTo>
                      <a:pt x="2184" y="811"/>
                    </a:lnTo>
                    <a:lnTo>
                      <a:pt x="2252" y="1785"/>
                    </a:lnTo>
                    <a:lnTo>
                      <a:pt x="2320" y="1785"/>
                    </a:lnTo>
                    <a:lnTo>
                      <a:pt x="2389" y="1785"/>
                    </a:lnTo>
                    <a:lnTo>
                      <a:pt x="2457" y="1785"/>
                    </a:lnTo>
                    <a:lnTo>
                      <a:pt x="2525" y="1785"/>
                    </a:lnTo>
                    <a:lnTo>
                      <a:pt x="2594" y="1785"/>
                    </a:lnTo>
                    <a:lnTo>
                      <a:pt x="2662" y="1785"/>
                    </a:lnTo>
                    <a:lnTo>
                      <a:pt x="2730" y="1785"/>
                    </a:lnTo>
                  </a:path>
                </a:pathLst>
              </a:custGeom>
              <a:noFill/>
              <a:ln w="7938" cap="flat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4" name="TextBox 233"/>
            <p:cNvSpPr txBox="1"/>
            <p:nvPr/>
          </p:nvSpPr>
          <p:spPr>
            <a:xfrm>
              <a:off x="7769171" y="558562"/>
              <a:ext cx="1753300" cy="501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Regular Matches</a:t>
              </a:r>
            </a:p>
          </p:txBody>
        </p:sp>
      </p:grpSp>
      <p:sp>
        <p:nvSpPr>
          <p:cNvPr id="236" name="TextBox 235"/>
          <p:cNvSpPr txBox="1"/>
          <p:nvPr/>
        </p:nvSpPr>
        <p:spPr>
          <a:xfrm>
            <a:off x="7162712" y="6096691"/>
            <a:ext cx="1337482" cy="475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Extended </a:t>
            </a:r>
          </a:p>
          <a:p>
            <a:pPr algn="ctr"/>
            <a:r>
              <a:rPr lang="en-US" dirty="0"/>
              <a:t>Wash Cycles</a:t>
            </a:r>
          </a:p>
        </p:txBody>
      </p:sp>
      <p:cxnSp>
        <p:nvCxnSpPr>
          <p:cNvPr id="252" name="Straight Connector 251"/>
          <p:cNvCxnSpPr>
            <a:stCxn id="153" idx="14"/>
            <a:endCxn id="153" idx="17"/>
          </p:cNvCxnSpPr>
          <p:nvPr/>
        </p:nvCxnSpPr>
        <p:spPr>
          <a:xfrm>
            <a:off x="8177015" y="5997789"/>
            <a:ext cx="383545" cy="0"/>
          </a:xfrm>
          <a:prstGeom prst="line">
            <a:avLst/>
          </a:prstGeom>
          <a:ln w="76200">
            <a:solidFill>
              <a:srgbClr val="92D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>
            <a:stCxn id="153" idx="17"/>
            <a:endCxn id="153" idx="18"/>
          </p:cNvCxnSpPr>
          <p:nvPr/>
        </p:nvCxnSpPr>
        <p:spPr>
          <a:xfrm>
            <a:off x="8560560" y="5997789"/>
            <a:ext cx="127848" cy="626946"/>
          </a:xfrm>
          <a:prstGeom prst="line">
            <a:avLst/>
          </a:prstGeom>
          <a:ln w="76200">
            <a:solidFill>
              <a:srgbClr val="92D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>
            <a:stCxn id="153" idx="18"/>
            <a:endCxn id="153" idx="20"/>
          </p:cNvCxnSpPr>
          <p:nvPr/>
        </p:nvCxnSpPr>
        <p:spPr>
          <a:xfrm>
            <a:off x="8688408" y="6624735"/>
            <a:ext cx="257577" cy="0"/>
          </a:xfrm>
          <a:prstGeom prst="line">
            <a:avLst/>
          </a:prstGeom>
          <a:ln w="76200">
            <a:solidFill>
              <a:srgbClr val="92D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Freeform 81"/>
          <p:cNvSpPr>
            <a:spLocks/>
          </p:cNvSpPr>
          <p:nvPr/>
        </p:nvSpPr>
        <p:spPr bwMode="auto">
          <a:xfrm>
            <a:off x="6379618" y="5266166"/>
            <a:ext cx="5132734" cy="1358569"/>
          </a:xfrm>
          <a:custGeom>
            <a:avLst/>
            <a:gdLst>
              <a:gd name="T0" fmla="*/ 0 w 2730"/>
              <a:gd name="T1" fmla="*/ 2427 h 2427"/>
              <a:gd name="T2" fmla="*/ 68 w 2730"/>
              <a:gd name="T3" fmla="*/ 2427 h 2427"/>
              <a:gd name="T4" fmla="*/ 136 w 2730"/>
              <a:gd name="T5" fmla="*/ 2427 h 2427"/>
              <a:gd name="T6" fmla="*/ 205 w 2730"/>
              <a:gd name="T7" fmla="*/ 2427 h 2427"/>
              <a:gd name="T8" fmla="*/ 273 w 2730"/>
              <a:gd name="T9" fmla="*/ 2427 h 2427"/>
              <a:gd name="T10" fmla="*/ 341 w 2730"/>
              <a:gd name="T11" fmla="*/ 1387 h 2427"/>
              <a:gd name="T12" fmla="*/ 410 w 2730"/>
              <a:gd name="T13" fmla="*/ 1213 h 2427"/>
              <a:gd name="T14" fmla="*/ 478 w 2730"/>
              <a:gd name="T15" fmla="*/ 1307 h 2427"/>
              <a:gd name="T16" fmla="*/ 546 w 2730"/>
              <a:gd name="T17" fmla="*/ 1307 h 2427"/>
              <a:gd name="T18" fmla="*/ 615 w 2730"/>
              <a:gd name="T19" fmla="*/ 1307 h 2427"/>
              <a:gd name="T20" fmla="*/ 683 w 2730"/>
              <a:gd name="T21" fmla="*/ 1307 h 2427"/>
              <a:gd name="T22" fmla="*/ 751 w 2730"/>
              <a:gd name="T23" fmla="*/ 1307 h 2427"/>
              <a:gd name="T24" fmla="*/ 819 w 2730"/>
              <a:gd name="T25" fmla="*/ 1307 h 2427"/>
              <a:gd name="T26" fmla="*/ 887 w 2730"/>
              <a:gd name="T27" fmla="*/ 1307 h 2427"/>
              <a:gd name="T28" fmla="*/ 956 w 2730"/>
              <a:gd name="T29" fmla="*/ 1307 h 2427"/>
              <a:gd name="T30" fmla="*/ 1024 w 2730"/>
              <a:gd name="T31" fmla="*/ 1307 h 2427"/>
              <a:gd name="T32" fmla="*/ 1092 w 2730"/>
              <a:gd name="T33" fmla="*/ 1307 h 2427"/>
              <a:gd name="T34" fmla="*/ 1160 w 2730"/>
              <a:gd name="T35" fmla="*/ 1307 h 2427"/>
              <a:gd name="T36" fmla="*/ 1228 w 2730"/>
              <a:gd name="T37" fmla="*/ 2427 h 2427"/>
              <a:gd name="T38" fmla="*/ 1297 w 2730"/>
              <a:gd name="T39" fmla="*/ 2427 h 2427"/>
              <a:gd name="T40" fmla="*/ 1365 w 2730"/>
              <a:gd name="T41" fmla="*/ 2427 h 2427"/>
              <a:gd name="T42" fmla="*/ 1433 w 2730"/>
              <a:gd name="T43" fmla="*/ 2427 h 2427"/>
              <a:gd name="T44" fmla="*/ 1502 w 2730"/>
              <a:gd name="T45" fmla="*/ 2427 h 2427"/>
              <a:gd name="T46" fmla="*/ 1570 w 2730"/>
              <a:gd name="T47" fmla="*/ 0 h 2427"/>
              <a:gd name="T48" fmla="*/ 1638 w 2730"/>
              <a:gd name="T49" fmla="*/ 1213 h 2427"/>
              <a:gd name="T50" fmla="*/ 1707 w 2730"/>
              <a:gd name="T51" fmla="*/ 1213 h 2427"/>
              <a:gd name="T52" fmla="*/ 1775 w 2730"/>
              <a:gd name="T53" fmla="*/ 1213 h 2427"/>
              <a:gd name="T54" fmla="*/ 1843 w 2730"/>
              <a:gd name="T55" fmla="*/ 1213 h 2427"/>
              <a:gd name="T56" fmla="*/ 1911 w 2730"/>
              <a:gd name="T57" fmla="*/ 1213 h 2427"/>
              <a:gd name="T58" fmla="*/ 1979 w 2730"/>
              <a:gd name="T59" fmla="*/ 1213 h 2427"/>
              <a:gd name="T60" fmla="*/ 2048 w 2730"/>
              <a:gd name="T61" fmla="*/ 1213 h 2427"/>
              <a:gd name="T62" fmla="*/ 2116 w 2730"/>
              <a:gd name="T63" fmla="*/ 2427 h 2427"/>
              <a:gd name="T64" fmla="*/ 2184 w 2730"/>
              <a:gd name="T65" fmla="*/ 2427 h 2427"/>
              <a:gd name="T66" fmla="*/ 2252 w 2730"/>
              <a:gd name="T67" fmla="*/ 2427 h 2427"/>
              <a:gd name="T68" fmla="*/ 2320 w 2730"/>
              <a:gd name="T69" fmla="*/ 2427 h 2427"/>
              <a:gd name="T70" fmla="*/ 2389 w 2730"/>
              <a:gd name="T71" fmla="*/ 2427 h 2427"/>
              <a:gd name="T72" fmla="*/ 2457 w 2730"/>
              <a:gd name="T73" fmla="*/ 2427 h 2427"/>
              <a:gd name="T74" fmla="*/ 2525 w 2730"/>
              <a:gd name="T75" fmla="*/ 2427 h 2427"/>
              <a:gd name="T76" fmla="*/ 2594 w 2730"/>
              <a:gd name="T77" fmla="*/ 2427 h 2427"/>
              <a:gd name="T78" fmla="*/ 2662 w 2730"/>
              <a:gd name="T79" fmla="*/ 2427 h 2427"/>
              <a:gd name="T80" fmla="*/ 2730 w 2730"/>
              <a:gd name="T81" fmla="*/ 2427 h 2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730" h="2427">
                <a:moveTo>
                  <a:pt x="0" y="2427"/>
                </a:moveTo>
                <a:lnTo>
                  <a:pt x="68" y="2427"/>
                </a:lnTo>
                <a:lnTo>
                  <a:pt x="136" y="2427"/>
                </a:lnTo>
                <a:lnTo>
                  <a:pt x="205" y="2427"/>
                </a:lnTo>
                <a:lnTo>
                  <a:pt x="273" y="2427"/>
                </a:lnTo>
                <a:lnTo>
                  <a:pt x="341" y="1387"/>
                </a:lnTo>
                <a:lnTo>
                  <a:pt x="410" y="1213"/>
                </a:lnTo>
                <a:lnTo>
                  <a:pt x="478" y="1307"/>
                </a:lnTo>
                <a:lnTo>
                  <a:pt x="546" y="1307"/>
                </a:lnTo>
                <a:lnTo>
                  <a:pt x="615" y="1307"/>
                </a:lnTo>
                <a:lnTo>
                  <a:pt x="683" y="1307"/>
                </a:lnTo>
                <a:lnTo>
                  <a:pt x="751" y="1307"/>
                </a:lnTo>
                <a:lnTo>
                  <a:pt x="819" y="1307"/>
                </a:lnTo>
                <a:lnTo>
                  <a:pt x="887" y="1307"/>
                </a:lnTo>
                <a:lnTo>
                  <a:pt x="956" y="1307"/>
                </a:lnTo>
                <a:lnTo>
                  <a:pt x="1024" y="1307"/>
                </a:lnTo>
                <a:lnTo>
                  <a:pt x="1092" y="1307"/>
                </a:lnTo>
                <a:lnTo>
                  <a:pt x="1160" y="1307"/>
                </a:lnTo>
                <a:lnTo>
                  <a:pt x="1228" y="2427"/>
                </a:lnTo>
                <a:lnTo>
                  <a:pt x="1297" y="2427"/>
                </a:lnTo>
                <a:lnTo>
                  <a:pt x="1365" y="2427"/>
                </a:lnTo>
                <a:lnTo>
                  <a:pt x="1433" y="2427"/>
                </a:lnTo>
                <a:lnTo>
                  <a:pt x="1502" y="2427"/>
                </a:lnTo>
                <a:lnTo>
                  <a:pt x="1570" y="0"/>
                </a:lnTo>
                <a:lnTo>
                  <a:pt x="1638" y="1213"/>
                </a:lnTo>
                <a:lnTo>
                  <a:pt x="1707" y="1213"/>
                </a:lnTo>
                <a:lnTo>
                  <a:pt x="1775" y="1213"/>
                </a:lnTo>
                <a:lnTo>
                  <a:pt x="1843" y="1213"/>
                </a:lnTo>
                <a:lnTo>
                  <a:pt x="1911" y="1213"/>
                </a:lnTo>
                <a:lnTo>
                  <a:pt x="1979" y="1213"/>
                </a:lnTo>
                <a:lnTo>
                  <a:pt x="2048" y="1213"/>
                </a:lnTo>
                <a:lnTo>
                  <a:pt x="2116" y="2427"/>
                </a:lnTo>
                <a:lnTo>
                  <a:pt x="2184" y="2427"/>
                </a:lnTo>
                <a:lnTo>
                  <a:pt x="2252" y="2427"/>
                </a:lnTo>
                <a:lnTo>
                  <a:pt x="2320" y="2427"/>
                </a:lnTo>
                <a:lnTo>
                  <a:pt x="2389" y="2427"/>
                </a:lnTo>
                <a:lnTo>
                  <a:pt x="2457" y="2427"/>
                </a:lnTo>
                <a:lnTo>
                  <a:pt x="2525" y="2427"/>
                </a:lnTo>
                <a:lnTo>
                  <a:pt x="2594" y="2427"/>
                </a:lnTo>
                <a:lnTo>
                  <a:pt x="2662" y="2427"/>
                </a:lnTo>
                <a:lnTo>
                  <a:pt x="2730" y="2427"/>
                </a:lnTo>
              </a:path>
            </a:pathLst>
          </a:custGeom>
          <a:noFill/>
          <a:ln w="7938" cap="flat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" name="TextBox 234"/>
          <p:cNvSpPr txBox="1"/>
          <p:nvPr/>
        </p:nvSpPr>
        <p:spPr>
          <a:xfrm>
            <a:off x="7349255" y="4631832"/>
            <a:ext cx="1784719" cy="2718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Additional Cycles</a:t>
            </a:r>
          </a:p>
        </p:txBody>
      </p:sp>
      <p:cxnSp>
        <p:nvCxnSpPr>
          <p:cNvPr id="242" name="Straight Connector 241"/>
          <p:cNvCxnSpPr>
            <a:stCxn id="155" idx="20"/>
            <a:endCxn id="155" idx="19"/>
          </p:cNvCxnSpPr>
          <p:nvPr/>
        </p:nvCxnSpPr>
        <p:spPr>
          <a:xfrm flipH="1" flipV="1">
            <a:off x="8847425" y="5063208"/>
            <a:ext cx="127848" cy="815029"/>
          </a:xfrm>
          <a:prstGeom prst="line">
            <a:avLst/>
          </a:prstGeom>
          <a:ln w="82550">
            <a:solidFill>
              <a:srgbClr val="92D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>
            <a:stCxn id="155" idx="17"/>
            <a:endCxn id="155" idx="18"/>
          </p:cNvCxnSpPr>
          <p:nvPr/>
        </p:nvCxnSpPr>
        <p:spPr>
          <a:xfrm flipV="1">
            <a:off x="8589848" y="5063208"/>
            <a:ext cx="127848" cy="815029"/>
          </a:xfrm>
          <a:prstGeom prst="line">
            <a:avLst/>
          </a:prstGeom>
          <a:ln w="82550">
            <a:solidFill>
              <a:srgbClr val="92D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>
            <a:stCxn id="155" idx="18"/>
            <a:endCxn id="155" idx="19"/>
          </p:cNvCxnSpPr>
          <p:nvPr/>
        </p:nvCxnSpPr>
        <p:spPr>
          <a:xfrm>
            <a:off x="8717696" y="5063208"/>
            <a:ext cx="129729" cy="0"/>
          </a:xfrm>
          <a:prstGeom prst="line">
            <a:avLst/>
          </a:prstGeom>
          <a:ln w="82550">
            <a:solidFill>
              <a:srgbClr val="92D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Title 1"/>
          <p:cNvSpPr txBox="1">
            <a:spLocks/>
          </p:cNvSpPr>
          <p:nvPr/>
        </p:nvSpPr>
        <p:spPr>
          <a:xfrm>
            <a:off x="76304" y="9561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MASS Extensions: Weighted Query Example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5" name="Freeform 85"/>
          <p:cNvSpPr>
            <a:spLocks/>
          </p:cNvSpPr>
          <p:nvPr/>
        </p:nvSpPr>
        <p:spPr bwMode="auto">
          <a:xfrm>
            <a:off x="6408906" y="4519668"/>
            <a:ext cx="5132734" cy="1358569"/>
          </a:xfrm>
          <a:custGeom>
            <a:avLst/>
            <a:gdLst>
              <a:gd name="T0" fmla="*/ 0 w 2730"/>
              <a:gd name="T1" fmla="*/ 2427 h 2427"/>
              <a:gd name="T2" fmla="*/ 68 w 2730"/>
              <a:gd name="T3" fmla="*/ 2427 h 2427"/>
              <a:gd name="T4" fmla="*/ 136 w 2730"/>
              <a:gd name="T5" fmla="*/ 2427 h 2427"/>
              <a:gd name="T6" fmla="*/ 205 w 2730"/>
              <a:gd name="T7" fmla="*/ 2427 h 2427"/>
              <a:gd name="T8" fmla="*/ 273 w 2730"/>
              <a:gd name="T9" fmla="*/ 2427 h 2427"/>
              <a:gd name="T10" fmla="*/ 341 w 2730"/>
              <a:gd name="T11" fmla="*/ 0 h 2427"/>
              <a:gd name="T12" fmla="*/ 410 w 2730"/>
              <a:gd name="T13" fmla="*/ 1456 h 2427"/>
              <a:gd name="T14" fmla="*/ 478 w 2730"/>
              <a:gd name="T15" fmla="*/ 1456 h 2427"/>
              <a:gd name="T16" fmla="*/ 546 w 2730"/>
              <a:gd name="T17" fmla="*/ 1456 h 2427"/>
              <a:gd name="T18" fmla="*/ 615 w 2730"/>
              <a:gd name="T19" fmla="*/ 1456 h 2427"/>
              <a:gd name="T20" fmla="*/ 683 w 2730"/>
              <a:gd name="T21" fmla="*/ 1456 h 2427"/>
              <a:gd name="T22" fmla="*/ 751 w 2730"/>
              <a:gd name="T23" fmla="*/ 1517 h 2427"/>
              <a:gd name="T24" fmla="*/ 819 w 2730"/>
              <a:gd name="T25" fmla="*/ 1517 h 2427"/>
              <a:gd name="T26" fmla="*/ 887 w 2730"/>
              <a:gd name="T27" fmla="*/ 1517 h 2427"/>
              <a:gd name="T28" fmla="*/ 956 w 2730"/>
              <a:gd name="T29" fmla="*/ 1517 h 2427"/>
              <a:gd name="T30" fmla="*/ 1024 w 2730"/>
              <a:gd name="T31" fmla="*/ 1517 h 2427"/>
              <a:gd name="T32" fmla="*/ 1092 w 2730"/>
              <a:gd name="T33" fmla="*/ 1517 h 2427"/>
              <a:gd name="T34" fmla="*/ 1160 w 2730"/>
              <a:gd name="T35" fmla="*/ 2427 h 2427"/>
              <a:gd name="T36" fmla="*/ 1228 w 2730"/>
              <a:gd name="T37" fmla="*/ 971 h 2427"/>
              <a:gd name="T38" fmla="*/ 1297 w 2730"/>
              <a:gd name="T39" fmla="*/ 971 h 2427"/>
              <a:gd name="T40" fmla="*/ 1365 w 2730"/>
              <a:gd name="T41" fmla="*/ 2427 h 2427"/>
              <a:gd name="T42" fmla="*/ 1433 w 2730"/>
              <a:gd name="T43" fmla="*/ 2427 h 2427"/>
              <a:gd name="T44" fmla="*/ 1502 w 2730"/>
              <a:gd name="T45" fmla="*/ 2427 h 2427"/>
              <a:gd name="T46" fmla="*/ 1570 w 2730"/>
              <a:gd name="T47" fmla="*/ 0 h 2427"/>
              <a:gd name="T48" fmla="*/ 1638 w 2730"/>
              <a:gd name="T49" fmla="*/ 1387 h 2427"/>
              <a:gd name="T50" fmla="*/ 1707 w 2730"/>
              <a:gd name="T51" fmla="*/ 1307 h 2427"/>
              <a:gd name="T52" fmla="*/ 1775 w 2730"/>
              <a:gd name="T53" fmla="*/ 1307 h 2427"/>
              <a:gd name="T54" fmla="*/ 1843 w 2730"/>
              <a:gd name="T55" fmla="*/ 1307 h 2427"/>
              <a:gd name="T56" fmla="*/ 1911 w 2730"/>
              <a:gd name="T57" fmla="*/ 1307 h 2427"/>
              <a:gd name="T58" fmla="*/ 1979 w 2730"/>
              <a:gd name="T59" fmla="*/ 1307 h 2427"/>
              <a:gd name="T60" fmla="*/ 2048 w 2730"/>
              <a:gd name="T61" fmla="*/ 1307 h 2427"/>
              <a:gd name="T62" fmla="*/ 2116 w 2730"/>
              <a:gd name="T63" fmla="*/ 1307 h 2427"/>
              <a:gd name="T64" fmla="*/ 2184 w 2730"/>
              <a:gd name="T65" fmla="*/ 1307 h 2427"/>
              <a:gd name="T66" fmla="*/ 2252 w 2730"/>
              <a:gd name="T67" fmla="*/ 1307 h 2427"/>
              <a:gd name="T68" fmla="*/ 2320 w 2730"/>
              <a:gd name="T69" fmla="*/ 1307 h 2427"/>
              <a:gd name="T70" fmla="*/ 2389 w 2730"/>
              <a:gd name="T71" fmla="*/ 1307 h 2427"/>
              <a:gd name="T72" fmla="*/ 2457 w 2730"/>
              <a:gd name="T73" fmla="*/ 2427 h 2427"/>
              <a:gd name="T74" fmla="*/ 2525 w 2730"/>
              <a:gd name="T75" fmla="*/ 2427 h 2427"/>
              <a:gd name="T76" fmla="*/ 2594 w 2730"/>
              <a:gd name="T77" fmla="*/ 2427 h 2427"/>
              <a:gd name="T78" fmla="*/ 2662 w 2730"/>
              <a:gd name="T79" fmla="*/ 2427 h 2427"/>
              <a:gd name="T80" fmla="*/ 2730 w 2730"/>
              <a:gd name="T81" fmla="*/ 2427 h 2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730" h="2427">
                <a:moveTo>
                  <a:pt x="0" y="2427"/>
                </a:moveTo>
                <a:lnTo>
                  <a:pt x="68" y="2427"/>
                </a:lnTo>
                <a:lnTo>
                  <a:pt x="136" y="2427"/>
                </a:lnTo>
                <a:lnTo>
                  <a:pt x="205" y="2427"/>
                </a:lnTo>
                <a:lnTo>
                  <a:pt x="273" y="2427"/>
                </a:lnTo>
                <a:lnTo>
                  <a:pt x="341" y="0"/>
                </a:lnTo>
                <a:lnTo>
                  <a:pt x="410" y="1456"/>
                </a:lnTo>
                <a:lnTo>
                  <a:pt x="478" y="1456"/>
                </a:lnTo>
                <a:lnTo>
                  <a:pt x="546" y="1456"/>
                </a:lnTo>
                <a:lnTo>
                  <a:pt x="615" y="1456"/>
                </a:lnTo>
                <a:lnTo>
                  <a:pt x="683" y="1456"/>
                </a:lnTo>
                <a:lnTo>
                  <a:pt x="751" y="1517"/>
                </a:lnTo>
                <a:lnTo>
                  <a:pt x="819" y="1517"/>
                </a:lnTo>
                <a:lnTo>
                  <a:pt x="887" y="1517"/>
                </a:lnTo>
                <a:lnTo>
                  <a:pt x="956" y="1517"/>
                </a:lnTo>
                <a:lnTo>
                  <a:pt x="1024" y="1517"/>
                </a:lnTo>
                <a:lnTo>
                  <a:pt x="1092" y="1517"/>
                </a:lnTo>
                <a:lnTo>
                  <a:pt x="1160" y="2427"/>
                </a:lnTo>
                <a:lnTo>
                  <a:pt x="1228" y="971"/>
                </a:lnTo>
                <a:lnTo>
                  <a:pt x="1297" y="971"/>
                </a:lnTo>
                <a:lnTo>
                  <a:pt x="1365" y="2427"/>
                </a:lnTo>
                <a:lnTo>
                  <a:pt x="1433" y="2427"/>
                </a:lnTo>
                <a:lnTo>
                  <a:pt x="1502" y="2427"/>
                </a:lnTo>
                <a:lnTo>
                  <a:pt x="1570" y="0"/>
                </a:lnTo>
                <a:lnTo>
                  <a:pt x="1638" y="1387"/>
                </a:lnTo>
                <a:lnTo>
                  <a:pt x="1707" y="1307"/>
                </a:lnTo>
                <a:lnTo>
                  <a:pt x="1775" y="1307"/>
                </a:lnTo>
                <a:lnTo>
                  <a:pt x="1843" y="1307"/>
                </a:lnTo>
                <a:lnTo>
                  <a:pt x="1911" y="1307"/>
                </a:lnTo>
                <a:lnTo>
                  <a:pt x="1979" y="1307"/>
                </a:lnTo>
                <a:lnTo>
                  <a:pt x="2048" y="1307"/>
                </a:lnTo>
                <a:lnTo>
                  <a:pt x="2116" y="1307"/>
                </a:lnTo>
                <a:lnTo>
                  <a:pt x="2184" y="1307"/>
                </a:lnTo>
                <a:lnTo>
                  <a:pt x="2252" y="1307"/>
                </a:lnTo>
                <a:lnTo>
                  <a:pt x="2320" y="1307"/>
                </a:lnTo>
                <a:lnTo>
                  <a:pt x="2389" y="1307"/>
                </a:lnTo>
                <a:lnTo>
                  <a:pt x="2457" y="2427"/>
                </a:lnTo>
                <a:lnTo>
                  <a:pt x="2525" y="2427"/>
                </a:lnTo>
                <a:lnTo>
                  <a:pt x="2594" y="2427"/>
                </a:lnTo>
                <a:lnTo>
                  <a:pt x="2662" y="2427"/>
                </a:lnTo>
                <a:lnTo>
                  <a:pt x="2730" y="2427"/>
                </a:lnTo>
              </a:path>
            </a:pathLst>
          </a:custGeom>
          <a:noFill/>
          <a:ln w="7938" cap="flat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73" name="Group 272"/>
          <p:cNvGrpSpPr/>
          <p:nvPr/>
        </p:nvGrpSpPr>
        <p:grpSpPr>
          <a:xfrm>
            <a:off x="94394" y="2166767"/>
            <a:ext cx="6051550" cy="1945347"/>
            <a:chOff x="94394" y="2166767"/>
            <a:chExt cx="6051550" cy="1945347"/>
          </a:xfrm>
        </p:grpSpPr>
        <p:grpSp>
          <p:nvGrpSpPr>
            <p:cNvPr id="267" name="Group 266"/>
            <p:cNvGrpSpPr/>
            <p:nvPr/>
          </p:nvGrpSpPr>
          <p:grpSpPr>
            <a:xfrm>
              <a:off x="94394" y="2166767"/>
              <a:ext cx="6051550" cy="1462345"/>
              <a:chOff x="309634" y="166897"/>
              <a:chExt cx="6051550" cy="1986804"/>
            </a:xfrm>
          </p:grpSpPr>
          <p:grpSp>
            <p:nvGrpSpPr>
              <p:cNvPr id="123" name="Group 122"/>
              <p:cNvGrpSpPr/>
              <p:nvPr/>
            </p:nvGrpSpPr>
            <p:grpSpPr>
              <a:xfrm>
                <a:off x="309634" y="166897"/>
                <a:ext cx="6051550" cy="1986804"/>
                <a:chOff x="3633788" y="-254000"/>
                <a:chExt cx="5087937" cy="3957637"/>
              </a:xfrm>
            </p:grpSpPr>
            <p:sp>
              <p:nvSpPr>
                <p:cNvPr id="58" name="Line 57"/>
                <p:cNvSpPr>
                  <a:spLocks noChangeShapeType="1"/>
                </p:cNvSpPr>
                <p:nvPr/>
              </p:nvSpPr>
              <p:spPr bwMode="auto">
                <a:xfrm>
                  <a:off x="3678238" y="3413125"/>
                  <a:ext cx="4875212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3678238" y="3363912"/>
                  <a:ext cx="0" cy="49213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4221163" y="3363912"/>
                  <a:ext cx="0" cy="49213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4762500" y="3363912"/>
                  <a:ext cx="0" cy="49213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5303838" y="3363912"/>
                  <a:ext cx="0" cy="49213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5845175" y="3363912"/>
                  <a:ext cx="0" cy="49213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6386513" y="3363912"/>
                  <a:ext cx="0" cy="49213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6929438" y="3363912"/>
                  <a:ext cx="0" cy="49213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7470775" y="3363912"/>
                  <a:ext cx="0" cy="49213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8012113" y="3363912"/>
                  <a:ext cx="0" cy="49213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8553450" y="3363912"/>
                  <a:ext cx="0" cy="49213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Rectangle 79"/>
                <p:cNvSpPr>
                  <a:spLocks noChangeArrowheads="1"/>
                </p:cNvSpPr>
                <p:nvPr/>
              </p:nvSpPr>
              <p:spPr bwMode="auto">
                <a:xfrm>
                  <a:off x="3633788" y="3490912"/>
                  <a:ext cx="157162" cy="212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0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1" name="Rectangle 80"/>
                <p:cNvSpPr>
                  <a:spLocks noChangeArrowheads="1"/>
                </p:cNvSpPr>
                <p:nvPr/>
              </p:nvSpPr>
              <p:spPr bwMode="auto">
                <a:xfrm>
                  <a:off x="4173538" y="3490912"/>
                  <a:ext cx="157162" cy="212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5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2" name="Rectangle 81"/>
                <p:cNvSpPr>
                  <a:spLocks noChangeArrowheads="1"/>
                </p:cNvSpPr>
                <p:nvPr/>
              </p:nvSpPr>
              <p:spPr bwMode="auto">
                <a:xfrm>
                  <a:off x="4678363" y="3490912"/>
                  <a:ext cx="247650" cy="212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10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" name="Rectangle 82"/>
                <p:cNvSpPr>
                  <a:spLocks noChangeArrowheads="1"/>
                </p:cNvSpPr>
                <p:nvPr/>
              </p:nvSpPr>
              <p:spPr bwMode="auto">
                <a:xfrm>
                  <a:off x="5229225" y="3490912"/>
                  <a:ext cx="247650" cy="212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15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" name="Rectangle 83"/>
                <p:cNvSpPr>
                  <a:spLocks noChangeArrowheads="1"/>
                </p:cNvSpPr>
                <p:nvPr/>
              </p:nvSpPr>
              <p:spPr bwMode="auto">
                <a:xfrm>
                  <a:off x="5767388" y="3490912"/>
                  <a:ext cx="247650" cy="212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20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" name="Rectangle 84"/>
                <p:cNvSpPr>
                  <a:spLocks noChangeArrowheads="1"/>
                </p:cNvSpPr>
                <p:nvPr/>
              </p:nvSpPr>
              <p:spPr bwMode="auto">
                <a:xfrm>
                  <a:off x="6307138" y="3490912"/>
                  <a:ext cx="247650" cy="212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25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6" name="Rectangle 85"/>
                <p:cNvSpPr>
                  <a:spLocks noChangeArrowheads="1"/>
                </p:cNvSpPr>
                <p:nvPr/>
              </p:nvSpPr>
              <p:spPr bwMode="auto">
                <a:xfrm>
                  <a:off x="6846888" y="3490912"/>
                  <a:ext cx="247650" cy="212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30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7" name="Rectangle 86"/>
                <p:cNvSpPr>
                  <a:spLocks noChangeArrowheads="1"/>
                </p:cNvSpPr>
                <p:nvPr/>
              </p:nvSpPr>
              <p:spPr bwMode="auto">
                <a:xfrm>
                  <a:off x="7396163" y="3490912"/>
                  <a:ext cx="247650" cy="212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35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8" name="Rectangle 87"/>
                <p:cNvSpPr>
                  <a:spLocks noChangeArrowheads="1"/>
                </p:cNvSpPr>
                <p:nvPr/>
              </p:nvSpPr>
              <p:spPr bwMode="auto">
                <a:xfrm>
                  <a:off x="7935913" y="3490912"/>
                  <a:ext cx="247650" cy="212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40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9" name="Rectangle 88"/>
                <p:cNvSpPr>
                  <a:spLocks noChangeArrowheads="1"/>
                </p:cNvSpPr>
                <p:nvPr/>
              </p:nvSpPr>
              <p:spPr bwMode="auto">
                <a:xfrm>
                  <a:off x="8474075" y="3490912"/>
                  <a:ext cx="247650" cy="212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45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" name="Line 91"/>
                <p:cNvSpPr>
                  <a:spLocks noChangeShapeType="1"/>
                </p:cNvSpPr>
                <p:nvPr/>
              </p:nvSpPr>
              <p:spPr bwMode="auto">
                <a:xfrm>
                  <a:off x="3678238" y="3413125"/>
                  <a:ext cx="49212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Line 101"/>
                <p:cNvSpPr>
                  <a:spLocks noChangeShapeType="1"/>
                </p:cNvSpPr>
                <p:nvPr/>
              </p:nvSpPr>
              <p:spPr bwMode="auto">
                <a:xfrm flipH="1">
                  <a:off x="8504238" y="3413125"/>
                  <a:ext cx="49212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121"/>
                <p:cNvSpPr>
                  <a:spLocks/>
                </p:cNvSpPr>
                <p:nvPr/>
              </p:nvSpPr>
              <p:spPr bwMode="auto">
                <a:xfrm>
                  <a:off x="3787775" y="-254000"/>
                  <a:ext cx="4332287" cy="3667125"/>
                </a:xfrm>
                <a:custGeom>
                  <a:avLst/>
                  <a:gdLst>
                    <a:gd name="T0" fmla="*/ 0 w 2729"/>
                    <a:gd name="T1" fmla="*/ 2310 h 2310"/>
                    <a:gd name="T2" fmla="*/ 68 w 2729"/>
                    <a:gd name="T3" fmla="*/ 2310 h 2310"/>
                    <a:gd name="T4" fmla="*/ 136 w 2729"/>
                    <a:gd name="T5" fmla="*/ 2310 h 2310"/>
                    <a:gd name="T6" fmla="*/ 205 w 2729"/>
                    <a:gd name="T7" fmla="*/ 2310 h 2310"/>
                    <a:gd name="T8" fmla="*/ 273 w 2729"/>
                    <a:gd name="T9" fmla="*/ 0 h 2310"/>
                    <a:gd name="T10" fmla="*/ 341 w 2729"/>
                    <a:gd name="T11" fmla="*/ 693 h 2310"/>
                    <a:gd name="T12" fmla="*/ 409 w 2729"/>
                    <a:gd name="T13" fmla="*/ 1232 h 2310"/>
                    <a:gd name="T14" fmla="*/ 478 w 2729"/>
                    <a:gd name="T15" fmla="*/ 1299 h 2310"/>
                    <a:gd name="T16" fmla="*/ 546 w 2729"/>
                    <a:gd name="T17" fmla="*/ 1299 h 2310"/>
                    <a:gd name="T18" fmla="*/ 614 w 2729"/>
                    <a:gd name="T19" fmla="*/ 1299 h 2310"/>
                    <a:gd name="T20" fmla="*/ 682 w 2729"/>
                    <a:gd name="T21" fmla="*/ 1232 h 2310"/>
                    <a:gd name="T22" fmla="*/ 750 w 2729"/>
                    <a:gd name="T23" fmla="*/ 1299 h 2310"/>
                    <a:gd name="T24" fmla="*/ 819 w 2729"/>
                    <a:gd name="T25" fmla="*/ 1232 h 2310"/>
                    <a:gd name="T26" fmla="*/ 887 w 2729"/>
                    <a:gd name="T27" fmla="*/ 2310 h 2310"/>
                    <a:gd name="T28" fmla="*/ 955 w 2729"/>
                    <a:gd name="T29" fmla="*/ 2310 h 2310"/>
                    <a:gd name="T30" fmla="*/ 1023 w 2729"/>
                    <a:gd name="T31" fmla="*/ 2310 h 2310"/>
                    <a:gd name="T32" fmla="*/ 1092 w 2729"/>
                    <a:gd name="T33" fmla="*/ 2310 h 2310"/>
                    <a:gd name="T34" fmla="*/ 1160 w 2729"/>
                    <a:gd name="T35" fmla="*/ 2310 h 2310"/>
                    <a:gd name="T36" fmla="*/ 1228 w 2729"/>
                    <a:gd name="T37" fmla="*/ 2310 h 2310"/>
                    <a:gd name="T38" fmla="*/ 1296 w 2729"/>
                    <a:gd name="T39" fmla="*/ 2310 h 2310"/>
                    <a:gd name="T40" fmla="*/ 1365 w 2729"/>
                    <a:gd name="T41" fmla="*/ 2310 h 2310"/>
                    <a:gd name="T42" fmla="*/ 1433 w 2729"/>
                    <a:gd name="T43" fmla="*/ 2310 h 2310"/>
                    <a:gd name="T44" fmla="*/ 1501 w 2729"/>
                    <a:gd name="T45" fmla="*/ 840 h 2310"/>
                    <a:gd name="T46" fmla="*/ 1569 w 2729"/>
                    <a:gd name="T47" fmla="*/ 1232 h 2310"/>
                    <a:gd name="T48" fmla="*/ 1637 w 2729"/>
                    <a:gd name="T49" fmla="*/ 1155 h 2310"/>
                    <a:gd name="T50" fmla="*/ 1706 w 2729"/>
                    <a:gd name="T51" fmla="*/ 1155 h 2310"/>
                    <a:gd name="T52" fmla="*/ 1774 w 2729"/>
                    <a:gd name="T53" fmla="*/ 1155 h 2310"/>
                    <a:gd name="T54" fmla="*/ 1842 w 2729"/>
                    <a:gd name="T55" fmla="*/ 1155 h 2310"/>
                    <a:gd name="T56" fmla="*/ 1910 w 2729"/>
                    <a:gd name="T57" fmla="*/ 1155 h 2310"/>
                    <a:gd name="T58" fmla="*/ 1979 w 2729"/>
                    <a:gd name="T59" fmla="*/ 1155 h 2310"/>
                    <a:gd name="T60" fmla="*/ 2047 w 2729"/>
                    <a:gd name="T61" fmla="*/ 1155 h 2310"/>
                    <a:gd name="T62" fmla="*/ 2115 w 2729"/>
                    <a:gd name="T63" fmla="*/ 1155 h 2310"/>
                    <a:gd name="T64" fmla="*/ 2184 w 2729"/>
                    <a:gd name="T65" fmla="*/ 2310 h 2310"/>
                    <a:gd name="T66" fmla="*/ 2252 w 2729"/>
                    <a:gd name="T67" fmla="*/ 2310 h 2310"/>
                    <a:gd name="T68" fmla="*/ 2320 w 2729"/>
                    <a:gd name="T69" fmla="*/ 2310 h 2310"/>
                    <a:gd name="T70" fmla="*/ 2388 w 2729"/>
                    <a:gd name="T71" fmla="*/ 2310 h 2310"/>
                    <a:gd name="T72" fmla="*/ 2456 w 2729"/>
                    <a:gd name="T73" fmla="*/ 2310 h 2310"/>
                    <a:gd name="T74" fmla="*/ 2524 w 2729"/>
                    <a:gd name="T75" fmla="*/ 2310 h 2310"/>
                    <a:gd name="T76" fmla="*/ 2593 w 2729"/>
                    <a:gd name="T77" fmla="*/ 2310 h 2310"/>
                    <a:gd name="T78" fmla="*/ 2661 w 2729"/>
                    <a:gd name="T79" fmla="*/ 2310 h 2310"/>
                    <a:gd name="T80" fmla="*/ 2729 w 2729"/>
                    <a:gd name="T81" fmla="*/ 2310 h 2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729" h="2310">
                      <a:moveTo>
                        <a:pt x="0" y="2310"/>
                      </a:moveTo>
                      <a:lnTo>
                        <a:pt x="68" y="2310"/>
                      </a:lnTo>
                      <a:lnTo>
                        <a:pt x="136" y="2310"/>
                      </a:lnTo>
                      <a:lnTo>
                        <a:pt x="205" y="2310"/>
                      </a:lnTo>
                      <a:lnTo>
                        <a:pt x="273" y="0"/>
                      </a:lnTo>
                      <a:lnTo>
                        <a:pt x="341" y="693"/>
                      </a:lnTo>
                      <a:lnTo>
                        <a:pt x="409" y="1232"/>
                      </a:lnTo>
                      <a:lnTo>
                        <a:pt x="478" y="1299"/>
                      </a:lnTo>
                      <a:lnTo>
                        <a:pt x="546" y="1299"/>
                      </a:lnTo>
                      <a:lnTo>
                        <a:pt x="614" y="1299"/>
                      </a:lnTo>
                      <a:lnTo>
                        <a:pt x="682" y="1232"/>
                      </a:lnTo>
                      <a:lnTo>
                        <a:pt x="750" y="1299"/>
                      </a:lnTo>
                      <a:lnTo>
                        <a:pt x="819" y="1232"/>
                      </a:lnTo>
                      <a:lnTo>
                        <a:pt x="887" y="2310"/>
                      </a:lnTo>
                      <a:lnTo>
                        <a:pt x="955" y="2310"/>
                      </a:lnTo>
                      <a:lnTo>
                        <a:pt x="1023" y="2310"/>
                      </a:lnTo>
                      <a:lnTo>
                        <a:pt x="1092" y="2310"/>
                      </a:lnTo>
                      <a:lnTo>
                        <a:pt x="1160" y="2310"/>
                      </a:lnTo>
                      <a:lnTo>
                        <a:pt x="1228" y="2310"/>
                      </a:lnTo>
                      <a:lnTo>
                        <a:pt x="1296" y="2310"/>
                      </a:lnTo>
                      <a:lnTo>
                        <a:pt x="1365" y="2310"/>
                      </a:lnTo>
                      <a:lnTo>
                        <a:pt x="1433" y="2310"/>
                      </a:lnTo>
                      <a:lnTo>
                        <a:pt x="1501" y="840"/>
                      </a:lnTo>
                      <a:lnTo>
                        <a:pt x="1569" y="1232"/>
                      </a:lnTo>
                      <a:lnTo>
                        <a:pt x="1637" y="1155"/>
                      </a:lnTo>
                      <a:lnTo>
                        <a:pt x="1706" y="1155"/>
                      </a:lnTo>
                      <a:lnTo>
                        <a:pt x="1774" y="1155"/>
                      </a:lnTo>
                      <a:lnTo>
                        <a:pt x="1842" y="1155"/>
                      </a:lnTo>
                      <a:lnTo>
                        <a:pt x="1910" y="1155"/>
                      </a:lnTo>
                      <a:lnTo>
                        <a:pt x="1979" y="1155"/>
                      </a:lnTo>
                      <a:lnTo>
                        <a:pt x="2047" y="1155"/>
                      </a:lnTo>
                      <a:lnTo>
                        <a:pt x="2115" y="1155"/>
                      </a:lnTo>
                      <a:lnTo>
                        <a:pt x="2184" y="2310"/>
                      </a:lnTo>
                      <a:lnTo>
                        <a:pt x="2252" y="2310"/>
                      </a:lnTo>
                      <a:lnTo>
                        <a:pt x="2320" y="2310"/>
                      </a:lnTo>
                      <a:lnTo>
                        <a:pt x="2388" y="2310"/>
                      </a:lnTo>
                      <a:lnTo>
                        <a:pt x="2456" y="2310"/>
                      </a:lnTo>
                      <a:lnTo>
                        <a:pt x="2524" y="2310"/>
                      </a:lnTo>
                      <a:lnTo>
                        <a:pt x="2593" y="2310"/>
                      </a:lnTo>
                      <a:lnTo>
                        <a:pt x="2661" y="2310"/>
                      </a:lnTo>
                      <a:lnTo>
                        <a:pt x="2729" y="2310"/>
                      </a:lnTo>
                    </a:path>
                  </a:pathLst>
                </a:custGeom>
                <a:noFill/>
                <a:ln w="7938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31" name="TextBox 230"/>
              <p:cNvSpPr txBox="1"/>
              <p:nvPr/>
            </p:nvSpPr>
            <p:spPr>
              <a:xfrm>
                <a:off x="853005" y="1543180"/>
                <a:ext cx="13374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Wash Cycles</a:t>
                </a:r>
              </a:p>
            </p:txBody>
          </p:sp>
          <p:sp>
            <p:nvSpPr>
              <p:cNvPr id="232" name="TextBox 231"/>
              <p:cNvSpPr txBox="1"/>
              <p:nvPr/>
            </p:nvSpPr>
            <p:spPr>
              <a:xfrm>
                <a:off x="3277281" y="1543575"/>
                <a:ext cx="13230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Rinse Cycles</a:t>
                </a:r>
              </a:p>
            </p:txBody>
          </p:sp>
        </p:grpSp>
        <p:sp>
          <p:nvSpPr>
            <p:cNvPr id="272" name="TextBox 271"/>
            <p:cNvSpPr txBox="1"/>
            <p:nvPr/>
          </p:nvSpPr>
          <p:spPr>
            <a:xfrm>
              <a:off x="2085390" y="3742782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Washer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575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/>
      <p:bldP spid="153" grpId="0" animBg="1"/>
      <p:bldP spid="235" grpId="0"/>
      <p:bldP spid="15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220420" y="1134575"/>
            <a:ext cx="669657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may wish to consider a more general type of </a:t>
            </a:r>
            <a:r>
              <a:rPr lang="en-US" sz="2400" dirty="0">
                <a:solidFill>
                  <a:srgbClr val="7030A0"/>
                </a:solidFill>
              </a:rPr>
              <a:t>query</a:t>
            </a:r>
            <a:r>
              <a:rPr lang="en-US" sz="2400" dirty="0"/>
              <a:t>. Queries with gaps, as in the </a:t>
            </a:r>
            <a:r>
              <a:rPr lang="en-US" sz="2400" dirty="0">
                <a:solidFill>
                  <a:srgbClr val="7030A0"/>
                </a:solidFill>
              </a:rPr>
              <a:t>purple</a:t>
            </a:r>
            <a:r>
              <a:rPr lang="en-US" sz="2400" dirty="0"/>
              <a:t> example.</a:t>
            </a:r>
          </a:p>
          <a:p>
            <a:endParaRPr lang="en-US" sz="2400" i="1" dirty="0">
              <a:solidFill>
                <a:srgbClr val="7030A0"/>
              </a:solidFill>
            </a:endParaRPr>
          </a:p>
          <a:p>
            <a:r>
              <a:rPr lang="en-US" sz="2400" i="1" dirty="0">
                <a:solidFill>
                  <a:srgbClr val="7030A0"/>
                </a:solidFill>
              </a:rPr>
              <a:t>I want the first third to slope down, and the last third to slope up with the plateau at the end. However, I don’t care what goes in the middle.</a:t>
            </a:r>
          </a:p>
          <a:p>
            <a:endParaRPr lang="en-US" sz="2400" dirty="0"/>
          </a:p>
          <a:p>
            <a:r>
              <a:rPr lang="en-US" sz="2400" dirty="0"/>
              <a:t>Either of the two red patterns would be acceptable matches. </a:t>
            </a:r>
          </a:p>
          <a:p>
            <a:endParaRPr lang="en-US" sz="2400" dirty="0"/>
          </a:p>
          <a:p>
            <a:r>
              <a:rPr lang="en-US" sz="2400" dirty="0"/>
              <a:t>Note that the relative offset and scaling of the two parts do </a:t>
            </a:r>
            <a:r>
              <a:rPr lang="en-US" sz="2400" i="1" dirty="0"/>
              <a:t>not</a:t>
            </a:r>
            <a:r>
              <a:rPr lang="en-US" sz="2400" dirty="0"/>
              <a:t> matter, and we should be invariant to them. In other words, the exact slope does not matter in the above query statement.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7110335" y="2406369"/>
            <a:ext cx="4929923" cy="1739955"/>
            <a:chOff x="7110335" y="2406369"/>
            <a:chExt cx="4929923" cy="1739955"/>
          </a:xfrm>
        </p:grpSpPr>
        <p:sp>
          <p:nvSpPr>
            <p:cNvPr id="189" name="Freeform 151"/>
            <p:cNvSpPr>
              <a:spLocks/>
            </p:cNvSpPr>
            <p:nvPr/>
          </p:nvSpPr>
          <p:spPr bwMode="auto">
            <a:xfrm>
              <a:off x="9449458" y="2536599"/>
              <a:ext cx="2590800" cy="1609725"/>
            </a:xfrm>
            <a:custGeom>
              <a:avLst/>
              <a:gdLst/>
              <a:ahLst/>
              <a:cxnLst>
                <a:cxn ang="0">
                  <a:pos x="35" y="364"/>
                </a:cxn>
                <a:cxn ang="0">
                  <a:pos x="78" y="385"/>
                </a:cxn>
                <a:cxn ang="0">
                  <a:pos x="122" y="397"/>
                </a:cxn>
                <a:cxn ang="0">
                  <a:pos x="165" y="402"/>
                </a:cxn>
                <a:cxn ang="0">
                  <a:pos x="208" y="403"/>
                </a:cxn>
                <a:cxn ang="0">
                  <a:pos x="252" y="405"/>
                </a:cxn>
                <a:cxn ang="0">
                  <a:pos x="295" y="415"/>
                </a:cxn>
                <a:cxn ang="0">
                  <a:pos x="338" y="430"/>
                </a:cxn>
                <a:cxn ang="0">
                  <a:pos x="382" y="446"/>
                </a:cxn>
                <a:cxn ang="0">
                  <a:pos x="425" y="468"/>
                </a:cxn>
                <a:cxn ang="0">
                  <a:pos x="469" y="495"/>
                </a:cxn>
                <a:cxn ang="0">
                  <a:pos x="512" y="523"/>
                </a:cxn>
                <a:cxn ang="0">
                  <a:pos x="555" y="552"/>
                </a:cxn>
                <a:cxn ang="0">
                  <a:pos x="599" y="578"/>
                </a:cxn>
                <a:cxn ang="0">
                  <a:pos x="642" y="595"/>
                </a:cxn>
                <a:cxn ang="0">
                  <a:pos x="686" y="606"/>
                </a:cxn>
                <a:cxn ang="0">
                  <a:pos x="729" y="614"/>
                </a:cxn>
                <a:cxn ang="0">
                  <a:pos x="773" y="625"/>
                </a:cxn>
                <a:cxn ang="0">
                  <a:pos x="816" y="636"/>
                </a:cxn>
                <a:cxn ang="0">
                  <a:pos x="859" y="649"/>
                </a:cxn>
                <a:cxn ang="0">
                  <a:pos x="903" y="661"/>
                </a:cxn>
                <a:cxn ang="0">
                  <a:pos x="946" y="633"/>
                </a:cxn>
                <a:cxn ang="0">
                  <a:pos x="989" y="708"/>
                </a:cxn>
                <a:cxn ang="0">
                  <a:pos x="1033" y="807"/>
                </a:cxn>
                <a:cxn ang="0">
                  <a:pos x="1076" y="564"/>
                </a:cxn>
                <a:cxn ang="0">
                  <a:pos x="1120" y="667"/>
                </a:cxn>
                <a:cxn ang="0">
                  <a:pos x="1163" y="577"/>
                </a:cxn>
                <a:cxn ang="0">
                  <a:pos x="1206" y="716"/>
                </a:cxn>
                <a:cxn ang="0">
                  <a:pos x="1250" y="669"/>
                </a:cxn>
                <a:cxn ang="0">
                  <a:pos x="1293" y="488"/>
                </a:cxn>
                <a:cxn ang="0">
                  <a:pos x="1337" y="297"/>
                </a:cxn>
                <a:cxn ang="0">
                  <a:pos x="1380" y="175"/>
                </a:cxn>
                <a:cxn ang="0">
                  <a:pos x="1424" y="419"/>
                </a:cxn>
                <a:cxn ang="0">
                  <a:pos x="1467" y="677"/>
                </a:cxn>
                <a:cxn ang="0">
                  <a:pos x="1510" y="410"/>
                </a:cxn>
                <a:cxn ang="0">
                  <a:pos x="1554" y="538"/>
                </a:cxn>
                <a:cxn ang="0">
                  <a:pos x="1597" y="458"/>
                </a:cxn>
                <a:cxn ang="0">
                  <a:pos x="1640" y="478"/>
                </a:cxn>
                <a:cxn ang="0">
                  <a:pos x="1684" y="545"/>
                </a:cxn>
                <a:cxn ang="0">
                  <a:pos x="1727" y="560"/>
                </a:cxn>
                <a:cxn ang="0">
                  <a:pos x="1771" y="565"/>
                </a:cxn>
                <a:cxn ang="0">
                  <a:pos x="1814" y="552"/>
                </a:cxn>
                <a:cxn ang="0">
                  <a:pos x="1857" y="523"/>
                </a:cxn>
                <a:cxn ang="0">
                  <a:pos x="1901" y="493"/>
                </a:cxn>
                <a:cxn ang="0">
                  <a:pos x="1944" y="456"/>
                </a:cxn>
                <a:cxn ang="0">
                  <a:pos x="1988" y="405"/>
                </a:cxn>
                <a:cxn ang="0">
                  <a:pos x="2031" y="351"/>
                </a:cxn>
                <a:cxn ang="0">
                  <a:pos x="2075" y="297"/>
                </a:cxn>
                <a:cxn ang="0">
                  <a:pos x="2118" y="246"/>
                </a:cxn>
                <a:cxn ang="0">
                  <a:pos x="2161" y="205"/>
                </a:cxn>
                <a:cxn ang="0">
                  <a:pos x="2205" y="164"/>
                </a:cxn>
                <a:cxn ang="0">
                  <a:pos x="2248" y="117"/>
                </a:cxn>
                <a:cxn ang="0">
                  <a:pos x="2291" y="75"/>
                </a:cxn>
                <a:cxn ang="0">
                  <a:pos x="2335" y="46"/>
                </a:cxn>
                <a:cxn ang="0">
                  <a:pos x="2378" y="28"/>
                </a:cxn>
                <a:cxn ang="0">
                  <a:pos x="2422" y="15"/>
                </a:cxn>
                <a:cxn ang="0">
                  <a:pos x="2465" y="3"/>
                </a:cxn>
                <a:cxn ang="0">
                  <a:pos x="2508" y="6"/>
                </a:cxn>
                <a:cxn ang="0">
                  <a:pos x="2552" y="22"/>
                </a:cxn>
                <a:cxn ang="0">
                  <a:pos x="2595" y="0"/>
                </a:cxn>
              </a:cxnLst>
              <a:rect l="0" t="0" r="r" b="b"/>
              <a:pathLst>
                <a:path w="2595" h="870">
                  <a:moveTo>
                    <a:pt x="0" y="325"/>
                  </a:moveTo>
                  <a:lnTo>
                    <a:pt x="9" y="345"/>
                  </a:lnTo>
                  <a:lnTo>
                    <a:pt x="17" y="355"/>
                  </a:lnTo>
                  <a:lnTo>
                    <a:pt x="26" y="361"/>
                  </a:lnTo>
                  <a:lnTo>
                    <a:pt x="35" y="364"/>
                  </a:lnTo>
                  <a:lnTo>
                    <a:pt x="43" y="370"/>
                  </a:lnTo>
                  <a:lnTo>
                    <a:pt x="52" y="375"/>
                  </a:lnTo>
                  <a:lnTo>
                    <a:pt x="61" y="379"/>
                  </a:lnTo>
                  <a:lnTo>
                    <a:pt x="69" y="382"/>
                  </a:lnTo>
                  <a:lnTo>
                    <a:pt x="78" y="385"/>
                  </a:lnTo>
                  <a:lnTo>
                    <a:pt x="87" y="387"/>
                  </a:lnTo>
                  <a:lnTo>
                    <a:pt x="95" y="390"/>
                  </a:lnTo>
                  <a:lnTo>
                    <a:pt x="104" y="393"/>
                  </a:lnTo>
                  <a:lnTo>
                    <a:pt x="113" y="396"/>
                  </a:lnTo>
                  <a:lnTo>
                    <a:pt x="122" y="397"/>
                  </a:lnTo>
                  <a:lnTo>
                    <a:pt x="130" y="399"/>
                  </a:lnTo>
                  <a:lnTo>
                    <a:pt x="139" y="399"/>
                  </a:lnTo>
                  <a:lnTo>
                    <a:pt x="147" y="400"/>
                  </a:lnTo>
                  <a:lnTo>
                    <a:pt x="156" y="401"/>
                  </a:lnTo>
                  <a:lnTo>
                    <a:pt x="165" y="402"/>
                  </a:lnTo>
                  <a:lnTo>
                    <a:pt x="174" y="402"/>
                  </a:lnTo>
                  <a:lnTo>
                    <a:pt x="182" y="403"/>
                  </a:lnTo>
                  <a:lnTo>
                    <a:pt x="191" y="403"/>
                  </a:lnTo>
                  <a:lnTo>
                    <a:pt x="200" y="403"/>
                  </a:lnTo>
                  <a:lnTo>
                    <a:pt x="208" y="403"/>
                  </a:lnTo>
                  <a:lnTo>
                    <a:pt x="217" y="404"/>
                  </a:lnTo>
                  <a:lnTo>
                    <a:pt x="225" y="404"/>
                  </a:lnTo>
                  <a:lnTo>
                    <a:pt x="234" y="404"/>
                  </a:lnTo>
                  <a:lnTo>
                    <a:pt x="243" y="404"/>
                  </a:lnTo>
                  <a:lnTo>
                    <a:pt x="252" y="405"/>
                  </a:lnTo>
                  <a:lnTo>
                    <a:pt x="260" y="406"/>
                  </a:lnTo>
                  <a:lnTo>
                    <a:pt x="269" y="408"/>
                  </a:lnTo>
                  <a:lnTo>
                    <a:pt x="278" y="410"/>
                  </a:lnTo>
                  <a:lnTo>
                    <a:pt x="286" y="413"/>
                  </a:lnTo>
                  <a:lnTo>
                    <a:pt x="295" y="415"/>
                  </a:lnTo>
                  <a:lnTo>
                    <a:pt x="304" y="418"/>
                  </a:lnTo>
                  <a:lnTo>
                    <a:pt x="312" y="421"/>
                  </a:lnTo>
                  <a:lnTo>
                    <a:pt x="321" y="424"/>
                  </a:lnTo>
                  <a:lnTo>
                    <a:pt x="330" y="427"/>
                  </a:lnTo>
                  <a:lnTo>
                    <a:pt x="338" y="430"/>
                  </a:lnTo>
                  <a:lnTo>
                    <a:pt x="347" y="433"/>
                  </a:lnTo>
                  <a:lnTo>
                    <a:pt x="356" y="436"/>
                  </a:lnTo>
                  <a:lnTo>
                    <a:pt x="365" y="439"/>
                  </a:lnTo>
                  <a:lnTo>
                    <a:pt x="373" y="442"/>
                  </a:lnTo>
                  <a:lnTo>
                    <a:pt x="382" y="446"/>
                  </a:lnTo>
                  <a:lnTo>
                    <a:pt x="390" y="450"/>
                  </a:lnTo>
                  <a:lnTo>
                    <a:pt x="399" y="454"/>
                  </a:lnTo>
                  <a:lnTo>
                    <a:pt x="408" y="458"/>
                  </a:lnTo>
                  <a:lnTo>
                    <a:pt x="417" y="463"/>
                  </a:lnTo>
                  <a:lnTo>
                    <a:pt x="425" y="468"/>
                  </a:lnTo>
                  <a:lnTo>
                    <a:pt x="434" y="473"/>
                  </a:lnTo>
                  <a:lnTo>
                    <a:pt x="443" y="478"/>
                  </a:lnTo>
                  <a:lnTo>
                    <a:pt x="451" y="484"/>
                  </a:lnTo>
                  <a:lnTo>
                    <a:pt x="460" y="490"/>
                  </a:lnTo>
                  <a:lnTo>
                    <a:pt x="469" y="495"/>
                  </a:lnTo>
                  <a:lnTo>
                    <a:pt x="477" y="501"/>
                  </a:lnTo>
                  <a:lnTo>
                    <a:pt x="486" y="506"/>
                  </a:lnTo>
                  <a:lnTo>
                    <a:pt x="495" y="512"/>
                  </a:lnTo>
                  <a:lnTo>
                    <a:pt x="503" y="517"/>
                  </a:lnTo>
                  <a:lnTo>
                    <a:pt x="512" y="523"/>
                  </a:lnTo>
                  <a:lnTo>
                    <a:pt x="521" y="528"/>
                  </a:lnTo>
                  <a:lnTo>
                    <a:pt x="530" y="534"/>
                  </a:lnTo>
                  <a:lnTo>
                    <a:pt x="538" y="540"/>
                  </a:lnTo>
                  <a:lnTo>
                    <a:pt x="547" y="546"/>
                  </a:lnTo>
                  <a:lnTo>
                    <a:pt x="555" y="552"/>
                  </a:lnTo>
                  <a:lnTo>
                    <a:pt x="564" y="558"/>
                  </a:lnTo>
                  <a:lnTo>
                    <a:pt x="573" y="563"/>
                  </a:lnTo>
                  <a:lnTo>
                    <a:pt x="581" y="569"/>
                  </a:lnTo>
                  <a:lnTo>
                    <a:pt x="590" y="574"/>
                  </a:lnTo>
                  <a:lnTo>
                    <a:pt x="599" y="578"/>
                  </a:lnTo>
                  <a:lnTo>
                    <a:pt x="608" y="583"/>
                  </a:lnTo>
                  <a:lnTo>
                    <a:pt x="616" y="586"/>
                  </a:lnTo>
                  <a:lnTo>
                    <a:pt x="625" y="590"/>
                  </a:lnTo>
                  <a:lnTo>
                    <a:pt x="633" y="593"/>
                  </a:lnTo>
                  <a:lnTo>
                    <a:pt x="642" y="595"/>
                  </a:lnTo>
                  <a:lnTo>
                    <a:pt x="651" y="598"/>
                  </a:lnTo>
                  <a:lnTo>
                    <a:pt x="660" y="601"/>
                  </a:lnTo>
                  <a:lnTo>
                    <a:pt x="668" y="602"/>
                  </a:lnTo>
                  <a:lnTo>
                    <a:pt x="677" y="604"/>
                  </a:lnTo>
                  <a:lnTo>
                    <a:pt x="686" y="606"/>
                  </a:lnTo>
                  <a:lnTo>
                    <a:pt x="694" y="607"/>
                  </a:lnTo>
                  <a:lnTo>
                    <a:pt x="703" y="609"/>
                  </a:lnTo>
                  <a:lnTo>
                    <a:pt x="712" y="610"/>
                  </a:lnTo>
                  <a:lnTo>
                    <a:pt x="720" y="612"/>
                  </a:lnTo>
                  <a:lnTo>
                    <a:pt x="729" y="614"/>
                  </a:lnTo>
                  <a:lnTo>
                    <a:pt x="738" y="616"/>
                  </a:lnTo>
                  <a:lnTo>
                    <a:pt x="746" y="618"/>
                  </a:lnTo>
                  <a:lnTo>
                    <a:pt x="755" y="620"/>
                  </a:lnTo>
                  <a:lnTo>
                    <a:pt x="764" y="622"/>
                  </a:lnTo>
                  <a:lnTo>
                    <a:pt x="773" y="625"/>
                  </a:lnTo>
                  <a:lnTo>
                    <a:pt x="781" y="627"/>
                  </a:lnTo>
                  <a:lnTo>
                    <a:pt x="790" y="629"/>
                  </a:lnTo>
                  <a:lnTo>
                    <a:pt x="798" y="631"/>
                  </a:lnTo>
                  <a:lnTo>
                    <a:pt x="807" y="633"/>
                  </a:lnTo>
                  <a:lnTo>
                    <a:pt x="816" y="636"/>
                  </a:lnTo>
                  <a:lnTo>
                    <a:pt x="825" y="639"/>
                  </a:lnTo>
                  <a:lnTo>
                    <a:pt x="833" y="642"/>
                  </a:lnTo>
                  <a:lnTo>
                    <a:pt x="842" y="644"/>
                  </a:lnTo>
                  <a:lnTo>
                    <a:pt x="851" y="647"/>
                  </a:lnTo>
                  <a:lnTo>
                    <a:pt x="859" y="649"/>
                  </a:lnTo>
                  <a:lnTo>
                    <a:pt x="868" y="652"/>
                  </a:lnTo>
                  <a:lnTo>
                    <a:pt x="876" y="654"/>
                  </a:lnTo>
                  <a:lnTo>
                    <a:pt x="885" y="657"/>
                  </a:lnTo>
                  <a:lnTo>
                    <a:pt x="894" y="659"/>
                  </a:lnTo>
                  <a:lnTo>
                    <a:pt x="903" y="661"/>
                  </a:lnTo>
                  <a:lnTo>
                    <a:pt x="911" y="670"/>
                  </a:lnTo>
                  <a:lnTo>
                    <a:pt x="920" y="640"/>
                  </a:lnTo>
                  <a:lnTo>
                    <a:pt x="929" y="643"/>
                  </a:lnTo>
                  <a:lnTo>
                    <a:pt x="937" y="599"/>
                  </a:lnTo>
                  <a:lnTo>
                    <a:pt x="946" y="633"/>
                  </a:lnTo>
                  <a:lnTo>
                    <a:pt x="955" y="637"/>
                  </a:lnTo>
                  <a:lnTo>
                    <a:pt x="963" y="688"/>
                  </a:lnTo>
                  <a:lnTo>
                    <a:pt x="972" y="709"/>
                  </a:lnTo>
                  <a:lnTo>
                    <a:pt x="981" y="725"/>
                  </a:lnTo>
                  <a:lnTo>
                    <a:pt x="989" y="708"/>
                  </a:lnTo>
                  <a:lnTo>
                    <a:pt x="998" y="862"/>
                  </a:lnTo>
                  <a:lnTo>
                    <a:pt x="1007" y="824"/>
                  </a:lnTo>
                  <a:lnTo>
                    <a:pt x="1016" y="870"/>
                  </a:lnTo>
                  <a:lnTo>
                    <a:pt x="1024" y="814"/>
                  </a:lnTo>
                  <a:lnTo>
                    <a:pt x="1033" y="807"/>
                  </a:lnTo>
                  <a:lnTo>
                    <a:pt x="1041" y="694"/>
                  </a:lnTo>
                  <a:lnTo>
                    <a:pt x="1050" y="661"/>
                  </a:lnTo>
                  <a:lnTo>
                    <a:pt x="1059" y="676"/>
                  </a:lnTo>
                  <a:lnTo>
                    <a:pt x="1068" y="668"/>
                  </a:lnTo>
                  <a:lnTo>
                    <a:pt x="1076" y="564"/>
                  </a:lnTo>
                  <a:lnTo>
                    <a:pt x="1085" y="627"/>
                  </a:lnTo>
                  <a:lnTo>
                    <a:pt x="1094" y="637"/>
                  </a:lnTo>
                  <a:lnTo>
                    <a:pt x="1102" y="647"/>
                  </a:lnTo>
                  <a:lnTo>
                    <a:pt x="1111" y="637"/>
                  </a:lnTo>
                  <a:lnTo>
                    <a:pt x="1120" y="667"/>
                  </a:lnTo>
                  <a:lnTo>
                    <a:pt x="1128" y="695"/>
                  </a:lnTo>
                  <a:lnTo>
                    <a:pt x="1137" y="626"/>
                  </a:lnTo>
                  <a:lnTo>
                    <a:pt x="1146" y="706"/>
                  </a:lnTo>
                  <a:lnTo>
                    <a:pt x="1154" y="679"/>
                  </a:lnTo>
                  <a:lnTo>
                    <a:pt x="1163" y="577"/>
                  </a:lnTo>
                  <a:lnTo>
                    <a:pt x="1172" y="667"/>
                  </a:lnTo>
                  <a:lnTo>
                    <a:pt x="1181" y="685"/>
                  </a:lnTo>
                  <a:lnTo>
                    <a:pt x="1189" y="697"/>
                  </a:lnTo>
                  <a:lnTo>
                    <a:pt x="1198" y="720"/>
                  </a:lnTo>
                  <a:lnTo>
                    <a:pt x="1206" y="716"/>
                  </a:lnTo>
                  <a:lnTo>
                    <a:pt x="1215" y="746"/>
                  </a:lnTo>
                  <a:lnTo>
                    <a:pt x="1224" y="723"/>
                  </a:lnTo>
                  <a:lnTo>
                    <a:pt x="1232" y="736"/>
                  </a:lnTo>
                  <a:lnTo>
                    <a:pt x="1241" y="805"/>
                  </a:lnTo>
                  <a:lnTo>
                    <a:pt x="1250" y="669"/>
                  </a:lnTo>
                  <a:lnTo>
                    <a:pt x="1259" y="542"/>
                  </a:lnTo>
                  <a:lnTo>
                    <a:pt x="1267" y="566"/>
                  </a:lnTo>
                  <a:lnTo>
                    <a:pt x="1276" y="562"/>
                  </a:lnTo>
                  <a:lnTo>
                    <a:pt x="1284" y="525"/>
                  </a:lnTo>
                  <a:lnTo>
                    <a:pt x="1293" y="488"/>
                  </a:lnTo>
                  <a:lnTo>
                    <a:pt x="1302" y="367"/>
                  </a:lnTo>
                  <a:lnTo>
                    <a:pt x="1311" y="285"/>
                  </a:lnTo>
                  <a:lnTo>
                    <a:pt x="1319" y="202"/>
                  </a:lnTo>
                  <a:lnTo>
                    <a:pt x="1328" y="223"/>
                  </a:lnTo>
                  <a:lnTo>
                    <a:pt x="1337" y="297"/>
                  </a:lnTo>
                  <a:lnTo>
                    <a:pt x="1345" y="159"/>
                  </a:lnTo>
                  <a:lnTo>
                    <a:pt x="1354" y="92"/>
                  </a:lnTo>
                  <a:lnTo>
                    <a:pt x="1363" y="108"/>
                  </a:lnTo>
                  <a:lnTo>
                    <a:pt x="1371" y="129"/>
                  </a:lnTo>
                  <a:lnTo>
                    <a:pt x="1380" y="175"/>
                  </a:lnTo>
                  <a:lnTo>
                    <a:pt x="1389" y="272"/>
                  </a:lnTo>
                  <a:lnTo>
                    <a:pt x="1397" y="346"/>
                  </a:lnTo>
                  <a:lnTo>
                    <a:pt x="1406" y="316"/>
                  </a:lnTo>
                  <a:lnTo>
                    <a:pt x="1415" y="300"/>
                  </a:lnTo>
                  <a:lnTo>
                    <a:pt x="1424" y="419"/>
                  </a:lnTo>
                  <a:lnTo>
                    <a:pt x="1432" y="717"/>
                  </a:lnTo>
                  <a:lnTo>
                    <a:pt x="1441" y="692"/>
                  </a:lnTo>
                  <a:lnTo>
                    <a:pt x="1449" y="689"/>
                  </a:lnTo>
                  <a:lnTo>
                    <a:pt x="1458" y="737"/>
                  </a:lnTo>
                  <a:lnTo>
                    <a:pt x="1467" y="677"/>
                  </a:lnTo>
                  <a:lnTo>
                    <a:pt x="1476" y="622"/>
                  </a:lnTo>
                  <a:lnTo>
                    <a:pt x="1484" y="640"/>
                  </a:lnTo>
                  <a:lnTo>
                    <a:pt x="1493" y="637"/>
                  </a:lnTo>
                  <a:lnTo>
                    <a:pt x="1502" y="645"/>
                  </a:lnTo>
                  <a:lnTo>
                    <a:pt x="1510" y="410"/>
                  </a:lnTo>
                  <a:lnTo>
                    <a:pt x="1519" y="466"/>
                  </a:lnTo>
                  <a:lnTo>
                    <a:pt x="1527" y="449"/>
                  </a:lnTo>
                  <a:lnTo>
                    <a:pt x="1536" y="434"/>
                  </a:lnTo>
                  <a:lnTo>
                    <a:pt x="1545" y="460"/>
                  </a:lnTo>
                  <a:lnTo>
                    <a:pt x="1554" y="538"/>
                  </a:lnTo>
                  <a:lnTo>
                    <a:pt x="1562" y="517"/>
                  </a:lnTo>
                  <a:lnTo>
                    <a:pt x="1571" y="611"/>
                  </a:lnTo>
                  <a:lnTo>
                    <a:pt x="1580" y="544"/>
                  </a:lnTo>
                  <a:lnTo>
                    <a:pt x="1588" y="498"/>
                  </a:lnTo>
                  <a:lnTo>
                    <a:pt x="1597" y="458"/>
                  </a:lnTo>
                  <a:lnTo>
                    <a:pt x="1606" y="480"/>
                  </a:lnTo>
                  <a:lnTo>
                    <a:pt x="1614" y="467"/>
                  </a:lnTo>
                  <a:lnTo>
                    <a:pt x="1623" y="468"/>
                  </a:lnTo>
                  <a:lnTo>
                    <a:pt x="1632" y="444"/>
                  </a:lnTo>
                  <a:lnTo>
                    <a:pt x="1640" y="478"/>
                  </a:lnTo>
                  <a:lnTo>
                    <a:pt x="1649" y="438"/>
                  </a:lnTo>
                  <a:lnTo>
                    <a:pt x="1658" y="480"/>
                  </a:lnTo>
                  <a:lnTo>
                    <a:pt x="1667" y="531"/>
                  </a:lnTo>
                  <a:lnTo>
                    <a:pt x="1675" y="535"/>
                  </a:lnTo>
                  <a:lnTo>
                    <a:pt x="1684" y="545"/>
                  </a:lnTo>
                  <a:lnTo>
                    <a:pt x="1692" y="549"/>
                  </a:lnTo>
                  <a:lnTo>
                    <a:pt x="1701" y="552"/>
                  </a:lnTo>
                  <a:lnTo>
                    <a:pt x="1710" y="555"/>
                  </a:lnTo>
                  <a:lnTo>
                    <a:pt x="1719" y="558"/>
                  </a:lnTo>
                  <a:lnTo>
                    <a:pt x="1727" y="560"/>
                  </a:lnTo>
                  <a:lnTo>
                    <a:pt x="1736" y="562"/>
                  </a:lnTo>
                  <a:lnTo>
                    <a:pt x="1745" y="564"/>
                  </a:lnTo>
                  <a:lnTo>
                    <a:pt x="1753" y="565"/>
                  </a:lnTo>
                  <a:lnTo>
                    <a:pt x="1762" y="565"/>
                  </a:lnTo>
                  <a:lnTo>
                    <a:pt x="1771" y="565"/>
                  </a:lnTo>
                  <a:lnTo>
                    <a:pt x="1779" y="564"/>
                  </a:lnTo>
                  <a:lnTo>
                    <a:pt x="1788" y="562"/>
                  </a:lnTo>
                  <a:lnTo>
                    <a:pt x="1797" y="559"/>
                  </a:lnTo>
                  <a:lnTo>
                    <a:pt x="1805" y="556"/>
                  </a:lnTo>
                  <a:lnTo>
                    <a:pt x="1814" y="552"/>
                  </a:lnTo>
                  <a:lnTo>
                    <a:pt x="1823" y="547"/>
                  </a:lnTo>
                  <a:lnTo>
                    <a:pt x="1832" y="541"/>
                  </a:lnTo>
                  <a:lnTo>
                    <a:pt x="1840" y="535"/>
                  </a:lnTo>
                  <a:lnTo>
                    <a:pt x="1849" y="529"/>
                  </a:lnTo>
                  <a:lnTo>
                    <a:pt x="1857" y="523"/>
                  </a:lnTo>
                  <a:lnTo>
                    <a:pt x="1866" y="517"/>
                  </a:lnTo>
                  <a:lnTo>
                    <a:pt x="1875" y="511"/>
                  </a:lnTo>
                  <a:lnTo>
                    <a:pt x="1883" y="505"/>
                  </a:lnTo>
                  <a:lnTo>
                    <a:pt x="1892" y="499"/>
                  </a:lnTo>
                  <a:lnTo>
                    <a:pt x="1901" y="493"/>
                  </a:lnTo>
                  <a:lnTo>
                    <a:pt x="1910" y="487"/>
                  </a:lnTo>
                  <a:lnTo>
                    <a:pt x="1918" y="480"/>
                  </a:lnTo>
                  <a:lnTo>
                    <a:pt x="1927" y="472"/>
                  </a:lnTo>
                  <a:lnTo>
                    <a:pt x="1935" y="464"/>
                  </a:lnTo>
                  <a:lnTo>
                    <a:pt x="1944" y="456"/>
                  </a:lnTo>
                  <a:lnTo>
                    <a:pt x="1953" y="446"/>
                  </a:lnTo>
                  <a:lnTo>
                    <a:pt x="1962" y="436"/>
                  </a:lnTo>
                  <a:lnTo>
                    <a:pt x="1970" y="426"/>
                  </a:lnTo>
                  <a:lnTo>
                    <a:pt x="1979" y="415"/>
                  </a:lnTo>
                  <a:lnTo>
                    <a:pt x="1988" y="405"/>
                  </a:lnTo>
                  <a:lnTo>
                    <a:pt x="1996" y="394"/>
                  </a:lnTo>
                  <a:lnTo>
                    <a:pt x="2005" y="383"/>
                  </a:lnTo>
                  <a:lnTo>
                    <a:pt x="2014" y="372"/>
                  </a:lnTo>
                  <a:lnTo>
                    <a:pt x="2022" y="361"/>
                  </a:lnTo>
                  <a:lnTo>
                    <a:pt x="2031" y="351"/>
                  </a:lnTo>
                  <a:lnTo>
                    <a:pt x="2040" y="340"/>
                  </a:lnTo>
                  <a:lnTo>
                    <a:pt x="2048" y="329"/>
                  </a:lnTo>
                  <a:lnTo>
                    <a:pt x="2057" y="319"/>
                  </a:lnTo>
                  <a:lnTo>
                    <a:pt x="2066" y="307"/>
                  </a:lnTo>
                  <a:lnTo>
                    <a:pt x="2075" y="297"/>
                  </a:lnTo>
                  <a:lnTo>
                    <a:pt x="2083" y="286"/>
                  </a:lnTo>
                  <a:lnTo>
                    <a:pt x="2092" y="275"/>
                  </a:lnTo>
                  <a:lnTo>
                    <a:pt x="2100" y="265"/>
                  </a:lnTo>
                  <a:lnTo>
                    <a:pt x="2109" y="255"/>
                  </a:lnTo>
                  <a:lnTo>
                    <a:pt x="2118" y="246"/>
                  </a:lnTo>
                  <a:lnTo>
                    <a:pt x="2127" y="237"/>
                  </a:lnTo>
                  <a:lnTo>
                    <a:pt x="2135" y="229"/>
                  </a:lnTo>
                  <a:lnTo>
                    <a:pt x="2144" y="221"/>
                  </a:lnTo>
                  <a:lnTo>
                    <a:pt x="2153" y="213"/>
                  </a:lnTo>
                  <a:lnTo>
                    <a:pt x="2161" y="205"/>
                  </a:lnTo>
                  <a:lnTo>
                    <a:pt x="2170" y="198"/>
                  </a:lnTo>
                  <a:lnTo>
                    <a:pt x="2178" y="190"/>
                  </a:lnTo>
                  <a:lnTo>
                    <a:pt x="2187" y="181"/>
                  </a:lnTo>
                  <a:lnTo>
                    <a:pt x="2196" y="173"/>
                  </a:lnTo>
                  <a:lnTo>
                    <a:pt x="2205" y="164"/>
                  </a:lnTo>
                  <a:lnTo>
                    <a:pt x="2213" y="154"/>
                  </a:lnTo>
                  <a:lnTo>
                    <a:pt x="2222" y="145"/>
                  </a:lnTo>
                  <a:lnTo>
                    <a:pt x="2231" y="136"/>
                  </a:lnTo>
                  <a:lnTo>
                    <a:pt x="2239" y="126"/>
                  </a:lnTo>
                  <a:lnTo>
                    <a:pt x="2248" y="117"/>
                  </a:lnTo>
                  <a:lnTo>
                    <a:pt x="2257" y="107"/>
                  </a:lnTo>
                  <a:lnTo>
                    <a:pt x="2265" y="99"/>
                  </a:lnTo>
                  <a:lnTo>
                    <a:pt x="2274" y="90"/>
                  </a:lnTo>
                  <a:lnTo>
                    <a:pt x="2283" y="82"/>
                  </a:lnTo>
                  <a:lnTo>
                    <a:pt x="2291" y="75"/>
                  </a:lnTo>
                  <a:lnTo>
                    <a:pt x="2300" y="68"/>
                  </a:lnTo>
                  <a:lnTo>
                    <a:pt x="2309" y="62"/>
                  </a:lnTo>
                  <a:lnTo>
                    <a:pt x="2318" y="56"/>
                  </a:lnTo>
                  <a:lnTo>
                    <a:pt x="2326" y="51"/>
                  </a:lnTo>
                  <a:lnTo>
                    <a:pt x="2335" y="46"/>
                  </a:lnTo>
                  <a:lnTo>
                    <a:pt x="2343" y="42"/>
                  </a:lnTo>
                  <a:lnTo>
                    <a:pt x="2352" y="37"/>
                  </a:lnTo>
                  <a:lnTo>
                    <a:pt x="2361" y="34"/>
                  </a:lnTo>
                  <a:lnTo>
                    <a:pt x="2370" y="31"/>
                  </a:lnTo>
                  <a:lnTo>
                    <a:pt x="2378" y="28"/>
                  </a:lnTo>
                  <a:lnTo>
                    <a:pt x="2387" y="25"/>
                  </a:lnTo>
                  <a:lnTo>
                    <a:pt x="2396" y="22"/>
                  </a:lnTo>
                  <a:lnTo>
                    <a:pt x="2404" y="20"/>
                  </a:lnTo>
                  <a:lnTo>
                    <a:pt x="2413" y="18"/>
                  </a:lnTo>
                  <a:lnTo>
                    <a:pt x="2422" y="15"/>
                  </a:lnTo>
                  <a:lnTo>
                    <a:pt x="2430" y="12"/>
                  </a:lnTo>
                  <a:lnTo>
                    <a:pt x="2439" y="9"/>
                  </a:lnTo>
                  <a:lnTo>
                    <a:pt x="2448" y="6"/>
                  </a:lnTo>
                  <a:lnTo>
                    <a:pt x="2456" y="4"/>
                  </a:lnTo>
                  <a:lnTo>
                    <a:pt x="2465" y="3"/>
                  </a:lnTo>
                  <a:lnTo>
                    <a:pt x="2474" y="1"/>
                  </a:lnTo>
                  <a:lnTo>
                    <a:pt x="2483" y="0"/>
                  </a:lnTo>
                  <a:lnTo>
                    <a:pt x="2491" y="1"/>
                  </a:lnTo>
                  <a:lnTo>
                    <a:pt x="2500" y="3"/>
                  </a:lnTo>
                  <a:lnTo>
                    <a:pt x="2508" y="6"/>
                  </a:lnTo>
                  <a:lnTo>
                    <a:pt x="2517" y="9"/>
                  </a:lnTo>
                  <a:lnTo>
                    <a:pt x="2526" y="13"/>
                  </a:lnTo>
                  <a:lnTo>
                    <a:pt x="2534" y="17"/>
                  </a:lnTo>
                  <a:lnTo>
                    <a:pt x="2543" y="21"/>
                  </a:lnTo>
                  <a:lnTo>
                    <a:pt x="2552" y="22"/>
                  </a:lnTo>
                  <a:lnTo>
                    <a:pt x="2561" y="22"/>
                  </a:lnTo>
                  <a:lnTo>
                    <a:pt x="2569" y="24"/>
                  </a:lnTo>
                  <a:lnTo>
                    <a:pt x="2578" y="23"/>
                  </a:lnTo>
                  <a:lnTo>
                    <a:pt x="2586" y="17"/>
                  </a:lnTo>
                  <a:lnTo>
                    <a:pt x="2595" y="0"/>
                  </a:lnTo>
                </a:path>
              </a:pathLst>
            </a:custGeom>
            <a:noFill/>
            <a:ln w="15875" cap="flat">
              <a:solidFill>
                <a:srgbClr val="C00000">
                  <a:alpha val="53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91" name="Group 190"/>
            <p:cNvGrpSpPr/>
            <p:nvPr/>
          </p:nvGrpSpPr>
          <p:grpSpPr>
            <a:xfrm>
              <a:off x="7137895" y="2406369"/>
              <a:ext cx="2537156" cy="1381126"/>
              <a:chOff x="6151297" y="1600200"/>
              <a:chExt cx="2537156" cy="1381126"/>
            </a:xfrm>
          </p:grpSpPr>
          <p:sp>
            <p:nvSpPr>
              <p:cNvPr id="192" name="Freeform 53"/>
              <p:cNvSpPr>
                <a:spLocks/>
              </p:cNvSpPr>
              <p:nvPr/>
            </p:nvSpPr>
            <p:spPr bwMode="auto">
              <a:xfrm>
                <a:off x="6151297" y="2297113"/>
                <a:ext cx="832031" cy="684213"/>
              </a:xfrm>
              <a:custGeom>
                <a:avLst/>
                <a:gdLst/>
                <a:ahLst/>
                <a:cxnLst>
                  <a:cxn ang="0">
                    <a:pos x="9" y="31"/>
                  </a:cxn>
                  <a:cxn ang="0">
                    <a:pos x="26" y="60"/>
                  </a:cxn>
                  <a:cxn ang="0">
                    <a:pos x="43" y="67"/>
                  </a:cxn>
                  <a:cxn ang="0">
                    <a:pos x="61" y="66"/>
                  </a:cxn>
                  <a:cxn ang="0">
                    <a:pos x="78" y="76"/>
                  </a:cxn>
                  <a:cxn ang="0">
                    <a:pos x="95" y="96"/>
                  </a:cxn>
                  <a:cxn ang="0">
                    <a:pos x="113" y="99"/>
                  </a:cxn>
                  <a:cxn ang="0">
                    <a:pos x="130" y="98"/>
                  </a:cxn>
                  <a:cxn ang="0">
                    <a:pos x="147" y="99"/>
                  </a:cxn>
                  <a:cxn ang="0">
                    <a:pos x="165" y="100"/>
                  </a:cxn>
                  <a:cxn ang="0">
                    <a:pos x="182" y="106"/>
                  </a:cxn>
                  <a:cxn ang="0">
                    <a:pos x="200" y="108"/>
                  </a:cxn>
                  <a:cxn ang="0">
                    <a:pos x="217" y="104"/>
                  </a:cxn>
                  <a:cxn ang="0">
                    <a:pos x="234" y="102"/>
                  </a:cxn>
                  <a:cxn ang="0">
                    <a:pos x="252" y="104"/>
                  </a:cxn>
                  <a:cxn ang="0">
                    <a:pos x="269" y="109"/>
                  </a:cxn>
                  <a:cxn ang="0">
                    <a:pos x="286" y="114"/>
                  </a:cxn>
                  <a:cxn ang="0">
                    <a:pos x="304" y="125"/>
                  </a:cxn>
                  <a:cxn ang="0">
                    <a:pos x="321" y="133"/>
                  </a:cxn>
                  <a:cxn ang="0">
                    <a:pos x="338" y="140"/>
                  </a:cxn>
                  <a:cxn ang="0">
                    <a:pos x="356" y="148"/>
                  </a:cxn>
                  <a:cxn ang="0">
                    <a:pos x="373" y="154"/>
                  </a:cxn>
                  <a:cxn ang="0">
                    <a:pos x="390" y="165"/>
                  </a:cxn>
                  <a:cxn ang="0">
                    <a:pos x="408" y="176"/>
                  </a:cxn>
                  <a:cxn ang="0">
                    <a:pos x="425" y="188"/>
                  </a:cxn>
                  <a:cxn ang="0">
                    <a:pos x="443" y="204"/>
                  </a:cxn>
                  <a:cxn ang="0">
                    <a:pos x="460" y="219"/>
                  </a:cxn>
                  <a:cxn ang="0">
                    <a:pos x="477" y="236"/>
                  </a:cxn>
                  <a:cxn ang="0">
                    <a:pos x="495" y="249"/>
                  </a:cxn>
                  <a:cxn ang="0">
                    <a:pos x="512" y="262"/>
                  </a:cxn>
                  <a:cxn ang="0">
                    <a:pos x="530" y="276"/>
                  </a:cxn>
                  <a:cxn ang="0">
                    <a:pos x="547" y="294"/>
                  </a:cxn>
                  <a:cxn ang="0">
                    <a:pos x="564" y="313"/>
                  </a:cxn>
                  <a:cxn ang="0">
                    <a:pos x="581" y="326"/>
                  </a:cxn>
                  <a:cxn ang="0">
                    <a:pos x="599" y="340"/>
                  </a:cxn>
                  <a:cxn ang="0">
                    <a:pos x="616" y="348"/>
                  </a:cxn>
                  <a:cxn ang="0">
                    <a:pos x="633" y="359"/>
                  </a:cxn>
                  <a:cxn ang="0">
                    <a:pos x="651" y="367"/>
                  </a:cxn>
                  <a:cxn ang="0">
                    <a:pos x="668" y="369"/>
                  </a:cxn>
                  <a:cxn ang="0">
                    <a:pos x="686" y="375"/>
                  </a:cxn>
                  <a:cxn ang="0">
                    <a:pos x="703" y="377"/>
                  </a:cxn>
                  <a:cxn ang="0">
                    <a:pos x="720" y="382"/>
                  </a:cxn>
                  <a:cxn ang="0">
                    <a:pos x="738" y="388"/>
                  </a:cxn>
                  <a:cxn ang="0">
                    <a:pos x="755" y="395"/>
                  </a:cxn>
                  <a:cxn ang="0">
                    <a:pos x="773" y="400"/>
                  </a:cxn>
                  <a:cxn ang="0">
                    <a:pos x="790" y="404"/>
                  </a:cxn>
                  <a:cxn ang="0">
                    <a:pos x="807" y="411"/>
                  </a:cxn>
                  <a:cxn ang="0">
                    <a:pos x="825" y="416"/>
                  </a:cxn>
                  <a:cxn ang="0">
                    <a:pos x="842" y="427"/>
                  </a:cxn>
                </a:cxnLst>
                <a:rect l="0" t="0" r="r" b="b"/>
                <a:pathLst>
                  <a:path w="851" h="431">
                    <a:moveTo>
                      <a:pt x="0" y="0"/>
                    </a:moveTo>
                    <a:lnTo>
                      <a:pt x="9" y="31"/>
                    </a:lnTo>
                    <a:lnTo>
                      <a:pt x="17" y="48"/>
                    </a:lnTo>
                    <a:lnTo>
                      <a:pt x="26" y="60"/>
                    </a:lnTo>
                    <a:lnTo>
                      <a:pt x="35" y="62"/>
                    </a:lnTo>
                    <a:lnTo>
                      <a:pt x="43" y="67"/>
                    </a:lnTo>
                    <a:lnTo>
                      <a:pt x="52" y="65"/>
                    </a:lnTo>
                    <a:lnTo>
                      <a:pt x="61" y="66"/>
                    </a:lnTo>
                    <a:lnTo>
                      <a:pt x="69" y="67"/>
                    </a:lnTo>
                    <a:lnTo>
                      <a:pt x="78" y="76"/>
                    </a:lnTo>
                    <a:lnTo>
                      <a:pt x="87" y="84"/>
                    </a:lnTo>
                    <a:lnTo>
                      <a:pt x="95" y="96"/>
                    </a:lnTo>
                    <a:lnTo>
                      <a:pt x="104" y="98"/>
                    </a:lnTo>
                    <a:lnTo>
                      <a:pt x="113" y="99"/>
                    </a:lnTo>
                    <a:lnTo>
                      <a:pt x="122" y="98"/>
                    </a:lnTo>
                    <a:lnTo>
                      <a:pt x="130" y="98"/>
                    </a:lnTo>
                    <a:lnTo>
                      <a:pt x="139" y="98"/>
                    </a:lnTo>
                    <a:lnTo>
                      <a:pt x="147" y="99"/>
                    </a:lnTo>
                    <a:lnTo>
                      <a:pt x="156" y="99"/>
                    </a:lnTo>
                    <a:lnTo>
                      <a:pt x="165" y="100"/>
                    </a:lnTo>
                    <a:lnTo>
                      <a:pt x="174" y="103"/>
                    </a:lnTo>
                    <a:lnTo>
                      <a:pt x="182" y="106"/>
                    </a:lnTo>
                    <a:lnTo>
                      <a:pt x="191" y="107"/>
                    </a:lnTo>
                    <a:lnTo>
                      <a:pt x="200" y="108"/>
                    </a:lnTo>
                    <a:lnTo>
                      <a:pt x="208" y="106"/>
                    </a:lnTo>
                    <a:lnTo>
                      <a:pt x="217" y="104"/>
                    </a:lnTo>
                    <a:lnTo>
                      <a:pt x="225" y="103"/>
                    </a:lnTo>
                    <a:lnTo>
                      <a:pt x="234" y="102"/>
                    </a:lnTo>
                    <a:lnTo>
                      <a:pt x="243" y="104"/>
                    </a:lnTo>
                    <a:lnTo>
                      <a:pt x="252" y="104"/>
                    </a:lnTo>
                    <a:lnTo>
                      <a:pt x="260" y="106"/>
                    </a:lnTo>
                    <a:lnTo>
                      <a:pt x="269" y="109"/>
                    </a:lnTo>
                    <a:lnTo>
                      <a:pt x="278" y="113"/>
                    </a:lnTo>
                    <a:lnTo>
                      <a:pt x="286" y="114"/>
                    </a:lnTo>
                    <a:lnTo>
                      <a:pt x="295" y="120"/>
                    </a:lnTo>
                    <a:lnTo>
                      <a:pt x="304" y="125"/>
                    </a:lnTo>
                    <a:lnTo>
                      <a:pt x="312" y="129"/>
                    </a:lnTo>
                    <a:lnTo>
                      <a:pt x="321" y="133"/>
                    </a:lnTo>
                    <a:lnTo>
                      <a:pt x="330" y="137"/>
                    </a:lnTo>
                    <a:lnTo>
                      <a:pt x="338" y="140"/>
                    </a:lnTo>
                    <a:lnTo>
                      <a:pt x="347" y="144"/>
                    </a:lnTo>
                    <a:lnTo>
                      <a:pt x="356" y="148"/>
                    </a:lnTo>
                    <a:lnTo>
                      <a:pt x="365" y="150"/>
                    </a:lnTo>
                    <a:lnTo>
                      <a:pt x="373" y="154"/>
                    </a:lnTo>
                    <a:lnTo>
                      <a:pt x="382" y="161"/>
                    </a:lnTo>
                    <a:lnTo>
                      <a:pt x="390" y="165"/>
                    </a:lnTo>
                    <a:lnTo>
                      <a:pt x="399" y="170"/>
                    </a:lnTo>
                    <a:lnTo>
                      <a:pt x="408" y="176"/>
                    </a:lnTo>
                    <a:lnTo>
                      <a:pt x="417" y="181"/>
                    </a:lnTo>
                    <a:lnTo>
                      <a:pt x="425" y="188"/>
                    </a:lnTo>
                    <a:lnTo>
                      <a:pt x="434" y="196"/>
                    </a:lnTo>
                    <a:lnTo>
                      <a:pt x="443" y="204"/>
                    </a:lnTo>
                    <a:lnTo>
                      <a:pt x="451" y="212"/>
                    </a:lnTo>
                    <a:lnTo>
                      <a:pt x="460" y="219"/>
                    </a:lnTo>
                    <a:lnTo>
                      <a:pt x="469" y="228"/>
                    </a:lnTo>
                    <a:lnTo>
                      <a:pt x="477" y="236"/>
                    </a:lnTo>
                    <a:lnTo>
                      <a:pt x="486" y="244"/>
                    </a:lnTo>
                    <a:lnTo>
                      <a:pt x="495" y="249"/>
                    </a:lnTo>
                    <a:lnTo>
                      <a:pt x="503" y="255"/>
                    </a:lnTo>
                    <a:lnTo>
                      <a:pt x="512" y="262"/>
                    </a:lnTo>
                    <a:lnTo>
                      <a:pt x="521" y="269"/>
                    </a:lnTo>
                    <a:lnTo>
                      <a:pt x="530" y="276"/>
                    </a:lnTo>
                    <a:lnTo>
                      <a:pt x="538" y="284"/>
                    </a:lnTo>
                    <a:lnTo>
                      <a:pt x="547" y="294"/>
                    </a:lnTo>
                    <a:lnTo>
                      <a:pt x="555" y="304"/>
                    </a:lnTo>
                    <a:lnTo>
                      <a:pt x="564" y="313"/>
                    </a:lnTo>
                    <a:lnTo>
                      <a:pt x="573" y="320"/>
                    </a:lnTo>
                    <a:lnTo>
                      <a:pt x="581" y="326"/>
                    </a:lnTo>
                    <a:lnTo>
                      <a:pt x="590" y="334"/>
                    </a:lnTo>
                    <a:lnTo>
                      <a:pt x="599" y="340"/>
                    </a:lnTo>
                    <a:lnTo>
                      <a:pt x="608" y="344"/>
                    </a:lnTo>
                    <a:lnTo>
                      <a:pt x="616" y="348"/>
                    </a:lnTo>
                    <a:lnTo>
                      <a:pt x="625" y="356"/>
                    </a:lnTo>
                    <a:lnTo>
                      <a:pt x="633" y="359"/>
                    </a:lnTo>
                    <a:lnTo>
                      <a:pt x="642" y="364"/>
                    </a:lnTo>
                    <a:lnTo>
                      <a:pt x="651" y="367"/>
                    </a:lnTo>
                    <a:lnTo>
                      <a:pt x="660" y="368"/>
                    </a:lnTo>
                    <a:lnTo>
                      <a:pt x="668" y="369"/>
                    </a:lnTo>
                    <a:lnTo>
                      <a:pt x="677" y="372"/>
                    </a:lnTo>
                    <a:lnTo>
                      <a:pt x="686" y="375"/>
                    </a:lnTo>
                    <a:lnTo>
                      <a:pt x="694" y="376"/>
                    </a:lnTo>
                    <a:lnTo>
                      <a:pt x="703" y="377"/>
                    </a:lnTo>
                    <a:lnTo>
                      <a:pt x="712" y="379"/>
                    </a:lnTo>
                    <a:lnTo>
                      <a:pt x="720" y="382"/>
                    </a:lnTo>
                    <a:lnTo>
                      <a:pt x="729" y="384"/>
                    </a:lnTo>
                    <a:lnTo>
                      <a:pt x="738" y="388"/>
                    </a:lnTo>
                    <a:lnTo>
                      <a:pt x="746" y="390"/>
                    </a:lnTo>
                    <a:lnTo>
                      <a:pt x="755" y="395"/>
                    </a:lnTo>
                    <a:lnTo>
                      <a:pt x="764" y="398"/>
                    </a:lnTo>
                    <a:lnTo>
                      <a:pt x="773" y="400"/>
                    </a:lnTo>
                    <a:lnTo>
                      <a:pt x="781" y="401"/>
                    </a:lnTo>
                    <a:lnTo>
                      <a:pt x="790" y="404"/>
                    </a:lnTo>
                    <a:lnTo>
                      <a:pt x="798" y="408"/>
                    </a:lnTo>
                    <a:lnTo>
                      <a:pt x="807" y="411"/>
                    </a:lnTo>
                    <a:lnTo>
                      <a:pt x="816" y="413"/>
                    </a:lnTo>
                    <a:lnTo>
                      <a:pt x="825" y="416"/>
                    </a:lnTo>
                    <a:lnTo>
                      <a:pt x="833" y="421"/>
                    </a:lnTo>
                    <a:lnTo>
                      <a:pt x="842" y="427"/>
                    </a:lnTo>
                    <a:lnTo>
                      <a:pt x="851" y="431"/>
                    </a:lnTo>
                  </a:path>
                </a:pathLst>
              </a:custGeom>
              <a:noFill/>
              <a:ln w="28575" cap="flat">
                <a:solidFill>
                  <a:srgbClr val="703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54"/>
              <p:cNvSpPr>
                <a:spLocks/>
              </p:cNvSpPr>
              <p:nvPr/>
            </p:nvSpPr>
            <p:spPr bwMode="auto">
              <a:xfrm>
                <a:off x="7848600" y="1600200"/>
                <a:ext cx="839853" cy="1209675"/>
              </a:xfrm>
              <a:custGeom>
                <a:avLst/>
                <a:gdLst/>
                <a:ahLst/>
                <a:cxnLst>
                  <a:cxn ang="0">
                    <a:pos x="9" y="760"/>
                  </a:cxn>
                  <a:cxn ang="0">
                    <a:pos x="26" y="761"/>
                  </a:cxn>
                  <a:cxn ang="0">
                    <a:pos x="43" y="761"/>
                  </a:cxn>
                  <a:cxn ang="0">
                    <a:pos x="61" y="756"/>
                  </a:cxn>
                  <a:cxn ang="0">
                    <a:pos x="78" y="745"/>
                  </a:cxn>
                  <a:cxn ang="0">
                    <a:pos x="96" y="729"/>
                  </a:cxn>
                  <a:cxn ang="0">
                    <a:pos x="113" y="712"/>
                  </a:cxn>
                  <a:cxn ang="0">
                    <a:pos x="130" y="693"/>
                  </a:cxn>
                  <a:cxn ang="0">
                    <a:pos x="147" y="678"/>
                  </a:cxn>
                  <a:cxn ang="0">
                    <a:pos x="165" y="665"/>
                  </a:cxn>
                  <a:cxn ang="0">
                    <a:pos x="182" y="648"/>
                  </a:cxn>
                  <a:cxn ang="0">
                    <a:pos x="199" y="629"/>
                  </a:cxn>
                  <a:cxn ang="0">
                    <a:pos x="217" y="604"/>
                  </a:cxn>
                  <a:cxn ang="0">
                    <a:pos x="234" y="575"/>
                  </a:cxn>
                  <a:cxn ang="0">
                    <a:pos x="252" y="543"/>
                  </a:cxn>
                  <a:cxn ang="0">
                    <a:pos x="269" y="514"/>
                  </a:cxn>
                  <a:cxn ang="0">
                    <a:pos x="286" y="489"/>
                  </a:cxn>
                  <a:cxn ang="0">
                    <a:pos x="304" y="460"/>
                  </a:cxn>
                  <a:cxn ang="0">
                    <a:pos x="321" y="429"/>
                  </a:cxn>
                  <a:cxn ang="0">
                    <a:pos x="339" y="400"/>
                  </a:cxn>
                  <a:cxn ang="0">
                    <a:pos x="356" y="373"/>
                  </a:cxn>
                  <a:cxn ang="0">
                    <a:pos x="373" y="343"/>
                  </a:cxn>
                  <a:cxn ang="0">
                    <a:pos x="391" y="318"/>
                  </a:cxn>
                  <a:cxn ang="0">
                    <a:pos x="408" y="300"/>
                  </a:cxn>
                  <a:cxn ang="0">
                    <a:pos x="425" y="281"/>
                  </a:cxn>
                  <a:cxn ang="0">
                    <a:pos x="442" y="261"/>
                  </a:cxn>
                  <a:cxn ang="0">
                    <a:pos x="460" y="238"/>
                  </a:cxn>
                  <a:cxn ang="0">
                    <a:pos x="477" y="213"/>
                  </a:cxn>
                  <a:cxn ang="0">
                    <a:pos x="495" y="186"/>
                  </a:cxn>
                  <a:cxn ang="0">
                    <a:pos x="512" y="159"/>
                  </a:cxn>
                  <a:cxn ang="0">
                    <a:pos x="529" y="136"/>
                  </a:cxn>
                  <a:cxn ang="0">
                    <a:pos x="547" y="112"/>
                  </a:cxn>
                  <a:cxn ang="0">
                    <a:pos x="564" y="94"/>
                  </a:cxn>
                  <a:cxn ang="0">
                    <a:pos x="582" y="78"/>
                  </a:cxn>
                  <a:cxn ang="0">
                    <a:pos x="599" y="65"/>
                  </a:cxn>
                  <a:cxn ang="0">
                    <a:pos x="616" y="54"/>
                  </a:cxn>
                  <a:cxn ang="0">
                    <a:pos x="634" y="45"/>
                  </a:cxn>
                  <a:cxn ang="0">
                    <a:pos x="651" y="37"/>
                  </a:cxn>
                  <a:cxn ang="0">
                    <a:pos x="668" y="32"/>
                  </a:cxn>
                  <a:cxn ang="0">
                    <a:pos x="686" y="26"/>
                  </a:cxn>
                  <a:cxn ang="0">
                    <a:pos x="703" y="21"/>
                  </a:cxn>
                  <a:cxn ang="0">
                    <a:pos x="720" y="7"/>
                  </a:cxn>
                  <a:cxn ang="0">
                    <a:pos x="738" y="0"/>
                  </a:cxn>
                  <a:cxn ang="0">
                    <a:pos x="755" y="3"/>
                  </a:cxn>
                  <a:cxn ang="0">
                    <a:pos x="772" y="10"/>
                  </a:cxn>
                  <a:cxn ang="0">
                    <a:pos x="790" y="22"/>
                  </a:cxn>
                  <a:cxn ang="0">
                    <a:pos x="807" y="34"/>
                  </a:cxn>
                  <a:cxn ang="0">
                    <a:pos x="825" y="52"/>
                  </a:cxn>
                  <a:cxn ang="0">
                    <a:pos x="842" y="46"/>
                  </a:cxn>
                  <a:cxn ang="0">
                    <a:pos x="859" y="6"/>
                  </a:cxn>
                </a:cxnLst>
                <a:rect l="0" t="0" r="r" b="b"/>
                <a:pathLst>
                  <a:path w="859" h="762">
                    <a:moveTo>
                      <a:pt x="0" y="758"/>
                    </a:moveTo>
                    <a:lnTo>
                      <a:pt x="9" y="760"/>
                    </a:lnTo>
                    <a:lnTo>
                      <a:pt x="17" y="761"/>
                    </a:lnTo>
                    <a:lnTo>
                      <a:pt x="26" y="761"/>
                    </a:lnTo>
                    <a:lnTo>
                      <a:pt x="35" y="762"/>
                    </a:lnTo>
                    <a:lnTo>
                      <a:pt x="43" y="761"/>
                    </a:lnTo>
                    <a:lnTo>
                      <a:pt x="52" y="759"/>
                    </a:lnTo>
                    <a:lnTo>
                      <a:pt x="61" y="756"/>
                    </a:lnTo>
                    <a:lnTo>
                      <a:pt x="69" y="751"/>
                    </a:lnTo>
                    <a:lnTo>
                      <a:pt x="78" y="745"/>
                    </a:lnTo>
                    <a:lnTo>
                      <a:pt x="87" y="736"/>
                    </a:lnTo>
                    <a:lnTo>
                      <a:pt x="96" y="729"/>
                    </a:lnTo>
                    <a:lnTo>
                      <a:pt x="104" y="720"/>
                    </a:lnTo>
                    <a:lnTo>
                      <a:pt x="113" y="712"/>
                    </a:lnTo>
                    <a:lnTo>
                      <a:pt x="121" y="701"/>
                    </a:lnTo>
                    <a:lnTo>
                      <a:pt x="130" y="693"/>
                    </a:lnTo>
                    <a:lnTo>
                      <a:pt x="139" y="685"/>
                    </a:lnTo>
                    <a:lnTo>
                      <a:pt x="147" y="678"/>
                    </a:lnTo>
                    <a:lnTo>
                      <a:pt x="156" y="672"/>
                    </a:lnTo>
                    <a:lnTo>
                      <a:pt x="165" y="665"/>
                    </a:lnTo>
                    <a:lnTo>
                      <a:pt x="174" y="657"/>
                    </a:lnTo>
                    <a:lnTo>
                      <a:pt x="182" y="648"/>
                    </a:lnTo>
                    <a:lnTo>
                      <a:pt x="191" y="638"/>
                    </a:lnTo>
                    <a:lnTo>
                      <a:pt x="199" y="629"/>
                    </a:lnTo>
                    <a:lnTo>
                      <a:pt x="208" y="617"/>
                    </a:lnTo>
                    <a:lnTo>
                      <a:pt x="217" y="604"/>
                    </a:lnTo>
                    <a:lnTo>
                      <a:pt x="226" y="590"/>
                    </a:lnTo>
                    <a:lnTo>
                      <a:pt x="234" y="575"/>
                    </a:lnTo>
                    <a:lnTo>
                      <a:pt x="243" y="559"/>
                    </a:lnTo>
                    <a:lnTo>
                      <a:pt x="252" y="543"/>
                    </a:lnTo>
                    <a:lnTo>
                      <a:pt x="260" y="529"/>
                    </a:lnTo>
                    <a:lnTo>
                      <a:pt x="269" y="514"/>
                    </a:lnTo>
                    <a:lnTo>
                      <a:pt x="278" y="501"/>
                    </a:lnTo>
                    <a:lnTo>
                      <a:pt x="286" y="489"/>
                    </a:lnTo>
                    <a:lnTo>
                      <a:pt x="295" y="475"/>
                    </a:lnTo>
                    <a:lnTo>
                      <a:pt x="304" y="460"/>
                    </a:lnTo>
                    <a:lnTo>
                      <a:pt x="312" y="444"/>
                    </a:lnTo>
                    <a:lnTo>
                      <a:pt x="321" y="429"/>
                    </a:lnTo>
                    <a:lnTo>
                      <a:pt x="330" y="415"/>
                    </a:lnTo>
                    <a:lnTo>
                      <a:pt x="339" y="400"/>
                    </a:lnTo>
                    <a:lnTo>
                      <a:pt x="347" y="388"/>
                    </a:lnTo>
                    <a:lnTo>
                      <a:pt x="356" y="373"/>
                    </a:lnTo>
                    <a:lnTo>
                      <a:pt x="364" y="357"/>
                    </a:lnTo>
                    <a:lnTo>
                      <a:pt x="373" y="343"/>
                    </a:lnTo>
                    <a:lnTo>
                      <a:pt x="382" y="330"/>
                    </a:lnTo>
                    <a:lnTo>
                      <a:pt x="391" y="318"/>
                    </a:lnTo>
                    <a:lnTo>
                      <a:pt x="399" y="308"/>
                    </a:lnTo>
                    <a:lnTo>
                      <a:pt x="408" y="300"/>
                    </a:lnTo>
                    <a:lnTo>
                      <a:pt x="417" y="291"/>
                    </a:lnTo>
                    <a:lnTo>
                      <a:pt x="425" y="281"/>
                    </a:lnTo>
                    <a:lnTo>
                      <a:pt x="434" y="271"/>
                    </a:lnTo>
                    <a:lnTo>
                      <a:pt x="442" y="261"/>
                    </a:lnTo>
                    <a:lnTo>
                      <a:pt x="451" y="249"/>
                    </a:lnTo>
                    <a:lnTo>
                      <a:pt x="460" y="238"/>
                    </a:lnTo>
                    <a:lnTo>
                      <a:pt x="469" y="225"/>
                    </a:lnTo>
                    <a:lnTo>
                      <a:pt x="477" y="213"/>
                    </a:lnTo>
                    <a:lnTo>
                      <a:pt x="486" y="200"/>
                    </a:lnTo>
                    <a:lnTo>
                      <a:pt x="495" y="186"/>
                    </a:lnTo>
                    <a:lnTo>
                      <a:pt x="503" y="172"/>
                    </a:lnTo>
                    <a:lnTo>
                      <a:pt x="512" y="159"/>
                    </a:lnTo>
                    <a:lnTo>
                      <a:pt x="521" y="148"/>
                    </a:lnTo>
                    <a:lnTo>
                      <a:pt x="529" y="136"/>
                    </a:lnTo>
                    <a:lnTo>
                      <a:pt x="538" y="123"/>
                    </a:lnTo>
                    <a:lnTo>
                      <a:pt x="547" y="112"/>
                    </a:lnTo>
                    <a:lnTo>
                      <a:pt x="555" y="102"/>
                    </a:lnTo>
                    <a:lnTo>
                      <a:pt x="564" y="94"/>
                    </a:lnTo>
                    <a:lnTo>
                      <a:pt x="573" y="85"/>
                    </a:lnTo>
                    <a:lnTo>
                      <a:pt x="582" y="78"/>
                    </a:lnTo>
                    <a:lnTo>
                      <a:pt x="590" y="72"/>
                    </a:lnTo>
                    <a:lnTo>
                      <a:pt x="599" y="65"/>
                    </a:lnTo>
                    <a:lnTo>
                      <a:pt x="607" y="60"/>
                    </a:lnTo>
                    <a:lnTo>
                      <a:pt x="616" y="54"/>
                    </a:lnTo>
                    <a:lnTo>
                      <a:pt x="625" y="49"/>
                    </a:lnTo>
                    <a:lnTo>
                      <a:pt x="634" y="45"/>
                    </a:lnTo>
                    <a:lnTo>
                      <a:pt x="642" y="41"/>
                    </a:lnTo>
                    <a:lnTo>
                      <a:pt x="651" y="37"/>
                    </a:lnTo>
                    <a:lnTo>
                      <a:pt x="660" y="34"/>
                    </a:lnTo>
                    <a:lnTo>
                      <a:pt x="668" y="32"/>
                    </a:lnTo>
                    <a:lnTo>
                      <a:pt x="677" y="30"/>
                    </a:lnTo>
                    <a:lnTo>
                      <a:pt x="686" y="26"/>
                    </a:lnTo>
                    <a:lnTo>
                      <a:pt x="694" y="24"/>
                    </a:lnTo>
                    <a:lnTo>
                      <a:pt x="703" y="21"/>
                    </a:lnTo>
                    <a:lnTo>
                      <a:pt x="712" y="16"/>
                    </a:lnTo>
                    <a:lnTo>
                      <a:pt x="720" y="7"/>
                    </a:lnTo>
                    <a:lnTo>
                      <a:pt x="729" y="2"/>
                    </a:lnTo>
                    <a:lnTo>
                      <a:pt x="738" y="0"/>
                    </a:lnTo>
                    <a:lnTo>
                      <a:pt x="747" y="1"/>
                    </a:lnTo>
                    <a:lnTo>
                      <a:pt x="755" y="3"/>
                    </a:lnTo>
                    <a:lnTo>
                      <a:pt x="764" y="7"/>
                    </a:lnTo>
                    <a:lnTo>
                      <a:pt x="772" y="10"/>
                    </a:lnTo>
                    <a:lnTo>
                      <a:pt x="781" y="12"/>
                    </a:lnTo>
                    <a:lnTo>
                      <a:pt x="790" y="22"/>
                    </a:lnTo>
                    <a:lnTo>
                      <a:pt x="798" y="28"/>
                    </a:lnTo>
                    <a:lnTo>
                      <a:pt x="807" y="34"/>
                    </a:lnTo>
                    <a:lnTo>
                      <a:pt x="816" y="45"/>
                    </a:lnTo>
                    <a:lnTo>
                      <a:pt x="825" y="52"/>
                    </a:lnTo>
                    <a:lnTo>
                      <a:pt x="833" y="47"/>
                    </a:lnTo>
                    <a:lnTo>
                      <a:pt x="842" y="46"/>
                    </a:lnTo>
                    <a:lnTo>
                      <a:pt x="850" y="31"/>
                    </a:lnTo>
                    <a:lnTo>
                      <a:pt x="859" y="6"/>
                    </a:lnTo>
                  </a:path>
                </a:pathLst>
              </a:custGeom>
              <a:noFill/>
              <a:ln w="28575" cap="flat">
                <a:solidFill>
                  <a:srgbClr val="703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53" name="Freeform 105"/>
            <p:cNvSpPr>
              <a:spLocks/>
            </p:cNvSpPr>
            <p:nvPr/>
          </p:nvSpPr>
          <p:spPr bwMode="auto">
            <a:xfrm>
              <a:off x="7110335" y="2483990"/>
              <a:ext cx="2590800" cy="1422400"/>
            </a:xfrm>
            <a:custGeom>
              <a:avLst/>
              <a:gdLst/>
              <a:ahLst/>
              <a:cxnLst>
                <a:cxn ang="0">
                  <a:pos x="35" y="485"/>
                </a:cxn>
                <a:cxn ang="0">
                  <a:pos x="78" y="507"/>
                </a:cxn>
                <a:cxn ang="0">
                  <a:pos x="122" y="524"/>
                </a:cxn>
                <a:cxn ang="0">
                  <a:pos x="165" y="534"/>
                </a:cxn>
                <a:cxn ang="0">
                  <a:pos x="208" y="537"/>
                </a:cxn>
                <a:cxn ang="0">
                  <a:pos x="252" y="545"/>
                </a:cxn>
                <a:cxn ang="0">
                  <a:pos x="295" y="556"/>
                </a:cxn>
                <a:cxn ang="0">
                  <a:pos x="338" y="574"/>
                </a:cxn>
                <a:cxn ang="0">
                  <a:pos x="382" y="598"/>
                </a:cxn>
                <a:cxn ang="0">
                  <a:pos x="425" y="627"/>
                </a:cxn>
                <a:cxn ang="0">
                  <a:pos x="469" y="660"/>
                </a:cxn>
                <a:cxn ang="0">
                  <a:pos x="512" y="697"/>
                </a:cxn>
                <a:cxn ang="0">
                  <a:pos x="555" y="734"/>
                </a:cxn>
                <a:cxn ang="0">
                  <a:pos x="599" y="765"/>
                </a:cxn>
                <a:cxn ang="0">
                  <a:pos x="642" y="789"/>
                </a:cxn>
                <a:cxn ang="0">
                  <a:pos x="686" y="806"/>
                </a:cxn>
                <a:cxn ang="0">
                  <a:pos x="729" y="820"/>
                </a:cxn>
                <a:cxn ang="0">
                  <a:pos x="773" y="833"/>
                </a:cxn>
                <a:cxn ang="0">
                  <a:pos x="816" y="849"/>
                </a:cxn>
                <a:cxn ang="0">
                  <a:pos x="859" y="864"/>
                </a:cxn>
                <a:cxn ang="0">
                  <a:pos x="903" y="877"/>
                </a:cxn>
                <a:cxn ang="0">
                  <a:pos x="946" y="884"/>
                </a:cxn>
                <a:cxn ang="0">
                  <a:pos x="989" y="992"/>
                </a:cxn>
                <a:cxn ang="0">
                  <a:pos x="1033" y="987"/>
                </a:cxn>
                <a:cxn ang="0">
                  <a:pos x="1076" y="971"/>
                </a:cxn>
                <a:cxn ang="0">
                  <a:pos x="1120" y="833"/>
                </a:cxn>
                <a:cxn ang="0">
                  <a:pos x="1163" y="862"/>
                </a:cxn>
                <a:cxn ang="0">
                  <a:pos x="1206" y="810"/>
                </a:cxn>
                <a:cxn ang="0">
                  <a:pos x="1250" y="703"/>
                </a:cxn>
                <a:cxn ang="0">
                  <a:pos x="1293" y="590"/>
                </a:cxn>
                <a:cxn ang="0">
                  <a:pos x="1337" y="479"/>
                </a:cxn>
                <a:cxn ang="0">
                  <a:pos x="1380" y="516"/>
                </a:cxn>
                <a:cxn ang="0">
                  <a:pos x="1424" y="684"/>
                </a:cxn>
                <a:cxn ang="0">
                  <a:pos x="1467" y="767"/>
                </a:cxn>
                <a:cxn ang="0">
                  <a:pos x="1510" y="786"/>
                </a:cxn>
                <a:cxn ang="0">
                  <a:pos x="1554" y="633"/>
                </a:cxn>
                <a:cxn ang="0">
                  <a:pos x="1597" y="665"/>
                </a:cxn>
                <a:cxn ang="0">
                  <a:pos x="1640" y="695"/>
                </a:cxn>
                <a:cxn ang="0">
                  <a:pos x="1684" y="723"/>
                </a:cxn>
                <a:cxn ang="0">
                  <a:pos x="1727" y="740"/>
                </a:cxn>
                <a:cxn ang="0">
                  <a:pos x="1771" y="742"/>
                </a:cxn>
                <a:cxn ang="0">
                  <a:pos x="1814" y="726"/>
                </a:cxn>
                <a:cxn ang="0">
                  <a:pos x="1857" y="696"/>
                </a:cxn>
                <a:cxn ang="0">
                  <a:pos x="1901" y="652"/>
                </a:cxn>
                <a:cxn ang="0">
                  <a:pos x="1944" y="598"/>
                </a:cxn>
                <a:cxn ang="0">
                  <a:pos x="1988" y="537"/>
                </a:cxn>
                <a:cxn ang="0">
                  <a:pos x="2031" y="467"/>
                </a:cxn>
                <a:cxn ang="0">
                  <a:pos x="2075" y="397"/>
                </a:cxn>
                <a:cxn ang="0">
                  <a:pos x="2118" y="334"/>
                </a:cxn>
                <a:cxn ang="0">
                  <a:pos x="2161" y="273"/>
                </a:cxn>
                <a:cxn ang="0">
                  <a:pos x="2205" y="214"/>
                </a:cxn>
                <a:cxn ang="0">
                  <a:pos x="2248" y="159"/>
                </a:cxn>
                <a:cxn ang="0">
                  <a:pos x="2291" y="107"/>
                </a:cxn>
                <a:cxn ang="0">
                  <a:pos x="2335" y="67"/>
                </a:cxn>
                <a:cxn ang="0">
                  <a:pos x="2378" y="40"/>
                </a:cxn>
                <a:cxn ang="0">
                  <a:pos x="2422" y="20"/>
                </a:cxn>
                <a:cxn ang="0">
                  <a:pos x="2465" y="12"/>
                </a:cxn>
                <a:cxn ang="0">
                  <a:pos x="2508" y="15"/>
                </a:cxn>
                <a:cxn ang="0">
                  <a:pos x="2552" y="24"/>
                </a:cxn>
                <a:cxn ang="0">
                  <a:pos x="2595" y="0"/>
                </a:cxn>
              </a:cxnLst>
              <a:rect l="0" t="0" r="r" b="b"/>
              <a:pathLst>
                <a:path w="2595" h="992">
                  <a:moveTo>
                    <a:pt x="0" y="433"/>
                  </a:moveTo>
                  <a:lnTo>
                    <a:pt x="9" y="459"/>
                  </a:lnTo>
                  <a:lnTo>
                    <a:pt x="17" y="473"/>
                  </a:lnTo>
                  <a:lnTo>
                    <a:pt x="26" y="480"/>
                  </a:lnTo>
                  <a:lnTo>
                    <a:pt x="35" y="485"/>
                  </a:lnTo>
                  <a:lnTo>
                    <a:pt x="43" y="490"/>
                  </a:lnTo>
                  <a:lnTo>
                    <a:pt x="52" y="496"/>
                  </a:lnTo>
                  <a:lnTo>
                    <a:pt x="61" y="501"/>
                  </a:lnTo>
                  <a:lnTo>
                    <a:pt x="69" y="504"/>
                  </a:lnTo>
                  <a:lnTo>
                    <a:pt x="78" y="507"/>
                  </a:lnTo>
                  <a:lnTo>
                    <a:pt x="87" y="513"/>
                  </a:lnTo>
                  <a:lnTo>
                    <a:pt x="95" y="516"/>
                  </a:lnTo>
                  <a:lnTo>
                    <a:pt x="104" y="519"/>
                  </a:lnTo>
                  <a:lnTo>
                    <a:pt x="113" y="522"/>
                  </a:lnTo>
                  <a:lnTo>
                    <a:pt x="122" y="524"/>
                  </a:lnTo>
                  <a:lnTo>
                    <a:pt x="130" y="526"/>
                  </a:lnTo>
                  <a:lnTo>
                    <a:pt x="139" y="528"/>
                  </a:lnTo>
                  <a:lnTo>
                    <a:pt x="147" y="530"/>
                  </a:lnTo>
                  <a:lnTo>
                    <a:pt x="156" y="532"/>
                  </a:lnTo>
                  <a:lnTo>
                    <a:pt x="165" y="534"/>
                  </a:lnTo>
                  <a:lnTo>
                    <a:pt x="174" y="535"/>
                  </a:lnTo>
                  <a:lnTo>
                    <a:pt x="182" y="535"/>
                  </a:lnTo>
                  <a:lnTo>
                    <a:pt x="191" y="536"/>
                  </a:lnTo>
                  <a:lnTo>
                    <a:pt x="200" y="537"/>
                  </a:lnTo>
                  <a:lnTo>
                    <a:pt x="208" y="537"/>
                  </a:lnTo>
                  <a:lnTo>
                    <a:pt x="217" y="538"/>
                  </a:lnTo>
                  <a:lnTo>
                    <a:pt x="225" y="540"/>
                  </a:lnTo>
                  <a:lnTo>
                    <a:pt x="234" y="541"/>
                  </a:lnTo>
                  <a:lnTo>
                    <a:pt x="243" y="543"/>
                  </a:lnTo>
                  <a:lnTo>
                    <a:pt x="252" y="545"/>
                  </a:lnTo>
                  <a:lnTo>
                    <a:pt x="260" y="547"/>
                  </a:lnTo>
                  <a:lnTo>
                    <a:pt x="269" y="549"/>
                  </a:lnTo>
                  <a:lnTo>
                    <a:pt x="278" y="551"/>
                  </a:lnTo>
                  <a:lnTo>
                    <a:pt x="286" y="553"/>
                  </a:lnTo>
                  <a:lnTo>
                    <a:pt x="295" y="556"/>
                  </a:lnTo>
                  <a:lnTo>
                    <a:pt x="304" y="559"/>
                  </a:lnTo>
                  <a:lnTo>
                    <a:pt x="312" y="562"/>
                  </a:lnTo>
                  <a:lnTo>
                    <a:pt x="321" y="566"/>
                  </a:lnTo>
                  <a:lnTo>
                    <a:pt x="330" y="570"/>
                  </a:lnTo>
                  <a:lnTo>
                    <a:pt x="338" y="574"/>
                  </a:lnTo>
                  <a:lnTo>
                    <a:pt x="347" y="578"/>
                  </a:lnTo>
                  <a:lnTo>
                    <a:pt x="356" y="583"/>
                  </a:lnTo>
                  <a:lnTo>
                    <a:pt x="365" y="588"/>
                  </a:lnTo>
                  <a:lnTo>
                    <a:pt x="373" y="593"/>
                  </a:lnTo>
                  <a:lnTo>
                    <a:pt x="382" y="598"/>
                  </a:lnTo>
                  <a:lnTo>
                    <a:pt x="390" y="603"/>
                  </a:lnTo>
                  <a:lnTo>
                    <a:pt x="399" y="609"/>
                  </a:lnTo>
                  <a:lnTo>
                    <a:pt x="408" y="615"/>
                  </a:lnTo>
                  <a:lnTo>
                    <a:pt x="417" y="621"/>
                  </a:lnTo>
                  <a:lnTo>
                    <a:pt x="425" y="627"/>
                  </a:lnTo>
                  <a:lnTo>
                    <a:pt x="434" y="633"/>
                  </a:lnTo>
                  <a:lnTo>
                    <a:pt x="443" y="639"/>
                  </a:lnTo>
                  <a:lnTo>
                    <a:pt x="451" y="646"/>
                  </a:lnTo>
                  <a:lnTo>
                    <a:pt x="460" y="653"/>
                  </a:lnTo>
                  <a:lnTo>
                    <a:pt x="469" y="660"/>
                  </a:lnTo>
                  <a:lnTo>
                    <a:pt x="477" y="667"/>
                  </a:lnTo>
                  <a:lnTo>
                    <a:pt x="486" y="675"/>
                  </a:lnTo>
                  <a:lnTo>
                    <a:pt x="495" y="682"/>
                  </a:lnTo>
                  <a:lnTo>
                    <a:pt x="503" y="690"/>
                  </a:lnTo>
                  <a:lnTo>
                    <a:pt x="512" y="697"/>
                  </a:lnTo>
                  <a:lnTo>
                    <a:pt x="521" y="705"/>
                  </a:lnTo>
                  <a:lnTo>
                    <a:pt x="530" y="712"/>
                  </a:lnTo>
                  <a:lnTo>
                    <a:pt x="538" y="720"/>
                  </a:lnTo>
                  <a:lnTo>
                    <a:pt x="547" y="727"/>
                  </a:lnTo>
                  <a:lnTo>
                    <a:pt x="555" y="734"/>
                  </a:lnTo>
                  <a:lnTo>
                    <a:pt x="564" y="741"/>
                  </a:lnTo>
                  <a:lnTo>
                    <a:pt x="573" y="747"/>
                  </a:lnTo>
                  <a:lnTo>
                    <a:pt x="581" y="753"/>
                  </a:lnTo>
                  <a:lnTo>
                    <a:pt x="590" y="759"/>
                  </a:lnTo>
                  <a:lnTo>
                    <a:pt x="599" y="765"/>
                  </a:lnTo>
                  <a:lnTo>
                    <a:pt x="608" y="771"/>
                  </a:lnTo>
                  <a:lnTo>
                    <a:pt x="616" y="776"/>
                  </a:lnTo>
                  <a:lnTo>
                    <a:pt x="625" y="781"/>
                  </a:lnTo>
                  <a:lnTo>
                    <a:pt x="633" y="785"/>
                  </a:lnTo>
                  <a:lnTo>
                    <a:pt x="642" y="789"/>
                  </a:lnTo>
                  <a:lnTo>
                    <a:pt x="651" y="793"/>
                  </a:lnTo>
                  <a:lnTo>
                    <a:pt x="660" y="796"/>
                  </a:lnTo>
                  <a:lnTo>
                    <a:pt x="668" y="800"/>
                  </a:lnTo>
                  <a:lnTo>
                    <a:pt x="677" y="803"/>
                  </a:lnTo>
                  <a:lnTo>
                    <a:pt x="686" y="806"/>
                  </a:lnTo>
                  <a:lnTo>
                    <a:pt x="694" y="809"/>
                  </a:lnTo>
                  <a:lnTo>
                    <a:pt x="703" y="812"/>
                  </a:lnTo>
                  <a:lnTo>
                    <a:pt x="712" y="814"/>
                  </a:lnTo>
                  <a:lnTo>
                    <a:pt x="720" y="817"/>
                  </a:lnTo>
                  <a:lnTo>
                    <a:pt x="729" y="820"/>
                  </a:lnTo>
                  <a:lnTo>
                    <a:pt x="738" y="822"/>
                  </a:lnTo>
                  <a:lnTo>
                    <a:pt x="746" y="825"/>
                  </a:lnTo>
                  <a:lnTo>
                    <a:pt x="755" y="827"/>
                  </a:lnTo>
                  <a:lnTo>
                    <a:pt x="764" y="830"/>
                  </a:lnTo>
                  <a:lnTo>
                    <a:pt x="773" y="833"/>
                  </a:lnTo>
                  <a:lnTo>
                    <a:pt x="781" y="836"/>
                  </a:lnTo>
                  <a:lnTo>
                    <a:pt x="790" y="839"/>
                  </a:lnTo>
                  <a:lnTo>
                    <a:pt x="798" y="843"/>
                  </a:lnTo>
                  <a:lnTo>
                    <a:pt x="807" y="846"/>
                  </a:lnTo>
                  <a:lnTo>
                    <a:pt x="816" y="849"/>
                  </a:lnTo>
                  <a:lnTo>
                    <a:pt x="825" y="852"/>
                  </a:lnTo>
                  <a:lnTo>
                    <a:pt x="833" y="855"/>
                  </a:lnTo>
                  <a:lnTo>
                    <a:pt x="842" y="858"/>
                  </a:lnTo>
                  <a:lnTo>
                    <a:pt x="851" y="861"/>
                  </a:lnTo>
                  <a:lnTo>
                    <a:pt x="859" y="864"/>
                  </a:lnTo>
                  <a:lnTo>
                    <a:pt x="868" y="867"/>
                  </a:lnTo>
                  <a:lnTo>
                    <a:pt x="876" y="870"/>
                  </a:lnTo>
                  <a:lnTo>
                    <a:pt x="885" y="873"/>
                  </a:lnTo>
                  <a:lnTo>
                    <a:pt x="894" y="875"/>
                  </a:lnTo>
                  <a:lnTo>
                    <a:pt x="903" y="877"/>
                  </a:lnTo>
                  <a:lnTo>
                    <a:pt x="911" y="879"/>
                  </a:lnTo>
                  <a:lnTo>
                    <a:pt x="920" y="880"/>
                  </a:lnTo>
                  <a:lnTo>
                    <a:pt x="929" y="882"/>
                  </a:lnTo>
                  <a:lnTo>
                    <a:pt x="937" y="883"/>
                  </a:lnTo>
                  <a:lnTo>
                    <a:pt x="946" y="884"/>
                  </a:lnTo>
                  <a:lnTo>
                    <a:pt x="955" y="990"/>
                  </a:lnTo>
                  <a:lnTo>
                    <a:pt x="963" y="991"/>
                  </a:lnTo>
                  <a:lnTo>
                    <a:pt x="972" y="992"/>
                  </a:lnTo>
                  <a:lnTo>
                    <a:pt x="981" y="992"/>
                  </a:lnTo>
                  <a:lnTo>
                    <a:pt x="989" y="992"/>
                  </a:lnTo>
                  <a:lnTo>
                    <a:pt x="998" y="992"/>
                  </a:lnTo>
                  <a:lnTo>
                    <a:pt x="1007" y="991"/>
                  </a:lnTo>
                  <a:lnTo>
                    <a:pt x="1016" y="990"/>
                  </a:lnTo>
                  <a:lnTo>
                    <a:pt x="1024" y="989"/>
                  </a:lnTo>
                  <a:lnTo>
                    <a:pt x="1033" y="987"/>
                  </a:lnTo>
                  <a:lnTo>
                    <a:pt x="1041" y="985"/>
                  </a:lnTo>
                  <a:lnTo>
                    <a:pt x="1050" y="982"/>
                  </a:lnTo>
                  <a:lnTo>
                    <a:pt x="1059" y="979"/>
                  </a:lnTo>
                  <a:lnTo>
                    <a:pt x="1068" y="975"/>
                  </a:lnTo>
                  <a:lnTo>
                    <a:pt x="1076" y="971"/>
                  </a:lnTo>
                  <a:lnTo>
                    <a:pt x="1085" y="966"/>
                  </a:lnTo>
                  <a:lnTo>
                    <a:pt x="1094" y="960"/>
                  </a:lnTo>
                  <a:lnTo>
                    <a:pt x="1102" y="954"/>
                  </a:lnTo>
                  <a:lnTo>
                    <a:pt x="1111" y="946"/>
                  </a:lnTo>
                  <a:lnTo>
                    <a:pt x="1120" y="833"/>
                  </a:lnTo>
                  <a:lnTo>
                    <a:pt x="1128" y="899"/>
                  </a:lnTo>
                  <a:lnTo>
                    <a:pt x="1137" y="890"/>
                  </a:lnTo>
                  <a:lnTo>
                    <a:pt x="1146" y="881"/>
                  </a:lnTo>
                  <a:lnTo>
                    <a:pt x="1154" y="872"/>
                  </a:lnTo>
                  <a:lnTo>
                    <a:pt x="1163" y="862"/>
                  </a:lnTo>
                  <a:lnTo>
                    <a:pt x="1172" y="852"/>
                  </a:lnTo>
                  <a:lnTo>
                    <a:pt x="1181" y="841"/>
                  </a:lnTo>
                  <a:lnTo>
                    <a:pt x="1189" y="831"/>
                  </a:lnTo>
                  <a:lnTo>
                    <a:pt x="1198" y="821"/>
                  </a:lnTo>
                  <a:lnTo>
                    <a:pt x="1206" y="810"/>
                  </a:lnTo>
                  <a:lnTo>
                    <a:pt x="1215" y="739"/>
                  </a:lnTo>
                  <a:lnTo>
                    <a:pt x="1224" y="730"/>
                  </a:lnTo>
                  <a:lnTo>
                    <a:pt x="1232" y="721"/>
                  </a:lnTo>
                  <a:lnTo>
                    <a:pt x="1241" y="711"/>
                  </a:lnTo>
                  <a:lnTo>
                    <a:pt x="1250" y="703"/>
                  </a:lnTo>
                  <a:lnTo>
                    <a:pt x="1259" y="694"/>
                  </a:lnTo>
                  <a:lnTo>
                    <a:pt x="1267" y="686"/>
                  </a:lnTo>
                  <a:lnTo>
                    <a:pt x="1276" y="678"/>
                  </a:lnTo>
                  <a:lnTo>
                    <a:pt x="1284" y="671"/>
                  </a:lnTo>
                  <a:lnTo>
                    <a:pt x="1293" y="590"/>
                  </a:lnTo>
                  <a:lnTo>
                    <a:pt x="1302" y="505"/>
                  </a:lnTo>
                  <a:lnTo>
                    <a:pt x="1311" y="498"/>
                  </a:lnTo>
                  <a:lnTo>
                    <a:pt x="1319" y="491"/>
                  </a:lnTo>
                  <a:lnTo>
                    <a:pt x="1328" y="485"/>
                  </a:lnTo>
                  <a:lnTo>
                    <a:pt x="1337" y="479"/>
                  </a:lnTo>
                  <a:lnTo>
                    <a:pt x="1345" y="473"/>
                  </a:lnTo>
                  <a:lnTo>
                    <a:pt x="1354" y="468"/>
                  </a:lnTo>
                  <a:lnTo>
                    <a:pt x="1363" y="463"/>
                  </a:lnTo>
                  <a:lnTo>
                    <a:pt x="1371" y="459"/>
                  </a:lnTo>
                  <a:lnTo>
                    <a:pt x="1380" y="516"/>
                  </a:lnTo>
                  <a:lnTo>
                    <a:pt x="1389" y="693"/>
                  </a:lnTo>
                  <a:lnTo>
                    <a:pt x="1397" y="690"/>
                  </a:lnTo>
                  <a:lnTo>
                    <a:pt x="1406" y="688"/>
                  </a:lnTo>
                  <a:lnTo>
                    <a:pt x="1415" y="686"/>
                  </a:lnTo>
                  <a:lnTo>
                    <a:pt x="1424" y="684"/>
                  </a:lnTo>
                  <a:lnTo>
                    <a:pt x="1432" y="684"/>
                  </a:lnTo>
                  <a:lnTo>
                    <a:pt x="1441" y="684"/>
                  </a:lnTo>
                  <a:lnTo>
                    <a:pt x="1449" y="685"/>
                  </a:lnTo>
                  <a:lnTo>
                    <a:pt x="1458" y="687"/>
                  </a:lnTo>
                  <a:lnTo>
                    <a:pt x="1467" y="767"/>
                  </a:lnTo>
                  <a:lnTo>
                    <a:pt x="1476" y="769"/>
                  </a:lnTo>
                  <a:lnTo>
                    <a:pt x="1484" y="772"/>
                  </a:lnTo>
                  <a:lnTo>
                    <a:pt x="1493" y="776"/>
                  </a:lnTo>
                  <a:lnTo>
                    <a:pt x="1502" y="781"/>
                  </a:lnTo>
                  <a:lnTo>
                    <a:pt x="1510" y="786"/>
                  </a:lnTo>
                  <a:lnTo>
                    <a:pt x="1519" y="791"/>
                  </a:lnTo>
                  <a:lnTo>
                    <a:pt x="1527" y="796"/>
                  </a:lnTo>
                  <a:lnTo>
                    <a:pt x="1536" y="802"/>
                  </a:lnTo>
                  <a:lnTo>
                    <a:pt x="1545" y="808"/>
                  </a:lnTo>
                  <a:lnTo>
                    <a:pt x="1554" y="633"/>
                  </a:lnTo>
                  <a:lnTo>
                    <a:pt x="1562" y="639"/>
                  </a:lnTo>
                  <a:lnTo>
                    <a:pt x="1571" y="646"/>
                  </a:lnTo>
                  <a:lnTo>
                    <a:pt x="1580" y="652"/>
                  </a:lnTo>
                  <a:lnTo>
                    <a:pt x="1588" y="659"/>
                  </a:lnTo>
                  <a:lnTo>
                    <a:pt x="1597" y="665"/>
                  </a:lnTo>
                  <a:lnTo>
                    <a:pt x="1606" y="672"/>
                  </a:lnTo>
                  <a:lnTo>
                    <a:pt x="1614" y="678"/>
                  </a:lnTo>
                  <a:lnTo>
                    <a:pt x="1623" y="683"/>
                  </a:lnTo>
                  <a:lnTo>
                    <a:pt x="1632" y="689"/>
                  </a:lnTo>
                  <a:lnTo>
                    <a:pt x="1640" y="695"/>
                  </a:lnTo>
                  <a:lnTo>
                    <a:pt x="1649" y="701"/>
                  </a:lnTo>
                  <a:lnTo>
                    <a:pt x="1658" y="707"/>
                  </a:lnTo>
                  <a:lnTo>
                    <a:pt x="1667" y="712"/>
                  </a:lnTo>
                  <a:lnTo>
                    <a:pt x="1675" y="718"/>
                  </a:lnTo>
                  <a:lnTo>
                    <a:pt x="1684" y="723"/>
                  </a:lnTo>
                  <a:lnTo>
                    <a:pt x="1692" y="727"/>
                  </a:lnTo>
                  <a:lnTo>
                    <a:pt x="1701" y="731"/>
                  </a:lnTo>
                  <a:lnTo>
                    <a:pt x="1710" y="735"/>
                  </a:lnTo>
                  <a:lnTo>
                    <a:pt x="1719" y="738"/>
                  </a:lnTo>
                  <a:lnTo>
                    <a:pt x="1727" y="740"/>
                  </a:lnTo>
                  <a:lnTo>
                    <a:pt x="1736" y="742"/>
                  </a:lnTo>
                  <a:lnTo>
                    <a:pt x="1745" y="743"/>
                  </a:lnTo>
                  <a:lnTo>
                    <a:pt x="1753" y="743"/>
                  </a:lnTo>
                  <a:lnTo>
                    <a:pt x="1762" y="743"/>
                  </a:lnTo>
                  <a:lnTo>
                    <a:pt x="1771" y="742"/>
                  </a:lnTo>
                  <a:lnTo>
                    <a:pt x="1779" y="740"/>
                  </a:lnTo>
                  <a:lnTo>
                    <a:pt x="1788" y="737"/>
                  </a:lnTo>
                  <a:lnTo>
                    <a:pt x="1797" y="734"/>
                  </a:lnTo>
                  <a:lnTo>
                    <a:pt x="1805" y="730"/>
                  </a:lnTo>
                  <a:lnTo>
                    <a:pt x="1814" y="726"/>
                  </a:lnTo>
                  <a:lnTo>
                    <a:pt x="1823" y="721"/>
                  </a:lnTo>
                  <a:lnTo>
                    <a:pt x="1832" y="715"/>
                  </a:lnTo>
                  <a:lnTo>
                    <a:pt x="1840" y="709"/>
                  </a:lnTo>
                  <a:lnTo>
                    <a:pt x="1849" y="703"/>
                  </a:lnTo>
                  <a:lnTo>
                    <a:pt x="1857" y="696"/>
                  </a:lnTo>
                  <a:lnTo>
                    <a:pt x="1866" y="688"/>
                  </a:lnTo>
                  <a:lnTo>
                    <a:pt x="1875" y="680"/>
                  </a:lnTo>
                  <a:lnTo>
                    <a:pt x="1883" y="671"/>
                  </a:lnTo>
                  <a:lnTo>
                    <a:pt x="1892" y="662"/>
                  </a:lnTo>
                  <a:lnTo>
                    <a:pt x="1901" y="652"/>
                  </a:lnTo>
                  <a:lnTo>
                    <a:pt x="1910" y="642"/>
                  </a:lnTo>
                  <a:lnTo>
                    <a:pt x="1918" y="632"/>
                  </a:lnTo>
                  <a:lnTo>
                    <a:pt x="1927" y="621"/>
                  </a:lnTo>
                  <a:lnTo>
                    <a:pt x="1935" y="610"/>
                  </a:lnTo>
                  <a:lnTo>
                    <a:pt x="1944" y="598"/>
                  </a:lnTo>
                  <a:lnTo>
                    <a:pt x="1953" y="587"/>
                  </a:lnTo>
                  <a:lnTo>
                    <a:pt x="1962" y="575"/>
                  </a:lnTo>
                  <a:lnTo>
                    <a:pt x="1970" y="563"/>
                  </a:lnTo>
                  <a:lnTo>
                    <a:pt x="1979" y="550"/>
                  </a:lnTo>
                  <a:lnTo>
                    <a:pt x="1988" y="537"/>
                  </a:lnTo>
                  <a:lnTo>
                    <a:pt x="1996" y="523"/>
                  </a:lnTo>
                  <a:lnTo>
                    <a:pt x="2005" y="510"/>
                  </a:lnTo>
                  <a:lnTo>
                    <a:pt x="2014" y="496"/>
                  </a:lnTo>
                  <a:lnTo>
                    <a:pt x="2022" y="481"/>
                  </a:lnTo>
                  <a:lnTo>
                    <a:pt x="2031" y="467"/>
                  </a:lnTo>
                  <a:lnTo>
                    <a:pt x="2040" y="453"/>
                  </a:lnTo>
                  <a:lnTo>
                    <a:pt x="2048" y="438"/>
                  </a:lnTo>
                  <a:lnTo>
                    <a:pt x="2057" y="424"/>
                  </a:lnTo>
                  <a:lnTo>
                    <a:pt x="2066" y="411"/>
                  </a:lnTo>
                  <a:lnTo>
                    <a:pt x="2075" y="397"/>
                  </a:lnTo>
                  <a:lnTo>
                    <a:pt x="2083" y="384"/>
                  </a:lnTo>
                  <a:lnTo>
                    <a:pt x="2092" y="372"/>
                  </a:lnTo>
                  <a:lnTo>
                    <a:pt x="2100" y="359"/>
                  </a:lnTo>
                  <a:lnTo>
                    <a:pt x="2109" y="346"/>
                  </a:lnTo>
                  <a:lnTo>
                    <a:pt x="2118" y="334"/>
                  </a:lnTo>
                  <a:lnTo>
                    <a:pt x="2127" y="321"/>
                  </a:lnTo>
                  <a:lnTo>
                    <a:pt x="2135" y="309"/>
                  </a:lnTo>
                  <a:lnTo>
                    <a:pt x="2144" y="297"/>
                  </a:lnTo>
                  <a:lnTo>
                    <a:pt x="2153" y="285"/>
                  </a:lnTo>
                  <a:lnTo>
                    <a:pt x="2161" y="273"/>
                  </a:lnTo>
                  <a:lnTo>
                    <a:pt x="2170" y="261"/>
                  </a:lnTo>
                  <a:lnTo>
                    <a:pt x="2178" y="249"/>
                  </a:lnTo>
                  <a:lnTo>
                    <a:pt x="2187" y="238"/>
                  </a:lnTo>
                  <a:lnTo>
                    <a:pt x="2196" y="226"/>
                  </a:lnTo>
                  <a:lnTo>
                    <a:pt x="2205" y="214"/>
                  </a:lnTo>
                  <a:lnTo>
                    <a:pt x="2213" y="203"/>
                  </a:lnTo>
                  <a:lnTo>
                    <a:pt x="2222" y="192"/>
                  </a:lnTo>
                  <a:lnTo>
                    <a:pt x="2231" y="181"/>
                  </a:lnTo>
                  <a:lnTo>
                    <a:pt x="2239" y="169"/>
                  </a:lnTo>
                  <a:lnTo>
                    <a:pt x="2248" y="159"/>
                  </a:lnTo>
                  <a:lnTo>
                    <a:pt x="2257" y="148"/>
                  </a:lnTo>
                  <a:lnTo>
                    <a:pt x="2265" y="137"/>
                  </a:lnTo>
                  <a:lnTo>
                    <a:pt x="2274" y="127"/>
                  </a:lnTo>
                  <a:lnTo>
                    <a:pt x="2283" y="117"/>
                  </a:lnTo>
                  <a:lnTo>
                    <a:pt x="2291" y="107"/>
                  </a:lnTo>
                  <a:lnTo>
                    <a:pt x="2300" y="98"/>
                  </a:lnTo>
                  <a:lnTo>
                    <a:pt x="2309" y="90"/>
                  </a:lnTo>
                  <a:lnTo>
                    <a:pt x="2318" y="82"/>
                  </a:lnTo>
                  <a:lnTo>
                    <a:pt x="2326" y="74"/>
                  </a:lnTo>
                  <a:lnTo>
                    <a:pt x="2335" y="67"/>
                  </a:lnTo>
                  <a:lnTo>
                    <a:pt x="2343" y="61"/>
                  </a:lnTo>
                  <a:lnTo>
                    <a:pt x="2352" y="55"/>
                  </a:lnTo>
                  <a:lnTo>
                    <a:pt x="2361" y="50"/>
                  </a:lnTo>
                  <a:lnTo>
                    <a:pt x="2370" y="45"/>
                  </a:lnTo>
                  <a:lnTo>
                    <a:pt x="2378" y="40"/>
                  </a:lnTo>
                  <a:lnTo>
                    <a:pt x="2387" y="35"/>
                  </a:lnTo>
                  <a:lnTo>
                    <a:pt x="2396" y="30"/>
                  </a:lnTo>
                  <a:lnTo>
                    <a:pt x="2404" y="26"/>
                  </a:lnTo>
                  <a:lnTo>
                    <a:pt x="2413" y="23"/>
                  </a:lnTo>
                  <a:lnTo>
                    <a:pt x="2422" y="20"/>
                  </a:lnTo>
                  <a:lnTo>
                    <a:pt x="2430" y="17"/>
                  </a:lnTo>
                  <a:lnTo>
                    <a:pt x="2439" y="15"/>
                  </a:lnTo>
                  <a:lnTo>
                    <a:pt x="2448" y="13"/>
                  </a:lnTo>
                  <a:lnTo>
                    <a:pt x="2456" y="13"/>
                  </a:lnTo>
                  <a:lnTo>
                    <a:pt x="2465" y="12"/>
                  </a:lnTo>
                  <a:lnTo>
                    <a:pt x="2474" y="13"/>
                  </a:lnTo>
                  <a:lnTo>
                    <a:pt x="2483" y="13"/>
                  </a:lnTo>
                  <a:lnTo>
                    <a:pt x="2491" y="14"/>
                  </a:lnTo>
                  <a:lnTo>
                    <a:pt x="2500" y="15"/>
                  </a:lnTo>
                  <a:lnTo>
                    <a:pt x="2508" y="15"/>
                  </a:lnTo>
                  <a:lnTo>
                    <a:pt x="2517" y="15"/>
                  </a:lnTo>
                  <a:lnTo>
                    <a:pt x="2526" y="15"/>
                  </a:lnTo>
                  <a:lnTo>
                    <a:pt x="2534" y="17"/>
                  </a:lnTo>
                  <a:lnTo>
                    <a:pt x="2543" y="20"/>
                  </a:lnTo>
                  <a:lnTo>
                    <a:pt x="2552" y="24"/>
                  </a:lnTo>
                  <a:lnTo>
                    <a:pt x="2561" y="28"/>
                  </a:lnTo>
                  <a:lnTo>
                    <a:pt x="2569" y="31"/>
                  </a:lnTo>
                  <a:lnTo>
                    <a:pt x="2578" y="30"/>
                  </a:lnTo>
                  <a:lnTo>
                    <a:pt x="2586" y="22"/>
                  </a:lnTo>
                  <a:lnTo>
                    <a:pt x="2595" y="0"/>
                  </a:lnTo>
                </a:path>
              </a:pathLst>
            </a:custGeom>
            <a:noFill/>
            <a:ln w="15875" cap="flat">
              <a:solidFill>
                <a:srgbClr val="C00000">
                  <a:alpha val="53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94" name="Group 193"/>
            <p:cNvGrpSpPr/>
            <p:nvPr/>
          </p:nvGrpSpPr>
          <p:grpSpPr>
            <a:xfrm>
              <a:off x="9449458" y="2437694"/>
              <a:ext cx="2537156" cy="1381126"/>
              <a:chOff x="6151297" y="1600200"/>
              <a:chExt cx="2537156" cy="1381126"/>
            </a:xfrm>
          </p:grpSpPr>
          <p:sp>
            <p:nvSpPr>
              <p:cNvPr id="195" name="Freeform 53"/>
              <p:cNvSpPr>
                <a:spLocks/>
              </p:cNvSpPr>
              <p:nvPr/>
            </p:nvSpPr>
            <p:spPr bwMode="auto">
              <a:xfrm>
                <a:off x="6151297" y="2297113"/>
                <a:ext cx="832031" cy="684213"/>
              </a:xfrm>
              <a:custGeom>
                <a:avLst/>
                <a:gdLst/>
                <a:ahLst/>
                <a:cxnLst>
                  <a:cxn ang="0">
                    <a:pos x="9" y="31"/>
                  </a:cxn>
                  <a:cxn ang="0">
                    <a:pos x="26" y="60"/>
                  </a:cxn>
                  <a:cxn ang="0">
                    <a:pos x="43" y="67"/>
                  </a:cxn>
                  <a:cxn ang="0">
                    <a:pos x="61" y="66"/>
                  </a:cxn>
                  <a:cxn ang="0">
                    <a:pos x="78" y="76"/>
                  </a:cxn>
                  <a:cxn ang="0">
                    <a:pos x="95" y="96"/>
                  </a:cxn>
                  <a:cxn ang="0">
                    <a:pos x="113" y="99"/>
                  </a:cxn>
                  <a:cxn ang="0">
                    <a:pos x="130" y="98"/>
                  </a:cxn>
                  <a:cxn ang="0">
                    <a:pos x="147" y="99"/>
                  </a:cxn>
                  <a:cxn ang="0">
                    <a:pos x="165" y="100"/>
                  </a:cxn>
                  <a:cxn ang="0">
                    <a:pos x="182" y="106"/>
                  </a:cxn>
                  <a:cxn ang="0">
                    <a:pos x="200" y="108"/>
                  </a:cxn>
                  <a:cxn ang="0">
                    <a:pos x="217" y="104"/>
                  </a:cxn>
                  <a:cxn ang="0">
                    <a:pos x="234" y="102"/>
                  </a:cxn>
                  <a:cxn ang="0">
                    <a:pos x="252" y="104"/>
                  </a:cxn>
                  <a:cxn ang="0">
                    <a:pos x="269" y="109"/>
                  </a:cxn>
                  <a:cxn ang="0">
                    <a:pos x="286" y="114"/>
                  </a:cxn>
                  <a:cxn ang="0">
                    <a:pos x="304" y="125"/>
                  </a:cxn>
                  <a:cxn ang="0">
                    <a:pos x="321" y="133"/>
                  </a:cxn>
                  <a:cxn ang="0">
                    <a:pos x="338" y="140"/>
                  </a:cxn>
                  <a:cxn ang="0">
                    <a:pos x="356" y="148"/>
                  </a:cxn>
                  <a:cxn ang="0">
                    <a:pos x="373" y="154"/>
                  </a:cxn>
                  <a:cxn ang="0">
                    <a:pos x="390" y="165"/>
                  </a:cxn>
                  <a:cxn ang="0">
                    <a:pos x="408" y="176"/>
                  </a:cxn>
                  <a:cxn ang="0">
                    <a:pos x="425" y="188"/>
                  </a:cxn>
                  <a:cxn ang="0">
                    <a:pos x="443" y="204"/>
                  </a:cxn>
                  <a:cxn ang="0">
                    <a:pos x="460" y="219"/>
                  </a:cxn>
                  <a:cxn ang="0">
                    <a:pos x="477" y="236"/>
                  </a:cxn>
                  <a:cxn ang="0">
                    <a:pos x="495" y="249"/>
                  </a:cxn>
                  <a:cxn ang="0">
                    <a:pos x="512" y="262"/>
                  </a:cxn>
                  <a:cxn ang="0">
                    <a:pos x="530" y="276"/>
                  </a:cxn>
                  <a:cxn ang="0">
                    <a:pos x="547" y="294"/>
                  </a:cxn>
                  <a:cxn ang="0">
                    <a:pos x="564" y="313"/>
                  </a:cxn>
                  <a:cxn ang="0">
                    <a:pos x="581" y="326"/>
                  </a:cxn>
                  <a:cxn ang="0">
                    <a:pos x="599" y="340"/>
                  </a:cxn>
                  <a:cxn ang="0">
                    <a:pos x="616" y="348"/>
                  </a:cxn>
                  <a:cxn ang="0">
                    <a:pos x="633" y="359"/>
                  </a:cxn>
                  <a:cxn ang="0">
                    <a:pos x="651" y="367"/>
                  </a:cxn>
                  <a:cxn ang="0">
                    <a:pos x="668" y="369"/>
                  </a:cxn>
                  <a:cxn ang="0">
                    <a:pos x="686" y="375"/>
                  </a:cxn>
                  <a:cxn ang="0">
                    <a:pos x="703" y="377"/>
                  </a:cxn>
                  <a:cxn ang="0">
                    <a:pos x="720" y="382"/>
                  </a:cxn>
                  <a:cxn ang="0">
                    <a:pos x="738" y="388"/>
                  </a:cxn>
                  <a:cxn ang="0">
                    <a:pos x="755" y="395"/>
                  </a:cxn>
                  <a:cxn ang="0">
                    <a:pos x="773" y="400"/>
                  </a:cxn>
                  <a:cxn ang="0">
                    <a:pos x="790" y="404"/>
                  </a:cxn>
                  <a:cxn ang="0">
                    <a:pos x="807" y="411"/>
                  </a:cxn>
                  <a:cxn ang="0">
                    <a:pos x="825" y="416"/>
                  </a:cxn>
                  <a:cxn ang="0">
                    <a:pos x="842" y="427"/>
                  </a:cxn>
                </a:cxnLst>
                <a:rect l="0" t="0" r="r" b="b"/>
                <a:pathLst>
                  <a:path w="851" h="431">
                    <a:moveTo>
                      <a:pt x="0" y="0"/>
                    </a:moveTo>
                    <a:lnTo>
                      <a:pt x="9" y="31"/>
                    </a:lnTo>
                    <a:lnTo>
                      <a:pt x="17" y="48"/>
                    </a:lnTo>
                    <a:lnTo>
                      <a:pt x="26" y="60"/>
                    </a:lnTo>
                    <a:lnTo>
                      <a:pt x="35" y="62"/>
                    </a:lnTo>
                    <a:lnTo>
                      <a:pt x="43" y="67"/>
                    </a:lnTo>
                    <a:lnTo>
                      <a:pt x="52" y="65"/>
                    </a:lnTo>
                    <a:lnTo>
                      <a:pt x="61" y="66"/>
                    </a:lnTo>
                    <a:lnTo>
                      <a:pt x="69" y="67"/>
                    </a:lnTo>
                    <a:lnTo>
                      <a:pt x="78" y="76"/>
                    </a:lnTo>
                    <a:lnTo>
                      <a:pt x="87" y="84"/>
                    </a:lnTo>
                    <a:lnTo>
                      <a:pt x="95" y="96"/>
                    </a:lnTo>
                    <a:lnTo>
                      <a:pt x="104" y="98"/>
                    </a:lnTo>
                    <a:lnTo>
                      <a:pt x="113" y="99"/>
                    </a:lnTo>
                    <a:lnTo>
                      <a:pt x="122" y="98"/>
                    </a:lnTo>
                    <a:lnTo>
                      <a:pt x="130" y="98"/>
                    </a:lnTo>
                    <a:lnTo>
                      <a:pt x="139" y="98"/>
                    </a:lnTo>
                    <a:lnTo>
                      <a:pt x="147" y="99"/>
                    </a:lnTo>
                    <a:lnTo>
                      <a:pt x="156" y="99"/>
                    </a:lnTo>
                    <a:lnTo>
                      <a:pt x="165" y="100"/>
                    </a:lnTo>
                    <a:lnTo>
                      <a:pt x="174" y="103"/>
                    </a:lnTo>
                    <a:lnTo>
                      <a:pt x="182" y="106"/>
                    </a:lnTo>
                    <a:lnTo>
                      <a:pt x="191" y="107"/>
                    </a:lnTo>
                    <a:lnTo>
                      <a:pt x="200" y="108"/>
                    </a:lnTo>
                    <a:lnTo>
                      <a:pt x="208" y="106"/>
                    </a:lnTo>
                    <a:lnTo>
                      <a:pt x="217" y="104"/>
                    </a:lnTo>
                    <a:lnTo>
                      <a:pt x="225" y="103"/>
                    </a:lnTo>
                    <a:lnTo>
                      <a:pt x="234" y="102"/>
                    </a:lnTo>
                    <a:lnTo>
                      <a:pt x="243" y="104"/>
                    </a:lnTo>
                    <a:lnTo>
                      <a:pt x="252" y="104"/>
                    </a:lnTo>
                    <a:lnTo>
                      <a:pt x="260" y="106"/>
                    </a:lnTo>
                    <a:lnTo>
                      <a:pt x="269" y="109"/>
                    </a:lnTo>
                    <a:lnTo>
                      <a:pt x="278" y="113"/>
                    </a:lnTo>
                    <a:lnTo>
                      <a:pt x="286" y="114"/>
                    </a:lnTo>
                    <a:lnTo>
                      <a:pt x="295" y="120"/>
                    </a:lnTo>
                    <a:lnTo>
                      <a:pt x="304" y="125"/>
                    </a:lnTo>
                    <a:lnTo>
                      <a:pt x="312" y="129"/>
                    </a:lnTo>
                    <a:lnTo>
                      <a:pt x="321" y="133"/>
                    </a:lnTo>
                    <a:lnTo>
                      <a:pt x="330" y="137"/>
                    </a:lnTo>
                    <a:lnTo>
                      <a:pt x="338" y="140"/>
                    </a:lnTo>
                    <a:lnTo>
                      <a:pt x="347" y="144"/>
                    </a:lnTo>
                    <a:lnTo>
                      <a:pt x="356" y="148"/>
                    </a:lnTo>
                    <a:lnTo>
                      <a:pt x="365" y="150"/>
                    </a:lnTo>
                    <a:lnTo>
                      <a:pt x="373" y="154"/>
                    </a:lnTo>
                    <a:lnTo>
                      <a:pt x="382" y="161"/>
                    </a:lnTo>
                    <a:lnTo>
                      <a:pt x="390" y="165"/>
                    </a:lnTo>
                    <a:lnTo>
                      <a:pt x="399" y="170"/>
                    </a:lnTo>
                    <a:lnTo>
                      <a:pt x="408" y="176"/>
                    </a:lnTo>
                    <a:lnTo>
                      <a:pt x="417" y="181"/>
                    </a:lnTo>
                    <a:lnTo>
                      <a:pt x="425" y="188"/>
                    </a:lnTo>
                    <a:lnTo>
                      <a:pt x="434" y="196"/>
                    </a:lnTo>
                    <a:lnTo>
                      <a:pt x="443" y="204"/>
                    </a:lnTo>
                    <a:lnTo>
                      <a:pt x="451" y="212"/>
                    </a:lnTo>
                    <a:lnTo>
                      <a:pt x="460" y="219"/>
                    </a:lnTo>
                    <a:lnTo>
                      <a:pt x="469" y="228"/>
                    </a:lnTo>
                    <a:lnTo>
                      <a:pt x="477" y="236"/>
                    </a:lnTo>
                    <a:lnTo>
                      <a:pt x="486" y="244"/>
                    </a:lnTo>
                    <a:lnTo>
                      <a:pt x="495" y="249"/>
                    </a:lnTo>
                    <a:lnTo>
                      <a:pt x="503" y="255"/>
                    </a:lnTo>
                    <a:lnTo>
                      <a:pt x="512" y="262"/>
                    </a:lnTo>
                    <a:lnTo>
                      <a:pt x="521" y="269"/>
                    </a:lnTo>
                    <a:lnTo>
                      <a:pt x="530" y="276"/>
                    </a:lnTo>
                    <a:lnTo>
                      <a:pt x="538" y="284"/>
                    </a:lnTo>
                    <a:lnTo>
                      <a:pt x="547" y="294"/>
                    </a:lnTo>
                    <a:lnTo>
                      <a:pt x="555" y="304"/>
                    </a:lnTo>
                    <a:lnTo>
                      <a:pt x="564" y="313"/>
                    </a:lnTo>
                    <a:lnTo>
                      <a:pt x="573" y="320"/>
                    </a:lnTo>
                    <a:lnTo>
                      <a:pt x="581" y="326"/>
                    </a:lnTo>
                    <a:lnTo>
                      <a:pt x="590" y="334"/>
                    </a:lnTo>
                    <a:lnTo>
                      <a:pt x="599" y="340"/>
                    </a:lnTo>
                    <a:lnTo>
                      <a:pt x="608" y="344"/>
                    </a:lnTo>
                    <a:lnTo>
                      <a:pt x="616" y="348"/>
                    </a:lnTo>
                    <a:lnTo>
                      <a:pt x="625" y="356"/>
                    </a:lnTo>
                    <a:lnTo>
                      <a:pt x="633" y="359"/>
                    </a:lnTo>
                    <a:lnTo>
                      <a:pt x="642" y="364"/>
                    </a:lnTo>
                    <a:lnTo>
                      <a:pt x="651" y="367"/>
                    </a:lnTo>
                    <a:lnTo>
                      <a:pt x="660" y="368"/>
                    </a:lnTo>
                    <a:lnTo>
                      <a:pt x="668" y="369"/>
                    </a:lnTo>
                    <a:lnTo>
                      <a:pt x="677" y="372"/>
                    </a:lnTo>
                    <a:lnTo>
                      <a:pt x="686" y="375"/>
                    </a:lnTo>
                    <a:lnTo>
                      <a:pt x="694" y="376"/>
                    </a:lnTo>
                    <a:lnTo>
                      <a:pt x="703" y="377"/>
                    </a:lnTo>
                    <a:lnTo>
                      <a:pt x="712" y="379"/>
                    </a:lnTo>
                    <a:lnTo>
                      <a:pt x="720" y="382"/>
                    </a:lnTo>
                    <a:lnTo>
                      <a:pt x="729" y="384"/>
                    </a:lnTo>
                    <a:lnTo>
                      <a:pt x="738" y="388"/>
                    </a:lnTo>
                    <a:lnTo>
                      <a:pt x="746" y="390"/>
                    </a:lnTo>
                    <a:lnTo>
                      <a:pt x="755" y="395"/>
                    </a:lnTo>
                    <a:lnTo>
                      <a:pt x="764" y="398"/>
                    </a:lnTo>
                    <a:lnTo>
                      <a:pt x="773" y="400"/>
                    </a:lnTo>
                    <a:lnTo>
                      <a:pt x="781" y="401"/>
                    </a:lnTo>
                    <a:lnTo>
                      <a:pt x="790" y="404"/>
                    </a:lnTo>
                    <a:lnTo>
                      <a:pt x="798" y="408"/>
                    </a:lnTo>
                    <a:lnTo>
                      <a:pt x="807" y="411"/>
                    </a:lnTo>
                    <a:lnTo>
                      <a:pt x="816" y="413"/>
                    </a:lnTo>
                    <a:lnTo>
                      <a:pt x="825" y="416"/>
                    </a:lnTo>
                    <a:lnTo>
                      <a:pt x="833" y="421"/>
                    </a:lnTo>
                    <a:lnTo>
                      <a:pt x="842" y="427"/>
                    </a:lnTo>
                    <a:lnTo>
                      <a:pt x="851" y="431"/>
                    </a:lnTo>
                  </a:path>
                </a:pathLst>
              </a:custGeom>
              <a:noFill/>
              <a:ln w="28575" cap="flat">
                <a:solidFill>
                  <a:srgbClr val="703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54"/>
              <p:cNvSpPr>
                <a:spLocks/>
              </p:cNvSpPr>
              <p:nvPr/>
            </p:nvSpPr>
            <p:spPr bwMode="auto">
              <a:xfrm>
                <a:off x="7848600" y="1600200"/>
                <a:ext cx="839853" cy="1209675"/>
              </a:xfrm>
              <a:custGeom>
                <a:avLst/>
                <a:gdLst/>
                <a:ahLst/>
                <a:cxnLst>
                  <a:cxn ang="0">
                    <a:pos x="9" y="760"/>
                  </a:cxn>
                  <a:cxn ang="0">
                    <a:pos x="26" y="761"/>
                  </a:cxn>
                  <a:cxn ang="0">
                    <a:pos x="43" y="761"/>
                  </a:cxn>
                  <a:cxn ang="0">
                    <a:pos x="61" y="756"/>
                  </a:cxn>
                  <a:cxn ang="0">
                    <a:pos x="78" y="745"/>
                  </a:cxn>
                  <a:cxn ang="0">
                    <a:pos x="96" y="729"/>
                  </a:cxn>
                  <a:cxn ang="0">
                    <a:pos x="113" y="712"/>
                  </a:cxn>
                  <a:cxn ang="0">
                    <a:pos x="130" y="693"/>
                  </a:cxn>
                  <a:cxn ang="0">
                    <a:pos x="147" y="678"/>
                  </a:cxn>
                  <a:cxn ang="0">
                    <a:pos x="165" y="665"/>
                  </a:cxn>
                  <a:cxn ang="0">
                    <a:pos x="182" y="648"/>
                  </a:cxn>
                  <a:cxn ang="0">
                    <a:pos x="199" y="629"/>
                  </a:cxn>
                  <a:cxn ang="0">
                    <a:pos x="217" y="604"/>
                  </a:cxn>
                  <a:cxn ang="0">
                    <a:pos x="234" y="575"/>
                  </a:cxn>
                  <a:cxn ang="0">
                    <a:pos x="252" y="543"/>
                  </a:cxn>
                  <a:cxn ang="0">
                    <a:pos x="269" y="514"/>
                  </a:cxn>
                  <a:cxn ang="0">
                    <a:pos x="286" y="489"/>
                  </a:cxn>
                  <a:cxn ang="0">
                    <a:pos x="304" y="460"/>
                  </a:cxn>
                  <a:cxn ang="0">
                    <a:pos x="321" y="429"/>
                  </a:cxn>
                  <a:cxn ang="0">
                    <a:pos x="339" y="400"/>
                  </a:cxn>
                  <a:cxn ang="0">
                    <a:pos x="356" y="373"/>
                  </a:cxn>
                  <a:cxn ang="0">
                    <a:pos x="373" y="343"/>
                  </a:cxn>
                  <a:cxn ang="0">
                    <a:pos x="391" y="318"/>
                  </a:cxn>
                  <a:cxn ang="0">
                    <a:pos x="408" y="300"/>
                  </a:cxn>
                  <a:cxn ang="0">
                    <a:pos x="425" y="281"/>
                  </a:cxn>
                  <a:cxn ang="0">
                    <a:pos x="442" y="261"/>
                  </a:cxn>
                  <a:cxn ang="0">
                    <a:pos x="460" y="238"/>
                  </a:cxn>
                  <a:cxn ang="0">
                    <a:pos x="477" y="213"/>
                  </a:cxn>
                  <a:cxn ang="0">
                    <a:pos x="495" y="186"/>
                  </a:cxn>
                  <a:cxn ang="0">
                    <a:pos x="512" y="159"/>
                  </a:cxn>
                  <a:cxn ang="0">
                    <a:pos x="529" y="136"/>
                  </a:cxn>
                  <a:cxn ang="0">
                    <a:pos x="547" y="112"/>
                  </a:cxn>
                  <a:cxn ang="0">
                    <a:pos x="564" y="94"/>
                  </a:cxn>
                  <a:cxn ang="0">
                    <a:pos x="582" y="78"/>
                  </a:cxn>
                  <a:cxn ang="0">
                    <a:pos x="599" y="65"/>
                  </a:cxn>
                  <a:cxn ang="0">
                    <a:pos x="616" y="54"/>
                  </a:cxn>
                  <a:cxn ang="0">
                    <a:pos x="634" y="45"/>
                  </a:cxn>
                  <a:cxn ang="0">
                    <a:pos x="651" y="37"/>
                  </a:cxn>
                  <a:cxn ang="0">
                    <a:pos x="668" y="32"/>
                  </a:cxn>
                  <a:cxn ang="0">
                    <a:pos x="686" y="26"/>
                  </a:cxn>
                  <a:cxn ang="0">
                    <a:pos x="703" y="21"/>
                  </a:cxn>
                  <a:cxn ang="0">
                    <a:pos x="720" y="7"/>
                  </a:cxn>
                  <a:cxn ang="0">
                    <a:pos x="738" y="0"/>
                  </a:cxn>
                  <a:cxn ang="0">
                    <a:pos x="755" y="3"/>
                  </a:cxn>
                  <a:cxn ang="0">
                    <a:pos x="772" y="10"/>
                  </a:cxn>
                  <a:cxn ang="0">
                    <a:pos x="790" y="22"/>
                  </a:cxn>
                  <a:cxn ang="0">
                    <a:pos x="807" y="34"/>
                  </a:cxn>
                  <a:cxn ang="0">
                    <a:pos x="825" y="52"/>
                  </a:cxn>
                  <a:cxn ang="0">
                    <a:pos x="842" y="46"/>
                  </a:cxn>
                  <a:cxn ang="0">
                    <a:pos x="859" y="6"/>
                  </a:cxn>
                </a:cxnLst>
                <a:rect l="0" t="0" r="r" b="b"/>
                <a:pathLst>
                  <a:path w="859" h="762">
                    <a:moveTo>
                      <a:pt x="0" y="758"/>
                    </a:moveTo>
                    <a:lnTo>
                      <a:pt x="9" y="760"/>
                    </a:lnTo>
                    <a:lnTo>
                      <a:pt x="17" y="761"/>
                    </a:lnTo>
                    <a:lnTo>
                      <a:pt x="26" y="761"/>
                    </a:lnTo>
                    <a:lnTo>
                      <a:pt x="35" y="762"/>
                    </a:lnTo>
                    <a:lnTo>
                      <a:pt x="43" y="761"/>
                    </a:lnTo>
                    <a:lnTo>
                      <a:pt x="52" y="759"/>
                    </a:lnTo>
                    <a:lnTo>
                      <a:pt x="61" y="756"/>
                    </a:lnTo>
                    <a:lnTo>
                      <a:pt x="69" y="751"/>
                    </a:lnTo>
                    <a:lnTo>
                      <a:pt x="78" y="745"/>
                    </a:lnTo>
                    <a:lnTo>
                      <a:pt x="87" y="736"/>
                    </a:lnTo>
                    <a:lnTo>
                      <a:pt x="96" y="729"/>
                    </a:lnTo>
                    <a:lnTo>
                      <a:pt x="104" y="720"/>
                    </a:lnTo>
                    <a:lnTo>
                      <a:pt x="113" y="712"/>
                    </a:lnTo>
                    <a:lnTo>
                      <a:pt x="121" y="701"/>
                    </a:lnTo>
                    <a:lnTo>
                      <a:pt x="130" y="693"/>
                    </a:lnTo>
                    <a:lnTo>
                      <a:pt x="139" y="685"/>
                    </a:lnTo>
                    <a:lnTo>
                      <a:pt x="147" y="678"/>
                    </a:lnTo>
                    <a:lnTo>
                      <a:pt x="156" y="672"/>
                    </a:lnTo>
                    <a:lnTo>
                      <a:pt x="165" y="665"/>
                    </a:lnTo>
                    <a:lnTo>
                      <a:pt x="174" y="657"/>
                    </a:lnTo>
                    <a:lnTo>
                      <a:pt x="182" y="648"/>
                    </a:lnTo>
                    <a:lnTo>
                      <a:pt x="191" y="638"/>
                    </a:lnTo>
                    <a:lnTo>
                      <a:pt x="199" y="629"/>
                    </a:lnTo>
                    <a:lnTo>
                      <a:pt x="208" y="617"/>
                    </a:lnTo>
                    <a:lnTo>
                      <a:pt x="217" y="604"/>
                    </a:lnTo>
                    <a:lnTo>
                      <a:pt x="226" y="590"/>
                    </a:lnTo>
                    <a:lnTo>
                      <a:pt x="234" y="575"/>
                    </a:lnTo>
                    <a:lnTo>
                      <a:pt x="243" y="559"/>
                    </a:lnTo>
                    <a:lnTo>
                      <a:pt x="252" y="543"/>
                    </a:lnTo>
                    <a:lnTo>
                      <a:pt x="260" y="529"/>
                    </a:lnTo>
                    <a:lnTo>
                      <a:pt x="269" y="514"/>
                    </a:lnTo>
                    <a:lnTo>
                      <a:pt x="278" y="501"/>
                    </a:lnTo>
                    <a:lnTo>
                      <a:pt x="286" y="489"/>
                    </a:lnTo>
                    <a:lnTo>
                      <a:pt x="295" y="475"/>
                    </a:lnTo>
                    <a:lnTo>
                      <a:pt x="304" y="460"/>
                    </a:lnTo>
                    <a:lnTo>
                      <a:pt x="312" y="444"/>
                    </a:lnTo>
                    <a:lnTo>
                      <a:pt x="321" y="429"/>
                    </a:lnTo>
                    <a:lnTo>
                      <a:pt x="330" y="415"/>
                    </a:lnTo>
                    <a:lnTo>
                      <a:pt x="339" y="400"/>
                    </a:lnTo>
                    <a:lnTo>
                      <a:pt x="347" y="388"/>
                    </a:lnTo>
                    <a:lnTo>
                      <a:pt x="356" y="373"/>
                    </a:lnTo>
                    <a:lnTo>
                      <a:pt x="364" y="357"/>
                    </a:lnTo>
                    <a:lnTo>
                      <a:pt x="373" y="343"/>
                    </a:lnTo>
                    <a:lnTo>
                      <a:pt x="382" y="330"/>
                    </a:lnTo>
                    <a:lnTo>
                      <a:pt x="391" y="318"/>
                    </a:lnTo>
                    <a:lnTo>
                      <a:pt x="399" y="308"/>
                    </a:lnTo>
                    <a:lnTo>
                      <a:pt x="408" y="300"/>
                    </a:lnTo>
                    <a:lnTo>
                      <a:pt x="417" y="291"/>
                    </a:lnTo>
                    <a:lnTo>
                      <a:pt x="425" y="281"/>
                    </a:lnTo>
                    <a:lnTo>
                      <a:pt x="434" y="271"/>
                    </a:lnTo>
                    <a:lnTo>
                      <a:pt x="442" y="261"/>
                    </a:lnTo>
                    <a:lnTo>
                      <a:pt x="451" y="249"/>
                    </a:lnTo>
                    <a:lnTo>
                      <a:pt x="460" y="238"/>
                    </a:lnTo>
                    <a:lnTo>
                      <a:pt x="469" y="225"/>
                    </a:lnTo>
                    <a:lnTo>
                      <a:pt x="477" y="213"/>
                    </a:lnTo>
                    <a:lnTo>
                      <a:pt x="486" y="200"/>
                    </a:lnTo>
                    <a:lnTo>
                      <a:pt x="495" y="186"/>
                    </a:lnTo>
                    <a:lnTo>
                      <a:pt x="503" y="172"/>
                    </a:lnTo>
                    <a:lnTo>
                      <a:pt x="512" y="159"/>
                    </a:lnTo>
                    <a:lnTo>
                      <a:pt x="521" y="148"/>
                    </a:lnTo>
                    <a:lnTo>
                      <a:pt x="529" y="136"/>
                    </a:lnTo>
                    <a:lnTo>
                      <a:pt x="538" y="123"/>
                    </a:lnTo>
                    <a:lnTo>
                      <a:pt x="547" y="112"/>
                    </a:lnTo>
                    <a:lnTo>
                      <a:pt x="555" y="102"/>
                    </a:lnTo>
                    <a:lnTo>
                      <a:pt x="564" y="94"/>
                    </a:lnTo>
                    <a:lnTo>
                      <a:pt x="573" y="85"/>
                    </a:lnTo>
                    <a:lnTo>
                      <a:pt x="582" y="78"/>
                    </a:lnTo>
                    <a:lnTo>
                      <a:pt x="590" y="72"/>
                    </a:lnTo>
                    <a:lnTo>
                      <a:pt x="599" y="65"/>
                    </a:lnTo>
                    <a:lnTo>
                      <a:pt x="607" y="60"/>
                    </a:lnTo>
                    <a:lnTo>
                      <a:pt x="616" y="54"/>
                    </a:lnTo>
                    <a:lnTo>
                      <a:pt x="625" y="49"/>
                    </a:lnTo>
                    <a:lnTo>
                      <a:pt x="634" y="45"/>
                    </a:lnTo>
                    <a:lnTo>
                      <a:pt x="642" y="41"/>
                    </a:lnTo>
                    <a:lnTo>
                      <a:pt x="651" y="37"/>
                    </a:lnTo>
                    <a:lnTo>
                      <a:pt x="660" y="34"/>
                    </a:lnTo>
                    <a:lnTo>
                      <a:pt x="668" y="32"/>
                    </a:lnTo>
                    <a:lnTo>
                      <a:pt x="677" y="30"/>
                    </a:lnTo>
                    <a:lnTo>
                      <a:pt x="686" y="26"/>
                    </a:lnTo>
                    <a:lnTo>
                      <a:pt x="694" y="24"/>
                    </a:lnTo>
                    <a:lnTo>
                      <a:pt x="703" y="21"/>
                    </a:lnTo>
                    <a:lnTo>
                      <a:pt x="712" y="16"/>
                    </a:lnTo>
                    <a:lnTo>
                      <a:pt x="720" y="7"/>
                    </a:lnTo>
                    <a:lnTo>
                      <a:pt x="729" y="2"/>
                    </a:lnTo>
                    <a:lnTo>
                      <a:pt x="738" y="0"/>
                    </a:lnTo>
                    <a:lnTo>
                      <a:pt x="747" y="1"/>
                    </a:lnTo>
                    <a:lnTo>
                      <a:pt x="755" y="3"/>
                    </a:lnTo>
                    <a:lnTo>
                      <a:pt x="764" y="7"/>
                    </a:lnTo>
                    <a:lnTo>
                      <a:pt x="772" y="10"/>
                    </a:lnTo>
                    <a:lnTo>
                      <a:pt x="781" y="12"/>
                    </a:lnTo>
                    <a:lnTo>
                      <a:pt x="790" y="22"/>
                    </a:lnTo>
                    <a:lnTo>
                      <a:pt x="798" y="28"/>
                    </a:lnTo>
                    <a:lnTo>
                      <a:pt x="807" y="34"/>
                    </a:lnTo>
                    <a:lnTo>
                      <a:pt x="816" y="45"/>
                    </a:lnTo>
                    <a:lnTo>
                      <a:pt x="825" y="52"/>
                    </a:lnTo>
                    <a:lnTo>
                      <a:pt x="833" y="47"/>
                    </a:lnTo>
                    <a:lnTo>
                      <a:pt x="842" y="46"/>
                    </a:lnTo>
                    <a:lnTo>
                      <a:pt x="850" y="31"/>
                    </a:lnTo>
                    <a:lnTo>
                      <a:pt x="859" y="6"/>
                    </a:lnTo>
                  </a:path>
                </a:pathLst>
              </a:custGeom>
              <a:noFill/>
              <a:ln w="28575" cap="flat">
                <a:solidFill>
                  <a:srgbClr val="703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8481261" y="172162"/>
            <a:ext cx="2716487" cy="1817588"/>
            <a:chOff x="7643032" y="1066800"/>
            <a:chExt cx="2716487" cy="1817588"/>
          </a:xfrm>
        </p:grpSpPr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7666498" y="2663825"/>
              <a:ext cx="2545955" cy="1588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 flipV="1">
              <a:off x="8090823" y="2622551"/>
              <a:ext cx="978" cy="4127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 flipV="1">
              <a:off x="8515148" y="2622551"/>
              <a:ext cx="978" cy="4127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 flipV="1">
              <a:off x="8939474" y="2622551"/>
              <a:ext cx="978" cy="4127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 flipV="1">
              <a:off x="9363800" y="2622551"/>
              <a:ext cx="978" cy="4127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Line 14"/>
            <p:cNvSpPr>
              <a:spLocks noChangeShapeType="1"/>
            </p:cNvSpPr>
            <p:nvPr/>
          </p:nvSpPr>
          <p:spPr bwMode="auto">
            <a:xfrm flipV="1">
              <a:off x="9788126" y="2622551"/>
              <a:ext cx="978" cy="4127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Line 15"/>
            <p:cNvSpPr>
              <a:spLocks noChangeShapeType="1"/>
            </p:cNvSpPr>
            <p:nvPr/>
          </p:nvSpPr>
          <p:spPr bwMode="auto">
            <a:xfrm flipV="1">
              <a:off x="10212452" y="2622551"/>
              <a:ext cx="978" cy="4127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7643032" y="2730500"/>
              <a:ext cx="7053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62626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8047803" y="2730500"/>
              <a:ext cx="14106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62626"/>
                  </a:solidFill>
                  <a:latin typeface="Arial" pitchFamily="34" charset="0"/>
                  <a:cs typeface="Arial" pitchFamily="34" charset="0"/>
                </a:rPr>
                <a:t>50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8452575" y="2730500"/>
              <a:ext cx="21159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62626"/>
                  </a:solidFill>
                  <a:latin typeface="Arial" pitchFamily="34" charset="0"/>
                  <a:cs typeface="Arial" pitchFamily="34" charset="0"/>
                </a:rPr>
                <a:t>100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8874945" y="2730500"/>
              <a:ext cx="21159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62626"/>
                  </a:solidFill>
                  <a:latin typeface="Arial" pitchFamily="34" charset="0"/>
                  <a:cs typeface="Arial" pitchFamily="34" charset="0"/>
                </a:rPr>
                <a:t>150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9297316" y="2730500"/>
              <a:ext cx="21159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62626"/>
                  </a:solidFill>
                  <a:latin typeface="Arial" pitchFamily="34" charset="0"/>
                  <a:cs typeface="Arial" pitchFamily="34" charset="0"/>
                </a:rPr>
                <a:t>200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9725552" y="2730500"/>
              <a:ext cx="21159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62626"/>
                  </a:solidFill>
                  <a:latin typeface="Arial" pitchFamily="34" charset="0"/>
                  <a:cs typeface="Arial" pitchFamily="34" charset="0"/>
                </a:rPr>
                <a:t>250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10147923" y="2730500"/>
              <a:ext cx="21159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62626"/>
                  </a:solidFill>
                  <a:latin typeface="Arial" pitchFamily="34" charset="0"/>
                  <a:cs typeface="Arial" pitchFamily="34" charset="0"/>
                </a:rPr>
                <a:t>300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3" name="Line 39"/>
            <p:cNvSpPr>
              <a:spLocks noChangeShapeType="1"/>
            </p:cNvSpPr>
            <p:nvPr/>
          </p:nvSpPr>
          <p:spPr bwMode="auto">
            <a:xfrm flipH="1">
              <a:off x="10187031" y="2663825"/>
              <a:ext cx="25420" cy="1588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90" name="Group 189"/>
            <p:cNvGrpSpPr/>
            <p:nvPr/>
          </p:nvGrpSpPr>
          <p:grpSpPr>
            <a:xfrm>
              <a:off x="7675297" y="1066800"/>
              <a:ext cx="2537156" cy="1381126"/>
              <a:chOff x="6151297" y="1600200"/>
              <a:chExt cx="2537156" cy="1381126"/>
            </a:xfrm>
          </p:grpSpPr>
          <p:sp>
            <p:nvSpPr>
              <p:cNvPr id="1077" name="Freeform 53"/>
              <p:cNvSpPr>
                <a:spLocks/>
              </p:cNvSpPr>
              <p:nvPr/>
            </p:nvSpPr>
            <p:spPr bwMode="auto">
              <a:xfrm>
                <a:off x="6151297" y="2297113"/>
                <a:ext cx="832031" cy="684213"/>
              </a:xfrm>
              <a:custGeom>
                <a:avLst/>
                <a:gdLst/>
                <a:ahLst/>
                <a:cxnLst>
                  <a:cxn ang="0">
                    <a:pos x="9" y="31"/>
                  </a:cxn>
                  <a:cxn ang="0">
                    <a:pos x="26" y="60"/>
                  </a:cxn>
                  <a:cxn ang="0">
                    <a:pos x="43" y="67"/>
                  </a:cxn>
                  <a:cxn ang="0">
                    <a:pos x="61" y="66"/>
                  </a:cxn>
                  <a:cxn ang="0">
                    <a:pos x="78" y="76"/>
                  </a:cxn>
                  <a:cxn ang="0">
                    <a:pos x="95" y="96"/>
                  </a:cxn>
                  <a:cxn ang="0">
                    <a:pos x="113" y="99"/>
                  </a:cxn>
                  <a:cxn ang="0">
                    <a:pos x="130" y="98"/>
                  </a:cxn>
                  <a:cxn ang="0">
                    <a:pos x="147" y="99"/>
                  </a:cxn>
                  <a:cxn ang="0">
                    <a:pos x="165" y="100"/>
                  </a:cxn>
                  <a:cxn ang="0">
                    <a:pos x="182" y="106"/>
                  </a:cxn>
                  <a:cxn ang="0">
                    <a:pos x="200" y="108"/>
                  </a:cxn>
                  <a:cxn ang="0">
                    <a:pos x="217" y="104"/>
                  </a:cxn>
                  <a:cxn ang="0">
                    <a:pos x="234" y="102"/>
                  </a:cxn>
                  <a:cxn ang="0">
                    <a:pos x="252" y="104"/>
                  </a:cxn>
                  <a:cxn ang="0">
                    <a:pos x="269" y="109"/>
                  </a:cxn>
                  <a:cxn ang="0">
                    <a:pos x="286" y="114"/>
                  </a:cxn>
                  <a:cxn ang="0">
                    <a:pos x="304" y="125"/>
                  </a:cxn>
                  <a:cxn ang="0">
                    <a:pos x="321" y="133"/>
                  </a:cxn>
                  <a:cxn ang="0">
                    <a:pos x="338" y="140"/>
                  </a:cxn>
                  <a:cxn ang="0">
                    <a:pos x="356" y="148"/>
                  </a:cxn>
                  <a:cxn ang="0">
                    <a:pos x="373" y="154"/>
                  </a:cxn>
                  <a:cxn ang="0">
                    <a:pos x="390" y="165"/>
                  </a:cxn>
                  <a:cxn ang="0">
                    <a:pos x="408" y="176"/>
                  </a:cxn>
                  <a:cxn ang="0">
                    <a:pos x="425" y="188"/>
                  </a:cxn>
                  <a:cxn ang="0">
                    <a:pos x="443" y="204"/>
                  </a:cxn>
                  <a:cxn ang="0">
                    <a:pos x="460" y="219"/>
                  </a:cxn>
                  <a:cxn ang="0">
                    <a:pos x="477" y="236"/>
                  </a:cxn>
                  <a:cxn ang="0">
                    <a:pos x="495" y="249"/>
                  </a:cxn>
                  <a:cxn ang="0">
                    <a:pos x="512" y="262"/>
                  </a:cxn>
                  <a:cxn ang="0">
                    <a:pos x="530" y="276"/>
                  </a:cxn>
                  <a:cxn ang="0">
                    <a:pos x="547" y="294"/>
                  </a:cxn>
                  <a:cxn ang="0">
                    <a:pos x="564" y="313"/>
                  </a:cxn>
                  <a:cxn ang="0">
                    <a:pos x="581" y="326"/>
                  </a:cxn>
                  <a:cxn ang="0">
                    <a:pos x="599" y="340"/>
                  </a:cxn>
                  <a:cxn ang="0">
                    <a:pos x="616" y="348"/>
                  </a:cxn>
                  <a:cxn ang="0">
                    <a:pos x="633" y="359"/>
                  </a:cxn>
                  <a:cxn ang="0">
                    <a:pos x="651" y="367"/>
                  </a:cxn>
                  <a:cxn ang="0">
                    <a:pos x="668" y="369"/>
                  </a:cxn>
                  <a:cxn ang="0">
                    <a:pos x="686" y="375"/>
                  </a:cxn>
                  <a:cxn ang="0">
                    <a:pos x="703" y="377"/>
                  </a:cxn>
                  <a:cxn ang="0">
                    <a:pos x="720" y="382"/>
                  </a:cxn>
                  <a:cxn ang="0">
                    <a:pos x="738" y="388"/>
                  </a:cxn>
                  <a:cxn ang="0">
                    <a:pos x="755" y="395"/>
                  </a:cxn>
                  <a:cxn ang="0">
                    <a:pos x="773" y="400"/>
                  </a:cxn>
                  <a:cxn ang="0">
                    <a:pos x="790" y="404"/>
                  </a:cxn>
                  <a:cxn ang="0">
                    <a:pos x="807" y="411"/>
                  </a:cxn>
                  <a:cxn ang="0">
                    <a:pos x="825" y="416"/>
                  </a:cxn>
                  <a:cxn ang="0">
                    <a:pos x="842" y="427"/>
                  </a:cxn>
                </a:cxnLst>
                <a:rect l="0" t="0" r="r" b="b"/>
                <a:pathLst>
                  <a:path w="851" h="431">
                    <a:moveTo>
                      <a:pt x="0" y="0"/>
                    </a:moveTo>
                    <a:lnTo>
                      <a:pt x="9" y="31"/>
                    </a:lnTo>
                    <a:lnTo>
                      <a:pt x="17" y="48"/>
                    </a:lnTo>
                    <a:lnTo>
                      <a:pt x="26" y="60"/>
                    </a:lnTo>
                    <a:lnTo>
                      <a:pt x="35" y="62"/>
                    </a:lnTo>
                    <a:lnTo>
                      <a:pt x="43" y="67"/>
                    </a:lnTo>
                    <a:lnTo>
                      <a:pt x="52" y="65"/>
                    </a:lnTo>
                    <a:lnTo>
                      <a:pt x="61" y="66"/>
                    </a:lnTo>
                    <a:lnTo>
                      <a:pt x="69" y="67"/>
                    </a:lnTo>
                    <a:lnTo>
                      <a:pt x="78" y="76"/>
                    </a:lnTo>
                    <a:lnTo>
                      <a:pt x="87" y="84"/>
                    </a:lnTo>
                    <a:lnTo>
                      <a:pt x="95" y="96"/>
                    </a:lnTo>
                    <a:lnTo>
                      <a:pt x="104" y="98"/>
                    </a:lnTo>
                    <a:lnTo>
                      <a:pt x="113" y="99"/>
                    </a:lnTo>
                    <a:lnTo>
                      <a:pt x="122" y="98"/>
                    </a:lnTo>
                    <a:lnTo>
                      <a:pt x="130" y="98"/>
                    </a:lnTo>
                    <a:lnTo>
                      <a:pt x="139" y="98"/>
                    </a:lnTo>
                    <a:lnTo>
                      <a:pt x="147" y="99"/>
                    </a:lnTo>
                    <a:lnTo>
                      <a:pt x="156" y="99"/>
                    </a:lnTo>
                    <a:lnTo>
                      <a:pt x="165" y="100"/>
                    </a:lnTo>
                    <a:lnTo>
                      <a:pt x="174" y="103"/>
                    </a:lnTo>
                    <a:lnTo>
                      <a:pt x="182" y="106"/>
                    </a:lnTo>
                    <a:lnTo>
                      <a:pt x="191" y="107"/>
                    </a:lnTo>
                    <a:lnTo>
                      <a:pt x="200" y="108"/>
                    </a:lnTo>
                    <a:lnTo>
                      <a:pt x="208" y="106"/>
                    </a:lnTo>
                    <a:lnTo>
                      <a:pt x="217" y="104"/>
                    </a:lnTo>
                    <a:lnTo>
                      <a:pt x="225" y="103"/>
                    </a:lnTo>
                    <a:lnTo>
                      <a:pt x="234" y="102"/>
                    </a:lnTo>
                    <a:lnTo>
                      <a:pt x="243" y="104"/>
                    </a:lnTo>
                    <a:lnTo>
                      <a:pt x="252" y="104"/>
                    </a:lnTo>
                    <a:lnTo>
                      <a:pt x="260" y="106"/>
                    </a:lnTo>
                    <a:lnTo>
                      <a:pt x="269" y="109"/>
                    </a:lnTo>
                    <a:lnTo>
                      <a:pt x="278" y="113"/>
                    </a:lnTo>
                    <a:lnTo>
                      <a:pt x="286" y="114"/>
                    </a:lnTo>
                    <a:lnTo>
                      <a:pt x="295" y="120"/>
                    </a:lnTo>
                    <a:lnTo>
                      <a:pt x="304" y="125"/>
                    </a:lnTo>
                    <a:lnTo>
                      <a:pt x="312" y="129"/>
                    </a:lnTo>
                    <a:lnTo>
                      <a:pt x="321" y="133"/>
                    </a:lnTo>
                    <a:lnTo>
                      <a:pt x="330" y="137"/>
                    </a:lnTo>
                    <a:lnTo>
                      <a:pt x="338" y="140"/>
                    </a:lnTo>
                    <a:lnTo>
                      <a:pt x="347" y="144"/>
                    </a:lnTo>
                    <a:lnTo>
                      <a:pt x="356" y="148"/>
                    </a:lnTo>
                    <a:lnTo>
                      <a:pt x="365" y="150"/>
                    </a:lnTo>
                    <a:lnTo>
                      <a:pt x="373" y="154"/>
                    </a:lnTo>
                    <a:lnTo>
                      <a:pt x="382" y="161"/>
                    </a:lnTo>
                    <a:lnTo>
                      <a:pt x="390" y="165"/>
                    </a:lnTo>
                    <a:lnTo>
                      <a:pt x="399" y="170"/>
                    </a:lnTo>
                    <a:lnTo>
                      <a:pt x="408" y="176"/>
                    </a:lnTo>
                    <a:lnTo>
                      <a:pt x="417" y="181"/>
                    </a:lnTo>
                    <a:lnTo>
                      <a:pt x="425" y="188"/>
                    </a:lnTo>
                    <a:lnTo>
                      <a:pt x="434" y="196"/>
                    </a:lnTo>
                    <a:lnTo>
                      <a:pt x="443" y="204"/>
                    </a:lnTo>
                    <a:lnTo>
                      <a:pt x="451" y="212"/>
                    </a:lnTo>
                    <a:lnTo>
                      <a:pt x="460" y="219"/>
                    </a:lnTo>
                    <a:lnTo>
                      <a:pt x="469" y="228"/>
                    </a:lnTo>
                    <a:lnTo>
                      <a:pt x="477" y="236"/>
                    </a:lnTo>
                    <a:lnTo>
                      <a:pt x="486" y="244"/>
                    </a:lnTo>
                    <a:lnTo>
                      <a:pt x="495" y="249"/>
                    </a:lnTo>
                    <a:lnTo>
                      <a:pt x="503" y="255"/>
                    </a:lnTo>
                    <a:lnTo>
                      <a:pt x="512" y="262"/>
                    </a:lnTo>
                    <a:lnTo>
                      <a:pt x="521" y="269"/>
                    </a:lnTo>
                    <a:lnTo>
                      <a:pt x="530" y="276"/>
                    </a:lnTo>
                    <a:lnTo>
                      <a:pt x="538" y="284"/>
                    </a:lnTo>
                    <a:lnTo>
                      <a:pt x="547" y="294"/>
                    </a:lnTo>
                    <a:lnTo>
                      <a:pt x="555" y="304"/>
                    </a:lnTo>
                    <a:lnTo>
                      <a:pt x="564" y="313"/>
                    </a:lnTo>
                    <a:lnTo>
                      <a:pt x="573" y="320"/>
                    </a:lnTo>
                    <a:lnTo>
                      <a:pt x="581" y="326"/>
                    </a:lnTo>
                    <a:lnTo>
                      <a:pt x="590" y="334"/>
                    </a:lnTo>
                    <a:lnTo>
                      <a:pt x="599" y="340"/>
                    </a:lnTo>
                    <a:lnTo>
                      <a:pt x="608" y="344"/>
                    </a:lnTo>
                    <a:lnTo>
                      <a:pt x="616" y="348"/>
                    </a:lnTo>
                    <a:lnTo>
                      <a:pt x="625" y="356"/>
                    </a:lnTo>
                    <a:lnTo>
                      <a:pt x="633" y="359"/>
                    </a:lnTo>
                    <a:lnTo>
                      <a:pt x="642" y="364"/>
                    </a:lnTo>
                    <a:lnTo>
                      <a:pt x="651" y="367"/>
                    </a:lnTo>
                    <a:lnTo>
                      <a:pt x="660" y="368"/>
                    </a:lnTo>
                    <a:lnTo>
                      <a:pt x="668" y="369"/>
                    </a:lnTo>
                    <a:lnTo>
                      <a:pt x="677" y="372"/>
                    </a:lnTo>
                    <a:lnTo>
                      <a:pt x="686" y="375"/>
                    </a:lnTo>
                    <a:lnTo>
                      <a:pt x="694" y="376"/>
                    </a:lnTo>
                    <a:lnTo>
                      <a:pt x="703" y="377"/>
                    </a:lnTo>
                    <a:lnTo>
                      <a:pt x="712" y="379"/>
                    </a:lnTo>
                    <a:lnTo>
                      <a:pt x="720" y="382"/>
                    </a:lnTo>
                    <a:lnTo>
                      <a:pt x="729" y="384"/>
                    </a:lnTo>
                    <a:lnTo>
                      <a:pt x="738" y="388"/>
                    </a:lnTo>
                    <a:lnTo>
                      <a:pt x="746" y="390"/>
                    </a:lnTo>
                    <a:lnTo>
                      <a:pt x="755" y="395"/>
                    </a:lnTo>
                    <a:lnTo>
                      <a:pt x="764" y="398"/>
                    </a:lnTo>
                    <a:lnTo>
                      <a:pt x="773" y="400"/>
                    </a:lnTo>
                    <a:lnTo>
                      <a:pt x="781" y="401"/>
                    </a:lnTo>
                    <a:lnTo>
                      <a:pt x="790" y="404"/>
                    </a:lnTo>
                    <a:lnTo>
                      <a:pt x="798" y="408"/>
                    </a:lnTo>
                    <a:lnTo>
                      <a:pt x="807" y="411"/>
                    </a:lnTo>
                    <a:lnTo>
                      <a:pt x="816" y="413"/>
                    </a:lnTo>
                    <a:lnTo>
                      <a:pt x="825" y="416"/>
                    </a:lnTo>
                    <a:lnTo>
                      <a:pt x="833" y="421"/>
                    </a:lnTo>
                    <a:lnTo>
                      <a:pt x="842" y="427"/>
                    </a:lnTo>
                    <a:lnTo>
                      <a:pt x="851" y="431"/>
                    </a:lnTo>
                  </a:path>
                </a:pathLst>
              </a:custGeom>
              <a:noFill/>
              <a:ln w="28575" cap="flat">
                <a:solidFill>
                  <a:srgbClr val="703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auto">
              <a:xfrm>
                <a:off x="7848600" y="1600200"/>
                <a:ext cx="839853" cy="1209675"/>
              </a:xfrm>
              <a:custGeom>
                <a:avLst/>
                <a:gdLst/>
                <a:ahLst/>
                <a:cxnLst>
                  <a:cxn ang="0">
                    <a:pos x="9" y="760"/>
                  </a:cxn>
                  <a:cxn ang="0">
                    <a:pos x="26" y="761"/>
                  </a:cxn>
                  <a:cxn ang="0">
                    <a:pos x="43" y="761"/>
                  </a:cxn>
                  <a:cxn ang="0">
                    <a:pos x="61" y="756"/>
                  </a:cxn>
                  <a:cxn ang="0">
                    <a:pos x="78" y="745"/>
                  </a:cxn>
                  <a:cxn ang="0">
                    <a:pos x="96" y="729"/>
                  </a:cxn>
                  <a:cxn ang="0">
                    <a:pos x="113" y="712"/>
                  </a:cxn>
                  <a:cxn ang="0">
                    <a:pos x="130" y="693"/>
                  </a:cxn>
                  <a:cxn ang="0">
                    <a:pos x="147" y="678"/>
                  </a:cxn>
                  <a:cxn ang="0">
                    <a:pos x="165" y="665"/>
                  </a:cxn>
                  <a:cxn ang="0">
                    <a:pos x="182" y="648"/>
                  </a:cxn>
                  <a:cxn ang="0">
                    <a:pos x="199" y="629"/>
                  </a:cxn>
                  <a:cxn ang="0">
                    <a:pos x="217" y="604"/>
                  </a:cxn>
                  <a:cxn ang="0">
                    <a:pos x="234" y="575"/>
                  </a:cxn>
                  <a:cxn ang="0">
                    <a:pos x="252" y="543"/>
                  </a:cxn>
                  <a:cxn ang="0">
                    <a:pos x="269" y="514"/>
                  </a:cxn>
                  <a:cxn ang="0">
                    <a:pos x="286" y="489"/>
                  </a:cxn>
                  <a:cxn ang="0">
                    <a:pos x="304" y="460"/>
                  </a:cxn>
                  <a:cxn ang="0">
                    <a:pos x="321" y="429"/>
                  </a:cxn>
                  <a:cxn ang="0">
                    <a:pos x="339" y="400"/>
                  </a:cxn>
                  <a:cxn ang="0">
                    <a:pos x="356" y="373"/>
                  </a:cxn>
                  <a:cxn ang="0">
                    <a:pos x="373" y="343"/>
                  </a:cxn>
                  <a:cxn ang="0">
                    <a:pos x="391" y="318"/>
                  </a:cxn>
                  <a:cxn ang="0">
                    <a:pos x="408" y="300"/>
                  </a:cxn>
                  <a:cxn ang="0">
                    <a:pos x="425" y="281"/>
                  </a:cxn>
                  <a:cxn ang="0">
                    <a:pos x="442" y="261"/>
                  </a:cxn>
                  <a:cxn ang="0">
                    <a:pos x="460" y="238"/>
                  </a:cxn>
                  <a:cxn ang="0">
                    <a:pos x="477" y="213"/>
                  </a:cxn>
                  <a:cxn ang="0">
                    <a:pos x="495" y="186"/>
                  </a:cxn>
                  <a:cxn ang="0">
                    <a:pos x="512" y="159"/>
                  </a:cxn>
                  <a:cxn ang="0">
                    <a:pos x="529" y="136"/>
                  </a:cxn>
                  <a:cxn ang="0">
                    <a:pos x="547" y="112"/>
                  </a:cxn>
                  <a:cxn ang="0">
                    <a:pos x="564" y="94"/>
                  </a:cxn>
                  <a:cxn ang="0">
                    <a:pos x="582" y="78"/>
                  </a:cxn>
                  <a:cxn ang="0">
                    <a:pos x="599" y="65"/>
                  </a:cxn>
                  <a:cxn ang="0">
                    <a:pos x="616" y="54"/>
                  </a:cxn>
                  <a:cxn ang="0">
                    <a:pos x="634" y="45"/>
                  </a:cxn>
                  <a:cxn ang="0">
                    <a:pos x="651" y="37"/>
                  </a:cxn>
                  <a:cxn ang="0">
                    <a:pos x="668" y="32"/>
                  </a:cxn>
                  <a:cxn ang="0">
                    <a:pos x="686" y="26"/>
                  </a:cxn>
                  <a:cxn ang="0">
                    <a:pos x="703" y="21"/>
                  </a:cxn>
                  <a:cxn ang="0">
                    <a:pos x="720" y="7"/>
                  </a:cxn>
                  <a:cxn ang="0">
                    <a:pos x="738" y="0"/>
                  </a:cxn>
                  <a:cxn ang="0">
                    <a:pos x="755" y="3"/>
                  </a:cxn>
                  <a:cxn ang="0">
                    <a:pos x="772" y="10"/>
                  </a:cxn>
                  <a:cxn ang="0">
                    <a:pos x="790" y="22"/>
                  </a:cxn>
                  <a:cxn ang="0">
                    <a:pos x="807" y="34"/>
                  </a:cxn>
                  <a:cxn ang="0">
                    <a:pos x="825" y="52"/>
                  </a:cxn>
                  <a:cxn ang="0">
                    <a:pos x="842" y="46"/>
                  </a:cxn>
                  <a:cxn ang="0">
                    <a:pos x="859" y="6"/>
                  </a:cxn>
                </a:cxnLst>
                <a:rect l="0" t="0" r="r" b="b"/>
                <a:pathLst>
                  <a:path w="859" h="762">
                    <a:moveTo>
                      <a:pt x="0" y="758"/>
                    </a:moveTo>
                    <a:lnTo>
                      <a:pt x="9" y="760"/>
                    </a:lnTo>
                    <a:lnTo>
                      <a:pt x="17" y="761"/>
                    </a:lnTo>
                    <a:lnTo>
                      <a:pt x="26" y="761"/>
                    </a:lnTo>
                    <a:lnTo>
                      <a:pt x="35" y="762"/>
                    </a:lnTo>
                    <a:lnTo>
                      <a:pt x="43" y="761"/>
                    </a:lnTo>
                    <a:lnTo>
                      <a:pt x="52" y="759"/>
                    </a:lnTo>
                    <a:lnTo>
                      <a:pt x="61" y="756"/>
                    </a:lnTo>
                    <a:lnTo>
                      <a:pt x="69" y="751"/>
                    </a:lnTo>
                    <a:lnTo>
                      <a:pt x="78" y="745"/>
                    </a:lnTo>
                    <a:lnTo>
                      <a:pt x="87" y="736"/>
                    </a:lnTo>
                    <a:lnTo>
                      <a:pt x="96" y="729"/>
                    </a:lnTo>
                    <a:lnTo>
                      <a:pt x="104" y="720"/>
                    </a:lnTo>
                    <a:lnTo>
                      <a:pt x="113" y="712"/>
                    </a:lnTo>
                    <a:lnTo>
                      <a:pt x="121" y="701"/>
                    </a:lnTo>
                    <a:lnTo>
                      <a:pt x="130" y="693"/>
                    </a:lnTo>
                    <a:lnTo>
                      <a:pt x="139" y="685"/>
                    </a:lnTo>
                    <a:lnTo>
                      <a:pt x="147" y="678"/>
                    </a:lnTo>
                    <a:lnTo>
                      <a:pt x="156" y="672"/>
                    </a:lnTo>
                    <a:lnTo>
                      <a:pt x="165" y="665"/>
                    </a:lnTo>
                    <a:lnTo>
                      <a:pt x="174" y="657"/>
                    </a:lnTo>
                    <a:lnTo>
                      <a:pt x="182" y="648"/>
                    </a:lnTo>
                    <a:lnTo>
                      <a:pt x="191" y="638"/>
                    </a:lnTo>
                    <a:lnTo>
                      <a:pt x="199" y="629"/>
                    </a:lnTo>
                    <a:lnTo>
                      <a:pt x="208" y="617"/>
                    </a:lnTo>
                    <a:lnTo>
                      <a:pt x="217" y="604"/>
                    </a:lnTo>
                    <a:lnTo>
                      <a:pt x="226" y="590"/>
                    </a:lnTo>
                    <a:lnTo>
                      <a:pt x="234" y="575"/>
                    </a:lnTo>
                    <a:lnTo>
                      <a:pt x="243" y="559"/>
                    </a:lnTo>
                    <a:lnTo>
                      <a:pt x="252" y="543"/>
                    </a:lnTo>
                    <a:lnTo>
                      <a:pt x="260" y="529"/>
                    </a:lnTo>
                    <a:lnTo>
                      <a:pt x="269" y="514"/>
                    </a:lnTo>
                    <a:lnTo>
                      <a:pt x="278" y="501"/>
                    </a:lnTo>
                    <a:lnTo>
                      <a:pt x="286" y="489"/>
                    </a:lnTo>
                    <a:lnTo>
                      <a:pt x="295" y="475"/>
                    </a:lnTo>
                    <a:lnTo>
                      <a:pt x="304" y="460"/>
                    </a:lnTo>
                    <a:lnTo>
                      <a:pt x="312" y="444"/>
                    </a:lnTo>
                    <a:lnTo>
                      <a:pt x="321" y="429"/>
                    </a:lnTo>
                    <a:lnTo>
                      <a:pt x="330" y="415"/>
                    </a:lnTo>
                    <a:lnTo>
                      <a:pt x="339" y="400"/>
                    </a:lnTo>
                    <a:lnTo>
                      <a:pt x="347" y="388"/>
                    </a:lnTo>
                    <a:lnTo>
                      <a:pt x="356" y="373"/>
                    </a:lnTo>
                    <a:lnTo>
                      <a:pt x="364" y="357"/>
                    </a:lnTo>
                    <a:lnTo>
                      <a:pt x="373" y="343"/>
                    </a:lnTo>
                    <a:lnTo>
                      <a:pt x="382" y="330"/>
                    </a:lnTo>
                    <a:lnTo>
                      <a:pt x="391" y="318"/>
                    </a:lnTo>
                    <a:lnTo>
                      <a:pt x="399" y="308"/>
                    </a:lnTo>
                    <a:lnTo>
                      <a:pt x="408" y="300"/>
                    </a:lnTo>
                    <a:lnTo>
                      <a:pt x="417" y="291"/>
                    </a:lnTo>
                    <a:lnTo>
                      <a:pt x="425" y="281"/>
                    </a:lnTo>
                    <a:lnTo>
                      <a:pt x="434" y="271"/>
                    </a:lnTo>
                    <a:lnTo>
                      <a:pt x="442" y="261"/>
                    </a:lnTo>
                    <a:lnTo>
                      <a:pt x="451" y="249"/>
                    </a:lnTo>
                    <a:lnTo>
                      <a:pt x="460" y="238"/>
                    </a:lnTo>
                    <a:lnTo>
                      <a:pt x="469" y="225"/>
                    </a:lnTo>
                    <a:lnTo>
                      <a:pt x="477" y="213"/>
                    </a:lnTo>
                    <a:lnTo>
                      <a:pt x="486" y="200"/>
                    </a:lnTo>
                    <a:lnTo>
                      <a:pt x="495" y="186"/>
                    </a:lnTo>
                    <a:lnTo>
                      <a:pt x="503" y="172"/>
                    </a:lnTo>
                    <a:lnTo>
                      <a:pt x="512" y="159"/>
                    </a:lnTo>
                    <a:lnTo>
                      <a:pt x="521" y="148"/>
                    </a:lnTo>
                    <a:lnTo>
                      <a:pt x="529" y="136"/>
                    </a:lnTo>
                    <a:lnTo>
                      <a:pt x="538" y="123"/>
                    </a:lnTo>
                    <a:lnTo>
                      <a:pt x="547" y="112"/>
                    </a:lnTo>
                    <a:lnTo>
                      <a:pt x="555" y="102"/>
                    </a:lnTo>
                    <a:lnTo>
                      <a:pt x="564" y="94"/>
                    </a:lnTo>
                    <a:lnTo>
                      <a:pt x="573" y="85"/>
                    </a:lnTo>
                    <a:lnTo>
                      <a:pt x="582" y="78"/>
                    </a:lnTo>
                    <a:lnTo>
                      <a:pt x="590" y="72"/>
                    </a:lnTo>
                    <a:lnTo>
                      <a:pt x="599" y="65"/>
                    </a:lnTo>
                    <a:lnTo>
                      <a:pt x="607" y="60"/>
                    </a:lnTo>
                    <a:lnTo>
                      <a:pt x="616" y="54"/>
                    </a:lnTo>
                    <a:lnTo>
                      <a:pt x="625" y="49"/>
                    </a:lnTo>
                    <a:lnTo>
                      <a:pt x="634" y="45"/>
                    </a:lnTo>
                    <a:lnTo>
                      <a:pt x="642" y="41"/>
                    </a:lnTo>
                    <a:lnTo>
                      <a:pt x="651" y="37"/>
                    </a:lnTo>
                    <a:lnTo>
                      <a:pt x="660" y="34"/>
                    </a:lnTo>
                    <a:lnTo>
                      <a:pt x="668" y="32"/>
                    </a:lnTo>
                    <a:lnTo>
                      <a:pt x="677" y="30"/>
                    </a:lnTo>
                    <a:lnTo>
                      <a:pt x="686" y="26"/>
                    </a:lnTo>
                    <a:lnTo>
                      <a:pt x="694" y="24"/>
                    </a:lnTo>
                    <a:lnTo>
                      <a:pt x="703" y="21"/>
                    </a:lnTo>
                    <a:lnTo>
                      <a:pt x="712" y="16"/>
                    </a:lnTo>
                    <a:lnTo>
                      <a:pt x="720" y="7"/>
                    </a:lnTo>
                    <a:lnTo>
                      <a:pt x="729" y="2"/>
                    </a:lnTo>
                    <a:lnTo>
                      <a:pt x="738" y="0"/>
                    </a:lnTo>
                    <a:lnTo>
                      <a:pt x="747" y="1"/>
                    </a:lnTo>
                    <a:lnTo>
                      <a:pt x="755" y="3"/>
                    </a:lnTo>
                    <a:lnTo>
                      <a:pt x="764" y="7"/>
                    </a:lnTo>
                    <a:lnTo>
                      <a:pt x="772" y="10"/>
                    </a:lnTo>
                    <a:lnTo>
                      <a:pt x="781" y="12"/>
                    </a:lnTo>
                    <a:lnTo>
                      <a:pt x="790" y="22"/>
                    </a:lnTo>
                    <a:lnTo>
                      <a:pt x="798" y="28"/>
                    </a:lnTo>
                    <a:lnTo>
                      <a:pt x="807" y="34"/>
                    </a:lnTo>
                    <a:lnTo>
                      <a:pt x="816" y="45"/>
                    </a:lnTo>
                    <a:lnTo>
                      <a:pt x="825" y="52"/>
                    </a:lnTo>
                    <a:lnTo>
                      <a:pt x="833" y="47"/>
                    </a:lnTo>
                    <a:lnTo>
                      <a:pt x="842" y="46"/>
                    </a:lnTo>
                    <a:lnTo>
                      <a:pt x="850" y="31"/>
                    </a:lnTo>
                    <a:lnTo>
                      <a:pt x="859" y="6"/>
                    </a:lnTo>
                  </a:path>
                </a:pathLst>
              </a:custGeom>
              <a:noFill/>
              <a:ln w="28575" cap="flat">
                <a:solidFill>
                  <a:srgbClr val="703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6" name="Line 10"/>
            <p:cNvSpPr>
              <a:spLocks noChangeShapeType="1"/>
            </p:cNvSpPr>
            <p:nvPr/>
          </p:nvSpPr>
          <p:spPr bwMode="auto">
            <a:xfrm flipV="1">
              <a:off x="7660631" y="2606676"/>
              <a:ext cx="978" cy="4127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8458201" y="1371600"/>
              <a:ext cx="7292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query</a:t>
              </a:r>
              <a:endParaRPr lang="en-US" dirty="0"/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0" y="-224882"/>
            <a:ext cx="11663265" cy="1325563"/>
          </a:xfrm>
        </p:spPr>
        <p:txBody>
          <a:bodyPr>
            <a:normAutofit/>
          </a:bodyPr>
          <a:lstStyle/>
          <a:p>
            <a:r>
              <a:rPr lang="en-US" sz="4000" dirty="0"/>
              <a:t>MASS Extensions: Query with Gap(s)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405735" y="4416828"/>
            <a:ext cx="2716487" cy="1944943"/>
            <a:chOff x="7696200" y="2667000"/>
            <a:chExt cx="2716487" cy="1944943"/>
          </a:xfrm>
        </p:grpSpPr>
        <p:sp>
          <p:nvSpPr>
            <p:cNvPr id="52" name="Line 7"/>
            <p:cNvSpPr>
              <a:spLocks noChangeShapeType="1"/>
            </p:cNvSpPr>
            <p:nvPr/>
          </p:nvSpPr>
          <p:spPr bwMode="auto">
            <a:xfrm>
              <a:off x="7719666" y="4413762"/>
              <a:ext cx="2545955" cy="105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10"/>
            <p:cNvSpPr>
              <a:spLocks noChangeShapeType="1"/>
            </p:cNvSpPr>
            <p:nvPr/>
          </p:nvSpPr>
          <p:spPr bwMode="auto">
            <a:xfrm flipV="1">
              <a:off x="8143991" y="4386340"/>
              <a:ext cx="978" cy="2742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11"/>
            <p:cNvSpPr>
              <a:spLocks noChangeShapeType="1"/>
            </p:cNvSpPr>
            <p:nvPr/>
          </p:nvSpPr>
          <p:spPr bwMode="auto">
            <a:xfrm flipV="1">
              <a:off x="8568316" y="4386340"/>
              <a:ext cx="978" cy="2742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12"/>
            <p:cNvSpPr>
              <a:spLocks noChangeShapeType="1"/>
            </p:cNvSpPr>
            <p:nvPr/>
          </p:nvSpPr>
          <p:spPr bwMode="auto">
            <a:xfrm flipV="1">
              <a:off x="8992642" y="4386340"/>
              <a:ext cx="978" cy="2742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13"/>
            <p:cNvSpPr>
              <a:spLocks noChangeShapeType="1"/>
            </p:cNvSpPr>
            <p:nvPr/>
          </p:nvSpPr>
          <p:spPr bwMode="auto">
            <a:xfrm flipV="1">
              <a:off x="9416968" y="4386340"/>
              <a:ext cx="978" cy="2742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14"/>
            <p:cNvSpPr>
              <a:spLocks noChangeShapeType="1"/>
            </p:cNvSpPr>
            <p:nvPr/>
          </p:nvSpPr>
          <p:spPr bwMode="auto">
            <a:xfrm flipV="1">
              <a:off x="9841294" y="4386340"/>
              <a:ext cx="978" cy="2742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15"/>
            <p:cNvSpPr>
              <a:spLocks noChangeShapeType="1"/>
            </p:cNvSpPr>
            <p:nvPr/>
          </p:nvSpPr>
          <p:spPr bwMode="auto">
            <a:xfrm flipV="1">
              <a:off x="10265620" y="4386340"/>
              <a:ext cx="978" cy="2742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23"/>
            <p:cNvSpPr>
              <a:spLocks noChangeArrowheads="1"/>
            </p:cNvSpPr>
            <p:nvPr/>
          </p:nvSpPr>
          <p:spPr bwMode="auto">
            <a:xfrm>
              <a:off x="7696200" y="4458055"/>
              <a:ext cx="7053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62626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25"/>
            <p:cNvSpPr>
              <a:spLocks noChangeArrowheads="1"/>
            </p:cNvSpPr>
            <p:nvPr/>
          </p:nvSpPr>
          <p:spPr bwMode="auto">
            <a:xfrm>
              <a:off x="8505743" y="4458055"/>
              <a:ext cx="21159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62626"/>
                  </a:solidFill>
                  <a:latin typeface="Arial" pitchFamily="34" charset="0"/>
                  <a:cs typeface="Arial" pitchFamily="34" charset="0"/>
                </a:rPr>
                <a:t>100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ectangle 27"/>
            <p:cNvSpPr>
              <a:spLocks noChangeArrowheads="1"/>
            </p:cNvSpPr>
            <p:nvPr/>
          </p:nvSpPr>
          <p:spPr bwMode="auto">
            <a:xfrm>
              <a:off x="9350484" y="4458055"/>
              <a:ext cx="21159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62626"/>
                  </a:solidFill>
                  <a:latin typeface="Arial" pitchFamily="34" charset="0"/>
                  <a:cs typeface="Arial" pitchFamily="34" charset="0"/>
                </a:rPr>
                <a:t>200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ectangle 29"/>
            <p:cNvSpPr>
              <a:spLocks noChangeArrowheads="1"/>
            </p:cNvSpPr>
            <p:nvPr/>
          </p:nvSpPr>
          <p:spPr bwMode="auto">
            <a:xfrm>
              <a:off x="10201091" y="4458055"/>
              <a:ext cx="21159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62626"/>
                  </a:solidFill>
                  <a:latin typeface="Arial" pitchFamily="34" charset="0"/>
                  <a:cs typeface="Arial" pitchFamily="34" charset="0"/>
                </a:rPr>
                <a:t>300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Line 39"/>
            <p:cNvSpPr>
              <a:spLocks noChangeShapeType="1"/>
            </p:cNvSpPr>
            <p:nvPr/>
          </p:nvSpPr>
          <p:spPr bwMode="auto">
            <a:xfrm flipH="1">
              <a:off x="10240199" y="4413762"/>
              <a:ext cx="25420" cy="105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3"/>
            <p:cNvSpPr>
              <a:spLocks/>
            </p:cNvSpPr>
            <p:nvPr/>
          </p:nvSpPr>
          <p:spPr bwMode="auto">
            <a:xfrm>
              <a:off x="7728466" y="3815785"/>
              <a:ext cx="832031" cy="454547"/>
            </a:xfrm>
            <a:custGeom>
              <a:avLst/>
              <a:gdLst/>
              <a:ahLst/>
              <a:cxnLst>
                <a:cxn ang="0">
                  <a:pos x="9" y="31"/>
                </a:cxn>
                <a:cxn ang="0">
                  <a:pos x="26" y="60"/>
                </a:cxn>
                <a:cxn ang="0">
                  <a:pos x="43" y="67"/>
                </a:cxn>
                <a:cxn ang="0">
                  <a:pos x="61" y="66"/>
                </a:cxn>
                <a:cxn ang="0">
                  <a:pos x="78" y="76"/>
                </a:cxn>
                <a:cxn ang="0">
                  <a:pos x="95" y="96"/>
                </a:cxn>
                <a:cxn ang="0">
                  <a:pos x="113" y="99"/>
                </a:cxn>
                <a:cxn ang="0">
                  <a:pos x="130" y="98"/>
                </a:cxn>
                <a:cxn ang="0">
                  <a:pos x="147" y="99"/>
                </a:cxn>
                <a:cxn ang="0">
                  <a:pos x="165" y="100"/>
                </a:cxn>
                <a:cxn ang="0">
                  <a:pos x="182" y="106"/>
                </a:cxn>
                <a:cxn ang="0">
                  <a:pos x="200" y="108"/>
                </a:cxn>
                <a:cxn ang="0">
                  <a:pos x="217" y="104"/>
                </a:cxn>
                <a:cxn ang="0">
                  <a:pos x="234" y="102"/>
                </a:cxn>
                <a:cxn ang="0">
                  <a:pos x="252" y="104"/>
                </a:cxn>
                <a:cxn ang="0">
                  <a:pos x="269" y="109"/>
                </a:cxn>
                <a:cxn ang="0">
                  <a:pos x="286" y="114"/>
                </a:cxn>
                <a:cxn ang="0">
                  <a:pos x="304" y="125"/>
                </a:cxn>
                <a:cxn ang="0">
                  <a:pos x="321" y="133"/>
                </a:cxn>
                <a:cxn ang="0">
                  <a:pos x="338" y="140"/>
                </a:cxn>
                <a:cxn ang="0">
                  <a:pos x="356" y="148"/>
                </a:cxn>
                <a:cxn ang="0">
                  <a:pos x="373" y="154"/>
                </a:cxn>
                <a:cxn ang="0">
                  <a:pos x="390" y="165"/>
                </a:cxn>
                <a:cxn ang="0">
                  <a:pos x="408" y="176"/>
                </a:cxn>
                <a:cxn ang="0">
                  <a:pos x="425" y="188"/>
                </a:cxn>
                <a:cxn ang="0">
                  <a:pos x="443" y="204"/>
                </a:cxn>
                <a:cxn ang="0">
                  <a:pos x="460" y="219"/>
                </a:cxn>
                <a:cxn ang="0">
                  <a:pos x="477" y="236"/>
                </a:cxn>
                <a:cxn ang="0">
                  <a:pos x="495" y="249"/>
                </a:cxn>
                <a:cxn ang="0">
                  <a:pos x="512" y="262"/>
                </a:cxn>
                <a:cxn ang="0">
                  <a:pos x="530" y="276"/>
                </a:cxn>
                <a:cxn ang="0">
                  <a:pos x="547" y="294"/>
                </a:cxn>
                <a:cxn ang="0">
                  <a:pos x="564" y="313"/>
                </a:cxn>
                <a:cxn ang="0">
                  <a:pos x="581" y="326"/>
                </a:cxn>
                <a:cxn ang="0">
                  <a:pos x="599" y="340"/>
                </a:cxn>
                <a:cxn ang="0">
                  <a:pos x="616" y="348"/>
                </a:cxn>
                <a:cxn ang="0">
                  <a:pos x="633" y="359"/>
                </a:cxn>
                <a:cxn ang="0">
                  <a:pos x="651" y="367"/>
                </a:cxn>
                <a:cxn ang="0">
                  <a:pos x="668" y="369"/>
                </a:cxn>
                <a:cxn ang="0">
                  <a:pos x="686" y="375"/>
                </a:cxn>
                <a:cxn ang="0">
                  <a:pos x="703" y="377"/>
                </a:cxn>
                <a:cxn ang="0">
                  <a:pos x="720" y="382"/>
                </a:cxn>
                <a:cxn ang="0">
                  <a:pos x="738" y="388"/>
                </a:cxn>
                <a:cxn ang="0">
                  <a:pos x="755" y="395"/>
                </a:cxn>
                <a:cxn ang="0">
                  <a:pos x="773" y="400"/>
                </a:cxn>
                <a:cxn ang="0">
                  <a:pos x="790" y="404"/>
                </a:cxn>
                <a:cxn ang="0">
                  <a:pos x="807" y="411"/>
                </a:cxn>
                <a:cxn ang="0">
                  <a:pos x="825" y="416"/>
                </a:cxn>
                <a:cxn ang="0">
                  <a:pos x="842" y="427"/>
                </a:cxn>
              </a:cxnLst>
              <a:rect l="0" t="0" r="r" b="b"/>
              <a:pathLst>
                <a:path w="851" h="431">
                  <a:moveTo>
                    <a:pt x="0" y="0"/>
                  </a:moveTo>
                  <a:lnTo>
                    <a:pt x="9" y="31"/>
                  </a:lnTo>
                  <a:lnTo>
                    <a:pt x="17" y="48"/>
                  </a:lnTo>
                  <a:lnTo>
                    <a:pt x="26" y="60"/>
                  </a:lnTo>
                  <a:lnTo>
                    <a:pt x="35" y="62"/>
                  </a:lnTo>
                  <a:lnTo>
                    <a:pt x="43" y="67"/>
                  </a:lnTo>
                  <a:lnTo>
                    <a:pt x="52" y="65"/>
                  </a:lnTo>
                  <a:lnTo>
                    <a:pt x="61" y="66"/>
                  </a:lnTo>
                  <a:lnTo>
                    <a:pt x="69" y="67"/>
                  </a:lnTo>
                  <a:lnTo>
                    <a:pt x="78" y="76"/>
                  </a:lnTo>
                  <a:lnTo>
                    <a:pt x="87" y="84"/>
                  </a:lnTo>
                  <a:lnTo>
                    <a:pt x="95" y="96"/>
                  </a:lnTo>
                  <a:lnTo>
                    <a:pt x="104" y="98"/>
                  </a:lnTo>
                  <a:lnTo>
                    <a:pt x="113" y="99"/>
                  </a:lnTo>
                  <a:lnTo>
                    <a:pt x="122" y="98"/>
                  </a:lnTo>
                  <a:lnTo>
                    <a:pt x="130" y="98"/>
                  </a:lnTo>
                  <a:lnTo>
                    <a:pt x="139" y="98"/>
                  </a:lnTo>
                  <a:lnTo>
                    <a:pt x="147" y="99"/>
                  </a:lnTo>
                  <a:lnTo>
                    <a:pt x="156" y="99"/>
                  </a:lnTo>
                  <a:lnTo>
                    <a:pt x="165" y="100"/>
                  </a:lnTo>
                  <a:lnTo>
                    <a:pt x="174" y="103"/>
                  </a:lnTo>
                  <a:lnTo>
                    <a:pt x="182" y="106"/>
                  </a:lnTo>
                  <a:lnTo>
                    <a:pt x="191" y="107"/>
                  </a:lnTo>
                  <a:lnTo>
                    <a:pt x="200" y="108"/>
                  </a:lnTo>
                  <a:lnTo>
                    <a:pt x="208" y="106"/>
                  </a:lnTo>
                  <a:lnTo>
                    <a:pt x="217" y="104"/>
                  </a:lnTo>
                  <a:lnTo>
                    <a:pt x="225" y="103"/>
                  </a:lnTo>
                  <a:lnTo>
                    <a:pt x="234" y="102"/>
                  </a:lnTo>
                  <a:lnTo>
                    <a:pt x="243" y="104"/>
                  </a:lnTo>
                  <a:lnTo>
                    <a:pt x="252" y="104"/>
                  </a:lnTo>
                  <a:lnTo>
                    <a:pt x="260" y="106"/>
                  </a:lnTo>
                  <a:lnTo>
                    <a:pt x="269" y="109"/>
                  </a:lnTo>
                  <a:lnTo>
                    <a:pt x="278" y="113"/>
                  </a:lnTo>
                  <a:lnTo>
                    <a:pt x="286" y="114"/>
                  </a:lnTo>
                  <a:lnTo>
                    <a:pt x="295" y="120"/>
                  </a:lnTo>
                  <a:lnTo>
                    <a:pt x="304" y="125"/>
                  </a:lnTo>
                  <a:lnTo>
                    <a:pt x="312" y="129"/>
                  </a:lnTo>
                  <a:lnTo>
                    <a:pt x="321" y="133"/>
                  </a:lnTo>
                  <a:lnTo>
                    <a:pt x="330" y="137"/>
                  </a:lnTo>
                  <a:lnTo>
                    <a:pt x="338" y="140"/>
                  </a:lnTo>
                  <a:lnTo>
                    <a:pt x="347" y="144"/>
                  </a:lnTo>
                  <a:lnTo>
                    <a:pt x="356" y="148"/>
                  </a:lnTo>
                  <a:lnTo>
                    <a:pt x="365" y="150"/>
                  </a:lnTo>
                  <a:lnTo>
                    <a:pt x="373" y="154"/>
                  </a:lnTo>
                  <a:lnTo>
                    <a:pt x="382" y="161"/>
                  </a:lnTo>
                  <a:lnTo>
                    <a:pt x="390" y="165"/>
                  </a:lnTo>
                  <a:lnTo>
                    <a:pt x="399" y="170"/>
                  </a:lnTo>
                  <a:lnTo>
                    <a:pt x="408" y="176"/>
                  </a:lnTo>
                  <a:lnTo>
                    <a:pt x="417" y="181"/>
                  </a:lnTo>
                  <a:lnTo>
                    <a:pt x="425" y="188"/>
                  </a:lnTo>
                  <a:lnTo>
                    <a:pt x="434" y="196"/>
                  </a:lnTo>
                  <a:lnTo>
                    <a:pt x="443" y="204"/>
                  </a:lnTo>
                  <a:lnTo>
                    <a:pt x="451" y="212"/>
                  </a:lnTo>
                  <a:lnTo>
                    <a:pt x="460" y="219"/>
                  </a:lnTo>
                  <a:lnTo>
                    <a:pt x="469" y="228"/>
                  </a:lnTo>
                  <a:lnTo>
                    <a:pt x="477" y="236"/>
                  </a:lnTo>
                  <a:lnTo>
                    <a:pt x="486" y="244"/>
                  </a:lnTo>
                  <a:lnTo>
                    <a:pt x="495" y="249"/>
                  </a:lnTo>
                  <a:lnTo>
                    <a:pt x="503" y="255"/>
                  </a:lnTo>
                  <a:lnTo>
                    <a:pt x="512" y="262"/>
                  </a:lnTo>
                  <a:lnTo>
                    <a:pt x="521" y="269"/>
                  </a:lnTo>
                  <a:lnTo>
                    <a:pt x="530" y="276"/>
                  </a:lnTo>
                  <a:lnTo>
                    <a:pt x="538" y="284"/>
                  </a:lnTo>
                  <a:lnTo>
                    <a:pt x="547" y="294"/>
                  </a:lnTo>
                  <a:lnTo>
                    <a:pt x="555" y="304"/>
                  </a:lnTo>
                  <a:lnTo>
                    <a:pt x="564" y="313"/>
                  </a:lnTo>
                  <a:lnTo>
                    <a:pt x="573" y="320"/>
                  </a:lnTo>
                  <a:lnTo>
                    <a:pt x="581" y="326"/>
                  </a:lnTo>
                  <a:lnTo>
                    <a:pt x="590" y="334"/>
                  </a:lnTo>
                  <a:lnTo>
                    <a:pt x="599" y="340"/>
                  </a:lnTo>
                  <a:lnTo>
                    <a:pt x="608" y="344"/>
                  </a:lnTo>
                  <a:lnTo>
                    <a:pt x="616" y="348"/>
                  </a:lnTo>
                  <a:lnTo>
                    <a:pt x="625" y="356"/>
                  </a:lnTo>
                  <a:lnTo>
                    <a:pt x="633" y="359"/>
                  </a:lnTo>
                  <a:lnTo>
                    <a:pt x="642" y="364"/>
                  </a:lnTo>
                  <a:lnTo>
                    <a:pt x="651" y="367"/>
                  </a:lnTo>
                  <a:lnTo>
                    <a:pt x="660" y="368"/>
                  </a:lnTo>
                  <a:lnTo>
                    <a:pt x="668" y="369"/>
                  </a:lnTo>
                  <a:lnTo>
                    <a:pt x="677" y="372"/>
                  </a:lnTo>
                  <a:lnTo>
                    <a:pt x="686" y="375"/>
                  </a:lnTo>
                  <a:lnTo>
                    <a:pt x="694" y="376"/>
                  </a:lnTo>
                  <a:lnTo>
                    <a:pt x="703" y="377"/>
                  </a:lnTo>
                  <a:lnTo>
                    <a:pt x="712" y="379"/>
                  </a:lnTo>
                  <a:lnTo>
                    <a:pt x="720" y="382"/>
                  </a:lnTo>
                  <a:lnTo>
                    <a:pt x="729" y="384"/>
                  </a:lnTo>
                  <a:lnTo>
                    <a:pt x="738" y="388"/>
                  </a:lnTo>
                  <a:lnTo>
                    <a:pt x="746" y="390"/>
                  </a:lnTo>
                  <a:lnTo>
                    <a:pt x="755" y="395"/>
                  </a:lnTo>
                  <a:lnTo>
                    <a:pt x="764" y="398"/>
                  </a:lnTo>
                  <a:lnTo>
                    <a:pt x="773" y="400"/>
                  </a:lnTo>
                  <a:lnTo>
                    <a:pt x="781" y="401"/>
                  </a:lnTo>
                  <a:lnTo>
                    <a:pt x="790" y="404"/>
                  </a:lnTo>
                  <a:lnTo>
                    <a:pt x="798" y="408"/>
                  </a:lnTo>
                  <a:lnTo>
                    <a:pt x="807" y="411"/>
                  </a:lnTo>
                  <a:lnTo>
                    <a:pt x="816" y="413"/>
                  </a:lnTo>
                  <a:lnTo>
                    <a:pt x="825" y="416"/>
                  </a:lnTo>
                  <a:lnTo>
                    <a:pt x="833" y="421"/>
                  </a:lnTo>
                  <a:lnTo>
                    <a:pt x="842" y="427"/>
                  </a:lnTo>
                  <a:lnTo>
                    <a:pt x="851" y="431"/>
                  </a:lnTo>
                </a:path>
              </a:pathLst>
            </a:custGeom>
            <a:noFill/>
            <a:ln w="28575" cap="flat">
              <a:solidFill>
                <a:srgbClr val="703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4"/>
            <p:cNvSpPr>
              <a:spLocks/>
            </p:cNvSpPr>
            <p:nvPr/>
          </p:nvSpPr>
          <p:spPr bwMode="auto">
            <a:xfrm>
              <a:off x="9425769" y="3234970"/>
              <a:ext cx="839853" cy="803630"/>
            </a:xfrm>
            <a:custGeom>
              <a:avLst/>
              <a:gdLst/>
              <a:ahLst/>
              <a:cxnLst>
                <a:cxn ang="0">
                  <a:pos x="9" y="760"/>
                </a:cxn>
                <a:cxn ang="0">
                  <a:pos x="26" y="761"/>
                </a:cxn>
                <a:cxn ang="0">
                  <a:pos x="43" y="761"/>
                </a:cxn>
                <a:cxn ang="0">
                  <a:pos x="61" y="756"/>
                </a:cxn>
                <a:cxn ang="0">
                  <a:pos x="78" y="745"/>
                </a:cxn>
                <a:cxn ang="0">
                  <a:pos x="96" y="729"/>
                </a:cxn>
                <a:cxn ang="0">
                  <a:pos x="113" y="712"/>
                </a:cxn>
                <a:cxn ang="0">
                  <a:pos x="130" y="693"/>
                </a:cxn>
                <a:cxn ang="0">
                  <a:pos x="147" y="678"/>
                </a:cxn>
                <a:cxn ang="0">
                  <a:pos x="165" y="665"/>
                </a:cxn>
                <a:cxn ang="0">
                  <a:pos x="182" y="648"/>
                </a:cxn>
                <a:cxn ang="0">
                  <a:pos x="199" y="629"/>
                </a:cxn>
                <a:cxn ang="0">
                  <a:pos x="217" y="604"/>
                </a:cxn>
                <a:cxn ang="0">
                  <a:pos x="234" y="575"/>
                </a:cxn>
                <a:cxn ang="0">
                  <a:pos x="252" y="543"/>
                </a:cxn>
                <a:cxn ang="0">
                  <a:pos x="269" y="514"/>
                </a:cxn>
                <a:cxn ang="0">
                  <a:pos x="286" y="489"/>
                </a:cxn>
                <a:cxn ang="0">
                  <a:pos x="304" y="460"/>
                </a:cxn>
                <a:cxn ang="0">
                  <a:pos x="321" y="429"/>
                </a:cxn>
                <a:cxn ang="0">
                  <a:pos x="339" y="400"/>
                </a:cxn>
                <a:cxn ang="0">
                  <a:pos x="356" y="373"/>
                </a:cxn>
                <a:cxn ang="0">
                  <a:pos x="373" y="343"/>
                </a:cxn>
                <a:cxn ang="0">
                  <a:pos x="391" y="318"/>
                </a:cxn>
                <a:cxn ang="0">
                  <a:pos x="408" y="300"/>
                </a:cxn>
                <a:cxn ang="0">
                  <a:pos x="425" y="281"/>
                </a:cxn>
                <a:cxn ang="0">
                  <a:pos x="442" y="261"/>
                </a:cxn>
                <a:cxn ang="0">
                  <a:pos x="460" y="238"/>
                </a:cxn>
                <a:cxn ang="0">
                  <a:pos x="477" y="213"/>
                </a:cxn>
                <a:cxn ang="0">
                  <a:pos x="495" y="186"/>
                </a:cxn>
                <a:cxn ang="0">
                  <a:pos x="512" y="159"/>
                </a:cxn>
                <a:cxn ang="0">
                  <a:pos x="529" y="136"/>
                </a:cxn>
                <a:cxn ang="0">
                  <a:pos x="547" y="112"/>
                </a:cxn>
                <a:cxn ang="0">
                  <a:pos x="564" y="94"/>
                </a:cxn>
                <a:cxn ang="0">
                  <a:pos x="582" y="78"/>
                </a:cxn>
                <a:cxn ang="0">
                  <a:pos x="599" y="65"/>
                </a:cxn>
                <a:cxn ang="0">
                  <a:pos x="616" y="54"/>
                </a:cxn>
                <a:cxn ang="0">
                  <a:pos x="634" y="45"/>
                </a:cxn>
                <a:cxn ang="0">
                  <a:pos x="651" y="37"/>
                </a:cxn>
                <a:cxn ang="0">
                  <a:pos x="668" y="32"/>
                </a:cxn>
                <a:cxn ang="0">
                  <a:pos x="686" y="26"/>
                </a:cxn>
                <a:cxn ang="0">
                  <a:pos x="703" y="21"/>
                </a:cxn>
                <a:cxn ang="0">
                  <a:pos x="720" y="7"/>
                </a:cxn>
                <a:cxn ang="0">
                  <a:pos x="738" y="0"/>
                </a:cxn>
                <a:cxn ang="0">
                  <a:pos x="755" y="3"/>
                </a:cxn>
                <a:cxn ang="0">
                  <a:pos x="772" y="10"/>
                </a:cxn>
                <a:cxn ang="0">
                  <a:pos x="790" y="22"/>
                </a:cxn>
                <a:cxn ang="0">
                  <a:pos x="807" y="34"/>
                </a:cxn>
                <a:cxn ang="0">
                  <a:pos x="825" y="52"/>
                </a:cxn>
                <a:cxn ang="0">
                  <a:pos x="842" y="46"/>
                </a:cxn>
                <a:cxn ang="0">
                  <a:pos x="859" y="6"/>
                </a:cxn>
              </a:cxnLst>
              <a:rect l="0" t="0" r="r" b="b"/>
              <a:pathLst>
                <a:path w="859" h="762">
                  <a:moveTo>
                    <a:pt x="0" y="758"/>
                  </a:moveTo>
                  <a:lnTo>
                    <a:pt x="9" y="760"/>
                  </a:lnTo>
                  <a:lnTo>
                    <a:pt x="17" y="761"/>
                  </a:lnTo>
                  <a:lnTo>
                    <a:pt x="26" y="761"/>
                  </a:lnTo>
                  <a:lnTo>
                    <a:pt x="35" y="762"/>
                  </a:lnTo>
                  <a:lnTo>
                    <a:pt x="43" y="761"/>
                  </a:lnTo>
                  <a:lnTo>
                    <a:pt x="52" y="759"/>
                  </a:lnTo>
                  <a:lnTo>
                    <a:pt x="61" y="756"/>
                  </a:lnTo>
                  <a:lnTo>
                    <a:pt x="69" y="751"/>
                  </a:lnTo>
                  <a:lnTo>
                    <a:pt x="78" y="745"/>
                  </a:lnTo>
                  <a:lnTo>
                    <a:pt x="87" y="736"/>
                  </a:lnTo>
                  <a:lnTo>
                    <a:pt x="96" y="729"/>
                  </a:lnTo>
                  <a:lnTo>
                    <a:pt x="104" y="720"/>
                  </a:lnTo>
                  <a:lnTo>
                    <a:pt x="113" y="712"/>
                  </a:lnTo>
                  <a:lnTo>
                    <a:pt x="121" y="701"/>
                  </a:lnTo>
                  <a:lnTo>
                    <a:pt x="130" y="693"/>
                  </a:lnTo>
                  <a:lnTo>
                    <a:pt x="139" y="685"/>
                  </a:lnTo>
                  <a:lnTo>
                    <a:pt x="147" y="678"/>
                  </a:lnTo>
                  <a:lnTo>
                    <a:pt x="156" y="672"/>
                  </a:lnTo>
                  <a:lnTo>
                    <a:pt x="165" y="665"/>
                  </a:lnTo>
                  <a:lnTo>
                    <a:pt x="174" y="657"/>
                  </a:lnTo>
                  <a:lnTo>
                    <a:pt x="182" y="648"/>
                  </a:lnTo>
                  <a:lnTo>
                    <a:pt x="191" y="638"/>
                  </a:lnTo>
                  <a:lnTo>
                    <a:pt x="199" y="629"/>
                  </a:lnTo>
                  <a:lnTo>
                    <a:pt x="208" y="617"/>
                  </a:lnTo>
                  <a:lnTo>
                    <a:pt x="217" y="604"/>
                  </a:lnTo>
                  <a:lnTo>
                    <a:pt x="226" y="590"/>
                  </a:lnTo>
                  <a:lnTo>
                    <a:pt x="234" y="575"/>
                  </a:lnTo>
                  <a:lnTo>
                    <a:pt x="243" y="559"/>
                  </a:lnTo>
                  <a:lnTo>
                    <a:pt x="252" y="543"/>
                  </a:lnTo>
                  <a:lnTo>
                    <a:pt x="260" y="529"/>
                  </a:lnTo>
                  <a:lnTo>
                    <a:pt x="269" y="514"/>
                  </a:lnTo>
                  <a:lnTo>
                    <a:pt x="278" y="501"/>
                  </a:lnTo>
                  <a:lnTo>
                    <a:pt x="286" y="489"/>
                  </a:lnTo>
                  <a:lnTo>
                    <a:pt x="295" y="475"/>
                  </a:lnTo>
                  <a:lnTo>
                    <a:pt x="304" y="460"/>
                  </a:lnTo>
                  <a:lnTo>
                    <a:pt x="312" y="444"/>
                  </a:lnTo>
                  <a:lnTo>
                    <a:pt x="321" y="429"/>
                  </a:lnTo>
                  <a:lnTo>
                    <a:pt x="330" y="415"/>
                  </a:lnTo>
                  <a:lnTo>
                    <a:pt x="339" y="400"/>
                  </a:lnTo>
                  <a:lnTo>
                    <a:pt x="347" y="388"/>
                  </a:lnTo>
                  <a:lnTo>
                    <a:pt x="356" y="373"/>
                  </a:lnTo>
                  <a:lnTo>
                    <a:pt x="364" y="357"/>
                  </a:lnTo>
                  <a:lnTo>
                    <a:pt x="373" y="343"/>
                  </a:lnTo>
                  <a:lnTo>
                    <a:pt x="382" y="330"/>
                  </a:lnTo>
                  <a:lnTo>
                    <a:pt x="391" y="318"/>
                  </a:lnTo>
                  <a:lnTo>
                    <a:pt x="399" y="308"/>
                  </a:lnTo>
                  <a:lnTo>
                    <a:pt x="408" y="300"/>
                  </a:lnTo>
                  <a:lnTo>
                    <a:pt x="417" y="291"/>
                  </a:lnTo>
                  <a:lnTo>
                    <a:pt x="425" y="281"/>
                  </a:lnTo>
                  <a:lnTo>
                    <a:pt x="434" y="271"/>
                  </a:lnTo>
                  <a:lnTo>
                    <a:pt x="442" y="261"/>
                  </a:lnTo>
                  <a:lnTo>
                    <a:pt x="451" y="249"/>
                  </a:lnTo>
                  <a:lnTo>
                    <a:pt x="460" y="238"/>
                  </a:lnTo>
                  <a:lnTo>
                    <a:pt x="469" y="225"/>
                  </a:lnTo>
                  <a:lnTo>
                    <a:pt x="477" y="213"/>
                  </a:lnTo>
                  <a:lnTo>
                    <a:pt x="486" y="200"/>
                  </a:lnTo>
                  <a:lnTo>
                    <a:pt x="495" y="186"/>
                  </a:lnTo>
                  <a:lnTo>
                    <a:pt x="503" y="172"/>
                  </a:lnTo>
                  <a:lnTo>
                    <a:pt x="512" y="159"/>
                  </a:lnTo>
                  <a:lnTo>
                    <a:pt x="521" y="148"/>
                  </a:lnTo>
                  <a:lnTo>
                    <a:pt x="529" y="136"/>
                  </a:lnTo>
                  <a:lnTo>
                    <a:pt x="538" y="123"/>
                  </a:lnTo>
                  <a:lnTo>
                    <a:pt x="547" y="112"/>
                  </a:lnTo>
                  <a:lnTo>
                    <a:pt x="555" y="102"/>
                  </a:lnTo>
                  <a:lnTo>
                    <a:pt x="564" y="94"/>
                  </a:lnTo>
                  <a:lnTo>
                    <a:pt x="573" y="85"/>
                  </a:lnTo>
                  <a:lnTo>
                    <a:pt x="582" y="78"/>
                  </a:lnTo>
                  <a:lnTo>
                    <a:pt x="590" y="72"/>
                  </a:lnTo>
                  <a:lnTo>
                    <a:pt x="599" y="65"/>
                  </a:lnTo>
                  <a:lnTo>
                    <a:pt x="607" y="60"/>
                  </a:lnTo>
                  <a:lnTo>
                    <a:pt x="616" y="54"/>
                  </a:lnTo>
                  <a:lnTo>
                    <a:pt x="625" y="49"/>
                  </a:lnTo>
                  <a:lnTo>
                    <a:pt x="634" y="45"/>
                  </a:lnTo>
                  <a:lnTo>
                    <a:pt x="642" y="41"/>
                  </a:lnTo>
                  <a:lnTo>
                    <a:pt x="651" y="37"/>
                  </a:lnTo>
                  <a:lnTo>
                    <a:pt x="660" y="34"/>
                  </a:lnTo>
                  <a:lnTo>
                    <a:pt x="668" y="32"/>
                  </a:lnTo>
                  <a:lnTo>
                    <a:pt x="677" y="30"/>
                  </a:lnTo>
                  <a:lnTo>
                    <a:pt x="686" y="26"/>
                  </a:lnTo>
                  <a:lnTo>
                    <a:pt x="694" y="24"/>
                  </a:lnTo>
                  <a:lnTo>
                    <a:pt x="703" y="21"/>
                  </a:lnTo>
                  <a:lnTo>
                    <a:pt x="712" y="16"/>
                  </a:lnTo>
                  <a:lnTo>
                    <a:pt x="720" y="7"/>
                  </a:lnTo>
                  <a:lnTo>
                    <a:pt x="729" y="2"/>
                  </a:lnTo>
                  <a:lnTo>
                    <a:pt x="738" y="0"/>
                  </a:lnTo>
                  <a:lnTo>
                    <a:pt x="747" y="1"/>
                  </a:lnTo>
                  <a:lnTo>
                    <a:pt x="755" y="3"/>
                  </a:lnTo>
                  <a:lnTo>
                    <a:pt x="764" y="7"/>
                  </a:lnTo>
                  <a:lnTo>
                    <a:pt x="772" y="10"/>
                  </a:lnTo>
                  <a:lnTo>
                    <a:pt x="781" y="12"/>
                  </a:lnTo>
                  <a:lnTo>
                    <a:pt x="790" y="22"/>
                  </a:lnTo>
                  <a:lnTo>
                    <a:pt x="798" y="28"/>
                  </a:lnTo>
                  <a:lnTo>
                    <a:pt x="807" y="34"/>
                  </a:lnTo>
                  <a:lnTo>
                    <a:pt x="816" y="45"/>
                  </a:lnTo>
                  <a:lnTo>
                    <a:pt x="825" y="52"/>
                  </a:lnTo>
                  <a:lnTo>
                    <a:pt x="833" y="47"/>
                  </a:lnTo>
                  <a:lnTo>
                    <a:pt x="842" y="46"/>
                  </a:lnTo>
                  <a:lnTo>
                    <a:pt x="850" y="31"/>
                  </a:lnTo>
                  <a:lnTo>
                    <a:pt x="859" y="6"/>
                  </a:lnTo>
                </a:path>
              </a:pathLst>
            </a:custGeom>
            <a:noFill/>
            <a:ln w="28575" cap="flat">
              <a:solidFill>
                <a:srgbClr val="703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10"/>
            <p:cNvSpPr>
              <a:spLocks noChangeShapeType="1"/>
            </p:cNvSpPr>
            <p:nvPr/>
          </p:nvSpPr>
          <p:spPr bwMode="auto">
            <a:xfrm flipV="1">
              <a:off x="7713799" y="4375794"/>
              <a:ext cx="978" cy="2742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4"/>
            <p:cNvSpPr>
              <a:spLocks/>
            </p:cNvSpPr>
            <p:nvPr/>
          </p:nvSpPr>
          <p:spPr bwMode="auto">
            <a:xfrm>
              <a:off x="9448801" y="3395284"/>
              <a:ext cx="839853" cy="803630"/>
            </a:xfrm>
            <a:custGeom>
              <a:avLst/>
              <a:gdLst/>
              <a:ahLst/>
              <a:cxnLst>
                <a:cxn ang="0">
                  <a:pos x="9" y="760"/>
                </a:cxn>
                <a:cxn ang="0">
                  <a:pos x="26" y="761"/>
                </a:cxn>
                <a:cxn ang="0">
                  <a:pos x="43" y="761"/>
                </a:cxn>
                <a:cxn ang="0">
                  <a:pos x="61" y="756"/>
                </a:cxn>
                <a:cxn ang="0">
                  <a:pos x="78" y="745"/>
                </a:cxn>
                <a:cxn ang="0">
                  <a:pos x="96" y="729"/>
                </a:cxn>
                <a:cxn ang="0">
                  <a:pos x="113" y="712"/>
                </a:cxn>
                <a:cxn ang="0">
                  <a:pos x="130" y="693"/>
                </a:cxn>
                <a:cxn ang="0">
                  <a:pos x="147" y="678"/>
                </a:cxn>
                <a:cxn ang="0">
                  <a:pos x="165" y="665"/>
                </a:cxn>
                <a:cxn ang="0">
                  <a:pos x="182" y="648"/>
                </a:cxn>
                <a:cxn ang="0">
                  <a:pos x="199" y="629"/>
                </a:cxn>
                <a:cxn ang="0">
                  <a:pos x="217" y="604"/>
                </a:cxn>
                <a:cxn ang="0">
                  <a:pos x="234" y="575"/>
                </a:cxn>
                <a:cxn ang="0">
                  <a:pos x="252" y="543"/>
                </a:cxn>
                <a:cxn ang="0">
                  <a:pos x="269" y="514"/>
                </a:cxn>
                <a:cxn ang="0">
                  <a:pos x="286" y="489"/>
                </a:cxn>
                <a:cxn ang="0">
                  <a:pos x="304" y="460"/>
                </a:cxn>
                <a:cxn ang="0">
                  <a:pos x="321" y="429"/>
                </a:cxn>
                <a:cxn ang="0">
                  <a:pos x="339" y="400"/>
                </a:cxn>
                <a:cxn ang="0">
                  <a:pos x="356" y="373"/>
                </a:cxn>
                <a:cxn ang="0">
                  <a:pos x="373" y="343"/>
                </a:cxn>
                <a:cxn ang="0">
                  <a:pos x="391" y="318"/>
                </a:cxn>
                <a:cxn ang="0">
                  <a:pos x="408" y="300"/>
                </a:cxn>
                <a:cxn ang="0">
                  <a:pos x="425" y="281"/>
                </a:cxn>
                <a:cxn ang="0">
                  <a:pos x="442" y="261"/>
                </a:cxn>
                <a:cxn ang="0">
                  <a:pos x="460" y="238"/>
                </a:cxn>
                <a:cxn ang="0">
                  <a:pos x="477" y="213"/>
                </a:cxn>
                <a:cxn ang="0">
                  <a:pos x="495" y="186"/>
                </a:cxn>
                <a:cxn ang="0">
                  <a:pos x="512" y="159"/>
                </a:cxn>
                <a:cxn ang="0">
                  <a:pos x="529" y="136"/>
                </a:cxn>
                <a:cxn ang="0">
                  <a:pos x="547" y="112"/>
                </a:cxn>
                <a:cxn ang="0">
                  <a:pos x="564" y="94"/>
                </a:cxn>
                <a:cxn ang="0">
                  <a:pos x="582" y="78"/>
                </a:cxn>
                <a:cxn ang="0">
                  <a:pos x="599" y="65"/>
                </a:cxn>
                <a:cxn ang="0">
                  <a:pos x="616" y="54"/>
                </a:cxn>
                <a:cxn ang="0">
                  <a:pos x="634" y="45"/>
                </a:cxn>
                <a:cxn ang="0">
                  <a:pos x="651" y="37"/>
                </a:cxn>
                <a:cxn ang="0">
                  <a:pos x="668" y="32"/>
                </a:cxn>
                <a:cxn ang="0">
                  <a:pos x="686" y="26"/>
                </a:cxn>
                <a:cxn ang="0">
                  <a:pos x="703" y="21"/>
                </a:cxn>
                <a:cxn ang="0">
                  <a:pos x="720" y="7"/>
                </a:cxn>
                <a:cxn ang="0">
                  <a:pos x="738" y="0"/>
                </a:cxn>
                <a:cxn ang="0">
                  <a:pos x="755" y="3"/>
                </a:cxn>
                <a:cxn ang="0">
                  <a:pos x="772" y="10"/>
                </a:cxn>
                <a:cxn ang="0">
                  <a:pos x="790" y="22"/>
                </a:cxn>
                <a:cxn ang="0">
                  <a:pos x="807" y="34"/>
                </a:cxn>
                <a:cxn ang="0">
                  <a:pos x="825" y="52"/>
                </a:cxn>
                <a:cxn ang="0">
                  <a:pos x="842" y="46"/>
                </a:cxn>
                <a:cxn ang="0">
                  <a:pos x="859" y="6"/>
                </a:cxn>
              </a:cxnLst>
              <a:rect l="0" t="0" r="r" b="b"/>
              <a:pathLst>
                <a:path w="859" h="762">
                  <a:moveTo>
                    <a:pt x="0" y="758"/>
                  </a:moveTo>
                  <a:lnTo>
                    <a:pt x="9" y="760"/>
                  </a:lnTo>
                  <a:lnTo>
                    <a:pt x="17" y="761"/>
                  </a:lnTo>
                  <a:lnTo>
                    <a:pt x="26" y="761"/>
                  </a:lnTo>
                  <a:lnTo>
                    <a:pt x="35" y="762"/>
                  </a:lnTo>
                  <a:lnTo>
                    <a:pt x="43" y="761"/>
                  </a:lnTo>
                  <a:lnTo>
                    <a:pt x="52" y="759"/>
                  </a:lnTo>
                  <a:lnTo>
                    <a:pt x="61" y="756"/>
                  </a:lnTo>
                  <a:lnTo>
                    <a:pt x="69" y="751"/>
                  </a:lnTo>
                  <a:lnTo>
                    <a:pt x="78" y="745"/>
                  </a:lnTo>
                  <a:lnTo>
                    <a:pt x="87" y="736"/>
                  </a:lnTo>
                  <a:lnTo>
                    <a:pt x="96" y="729"/>
                  </a:lnTo>
                  <a:lnTo>
                    <a:pt x="104" y="720"/>
                  </a:lnTo>
                  <a:lnTo>
                    <a:pt x="113" y="712"/>
                  </a:lnTo>
                  <a:lnTo>
                    <a:pt x="121" y="701"/>
                  </a:lnTo>
                  <a:lnTo>
                    <a:pt x="130" y="693"/>
                  </a:lnTo>
                  <a:lnTo>
                    <a:pt x="139" y="685"/>
                  </a:lnTo>
                  <a:lnTo>
                    <a:pt x="147" y="678"/>
                  </a:lnTo>
                  <a:lnTo>
                    <a:pt x="156" y="672"/>
                  </a:lnTo>
                  <a:lnTo>
                    <a:pt x="165" y="665"/>
                  </a:lnTo>
                  <a:lnTo>
                    <a:pt x="174" y="657"/>
                  </a:lnTo>
                  <a:lnTo>
                    <a:pt x="182" y="648"/>
                  </a:lnTo>
                  <a:lnTo>
                    <a:pt x="191" y="638"/>
                  </a:lnTo>
                  <a:lnTo>
                    <a:pt x="199" y="629"/>
                  </a:lnTo>
                  <a:lnTo>
                    <a:pt x="208" y="617"/>
                  </a:lnTo>
                  <a:lnTo>
                    <a:pt x="217" y="604"/>
                  </a:lnTo>
                  <a:lnTo>
                    <a:pt x="226" y="590"/>
                  </a:lnTo>
                  <a:lnTo>
                    <a:pt x="234" y="575"/>
                  </a:lnTo>
                  <a:lnTo>
                    <a:pt x="243" y="559"/>
                  </a:lnTo>
                  <a:lnTo>
                    <a:pt x="252" y="543"/>
                  </a:lnTo>
                  <a:lnTo>
                    <a:pt x="260" y="529"/>
                  </a:lnTo>
                  <a:lnTo>
                    <a:pt x="269" y="514"/>
                  </a:lnTo>
                  <a:lnTo>
                    <a:pt x="278" y="501"/>
                  </a:lnTo>
                  <a:lnTo>
                    <a:pt x="286" y="489"/>
                  </a:lnTo>
                  <a:lnTo>
                    <a:pt x="295" y="475"/>
                  </a:lnTo>
                  <a:lnTo>
                    <a:pt x="304" y="460"/>
                  </a:lnTo>
                  <a:lnTo>
                    <a:pt x="312" y="444"/>
                  </a:lnTo>
                  <a:lnTo>
                    <a:pt x="321" y="429"/>
                  </a:lnTo>
                  <a:lnTo>
                    <a:pt x="330" y="415"/>
                  </a:lnTo>
                  <a:lnTo>
                    <a:pt x="339" y="400"/>
                  </a:lnTo>
                  <a:lnTo>
                    <a:pt x="347" y="388"/>
                  </a:lnTo>
                  <a:lnTo>
                    <a:pt x="356" y="373"/>
                  </a:lnTo>
                  <a:lnTo>
                    <a:pt x="364" y="357"/>
                  </a:lnTo>
                  <a:lnTo>
                    <a:pt x="373" y="343"/>
                  </a:lnTo>
                  <a:lnTo>
                    <a:pt x="382" y="330"/>
                  </a:lnTo>
                  <a:lnTo>
                    <a:pt x="391" y="318"/>
                  </a:lnTo>
                  <a:lnTo>
                    <a:pt x="399" y="308"/>
                  </a:lnTo>
                  <a:lnTo>
                    <a:pt x="408" y="300"/>
                  </a:lnTo>
                  <a:lnTo>
                    <a:pt x="417" y="291"/>
                  </a:lnTo>
                  <a:lnTo>
                    <a:pt x="425" y="281"/>
                  </a:lnTo>
                  <a:lnTo>
                    <a:pt x="434" y="271"/>
                  </a:lnTo>
                  <a:lnTo>
                    <a:pt x="442" y="261"/>
                  </a:lnTo>
                  <a:lnTo>
                    <a:pt x="451" y="249"/>
                  </a:lnTo>
                  <a:lnTo>
                    <a:pt x="460" y="238"/>
                  </a:lnTo>
                  <a:lnTo>
                    <a:pt x="469" y="225"/>
                  </a:lnTo>
                  <a:lnTo>
                    <a:pt x="477" y="213"/>
                  </a:lnTo>
                  <a:lnTo>
                    <a:pt x="486" y="200"/>
                  </a:lnTo>
                  <a:lnTo>
                    <a:pt x="495" y="186"/>
                  </a:lnTo>
                  <a:lnTo>
                    <a:pt x="503" y="172"/>
                  </a:lnTo>
                  <a:lnTo>
                    <a:pt x="512" y="159"/>
                  </a:lnTo>
                  <a:lnTo>
                    <a:pt x="521" y="148"/>
                  </a:lnTo>
                  <a:lnTo>
                    <a:pt x="529" y="136"/>
                  </a:lnTo>
                  <a:lnTo>
                    <a:pt x="538" y="123"/>
                  </a:lnTo>
                  <a:lnTo>
                    <a:pt x="547" y="112"/>
                  </a:lnTo>
                  <a:lnTo>
                    <a:pt x="555" y="102"/>
                  </a:lnTo>
                  <a:lnTo>
                    <a:pt x="564" y="94"/>
                  </a:lnTo>
                  <a:lnTo>
                    <a:pt x="573" y="85"/>
                  </a:lnTo>
                  <a:lnTo>
                    <a:pt x="582" y="78"/>
                  </a:lnTo>
                  <a:lnTo>
                    <a:pt x="590" y="72"/>
                  </a:lnTo>
                  <a:lnTo>
                    <a:pt x="599" y="65"/>
                  </a:lnTo>
                  <a:lnTo>
                    <a:pt x="607" y="60"/>
                  </a:lnTo>
                  <a:lnTo>
                    <a:pt x="616" y="54"/>
                  </a:lnTo>
                  <a:lnTo>
                    <a:pt x="625" y="49"/>
                  </a:lnTo>
                  <a:lnTo>
                    <a:pt x="634" y="45"/>
                  </a:lnTo>
                  <a:lnTo>
                    <a:pt x="642" y="41"/>
                  </a:lnTo>
                  <a:lnTo>
                    <a:pt x="651" y="37"/>
                  </a:lnTo>
                  <a:lnTo>
                    <a:pt x="660" y="34"/>
                  </a:lnTo>
                  <a:lnTo>
                    <a:pt x="668" y="32"/>
                  </a:lnTo>
                  <a:lnTo>
                    <a:pt x="677" y="30"/>
                  </a:lnTo>
                  <a:lnTo>
                    <a:pt x="686" y="26"/>
                  </a:lnTo>
                  <a:lnTo>
                    <a:pt x="694" y="24"/>
                  </a:lnTo>
                  <a:lnTo>
                    <a:pt x="703" y="21"/>
                  </a:lnTo>
                  <a:lnTo>
                    <a:pt x="712" y="16"/>
                  </a:lnTo>
                  <a:lnTo>
                    <a:pt x="720" y="7"/>
                  </a:lnTo>
                  <a:lnTo>
                    <a:pt x="729" y="2"/>
                  </a:lnTo>
                  <a:lnTo>
                    <a:pt x="738" y="0"/>
                  </a:lnTo>
                  <a:lnTo>
                    <a:pt x="747" y="1"/>
                  </a:lnTo>
                  <a:lnTo>
                    <a:pt x="755" y="3"/>
                  </a:lnTo>
                  <a:lnTo>
                    <a:pt x="764" y="7"/>
                  </a:lnTo>
                  <a:lnTo>
                    <a:pt x="772" y="10"/>
                  </a:lnTo>
                  <a:lnTo>
                    <a:pt x="781" y="12"/>
                  </a:lnTo>
                  <a:lnTo>
                    <a:pt x="790" y="22"/>
                  </a:lnTo>
                  <a:lnTo>
                    <a:pt x="798" y="28"/>
                  </a:lnTo>
                  <a:lnTo>
                    <a:pt x="807" y="34"/>
                  </a:lnTo>
                  <a:lnTo>
                    <a:pt x="816" y="45"/>
                  </a:lnTo>
                  <a:lnTo>
                    <a:pt x="825" y="52"/>
                  </a:lnTo>
                  <a:lnTo>
                    <a:pt x="833" y="47"/>
                  </a:lnTo>
                  <a:lnTo>
                    <a:pt x="842" y="46"/>
                  </a:lnTo>
                  <a:lnTo>
                    <a:pt x="850" y="31"/>
                  </a:lnTo>
                  <a:lnTo>
                    <a:pt x="859" y="6"/>
                  </a:lnTo>
                </a:path>
              </a:pathLst>
            </a:custGeom>
            <a:noFill/>
            <a:ln w="28575" cap="flat">
              <a:solidFill>
                <a:srgbClr val="7030A0">
                  <a:alpha val="26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4"/>
            <p:cNvSpPr>
              <a:spLocks/>
            </p:cNvSpPr>
            <p:nvPr/>
          </p:nvSpPr>
          <p:spPr bwMode="auto">
            <a:xfrm>
              <a:off x="9372601" y="2667000"/>
              <a:ext cx="839853" cy="784750"/>
            </a:xfrm>
            <a:custGeom>
              <a:avLst/>
              <a:gdLst/>
              <a:ahLst/>
              <a:cxnLst>
                <a:cxn ang="0">
                  <a:pos x="9" y="760"/>
                </a:cxn>
                <a:cxn ang="0">
                  <a:pos x="26" y="761"/>
                </a:cxn>
                <a:cxn ang="0">
                  <a:pos x="43" y="761"/>
                </a:cxn>
                <a:cxn ang="0">
                  <a:pos x="61" y="756"/>
                </a:cxn>
                <a:cxn ang="0">
                  <a:pos x="78" y="745"/>
                </a:cxn>
                <a:cxn ang="0">
                  <a:pos x="96" y="729"/>
                </a:cxn>
                <a:cxn ang="0">
                  <a:pos x="113" y="712"/>
                </a:cxn>
                <a:cxn ang="0">
                  <a:pos x="130" y="693"/>
                </a:cxn>
                <a:cxn ang="0">
                  <a:pos x="147" y="678"/>
                </a:cxn>
                <a:cxn ang="0">
                  <a:pos x="165" y="665"/>
                </a:cxn>
                <a:cxn ang="0">
                  <a:pos x="182" y="648"/>
                </a:cxn>
                <a:cxn ang="0">
                  <a:pos x="199" y="629"/>
                </a:cxn>
                <a:cxn ang="0">
                  <a:pos x="217" y="604"/>
                </a:cxn>
                <a:cxn ang="0">
                  <a:pos x="234" y="575"/>
                </a:cxn>
                <a:cxn ang="0">
                  <a:pos x="252" y="543"/>
                </a:cxn>
                <a:cxn ang="0">
                  <a:pos x="269" y="514"/>
                </a:cxn>
                <a:cxn ang="0">
                  <a:pos x="286" y="489"/>
                </a:cxn>
                <a:cxn ang="0">
                  <a:pos x="304" y="460"/>
                </a:cxn>
                <a:cxn ang="0">
                  <a:pos x="321" y="429"/>
                </a:cxn>
                <a:cxn ang="0">
                  <a:pos x="339" y="400"/>
                </a:cxn>
                <a:cxn ang="0">
                  <a:pos x="356" y="373"/>
                </a:cxn>
                <a:cxn ang="0">
                  <a:pos x="373" y="343"/>
                </a:cxn>
                <a:cxn ang="0">
                  <a:pos x="391" y="318"/>
                </a:cxn>
                <a:cxn ang="0">
                  <a:pos x="408" y="300"/>
                </a:cxn>
                <a:cxn ang="0">
                  <a:pos x="425" y="281"/>
                </a:cxn>
                <a:cxn ang="0">
                  <a:pos x="442" y="261"/>
                </a:cxn>
                <a:cxn ang="0">
                  <a:pos x="460" y="238"/>
                </a:cxn>
                <a:cxn ang="0">
                  <a:pos x="477" y="213"/>
                </a:cxn>
                <a:cxn ang="0">
                  <a:pos x="495" y="186"/>
                </a:cxn>
                <a:cxn ang="0">
                  <a:pos x="512" y="159"/>
                </a:cxn>
                <a:cxn ang="0">
                  <a:pos x="529" y="136"/>
                </a:cxn>
                <a:cxn ang="0">
                  <a:pos x="547" y="112"/>
                </a:cxn>
                <a:cxn ang="0">
                  <a:pos x="564" y="94"/>
                </a:cxn>
                <a:cxn ang="0">
                  <a:pos x="582" y="78"/>
                </a:cxn>
                <a:cxn ang="0">
                  <a:pos x="599" y="65"/>
                </a:cxn>
                <a:cxn ang="0">
                  <a:pos x="616" y="54"/>
                </a:cxn>
                <a:cxn ang="0">
                  <a:pos x="634" y="45"/>
                </a:cxn>
                <a:cxn ang="0">
                  <a:pos x="651" y="37"/>
                </a:cxn>
                <a:cxn ang="0">
                  <a:pos x="668" y="32"/>
                </a:cxn>
                <a:cxn ang="0">
                  <a:pos x="686" y="26"/>
                </a:cxn>
                <a:cxn ang="0">
                  <a:pos x="703" y="21"/>
                </a:cxn>
                <a:cxn ang="0">
                  <a:pos x="720" y="7"/>
                </a:cxn>
                <a:cxn ang="0">
                  <a:pos x="738" y="0"/>
                </a:cxn>
                <a:cxn ang="0">
                  <a:pos x="755" y="3"/>
                </a:cxn>
                <a:cxn ang="0">
                  <a:pos x="772" y="10"/>
                </a:cxn>
                <a:cxn ang="0">
                  <a:pos x="790" y="22"/>
                </a:cxn>
                <a:cxn ang="0">
                  <a:pos x="807" y="34"/>
                </a:cxn>
                <a:cxn ang="0">
                  <a:pos x="825" y="52"/>
                </a:cxn>
                <a:cxn ang="0">
                  <a:pos x="842" y="46"/>
                </a:cxn>
                <a:cxn ang="0">
                  <a:pos x="859" y="6"/>
                </a:cxn>
              </a:cxnLst>
              <a:rect l="0" t="0" r="r" b="b"/>
              <a:pathLst>
                <a:path w="859" h="762">
                  <a:moveTo>
                    <a:pt x="0" y="758"/>
                  </a:moveTo>
                  <a:lnTo>
                    <a:pt x="9" y="760"/>
                  </a:lnTo>
                  <a:lnTo>
                    <a:pt x="17" y="761"/>
                  </a:lnTo>
                  <a:lnTo>
                    <a:pt x="26" y="761"/>
                  </a:lnTo>
                  <a:lnTo>
                    <a:pt x="35" y="762"/>
                  </a:lnTo>
                  <a:lnTo>
                    <a:pt x="43" y="761"/>
                  </a:lnTo>
                  <a:lnTo>
                    <a:pt x="52" y="759"/>
                  </a:lnTo>
                  <a:lnTo>
                    <a:pt x="61" y="756"/>
                  </a:lnTo>
                  <a:lnTo>
                    <a:pt x="69" y="751"/>
                  </a:lnTo>
                  <a:lnTo>
                    <a:pt x="78" y="745"/>
                  </a:lnTo>
                  <a:lnTo>
                    <a:pt x="87" y="736"/>
                  </a:lnTo>
                  <a:lnTo>
                    <a:pt x="96" y="729"/>
                  </a:lnTo>
                  <a:lnTo>
                    <a:pt x="104" y="720"/>
                  </a:lnTo>
                  <a:lnTo>
                    <a:pt x="113" y="712"/>
                  </a:lnTo>
                  <a:lnTo>
                    <a:pt x="121" y="701"/>
                  </a:lnTo>
                  <a:lnTo>
                    <a:pt x="130" y="693"/>
                  </a:lnTo>
                  <a:lnTo>
                    <a:pt x="139" y="685"/>
                  </a:lnTo>
                  <a:lnTo>
                    <a:pt x="147" y="678"/>
                  </a:lnTo>
                  <a:lnTo>
                    <a:pt x="156" y="672"/>
                  </a:lnTo>
                  <a:lnTo>
                    <a:pt x="165" y="665"/>
                  </a:lnTo>
                  <a:lnTo>
                    <a:pt x="174" y="657"/>
                  </a:lnTo>
                  <a:lnTo>
                    <a:pt x="182" y="648"/>
                  </a:lnTo>
                  <a:lnTo>
                    <a:pt x="191" y="638"/>
                  </a:lnTo>
                  <a:lnTo>
                    <a:pt x="199" y="629"/>
                  </a:lnTo>
                  <a:lnTo>
                    <a:pt x="208" y="617"/>
                  </a:lnTo>
                  <a:lnTo>
                    <a:pt x="217" y="604"/>
                  </a:lnTo>
                  <a:lnTo>
                    <a:pt x="226" y="590"/>
                  </a:lnTo>
                  <a:lnTo>
                    <a:pt x="234" y="575"/>
                  </a:lnTo>
                  <a:lnTo>
                    <a:pt x="243" y="559"/>
                  </a:lnTo>
                  <a:lnTo>
                    <a:pt x="252" y="543"/>
                  </a:lnTo>
                  <a:lnTo>
                    <a:pt x="260" y="529"/>
                  </a:lnTo>
                  <a:lnTo>
                    <a:pt x="269" y="514"/>
                  </a:lnTo>
                  <a:lnTo>
                    <a:pt x="278" y="501"/>
                  </a:lnTo>
                  <a:lnTo>
                    <a:pt x="286" y="489"/>
                  </a:lnTo>
                  <a:lnTo>
                    <a:pt x="295" y="475"/>
                  </a:lnTo>
                  <a:lnTo>
                    <a:pt x="304" y="460"/>
                  </a:lnTo>
                  <a:lnTo>
                    <a:pt x="312" y="444"/>
                  </a:lnTo>
                  <a:lnTo>
                    <a:pt x="321" y="429"/>
                  </a:lnTo>
                  <a:lnTo>
                    <a:pt x="330" y="415"/>
                  </a:lnTo>
                  <a:lnTo>
                    <a:pt x="339" y="400"/>
                  </a:lnTo>
                  <a:lnTo>
                    <a:pt x="347" y="388"/>
                  </a:lnTo>
                  <a:lnTo>
                    <a:pt x="356" y="373"/>
                  </a:lnTo>
                  <a:lnTo>
                    <a:pt x="364" y="357"/>
                  </a:lnTo>
                  <a:lnTo>
                    <a:pt x="373" y="343"/>
                  </a:lnTo>
                  <a:lnTo>
                    <a:pt x="382" y="330"/>
                  </a:lnTo>
                  <a:lnTo>
                    <a:pt x="391" y="318"/>
                  </a:lnTo>
                  <a:lnTo>
                    <a:pt x="399" y="308"/>
                  </a:lnTo>
                  <a:lnTo>
                    <a:pt x="408" y="300"/>
                  </a:lnTo>
                  <a:lnTo>
                    <a:pt x="417" y="291"/>
                  </a:lnTo>
                  <a:lnTo>
                    <a:pt x="425" y="281"/>
                  </a:lnTo>
                  <a:lnTo>
                    <a:pt x="434" y="271"/>
                  </a:lnTo>
                  <a:lnTo>
                    <a:pt x="442" y="261"/>
                  </a:lnTo>
                  <a:lnTo>
                    <a:pt x="451" y="249"/>
                  </a:lnTo>
                  <a:lnTo>
                    <a:pt x="460" y="238"/>
                  </a:lnTo>
                  <a:lnTo>
                    <a:pt x="469" y="225"/>
                  </a:lnTo>
                  <a:lnTo>
                    <a:pt x="477" y="213"/>
                  </a:lnTo>
                  <a:lnTo>
                    <a:pt x="486" y="200"/>
                  </a:lnTo>
                  <a:lnTo>
                    <a:pt x="495" y="186"/>
                  </a:lnTo>
                  <a:lnTo>
                    <a:pt x="503" y="172"/>
                  </a:lnTo>
                  <a:lnTo>
                    <a:pt x="512" y="159"/>
                  </a:lnTo>
                  <a:lnTo>
                    <a:pt x="521" y="148"/>
                  </a:lnTo>
                  <a:lnTo>
                    <a:pt x="529" y="136"/>
                  </a:lnTo>
                  <a:lnTo>
                    <a:pt x="538" y="123"/>
                  </a:lnTo>
                  <a:lnTo>
                    <a:pt x="547" y="112"/>
                  </a:lnTo>
                  <a:lnTo>
                    <a:pt x="555" y="102"/>
                  </a:lnTo>
                  <a:lnTo>
                    <a:pt x="564" y="94"/>
                  </a:lnTo>
                  <a:lnTo>
                    <a:pt x="573" y="85"/>
                  </a:lnTo>
                  <a:lnTo>
                    <a:pt x="582" y="78"/>
                  </a:lnTo>
                  <a:lnTo>
                    <a:pt x="590" y="72"/>
                  </a:lnTo>
                  <a:lnTo>
                    <a:pt x="599" y="65"/>
                  </a:lnTo>
                  <a:lnTo>
                    <a:pt x="607" y="60"/>
                  </a:lnTo>
                  <a:lnTo>
                    <a:pt x="616" y="54"/>
                  </a:lnTo>
                  <a:lnTo>
                    <a:pt x="625" y="49"/>
                  </a:lnTo>
                  <a:lnTo>
                    <a:pt x="634" y="45"/>
                  </a:lnTo>
                  <a:lnTo>
                    <a:pt x="642" y="41"/>
                  </a:lnTo>
                  <a:lnTo>
                    <a:pt x="651" y="37"/>
                  </a:lnTo>
                  <a:lnTo>
                    <a:pt x="660" y="34"/>
                  </a:lnTo>
                  <a:lnTo>
                    <a:pt x="668" y="32"/>
                  </a:lnTo>
                  <a:lnTo>
                    <a:pt x="677" y="30"/>
                  </a:lnTo>
                  <a:lnTo>
                    <a:pt x="686" y="26"/>
                  </a:lnTo>
                  <a:lnTo>
                    <a:pt x="694" y="24"/>
                  </a:lnTo>
                  <a:lnTo>
                    <a:pt x="703" y="21"/>
                  </a:lnTo>
                  <a:lnTo>
                    <a:pt x="712" y="16"/>
                  </a:lnTo>
                  <a:lnTo>
                    <a:pt x="720" y="7"/>
                  </a:lnTo>
                  <a:lnTo>
                    <a:pt x="729" y="2"/>
                  </a:lnTo>
                  <a:lnTo>
                    <a:pt x="738" y="0"/>
                  </a:lnTo>
                  <a:lnTo>
                    <a:pt x="747" y="1"/>
                  </a:lnTo>
                  <a:lnTo>
                    <a:pt x="755" y="3"/>
                  </a:lnTo>
                  <a:lnTo>
                    <a:pt x="764" y="7"/>
                  </a:lnTo>
                  <a:lnTo>
                    <a:pt x="772" y="10"/>
                  </a:lnTo>
                  <a:lnTo>
                    <a:pt x="781" y="12"/>
                  </a:lnTo>
                  <a:lnTo>
                    <a:pt x="790" y="22"/>
                  </a:lnTo>
                  <a:lnTo>
                    <a:pt x="798" y="28"/>
                  </a:lnTo>
                  <a:lnTo>
                    <a:pt x="807" y="34"/>
                  </a:lnTo>
                  <a:lnTo>
                    <a:pt x="816" y="45"/>
                  </a:lnTo>
                  <a:lnTo>
                    <a:pt x="825" y="52"/>
                  </a:lnTo>
                  <a:lnTo>
                    <a:pt x="833" y="47"/>
                  </a:lnTo>
                  <a:lnTo>
                    <a:pt x="842" y="46"/>
                  </a:lnTo>
                  <a:lnTo>
                    <a:pt x="850" y="31"/>
                  </a:lnTo>
                  <a:lnTo>
                    <a:pt x="859" y="6"/>
                  </a:lnTo>
                </a:path>
              </a:pathLst>
            </a:custGeom>
            <a:noFill/>
            <a:ln w="28575" cap="flat">
              <a:solidFill>
                <a:srgbClr val="7030A0">
                  <a:alpha val="26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3"/>
            <p:cNvSpPr>
              <a:spLocks/>
            </p:cNvSpPr>
            <p:nvPr/>
          </p:nvSpPr>
          <p:spPr bwMode="auto">
            <a:xfrm>
              <a:off x="7736661" y="4191000"/>
              <a:ext cx="832031" cy="204324"/>
            </a:xfrm>
            <a:custGeom>
              <a:avLst/>
              <a:gdLst/>
              <a:ahLst/>
              <a:cxnLst>
                <a:cxn ang="0">
                  <a:pos x="9" y="31"/>
                </a:cxn>
                <a:cxn ang="0">
                  <a:pos x="26" y="60"/>
                </a:cxn>
                <a:cxn ang="0">
                  <a:pos x="43" y="67"/>
                </a:cxn>
                <a:cxn ang="0">
                  <a:pos x="61" y="66"/>
                </a:cxn>
                <a:cxn ang="0">
                  <a:pos x="78" y="76"/>
                </a:cxn>
                <a:cxn ang="0">
                  <a:pos x="95" y="96"/>
                </a:cxn>
                <a:cxn ang="0">
                  <a:pos x="113" y="99"/>
                </a:cxn>
                <a:cxn ang="0">
                  <a:pos x="130" y="98"/>
                </a:cxn>
                <a:cxn ang="0">
                  <a:pos x="147" y="99"/>
                </a:cxn>
                <a:cxn ang="0">
                  <a:pos x="165" y="100"/>
                </a:cxn>
                <a:cxn ang="0">
                  <a:pos x="182" y="106"/>
                </a:cxn>
                <a:cxn ang="0">
                  <a:pos x="200" y="108"/>
                </a:cxn>
                <a:cxn ang="0">
                  <a:pos x="217" y="104"/>
                </a:cxn>
                <a:cxn ang="0">
                  <a:pos x="234" y="102"/>
                </a:cxn>
                <a:cxn ang="0">
                  <a:pos x="252" y="104"/>
                </a:cxn>
                <a:cxn ang="0">
                  <a:pos x="269" y="109"/>
                </a:cxn>
                <a:cxn ang="0">
                  <a:pos x="286" y="114"/>
                </a:cxn>
                <a:cxn ang="0">
                  <a:pos x="304" y="125"/>
                </a:cxn>
                <a:cxn ang="0">
                  <a:pos x="321" y="133"/>
                </a:cxn>
                <a:cxn ang="0">
                  <a:pos x="338" y="140"/>
                </a:cxn>
                <a:cxn ang="0">
                  <a:pos x="356" y="148"/>
                </a:cxn>
                <a:cxn ang="0">
                  <a:pos x="373" y="154"/>
                </a:cxn>
                <a:cxn ang="0">
                  <a:pos x="390" y="165"/>
                </a:cxn>
                <a:cxn ang="0">
                  <a:pos x="408" y="176"/>
                </a:cxn>
                <a:cxn ang="0">
                  <a:pos x="425" y="188"/>
                </a:cxn>
                <a:cxn ang="0">
                  <a:pos x="443" y="204"/>
                </a:cxn>
                <a:cxn ang="0">
                  <a:pos x="460" y="219"/>
                </a:cxn>
                <a:cxn ang="0">
                  <a:pos x="477" y="236"/>
                </a:cxn>
                <a:cxn ang="0">
                  <a:pos x="495" y="249"/>
                </a:cxn>
                <a:cxn ang="0">
                  <a:pos x="512" y="262"/>
                </a:cxn>
                <a:cxn ang="0">
                  <a:pos x="530" y="276"/>
                </a:cxn>
                <a:cxn ang="0">
                  <a:pos x="547" y="294"/>
                </a:cxn>
                <a:cxn ang="0">
                  <a:pos x="564" y="313"/>
                </a:cxn>
                <a:cxn ang="0">
                  <a:pos x="581" y="326"/>
                </a:cxn>
                <a:cxn ang="0">
                  <a:pos x="599" y="340"/>
                </a:cxn>
                <a:cxn ang="0">
                  <a:pos x="616" y="348"/>
                </a:cxn>
                <a:cxn ang="0">
                  <a:pos x="633" y="359"/>
                </a:cxn>
                <a:cxn ang="0">
                  <a:pos x="651" y="367"/>
                </a:cxn>
                <a:cxn ang="0">
                  <a:pos x="668" y="369"/>
                </a:cxn>
                <a:cxn ang="0">
                  <a:pos x="686" y="375"/>
                </a:cxn>
                <a:cxn ang="0">
                  <a:pos x="703" y="377"/>
                </a:cxn>
                <a:cxn ang="0">
                  <a:pos x="720" y="382"/>
                </a:cxn>
                <a:cxn ang="0">
                  <a:pos x="738" y="388"/>
                </a:cxn>
                <a:cxn ang="0">
                  <a:pos x="755" y="395"/>
                </a:cxn>
                <a:cxn ang="0">
                  <a:pos x="773" y="400"/>
                </a:cxn>
                <a:cxn ang="0">
                  <a:pos x="790" y="404"/>
                </a:cxn>
                <a:cxn ang="0">
                  <a:pos x="807" y="411"/>
                </a:cxn>
                <a:cxn ang="0">
                  <a:pos x="825" y="416"/>
                </a:cxn>
                <a:cxn ang="0">
                  <a:pos x="842" y="427"/>
                </a:cxn>
              </a:cxnLst>
              <a:rect l="0" t="0" r="r" b="b"/>
              <a:pathLst>
                <a:path w="851" h="431">
                  <a:moveTo>
                    <a:pt x="0" y="0"/>
                  </a:moveTo>
                  <a:lnTo>
                    <a:pt x="9" y="31"/>
                  </a:lnTo>
                  <a:lnTo>
                    <a:pt x="17" y="48"/>
                  </a:lnTo>
                  <a:lnTo>
                    <a:pt x="26" y="60"/>
                  </a:lnTo>
                  <a:lnTo>
                    <a:pt x="35" y="62"/>
                  </a:lnTo>
                  <a:lnTo>
                    <a:pt x="43" y="67"/>
                  </a:lnTo>
                  <a:lnTo>
                    <a:pt x="52" y="65"/>
                  </a:lnTo>
                  <a:lnTo>
                    <a:pt x="61" y="66"/>
                  </a:lnTo>
                  <a:lnTo>
                    <a:pt x="69" y="67"/>
                  </a:lnTo>
                  <a:lnTo>
                    <a:pt x="78" y="76"/>
                  </a:lnTo>
                  <a:lnTo>
                    <a:pt x="87" y="84"/>
                  </a:lnTo>
                  <a:lnTo>
                    <a:pt x="95" y="96"/>
                  </a:lnTo>
                  <a:lnTo>
                    <a:pt x="104" y="98"/>
                  </a:lnTo>
                  <a:lnTo>
                    <a:pt x="113" y="99"/>
                  </a:lnTo>
                  <a:lnTo>
                    <a:pt x="122" y="98"/>
                  </a:lnTo>
                  <a:lnTo>
                    <a:pt x="130" y="98"/>
                  </a:lnTo>
                  <a:lnTo>
                    <a:pt x="139" y="98"/>
                  </a:lnTo>
                  <a:lnTo>
                    <a:pt x="147" y="99"/>
                  </a:lnTo>
                  <a:lnTo>
                    <a:pt x="156" y="99"/>
                  </a:lnTo>
                  <a:lnTo>
                    <a:pt x="165" y="100"/>
                  </a:lnTo>
                  <a:lnTo>
                    <a:pt x="174" y="103"/>
                  </a:lnTo>
                  <a:lnTo>
                    <a:pt x="182" y="106"/>
                  </a:lnTo>
                  <a:lnTo>
                    <a:pt x="191" y="107"/>
                  </a:lnTo>
                  <a:lnTo>
                    <a:pt x="200" y="108"/>
                  </a:lnTo>
                  <a:lnTo>
                    <a:pt x="208" y="106"/>
                  </a:lnTo>
                  <a:lnTo>
                    <a:pt x="217" y="104"/>
                  </a:lnTo>
                  <a:lnTo>
                    <a:pt x="225" y="103"/>
                  </a:lnTo>
                  <a:lnTo>
                    <a:pt x="234" y="102"/>
                  </a:lnTo>
                  <a:lnTo>
                    <a:pt x="243" y="104"/>
                  </a:lnTo>
                  <a:lnTo>
                    <a:pt x="252" y="104"/>
                  </a:lnTo>
                  <a:lnTo>
                    <a:pt x="260" y="106"/>
                  </a:lnTo>
                  <a:lnTo>
                    <a:pt x="269" y="109"/>
                  </a:lnTo>
                  <a:lnTo>
                    <a:pt x="278" y="113"/>
                  </a:lnTo>
                  <a:lnTo>
                    <a:pt x="286" y="114"/>
                  </a:lnTo>
                  <a:lnTo>
                    <a:pt x="295" y="120"/>
                  </a:lnTo>
                  <a:lnTo>
                    <a:pt x="304" y="125"/>
                  </a:lnTo>
                  <a:lnTo>
                    <a:pt x="312" y="129"/>
                  </a:lnTo>
                  <a:lnTo>
                    <a:pt x="321" y="133"/>
                  </a:lnTo>
                  <a:lnTo>
                    <a:pt x="330" y="137"/>
                  </a:lnTo>
                  <a:lnTo>
                    <a:pt x="338" y="140"/>
                  </a:lnTo>
                  <a:lnTo>
                    <a:pt x="347" y="144"/>
                  </a:lnTo>
                  <a:lnTo>
                    <a:pt x="356" y="148"/>
                  </a:lnTo>
                  <a:lnTo>
                    <a:pt x="365" y="150"/>
                  </a:lnTo>
                  <a:lnTo>
                    <a:pt x="373" y="154"/>
                  </a:lnTo>
                  <a:lnTo>
                    <a:pt x="382" y="161"/>
                  </a:lnTo>
                  <a:lnTo>
                    <a:pt x="390" y="165"/>
                  </a:lnTo>
                  <a:lnTo>
                    <a:pt x="399" y="170"/>
                  </a:lnTo>
                  <a:lnTo>
                    <a:pt x="408" y="176"/>
                  </a:lnTo>
                  <a:lnTo>
                    <a:pt x="417" y="181"/>
                  </a:lnTo>
                  <a:lnTo>
                    <a:pt x="425" y="188"/>
                  </a:lnTo>
                  <a:lnTo>
                    <a:pt x="434" y="196"/>
                  </a:lnTo>
                  <a:lnTo>
                    <a:pt x="443" y="204"/>
                  </a:lnTo>
                  <a:lnTo>
                    <a:pt x="451" y="212"/>
                  </a:lnTo>
                  <a:lnTo>
                    <a:pt x="460" y="219"/>
                  </a:lnTo>
                  <a:lnTo>
                    <a:pt x="469" y="228"/>
                  </a:lnTo>
                  <a:lnTo>
                    <a:pt x="477" y="236"/>
                  </a:lnTo>
                  <a:lnTo>
                    <a:pt x="486" y="244"/>
                  </a:lnTo>
                  <a:lnTo>
                    <a:pt x="495" y="249"/>
                  </a:lnTo>
                  <a:lnTo>
                    <a:pt x="503" y="255"/>
                  </a:lnTo>
                  <a:lnTo>
                    <a:pt x="512" y="262"/>
                  </a:lnTo>
                  <a:lnTo>
                    <a:pt x="521" y="269"/>
                  </a:lnTo>
                  <a:lnTo>
                    <a:pt x="530" y="276"/>
                  </a:lnTo>
                  <a:lnTo>
                    <a:pt x="538" y="284"/>
                  </a:lnTo>
                  <a:lnTo>
                    <a:pt x="547" y="294"/>
                  </a:lnTo>
                  <a:lnTo>
                    <a:pt x="555" y="304"/>
                  </a:lnTo>
                  <a:lnTo>
                    <a:pt x="564" y="313"/>
                  </a:lnTo>
                  <a:lnTo>
                    <a:pt x="573" y="320"/>
                  </a:lnTo>
                  <a:lnTo>
                    <a:pt x="581" y="326"/>
                  </a:lnTo>
                  <a:lnTo>
                    <a:pt x="590" y="334"/>
                  </a:lnTo>
                  <a:lnTo>
                    <a:pt x="599" y="340"/>
                  </a:lnTo>
                  <a:lnTo>
                    <a:pt x="608" y="344"/>
                  </a:lnTo>
                  <a:lnTo>
                    <a:pt x="616" y="348"/>
                  </a:lnTo>
                  <a:lnTo>
                    <a:pt x="625" y="356"/>
                  </a:lnTo>
                  <a:lnTo>
                    <a:pt x="633" y="359"/>
                  </a:lnTo>
                  <a:lnTo>
                    <a:pt x="642" y="364"/>
                  </a:lnTo>
                  <a:lnTo>
                    <a:pt x="651" y="367"/>
                  </a:lnTo>
                  <a:lnTo>
                    <a:pt x="660" y="368"/>
                  </a:lnTo>
                  <a:lnTo>
                    <a:pt x="668" y="369"/>
                  </a:lnTo>
                  <a:lnTo>
                    <a:pt x="677" y="372"/>
                  </a:lnTo>
                  <a:lnTo>
                    <a:pt x="686" y="375"/>
                  </a:lnTo>
                  <a:lnTo>
                    <a:pt x="694" y="376"/>
                  </a:lnTo>
                  <a:lnTo>
                    <a:pt x="703" y="377"/>
                  </a:lnTo>
                  <a:lnTo>
                    <a:pt x="712" y="379"/>
                  </a:lnTo>
                  <a:lnTo>
                    <a:pt x="720" y="382"/>
                  </a:lnTo>
                  <a:lnTo>
                    <a:pt x="729" y="384"/>
                  </a:lnTo>
                  <a:lnTo>
                    <a:pt x="738" y="388"/>
                  </a:lnTo>
                  <a:lnTo>
                    <a:pt x="746" y="390"/>
                  </a:lnTo>
                  <a:lnTo>
                    <a:pt x="755" y="395"/>
                  </a:lnTo>
                  <a:lnTo>
                    <a:pt x="764" y="398"/>
                  </a:lnTo>
                  <a:lnTo>
                    <a:pt x="773" y="400"/>
                  </a:lnTo>
                  <a:lnTo>
                    <a:pt x="781" y="401"/>
                  </a:lnTo>
                  <a:lnTo>
                    <a:pt x="790" y="404"/>
                  </a:lnTo>
                  <a:lnTo>
                    <a:pt x="798" y="408"/>
                  </a:lnTo>
                  <a:lnTo>
                    <a:pt x="807" y="411"/>
                  </a:lnTo>
                  <a:lnTo>
                    <a:pt x="816" y="413"/>
                  </a:lnTo>
                  <a:lnTo>
                    <a:pt x="825" y="416"/>
                  </a:lnTo>
                  <a:lnTo>
                    <a:pt x="833" y="421"/>
                  </a:lnTo>
                  <a:lnTo>
                    <a:pt x="842" y="427"/>
                  </a:lnTo>
                  <a:lnTo>
                    <a:pt x="851" y="431"/>
                  </a:lnTo>
                </a:path>
              </a:pathLst>
            </a:custGeom>
            <a:noFill/>
            <a:ln w="28575" cap="flat">
              <a:solidFill>
                <a:srgbClr val="7030A0">
                  <a:alpha val="52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3"/>
            <p:cNvSpPr>
              <a:spLocks/>
            </p:cNvSpPr>
            <p:nvPr/>
          </p:nvSpPr>
          <p:spPr bwMode="auto">
            <a:xfrm>
              <a:off x="7772401" y="3276601"/>
              <a:ext cx="832031" cy="759347"/>
            </a:xfrm>
            <a:custGeom>
              <a:avLst/>
              <a:gdLst/>
              <a:ahLst/>
              <a:cxnLst>
                <a:cxn ang="0">
                  <a:pos x="9" y="31"/>
                </a:cxn>
                <a:cxn ang="0">
                  <a:pos x="26" y="60"/>
                </a:cxn>
                <a:cxn ang="0">
                  <a:pos x="43" y="67"/>
                </a:cxn>
                <a:cxn ang="0">
                  <a:pos x="61" y="66"/>
                </a:cxn>
                <a:cxn ang="0">
                  <a:pos x="78" y="76"/>
                </a:cxn>
                <a:cxn ang="0">
                  <a:pos x="95" y="96"/>
                </a:cxn>
                <a:cxn ang="0">
                  <a:pos x="113" y="99"/>
                </a:cxn>
                <a:cxn ang="0">
                  <a:pos x="130" y="98"/>
                </a:cxn>
                <a:cxn ang="0">
                  <a:pos x="147" y="99"/>
                </a:cxn>
                <a:cxn ang="0">
                  <a:pos x="165" y="100"/>
                </a:cxn>
                <a:cxn ang="0">
                  <a:pos x="182" y="106"/>
                </a:cxn>
                <a:cxn ang="0">
                  <a:pos x="200" y="108"/>
                </a:cxn>
                <a:cxn ang="0">
                  <a:pos x="217" y="104"/>
                </a:cxn>
                <a:cxn ang="0">
                  <a:pos x="234" y="102"/>
                </a:cxn>
                <a:cxn ang="0">
                  <a:pos x="252" y="104"/>
                </a:cxn>
                <a:cxn ang="0">
                  <a:pos x="269" y="109"/>
                </a:cxn>
                <a:cxn ang="0">
                  <a:pos x="286" y="114"/>
                </a:cxn>
                <a:cxn ang="0">
                  <a:pos x="304" y="125"/>
                </a:cxn>
                <a:cxn ang="0">
                  <a:pos x="321" y="133"/>
                </a:cxn>
                <a:cxn ang="0">
                  <a:pos x="338" y="140"/>
                </a:cxn>
                <a:cxn ang="0">
                  <a:pos x="356" y="148"/>
                </a:cxn>
                <a:cxn ang="0">
                  <a:pos x="373" y="154"/>
                </a:cxn>
                <a:cxn ang="0">
                  <a:pos x="390" y="165"/>
                </a:cxn>
                <a:cxn ang="0">
                  <a:pos x="408" y="176"/>
                </a:cxn>
                <a:cxn ang="0">
                  <a:pos x="425" y="188"/>
                </a:cxn>
                <a:cxn ang="0">
                  <a:pos x="443" y="204"/>
                </a:cxn>
                <a:cxn ang="0">
                  <a:pos x="460" y="219"/>
                </a:cxn>
                <a:cxn ang="0">
                  <a:pos x="477" y="236"/>
                </a:cxn>
                <a:cxn ang="0">
                  <a:pos x="495" y="249"/>
                </a:cxn>
                <a:cxn ang="0">
                  <a:pos x="512" y="262"/>
                </a:cxn>
                <a:cxn ang="0">
                  <a:pos x="530" y="276"/>
                </a:cxn>
                <a:cxn ang="0">
                  <a:pos x="547" y="294"/>
                </a:cxn>
                <a:cxn ang="0">
                  <a:pos x="564" y="313"/>
                </a:cxn>
                <a:cxn ang="0">
                  <a:pos x="581" y="326"/>
                </a:cxn>
                <a:cxn ang="0">
                  <a:pos x="599" y="340"/>
                </a:cxn>
                <a:cxn ang="0">
                  <a:pos x="616" y="348"/>
                </a:cxn>
                <a:cxn ang="0">
                  <a:pos x="633" y="359"/>
                </a:cxn>
                <a:cxn ang="0">
                  <a:pos x="651" y="367"/>
                </a:cxn>
                <a:cxn ang="0">
                  <a:pos x="668" y="369"/>
                </a:cxn>
                <a:cxn ang="0">
                  <a:pos x="686" y="375"/>
                </a:cxn>
                <a:cxn ang="0">
                  <a:pos x="703" y="377"/>
                </a:cxn>
                <a:cxn ang="0">
                  <a:pos x="720" y="382"/>
                </a:cxn>
                <a:cxn ang="0">
                  <a:pos x="738" y="388"/>
                </a:cxn>
                <a:cxn ang="0">
                  <a:pos x="755" y="395"/>
                </a:cxn>
                <a:cxn ang="0">
                  <a:pos x="773" y="400"/>
                </a:cxn>
                <a:cxn ang="0">
                  <a:pos x="790" y="404"/>
                </a:cxn>
                <a:cxn ang="0">
                  <a:pos x="807" y="411"/>
                </a:cxn>
                <a:cxn ang="0">
                  <a:pos x="825" y="416"/>
                </a:cxn>
                <a:cxn ang="0">
                  <a:pos x="842" y="427"/>
                </a:cxn>
              </a:cxnLst>
              <a:rect l="0" t="0" r="r" b="b"/>
              <a:pathLst>
                <a:path w="851" h="431">
                  <a:moveTo>
                    <a:pt x="0" y="0"/>
                  </a:moveTo>
                  <a:lnTo>
                    <a:pt x="9" y="31"/>
                  </a:lnTo>
                  <a:lnTo>
                    <a:pt x="17" y="48"/>
                  </a:lnTo>
                  <a:lnTo>
                    <a:pt x="26" y="60"/>
                  </a:lnTo>
                  <a:lnTo>
                    <a:pt x="35" y="62"/>
                  </a:lnTo>
                  <a:lnTo>
                    <a:pt x="43" y="67"/>
                  </a:lnTo>
                  <a:lnTo>
                    <a:pt x="52" y="65"/>
                  </a:lnTo>
                  <a:lnTo>
                    <a:pt x="61" y="66"/>
                  </a:lnTo>
                  <a:lnTo>
                    <a:pt x="69" y="67"/>
                  </a:lnTo>
                  <a:lnTo>
                    <a:pt x="78" y="76"/>
                  </a:lnTo>
                  <a:lnTo>
                    <a:pt x="87" y="84"/>
                  </a:lnTo>
                  <a:lnTo>
                    <a:pt x="95" y="96"/>
                  </a:lnTo>
                  <a:lnTo>
                    <a:pt x="104" y="98"/>
                  </a:lnTo>
                  <a:lnTo>
                    <a:pt x="113" y="99"/>
                  </a:lnTo>
                  <a:lnTo>
                    <a:pt x="122" y="98"/>
                  </a:lnTo>
                  <a:lnTo>
                    <a:pt x="130" y="98"/>
                  </a:lnTo>
                  <a:lnTo>
                    <a:pt x="139" y="98"/>
                  </a:lnTo>
                  <a:lnTo>
                    <a:pt x="147" y="99"/>
                  </a:lnTo>
                  <a:lnTo>
                    <a:pt x="156" y="99"/>
                  </a:lnTo>
                  <a:lnTo>
                    <a:pt x="165" y="100"/>
                  </a:lnTo>
                  <a:lnTo>
                    <a:pt x="174" y="103"/>
                  </a:lnTo>
                  <a:lnTo>
                    <a:pt x="182" y="106"/>
                  </a:lnTo>
                  <a:lnTo>
                    <a:pt x="191" y="107"/>
                  </a:lnTo>
                  <a:lnTo>
                    <a:pt x="200" y="108"/>
                  </a:lnTo>
                  <a:lnTo>
                    <a:pt x="208" y="106"/>
                  </a:lnTo>
                  <a:lnTo>
                    <a:pt x="217" y="104"/>
                  </a:lnTo>
                  <a:lnTo>
                    <a:pt x="225" y="103"/>
                  </a:lnTo>
                  <a:lnTo>
                    <a:pt x="234" y="102"/>
                  </a:lnTo>
                  <a:lnTo>
                    <a:pt x="243" y="104"/>
                  </a:lnTo>
                  <a:lnTo>
                    <a:pt x="252" y="104"/>
                  </a:lnTo>
                  <a:lnTo>
                    <a:pt x="260" y="106"/>
                  </a:lnTo>
                  <a:lnTo>
                    <a:pt x="269" y="109"/>
                  </a:lnTo>
                  <a:lnTo>
                    <a:pt x="278" y="113"/>
                  </a:lnTo>
                  <a:lnTo>
                    <a:pt x="286" y="114"/>
                  </a:lnTo>
                  <a:lnTo>
                    <a:pt x="295" y="120"/>
                  </a:lnTo>
                  <a:lnTo>
                    <a:pt x="304" y="125"/>
                  </a:lnTo>
                  <a:lnTo>
                    <a:pt x="312" y="129"/>
                  </a:lnTo>
                  <a:lnTo>
                    <a:pt x="321" y="133"/>
                  </a:lnTo>
                  <a:lnTo>
                    <a:pt x="330" y="137"/>
                  </a:lnTo>
                  <a:lnTo>
                    <a:pt x="338" y="140"/>
                  </a:lnTo>
                  <a:lnTo>
                    <a:pt x="347" y="144"/>
                  </a:lnTo>
                  <a:lnTo>
                    <a:pt x="356" y="148"/>
                  </a:lnTo>
                  <a:lnTo>
                    <a:pt x="365" y="150"/>
                  </a:lnTo>
                  <a:lnTo>
                    <a:pt x="373" y="154"/>
                  </a:lnTo>
                  <a:lnTo>
                    <a:pt x="382" y="161"/>
                  </a:lnTo>
                  <a:lnTo>
                    <a:pt x="390" y="165"/>
                  </a:lnTo>
                  <a:lnTo>
                    <a:pt x="399" y="170"/>
                  </a:lnTo>
                  <a:lnTo>
                    <a:pt x="408" y="176"/>
                  </a:lnTo>
                  <a:lnTo>
                    <a:pt x="417" y="181"/>
                  </a:lnTo>
                  <a:lnTo>
                    <a:pt x="425" y="188"/>
                  </a:lnTo>
                  <a:lnTo>
                    <a:pt x="434" y="196"/>
                  </a:lnTo>
                  <a:lnTo>
                    <a:pt x="443" y="204"/>
                  </a:lnTo>
                  <a:lnTo>
                    <a:pt x="451" y="212"/>
                  </a:lnTo>
                  <a:lnTo>
                    <a:pt x="460" y="219"/>
                  </a:lnTo>
                  <a:lnTo>
                    <a:pt x="469" y="228"/>
                  </a:lnTo>
                  <a:lnTo>
                    <a:pt x="477" y="236"/>
                  </a:lnTo>
                  <a:lnTo>
                    <a:pt x="486" y="244"/>
                  </a:lnTo>
                  <a:lnTo>
                    <a:pt x="495" y="249"/>
                  </a:lnTo>
                  <a:lnTo>
                    <a:pt x="503" y="255"/>
                  </a:lnTo>
                  <a:lnTo>
                    <a:pt x="512" y="262"/>
                  </a:lnTo>
                  <a:lnTo>
                    <a:pt x="521" y="269"/>
                  </a:lnTo>
                  <a:lnTo>
                    <a:pt x="530" y="276"/>
                  </a:lnTo>
                  <a:lnTo>
                    <a:pt x="538" y="284"/>
                  </a:lnTo>
                  <a:lnTo>
                    <a:pt x="547" y="294"/>
                  </a:lnTo>
                  <a:lnTo>
                    <a:pt x="555" y="304"/>
                  </a:lnTo>
                  <a:lnTo>
                    <a:pt x="564" y="313"/>
                  </a:lnTo>
                  <a:lnTo>
                    <a:pt x="573" y="320"/>
                  </a:lnTo>
                  <a:lnTo>
                    <a:pt x="581" y="326"/>
                  </a:lnTo>
                  <a:lnTo>
                    <a:pt x="590" y="334"/>
                  </a:lnTo>
                  <a:lnTo>
                    <a:pt x="599" y="340"/>
                  </a:lnTo>
                  <a:lnTo>
                    <a:pt x="608" y="344"/>
                  </a:lnTo>
                  <a:lnTo>
                    <a:pt x="616" y="348"/>
                  </a:lnTo>
                  <a:lnTo>
                    <a:pt x="625" y="356"/>
                  </a:lnTo>
                  <a:lnTo>
                    <a:pt x="633" y="359"/>
                  </a:lnTo>
                  <a:lnTo>
                    <a:pt x="642" y="364"/>
                  </a:lnTo>
                  <a:lnTo>
                    <a:pt x="651" y="367"/>
                  </a:lnTo>
                  <a:lnTo>
                    <a:pt x="660" y="368"/>
                  </a:lnTo>
                  <a:lnTo>
                    <a:pt x="668" y="369"/>
                  </a:lnTo>
                  <a:lnTo>
                    <a:pt x="677" y="372"/>
                  </a:lnTo>
                  <a:lnTo>
                    <a:pt x="686" y="375"/>
                  </a:lnTo>
                  <a:lnTo>
                    <a:pt x="694" y="376"/>
                  </a:lnTo>
                  <a:lnTo>
                    <a:pt x="703" y="377"/>
                  </a:lnTo>
                  <a:lnTo>
                    <a:pt x="712" y="379"/>
                  </a:lnTo>
                  <a:lnTo>
                    <a:pt x="720" y="382"/>
                  </a:lnTo>
                  <a:lnTo>
                    <a:pt x="729" y="384"/>
                  </a:lnTo>
                  <a:lnTo>
                    <a:pt x="738" y="388"/>
                  </a:lnTo>
                  <a:lnTo>
                    <a:pt x="746" y="390"/>
                  </a:lnTo>
                  <a:lnTo>
                    <a:pt x="755" y="395"/>
                  </a:lnTo>
                  <a:lnTo>
                    <a:pt x="764" y="398"/>
                  </a:lnTo>
                  <a:lnTo>
                    <a:pt x="773" y="400"/>
                  </a:lnTo>
                  <a:lnTo>
                    <a:pt x="781" y="401"/>
                  </a:lnTo>
                  <a:lnTo>
                    <a:pt x="790" y="404"/>
                  </a:lnTo>
                  <a:lnTo>
                    <a:pt x="798" y="408"/>
                  </a:lnTo>
                  <a:lnTo>
                    <a:pt x="807" y="411"/>
                  </a:lnTo>
                  <a:lnTo>
                    <a:pt x="816" y="413"/>
                  </a:lnTo>
                  <a:lnTo>
                    <a:pt x="825" y="416"/>
                  </a:lnTo>
                  <a:lnTo>
                    <a:pt x="833" y="421"/>
                  </a:lnTo>
                  <a:lnTo>
                    <a:pt x="842" y="427"/>
                  </a:lnTo>
                  <a:lnTo>
                    <a:pt x="851" y="431"/>
                  </a:lnTo>
                </a:path>
              </a:pathLst>
            </a:custGeom>
            <a:noFill/>
            <a:ln w="28575" cap="flat">
              <a:solidFill>
                <a:srgbClr val="7030A0">
                  <a:alpha val="52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857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433" y="1994805"/>
            <a:ext cx="7806508" cy="328282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Measure the distance between beginning of the two patterns, call it </a:t>
            </a:r>
            <a:r>
              <a:rPr lang="en-US" sz="2000" i="1" dirty="0"/>
              <a:t>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Compute…</a:t>
            </a:r>
          </a:p>
          <a:p>
            <a:pPr marL="857250" lvl="1" indent="-457200">
              <a:buNone/>
            </a:pPr>
            <a:r>
              <a:rPr lang="en-US" sz="1400" dirty="0">
                <a:solidFill>
                  <a:srgbClr val="000000"/>
                </a:solidFill>
                <a:latin typeface="Courier New"/>
              </a:rPr>
              <a:t> 	 Dist_profile1 = MASS(T,</a:t>
            </a:r>
            <a:r>
              <a:rPr lang="en-US" sz="1400" dirty="0">
                <a:solidFill>
                  <a:srgbClr val="7030A0"/>
                </a:solidFill>
              </a:rPr>
              <a:t> query</a:t>
            </a:r>
            <a:r>
              <a:rPr lang="en-US" sz="1400" baseline="-25000" dirty="0">
                <a:solidFill>
                  <a:srgbClr val="7030A0"/>
                </a:solidFill>
              </a:rPr>
              <a:t>sub1</a:t>
            </a:r>
            <a:r>
              <a:rPr lang="en-US" sz="1400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marL="857250" lvl="1" indent="-457200">
              <a:buNone/>
            </a:pPr>
            <a:r>
              <a:rPr lang="en-US" sz="1400" dirty="0">
                <a:solidFill>
                  <a:srgbClr val="000000"/>
                </a:solidFill>
                <a:latin typeface="Courier New"/>
              </a:rPr>
              <a:t>	 Dist_profile2 = MSAS(T,</a:t>
            </a:r>
            <a:r>
              <a:rPr lang="en-US" sz="1400" dirty="0">
                <a:solidFill>
                  <a:srgbClr val="7030A0"/>
                </a:solidFill>
              </a:rPr>
              <a:t> query</a:t>
            </a:r>
            <a:r>
              <a:rPr lang="en-US" sz="1400" baseline="-25000" dirty="0">
                <a:solidFill>
                  <a:srgbClr val="7030A0"/>
                </a:solidFill>
              </a:rPr>
              <a:t>sub2</a:t>
            </a:r>
            <a:r>
              <a:rPr lang="en-US" sz="1400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marL="457200" indent="-457200">
              <a:buAutoNum type="arabicPeriod" startAt="3"/>
            </a:pPr>
            <a:r>
              <a:rPr lang="en-US" sz="2000" dirty="0"/>
              <a:t>Pad the </a:t>
            </a:r>
            <a:r>
              <a:rPr lang="en-US" sz="2000" i="1" dirty="0"/>
              <a:t>end</a:t>
            </a:r>
            <a:r>
              <a:rPr lang="en-US" sz="2000" dirty="0"/>
              <a:t> of 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Dist_profile1 </a:t>
            </a:r>
            <a:r>
              <a:rPr lang="en-US" sz="2000" dirty="0"/>
              <a:t>and the </a:t>
            </a:r>
            <a:r>
              <a:rPr lang="en-US" sz="2000" i="1" dirty="0"/>
              <a:t>beginning</a:t>
            </a:r>
            <a:r>
              <a:rPr lang="en-US" sz="2000" dirty="0"/>
              <a:t> of 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Dist_profile2 </a:t>
            </a:r>
            <a:r>
              <a:rPr lang="en-US" sz="2000" dirty="0"/>
              <a:t>with a vector of </a:t>
            </a:r>
            <a:r>
              <a:rPr lang="en-US" sz="2000" i="1" dirty="0"/>
              <a:t>L</a:t>
            </a:r>
            <a:r>
              <a:rPr lang="en-US" sz="2000" dirty="0"/>
              <a:t> infinities to add a lag of </a:t>
            </a:r>
            <a:r>
              <a:rPr lang="en-US" sz="2000" i="1" dirty="0"/>
              <a:t>L</a:t>
            </a:r>
            <a:r>
              <a:rPr lang="en-US" sz="2000" dirty="0"/>
              <a:t> </a:t>
            </a:r>
          </a:p>
          <a:p>
            <a:pPr marL="857250" lvl="1" indent="-457200">
              <a:buNone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          For example, if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 L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= 5, then use {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inf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inf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inf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inf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inf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}</a:t>
            </a:r>
          </a:p>
          <a:p>
            <a:pPr marL="457200" indent="-457200">
              <a:buAutoNum type="arabicPeriod" startAt="4"/>
            </a:pPr>
            <a:r>
              <a:rPr lang="en-US" sz="2000" dirty="0"/>
              <a:t>Create 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Dist_profile3 = Dist_profile1 + Dist_profile2</a:t>
            </a:r>
            <a:endParaRPr lang="en-US" sz="2000" dirty="0">
              <a:solidFill>
                <a:srgbClr val="000000"/>
              </a:solidFill>
              <a:latin typeface="Courier New"/>
            </a:endParaRPr>
          </a:p>
          <a:p>
            <a:pPr marL="457200" indent="-457200">
              <a:buAutoNum type="arabicPeriod" startAt="4"/>
            </a:pPr>
            <a:r>
              <a:rPr lang="en-US" sz="2000" dirty="0"/>
              <a:t>We can now use 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Dist_profile3 </a:t>
            </a:r>
            <a:r>
              <a:rPr lang="en-US" sz="2000" dirty="0"/>
              <a:t>to find the nearest neighbor(s) as before.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946778" y="1352940"/>
            <a:ext cx="2716487" cy="1259143"/>
            <a:chOff x="6119032" y="1066800"/>
            <a:chExt cx="2716487" cy="1895342"/>
          </a:xfrm>
        </p:grpSpPr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6142497" y="2663825"/>
              <a:ext cx="2545955" cy="1588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 flipV="1">
              <a:off x="6566823" y="2622550"/>
              <a:ext cx="978" cy="4127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 flipV="1">
              <a:off x="6991148" y="2622550"/>
              <a:ext cx="978" cy="4127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 flipV="1">
              <a:off x="7415474" y="2622550"/>
              <a:ext cx="978" cy="4127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 flipV="1">
              <a:off x="7839800" y="2622550"/>
              <a:ext cx="978" cy="4127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 flipV="1">
              <a:off x="8264126" y="2622550"/>
              <a:ext cx="978" cy="4127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 flipV="1">
              <a:off x="8688452" y="2622550"/>
              <a:ext cx="978" cy="4127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6119032" y="2730500"/>
              <a:ext cx="70532" cy="231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62626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25"/>
            <p:cNvSpPr>
              <a:spLocks noChangeArrowheads="1"/>
            </p:cNvSpPr>
            <p:nvPr/>
          </p:nvSpPr>
          <p:spPr bwMode="auto">
            <a:xfrm>
              <a:off x="6928575" y="2730500"/>
              <a:ext cx="211596" cy="231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62626"/>
                  </a:solidFill>
                  <a:latin typeface="Arial" pitchFamily="34" charset="0"/>
                  <a:cs typeface="Arial" pitchFamily="34" charset="0"/>
                </a:rPr>
                <a:t>100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27"/>
            <p:cNvSpPr>
              <a:spLocks noChangeArrowheads="1"/>
            </p:cNvSpPr>
            <p:nvPr/>
          </p:nvSpPr>
          <p:spPr bwMode="auto">
            <a:xfrm>
              <a:off x="7773316" y="2730500"/>
              <a:ext cx="211596" cy="231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62626"/>
                  </a:solidFill>
                  <a:latin typeface="Arial" pitchFamily="34" charset="0"/>
                  <a:cs typeface="Arial" pitchFamily="34" charset="0"/>
                </a:rPr>
                <a:t>200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29"/>
            <p:cNvSpPr>
              <a:spLocks noChangeArrowheads="1"/>
            </p:cNvSpPr>
            <p:nvPr/>
          </p:nvSpPr>
          <p:spPr bwMode="auto">
            <a:xfrm>
              <a:off x="8623923" y="2730500"/>
              <a:ext cx="211596" cy="231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62626"/>
                  </a:solidFill>
                  <a:latin typeface="Arial" pitchFamily="34" charset="0"/>
                  <a:cs typeface="Arial" pitchFamily="34" charset="0"/>
                </a:rPr>
                <a:t>300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Line 39"/>
            <p:cNvSpPr>
              <a:spLocks noChangeShapeType="1"/>
            </p:cNvSpPr>
            <p:nvPr/>
          </p:nvSpPr>
          <p:spPr bwMode="auto">
            <a:xfrm flipH="1">
              <a:off x="8663031" y="2663825"/>
              <a:ext cx="25420" cy="1588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189"/>
            <p:cNvGrpSpPr/>
            <p:nvPr/>
          </p:nvGrpSpPr>
          <p:grpSpPr>
            <a:xfrm>
              <a:off x="6151297" y="1066800"/>
              <a:ext cx="2537156" cy="1381126"/>
              <a:chOff x="6151297" y="1600200"/>
              <a:chExt cx="2537156" cy="1381126"/>
            </a:xfrm>
          </p:grpSpPr>
          <p:sp>
            <p:nvSpPr>
              <p:cNvPr id="19" name="Freeform 53"/>
              <p:cNvSpPr>
                <a:spLocks/>
              </p:cNvSpPr>
              <p:nvPr/>
            </p:nvSpPr>
            <p:spPr bwMode="auto">
              <a:xfrm>
                <a:off x="6151297" y="2297113"/>
                <a:ext cx="832031" cy="684213"/>
              </a:xfrm>
              <a:custGeom>
                <a:avLst/>
                <a:gdLst/>
                <a:ahLst/>
                <a:cxnLst>
                  <a:cxn ang="0">
                    <a:pos x="9" y="31"/>
                  </a:cxn>
                  <a:cxn ang="0">
                    <a:pos x="26" y="60"/>
                  </a:cxn>
                  <a:cxn ang="0">
                    <a:pos x="43" y="67"/>
                  </a:cxn>
                  <a:cxn ang="0">
                    <a:pos x="61" y="66"/>
                  </a:cxn>
                  <a:cxn ang="0">
                    <a:pos x="78" y="76"/>
                  </a:cxn>
                  <a:cxn ang="0">
                    <a:pos x="95" y="96"/>
                  </a:cxn>
                  <a:cxn ang="0">
                    <a:pos x="113" y="99"/>
                  </a:cxn>
                  <a:cxn ang="0">
                    <a:pos x="130" y="98"/>
                  </a:cxn>
                  <a:cxn ang="0">
                    <a:pos x="147" y="99"/>
                  </a:cxn>
                  <a:cxn ang="0">
                    <a:pos x="165" y="100"/>
                  </a:cxn>
                  <a:cxn ang="0">
                    <a:pos x="182" y="106"/>
                  </a:cxn>
                  <a:cxn ang="0">
                    <a:pos x="200" y="108"/>
                  </a:cxn>
                  <a:cxn ang="0">
                    <a:pos x="217" y="104"/>
                  </a:cxn>
                  <a:cxn ang="0">
                    <a:pos x="234" y="102"/>
                  </a:cxn>
                  <a:cxn ang="0">
                    <a:pos x="252" y="104"/>
                  </a:cxn>
                  <a:cxn ang="0">
                    <a:pos x="269" y="109"/>
                  </a:cxn>
                  <a:cxn ang="0">
                    <a:pos x="286" y="114"/>
                  </a:cxn>
                  <a:cxn ang="0">
                    <a:pos x="304" y="125"/>
                  </a:cxn>
                  <a:cxn ang="0">
                    <a:pos x="321" y="133"/>
                  </a:cxn>
                  <a:cxn ang="0">
                    <a:pos x="338" y="140"/>
                  </a:cxn>
                  <a:cxn ang="0">
                    <a:pos x="356" y="148"/>
                  </a:cxn>
                  <a:cxn ang="0">
                    <a:pos x="373" y="154"/>
                  </a:cxn>
                  <a:cxn ang="0">
                    <a:pos x="390" y="165"/>
                  </a:cxn>
                  <a:cxn ang="0">
                    <a:pos x="408" y="176"/>
                  </a:cxn>
                  <a:cxn ang="0">
                    <a:pos x="425" y="188"/>
                  </a:cxn>
                  <a:cxn ang="0">
                    <a:pos x="443" y="204"/>
                  </a:cxn>
                  <a:cxn ang="0">
                    <a:pos x="460" y="219"/>
                  </a:cxn>
                  <a:cxn ang="0">
                    <a:pos x="477" y="236"/>
                  </a:cxn>
                  <a:cxn ang="0">
                    <a:pos x="495" y="249"/>
                  </a:cxn>
                  <a:cxn ang="0">
                    <a:pos x="512" y="262"/>
                  </a:cxn>
                  <a:cxn ang="0">
                    <a:pos x="530" y="276"/>
                  </a:cxn>
                  <a:cxn ang="0">
                    <a:pos x="547" y="294"/>
                  </a:cxn>
                  <a:cxn ang="0">
                    <a:pos x="564" y="313"/>
                  </a:cxn>
                  <a:cxn ang="0">
                    <a:pos x="581" y="326"/>
                  </a:cxn>
                  <a:cxn ang="0">
                    <a:pos x="599" y="340"/>
                  </a:cxn>
                  <a:cxn ang="0">
                    <a:pos x="616" y="348"/>
                  </a:cxn>
                  <a:cxn ang="0">
                    <a:pos x="633" y="359"/>
                  </a:cxn>
                  <a:cxn ang="0">
                    <a:pos x="651" y="367"/>
                  </a:cxn>
                  <a:cxn ang="0">
                    <a:pos x="668" y="369"/>
                  </a:cxn>
                  <a:cxn ang="0">
                    <a:pos x="686" y="375"/>
                  </a:cxn>
                  <a:cxn ang="0">
                    <a:pos x="703" y="377"/>
                  </a:cxn>
                  <a:cxn ang="0">
                    <a:pos x="720" y="382"/>
                  </a:cxn>
                  <a:cxn ang="0">
                    <a:pos x="738" y="388"/>
                  </a:cxn>
                  <a:cxn ang="0">
                    <a:pos x="755" y="395"/>
                  </a:cxn>
                  <a:cxn ang="0">
                    <a:pos x="773" y="400"/>
                  </a:cxn>
                  <a:cxn ang="0">
                    <a:pos x="790" y="404"/>
                  </a:cxn>
                  <a:cxn ang="0">
                    <a:pos x="807" y="411"/>
                  </a:cxn>
                  <a:cxn ang="0">
                    <a:pos x="825" y="416"/>
                  </a:cxn>
                  <a:cxn ang="0">
                    <a:pos x="842" y="427"/>
                  </a:cxn>
                </a:cxnLst>
                <a:rect l="0" t="0" r="r" b="b"/>
                <a:pathLst>
                  <a:path w="851" h="431">
                    <a:moveTo>
                      <a:pt x="0" y="0"/>
                    </a:moveTo>
                    <a:lnTo>
                      <a:pt x="9" y="31"/>
                    </a:lnTo>
                    <a:lnTo>
                      <a:pt x="17" y="48"/>
                    </a:lnTo>
                    <a:lnTo>
                      <a:pt x="26" y="60"/>
                    </a:lnTo>
                    <a:lnTo>
                      <a:pt x="35" y="62"/>
                    </a:lnTo>
                    <a:lnTo>
                      <a:pt x="43" y="67"/>
                    </a:lnTo>
                    <a:lnTo>
                      <a:pt x="52" y="65"/>
                    </a:lnTo>
                    <a:lnTo>
                      <a:pt x="61" y="66"/>
                    </a:lnTo>
                    <a:lnTo>
                      <a:pt x="69" y="67"/>
                    </a:lnTo>
                    <a:lnTo>
                      <a:pt x="78" y="76"/>
                    </a:lnTo>
                    <a:lnTo>
                      <a:pt x="87" y="84"/>
                    </a:lnTo>
                    <a:lnTo>
                      <a:pt x="95" y="96"/>
                    </a:lnTo>
                    <a:lnTo>
                      <a:pt x="104" y="98"/>
                    </a:lnTo>
                    <a:lnTo>
                      <a:pt x="113" y="99"/>
                    </a:lnTo>
                    <a:lnTo>
                      <a:pt x="122" y="98"/>
                    </a:lnTo>
                    <a:lnTo>
                      <a:pt x="130" y="98"/>
                    </a:lnTo>
                    <a:lnTo>
                      <a:pt x="139" y="98"/>
                    </a:lnTo>
                    <a:lnTo>
                      <a:pt x="147" y="99"/>
                    </a:lnTo>
                    <a:lnTo>
                      <a:pt x="156" y="99"/>
                    </a:lnTo>
                    <a:lnTo>
                      <a:pt x="165" y="100"/>
                    </a:lnTo>
                    <a:lnTo>
                      <a:pt x="174" y="103"/>
                    </a:lnTo>
                    <a:lnTo>
                      <a:pt x="182" y="106"/>
                    </a:lnTo>
                    <a:lnTo>
                      <a:pt x="191" y="107"/>
                    </a:lnTo>
                    <a:lnTo>
                      <a:pt x="200" y="108"/>
                    </a:lnTo>
                    <a:lnTo>
                      <a:pt x="208" y="106"/>
                    </a:lnTo>
                    <a:lnTo>
                      <a:pt x="217" y="104"/>
                    </a:lnTo>
                    <a:lnTo>
                      <a:pt x="225" y="103"/>
                    </a:lnTo>
                    <a:lnTo>
                      <a:pt x="234" y="102"/>
                    </a:lnTo>
                    <a:lnTo>
                      <a:pt x="243" y="104"/>
                    </a:lnTo>
                    <a:lnTo>
                      <a:pt x="252" y="104"/>
                    </a:lnTo>
                    <a:lnTo>
                      <a:pt x="260" y="106"/>
                    </a:lnTo>
                    <a:lnTo>
                      <a:pt x="269" y="109"/>
                    </a:lnTo>
                    <a:lnTo>
                      <a:pt x="278" y="113"/>
                    </a:lnTo>
                    <a:lnTo>
                      <a:pt x="286" y="114"/>
                    </a:lnTo>
                    <a:lnTo>
                      <a:pt x="295" y="120"/>
                    </a:lnTo>
                    <a:lnTo>
                      <a:pt x="304" y="125"/>
                    </a:lnTo>
                    <a:lnTo>
                      <a:pt x="312" y="129"/>
                    </a:lnTo>
                    <a:lnTo>
                      <a:pt x="321" y="133"/>
                    </a:lnTo>
                    <a:lnTo>
                      <a:pt x="330" y="137"/>
                    </a:lnTo>
                    <a:lnTo>
                      <a:pt x="338" y="140"/>
                    </a:lnTo>
                    <a:lnTo>
                      <a:pt x="347" y="144"/>
                    </a:lnTo>
                    <a:lnTo>
                      <a:pt x="356" y="148"/>
                    </a:lnTo>
                    <a:lnTo>
                      <a:pt x="365" y="150"/>
                    </a:lnTo>
                    <a:lnTo>
                      <a:pt x="373" y="154"/>
                    </a:lnTo>
                    <a:lnTo>
                      <a:pt x="382" y="161"/>
                    </a:lnTo>
                    <a:lnTo>
                      <a:pt x="390" y="165"/>
                    </a:lnTo>
                    <a:lnTo>
                      <a:pt x="399" y="170"/>
                    </a:lnTo>
                    <a:lnTo>
                      <a:pt x="408" y="176"/>
                    </a:lnTo>
                    <a:lnTo>
                      <a:pt x="417" y="181"/>
                    </a:lnTo>
                    <a:lnTo>
                      <a:pt x="425" y="188"/>
                    </a:lnTo>
                    <a:lnTo>
                      <a:pt x="434" y="196"/>
                    </a:lnTo>
                    <a:lnTo>
                      <a:pt x="443" y="204"/>
                    </a:lnTo>
                    <a:lnTo>
                      <a:pt x="451" y="212"/>
                    </a:lnTo>
                    <a:lnTo>
                      <a:pt x="460" y="219"/>
                    </a:lnTo>
                    <a:lnTo>
                      <a:pt x="469" y="228"/>
                    </a:lnTo>
                    <a:lnTo>
                      <a:pt x="477" y="236"/>
                    </a:lnTo>
                    <a:lnTo>
                      <a:pt x="486" y="244"/>
                    </a:lnTo>
                    <a:lnTo>
                      <a:pt x="495" y="249"/>
                    </a:lnTo>
                    <a:lnTo>
                      <a:pt x="503" y="255"/>
                    </a:lnTo>
                    <a:lnTo>
                      <a:pt x="512" y="262"/>
                    </a:lnTo>
                    <a:lnTo>
                      <a:pt x="521" y="269"/>
                    </a:lnTo>
                    <a:lnTo>
                      <a:pt x="530" y="276"/>
                    </a:lnTo>
                    <a:lnTo>
                      <a:pt x="538" y="284"/>
                    </a:lnTo>
                    <a:lnTo>
                      <a:pt x="547" y="294"/>
                    </a:lnTo>
                    <a:lnTo>
                      <a:pt x="555" y="304"/>
                    </a:lnTo>
                    <a:lnTo>
                      <a:pt x="564" y="313"/>
                    </a:lnTo>
                    <a:lnTo>
                      <a:pt x="573" y="320"/>
                    </a:lnTo>
                    <a:lnTo>
                      <a:pt x="581" y="326"/>
                    </a:lnTo>
                    <a:lnTo>
                      <a:pt x="590" y="334"/>
                    </a:lnTo>
                    <a:lnTo>
                      <a:pt x="599" y="340"/>
                    </a:lnTo>
                    <a:lnTo>
                      <a:pt x="608" y="344"/>
                    </a:lnTo>
                    <a:lnTo>
                      <a:pt x="616" y="348"/>
                    </a:lnTo>
                    <a:lnTo>
                      <a:pt x="625" y="356"/>
                    </a:lnTo>
                    <a:lnTo>
                      <a:pt x="633" y="359"/>
                    </a:lnTo>
                    <a:lnTo>
                      <a:pt x="642" y="364"/>
                    </a:lnTo>
                    <a:lnTo>
                      <a:pt x="651" y="367"/>
                    </a:lnTo>
                    <a:lnTo>
                      <a:pt x="660" y="368"/>
                    </a:lnTo>
                    <a:lnTo>
                      <a:pt x="668" y="369"/>
                    </a:lnTo>
                    <a:lnTo>
                      <a:pt x="677" y="372"/>
                    </a:lnTo>
                    <a:lnTo>
                      <a:pt x="686" y="375"/>
                    </a:lnTo>
                    <a:lnTo>
                      <a:pt x="694" y="376"/>
                    </a:lnTo>
                    <a:lnTo>
                      <a:pt x="703" y="377"/>
                    </a:lnTo>
                    <a:lnTo>
                      <a:pt x="712" y="379"/>
                    </a:lnTo>
                    <a:lnTo>
                      <a:pt x="720" y="382"/>
                    </a:lnTo>
                    <a:lnTo>
                      <a:pt x="729" y="384"/>
                    </a:lnTo>
                    <a:lnTo>
                      <a:pt x="738" y="388"/>
                    </a:lnTo>
                    <a:lnTo>
                      <a:pt x="746" y="390"/>
                    </a:lnTo>
                    <a:lnTo>
                      <a:pt x="755" y="395"/>
                    </a:lnTo>
                    <a:lnTo>
                      <a:pt x="764" y="398"/>
                    </a:lnTo>
                    <a:lnTo>
                      <a:pt x="773" y="400"/>
                    </a:lnTo>
                    <a:lnTo>
                      <a:pt x="781" y="401"/>
                    </a:lnTo>
                    <a:lnTo>
                      <a:pt x="790" y="404"/>
                    </a:lnTo>
                    <a:lnTo>
                      <a:pt x="798" y="408"/>
                    </a:lnTo>
                    <a:lnTo>
                      <a:pt x="807" y="411"/>
                    </a:lnTo>
                    <a:lnTo>
                      <a:pt x="816" y="413"/>
                    </a:lnTo>
                    <a:lnTo>
                      <a:pt x="825" y="416"/>
                    </a:lnTo>
                    <a:lnTo>
                      <a:pt x="833" y="421"/>
                    </a:lnTo>
                    <a:lnTo>
                      <a:pt x="842" y="427"/>
                    </a:lnTo>
                    <a:lnTo>
                      <a:pt x="851" y="431"/>
                    </a:lnTo>
                  </a:path>
                </a:pathLst>
              </a:custGeom>
              <a:noFill/>
              <a:ln w="28575" cap="flat">
                <a:solidFill>
                  <a:srgbClr val="703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54"/>
              <p:cNvSpPr>
                <a:spLocks/>
              </p:cNvSpPr>
              <p:nvPr/>
            </p:nvSpPr>
            <p:spPr bwMode="auto">
              <a:xfrm>
                <a:off x="7848600" y="1600200"/>
                <a:ext cx="839853" cy="1209675"/>
              </a:xfrm>
              <a:custGeom>
                <a:avLst/>
                <a:gdLst/>
                <a:ahLst/>
                <a:cxnLst>
                  <a:cxn ang="0">
                    <a:pos x="9" y="760"/>
                  </a:cxn>
                  <a:cxn ang="0">
                    <a:pos x="26" y="761"/>
                  </a:cxn>
                  <a:cxn ang="0">
                    <a:pos x="43" y="761"/>
                  </a:cxn>
                  <a:cxn ang="0">
                    <a:pos x="61" y="756"/>
                  </a:cxn>
                  <a:cxn ang="0">
                    <a:pos x="78" y="745"/>
                  </a:cxn>
                  <a:cxn ang="0">
                    <a:pos x="96" y="729"/>
                  </a:cxn>
                  <a:cxn ang="0">
                    <a:pos x="113" y="712"/>
                  </a:cxn>
                  <a:cxn ang="0">
                    <a:pos x="130" y="693"/>
                  </a:cxn>
                  <a:cxn ang="0">
                    <a:pos x="147" y="678"/>
                  </a:cxn>
                  <a:cxn ang="0">
                    <a:pos x="165" y="665"/>
                  </a:cxn>
                  <a:cxn ang="0">
                    <a:pos x="182" y="648"/>
                  </a:cxn>
                  <a:cxn ang="0">
                    <a:pos x="199" y="629"/>
                  </a:cxn>
                  <a:cxn ang="0">
                    <a:pos x="217" y="604"/>
                  </a:cxn>
                  <a:cxn ang="0">
                    <a:pos x="234" y="575"/>
                  </a:cxn>
                  <a:cxn ang="0">
                    <a:pos x="252" y="543"/>
                  </a:cxn>
                  <a:cxn ang="0">
                    <a:pos x="269" y="514"/>
                  </a:cxn>
                  <a:cxn ang="0">
                    <a:pos x="286" y="489"/>
                  </a:cxn>
                  <a:cxn ang="0">
                    <a:pos x="304" y="460"/>
                  </a:cxn>
                  <a:cxn ang="0">
                    <a:pos x="321" y="429"/>
                  </a:cxn>
                  <a:cxn ang="0">
                    <a:pos x="339" y="400"/>
                  </a:cxn>
                  <a:cxn ang="0">
                    <a:pos x="356" y="373"/>
                  </a:cxn>
                  <a:cxn ang="0">
                    <a:pos x="373" y="343"/>
                  </a:cxn>
                  <a:cxn ang="0">
                    <a:pos x="391" y="318"/>
                  </a:cxn>
                  <a:cxn ang="0">
                    <a:pos x="408" y="300"/>
                  </a:cxn>
                  <a:cxn ang="0">
                    <a:pos x="425" y="281"/>
                  </a:cxn>
                  <a:cxn ang="0">
                    <a:pos x="442" y="261"/>
                  </a:cxn>
                  <a:cxn ang="0">
                    <a:pos x="460" y="238"/>
                  </a:cxn>
                  <a:cxn ang="0">
                    <a:pos x="477" y="213"/>
                  </a:cxn>
                  <a:cxn ang="0">
                    <a:pos x="495" y="186"/>
                  </a:cxn>
                  <a:cxn ang="0">
                    <a:pos x="512" y="159"/>
                  </a:cxn>
                  <a:cxn ang="0">
                    <a:pos x="529" y="136"/>
                  </a:cxn>
                  <a:cxn ang="0">
                    <a:pos x="547" y="112"/>
                  </a:cxn>
                  <a:cxn ang="0">
                    <a:pos x="564" y="94"/>
                  </a:cxn>
                  <a:cxn ang="0">
                    <a:pos x="582" y="78"/>
                  </a:cxn>
                  <a:cxn ang="0">
                    <a:pos x="599" y="65"/>
                  </a:cxn>
                  <a:cxn ang="0">
                    <a:pos x="616" y="54"/>
                  </a:cxn>
                  <a:cxn ang="0">
                    <a:pos x="634" y="45"/>
                  </a:cxn>
                  <a:cxn ang="0">
                    <a:pos x="651" y="37"/>
                  </a:cxn>
                  <a:cxn ang="0">
                    <a:pos x="668" y="32"/>
                  </a:cxn>
                  <a:cxn ang="0">
                    <a:pos x="686" y="26"/>
                  </a:cxn>
                  <a:cxn ang="0">
                    <a:pos x="703" y="21"/>
                  </a:cxn>
                  <a:cxn ang="0">
                    <a:pos x="720" y="7"/>
                  </a:cxn>
                  <a:cxn ang="0">
                    <a:pos x="738" y="0"/>
                  </a:cxn>
                  <a:cxn ang="0">
                    <a:pos x="755" y="3"/>
                  </a:cxn>
                  <a:cxn ang="0">
                    <a:pos x="772" y="10"/>
                  </a:cxn>
                  <a:cxn ang="0">
                    <a:pos x="790" y="22"/>
                  </a:cxn>
                  <a:cxn ang="0">
                    <a:pos x="807" y="34"/>
                  </a:cxn>
                  <a:cxn ang="0">
                    <a:pos x="825" y="52"/>
                  </a:cxn>
                  <a:cxn ang="0">
                    <a:pos x="842" y="46"/>
                  </a:cxn>
                  <a:cxn ang="0">
                    <a:pos x="859" y="6"/>
                  </a:cxn>
                </a:cxnLst>
                <a:rect l="0" t="0" r="r" b="b"/>
                <a:pathLst>
                  <a:path w="859" h="762">
                    <a:moveTo>
                      <a:pt x="0" y="758"/>
                    </a:moveTo>
                    <a:lnTo>
                      <a:pt x="9" y="760"/>
                    </a:lnTo>
                    <a:lnTo>
                      <a:pt x="17" y="761"/>
                    </a:lnTo>
                    <a:lnTo>
                      <a:pt x="26" y="761"/>
                    </a:lnTo>
                    <a:lnTo>
                      <a:pt x="35" y="762"/>
                    </a:lnTo>
                    <a:lnTo>
                      <a:pt x="43" y="761"/>
                    </a:lnTo>
                    <a:lnTo>
                      <a:pt x="52" y="759"/>
                    </a:lnTo>
                    <a:lnTo>
                      <a:pt x="61" y="756"/>
                    </a:lnTo>
                    <a:lnTo>
                      <a:pt x="69" y="751"/>
                    </a:lnTo>
                    <a:lnTo>
                      <a:pt x="78" y="745"/>
                    </a:lnTo>
                    <a:lnTo>
                      <a:pt x="87" y="736"/>
                    </a:lnTo>
                    <a:lnTo>
                      <a:pt x="96" y="729"/>
                    </a:lnTo>
                    <a:lnTo>
                      <a:pt x="104" y="720"/>
                    </a:lnTo>
                    <a:lnTo>
                      <a:pt x="113" y="712"/>
                    </a:lnTo>
                    <a:lnTo>
                      <a:pt x="121" y="701"/>
                    </a:lnTo>
                    <a:lnTo>
                      <a:pt x="130" y="693"/>
                    </a:lnTo>
                    <a:lnTo>
                      <a:pt x="139" y="685"/>
                    </a:lnTo>
                    <a:lnTo>
                      <a:pt x="147" y="678"/>
                    </a:lnTo>
                    <a:lnTo>
                      <a:pt x="156" y="672"/>
                    </a:lnTo>
                    <a:lnTo>
                      <a:pt x="165" y="665"/>
                    </a:lnTo>
                    <a:lnTo>
                      <a:pt x="174" y="657"/>
                    </a:lnTo>
                    <a:lnTo>
                      <a:pt x="182" y="648"/>
                    </a:lnTo>
                    <a:lnTo>
                      <a:pt x="191" y="638"/>
                    </a:lnTo>
                    <a:lnTo>
                      <a:pt x="199" y="629"/>
                    </a:lnTo>
                    <a:lnTo>
                      <a:pt x="208" y="617"/>
                    </a:lnTo>
                    <a:lnTo>
                      <a:pt x="217" y="604"/>
                    </a:lnTo>
                    <a:lnTo>
                      <a:pt x="226" y="590"/>
                    </a:lnTo>
                    <a:lnTo>
                      <a:pt x="234" y="575"/>
                    </a:lnTo>
                    <a:lnTo>
                      <a:pt x="243" y="559"/>
                    </a:lnTo>
                    <a:lnTo>
                      <a:pt x="252" y="543"/>
                    </a:lnTo>
                    <a:lnTo>
                      <a:pt x="260" y="529"/>
                    </a:lnTo>
                    <a:lnTo>
                      <a:pt x="269" y="514"/>
                    </a:lnTo>
                    <a:lnTo>
                      <a:pt x="278" y="501"/>
                    </a:lnTo>
                    <a:lnTo>
                      <a:pt x="286" y="489"/>
                    </a:lnTo>
                    <a:lnTo>
                      <a:pt x="295" y="475"/>
                    </a:lnTo>
                    <a:lnTo>
                      <a:pt x="304" y="460"/>
                    </a:lnTo>
                    <a:lnTo>
                      <a:pt x="312" y="444"/>
                    </a:lnTo>
                    <a:lnTo>
                      <a:pt x="321" y="429"/>
                    </a:lnTo>
                    <a:lnTo>
                      <a:pt x="330" y="415"/>
                    </a:lnTo>
                    <a:lnTo>
                      <a:pt x="339" y="400"/>
                    </a:lnTo>
                    <a:lnTo>
                      <a:pt x="347" y="388"/>
                    </a:lnTo>
                    <a:lnTo>
                      <a:pt x="356" y="373"/>
                    </a:lnTo>
                    <a:lnTo>
                      <a:pt x="364" y="357"/>
                    </a:lnTo>
                    <a:lnTo>
                      <a:pt x="373" y="343"/>
                    </a:lnTo>
                    <a:lnTo>
                      <a:pt x="382" y="330"/>
                    </a:lnTo>
                    <a:lnTo>
                      <a:pt x="391" y="318"/>
                    </a:lnTo>
                    <a:lnTo>
                      <a:pt x="399" y="308"/>
                    </a:lnTo>
                    <a:lnTo>
                      <a:pt x="408" y="300"/>
                    </a:lnTo>
                    <a:lnTo>
                      <a:pt x="417" y="291"/>
                    </a:lnTo>
                    <a:lnTo>
                      <a:pt x="425" y="281"/>
                    </a:lnTo>
                    <a:lnTo>
                      <a:pt x="434" y="271"/>
                    </a:lnTo>
                    <a:lnTo>
                      <a:pt x="442" y="261"/>
                    </a:lnTo>
                    <a:lnTo>
                      <a:pt x="451" y="249"/>
                    </a:lnTo>
                    <a:lnTo>
                      <a:pt x="460" y="238"/>
                    </a:lnTo>
                    <a:lnTo>
                      <a:pt x="469" y="225"/>
                    </a:lnTo>
                    <a:lnTo>
                      <a:pt x="477" y="213"/>
                    </a:lnTo>
                    <a:lnTo>
                      <a:pt x="486" y="200"/>
                    </a:lnTo>
                    <a:lnTo>
                      <a:pt x="495" y="186"/>
                    </a:lnTo>
                    <a:lnTo>
                      <a:pt x="503" y="172"/>
                    </a:lnTo>
                    <a:lnTo>
                      <a:pt x="512" y="159"/>
                    </a:lnTo>
                    <a:lnTo>
                      <a:pt x="521" y="148"/>
                    </a:lnTo>
                    <a:lnTo>
                      <a:pt x="529" y="136"/>
                    </a:lnTo>
                    <a:lnTo>
                      <a:pt x="538" y="123"/>
                    </a:lnTo>
                    <a:lnTo>
                      <a:pt x="547" y="112"/>
                    </a:lnTo>
                    <a:lnTo>
                      <a:pt x="555" y="102"/>
                    </a:lnTo>
                    <a:lnTo>
                      <a:pt x="564" y="94"/>
                    </a:lnTo>
                    <a:lnTo>
                      <a:pt x="573" y="85"/>
                    </a:lnTo>
                    <a:lnTo>
                      <a:pt x="582" y="78"/>
                    </a:lnTo>
                    <a:lnTo>
                      <a:pt x="590" y="72"/>
                    </a:lnTo>
                    <a:lnTo>
                      <a:pt x="599" y="65"/>
                    </a:lnTo>
                    <a:lnTo>
                      <a:pt x="607" y="60"/>
                    </a:lnTo>
                    <a:lnTo>
                      <a:pt x="616" y="54"/>
                    </a:lnTo>
                    <a:lnTo>
                      <a:pt x="625" y="49"/>
                    </a:lnTo>
                    <a:lnTo>
                      <a:pt x="634" y="45"/>
                    </a:lnTo>
                    <a:lnTo>
                      <a:pt x="642" y="41"/>
                    </a:lnTo>
                    <a:lnTo>
                      <a:pt x="651" y="37"/>
                    </a:lnTo>
                    <a:lnTo>
                      <a:pt x="660" y="34"/>
                    </a:lnTo>
                    <a:lnTo>
                      <a:pt x="668" y="32"/>
                    </a:lnTo>
                    <a:lnTo>
                      <a:pt x="677" y="30"/>
                    </a:lnTo>
                    <a:lnTo>
                      <a:pt x="686" y="26"/>
                    </a:lnTo>
                    <a:lnTo>
                      <a:pt x="694" y="24"/>
                    </a:lnTo>
                    <a:lnTo>
                      <a:pt x="703" y="21"/>
                    </a:lnTo>
                    <a:lnTo>
                      <a:pt x="712" y="16"/>
                    </a:lnTo>
                    <a:lnTo>
                      <a:pt x="720" y="7"/>
                    </a:lnTo>
                    <a:lnTo>
                      <a:pt x="729" y="2"/>
                    </a:lnTo>
                    <a:lnTo>
                      <a:pt x="738" y="0"/>
                    </a:lnTo>
                    <a:lnTo>
                      <a:pt x="747" y="1"/>
                    </a:lnTo>
                    <a:lnTo>
                      <a:pt x="755" y="3"/>
                    </a:lnTo>
                    <a:lnTo>
                      <a:pt x="764" y="7"/>
                    </a:lnTo>
                    <a:lnTo>
                      <a:pt x="772" y="10"/>
                    </a:lnTo>
                    <a:lnTo>
                      <a:pt x="781" y="12"/>
                    </a:lnTo>
                    <a:lnTo>
                      <a:pt x="790" y="22"/>
                    </a:lnTo>
                    <a:lnTo>
                      <a:pt x="798" y="28"/>
                    </a:lnTo>
                    <a:lnTo>
                      <a:pt x="807" y="34"/>
                    </a:lnTo>
                    <a:lnTo>
                      <a:pt x="816" y="45"/>
                    </a:lnTo>
                    <a:lnTo>
                      <a:pt x="825" y="52"/>
                    </a:lnTo>
                    <a:lnTo>
                      <a:pt x="833" y="47"/>
                    </a:lnTo>
                    <a:lnTo>
                      <a:pt x="842" y="46"/>
                    </a:lnTo>
                    <a:lnTo>
                      <a:pt x="850" y="31"/>
                    </a:lnTo>
                    <a:lnTo>
                      <a:pt x="859" y="6"/>
                    </a:lnTo>
                  </a:path>
                </a:pathLst>
              </a:custGeom>
              <a:noFill/>
              <a:ln w="28575" cap="flat">
                <a:solidFill>
                  <a:srgbClr val="703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V="1">
              <a:off x="6136631" y="2606675"/>
              <a:ext cx="978" cy="4127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Right Brace 48"/>
          <p:cNvSpPr/>
          <p:nvPr/>
        </p:nvSpPr>
        <p:spPr>
          <a:xfrm rot="16200000">
            <a:off x="9556377" y="362339"/>
            <a:ext cx="457200" cy="1676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0623177" y="1505339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8946777" y="1505339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9632577" y="1276739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L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718177" y="2038739"/>
            <a:ext cx="1026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query</a:t>
            </a:r>
            <a:r>
              <a:rPr lang="en-US" baseline="-25000" dirty="0">
                <a:solidFill>
                  <a:srgbClr val="7030A0"/>
                </a:solidFill>
              </a:rPr>
              <a:t>sub1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10851777" y="1810139"/>
            <a:ext cx="1026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query</a:t>
            </a:r>
            <a:r>
              <a:rPr lang="en-US" baseline="-25000" dirty="0">
                <a:solidFill>
                  <a:srgbClr val="7030A0"/>
                </a:solidFill>
              </a:rPr>
              <a:t>sub2</a:t>
            </a:r>
            <a:endParaRPr lang="en-US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0" y="-224882"/>
            <a:ext cx="116632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MASS Extensions: Query with Gap(s)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9160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2034" y="2769767"/>
            <a:ext cx="9586913" cy="2669557"/>
            <a:chOff x="0" y="-76200"/>
            <a:chExt cx="9586913" cy="486392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71800" y="-76200"/>
              <a:ext cx="6615113" cy="4349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152400" y="304799"/>
              <a:ext cx="4572000" cy="46263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050" dirty="0">
                  <a:solidFill>
                    <a:srgbClr val="000000"/>
                  </a:solidFill>
                  <a:latin typeface="Courier New"/>
                </a:rPr>
                <a:t>Dist_profile1 = MASS(tag,</a:t>
              </a:r>
              <a:r>
                <a:rPr lang="en-US" sz="1050" dirty="0">
                  <a:solidFill>
                    <a:srgbClr val="7030A0"/>
                  </a:solidFill>
                </a:rPr>
                <a:t> query</a:t>
              </a:r>
              <a:r>
                <a:rPr lang="en-US" sz="1050" baseline="-25000" dirty="0">
                  <a:solidFill>
                    <a:srgbClr val="7030A0"/>
                  </a:solidFill>
                </a:rPr>
                <a:t>sub1</a:t>
              </a:r>
              <a:r>
                <a:rPr lang="en-US" sz="1050" dirty="0">
                  <a:solidFill>
                    <a:srgbClr val="000000"/>
                  </a:solidFill>
                  <a:latin typeface="Courier New"/>
                </a:rPr>
                <a:t>);</a:t>
              </a:r>
              <a:endParaRPr lang="en-US" sz="105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3350" y="1905000"/>
              <a:ext cx="4572000" cy="46263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050" dirty="0">
                  <a:solidFill>
                    <a:srgbClr val="000000"/>
                  </a:solidFill>
                  <a:latin typeface="Courier New"/>
                </a:rPr>
                <a:t>Dist_profile2 = MASS(tag,</a:t>
              </a:r>
              <a:r>
                <a:rPr lang="en-US" sz="1050" dirty="0">
                  <a:solidFill>
                    <a:srgbClr val="7030A0"/>
                  </a:solidFill>
                </a:rPr>
                <a:t> query</a:t>
              </a:r>
              <a:r>
                <a:rPr lang="en-US" sz="1050" baseline="-25000" dirty="0">
                  <a:solidFill>
                    <a:srgbClr val="7030A0"/>
                  </a:solidFill>
                </a:rPr>
                <a:t>sub2</a:t>
              </a:r>
              <a:r>
                <a:rPr lang="en-US" sz="1050" dirty="0">
                  <a:solidFill>
                    <a:srgbClr val="000000"/>
                  </a:solidFill>
                  <a:latin typeface="Courier New"/>
                </a:rPr>
                <a:t>);</a:t>
              </a:r>
              <a:endParaRPr lang="en-US" sz="105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3276601"/>
              <a:ext cx="4572000" cy="44861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Courier New"/>
                </a:rPr>
                <a:t>Dist_profile3 = Dist_profile1 + Dist_profile2  </a:t>
              </a:r>
              <a:endParaRPr lang="en-US" sz="10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 flipV="1">
              <a:off x="4572000" y="3733800"/>
              <a:ext cx="9144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562600" y="4114801"/>
              <a:ext cx="2065887" cy="672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Min value is at 1536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91000" y="2209800"/>
              <a:ext cx="473206" cy="4766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1336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543800" y="970671"/>
              <a:ext cx="473206" cy="4766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9116</a:t>
              </a:r>
              <a:endParaRPr lang="en-US" dirty="0"/>
            </a:p>
          </p:txBody>
        </p:sp>
      </p:grpSp>
      <p:sp>
        <p:nvSpPr>
          <p:cNvPr id="3132" name="Freeform 60"/>
          <p:cNvSpPr>
            <a:spLocks/>
          </p:cNvSpPr>
          <p:nvPr/>
        </p:nvSpPr>
        <p:spPr bwMode="auto">
          <a:xfrm>
            <a:off x="6869464" y="5982853"/>
            <a:ext cx="2579336" cy="533400"/>
          </a:xfrm>
          <a:custGeom>
            <a:avLst/>
            <a:gdLst/>
            <a:ahLst/>
            <a:cxnLst>
              <a:cxn ang="0">
                <a:pos x="30" y="157"/>
              </a:cxn>
              <a:cxn ang="0">
                <a:pos x="67" y="230"/>
              </a:cxn>
              <a:cxn ang="0">
                <a:pos x="104" y="261"/>
              </a:cxn>
              <a:cxn ang="0">
                <a:pos x="141" y="270"/>
              </a:cxn>
              <a:cxn ang="0">
                <a:pos x="178" y="196"/>
              </a:cxn>
              <a:cxn ang="0">
                <a:pos x="216" y="275"/>
              </a:cxn>
              <a:cxn ang="0">
                <a:pos x="253" y="333"/>
              </a:cxn>
              <a:cxn ang="0">
                <a:pos x="290" y="327"/>
              </a:cxn>
              <a:cxn ang="0">
                <a:pos x="327" y="435"/>
              </a:cxn>
              <a:cxn ang="0">
                <a:pos x="364" y="481"/>
              </a:cxn>
              <a:cxn ang="0">
                <a:pos x="402" y="560"/>
              </a:cxn>
              <a:cxn ang="0">
                <a:pos x="439" y="634"/>
              </a:cxn>
              <a:cxn ang="0">
                <a:pos x="476" y="630"/>
              </a:cxn>
              <a:cxn ang="0">
                <a:pos x="513" y="716"/>
              </a:cxn>
              <a:cxn ang="0">
                <a:pos x="550" y="796"/>
              </a:cxn>
              <a:cxn ang="0">
                <a:pos x="588" y="787"/>
              </a:cxn>
              <a:cxn ang="0">
                <a:pos x="625" y="784"/>
              </a:cxn>
              <a:cxn ang="0">
                <a:pos x="662" y="877"/>
              </a:cxn>
              <a:cxn ang="0">
                <a:pos x="699" y="760"/>
              </a:cxn>
              <a:cxn ang="0">
                <a:pos x="736" y="815"/>
              </a:cxn>
              <a:cxn ang="0">
                <a:pos x="774" y="715"/>
              </a:cxn>
              <a:cxn ang="0">
                <a:pos x="811" y="728"/>
              </a:cxn>
              <a:cxn ang="0">
                <a:pos x="848" y="735"/>
              </a:cxn>
              <a:cxn ang="0">
                <a:pos x="885" y="795"/>
              </a:cxn>
              <a:cxn ang="0">
                <a:pos x="922" y="804"/>
              </a:cxn>
              <a:cxn ang="0">
                <a:pos x="960" y="700"/>
              </a:cxn>
              <a:cxn ang="0">
                <a:pos x="997" y="619"/>
              </a:cxn>
              <a:cxn ang="0">
                <a:pos x="1034" y="616"/>
              </a:cxn>
              <a:cxn ang="0">
                <a:pos x="1071" y="665"/>
              </a:cxn>
              <a:cxn ang="0">
                <a:pos x="1108" y="728"/>
              </a:cxn>
              <a:cxn ang="0">
                <a:pos x="1146" y="709"/>
              </a:cxn>
              <a:cxn ang="0">
                <a:pos x="1183" y="622"/>
              </a:cxn>
              <a:cxn ang="0">
                <a:pos x="1220" y="463"/>
              </a:cxn>
              <a:cxn ang="0">
                <a:pos x="1257" y="444"/>
              </a:cxn>
              <a:cxn ang="0">
                <a:pos x="1294" y="457"/>
              </a:cxn>
              <a:cxn ang="0">
                <a:pos x="1332" y="432"/>
              </a:cxn>
              <a:cxn ang="0">
                <a:pos x="1369" y="494"/>
              </a:cxn>
              <a:cxn ang="0">
                <a:pos x="1406" y="619"/>
              </a:cxn>
              <a:cxn ang="0">
                <a:pos x="1443" y="621"/>
              </a:cxn>
              <a:cxn ang="0">
                <a:pos x="1480" y="583"/>
              </a:cxn>
              <a:cxn ang="0">
                <a:pos x="1518" y="468"/>
              </a:cxn>
              <a:cxn ang="0">
                <a:pos x="1555" y="532"/>
              </a:cxn>
              <a:cxn ang="0">
                <a:pos x="1592" y="399"/>
              </a:cxn>
              <a:cxn ang="0">
                <a:pos x="1629" y="439"/>
              </a:cxn>
              <a:cxn ang="0">
                <a:pos x="1666" y="364"/>
              </a:cxn>
              <a:cxn ang="0">
                <a:pos x="1704" y="281"/>
              </a:cxn>
              <a:cxn ang="0">
                <a:pos x="1741" y="211"/>
              </a:cxn>
              <a:cxn ang="0">
                <a:pos x="1778" y="250"/>
              </a:cxn>
              <a:cxn ang="0">
                <a:pos x="1815" y="227"/>
              </a:cxn>
              <a:cxn ang="0">
                <a:pos x="1852" y="210"/>
              </a:cxn>
              <a:cxn ang="0">
                <a:pos x="1890" y="169"/>
              </a:cxn>
              <a:cxn ang="0">
                <a:pos x="1927" y="156"/>
              </a:cxn>
              <a:cxn ang="0">
                <a:pos x="1964" y="71"/>
              </a:cxn>
              <a:cxn ang="0">
                <a:pos x="2001" y="76"/>
              </a:cxn>
              <a:cxn ang="0">
                <a:pos x="2038" y="100"/>
              </a:cxn>
              <a:cxn ang="0">
                <a:pos x="2076" y="48"/>
              </a:cxn>
              <a:cxn ang="0">
                <a:pos x="2113" y="47"/>
              </a:cxn>
              <a:cxn ang="0">
                <a:pos x="2150" y="115"/>
              </a:cxn>
              <a:cxn ang="0">
                <a:pos x="2187" y="117"/>
              </a:cxn>
              <a:cxn ang="0">
                <a:pos x="2224" y="51"/>
              </a:cxn>
            </a:cxnLst>
            <a:rect l="0" t="0" r="r" b="b"/>
            <a:pathLst>
              <a:path w="2232" h="898">
                <a:moveTo>
                  <a:pt x="0" y="167"/>
                </a:moveTo>
                <a:lnTo>
                  <a:pt x="7" y="162"/>
                </a:lnTo>
                <a:lnTo>
                  <a:pt x="15" y="140"/>
                </a:lnTo>
                <a:lnTo>
                  <a:pt x="22" y="176"/>
                </a:lnTo>
                <a:lnTo>
                  <a:pt x="30" y="157"/>
                </a:lnTo>
                <a:lnTo>
                  <a:pt x="37" y="153"/>
                </a:lnTo>
                <a:lnTo>
                  <a:pt x="44" y="143"/>
                </a:lnTo>
                <a:lnTo>
                  <a:pt x="52" y="173"/>
                </a:lnTo>
                <a:lnTo>
                  <a:pt x="59" y="184"/>
                </a:lnTo>
                <a:lnTo>
                  <a:pt x="67" y="230"/>
                </a:lnTo>
                <a:lnTo>
                  <a:pt x="74" y="252"/>
                </a:lnTo>
                <a:lnTo>
                  <a:pt x="82" y="280"/>
                </a:lnTo>
                <a:lnTo>
                  <a:pt x="89" y="290"/>
                </a:lnTo>
                <a:lnTo>
                  <a:pt x="96" y="285"/>
                </a:lnTo>
                <a:lnTo>
                  <a:pt x="104" y="261"/>
                </a:lnTo>
                <a:lnTo>
                  <a:pt x="111" y="292"/>
                </a:lnTo>
                <a:lnTo>
                  <a:pt x="119" y="283"/>
                </a:lnTo>
                <a:lnTo>
                  <a:pt x="126" y="251"/>
                </a:lnTo>
                <a:lnTo>
                  <a:pt x="133" y="223"/>
                </a:lnTo>
                <a:lnTo>
                  <a:pt x="141" y="270"/>
                </a:lnTo>
                <a:lnTo>
                  <a:pt x="148" y="249"/>
                </a:lnTo>
                <a:lnTo>
                  <a:pt x="156" y="253"/>
                </a:lnTo>
                <a:lnTo>
                  <a:pt x="163" y="213"/>
                </a:lnTo>
                <a:lnTo>
                  <a:pt x="171" y="186"/>
                </a:lnTo>
                <a:lnTo>
                  <a:pt x="178" y="196"/>
                </a:lnTo>
                <a:lnTo>
                  <a:pt x="186" y="188"/>
                </a:lnTo>
                <a:lnTo>
                  <a:pt x="193" y="173"/>
                </a:lnTo>
                <a:lnTo>
                  <a:pt x="201" y="245"/>
                </a:lnTo>
                <a:lnTo>
                  <a:pt x="208" y="263"/>
                </a:lnTo>
                <a:lnTo>
                  <a:pt x="216" y="275"/>
                </a:lnTo>
                <a:lnTo>
                  <a:pt x="223" y="309"/>
                </a:lnTo>
                <a:lnTo>
                  <a:pt x="230" y="374"/>
                </a:lnTo>
                <a:lnTo>
                  <a:pt x="238" y="349"/>
                </a:lnTo>
                <a:lnTo>
                  <a:pt x="245" y="367"/>
                </a:lnTo>
                <a:lnTo>
                  <a:pt x="253" y="333"/>
                </a:lnTo>
                <a:lnTo>
                  <a:pt x="260" y="361"/>
                </a:lnTo>
                <a:lnTo>
                  <a:pt x="268" y="333"/>
                </a:lnTo>
                <a:lnTo>
                  <a:pt x="275" y="312"/>
                </a:lnTo>
                <a:lnTo>
                  <a:pt x="282" y="296"/>
                </a:lnTo>
                <a:lnTo>
                  <a:pt x="290" y="327"/>
                </a:lnTo>
                <a:lnTo>
                  <a:pt x="297" y="332"/>
                </a:lnTo>
                <a:lnTo>
                  <a:pt x="305" y="346"/>
                </a:lnTo>
                <a:lnTo>
                  <a:pt x="312" y="374"/>
                </a:lnTo>
                <a:lnTo>
                  <a:pt x="319" y="387"/>
                </a:lnTo>
                <a:lnTo>
                  <a:pt x="327" y="435"/>
                </a:lnTo>
                <a:lnTo>
                  <a:pt x="334" y="439"/>
                </a:lnTo>
                <a:lnTo>
                  <a:pt x="342" y="445"/>
                </a:lnTo>
                <a:lnTo>
                  <a:pt x="349" y="469"/>
                </a:lnTo>
                <a:lnTo>
                  <a:pt x="357" y="451"/>
                </a:lnTo>
                <a:lnTo>
                  <a:pt x="364" y="481"/>
                </a:lnTo>
                <a:lnTo>
                  <a:pt x="372" y="489"/>
                </a:lnTo>
                <a:lnTo>
                  <a:pt x="379" y="473"/>
                </a:lnTo>
                <a:lnTo>
                  <a:pt x="387" y="467"/>
                </a:lnTo>
                <a:lnTo>
                  <a:pt x="394" y="538"/>
                </a:lnTo>
                <a:lnTo>
                  <a:pt x="402" y="560"/>
                </a:lnTo>
                <a:lnTo>
                  <a:pt x="409" y="572"/>
                </a:lnTo>
                <a:lnTo>
                  <a:pt x="416" y="588"/>
                </a:lnTo>
                <a:lnTo>
                  <a:pt x="424" y="628"/>
                </a:lnTo>
                <a:lnTo>
                  <a:pt x="431" y="630"/>
                </a:lnTo>
                <a:lnTo>
                  <a:pt x="439" y="634"/>
                </a:lnTo>
                <a:lnTo>
                  <a:pt x="446" y="597"/>
                </a:lnTo>
                <a:lnTo>
                  <a:pt x="454" y="594"/>
                </a:lnTo>
                <a:lnTo>
                  <a:pt x="461" y="573"/>
                </a:lnTo>
                <a:lnTo>
                  <a:pt x="468" y="577"/>
                </a:lnTo>
                <a:lnTo>
                  <a:pt x="476" y="630"/>
                </a:lnTo>
                <a:lnTo>
                  <a:pt x="483" y="673"/>
                </a:lnTo>
                <a:lnTo>
                  <a:pt x="491" y="696"/>
                </a:lnTo>
                <a:lnTo>
                  <a:pt x="498" y="708"/>
                </a:lnTo>
                <a:lnTo>
                  <a:pt x="505" y="691"/>
                </a:lnTo>
                <a:lnTo>
                  <a:pt x="513" y="716"/>
                </a:lnTo>
                <a:lnTo>
                  <a:pt x="520" y="735"/>
                </a:lnTo>
                <a:lnTo>
                  <a:pt x="528" y="727"/>
                </a:lnTo>
                <a:lnTo>
                  <a:pt x="535" y="744"/>
                </a:lnTo>
                <a:lnTo>
                  <a:pt x="543" y="780"/>
                </a:lnTo>
                <a:lnTo>
                  <a:pt x="550" y="796"/>
                </a:lnTo>
                <a:lnTo>
                  <a:pt x="558" y="816"/>
                </a:lnTo>
                <a:lnTo>
                  <a:pt x="565" y="796"/>
                </a:lnTo>
                <a:lnTo>
                  <a:pt x="573" y="789"/>
                </a:lnTo>
                <a:lnTo>
                  <a:pt x="580" y="773"/>
                </a:lnTo>
                <a:lnTo>
                  <a:pt x="588" y="787"/>
                </a:lnTo>
                <a:lnTo>
                  <a:pt x="595" y="724"/>
                </a:lnTo>
                <a:lnTo>
                  <a:pt x="602" y="721"/>
                </a:lnTo>
                <a:lnTo>
                  <a:pt x="610" y="748"/>
                </a:lnTo>
                <a:lnTo>
                  <a:pt x="617" y="787"/>
                </a:lnTo>
                <a:lnTo>
                  <a:pt x="625" y="784"/>
                </a:lnTo>
                <a:lnTo>
                  <a:pt x="632" y="796"/>
                </a:lnTo>
                <a:lnTo>
                  <a:pt x="640" y="836"/>
                </a:lnTo>
                <a:lnTo>
                  <a:pt x="647" y="850"/>
                </a:lnTo>
                <a:lnTo>
                  <a:pt x="654" y="898"/>
                </a:lnTo>
                <a:lnTo>
                  <a:pt x="662" y="877"/>
                </a:lnTo>
                <a:lnTo>
                  <a:pt x="669" y="820"/>
                </a:lnTo>
                <a:lnTo>
                  <a:pt x="677" y="799"/>
                </a:lnTo>
                <a:lnTo>
                  <a:pt x="684" y="808"/>
                </a:lnTo>
                <a:lnTo>
                  <a:pt x="691" y="768"/>
                </a:lnTo>
                <a:lnTo>
                  <a:pt x="699" y="760"/>
                </a:lnTo>
                <a:lnTo>
                  <a:pt x="706" y="825"/>
                </a:lnTo>
                <a:lnTo>
                  <a:pt x="714" y="829"/>
                </a:lnTo>
                <a:lnTo>
                  <a:pt x="721" y="827"/>
                </a:lnTo>
                <a:lnTo>
                  <a:pt x="729" y="810"/>
                </a:lnTo>
                <a:lnTo>
                  <a:pt x="736" y="815"/>
                </a:lnTo>
                <a:lnTo>
                  <a:pt x="744" y="780"/>
                </a:lnTo>
                <a:lnTo>
                  <a:pt x="751" y="820"/>
                </a:lnTo>
                <a:lnTo>
                  <a:pt x="759" y="747"/>
                </a:lnTo>
                <a:lnTo>
                  <a:pt x="766" y="708"/>
                </a:lnTo>
                <a:lnTo>
                  <a:pt x="774" y="715"/>
                </a:lnTo>
                <a:lnTo>
                  <a:pt x="781" y="706"/>
                </a:lnTo>
                <a:lnTo>
                  <a:pt x="788" y="732"/>
                </a:lnTo>
                <a:lnTo>
                  <a:pt x="796" y="759"/>
                </a:lnTo>
                <a:lnTo>
                  <a:pt x="803" y="757"/>
                </a:lnTo>
                <a:lnTo>
                  <a:pt x="811" y="728"/>
                </a:lnTo>
                <a:lnTo>
                  <a:pt x="818" y="701"/>
                </a:lnTo>
                <a:lnTo>
                  <a:pt x="826" y="638"/>
                </a:lnTo>
                <a:lnTo>
                  <a:pt x="833" y="648"/>
                </a:lnTo>
                <a:lnTo>
                  <a:pt x="840" y="654"/>
                </a:lnTo>
                <a:lnTo>
                  <a:pt x="848" y="735"/>
                </a:lnTo>
                <a:lnTo>
                  <a:pt x="855" y="744"/>
                </a:lnTo>
                <a:lnTo>
                  <a:pt x="863" y="739"/>
                </a:lnTo>
                <a:lnTo>
                  <a:pt x="870" y="738"/>
                </a:lnTo>
                <a:lnTo>
                  <a:pt x="877" y="757"/>
                </a:lnTo>
                <a:lnTo>
                  <a:pt x="885" y="795"/>
                </a:lnTo>
                <a:lnTo>
                  <a:pt x="892" y="807"/>
                </a:lnTo>
                <a:lnTo>
                  <a:pt x="900" y="743"/>
                </a:lnTo>
                <a:lnTo>
                  <a:pt x="907" y="770"/>
                </a:lnTo>
                <a:lnTo>
                  <a:pt x="915" y="770"/>
                </a:lnTo>
                <a:lnTo>
                  <a:pt x="922" y="804"/>
                </a:lnTo>
                <a:lnTo>
                  <a:pt x="930" y="770"/>
                </a:lnTo>
                <a:lnTo>
                  <a:pt x="937" y="747"/>
                </a:lnTo>
                <a:lnTo>
                  <a:pt x="945" y="742"/>
                </a:lnTo>
                <a:lnTo>
                  <a:pt x="952" y="743"/>
                </a:lnTo>
                <a:lnTo>
                  <a:pt x="960" y="700"/>
                </a:lnTo>
                <a:lnTo>
                  <a:pt x="967" y="683"/>
                </a:lnTo>
                <a:lnTo>
                  <a:pt x="974" y="683"/>
                </a:lnTo>
                <a:lnTo>
                  <a:pt x="982" y="679"/>
                </a:lnTo>
                <a:lnTo>
                  <a:pt x="989" y="634"/>
                </a:lnTo>
                <a:lnTo>
                  <a:pt x="997" y="619"/>
                </a:lnTo>
                <a:lnTo>
                  <a:pt x="1004" y="611"/>
                </a:lnTo>
                <a:lnTo>
                  <a:pt x="1012" y="594"/>
                </a:lnTo>
                <a:lnTo>
                  <a:pt x="1019" y="597"/>
                </a:lnTo>
                <a:lnTo>
                  <a:pt x="1026" y="627"/>
                </a:lnTo>
                <a:lnTo>
                  <a:pt x="1034" y="616"/>
                </a:lnTo>
                <a:lnTo>
                  <a:pt x="1041" y="663"/>
                </a:lnTo>
                <a:lnTo>
                  <a:pt x="1049" y="684"/>
                </a:lnTo>
                <a:lnTo>
                  <a:pt x="1056" y="652"/>
                </a:lnTo>
                <a:lnTo>
                  <a:pt x="1063" y="673"/>
                </a:lnTo>
                <a:lnTo>
                  <a:pt x="1071" y="665"/>
                </a:lnTo>
                <a:lnTo>
                  <a:pt x="1078" y="672"/>
                </a:lnTo>
                <a:lnTo>
                  <a:pt x="1086" y="663"/>
                </a:lnTo>
                <a:lnTo>
                  <a:pt x="1093" y="651"/>
                </a:lnTo>
                <a:lnTo>
                  <a:pt x="1101" y="666"/>
                </a:lnTo>
                <a:lnTo>
                  <a:pt x="1108" y="728"/>
                </a:lnTo>
                <a:lnTo>
                  <a:pt x="1116" y="698"/>
                </a:lnTo>
                <a:lnTo>
                  <a:pt x="1123" y="714"/>
                </a:lnTo>
                <a:lnTo>
                  <a:pt x="1131" y="706"/>
                </a:lnTo>
                <a:lnTo>
                  <a:pt x="1138" y="678"/>
                </a:lnTo>
                <a:lnTo>
                  <a:pt x="1146" y="709"/>
                </a:lnTo>
                <a:lnTo>
                  <a:pt x="1153" y="672"/>
                </a:lnTo>
                <a:lnTo>
                  <a:pt x="1160" y="651"/>
                </a:lnTo>
                <a:lnTo>
                  <a:pt x="1168" y="647"/>
                </a:lnTo>
                <a:lnTo>
                  <a:pt x="1175" y="658"/>
                </a:lnTo>
                <a:lnTo>
                  <a:pt x="1183" y="622"/>
                </a:lnTo>
                <a:lnTo>
                  <a:pt x="1190" y="609"/>
                </a:lnTo>
                <a:lnTo>
                  <a:pt x="1198" y="593"/>
                </a:lnTo>
                <a:lnTo>
                  <a:pt x="1205" y="514"/>
                </a:lnTo>
                <a:lnTo>
                  <a:pt x="1212" y="498"/>
                </a:lnTo>
                <a:lnTo>
                  <a:pt x="1220" y="463"/>
                </a:lnTo>
                <a:lnTo>
                  <a:pt x="1227" y="465"/>
                </a:lnTo>
                <a:lnTo>
                  <a:pt x="1235" y="412"/>
                </a:lnTo>
                <a:lnTo>
                  <a:pt x="1242" y="415"/>
                </a:lnTo>
                <a:lnTo>
                  <a:pt x="1249" y="444"/>
                </a:lnTo>
                <a:lnTo>
                  <a:pt x="1257" y="444"/>
                </a:lnTo>
                <a:lnTo>
                  <a:pt x="1264" y="495"/>
                </a:lnTo>
                <a:lnTo>
                  <a:pt x="1272" y="458"/>
                </a:lnTo>
                <a:lnTo>
                  <a:pt x="1279" y="493"/>
                </a:lnTo>
                <a:lnTo>
                  <a:pt x="1287" y="484"/>
                </a:lnTo>
                <a:lnTo>
                  <a:pt x="1294" y="457"/>
                </a:lnTo>
                <a:lnTo>
                  <a:pt x="1302" y="443"/>
                </a:lnTo>
                <a:lnTo>
                  <a:pt x="1309" y="432"/>
                </a:lnTo>
                <a:lnTo>
                  <a:pt x="1317" y="458"/>
                </a:lnTo>
                <a:lnTo>
                  <a:pt x="1324" y="459"/>
                </a:lnTo>
                <a:lnTo>
                  <a:pt x="1332" y="432"/>
                </a:lnTo>
                <a:lnTo>
                  <a:pt x="1339" y="454"/>
                </a:lnTo>
                <a:lnTo>
                  <a:pt x="1346" y="491"/>
                </a:lnTo>
                <a:lnTo>
                  <a:pt x="1354" y="511"/>
                </a:lnTo>
                <a:lnTo>
                  <a:pt x="1361" y="486"/>
                </a:lnTo>
                <a:lnTo>
                  <a:pt x="1369" y="494"/>
                </a:lnTo>
                <a:lnTo>
                  <a:pt x="1376" y="488"/>
                </a:lnTo>
                <a:lnTo>
                  <a:pt x="1384" y="539"/>
                </a:lnTo>
                <a:lnTo>
                  <a:pt x="1391" y="562"/>
                </a:lnTo>
                <a:lnTo>
                  <a:pt x="1398" y="582"/>
                </a:lnTo>
                <a:lnTo>
                  <a:pt x="1406" y="619"/>
                </a:lnTo>
                <a:lnTo>
                  <a:pt x="1413" y="585"/>
                </a:lnTo>
                <a:lnTo>
                  <a:pt x="1421" y="555"/>
                </a:lnTo>
                <a:lnTo>
                  <a:pt x="1428" y="600"/>
                </a:lnTo>
                <a:lnTo>
                  <a:pt x="1435" y="593"/>
                </a:lnTo>
                <a:lnTo>
                  <a:pt x="1443" y="621"/>
                </a:lnTo>
                <a:lnTo>
                  <a:pt x="1450" y="626"/>
                </a:lnTo>
                <a:lnTo>
                  <a:pt x="1458" y="625"/>
                </a:lnTo>
                <a:lnTo>
                  <a:pt x="1465" y="575"/>
                </a:lnTo>
                <a:lnTo>
                  <a:pt x="1473" y="564"/>
                </a:lnTo>
                <a:lnTo>
                  <a:pt x="1480" y="583"/>
                </a:lnTo>
                <a:lnTo>
                  <a:pt x="1488" y="559"/>
                </a:lnTo>
                <a:lnTo>
                  <a:pt x="1495" y="533"/>
                </a:lnTo>
                <a:lnTo>
                  <a:pt x="1503" y="529"/>
                </a:lnTo>
                <a:lnTo>
                  <a:pt x="1510" y="463"/>
                </a:lnTo>
                <a:lnTo>
                  <a:pt x="1518" y="468"/>
                </a:lnTo>
                <a:lnTo>
                  <a:pt x="1525" y="481"/>
                </a:lnTo>
                <a:lnTo>
                  <a:pt x="1532" y="465"/>
                </a:lnTo>
                <a:lnTo>
                  <a:pt x="1540" y="504"/>
                </a:lnTo>
                <a:lnTo>
                  <a:pt x="1547" y="516"/>
                </a:lnTo>
                <a:lnTo>
                  <a:pt x="1555" y="532"/>
                </a:lnTo>
                <a:lnTo>
                  <a:pt x="1562" y="492"/>
                </a:lnTo>
                <a:lnTo>
                  <a:pt x="1570" y="471"/>
                </a:lnTo>
                <a:lnTo>
                  <a:pt x="1577" y="453"/>
                </a:lnTo>
                <a:lnTo>
                  <a:pt x="1584" y="426"/>
                </a:lnTo>
                <a:lnTo>
                  <a:pt x="1592" y="399"/>
                </a:lnTo>
                <a:lnTo>
                  <a:pt x="1599" y="398"/>
                </a:lnTo>
                <a:lnTo>
                  <a:pt x="1607" y="440"/>
                </a:lnTo>
                <a:lnTo>
                  <a:pt x="1614" y="489"/>
                </a:lnTo>
                <a:lnTo>
                  <a:pt x="1621" y="488"/>
                </a:lnTo>
                <a:lnTo>
                  <a:pt x="1629" y="439"/>
                </a:lnTo>
                <a:lnTo>
                  <a:pt x="1636" y="415"/>
                </a:lnTo>
                <a:lnTo>
                  <a:pt x="1644" y="384"/>
                </a:lnTo>
                <a:lnTo>
                  <a:pt x="1651" y="331"/>
                </a:lnTo>
                <a:lnTo>
                  <a:pt x="1659" y="346"/>
                </a:lnTo>
                <a:lnTo>
                  <a:pt x="1666" y="364"/>
                </a:lnTo>
                <a:lnTo>
                  <a:pt x="1674" y="332"/>
                </a:lnTo>
                <a:lnTo>
                  <a:pt x="1681" y="353"/>
                </a:lnTo>
                <a:lnTo>
                  <a:pt x="1689" y="288"/>
                </a:lnTo>
                <a:lnTo>
                  <a:pt x="1696" y="262"/>
                </a:lnTo>
                <a:lnTo>
                  <a:pt x="1704" y="281"/>
                </a:lnTo>
                <a:lnTo>
                  <a:pt x="1711" y="292"/>
                </a:lnTo>
                <a:lnTo>
                  <a:pt x="1718" y="276"/>
                </a:lnTo>
                <a:lnTo>
                  <a:pt x="1726" y="255"/>
                </a:lnTo>
                <a:lnTo>
                  <a:pt x="1733" y="221"/>
                </a:lnTo>
                <a:lnTo>
                  <a:pt x="1741" y="211"/>
                </a:lnTo>
                <a:lnTo>
                  <a:pt x="1748" y="241"/>
                </a:lnTo>
                <a:lnTo>
                  <a:pt x="1756" y="238"/>
                </a:lnTo>
                <a:lnTo>
                  <a:pt x="1763" y="283"/>
                </a:lnTo>
                <a:lnTo>
                  <a:pt x="1770" y="267"/>
                </a:lnTo>
                <a:lnTo>
                  <a:pt x="1778" y="250"/>
                </a:lnTo>
                <a:lnTo>
                  <a:pt x="1785" y="245"/>
                </a:lnTo>
                <a:lnTo>
                  <a:pt x="1793" y="273"/>
                </a:lnTo>
                <a:lnTo>
                  <a:pt x="1800" y="235"/>
                </a:lnTo>
                <a:lnTo>
                  <a:pt x="1807" y="206"/>
                </a:lnTo>
                <a:lnTo>
                  <a:pt x="1815" y="227"/>
                </a:lnTo>
                <a:lnTo>
                  <a:pt x="1822" y="266"/>
                </a:lnTo>
                <a:lnTo>
                  <a:pt x="1830" y="237"/>
                </a:lnTo>
                <a:lnTo>
                  <a:pt x="1837" y="219"/>
                </a:lnTo>
                <a:lnTo>
                  <a:pt x="1845" y="218"/>
                </a:lnTo>
                <a:lnTo>
                  <a:pt x="1852" y="210"/>
                </a:lnTo>
                <a:lnTo>
                  <a:pt x="1860" y="190"/>
                </a:lnTo>
                <a:lnTo>
                  <a:pt x="1867" y="202"/>
                </a:lnTo>
                <a:lnTo>
                  <a:pt x="1875" y="157"/>
                </a:lnTo>
                <a:lnTo>
                  <a:pt x="1882" y="147"/>
                </a:lnTo>
                <a:lnTo>
                  <a:pt x="1890" y="169"/>
                </a:lnTo>
                <a:lnTo>
                  <a:pt x="1897" y="184"/>
                </a:lnTo>
                <a:lnTo>
                  <a:pt x="1904" y="139"/>
                </a:lnTo>
                <a:lnTo>
                  <a:pt x="1912" y="159"/>
                </a:lnTo>
                <a:lnTo>
                  <a:pt x="1919" y="190"/>
                </a:lnTo>
                <a:lnTo>
                  <a:pt x="1927" y="156"/>
                </a:lnTo>
                <a:lnTo>
                  <a:pt x="1934" y="146"/>
                </a:lnTo>
                <a:lnTo>
                  <a:pt x="1942" y="81"/>
                </a:lnTo>
                <a:lnTo>
                  <a:pt x="1949" y="89"/>
                </a:lnTo>
                <a:lnTo>
                  <a:pt x="1956" y="70"/>
                </a:lnTo>
                <a:lnTo>
                  <a:pt x="1964" y="71"/>
                </a:lnTo>
                <a:lnTo>
                  <a:pt x="1971" y="58"/>
                </a:lnTo>
                <a:lnTo>
                  <a:pt x="1979" y="105"/>
                </a:lnTo>
                <a:lnTo>
                  <a:pt x="1986" y="98"/>
                </a:lnTo>
                <a:lnTo>
                  <a:pt x="1993" y="75"/>
                </a:lnTo>
                <a:lnTo>
                  <a:pt x="2001" y="76"/>
                </a:lnTo>
                <a:lnTo>
                  <a:pt x="2008" y="86"/>
                </a:lnTo>
                <a:lnTo>
                  <a:pt x="2016" y="85"/>
                </a:lnTo>
                <a:lnTo>
                  <a:pt x="2023" y="147"/>
                </a:lnTo>
                <a:lnTo>
                  <a:pt x="2031" y="110"/>
                </a:lnTo>
                <a:lnTo>
                  <a:pt x="2038" y="100"/>
                </a:lnTo>
                <a:lnTo>
                  <a:pt x="2046" y="84"/>
                </a:lnTo>
                <a:lnTo>
                  <a:pt x="2053" y="65"/>
                </a:lnTo>
                <a:lnTo>
                  <a:pt x="2061" y="57"/>
                </a:lnTo>
                <a:lnTo>
                  <a:pt x="2068" y="15"/>
                </a:lnTo>
                <a:lnTo>
                  <a:pt x="2076" y="48"/>
                </a:lnTo>
                <a:lnTo>
                  <a:pt x="2083" y="50"/>
                </a:lnTo>
                <a:lnTo>
                  <a:pt x="2090" y="18"/>
                </a:lnTo>
                <a:lnTo>
                  <a:pt x="2098" y="18"/>
                </a:lnTo>
                <a:lnTo>
                  <a:pt x="2105" y="0"/>
                </a:lnTo>
                <a:lnTo>
                  <a:pt x="2113" y="47"/>
                </a:lnTo>
                <a:lnTo>
                  <a:pt x="2120" y="37"/>
                </a:lnTo>
                <a:lnTo>
                  <a:pt x="2128" y="5"/>
                </a:lnTo>
                <a:lnTo>
                  <a:pt x="2135" y="71"/>
                </a:lnTo>
                <a:lnTo>
                  <a:pt x="2142" y="78"/>
                </a:lnTo>
                <a:lnTo>
                  <a:pt x="2150" y="115"/>
                </a:lnTo>
                <a:lnTo>
                  <a:pt x="2157" y="145"/>
                </a:lnTo>
                <a:lnTo>
                  <a:pt x="2165" y="127"/>
                </a:lnTo>
                <a:lnTo>
                  <a:pt x="2172" y="96"/>
                </a:lnTo>
                <a:lnTo>
                  <a:pt x="2179" y="102"/>
                </a:lnTo>
                <a:lnTo>
                  <a:pt x="2187" y="117"/>
                </a:lnTo>
                <a:lnTo>
                  <a:pt x="2194" y="64"/>
                </a:lnTo>
                <a:lnTo>
                  <a:pt x="2202" y="66"/>
                </a:lnTo>
                <a:lnTo>
                  <a:pt x="2209" y="55"/>
                </a:lnTo>
                <a:lnTo>
                  <a:pt x="2217" y="66"/>
                </a:lnTo>
                <a:lnTo>
                  <a:pt x="2224" y="51"/>
                </a:lnTo>
                <a:lnTo>
                  <a:pt x="2232" y="87"/>
                </a:lnTo>
              </a:path>
            </a:pathLst>
          </a:custGeom>
          <a:noFill/>
          <a:ln w="6350" cap="flat">
            <a:solidFill>
              <a:srgbClr val="0072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6858001" y="5589042"/>
            <a:ext cx="2716487" cy="1259143"/>
            <a:chOff x="6119032" y="1066800"/>
            <a:chExt cx="2716487" cy="1895342"/>
          </a:xfrm>
        </p:grpSpPr>
        <p:sp>
          <p:nvSpPr>
            <p:cNvPr id="75" name="Line 7"/>
            <p:cNvSpPr>
              <a:spLocks noChangeShapeType="1"/>
            </p:cNvSpPr>
            <p:nvPr/>
          </p:nvSpPr>
          <p:spPr bwMode="auto">
            <a:xfrm>
              <a:off x="6142497" y="2663825"/>
              <a:ext cx="2545955" cy="1588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10"/>
            <p:cNvSpPr>
              <a:spLocks noChangeShapeType="1"/>
            </p:cNvSpPr>
            <p:nvPr/>
          </p:nvSpPr>
          <p:spPr bwMode="auto">
            <a:xfrm flipV="1">
              <a:off x="6566823" y="2622550"/>
              <a:ext cx="978" cy="4127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11"/>
            <p:cNvSpPr>
              <a:spLocks noChangeShapeType="1"/>
            </p:cNvSpPr>
            <p:nvPr/>
          </p:nvSpPr>
          <p:spPr bwMode="auto">
            <a:xfrm flipV="1">
              <a:off x="6991148" y="2622550"/>
              <a:ext cx="978" cy="4127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12"/>
            <p:cNvSpPr>
              <a:spLocks noChangeShapeType="1"/>
            </p:cNvSpPr>
            <p:nvPr/>
          </p:nvSpPr>
          <p:spPr bwMode="auto">
            <a:xfrm flipV="1">
              <a:off x="7415474" y="2622550"/>
              <a:ext cx="978" cy="4127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3"/>
            <p:cNvSpPr>
              <a:spLocks noChangeShapeType="1"/>
            </p:cNvSpPr>
            <p:nvPr/>
          </p:nvSpPr>
          <p:spPr bwMode="auto">
            <a:xfrm flipV="1">
              <a:off x="7839800" y="2622550"/>
              <a:ext cx="978" cy="4127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14"/>
            <p:cNvSpPr>
              <a:spLocks noChangeShapeType="1"/>
            </p:cNvSpPr>
            <p:nvPr/>
          </p:nvSpPr>
          <p:spPr bwMode="auto">
            <a:xfrm flipV="1">
              <a:off x="8264126" y="2622550"/>
              <a:ext cx="978" cy="4127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15"/>
            <p:cNvSpPr>
              <a:spLocks noChangeShapeType="1"/>
            </p:cNvSpPr>
            <p:nvPr/>
          </p:nvSpPr>
          <p:spPr bwMode="auto">
            <a:xfrm flipV="1">
              <a:off x="8688452" y="2622550"/>
              <a:ext cx="978" cy="4127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23"/>
            <p:cNvSpPr>
              <a:spLocks noChangeArrowheads="1"/>
            </p:cNvSpPr>
            <p:nvPr/>
          </p:nvSpPr>
          <p:spPr bwMode="auto">
            <a:xfrm>
              <a:off x="6119032" y="2730500"/>
              <a:ext cx="70532" cy="231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62626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Rectangle 25"/>
            <p:cNvSpPr>
              <a:spLocks noChangeArrowheads="1"/>
            </p:cNvSpPr>
            <p:nvPr/>
          </p:nvSpPr>
          <p:spPr bwMode="auto">
            <a:xfrm>
              <a:off x="6928575" y="2730500"/>
              <a:ext cx="211596" cy="231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62626"/>
                  </a:solidFill>
                  <a:latin typeface="Arial" pitchFamily="34" charset="0"/>
                  <a:cs typeface="Arial" pitchFamily="34" charset="0"/>
                </a:rPr>
                <a:t>100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Rectangle 27"/>
            <p:cNvSpPr>
              <a:spLocks noChangeArrowheads="1"/>
            </p:cNvSpPr>
            <p:nvPr/>
          </p:nvSpPr>
          <p:spPr bwMode="auto">
            <a:xfrm>
              <a:off x="7773316" y="2730500"/>
              <a:ext cx="211596" cy="231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62626"/>
                  </a:solidFill>
                  <a:latin typeface="Arial" pitchFamily="34" charset="0"/>
                  <a:cs typeface="Arial" pitchFamily="34" charset="0"/>
                </a:rPr>
                <a:t>200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Rectangle 29"/>
            <p:cNvSpPr>
              <a:spLocks noChangeArrowheads="1"/>
            </p:cNvSpPr>
            <p:nvPr/>
          </p:nvSpPr>
          <p:spPr bwMode="auto">
            <a:xfrm>
              <a:off x="8623923" y="2730500"/>
              <a:ext cx="211596" cy="231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62626"/>
                  </a:solidFill>
                  <a:latin typeface="Arial" pitchFamily="34" charset="0"/>
                  <a:cs typeface="Arial" pitchFamily="34" charset="0"/>
                </a:rPr>
                <a:t>300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Line 39"/>
            <p:cNvSpPr>
              <a:spLocks noChangeShapeType="1"/>
            </p:cNvSpPr>
            <p:nvPr/>
          </p:nvSpPr>
          <p:spPr bwMode="auto">
            <a:xfrm flipH="1">
              <a:off x="8663031" y="2663825"/>
              <a:ext cx="25420" cy="1588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7" name="Group 189"/>
            <p:cNvGrpSpPr/>
            <p:nvPr/>
          </p:nvGrpSpPr>
          <p:grpSpPr>
            <a:xfrm>
              <a:off x="6151297" y="1066800"/>
              <a:ext cx="2537156" cy="1381126"/>
              <a:chOff x="6151297" y="1600200"/>
              <a:chExt cx="2537156" cy="1381126"/>
            </a:xfrm>
          </p:grpSpPr>
          <p:sp>
            <p:nvSpPr>
              <p:cNvPr id="89" name="Freeform 53"/>
              <p:cNvSpPr>
                <a:spLocks/>
              </p:cNvSpPr>
              <p:nvPr/>
            </p:nvSpPr>
            <p:spPr bwMode="auto">
              <a:xfrm>
                <a:off x="6151297" y="2297113"/>
                <a:ext cx="832031" cy="684213"/>
              </a:xfrm>
              <a:custGeom>
                <a:avLst/>
                <a:gdLst/>
                <a:ahLst/>
                <a:cxnLst>
                  <a:cxn ang="0">
                    <a:pos x="9" y="31"/>
                  </a:cxn>
                  <a:cxn ang="0">
                    <a:pos x="26" y="60"/>
                  </a:cxn>
                  <a:cxn ang="0">
                    <a:pos x="43" y="67"/>
                  </a:cxn>
                  <a:cxn ang="0">
                    <a:pos x="61" y="66"/>
                  </a:cxn>
                  <a:cxn ang="0">
                    <a:pos x="78" y="76"/>
                  </a:cxn>
                  <a:cxn ang="0">
                    <a:pos x="95" y="96"/>
                  </a:cxn>
                  <a:cxn ang="0">
                    <a:pos x="113" y="99"/>
                  </a:cxn>
                  <a:cxn ang="0">
                    <a:pos x="130" y="98"/>
                  </a:cxn>
                  <a:cxn ang="0">
                    <a:pos x="147" y="99"/>
                  </a:cxn>
                  <a:cxn ang="0">
                    <a:pos x="165" y="100"/>
                  </a:cxn>
                  <a:cxn ang="0">
                    <a:pos x="182" y="106"/>
                  </a:cxn>
                  <a:cxn ang="0">
                    <a:pos x="200" y="108"/>
                  </a:cxn>
                  <a:cxn ang="0">
                    <a:pos x="217" y="104"/>
                  </a:cxn>
                  <a:cxn ang="0">
                    <a:pos x="234" y="102"/>
                  </a:cxn>
                  <a:cxn ang="0">
                    <a:pos x="252" y="104"/>
                  </a:cxn>
                  <a:cxn ang="0">
                    <a:pos x="269" y="109"/>
                  </a:cxn>
                  <a:cxn ang="0">
                    <a:pos x="286" y="114"/>
                  </a:cxn>
                  <a:cxn ang="0">
                    <a:pos x="304" y="125"/>
                  </a:cxn>
                  <a:cxn ang="0">
                    <a:pos x="321" y="133"/>
                  </a:cxn>
                  <a:cxn ang="0">
                    <a:pos x="338" y="140"/>
                  </a:cxn>
                  <a:cxn ang="0">
                    <a:pos x="356" y="148"/>
                  </a:cxn>
                  <a:cxn ang="0">
                    <a:pos x="373" y="154"/>
                  </a:cxn>
                  <a:cxn ang="0">
                    <a:pos x="390" y="165"/>
                  </a:cxn>
                  <a:cxn ang="0">
                    <a:pos x="408" y="176"/>
                  </a:cxn>
                  <a:cxn ang="0">
                    <a:pos x="425" y="188"/>
                  </a:cxn>
                  <a:cxn ang="0">
                    <a:pos x="443" y="204"/>
                  </a:cxn>
                  <a:cxn ang="0">
                    <a:pos x="460" y="219"/>
                  </a:cxn>
                  <a:cxn ang="0">
                    <a:pos x="477" y="236"/>
                  </a:cxn>
                  <a:cxn ang="0">
                    <a:pos x="495" y="249"/>
                  </a:cxn>
                  <a:cxn ang="0">
                    <a:pos x="512" y="262"/>
                  </a:cxn>
                  <a:cxn ang="0">
                    <a:pos x="530" y="276"/>
                  </a:cxn>
                  <a:cxn ang="0">
                    <a:pos x="547" y="294"/>
                  </a:cxn>
                  <a:cxn ang="0">
                    <a:pos x="564" y="313"/>
                  </a:cxn>
                  <a:cxn ang="0">
                    <a:pos x="581" y="326"/>
                  </a:cxn>
                  <a:cxn ang="0">
                    <a:pos x="599" y="340"/>
                  </a:cxn>
                  <a:cxn ang="0">
                    <a:pos x="616" y="348"/>
                  </a:cxn>
                  <a:cxn ang="0">
                    <a:pos x="633" y="359"/>
                  </a:cxn>
                  <a:cxn ang="0">
                    <a:pos x="651" y="367"/>
                  </a:cxn>
                  <a:cxn ang="0">
                    <a:pos x="668" y="369"/>
                  </a:cxn>
                  <a:cxn ang="0">
                    <a:pos x="686" y="375"/>
                  </a:cxn>
                  <a:cxn ang="0">
                    <a:pos x="703" y="377"/>
                  </a:cxn>
                  <a:cxn ang="0">
                    <a:pos x="720" y="382"/>
                  </a:cxn>
                  <a:cxn ang="0">
                    <a:pos x="738" y="388"/>
                  </a:cxn>
                  <a:cxn ang="0">
                    <a:pos x="755" y="395"/>
                  </a:cxn>
                  <a:cxn ang="0">
                    <a:pos x="773" y="400"/>
                  </a:cxn>
                  <a:cxn ang="0">
                    <a:pos x="790" y="404"/>
                  </a:cxn>
                  <a:cxn ang="0">
                    <a:pos x="807" y="411"/>
                  </a:cxn>
                  <a:cxn ang="0">
                    <a:pos x="825" y="416"/>
                  </a:cxn>
                  <a:cxn ang="0">
                    <a:pos x="842" y="427"/>
                  </a:cxn>
                </a:cxnLst>
                <a:rect l="0" t="0" r="r" b="b"/>
                <a:pathLst>
                  <a:path w="851" h="431">
                    <a:moveTo>
                      <a:pt x="0" y="0"/>
                    </a:moveTo>
                    <a:lnTo>
                      <a:pt x="9" y="31"/>
                    </a:lnTo>
                    <a:lnTo>
                      <a:pt x="17" y="48"/>
                    </a:lnTo>
                    <a:lnTo>
                      <a:pt x="26" y="60"/>
                    </a:lnTo>
                    <a:lnTo>
                      <a:pt x="35" y="62"/>
                    </a:lnTo>
                    <a:lnTo>
                      <a:pt x="43" y="67"/>
                    </a:lnTo>
                    <a:lnTo>
                      <a:pt x="52" y="65"/>
                    </a:lnTo>
                    <a:lnTo>
                      <a:pt x="61" y="66"/>
                    </a:lnTo>
                    <a:lnTo>
                      <a:pt x="69" y="67"/>
                    </a:lnTo>
                    <a:lnTo>
                      <a:pt x="78" y="76"/>
                    </a:lnTo>
                    <a:lnTo>
                      <a:pt x="87" y="84"/>
                    </a:lnTo>
                    <a:lnTo>
                      <a:pt x="95" y="96"/>
                    </a:lnTo>
                    <a:lnTo>
                      <a:pt x="104" y="98"/>
                    </a:lnTo>
                    <a:lnTo>
                      <a:pt x="113" y="99"/>
                    </a:lnTo>
                    <a:lnTo>
                      <a:pt x="122" y="98"/>
                    </a:lnTo>
                    <a:lnTo>
                      <a:pt x="130" y="98"/>
                    </a:lnTo>
                    <a:lnTo>
                      <a:pt x="139" y="98"/>
                    </a:lnTo>
                    <a:lnTo>
                      <a:pt x="147" y="99"/>
                    </a:lnTo>
                    <a:lnTo>
                      <a:pt x="156" y="99"/>
                    </a:lnTo>
                    <a:lnTo>
                      <a:pt x="165" y="100"/>
                    </a:lnTo>
                    <a:lnTo>
                      <a:pt x="174" y="103"/>
                    </a:lnTo>
                    <a:lnTo>
                      <a:pt x="182" y="106"/>
                    </a:lnTo>
                    <a:lnTo>
                      <a:pt x="191" y="107"/>
                    </a:lnTo>
                    <a:lnTo>
                      <a:pt x="200" y="108"/>
                    </a:lnTo>
                    <a:lnTo>
                      <a:pt x="208" y="106"/>
                    </a:lnTo>
                    <a:lnTo>
                      <a:pt x="217" y="104"/>
                    </a:lnTo>
                    <a:lnTo>
                      <a:pt x="225" y="103"/>
                    </a:lnTo>
                    <a:lnTo>
                      <a:pt x="234" y="102"/>
                    </a:lnTo>
                    <a:lnTo>
                      <a:pt x="243" y="104"/>
                    </a:lnTo>
                    <a:lnTo>
                      <a:pt x="252" y="104"/>
                    </a:lnTo>
                    <a:lnTo>
                      <a:pt x="260" y="106"/>
                    </a:lnTo>
                    <a:lnTo>
                      <a:pt x="269" y="109"/>
                    </a:lnTo>
                    <a:lnTo>
                      <a:pt x="278" y="113"/>
                    </a:lnTo>
                    <a:lnTo>
                      <a:pt x="286" y="114"/>
                    </a:lnTo>
                    <a:lnTo>
                      <a:pt x="295" y="120"/>
                    </a:lnTo>
                    <a:lnTo>
                      <a:pt x="304" y="125"/>
                    </a:lnTo>
                    <a:lnTo>
                      <a:pt x="312" y="129"/>
                    </a:lnTo>
                    <a:lnTo>
                      <a:pt x="321" y="133"/>
                    </a:lnTo>
                    <a:lnTo>
                      <a:pt x="330" y="137"/>
                    </a:lnTo>
                    <a:lnTo>
                      <a:pt x="338" y="140"/>
                    </a:lnTo>
                    <a:lnTo>
                      <a:pt x="347" y="144"/>
                    </a:lnTo>
                    <a:lnTo>
                      <a:pt x="356" y="148"/>
                    </a:lnTo>
                    <a:lnTo>
                      <a:pt x="365" y="150"/>
                    </a:lnTo>
                    <a:lnTo>
                      <a:pt x="373" y="154"/>
                    </a:lnTo>
                    <a:lnTo>
                      <a:pt x="382" y="161"/>
                    </a:lnTo>
                    <a:lnTo>
                      <a:pt x="390" y="165"/>
                    </a:lnTo>
                    <a:lnTo>
                      <a:pt x="399" y="170"/>
                    </a:lnTo>
                    <a:lnTo>
                      <a:pt x="408" y="176"/>
                    </a:lnTo>
                    <a:lnTo>
                      <a:pt x="417" y="181"/>
                    </a:lnTo>
                    <a:lnTo>
                      <a:pt x="425" y="188"/>
                    </a:lnTo>
                    <a:lnTo>
                      <a:pt x="434" y="196"/>
                    </a:lnTo>
                    <a:lnTo>
                      <a:pt x="443" y="204"/>
                    </a:lnTo>
                    <a:lnTo>
                      <a:pt x="451" y="212"/>
                    </a:lnTo>
                    <a:lnTo>
                      <a:pt x="460" y="219"/>
                    </a:lnTo>
                    <a:lnTo>
                      <a:pt x="469" y="228"/>
                    </a:lnTo>
                    <a:lnTo>
                      <a:pt x="477" y="236"/>
                    </a:lnTo>
                    <a:lnTo>
                      <a:pt x="486" y="244"/>
                    </a:lnTo>
                    <a:lnTo>
                      <a:pt x="495" y="249"/>
                    </a:lnTo>
                    <a:lnTo>
                      <a:pt x="503" y="255"/>
                    </a:lnTo>
                    <a:lnTo>
                      <a:pt x="512" y="262"/>
                    </a:lnTo>
                    <a:lnTo>
                      <a:pt x="521" y="269"/>
                    </a:lnTo>
                    <a:lnTo>
                      <a:pt x="530" y="276"/>
                    </a:lnTo>
                    <a:lnTo>
                      <a:pt x="538" y="284"/>
                    </a:lnTo>
                    <a:lnTo>
                      <a:pt x="547" y="294"/>
                    </a:lnTo>
                    <a:lnTo>
                      <a:pt x="555" y="304"/>
                    </a:lnTo>
                    <a:lnTo>
                      <a:pt x="564" y="313"/>
                    </a:lnTo>
                    <a:lnTo>
                      <a:pt x="573" y="320"/>
                    </a:lnTo>
                    <a:lnTo>
                      <a:pt x="581" y="326"/>
                    </a:lnTo>
                    <a:lnTo>
                      <a:pt x="590" y="334"/>
                    </a:lnTo>
                    <a:lnTo>
                      <a:pt x="599" y="340"/>
                    </a:lnTo>
                    <a:lnTo>
                      <a:pt x="608" y="344"/>
                    </a:lnTo>
                    <a:lnTo>
                      <a:pt x="616" y="348"/>
                    </a:lnTo>
                    <a:lnTo>
                      <a:pt x="625" y="356"/>
                    </a:lnTo>
                    <a:lnTo>
                      <a:pt x="633" y="359"/>
                    </a:lnTo>
                    <a:lnTo>
                      <a:pt x="642" y="364"/>
                    </a:lnTo>
                    <a:lnTo>
                      <a:pt x="651" y="367"/>
                    </a:lnTo>
                    <a:lnTo>
                      <a:pt x="660" y="368"/>
                    </a:lnTo>
                    <a:lnTo>
                      <a:pt x="668" y="369"/>
                    </a:lnTo>
                    <a:lnTo>
                      <a:pt x="677" y="372"/>
                    </a:lnTo>
                    <a:lnTo>
                      <a:pt x="686" y="375"/>
                    </a:lnTo>
                    <a:lnTo>
                      <a:pt x="694" y="376"/>
                    </a:lnTo>
                    <a:lnTo>
                      <a:pt x="703" y="377"/>
                    </a:lnTo>
                    <a:lnTo>
                      <a:pt x="712" y="379"/>
                    </a:lnTo>
                    <a:lnTo>
                      <a:pt x="720" y="382"/>
                    </a:lnTo>
                    <a:lnTo>
                      <a:pt x="729" y="384"/>
                    </a:lnTo>
                    <a:lnTo>
                      <a:pt x="738" y="388"/>
                    </a:lnTo>
                    <a:lnTo>
                      <a:pt x="746" y="390"/>
                    </a:lnTo>
                    <a:lnTo>
                      <a:pt x="755" y="395"/>
                    </a:lnTo>
                    <a:lnTo>
                      <a:pt x="764" y="398"/>
                    </a:lnTo>
                    <a:lnTo>
                      <a:pt x="773" y="400"/>
                    </a:lnTo>
                    <a:lnTo>
                      <a:pt x="781" y="401"/>
                    </a:lnTo>
                    <a:lnTo>
                      <a:pt x="790" y="404"/>
                    </a:lnTo>
                    <a:lnTo>
                      <a:pt x="798" y="408"/>
                    </a:lnTo>
                    <a:lnTo>
                      <a:pt x="807" y="411"/>
                    </a:lnTo>
                    <a:lnTo>
                      <a:pt x="816" y="413"/>
                    </a:lnTo>
                    <a:lnTo>
                      <a:pt x="825" y="416"/>
                    </a:lnTo>
                    <a:lnTo>
                      <a:pt x="833" y="421"/>
                    </a:lnTo>
                    <a:lnTo>
                      <a:pt x="842" y="427"/>
                    </a:lnTo>
                    <a:lnTo>
                      <a:pt x="851" y="431"/>
                    </a:lnTo>
                  </a:path>
                </a:pathLst>
              </a:custGeom>
              <a:noFill/>
              <a:ln w="28575" cap="flat">
                <a:solidFill>
                  <a:srgbClr val="703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54"/>
              <p:cNvSpPr>
                <a:spLocks/>
              </p:cNvSpPr>
              <p:nvPr/>
            </p:nvSpPr>
            <p:spPr bwMode="auto">
              <a:xfrm>
                <a:off x="7848600" y="1600200"/>
                <a:ext cx="839853" cy="1209675"/>
              </a:xfrm>
              <a:custGeom>
                <a:avLst/>
                <a:gdLst/>
                <a:ahLst/>
                <a:cxnLst>
                  <a:cxn ang="0">
                    <a:pos x="9" y="760"/>
                  </a:cxn>
                  <a:cxn ang="0">
                    <a:pos x="26" y="761"/>
                  </a:cxn>
                  <a:cxn ang="0">
                    <a:pos x="43" y="761"/>
                  </a:cxn>
                  <a:cxn ang="0">
                    <a:pos x="61" y="756"/>
                  </a:cxn>
                  <a:cxn ang="0">
                    <a:pos x="78" y="745"/>
                  </a:cxn>
                  <a:cxn ang="0">
                    <a:pos x="96" y="729"/>
                  </a:cxn>
                  <a:cxn ang="0">
                    <a:pos x="113" y="712"/>
                  </a:cxn>
                  <a:cxn ang="0">
                    <a:pos x="130" y="693"/>
                  </a:cxn>
                  <a:cxn ang="0">
                    <a:pos x="147" y="678"/>
                  </a:cxn>
                  <a:cxn ang="0">
                    <a:pos x="165" y="665"/>
                  </a:cxn>
                  <a:cxn ang="0">
                    <a:pos x="182" y="648"/>
                  </a:cxn>
                  <a:cxn ang="0">
                    <a:pos x="199" y="629"/>
                  </a:cxn>
                  <a:cxn ang="0">
                    <a:pos x="217" y="604"/>
                  </a:cxn>
                  <a:cxn ang="0">
                    <a:pos x="234" y="575"/>
                  </a:cxn>
                  <a:cxn ang="0">
                    <a:pos x="252" y="543"/>
                  </a:cxn>
                  <a:cxn ang="0">
                    <a:pos x="269" y="514"/>
                  </a:cxn>
                  <a:cxn ang="0">
                    <a:pos x="286" y="489"/>
                  </a:cxn>
                  <a:cxn ang="0">
                    <a:pos x="304" y="460"/>
                  </a:cxn>
                  <a:cxn ang="0">
                    <a:pos x="321" y="429"/>
                  </a:cxn>
                  <a:cxn ang="0">
                    <a:pos x="339" y="400"/>
                  </a:cxn>
                  <a:cxn ang="0">
                    <a:pos x="356" y="373"/>
                  </a:cxn>
                  <a:cxn ang="0">
                    <a:pos x="373" y="343"/>
                  </a:cxn>
                  <a:cxn ang="0">
                    <a:pos x="391" y="318"/>
                  </a:cxn>
                  <a:cxn ang="0">
                    <a:pos x="408" y="300"/>
                  </a:cxn>
                  <a:cxn ang="0">
                    <a:pos x="425" y="281"/>
                  </a:cxn>
                  <a:cxn ang="0">
                    <a:pos x="442" y="261"/>
                  </a:cxn>
                  <a:cxn ang="0">
                    <a:pos x="460" y="238"/>
                  </a:cxn>
                  <a:cxn ang="0">
                    <a:pos x="477" y="213"/>
                  </a:cxn>
                  <a:cxn ang="0">
                    <a:pos x="495" y="186"/>
                  </a:cxn>
                  <a:cxn ang="0">
                    <a:pos x="512" y="159"/>
                  </a:cxn>
                  <a:cxn ang="0">
                    <a:pos x="529" y="136"/>
                  </a:cxn>
                  <a:cxn ang="0">
                    <a:pos x="547" y="112"/>
                  </a:cxn>
                  <a:cxn ang="0">
                    <a:pos x="564" y="94"/>
                  </a:cxn>
                  <a:cxn ang="0">
                    <a:pos x="582" y="78"/>
                  </a:cxn>
                  <a:cxn ang="0">
                    <a:pos x="599" y="65"/>
                  </a:cxn>
                  <a:cxn ang="0">
                    <a:pos x="616" y="54"/>
                  </a:cxn>
                  <a:cxn ang="0">
                    <a:pos x="634" y="45"/>
                  </a:cxn>
                  <a:cxn ang="0">
                    <a:pos x="651" y="37"/>
                  </a:cxn>
                  <a:cxn ang="0">
                    <a:pos x="668" y="32"/>
                  </a:cxn>
                  <a:cxn ang="0">
                    <a:pos x="686" y="26"/>
                  </a:cxn>
                  <a:cxn ang="0">
                    <a:pos x="703" y="21"/>
                  </a:cxn>
                  <a:cxn ang="0">
                    <a:pos x="720" y="7"/>
                  </a:cxn>
                  <a:cxn ang="0">
                    <a:pos x="738" y="0"/>
                  </a:cxn>
                  <a:cxn ang="0">
                    <a:pos x="755" y="3"/>
                  </a:cxn>
                  <a:cxn ang="0">
                    <a:pos x="772" y="10"/>
                  </a:cxn>
                  <a:cxn ang="0">
                    <a:pos x="790" y="22"/>
                  </a:cxn>
                  <a:cxn ang="0">
                    <a:pos x="807" y="34"/>
                  </a:cxn>
                  <a:cxn ang="0">
                    <a:pos x="825" y="52"/>
                  </a:cxn>
                  <a:cxn ang="0">
                    <a:pos x="842" y="46"/>
                  </a:cxn>
                  <a:cxn ang="0">
                    <a:pos x="859" y="6"/>
                  </a:cxn>
                </a:cxnLst>
                <a:rect l="0" t="0" r="r" b="b"/>
                <a:pathLst>
                  <a:path w="859" h="762">
                    <a:moveTo>
                      <a:pt x="0" y="758"/>
                    </a:moveTo>
                    <a:lnTo>
                      <a:pt x="9" y="760"/>
                    </a:lnTo>
                    <a:lnTo>
                      <a:pt x="17" y="761"/>
                    </a:lnTo>
                    <a:lnTo>
                      <a:pt x="26" y="761"/>
                    </a:lnTo>
                    <a:lnTo>
                      <a:pt x="35" y="762"/>
                    </a:lnTo>
                    <a:lnTo>
                      <a:pt x="43" y="761"/>
                    </a:lnTo>
                    <a:lnTo>
                      <a:pt x="52" y="759"/>
                    </a:lnTo>
                    <a:lnTo>
                      <a:pt x="61" y="756"/>
                    </a:lnTo>
                    <a:lnTo>
                      <a:pt x="69" y="751"/>
                    </a:lnTo>
                    <a:lnTo>
                      <a:pt x="78" y="745"/>
                    </a:lnTo>
                    <a:lnTo>
                      <a:pt x="87" y="736"/>
                    </a:lnTo>
                    <a:lnTo>
                      <a:pt x="96" y="729"/>
                    </a:lnTo>
                    <a:lnTo>
                      <a:pt x="104" y="720"/>
                    </a:lnTo>
                    <a:lnTo>
                      <a:pt x="113" y="712"/>
                    </a:lnTo>
                    <a:lnTo>
                      <a:pt x="121" y="701"/>
                    </a:lnTo>
                    <a:lnTo>
                      <a:pt x="130" y="693"/>
                    </a:lnTo>
                    <a:lnTo>
                      <a:pt x="139" y="685"/>
                    </a:lnTo>
                    <a:lnTo>
                      <a:pt x="147" y="678"/>
                    </a:lnTo>
                    <a:lnTo>
                      <a:pt x="156" y="672"/>
                    </a:lnTo>
                    <a:lnTo>
                      <a:pt x="165" y="665"/>
                    </a:lnTo>
                    <a:lnTo>
                      <a:pt x="174" y="657"/>
                    </a:lnTo>
                    <a:lnTo>
                      <a:pt x="182" y="648"/>
                    </a:lnTo>
                    <a:lnTo>
                      <a:pt x="191" y="638"/>
                    </a:lnTo>
                    <a:lnTo>
                      <a:pt x="199" y="629"/>
                    </a:lnTo>
                    <a:lnTo>
                      <a:pt x="208" y="617"/>
                    </a:lnTo>
                    <a:lnTo>
                      <a:pt x="217" y="604"/>
                    </a:lnTo>
                    <a:lnTo>
                      <a:pt x="226" y="590"/>
                    </a:lnTo>
                    <a:lnTo>
                      <a:pt x="234" y="575"/>
                    </a:lnTo>
                    <a:lnTo>
                      <a:pt x="243" y="559"/>
                    </a:lnTo>
                    <a:lnTo>
                      <a:pt x="252" y="543"/>
                    </a:lnTo>
                    <a:lnTo>
                      <a:pt x="260" y="529"/>
                    </a:lnTo>
                    <a:lnTo>
                      <a:pt x="269" y="514"/>
                    </a:lnTo>
                    <a:lnTo>
                      <a:pt x="278" y="501"/>
                    </a:lnTo>
                    <a:lnTo>
                      <a:pt x="286" y="489"/>
                    </a:lnTo>
                    <a:lnTo>
                      <a:pt x="295" y="475"/>
                    </a:lnTo>
                    <a:lnTo>
                      <a:pt x="304" y="460"/>
                    </a:lnTo>
                    <a:lnTo>
                      <a:pt x="312" y="444"/>
                    </a:lnTo>
                    <a:lnTo>
                      <a:pt x="321" y="429"/>
                    </a:lnTo>
                    <a:lnTo>
                      <a:pt x="330" y="415"/>
                    </a:lnTo>
                    <a:lnTo>
                      <a:pt x="339" y="400"/>
                    </a:lnTo>
                    <a:lnTo>
                      <a:pt x="347" y="388"/>
                    </a:lnTo>
                    <a:lnTo>
                      <a:pt x="356" y="373"/>
                    </a:lnTo>
                    <a:lnTo>
                      <a:pt x="364" y="357"/>
                    </a:lnTo>
                    <a:lnTo>
                      <a:pt x="373" y="343"/>
                    </a:lnTo>
                    <a:lnTo>
                      <a:pt x="382" y="330"/>
                    </a:lnTo>
                    <a:lnTo>
                      <a:pt x="391" y="318"/>
                    </a:lnTo>
                    <a:lnTo>
                      <a:pt x="399" y="308"/>
                    </a:lnTo>
                    <a:lnTo>
                      <a:pt x="408" y="300"/>
                    </a:lnTo>
                    <a:lnTo>
                      <a:pt x="417" y="291"/>
                    </a:lnTo>
                    <a:lnTo>
                      <a:pt x="425" y="281"/>
                    </a:lnTo>
                    <a:lnTo>
                      <a:pt x="434" y="271"/>
                    </a:lnTo>
                    <a:lnTo>
                      <a:pt x="442" y="261"/>
                    </a:lnTo>
                    <a:lnTo>
                      <a:pt x="451" y="249"/>
                    </a:lnTo>
                    <a:lnTo>
                      <a:pt x="460" y="238"/>
                    </a:lnTo>
                    <a:lnTo>
                      <a:pt x="469" y="225"/>
                    </a:lnTo>
                    <a:lnTo>
                      <a:pt x="477" y="213"/>
                    </a:lnTo>
                    <a:lnTo>
                      <a:pt x="486" y="200"/>
                    </a:lnTo>
                    <a:lnTo>
                      <a:pt x="495" y="186"/>
                    </a:lnTo>
                    <a:lnTo>
                      <a:pt x="503" y="172"/>
                    </a:lnTo>
                    <a:lnTo>
                      <a:pt x="512" y="159"/>
                    </a:lnTo>
                    <a:lnTo>
                      <a:pt x="521" y="148"/>
                    </a:lnTo>
                    <a:lnTo>
                      <a:pt x="529" y="136"/>
                    </a:lnTo>
                    <a:lnTo>
                      <a:pt x="538" y="123"/>
                    </a:lnTo>
                    <a:lnTo>
                      <a:pt x="547" y="112"/>
                    </a:lnTo>
                    <a:lnTo>
                      <a:pt x="555" y="102"/>
                    </a:lnTo>
                    <a:lnTo>
                      <a:pt x="564" y="94"/>
                    </a:lnTo>
                    <a:lnTo>
                      <a:pt x="573" y="85"/>
                    </a:lnTo>
                    <a:lnTo>
                      <a:pt x="582" y="78"/>
                    </a:lnTo>
                    <a:lnTo>
                      <a:pt x="590" y="72"/>
                    </a:lnTo>
                    <a:lnTo>
                      <a:pt x="599" y="65"/>
                    </a:lnTo>
                    <a:lnTo>
                      <a:pt x="607" y="60"/>
                    </a:lnTo>
                    <a:lnTo>
                      <a:pt x="616" y="54"/>
                    </a:lnTo>
                    <a:lnTo>
                      <a:pt x="625" y="49"/>
                    </a:lnTo>
                    <a:lnTo>
                      <a:pt x="634" y="45"/>
                    </a:lnTo>
                    <a:lnTo>
                      <a:pt x="642" y="41"/>
                    </a:lnTo>
                    <a:lnTo>
                      <a:pt x="651" y="37"/>
                    </a:lnTo>
                    <a:lnTo>
                      <a:pt x="660" y="34"/>
                    </a:lnTo>
                    <a:lnTo>
                      <a:pt x="668" y="32"/>
                    </a:lnTo>
                    <a:lnTo>
                      <a:pt x="677" y="30"/>
                    </a:lnTo>
                    <a:lnTo>
                      <a:pt x="686" y="26"/>
                    </a:lnTo>
                    <a:lnTo>
                      <a:pt x="694" y="24"/>
                    </a:lnTo>
                    <a:lnTo>
                      <a:pt x="703" y="21"/>
                    </a:lnTo>
                    <a:lnTo>
                      <a:pt x="712" y="16"/>
                    </a:lnTo>
                    <a:lnTo>
                      <a:pt x="720" y="7"/>
                    </a:lnTo>
                    <a:lnTo>
                      <a:pt x="729" y="2"/>
                    </a:lnTo>
                    <a:lnTo>
                      <a:pt x="738" y="0"/>
                    </a:lnTo>
                    <a:lnTo>
                      <a:pt x="747" y="1"/>
                    </a:lnTo>
                    <a:lnTo>
                      <a:pt x="755" y="3"/>
                    </a:lnTo>
                    <a:lnTo>
                      <a:pt x="764" y="7"/>
                    </a:lnTo>
                    <a:lnTo>
                      <a:pt x="772" y="10"/>
                    </a:lnTo>
                    <a:lnTo>
                      <a:pt x="781" y="12"/>
                    </a:lnTo>
                    <a:lnTo>
                      <a:pt x="790" y="22"/>
                    </a:lnTo>
                    <a:lnTo>
                      <a:pt x="798" y="28"/>
                    </a:lnTo>
                    <a:lnTo>
                      <a:pt x="807" y="34"/>
                    </a:lnTo>
                    <a:lnTo>
                      <a:pt x="816" y="45"/>
                    </a:lnTo>
                    <a:lnTo>
                      <a:pt x="825" y="52"/>
                    </a:lnTo>
                    <a:lnTo>
                      <a:pt x="833" y="47"/>
                    </a:lnTo>
                    <a:lnTo>
                      <a:pt x="842" y="46"/>
                    </a:lnTo>
                    <a:lnTo>
                      <a:pt x="850" y="31"/>
                    </a:lnTo>
                    <a:lnTo>
                      <a:pt x="859" y="6"/>
                    </a:lnTo>
                  </a:path>
                </a:pathLst>
              </a:custGeom>
              <a:noFill/>
              <a:ln w="28575" cap="flat">
                <a:solidFill>
                  <a:srgbClr val="703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8" name="Line 10"/>
            <p:cNvSpPr>
              <a:spLocks noChangeShapeType="1"/>
            </p:cNvSpPr>
            <p:nvPr/>
          </p:nvSpPr>
          <p:spPr bwMode="auto">
            <a:xfrm flipV="1">
              <a:off x="6136631" y="2606675"/>
              <a:ext cx="978" cy="4127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5" name="Rectangle 94"/>
          <p:cNvSpPr/>
          <p:nvPr/>
        </p:nvSpPr>
        <p:spPr>
          <a:xfrm>
            <a:off x="6324600" y="6198641"/>
            <a:ext cx="1026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query</a:t>
            </a:r>
            <a:r>
              <a:rPr lang="en-US" baseline="-25000" dirty="0">
                <a:solidFill>
                  <a:srgbClr val="7030A0"/>
                </a:solidFill>
              </a:rPr>
              <a:t>sub1</a:t>
            </a:r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9067800" y="6274841"/>
            <a:ext cx="1026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query</a:t>
            </a:r>
            <a:r>
              <a:rPr lang="en-US" baseline="-25000" dirty="0">
                <a:solidFill>
                  <a:srgbClr val="7030A0"/>
                </a:solidFill>
              </a:rPr>
              <a:t>sub2</a:t>
            </a:r>
            <a:endParaRPr lang="en-US" dirty="0"/>
          </a:p>
        </p:txBody>
      </p:sp>
      <p:sp>
        <p:nvSpPr>
          <p:cNvPr id="99" name="Freeform 54"/>
          <p:cNvSpPr>
            <a:spLocks/>
          </p:cNvSpPr>
          <p:nvPr/>
        </p:nvSpPr>
        <p:spPr bwMode="auto">
          <a:xfrm>
            <a:off x="8602405" y="6005781"/>
            <a:ext cx="839853" cy="270230"/>
          </a:xfrm>
          <a:custGeom>
            <a:avLst/>
            <a:gdLst/>
            <a:ahLst/>
            <a:cxnLst>
              <a:cxn ang="0">
                <a:pos x="9" y="760"/>
              </a:cxn>
              <a:cxn ang="0">
                <a:pos x="26" y="761"/>
              </a:cxn>
              <a:cxn ang="0">
                <a:pos x="43" y="761"/>
              </a:cxn>
              <a:cxn ang="0">
                <a:pos x="61" y="756"/>
              </a:cxn>
              <a:cxn ang="0">
                <a:pos x="78" y="745"/>
              </a:cxn>
              <a:cxn ang="0">
                <a:pos x="96" y="729"/>
              </a:cxn>
              <a:cxn ang="0">
                <a:pos x="113" y="712"/>
              </a:cxn>
              <a:cxn ang="0">
                <a:pos x="130" y="693"/>
              </a:cxn>
              <a:cxn ang="0">
                <a:pos x="147" y="678"/>
              </a:cxn>
              <a:cxn ang="0">
                <a:pos x="165" y="665"/>
              </a:cxn>
              <a:cxn ang="0">
                <a:pos x="182" y="648"/>
              </a:cxn>
              <a:cxn ang="0">
                <a:pos x="199" y="629"/>
              </a:cxn>
              <a:cxn ang="0">
                <a:pos x="217" y="604"/>
              </a:cxn>
              <a:cxn ang="0">
                <a:pos x="234" y="575"/>
              </a:cxn>
              <a:cxn ang="0">
                <a:pos x="252" y="543"/>
              </a:cxn>
              <a:cxn ang="0">
                <a:pos x="269" y="514"/>
              </a:cxn>
              <a:cxn ang="0">
                <a:pos x="286" y="489"/>
              </a:cxn>
              <a:cxn ang="0">
                <a:pos x="304" y="460"/>
              </a:cxn>
              <a:cxn ang="0">
                <a:pos x="321" y="429"/>
              </a:cxn>
              <a:cxn ang="0">
                <a:pos x="339" y="400"/>
              </a:cxn>
              <a:cxn ang="0">
                <a:pos x="356" y="373"/>
              </a:cxn>
              <a:cxn ang="0">
                <a:pos x="373" y="343"/>
              </a:cxn>
              <a:cxn ang="0">
                <a:pos x="391" y="318"/>
              </a:cxn>
              <a:cxn ang="0">
                <a:pos x="408" y="300"/>
              </a:cxn>
              <a:cxn ang="0">
                <a:pos x="425" y="281"/>
              </a:cxn>
              <a:cxn ang="0">
                <a:pos x="442" y="261"/>
              </a:cxn>
              <a:cxn ang="0">
                <a:pos x="460" y="238"/>
              </a:cxn>
              <a:cxn ang="0">
                <a:pos x="477" y="213"/>
              </a:cxn>
              <a:cxn ang="0">
                <a:pos x="495" y="186"/>
              </a:cxn>
              <a:cxn ang="0">
                <a:pos x="512" y="159"/>
              </a:cxn>
              <a:cxn ang="0">
                <a:pos x="529" y="136"/>
              </a:cxn>
              <a:cxn ang="0">
                <a:pos x="547" y="112"/>
              </a:cxn>
              <a:cxn ang="0">
                <a:pos x="564" y="94"/>
              </a:cxn>
              <a:cxn ang="0">
                <a:pos x="582" y="78"/>
              </a:cxn>
              <a:cxn ang="0">
                <a:pos x="599" y="65"/>
              </a:cxn>
              <a:cxn ang="0">
                <a:pos x="616" y="54"/>
              </a:cxn>
              <a:cxn ang="0">
                <a:pos x="634" y="45"/>
              </a:cxn>
              <a:cxn ang="0">
                <a:pos x="651" y="37"/>
              </a:cxn>
              <a:cxn ang="0">
                <a:pos x="668" y="32"/>
              </a:cxn>
              <a:cxn ang="0">
                <a:pos x="686" y="26"/>
              </a:cxn>
              <a:cxn ang="0">
                <a:pos x="703" y="21"/>
              </a:cxn>
              <a:cxn ang="0">
                <a:pos x="720" y="7"/>
              </a:cxn>
              <a:cxn ang="0">
                <a:pos x="738" y="0"/>
              </a:cxn>
              <a:cxn ang="0">
                <a:pos x="755" y="3"/>
              </a:cxn>
              <a:cxn ang="0">
                <a:pos x="772" y="10"/>
              </a:cxn>
              <a:cxn ang="0">
                <a:pos x="790" y="22"/>
              </a:cxn>
              <a:cxn ang="0">
                <a:pos x="807" y="34"/>
              </a:cxn>
              <a:cxn ang="0">
                <a:pos x="825" y="52"/>
              </a:cxn>
              <a:cxn ang="0">
                <a:pos x="842" y="46"/>
              </a:cxn>
              <a:cxn ang="0">
                <a:pos x="859" y="6"/>
              </a:cxn>
            </a:cxnLst>
            <a:rect l="0" t="0" r="r" b="b"/>
            <a:pathLst>
              <a:path w="859" h="762">
                <a:moveTo>
                  <a:pt x="0" y="758"/>
                </a:moveTo>
                <a:lnTo>
                  <a:pt x="9" y="760"/>
                </a:lnTo>
                <a:lnTo>
                  <a:pt x="17" y="761"/>
                </a:lnTo>
                <a:lnTo>
                  <a:pt x="26" y="761"/>
                </a:lnTo>
                <a:lnTo>
                  <a:pt x="35" y="762"/>
                </a:lnTo>
                <a:lnTo>
                  <a:pt x="43" y="761"/>
                </a:lnTo>
                <a:lnTo>
                  <a:pt x="52" y="759"/>
                </a:lnTo>
                <a:lnTo>
                  <a:pt x="61" y="756"/>
                </a:lnTo>
                <a:lnTo>
                  <a:pt x="69" y="751"/>
                </a:lnTo>
                <a:lnTo>
                  <a:pt x="78" y="745"/>
                </a:lnTo>
                <a:lnTo>
                  <a:pt x="87" y="736"/>
                </a:lnTo>
                <a:lnTo>
                  <a:pt x="96" y="729"/>
                </a:lnTo>
                <a:lnTo>
                  <a:pt x="104" y="720"/>
                </a:lnTo>
                <a:lnTo>
                  <a:pt x="113" y="712"/>
                </a:lnTo>
                <a:lnTo>
                  <a:pt x="121" y="701"/>
                </a:lnTo>
                <a:lnTo>
                  <a:pt x="130" y="693"/>
                </a:lnTo>
                <a:lnTo>
                  <a:pt x="139" y="685"/>
                </a:lnTo>
                <a:lnTo>
                  <a:pt x="147" y="678"/>
                </a:lnTo>
                <a:lnTo>
                  <a:pt x="156" y="672"/>
                </a:lnTo>
                <a:lnTo>
                  <a:pt x="165" y="665"/>
                </a:lnTo>
                <a:lnTo>
                  <a:pt x="174" y="657"/>
                </a:lnTo>
                <a:lnTo>
                  <a:pt x="182" y="648"/>
                </a:lnTo>
                <a:lnTo>
                  <a:pt x="191" y="638"/>
                </a:lnTo>
                <a:lnTo>
                  <a:pt x="199" y="629"/>
                </a:lnTo>
                <a:lnTo>
                  <a:pt x="208" y="617"/>
                </a:lnTo>
                <a:lnTo>
                  <a:pt x="217" y="604"/>
                </a:lnTo>
                <a:lnTo>
                  <a:pt x="226" y="590"/>
                </a:lnTo>
                <a:lnTo>
                  <a:pt x="234" y="575"/>
                </a:lnTo>
                <a:lnTo>
                  <a:pt x="243" y="559"/>
                </a:lnTo>
                <a:lnTo>
                  <a:pt x="252" y="543"/>
                </a:lnTo>
                <a:lnTo>
                  <a:pt x="260" y="529"/>
                </a:lnTo>
                <a:lnTo>
                  <a:pt x="269" y="514"/>
                </a:lnTo>
                <a:lnTo>
                  <a:pt x="278" y="501"/>
                </a:lnTo>
                <a:lnTo>
                  <a:pt x="286" y="489"/>
                </a:lnTo>
                <a:lnTo>
                  <a:pt x="295" y="475"/>
                </a:lnTo>
                <a:lnTo>
                  <a:pt x="304" y="460"/>
                </a:lnTo>
                <a:lnTo>
                  <a:pt x="312" y="444"/>
                </a:lnTo>
                <a:lnTo>
                  <a:pt x="321" y="429"/>
                </a:lnTo>
                <a:lnTo>
                  <a:pt x="330" y="415"/>
                </a:lnTo>
                <a:lnTo>
                  <a:pt x="339" y="400"/>
                </a:lnTo>
                <a:lnTo>
                  <a:pt x="347" y="388"/>
                </a:lnTo>
                <a:lnTo>
                  <a:pt x="356" y="373"/>
                </a:lnTo>
                <a:lnTo>
                  <a:pt x="364" y="357"/>
                </a:lnTo>
                <a:lnTo>
                  <a:pt x="373" y="343"/>
                </a:lnTo>
                <a:lnTo>
                  <a:pt x="382" y="330"/>
                </a:lnTo>
                <a:lnTo>
                  <a:pt x="391" y="318"/>
                </a:lnTo>
                <a:lnTo>
                  <a:pt x="399" y="308"/>
                </a:lnTo>
                <a:lnTo>
                  <a:pt x="408" y="300"/>
                </a:lnTo>
                <a:lnTo>
                  <a:pt x="417" y="291"/>
                </a:lnTo>
                <a:lnTo>
                  <a:pt x="425" y="281"/>
                </a:lnTo>
                <a:lnTo>
                  <a:pt x="434" y="271"/>
                </a:lnTo>
                <a:lnTo>
                  <a:pt x="442" y="261"/>
                </a:lnTo>
                <a:lnTo>
                  <a:pt x="451" y="249"/>
                </a:lnTo>
                <a:lnTo>
                  <a:pt x="460" y="238"/>
                </a:lnTo>
                <a:lnTo>
                  <a:pt x="469" y="225"/>
                </a:lnTo>
                <a:lnTo>
                  <a:pt x="477" y="213"/>
                </a:lnTo>
                <a:lnTo>
                  <a:pt x="486" y="200"/>
                </a:lnTo>
                <a:lnTo>
                  <a:pt x="495" y="186"/>
                </a:lnTo>
                <a:lnTo>
                  <a:pt x="503" y="172"/>
                </a:lnTo>
                <a:lnTo>
                  <a:pt x="512" y="159"/>
                </a:lnTo>
                <a:lnTo>
                  <a:pt x="521" y="148"/>
                </a:lnTo>
                <a:lnTo>
                  <a:pt x="529" y="136"/>
                </a:lnTo>
                <a:lnTo>
                  <a:pt x="538" y="123"/>
                </a:lnTo>
                <a:lnTo>
                  <a:pt x="547" y="112"/>
                </a:lnTo>
                <a:lnTo>
                  <a:pt x="555" y="102"/>
                </a:lnTo>
                <a:lnTo>
                  <a:pt x="564" y="94"/>
                </a:lnTo>
                <a:lnTo>
                  <a:pt x="573" y="85"/>
                </a:lnTo>
                <a:lnTo>
                  <a:pt x="582" y="78"/>
                </a:lnTo>
                <a:lnTo>
                  <a:pt x="590" y="72"/>
                </a:lnTo>
                <a:lnTo>
                  <a:pt x="599" y="65"/>
                </a:lnTo>
                <a:lnTo>
                  <a:pt x="607" y="60"/>
                </a:lnTo>
                <a:lnTo>
                  <a:pt x="616" y="54"/>
                </a:lnTo>
                <a:lnTo>
                  <a:pt x="625" y="49"/>
                </a:lnTo>
                <a:lnTo>
                  <a:pt x="634" y="45"/>
                </a:lnTo>
                <a:lnTo>
                  <a:pt x="642" y="41"/>
                </a:lnTo>
                <a:lnTo>
                  <a:pt x="651" y="37"/>
                </a:lnTo>
                <a:lnTo>
                  <a:pt x="660" y="34"/>
                </a:lnTo>
                <a:lnTo>
                  <a:pt x="668" y="32"/>
                </a:lnTo>
                <a:lnTo>
                  <a:pt x="677" y="30"/>
                </a:lnTo>
                <a:lnTo>
                  <a:pt x="686" y="26"/>
                </a:lnTo>
                <a:lnTo>
                  <a:pt x="694" y="24"/>
                </a:lnTo>
                <a:lnTo>
                  <a:pt x="703" y="21"/>
                </a:lnTo>
                <a:lnTo>
                  <a:pt x="712" y="16"/>
                </a:lnTo>
                <a:lnTo>
                  <a:pt x="720" y="7"/>
                </a:lnTo>
                <a:lnTo>
                  <a:pt x="729" y="2"/>
                </a:lnTo>
                <a:lnTo>
                  <a:pt x="738" y="0"/>
                </a:lnTo>
                <a:lnTo>
                  <a:pt x="747" y="1"/>
                </a:lnTo>
                <a:lnTo>
                  <a:pt x="755" y="3"/>
                </a:lnTo>
                <a:lnTo>
                  <a:pt x="764" y="7"/>
                </a:lnTo>
                <a:lnTo>
                  <a:pt x="772" y="10"/>
                </a:lnTo>
                <a:lnTo>
                  <a:pt x="781" y="12"/>
                </a:lnTo>
                <a:lnTo>
                  <a:pt x="790" y="22"/>
                </a:lnTo>
                <a:lnTo>
                  <a:pt x="798" y="28"/>
                </a:lnTo>
                <a:lnTo>
                  <a:pt x="807" y="34"/>
                </a:lnTo>
                <a:lnTo>
                  <a:pt x="816" y="45"/>
                </a:lnTo>
                <a:lnTo>
                  <a:pt x="825" y="52"/>
                </a:lnTo>
                <a:lnTo>
                  <a:pt x="833" y="47"/>
                </a:lnTo>
                <a:lnTo>
                  <a:pt x="842" y="46"/>
                </a:lnTo>
                <a:lnTo>
                  <a:pt x="850" y="31"/>
                </a:lnTo>
                <a:lnTo>
                  <a:pt x="859" y="6"/>
                </a:lnTo>
              </a:path>
            </a:pathLst>
          </a:custGeom>
          <a:noFill/>
          <a:ln w="28575" cap="flat">
            <a:solidFill>
              <a:srgbClr val="7030A0">
                <a:alpha val="44000"/>
              </a:srgb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34" name="Picture 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34" y="1228408"/>
            <a:ext cx="10896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1" name="Rectangle 100"/>
          <p:cNvSpPr/>
          <p:nvPr/>
        </p:nvSpPr>
        <p:spPr>
          <a:xfrm>
            <a:off x="1676400" y="5284242"/>
            <a:ext cx="304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Note that for the best match, each part of the query scaled differently. </a:t>
            </a:r>
          </a:p>
          <a:p>
            <a:r>
              <a:rPr lang="en-US" sz="1400" dirty="0"/>
              <a:t>For the image to the right, I fixed the left side and scaled the right side (to give context), but both sides needed rescaling somewhat 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643468" y="1500897"/>
            <a:ext cx="1030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Random walk</a:t>
            </a:r>
          </a:p>
        </p:txBody>
      </p:sp>
      <p:sp>
        <p:nvSpPr>
          <p:cNvPr id="103" name="Oval 102"/>
          <p:cNvSpPr/>
          <p:nvPr/>
        </p:nvSpPr>
        <p:spPr>
          <a:xfrm>
            <a:off x="9353017" y="2897890"/>
            <a:ext cx="228600" cy="152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181573" y="3607966"/>
            <a:ext cx="228600" cy="152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Arrow Connector 105"/>
          <p:cNvCxnSpPr/>
          <p:nvPr/>
        </p:nvCxnSpPr>
        <p:spPr>
          <a:xfrm>
            <a:off x="9032033" y="2769766"/>
            <a:ext cx="304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7378561" y="2657827"/>
            <a:ext cx="1729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Padded by </a:t>
            </a:r>
            <a:r>
              <a:rPr lang="en-US" sz="1200" i="1" dirty="0"/>
              <a:t>L</a:t>
            </a:r>
            <a:r>
              <a:rPr lang="en-US" sz="1200" dirty="0"/>
              <a:t> </a:t>
            </a:r>
            <a:r>
              <a:rPr lang="en-US" sz="1200" dirty="0" err="1"/>
              <a:t>infs</a:t>
            </a:r>
            <a:r>
              <a:rPr lang="en-US" sz="1200" dirty="0"/>
              <a:t> or </a:t>
            </a:r>
            <a:r>
              <a:rPr lang="en-US" sz="1200" dirty="0" err="1"/>
              <a:t>NaNs</a:t>
            </a:r>
            <a:endParaRPr lang="en-US" sz="1200" dirty="0"/>
          </a:p>
        </p:txBody>
      </p:sp>
      <p:sp>
        <p:nvSpPr>
          <p:cNvPr id="109" name="Down Arrow 108"/>
          <p:cNvSpPr/>
          <p:nvPr/>
        </p:nvSpPr>
        <p:spPr>
          <a:xfrm rot="16200000" flipH="1">
            <a:off x="3888533" y="2884066"/>
            <a:ext cx="228600" cy="167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3145583" y="3350791"/>
            <a:ext cx="1546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by L slots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0" y="-224882"/>
            <a:ext cx="116632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MASS Extensions: Query with Gap(s)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07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0900" y="414475"/>
            <a:ext cx="6629400" cy="71120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1732950"/>
            <a:ext cx="4992177" cy="5067300"/>
          </a:xfrm>
        </p:spPr>
        <p:txBody>
          <a:bodyPr wrap="square">
            <a:no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Our Fundamental Assumption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What is the (MP) Matrix Profile?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Properties of the MP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Developing a Visual Intuition for MP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Basic Algorithms</a:t>
            </a: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MP Motif Discovery</a:t>
            </a: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MP Time Series Chains</a:t>
            </a: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MP Anomaly Discovery</a:t>
            </a: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MP Joins (self and AB)</a:t>
            </a: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MP Semantic Segmentation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From Domain Agnostic to Domain Aware: The Annotation Vector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(A simple way to use domain knowledge to adjust your results)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The “</a:t>
            </a:r>
            <a:r>
              <a:rPr lang="en-US" sz="2000" i="1" dirty="0">
                <a:solidFill>
                  <a:schemeClr val="bg1">
                    <a:lumMod val="75000"/>
                  </a:schemeClr>
                </a:solidFill>
              </a:rPr>
              <a:t>Matrix Profile and ten lines of code is all you need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” philosophy.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Break</a:t>
            </a:r>
            <a:endParaRPr lang="en-US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625" y="209829"/>
            <a:ext cx="1432056" cy="1383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456"/>
          <a:stretch/>
        </p:blipFill>
        <p:spPr>
          <a:xfrm>
            <a:off x="542925" y="209829"/>
            <a:ext cx="1293688" cy="138374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543675" y="1790700"/>
            <a:ext cx="5495925" cy="50673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Background on time series mining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Similarity Measures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Normalization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Distance Profile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Brute Force Approach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Just-in-time Normalization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The MASS Algorithm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Extensions of MASS</a:t>
            </a:r>
          </a:p>
          <a:p>
            <a:r>
              <a:rPr lang="en-US" sz="2000" dirty="0"/>
              <a:t>Matrix Profile</a:t>
            </a:r>
          </a:p>
          <a:p>
            <a:pPr lvl="1"/>
            <a:r>
              <a:rPr lang="en-US" sz="1600" dirty="0"/>
              <a:t>STAMP</a:t>
            </a:r>
          </a:p>
          <a:p>
            <a:pPr lvl="1"/>
            <a:r>
              <a:rPr lang="en-US" sz="1600" dirty="0"/>
              <a:t>STOMP</a:t>
            </a:r>
          </a:p>
          <a:p>
            <a:pPr lvl="1"/>
            <a:r>
              <a:rPr lang="en-US" sz="1600" dirty="0"/>
              <a:t>GPU-STOMP</a:t>
            </a:r>
          </a:p>
          <a:p>
            <a:pPr lvl="1"/>
            <a:r>
              <a:rPr lang="en-US" sz="1600" dirty="0"/>
              <a:t>SCRIMP</a:t>
            </a:r>
            <a:endParaRPr lang="en-US" sz="2000" dirty="0"/>
          </a:p>
          <a:p>
            <a:r>
              <a:rPr lang="en-US" sz="2000" dirty="0"/>
              <a:t>Open problems to solve</a:t>
            </a:r>
            <a:endParaRPr lang="en-US" sz="1800" i="1" dirty="0"/>
          </a:p>
          <a:p>
            <a:pPr lvl="1"/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1836613" y="1224239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Act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56513" y="1224239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Act 2</a:t>
            </a:r>
          </a:p>
        </p:txBody>
      </p:sp>
    </p:spTree>
    <p:extLst>
      <p:ext uri="{BB962C8B-B14F-4D97-AF65-F5344CB8AC3E}">
        <p14:creationId xmlns:p14="http://schemas.microsoft.com/office/powerpoint/2010/main" val="12589541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217422" y="4686300"/>
          <a:ext cx="4916678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8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8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1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78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i="1" baseline="0" dirty="0"/>
                        <a:t>d</a:t>
                      </a:r>
                      <a:r>
                        <a:rPr lang="en-US" altLang="zh-CN" sz="2400" i="1" baseline="-25000" dirty="0"/>
                        <a:t>1,1</a:t>
                      </a:r>
                      <a:r>
                        <a:rPr lang="en-US" altLang="zh-CN" sz="1800" i="0" baseline="0" dirty="0"/>
                        <a:t>(= 0)</a:t>
                      </a:r>
                      <a:endParaRPr lang="en-US" sz="2400" i="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i="1" baseline="0" dirty="0"/>
                        <a:t>d</a:t>
                      </a:r>
                      <a:r>
                        <a:rPr lang="en-US" altLang="zh-CN" sz="2400" i="1" baseline="-25000" dirty="0"/>
                        <a:t>2,1</a:t>
                      </a:r>
                      <a:endParaRPr lang="en-US" sz="24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2400" i="1" dirty="0"/>
                        <a:t>…</a:t>
                      </a:r>
                      <a:endParaRPr lang="en-US" sz="24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i="1" baseline="0" dirty="0"/>
                        <a:t>d</a:t>
                      </a:r>
                      <a:r>
                        <a:rPr lang="en-US" altLang="zh-CN" sz="2400" i="1" baseline="-25000" dirty="0"/>
                        <a:t>n-m+1,1</a:t>
                      </a:r>
                      <a:endParaRPr lang="en-US" sz="24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97" name="Group 196"/>
          <p:cNvGrpSpPr/>
          <p:nvPr/>
        </p:nvGrpSpPr>
        <p:grpSpPr>
          <a:xfrm>
            <a:off x="1287162" y="1666405"/>
            <a:ext cx="6163390" cy="695325"/>
            <a:chOff x="1943100" y="1257300"/>
            <a:chExt cx="5886450" cy="695325"/>
          </a:xfrm>
        </p:grpSpPr>
        <p:sp>
          <p:nvSpPr>
            <p:cNvPr id="198" name="Freeform 75"/>
            <p:cNvSpPr>
              <a:spLocks/>
            </p:cNvSpPr>
            <p:nvPr/>
          </p:nvSpPr>
          <p:spPr bwMode="auto">
            <a:xfrm>
              <a:off x="6457950" y="1257300"/>
              <a:ext cx="342900" cy="695325"/>
            </a:xfrm>
            <a:custGeom>
              <a:avLst/>
              <a:gdLst>
                <a:gd name="T0" fmla="*/ 6 w 216"/>
                <a:gd name="T1" fmla="*/ 264 h 438"/>
                <a:gd name="T2" fmla="*/ 12 w 216"/>
                <a:gd name="T3" fmla="*/ 276 h 438"/>
                <a:gd name="T4" fmla="*/ 18 w 216"/>
                <a:gd name="T5" fmla="*/ 246 h 438"/>
                <a:gd name="T6" fmla="*/ 18 w 216"/>
                <a:gd name="T7" fmla="*/ 252 h 438"/>
                <a:gd name="T8" fmla="*/ 24 w 216"/>
                <a:gd name="T9" fmla="*/ 222 h 438"/>
                <a:gd name="T10" fmla="*/ 30 w 216"/>
                <a:gd name="T11" fmla="*/ 264 h 438"/>
                <a:gd name="T12" fmla="*/ 36 w 216"/>
                <a:gd name="T13" fmla="*/ 270 h 438"/>
                <a:gd name="T14" fmla="*/ 42 w 216"/>
                <a:gd name="T15" fmla="*/ 246 h 438"/>
                <a:gd name="T16" fmla="*/ 42 w 216"/>
                <a:gd name="T17" fmla="*/ 258 h 438"/>
                <a:gd name="T18" fmla="*/ 48 w 216"/>
                <a:gd name="T19" fmla="*/ 222 h 438"/>
                <a:gd name="T20" fmla="*/ 54 w 216"/>
                <a:gd name="T21" fmla="*/ 294 h 438"/>
                <a:gd name="T22" fmla="*/ 60 w 216"/>
                <a:gd name="T23" fmla="*/ 270 h 438"/>
                <a:gd name="T24" fmla="*/ 66 w 216"/>
                <a:gd name="T25" fmla="*/ 300 h 438"/>
                <a:gd name="T26" fmla="*/ 72 w 216"/>
                <a:gd name="T27" fmla="*/ 276 h 438"/>
                <a:gd name="T28" fmla="*/ 72 w 216"/>
                <a:gd name="T29" fmla="*/ 240 h 438"/>
                <a:gd name="T30" fmla="*/ 78 w 216"/>
                <a:gd name="T31" fmla="*/ 0 h 438"/>
                <a:gd name="T32" fmla="*/ 84 w 216"/>
                <a:gd name="T33" fmla="*/ 336 h 438"/>
                <a:gd name="T34" fmla="*/ 90 w 216"/>
                <a:gd name="T35" fmla="*/ 162 h 438"/>
                <a:gd name="T36" fmla="*/ 96 w 216"/>
                <a:gd name="T37" fmla="*/ 306 h 438"/>
                <a:gd name="T38" fmla="*/ 102 w 216"/>
                <a:gd name="T39" fmla="*/ 288 h 438"/>
                <a:gd name="T40" fmla="*/ 108 w 216"/>
                <a:gd name="T41" fmla="*/ 252 h 438"/>
                <a:gd name="T42" fmla="*/ 108 w 216"/>
                <a:gd name="T43" fmla="*/ 222 h 438"/>
                <a:gd name="T44" fmla="*/ 114 w 216"/>
                <a:gd name="T45" fmla="*/ 216 h 438"/>
                <a:gd name="T46" fmla="*/ 120 w 216"/>
                <a:gd name="T47" fmla="*/ 270 h 438"/>
                <a:gd name="T48" fmla="*/ 126 w 216"/>
                <a:gd name="T49" fmla="*/ 264 h 438"/>
                <a:gd name="T50" fmla="*/ 132 w 216"/>
                <a:gd name="T51" fmla="*/ 246 h 438"/>
                <a:gd name="T52" fmla="*/ 132 w 216"/>
                <a:gd name="T53" fmla="*/ 252 h 438"/>
                <a:gd name="T54" fmla="*/ 138 w 216"/>
                <a:gd name="T55" fmla="*/ 252 h 438"/>
                <a:gd name="T56" fmla="*/ 144 w 216"/>
                <a:gd name="T57" fmla="*/ 234 h 438"/>
                <a:gd name="T58" fmla="*/ 150 w 216"/>
                <a:gd name="T59" fmla="*/ 282 h 438"/>
                <a:gd name="T60" fmla="*/ 156 w 216"/>
                <a:gd name="T61" fmla="*/ 228 h 438"/>
                <a:gd name="T62" fmla="*/ 162 w 216"/>
                <a:gd name="T63" fmla="*/ 246 h 438"/>
                <a:gd name="T64" fmla="*/ 168 w 216"/>
                <a:gd name="T65" fmla="*/ 240 h 438"/>
                <a:gd name="T66" fmla="*/ 174 w 216"/>
                <a:gd name="T67" fmla="*/ 294 h 438"/>
                <a:gd name="T68" fmla="*/ 180 w 216"/>
                <a:gd name="T69" fmla="*/ 258 h 438"/>
                <a:gd name="T70" fmla="*/ 180 w 216"/>
                <a:gd name="T71" fmla="*/ 234 h 438"/>
                <a:gd name="T72" fmla="*/ 186 w 216"/>
                <a:gd name="T73" fmla="*/ 246 h 438"/>
                <a:gd name="T74" fmla="*/ 192 w 216"/>
                <a:gd name="T75" fmla="*/ 234 h 438"/>
                <a:gd name="T76" fmla="*/ 198 w 216"/>
                <a:gd name="T77" fmla="*/ 282 h 438"/>
                <a:gd name="T78" fmla="*/ 204 w 216"/>
                <a:gd name="T79" fmla="*/ 246 h 438"/>
                <a:gd name="T80" fmla="*/ 210 w 216"/>
                <a:gd name="T81" fmla="*/ 240 h 438"/>
                <a:gd name="T82" fmla="*/ 216 w 216"/>
                <a:gd name="T83" fmla="*/ 26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438">
                  <a:moveTo>
                    <a:pt x="0" y="234"/>
                  </a:moveTo>
                  <a:lnTo>
                    <a:pt x="6" y="246"/>
                  </a:lnTo>
                  <a:lnTo>
                    <a:pt x="6" y="264"/>
                  </a:lnTo>
                  <a:lnTo>
                    <a:pt x="6" y="222"/>
                  </a:lnTo>
                  <a:lnTo>
                    <a:pt x="6" y="264"/>
                  </a:lnTo>
                  <a:lnTo>
                    <a:pt x="12" y="276"/>
                  </a:lnTo>
                  <a:lnTo>
                    <a:pt x="12" y="228"/>
                  </a:lnTo>
                  <a:lnTo>
                    <a:pt x="12" y="240"/>
                  </a:lnTo>
                  <a:lnTo>
                    <a:pt x="18" y="246"/>
                  </a:lnTo>
                  <a:lnTo>
                    <a:pt x="18" y="264"/>
                  </a:lnTo>
                  <a:lnTo>
                    <a:pt x="18" y="228"/>
                  </a:lnTo>
                  <a:lnTo>
                    <a:pt x="18" y="252"/>
                  </a:lnTo>
                  <a:lnTo>
                    <a:pt x="24" y="264"/>
                  </a:lnTo>
                  <a:lnTo>
                    <a:pt x="24" y="276"/>
                  </a:lnTo>
                  <a:lnTo>
                    <a:pt x="24" y="222"/>
                  </a:lnTo>
                  <a:lnTo>
                    <a:pt x="24" y="240"/>
                  </a:lnTo>
                  <a:lnTo>
                    <a:pt x="30" y="234"/>
                  </a:lnTo>
                  <a:lnTo>
                    <a:pt x="30" y="264"/>
                  </a:lnTo>
                  <a:lnTo>
                    <a:pt x="30" y="252"/>
                  </a:lnTo>
                  <a:lnTo>
                    <a:pt x="36" y="234"/>
                  </a:lnTo>
                  <a:lnTo>
                    <a:pt x="36" y="270"/>
                  </a:lnTo>
                  <a:lnTo>
                    <a:pt x="36" y="228"/>
                  </a:lnTo>
                  <a:lnTo>
                    <a:pt x="36" y="252"/>
                  </a:lnTo>
                  <a:lnTo>
                    <a:pt x="42" y="246"/>
                  </a:lnTo>
                  <a:lnTo>
                    <a:pt x="42" y="276"/>
                  </a:lnTo>
                  <a:lnTo>
                    <a:pt x="42" y="228"/>
                  </a:lnTo>
                  <a:lnTo>
                    <a:pt x="42" y="258"/>
                  </a:lnTo>
                  <a:lnTo>
                    <a:pt x="48" y="234"/>
                  </a:lnTo>
                  <a:lnTo>
                    <a:pt x="48" y="276"/>
                  </a:lnTo>
                  <a:lnTo>
                    <a:pt x="48" y="222"/>
                  </a:lnTo>
                  <a:lnTo>
                    <a:pt x="48" y="264"/>
                  </a:lnTo>
                  <a:lnTo>
                    <a:pt x="54" y="198"/>
                  </a:lnTo>
                  <a:lnTo>
                    <a:pt x="54" y="294"/>
                  </a:lnTo>
                  <a:lnTo>
                    <a:pt x="54" y="264"/>
                  </a:lnTo>
                  <a:lnTo>
                    <a:pt x="60" y="228"/>
                  </a:lnTo>
                  <a:lnTo>
                    <a:pt x="60" y="270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66" y="300"/>
                  </a:lnTo>
                  <a:lnTo>
                    <a:pt x="66" y="204"/>
                  </a:lnTo>
                  <a:lnTo>
                    <a:pt x="66" y="252"/>
                  </a:lnTo>
                  <a:lnTo>
                    <a:pt x="72" y="276"/>
                  </a:lnTo>
                  <a:lnTo>
                    <a:pt x="72" y="300"/>
                  </a:lnTo>
                  <a:lnTo>
                    <a:pt x="72" y="210"/>
                  </a:lnTo>
                  <a:lnTo>
                    <a:pt x="72" y="240"/>
                  </a:lnTo>
                  <a:lnTo>
                    <a:pt x="78" y="234"/>
                  </a:lnTo>
                  <a:lnTo>
                    <a:pt x="78" y="438"/>
                  </a:lnTo>
                  <a:lnTo>
                    <a:pt x="78" y="0"/>
                  </a:lnTo>
                  <a:lnTo>
                    <a:pt x="84" y="78"/>
                  </a:lnTo>
                  <a:lnTo>
                    <a:pt x="84" y="438"/>
                  </a:lnTo>
                  <a:lnTo>
                    <a:pt x="84" y="336"/>
                  </a:lnTo>
                  <a:lnTo>
                    <a:pt x="90" y="252"/>
                  </a:lnTo>
                  <a:lnTo>
                    <a:pt x="90" y="318"/>
                  </a:lnTo>
                  <a:lnTo>
                    <a:pt x="90" y="162"/>
                  </a:lnTo>
                  <a:lnTo>
                    <a:pt x="90" y="270"/>
                  </a:lnTo>
                  <a:lnTo>
                    <a:pt x="96" y="270"/>
                  </a:lnTo>
                  <a:lnTo>
                    <a:pt x="96" y="306"/>
                  </a:lnTo>
                  <a:lnTo>
                    <a:pt x="96" y="192"/>
                  </a:lnTo>
                  <a:lnTo>
                    <a:pt x="96" y="234"/>
                  </a:lnTo>
                  <a:lnTo>
                    <a:pt x="102" y="288"/>
                  </a:lnTo>
                  <a:lnTo>
                    <a:pt x="102" y="222"/>
                  </a:lnTo>
                  <a:lnTo>
                    <a:pt x="102" y="264"/>
                  </a:lnTo>
                  <a:lnTo>
                    <a:pt x="108" y="252"/>
                  </a:lnTo>
                  <a:lnTo>
                    <a:pt x="108" y="300"/>
                  </a:lnTo>
                  <a:lnTo>
                    <a:pt x="108" y="192"/>
                  </a:lnTo>
                  <a:lnTo>
                    <a:pt x="108" y="222"/>
                  </a:lnTo>
                  <a:lnTo>
                    <a:pt x="114" y="252"/>
                  </a:lnTo>
                  <a:lnTo>
                    <a:pt x="114" y="276"/>
                  </a:lnTo>
                  <a:lnTo>
                    <a:pt x="114" y="216"/>
                  </a:lnTo>
                  <a:lnTo>
                    <a:pt x="114" y="246"/>
                  </a:lnTo>
                  <a:lnTo>
                    <a:pt x="120" y="234"/>
                  </a:lnTo>
                  <a:lnTo>
                    <a:pt x="120" y="270"/>
                  </a:lnTo>
                  <a:lnTo>
                    <a:pt x="120" y="222"/>
                  </a:lnTo>
                  <a:lnTo>
                    <a:pt x="120" y="246"/>
                  </a:lnTo>
                  <a:lnTo>
                    <a:pt x="126" y="264"/>
                  </a:lnTo>
                  <a:lnTo>
                    <a:pt x="126" y="234"/>
                  </a:lnTo>
                  <a:lnTo>
                    <a:pt x="126" y="270"/>
                  </a:lnTo>
                  <a:lnTo>
                    <a:pt x="132" y="246"/>
                  </a:lnTo>
                  <a:lnTo>
                    <a:pt x="132" y="282"/>
                  </a:lnTo>
                  <a:lnTo>
                    <a:pt x="132" y="210"/>
                  </a:lnTo>
                  <a:lnTo>
                    <a:pt x="132" y="252"/>
                  </a:lnTo>
                  <a:lnTo>
                    <a:pt x="138" y="264"/>
                  </a:lnTo>
                  <a:lnTo>
                    <a:pt x="138" y="234"/>
                  </a:lnTo>
                  <a:lnTo>
                    <a:pt x="138" y="252"/>
                  </a:lnTo>
                  <a:lnTo>
                    <a:pt x="144" y="258"/>
                  </a:lnTo>
                  <a:lnTo>
                    <a:pt x="144" y="270"/>
                  </a:lnTo>
                  <a:lnTo>
                    <a:pt x="144" y="234"/>
                  </a:lnTo>
                  <a:lnTo>
                    <a:pt x="144" y="258"/>
                  </a:lnTo>
                  <a:lnTo>
                    <a:pt x="150" y="240"/>
                  </a:lnTo>
                  <a:lnTo>
                    <a:pt x="150" y="282"/>
                  </a:lnTo>
                  <a:lnTo>
                    <a:pt x="150" y="210"/>
                  </a:lnTo>
                  <a:lnTo>
                    <a:pt x="150" y="246"/>
                  </a:lnTo>
                  <a:lnTo>
                    <a:pt x="156" y="228"/>
                  </a:lnTo>
                  <a:lnTo>
                    <a:pt x="156" y="264"/>
                  </a:lnTo>
                  <a:lnTo>
                    <a:pt x="156" y="258"/>
                  </a:lnTo>
                  <a:lnTo>
                    <a:pt x="162" y="246"/>
                  </a:lnTo>
                  <a:lnTo>
                    <a:pt x="162" y="258"/>
                  </a:lnTo>
                  <a:lnTo>
                    <a:pt x="162" y="240"/>
                  </a:lnTo>
                  <a:lnTo>
                    <a:pt x="168" y="240"/>
                  </a:lnTo>
                  <a:lnTo>
                    <a:pt x="168" y="264"/>
                  </a:lnTo>
                  <a:lnTo>
                    <a:pt x="174" y="228"/>
                  </a:lnTo>
                  <a:lnTo>
                    <a:pt x="174" y="294"/>
                  </a:lnTo>
                  <a:lnTo>
                    <a:pt x="174" y="210"/>
                  </a:lnTo>
                  <a:lnTo>
                    <a:pt x="174" y="252"/>
                  </a:lnTo>
                  <a:lnTo>
                    <a:pt x="180" y="258"/>
                  </a:lnTo>
                  <a:lnTo>
                    <a:pt x="180" y="276"/>
                  </a:lnTo>
                  <a:lnTo>
                    <a:pt x="180" y="228"/>
                  </a:lnTo>
                  <a:lnTo>
                    <a:pt x="180" y="234"/>
                  </a:lnTo>
                  <a:lnTo>
                    <a:pt x="186" y="222"/>
                  </a:lnTo>
                  <a:lnTo>
                    <a:pt x="186" y="258"/>
                  </a:lnTo>
                  <a:lnTo>
                    <a:pt x="186" y="246"/>
                  </a:lnTo>
                  <a:lnTo>
                    <a:pt x="192" y="252"/>
                  </a:lnTo>
                  <a:lnTo>
                    <a:pt x="192" y="264"/>
                  </a:lnTo>
                  <a:lnTo>
                    <a:pt x="192" y="234"/>
                  </a:lnTo>
                  <a:lnTo>
                    <a:pt x="192" y="252"/>
                  </a:lnTo>
                  <a:lnTo>
                    <a:pt x="198" y="246"/>
                  </a:lnTo>
                  <a:lnTo>
                    <a:pt x="198" y="282"/>
                  </a:lnTo>
                  <a:lnTo>
                    <a:pt x="198" y="222"/>
                  </a:lnTo>
                  <a:lnTo>
                    <a:pt x="198" y="258"/>
                  </a:lnTo>
                  <a:lnTo>
                    <a:pt x="204" y="246"/>
                  </a:lnTo>
                  <a:lnTo>
                    <a:pt x="204" y="270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10" y="258"/>
                  </a:lnTo>
                  <a:lnTo>
                    <a:pt x="210" y="240"/>
                  </a:lnTo>
                  <a:lnTo>
                    <a:pt x="216" y="264"/>
                  </a:lnTo>
                  <a:lnTo>
                    <a:pt x="216" y="270"/>
                  </a:lnTo>
                  <a:lnTo>
                    <a:pt x="216" y="22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Line 51"/>
            <p:cNvSpPr>
              <a:spLocks noChangeShapeType="1"/>
            </p:cNvSpPr>
            <p:nvPr/>
          </p:nvSpPr>
          <p:spPr bwMode="auto">
            <a:xfrm>
              <a:off x="1943100" y="1657350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Line 52"/>
            <p:cNvSpPr>
              <a:spLocks noChangeShapeType="1"/>
            </p:cNvSpPr>
            <p:nvPr/>
          </p:nvSpPr>
          <p:spPr bwMode="auto">
            <a:xfrm flipH="1">
              <a:off x="7762875" y="1657350"/>
              <a:ext cx="666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61"/>
            <p:cNvSpPr>
              <a:spLocks/>
            </p:cNvSpPr>
            <p:nvPr/>
          </p:nvSpPr>
          <p:spPr bwMode="auto">
            <a:xfrm>
              <a:off x="1943100" y="1552575"/>
              <a:ext cx="314325" cy="171450"/>
            </a:xfrm>
            <a:custGeom>
              <a:avLst/>
              <a:gdLst>
                <a:gd name="T0" fmla="*/ 0 w 198"/>
                <a:gd name="T1" fmla="*/ 48 h 108"/>
                <a:gd name="T2" fmla="*/ 6 w 198"/>
                <a:gd name="T3" fmla="*/ 78 h 108"/>
                <a:gd name="T4" fmla="*/ 12 w 198"/>
                <a:gd name="T5" fmla="*/ 78 h 108"/>
                <a:gd name="T6" fmla="*/ 12 w 198"/>
                <a:gd name="T7" fmla="*/ 60 h 108"/>
                <a:gd name="T8" fmla="*/ 18 w 198"/>
                <a:gd name="T9" fmla="*/ 24 h 108"/>
                <a:gd name="T10" fmla="*/ 24 w 198"/>
                <a:gd name="T11" fmla="*/ 78 h 108"/>
                <a:gd name="T12" fmla="*/ 30 w 198"/>
                <a:gd name="T13" fmla="*/ 66 h 108"/>
                <a:gd name="T14" fmla="*/ 30 w 198"/>
                <a:gd name="T15" fmla="*/ 66 h 108"/>
                <a:gd name="T16" fmla="*/ 36 w 198"/>
                <a:gd name="T17" fmla="*/ 54 h 108"/>
                <a:gd name="T18" fmla="*/ 42 w 198"/>
                <a:gd name="T19" fmla="*/ 84 h 108"/>
                <a:gd name="T20" fmla="*/ 48 w 198"/>
                <a:gd name="T21" fmla="*/ 60 h 108"/>
                <a:gd name="T22" fmla="*/ 48 w 198"/>
                <a:gd name="T23" fmla="*/ 66 h 108"/>
                <a:gd name="T24" fmla="*/ 54 w 198"/>
                <a:gd name="T25" fmla="*/ 0 h 108"/>
                <a:gd name="T26" fmla="*/ 60 w 198"/>
                <a:gd name="T27" fmla="*/ 102 h 108"/>
                <a:gd name="T28" fmla="*/ 66 w 198"/>
                <a:gd name="T29" fmla="*/ 60 h 108"/>
                <a:gd name="T30" fmla="*/ 72 w 198"/>
                <a:gd name="T31" fmla="*/ 54 h 108"/>
                <a:gd name="T32" fmla="*/ 72 w 198"/>
                <a:gd name="T33" fmla="*/ 78 h 108"/>
                <a:gd name="T34" fmla="*/ 78 w 198"/>
                <a:gd name="T35" fmla="*/ 42 h 108"/>
                <a:gd name="T36" fmla="*/ 84 w 198"/>
                <a:gd name="T37" fmla="*/ 90 h 108"/>
                <a:gd name="T38" fmla="*/ 90 w 198"/>
                <a:gd name="T39" fmla="*/ 54 h 108"/>
                <a:gd name="T40" fmla="*/ 96 w 198"/>
                <a:gd name="T41" fmla="*/ 78 h 108"/>
                <a:gd name="T42" fmla="*/ 102 w 198"/>
                <a:gd name="T43" fmla="*/ 54 h 108"/>
                <a:gd name="T44" fmla="*/ 102 w 198"/>
                <a:gd name="T45" fmla="*/ 60 h 108"/>
                <a:gd name="T46" fmla="*/ 108 w 198"/>
                <a:gd name="T47" fmla="*/ 78 h 108"/>
                <a:gd name="T48" fmla="*/ 114 w 198"/>
                <a:gd name="T49" fmla="*/ 48 h 108"/>
                <a:gd name="T50" fmla="*/ 120 w 198"/>
                <a:gd name="T51" fmla="*/ 78 h 108"/>
                <a:gd name="T52" fmla="*/ 126 w 198"/>
                <a:gd name="T53" fmla="*/ 60 h 108"/>
                <a:gd name="T54" fmla="*/ 126 w 198"/>
                <a:gd name="T55" fmla="*/ 42 h 108"/>
                <a:gd name="T56" fmla="*/ 132 w 198"/>
                <a:gd name="T57" fmla="*/ 48 h 108"/>
                <a:gd name="T58" fmla="*/ 138 w 198"/>
                <a:gd name="T59" fmla="*/ 90 h 108"/>
                <a:gd name="T60" fmla="*/ 144 w 198"/>
                <a:gd name="T61" fmla="*/ 48 h 108"/>
                <a:gd name="T62" fmla="*/ 144 w 198"/>
                <a:gd name="T63" fmla="*/ 66 h 108"/>
                <a:gd name="T64" fmla="*/ 150 w 198"/>
                <a:gd name="T65" fmla="*/ 54 h 108"/>
                <a:gd name="T66" fmla="*/ 156 w 198"/>
                <a:gd name="T67" fmla="*/ 48 h 108"/>
                <a:gd name="T68" fmla="*/ 162 w 198"/>
                <a:gd name="T69" fmla="*/ 90 h 108"/>
                <a:gd name="T70" fmla="*/ 168 w 198"/>
                <a:gd name="T71" fmla="*/ 90 h 108"/>
                <a:gd name="T72" fmla="*/ 174 w 198"/>
                <a:gd name="T73" fmla="*/ 48 h 108"/>
                <a:gd name="T74" fmla="*/ 174 w 198"/>
                <a:gd name="T75" fmla="*/ 72 h 108"/>
                <a:gd name="T76" fmla="*/ 180 w 198"/>
                <a:gd name="T77" fmla="*/ 66 h 108"/>
                <a:gd name="T78" fmla="*/ 186 w 198"/>
                <a:gd name="T79" fmla="*/ 48 h 108"/>
                <a:gd name="T80" fmla="*/ 192 w 198"/>
                <a:gd name="T81" fmla="*/ 84 h 108"/>
                <a:gd name="T82" fmla="*/ 198 w 198"/>
                <a:gd name="T83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8">
                  <a:moveTo>
                    <a:pt x="0" y="54"/>
                  </a:moveTo>
                  <a:lnTo>
                    <a:pt x="0" y="7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6" y="78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78"/>
                  </a:lnTo>
                  <a:lnTo>
                    <a:pt x="12" y="84"/>
                  </a:lnTo>
                  <a:lnTo>
                    <a:pt x="12" y="30"/>
                  </a:lnTo>
                  <a:lnTo>
                    <a:pt x="12" y="60"/>
                  </a:lnTo>
                  <a:lnTo>
                    <a:pt x="18" y="102"/>
                  </a:lnTo>
                  <a:lnTo>
                    <a:pt x="18" y="108"/>
                  </a:lnTo>
                  <a:lnTo>
                    <a:pt x="18" y="24"/>
                  </a:lnTo>
                  <a:lnTo>
                    <a:pt x="18" y="66"/>
                  </a:lnTo>
                  <a:lnTo>
                    <a:pt x="24" y="60"/>
                  </a:lnTo>
                  <a:lnTo>
                    <a:pt x="24" y="78"/>
                  </a:lnTo>
                  <a:lnTo>
                    <a:pt x="24" y="42"/>
                  </a:lnTo>
                  <a:lnTo>
                    <a:pt x="24" y="78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42" y="42"/>
                  </a:lnTo>
                  <a:lnTo>
                    <a:pt x="42" y="7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108"/>
                  </a:lnTo>
                  <a:lnTo>
                    <a:pt x="54" y="0"/>
                  </a:lnTo>
                  <a:lnTo>
                    <a:pt x="54" y="54"/>
                  </a:lnTo>
                  <a:lnTo>
                    <a:pt x="60" y="42"/>
                  </a:lnTo>
                  <a:lnTo>
                    <a:pt x="60" y="102"/>
                  </a:lnTo>
                  <a:lnTo>
                    <a:pt x="60" y="12"/>
                  </a:lnTo>
                  <a:lnTo>
                    <a:pt x="60" y="48"/>
                  </a:lnTo>
                  <a:lnTo>
                    <a:pt x="66" y="60"/>
                  </a:lnTo>
                  <a:lnTo>
                    <a:pt x="66" y="42"/>
                  </a:lnTo>
                  <a:lnTo>
                    <a:pt x="66" y="84"/>
                  </a:lnTo>
                  <a:lnTo>
                    <a:pt x="72" y="54"/>
                  </a:lnTo>
                  <a:lnTo>
                    <a:pt x="72" y="90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60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60"/>
                  </a:lnTo>
                  <a:lnTo>
                    <a:pt x="84" y="36"/>
                  </a:lnTo>
                  <a:lnTo>
                    <a:pt x="84" y="90"/>
                  </a:lnTo>
                  <a:lnTo>
                    <a:pt x="84" y="66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6" y="66"/>
                  </a:lnTo>
                  <a:lnTo>
                    <a:pt x="96" y="7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72"/>
                  </a:lnTo>
                  <a:lnTo>
                    <a:pt x="102" y="48"/>
                  </a:lnTo>
                  <a:lnTo>
                    <a:pt x="102" y="60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78"/>
                  </a:lnTo>
                  <a:lnTo>
                    <a:pt x="114" y="66"/>
                  </a:lnTo>
                  <a:lnTo>
                    <a:pt x="114" y="78"/>
                  </a:lnTo>
                  <a:lnTo>
                    <a:pt x="114" y="48"/>
                  </a:lnTo>
                  <a:lnTo>
                    <a:pt x="114" y="66"/>
                  </a:lnTo>
                  <a:lnTo>
                    <a:pt x="120" y="60"/>
                  </a:lnTo>
                  <a:lnTo>
                    <a:pt x="120" y="78"/>
                  </a:lnTo>
                  <a:lnTo>
                    <a:pt x="120" y="48"/>
                  </a:lnTo>
                  <a:lnTo>
                    <a:pt x="120" y="66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26" y="24"/>
                  </a:lnTo>
                  <a:lnTo>
                    <a:pt x="126" y="42"/>
                  </a:lnTo>
                  <a:lnTo>
                    <a:pt x="132" y="48"/>
                  </a:lnTo>
                  <a:lnTo>
                    <a:pt x="132" y="84"/>
                  </a:lnTo>
                  <a:lnTo>
                    <a:pt x="132" y="48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48"/>
                  </a:lnTo>
                  <a:lnTo>
                    <a:pt x="144" y="84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50" y="54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56" y="48"/>
                  </a:lnTo>
                  <a:lnTo>
                    <a:pt x="156" y="60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36"/>
                  </a:lnTo>
                  <a:lnTo>
                    <a:pt x="168" y="90"/>
                  </a:lnTo>
                  <a:lnTo>
                    <a:pt x="168" y="30"/>
                  </a:lnTo>
                  <a:lnTo>
                    <a:pt x="168" y="78"/>
                  </a:lnTo>
                  <a:lnTo>
                    <a:pt x="174" y="48"/>
                  </a:lnTo>
                  <a:lnTo>
                    <a:pt x="174" y="84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72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66"/>
                  </a:lnTo>
                  <a:lnTo>
                    <a:pt x="192" y="60"/>
                  </a:lnTo>
                  <a:lnTo>
                    <a:pt x="192" y="84"/>
                  </a:lnTo>
                  <a:lnTo>
                    <a:pt x="192" y="48"/>
                  </a:lnTo>
                  <a:lnTo>
                    <a:pt x="192" y="66"/>
                  </a:lnTo>
                  <a:lnTo>
                    <a:pt x="198" y="48"/>
                  </a:lnTo>
                  <a:lnTo>
                    <a:pt x="198" y="90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62"/>
            <p:cNvSpPr>
              <a:spLocks/>
            </p:cNvSpPr>
            <p:nvPr/>
          </p:nvSpPr>
          <p:spPr bwMode="auto">
            <a:xfrm>
              <a:off x="2257425" y="1562100"/>
              <a:ext cx="323850" cy="171450"/>
            </a:xfrm>
            <a:custGeom>
              <a:avLst/>
              <a:gdLst>
                <a:gd name="T0" fmla="*/ 6 w 204"/>
                <a:gd name="T1" fmla="*/ 66 h 108"/>
                <a:gd name="T2" fmla="*/ 6 w 204"/>
                <a:gd name="T3" fmla="*/ 78 h 108"/>
                <a:gd name="T4" fmla="*/ 12 w 204"/>
                <a:gd name="T5" fmla="*/ 36 h 108"/>
                <a:gd name="T6" fmla="*/ 18 w 204"/>
                <a:gd name="T7" fmla="*/ 42 h 108"/>
                <a:gd name="T8" fmla="*/ 24 w 204"/>
                <a:gd name="T9" fmla="*/ 72 h 108"/>
                <a:gd name="T10" fmla="*/ 30 w 204"/>
                <a:gd name="T11" fmla="*/ 78 h 108"/>
                <a:gd name="T12" fmla="*/ 36 w 204"/>
                <a:gd name="T13" fmla="*/ 60 h 108"/>
                <a:gd name="T14" fmla="*/ 36 w 204"/>
                <a:gd name="T15" fmla="*/ 54 h 108"/>
                <a:gd name="T16" fmla="*/ 42 w 204"/>
                <a:gd name="T17" fmla="*/ 18 h 108"/>
                <a:gd name="T18" fmla="*/ 48 w 204"/>
                <a:gd name="T19" fmla="*/ 72 h 108"/>
                <a:gd name="T20" fmla="*/ 54 w 204"/>
                <a:gd name="T21" fmla="*/ 54 h 108"/>
                <a:gd name="T22" fmla="*/ 54 w 204"/>
                <a:gd name="T23" fmla="*/ 66 h 108"/>
                <a:gd name="T24" fmla="*/ 60 w 204"/>
                <a:gd name="T25" fmla="*/ 36 h 108"/>
                <a:gd name="T26" fmla="*/ 66 w 204"/>
                <a:gd name="T27" fmla="*/ 78 h 108"/>
                <a:gd name="T28" fmla="*/ 72 w 204"/>
                <a:gd name="T29" fmla="*/ 36 h 108"/>
                <a:gd name="T30" fmla="*/ 72 w 204"/>
                <a:gd name="T31" fmla="*/ 66 h 108"/>
                <a:gd name="T32" fmla="*/ 78 w 204"/>
                <a:gd name="T33" fmla="*/ 36 h 108"/>
                <a:gd name="T34" fmla="*/ 84 w 204"/>
                <a:gd name="T35" fmla="*/ 78 h 108"/>
                <a:gd name="T36" fmla="*/ 90 w 204"/>
                <a:gd name="T37" fmla="*/ 54 h 108"/>
                <a:gd name="T38" fmla="*/ 90 w 204"/>
                <a:gd name="T39" fmla="*/ 72 h 108"/>
                <a:gd name="T40" fmla="*/ 96 w 204"/>
                <a:gd name="T41" fmla="*/ 36 h 108"/>
                <a:gd name="T42" fmla="*/ 102 w 204"/>
                <a:gd name="T43" fmla="*/ 84 h 108"/>
                <a:gd name="T44" fmla="*/ 108 w 204"/>
                <a:gd name="T45" fmla="*/ 66 h 108"/>
                <a:gd name="T46" fmla="*/ 108 w 204"/>
                <a:gd name="T47" fmla="*/ 54 h 108"/>
                <a:gd name="T48" fmla="*/ 114 w 204"/>
                <a:gd name="T49" fmla="*/ 0 h 108"/>
                <a:gd name="T50" fmla="*/ 120 w 204"/>
                <a:gd name="T51" fmla="*/ 18 h 108"/>
                <a:gd name="T52" fmla="*/ 126 w 204"/>
                <a:gd name="T53" fmla="*/ 12 h 108"/>
                <a:gd name="T54" fmla="*/ 132 w 204"/>
                <a:gd name="T55" fmla="*/ 78 h 108"/>
                <a:gd name="T56" fmla="*/ 138 w 204"/>
                <a:gd name="T57" fmla="*/ 54 h 108"/>
                <a:gd name="T58" fmla="*/ 138 w 204"/>
                <a:gd name="T59" fmla="*/ 48 h 108"/>
                <a:gd name="T60" fmla="*/ 144 w 204"/>
                <a:gd name="T61" fmla="*/ 66 h 108"/>
                <a:gd name="T62" fmla="*/ 150 w 204"/>
                <a:gd name="T63" fmla="*/ 48 h 108"/>
                <a:gd name="T64" fmla="*/ 156 w 204"/>
                <a:gd name="T65" fmla="*/ 42 h 108"/>
                <a:gd name="T66" fmla="*/ 162 w 204"/>
                <a:gd name="T67" fmla="*/ 90 h 108"/>
                <a:gd name="T68" fmla="*/ 168 w 204"/>
                <a:gd name="T69" fmla="*/ 24 h 108"/>
                <a:gd name="T70" fmla="*/ 174 w 204"/>
                <a:gd name="T71" fmla="*/ 72 h 108"/>
                <a:gd name="T72" fmla="*/ 180 w 204"/>
                <a:gd name="T73" fmla="*/ 42 h 108"/>
                <a:gd name="T74" fmla="*/ 186 w 204"/>
                <a:gd name="T75" fmla="*/ 54 h 108"/>
                <a:gd name="T76" fmla="*/ 186 w 204"/>
                <a:gd name="T77" fmla="*/ 54 h 108"/>
                <a:gd name="T78" fmla="*/ 192 w 204"/>
                <a:gd name="T79" fmla="*/ 18 h 108"/>
                <a:gd name="T80" fmla="*/ 198 w 204"/>
                <a:gd name="T81" fmla="*/ 42 h 108"/>
                <a:gd name="T82" fmla="*/ 204 w 204"/>
                <a:gd name="T83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8">
                  <a:moveTo>
                    <a:pt x="0" y="36"/>
                  </a:moveTo>
                  <a:lnTo>
                    <a:pt x="0" y="54"/>
                  </a:lnTo>
                  <a:lnTo>
                    <a:pt x="6" y="66"/>
                  </a:lnTo>
                  <a:lnTo>
                    <a:pt x="6" y="78"/>
                  </a:lnTo>
                  <a:lnTo>
                    <a:pt x="6" y="36"/>
                  </a:lnTo>
                  <a:lnTo>
                    <a:pt x="6" y="78"/>
                  </a:lnTo>
                  <a:lnTo>
                    <a:pt x="12" y="66"/>
                  </a:lnTo>
                  <a:lnTo>
                    <a:pt x="12" y="78"/>
                  </a:lnTo>
                  <a:lnTo>
                    <a:pt x="12" y="36"/>
                  </a:lnTo>
                  <a:lnTo>
                    <a:pt x="18" y="54"/>
                  </a:lnTo>
                  <a:lnTo>
                    <a:pt x="18" y="72"/>
                  </a:lnTo>
                  <a:lnTo>
                    <a:pt x="18" y="42"/>
                  </a:lnTo>
                  <a:lnTo>
                    <a:pt x="18" y="72"/>
                  </a:lnTo>
                  <a:lnTo>
                    <a:pt x="24" y="60"/>
                  </a:lnTo>
                  <a:lnTo>
                    <a:pt x="24" y="72"/>
                  </a:lnTo>
                  <a:lnTo>
                    <a:pt x="24" y="42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30"/>
                  </a:lnTo>
                  <a:lnTo>
                    <a:pt x="30" y="42"/>
                  </a:lnTo>
                  <a:lnTo>
                    <a:pt x="36" y="60"/>
                  </a:lnTo>
                  <a:lnTo>
                    <a:pt x="36" y="78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42" y="60"/>
                  </a:lnTo>
                  <a:lnTo>
                    <a:pt x="42" y="96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60"/>
                  </a:lnTo>
                  <a:lnTo>
                    <a:pt x="48" y="7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72" y="36"/>
                  </a:lnTo>
                  <a:lnTo>
                    <a:pt x="72" y="84"/>
                  </a:lnTo>
                  <a:lnTo>
                    <a:pt x="72" y="36"/>
                  </a:lnTo>
                  <a:lnTo>
                    <a:pt x="72" y="66"/>
                  </a:lnTo>
                  <a:lnTo>
                    <a:pt x="78" y="60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84" y="54"/>
                  </a:lnTo>
                  <a:lnTo>
                    <a:pt x="84" y="78"/>
                  </a:lnTo>
                  <a:lnTo>
                    <a:pt x="84" y="36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0"/>
                  </a:lnTo>
                  <a:lnTo>
                    <a:pt x="90" y="72"/>
                  </a:lnTo>
                  <a:lnTo>
                    <a:pt x="96" y="60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84"/>
                  </a:lnTo>
                  <a:lnTo>
                    <a:pt x="102" y="3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90"/>
                  </a:lnTo>
                  <a:lnTo>
                    <a:pt x="108" y="30"/>
                  </a:lnTo>
                  <a:lnTo>
                    <a:pt x="108" y="54"/>
                  </a:lnTo>
                  <a:lnTo>
                    <a:pt x="114" y="42"/>
                  </a:lnTo>
                  <a:lnTo>
                    <a:pt x="114" y="102"/>
                  </a:lnTo>
                  <a:lnTo>
                    <a:pt x="114" y="0"/>
                  </a:lnTo>
                  <a:lnTo>
                    <a:pt x="114" y="30"/>
                  </a:lnTo>
                  <a:lnTo>
                    <a:pt x="120" y="66"/>
                  </a:lnTo>
                  <a:lnTo>
                    <a:pt x="120" y="18"/>
                  </a:lnTo>
                  <a:lnTo>
                    <a:pt x="120" y="102"/>
                  </a:lnTo>
                  <a:lnTo>
                    <a:pt x="126" y="90"/>
                  </a:lnTo>
                  <a:lnTo>
                    <a:pt x="126" y="12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8" y="54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48"/>
                  </a:lnTo>
                  <a:lnTo>
                    <a:pt x="144" y="24"/>
                  </a:lnTo>
                  <a:lnTo>
                    <a:pt x="144" y="84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6" y="42"/>
                  </a:lnTo>
                  <a:lnTo>
                    <a:pt x="156" y="66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62" y="66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78"/>
                  </a:lnTo>
                  <a:lnTo>
                    <a:pt x="174" y="66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60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54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54"/>
                  </a:lnTo>
                  <a:lnTo>
                    <a:pt x="192" y="72"/>
                  </a:lnTo>
                  <a:lnTo>
                    <a:pt x="192" y="108"/>
                  </a:lnTo>
                  <a:lnTo>
                    <a:pt x="192" y="18"/>
                  </a:lnTo>
                  <a:lnTo>
                    <a:pt x="192" y="78"/>
                  </a:lnTo>
                  <a:lnTo>
                    <a:pt x="198" y="72"/>
                  </a:lnTo>
                  <a:lnTo>
                    <a:pt x="198" y="42"/>
                  </a:lnTo>
                  <a:lnTo>
                    <a:pt x="198" y="66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36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3"/>
            <p:cNvSpPr>
              <a:spLocks/>
            </p:cNvSpPr>
            <p:nvPr/>
          </p:nvSpPr>
          <p:spPr bwMode="auto">
            <a:xfrm>
              <a:off x="2581275" y="1581150"/>
              <a:ext cx="323850" cy="142875"/>
            </a:xfrm>
            <a:custGeom>
              <a:avLst/>
              <a:gdLst>
                <a:gd name="T0" fmla="*/ 6 w 204"/>
                <a:gd name="T1" fmla="*/ 72 h 90"/>
                <a:gd name="T2" fmla="*/ 12 w 204"/>
                <a:gd name="T3" fmla="*/ 30 h 90"/>
                <a:gd name="T4" fmla="*/ 18 w 204"/>
                <a:gd name="T5" fmla="*/ 54 h 90"/>
                <a:gd name="T6" fmla="*/ 18 w 204"/>
                <a:gd name="T7" fmla="*/ 42 h 90"/>
                <a:gd name="T8" fmla="*/ 24 w 204"/>
                <a:gd name="T9" fmla="*/ 30 h 90"/>
                <a:gd name="T10" fmla="*/ 30 w 204"/>
                <a:gd name="T11" fmla="*/ 60 h 90"/>
                <a:gd name="T12" fmla="*/ 36 w 204"/>
                <a:gd name="T13" fmla="*/ 18 h 90"/>
                <a:gd name="T14" fmla="*/ 42 w 204"/>
                <a:gd name="T15" fmla="*/ 72 h 90"/>
                <a:gd name="T16" fmla="*/ 48 w 204"/>
                <a:gd name="T17" fmla="*/ 24 h 90"/>
                <a:gd name="T18" fmla="*/ 54 w 204"/>
                <a:gd name="T19" fmla="*/ 42 h 90"/>
                <a:gd name="T20" fmla="*/ 54 w 204"/>
                <a:gd name="T21" fmla="*/ 54 h 90"/>
                <a:gd name="T22" fmla="*/ 60 w 204"/>
                <a:gd name="T23" fmla="*/ 6 h 90"/>
                <a:gd name="T24" fmla="*/ 66 w 204"/>
                <a:gd name="T25" fmla="*/ 90 h 90"/>
                <a:gd name="T26" fmla="*/ 72 w 204"/>
                <a:gd name="T27" fmla="*/ 36 h 90"/>
                <a:gd name="T28" fmla="*/ 72 w 204"/>
                <a:gd name="T29" fmla="*/ 42 h 90"/>
                <a:gd name="T30" fmla="*/ 78 w 204"/>
                <a:gd name="T31" fmla="*/ 30 h 90"/>
                <a:gd name="T32" fmla="*/ 84 w 204"/>
                <a:gd name="T33" fmla="*/ 60 h 90"/>
                <a:gd name="T34" fmla="*/ 90 w 204"/>
                <a:gd name="T35" fmla="*/ 48 h 90"/>
                <a:gd name="T36" fmla="*/ 90 w 204"/>
                <a:gd name="T37" fmla="*/ 54 h 90"/>
                <a:gd name="T38" fmla="*/ 96 w 204"/>
                <a:gd name="T39" fmla="*/ 6 h 90"/>
                <a:gd name="T40" fmla="*/ 102 w 204"/>
                <a:gd name="T41" fmla="*/ 66 h 90"/>
                <a:gd name="T42" fmla="*/ 108 w 204"/>
                <a:gd name="T43" fmla="*/ 48 h 90"/>
                <a:gd name="T44" fmla="*/ 108 w 204"/>
                <a:gd name="T45" fmla="*/ 42 h 90"/>
                <a:gd name="T46" fmla="*/ 114 w 204"/>
                <a:gd name="T47" fmla="*/ 30 h 90"/>
                <a:gd name="T48" fmla="*/ 120 w 204"/>
                <a:gd name="T49" fmla="*/ 66 h 90"/>
                <a:gd name="T50" fmla="*/ 126 w 204"/>
                <a:gd name="T51" fmla="*/ 72 h 90"/>
                <a:gd name="T52" fmla="*/ 132 w 204"/>
                <a:gd name="T53" fmla="*/ 42 h 90"/>
                <a:gd name="T54" fmla="*/ 132 w 204"/>
                <a:gd name="T55" fmla="*/ 36 h 90"/>
                <a:gd name="T56" fmla="*/ 138 w 204"/>
                <a:gd name="T57" fmla="*/ 24 h 90"/>
                <a:gd name="T58" fmla="*/ 144 w 204"/>
                <a:gd name="T59" fmla="*/ 66 h 90"/>
                <a:gd name="T60" fmla="*/ 150 w 204"/>
                <a:gd name="T61" fmla="*/ 48 h 90"/>
                <a:gd name="T62" fmla="*/ 150 w 204"/>
                <a:gd name="T63" fmla="*/ 42 h 90"/>
                <a:gd name="T64" fmla="*/ 156 w 204"/>
                <a:gd name="T65" fmla="*/ 18 h 90"/>
                <a:gd name="T66" fmla="*/ 162 w 204"/>
                <a:gd name="T67" fmla="*/ 66 h 90"/>
                <a:gd name="T68" fmla="*/ 168 w 204"/>
                <a:gd name="T69" fmla="*/ 42 h 90"/>
                <a:gd name="T70" fmla="*/ 168 w 204"/>
                <a:gd name="T71" fmla="*/ 54 h 90"/>
                <a:gd name="T72" fmla="*/ 174 w 204"/>
                <a:gd name="T73" fmla="*/ 18 h 90"/>
                <a:gd name="T74" fmla="*/ 180 w 204"/>
                <a:gd name="T75" fmla="*/ 60 h 90"/>
                <a:gd name="T76" fmla="*/ 186 w 204"/>
                <a:gd name="T77" fmla="*/ 60 h 90"/>
                <a:gd name="T78" fmla="*/ 186 w 204"/>
                <a:gd name="T79" fmla="*/ 48 h 90"/>
                <a:gd name="T80" fmla="*/ 192 w 204"/>
                <a:gd name="T81" fmla="*/ 36 h 90"/>
                <a:gd name="T82" fmla="*/ 198 w 204"/>
                <a:gd name="T83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0">
                  <a:moveTo>
                    <a:pt x="0" y="36"/>
                  </a:moveTo>
                  <a:lnTo>
                    <a:pt x="6" y="48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18" y="30"/>
                  </a:lnTo>
                  <a:lnTo>
                    <a:pt x="18" y="42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24" y="30"/>
                  </a:lnTo>
                  <a:lnTo>
                    <a:pt x="24" y="48"/>
                  </a:lnTo>
                  <a:lnTo>
                    <a:pt x="30" y="42"/>
                  </a:lnTo>
                  <a:lnTo>
                    <a:pt x="30" y="60"/>
                  </a:lnTo>
                  <a:lnTo>
                    <a:pt x="30" y="36"/>
                  </a:lnTo>
                  <a:lnTo>
                    <a:pt x="36" y="42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18"/>
                  </a:lnTo>
                  <a:lnTo>
                    <a:pt x="42" y="42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48" y="36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24"/>
                  </a:lnTo>
                  <a:lnTo>
                    <a:pt x="54" y="54"/>
                  </a:lnTo>
                  <a:lnTo>
                    <a:pt x="60" y="30"/>
                  </a:lnTo>
                  <a:lnTo>
                    <a:pt x="60" y="78"/>
                  </a:lnTo>
                  <a:lnTo>
                    <a:pt x="60" y="6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66" y="90"/>
                  </a:lnTo>
                  <a:lnTo>
                    <a:pt x="66" y="0"/>
                  </a:lnTo>
                  <a:lnTo>
                    <a:pt x="66" y="30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54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36"/>
                  </a:lnTo>
                  <a:lnTo>
                    <a:pt x="90" y="54"/>
                  </a:lnTo>
                  <a:lnTo>
                    <a:pt x="96" y="42"/>
                  </a:lnTo>
                  <a:lnTo>
                    <a:pt x="96" y="84"/>
                  </a:lnTo>
                  <a:lnTo>
                    <a:pt x="96" y="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08" y="24"/>
                  </a:lnTo>
                  <a:lnTo>
                    <a:pt x="108" y="42"/>
                  </a:lnTo>
                  <a:lnTo>
                    <a:pt x="114" y="36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36"/>
                  </a:lnTo>
                  <a:lnTo>
                    <a:pt x="120" y="66"/>
                  </a:lnTo>
                  <a:lnTo>
                    <a:pt x="120" y="24"/>
                  </a:lnTo>
                  <a:lnTo>
                    <a:pt x="120" y="36"/>
                  </a:lnTo>
                  <a:lnTo>
                    <a:pt x="126" y="72"/>
                  </a:lnTo>
                  <a:lnTo>
                    <a:pt x="126" y="18"/>
                  </a:lnTo>
                  <a:lnTo>
                    <a:pt x="126" y="30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44" y="36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2"/>
                  </a:lnTo>
                  <a:lnTo>
                    <a:pt x="150" y="48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42"/>
                  </a:lnTo>
                  <a:lnTo>
                    <a:pt x="156" y="24"/>
                  </a:lnTo>
                  <a:lnTo>
                    <a:pt x="156" y="7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62" y="24"/>
                  </a:lnTo>
                  <a:lnTo>
                    <a:pt x="162" y="48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68" y="1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72"/>
                  </a:lnTo>
                  <a:lnTo>
                    <a:pt x="174" y="18"/>
                  </a:lnTo>
                  <a:lnTo>
                    <a:pt x="174" y="36"/>
                  </a:lnTo>
                  <a:lnTo>
                    <a:pt x="180" y="60"/>
                  </a:lnTo>
                  <a:lnTo>
                    <a:pt x="180" y="60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6" y="60"/>
                  </a:lnTo>
                  <a:lnTo>
                    <a:pt x="186" y="66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24"/>
                  </a:lnTo>
                  <a:lnTo>
                    <a:pt x="192" y="60"/>
                  </a:lnTo>
                  <a:lnTo>
                    <a:pt x="192" y="36"/>
                  </a:lnTo>
                  <a:lnTo>
                    <a:pt x="198" y="60"/>
                  </a:lnTo>
                  <a:lnTo>
                    <a:pt x="198" y="78"/>
                  </a:lnTo>
                  <a:lnTo>
                    <a:pt x="198" y="12"/>
                  </a:lnTo>
                  <a:lnTo>
                    <a:pt x="198" y="60"/>
                  </a:lnTo>
                  <a:lnTo>
                    <a:pt x="204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4"/>
            <p:cNvSpPr>
              <a:spLocks/>
            </p:cNvSpPr>
            <p:nvPr/>
          </p:nvSpPr>
          <p:spPr bwMode="auto">
            <a:xfrm>
              <a:off x="2905125" y="1562100"/>
              <a:ext cx="314325" cy="161925"/>
            </a:xfrm>
            <a:custGeom>
              <a:avLst/>
              <a:gdLst>
                <a:gd name="T0" fmla="*/ 0 w 198"/>
                <a:gd name="T1" fmla="*/ 36 h 102"/>
                <a:gd name="T2" fmla="*/ 6 w 198"/>
                <a:gd name="T3" fmla="*/ 78 h 102"/>
                <a:gd name="T4" fmla="*/ 12 w 198"/>
                <a:gd name="T5" fmla="*/ 42 h 102"/>
                <a:gd name="T6" fmla="*/ 12 w 198"/>
                <a:gd name="T7" fmla="*/ 72 h 102"/>
                <a:gd name="T8" fmla="*/ 18 w 198"/>
                <a:gd name="T9" fmla="*/ 48 h 102"/>
                <a:gd name="T10" fmla="*/ 24 w 198"/>
                <a:gd name="T11" fmla="*/ 66 h 102"/>
                <a:gd name="T12" fmla="*/ 30 w 198"/>
                <a:gd name="T13" fmla="*/ 66 h 102"/>
                <a:gd name="T14" fmla="*/ 30 w 198"/>
                <a:gd name="T15" fmla="*/ 48 h 102"/>
                <a:gd name="T16" fmla="*/ 36 w 198"/>
                <a:gd name="T17" fmla="*/ 42 h 102"/>
                <a:gd name="T18" fmla="*/ 42 w 198"/>
                <a:gd name="T19" fmla="*/ 102 h 102"/>
                <a:gd name="T20" fmla="*/ 48 w 198"/>
                <a:gd name="T21" fmla="*/ 48 h 102"/>
                <a:gd name="T22" fmla="*/ 48 w 198"/>
                <a:gd name="T23" fmla="*/ 66 h 102"/>
                <a:gd name="T24" fmla="*/ 54 w 198"/>
                <a:gd name="T25" fmla="*/ 36 h 102"/>
                <a:gd name="T26" fmla="*/ 60 w 198"/>
                <a:gd name="T27" fmla="*/ 48 h 102"/>
                <a:gd name="T28" fmla="*/ 66 w 198"/>
                <a:gd name="T29" fmla="*/ 78 h 102"/>
                <a:gd name="T30" fmla="*/ 72 w 198"/>
                <a:gd name="T31" fmla="*/ 60 h 102"/>
                <a:gd name="T32" fmla="*/ 78 w 198"/>
                <a:gd name="T33" fmla="*/ 66 h 102"/>
                <a:gd name="T34" fmla="*/ 78 w 198"/>
                <a:gd name="T35" fmla="*/ 72 h 102"/>
                <a:gd name="T36" fmla="*/ 84 w 198"/>
                <a:gd name="T37" fmla="*/ 36 h 102"/>
                <a:gd name="T38" fmla="*/ 90 w 198"/>
                <a:gd name="T39" fmla="*/ 72 h 102"/>
                <a:gd name="T40" fmla="*/ 96 w 198"/>
                <a:gd name="T41" fmla="*/ 66 h 102"/>
                <a:gd name="T42" fmla="*/ 96 w 198"/>
                <a:gd name="T43" fmla="*/ 60 h 102"/>
                <a:gd name="T44" fmla="*/ 102 w 198"/>
                <a:gd name="T45" fmla="*/ 42 h 102"/>
                <a:gd name="T46" fmla="*/ 108 w 198"/>
                <a:gd name="T47" fmla="*/ 66 h 102"/>
                <a:gd name="T48" fmla="*/ 114 w 198"/>
                <a:gd name="T49" fmla="*/ 54 h 102"/>
                <a:gd name="T50" fmla="*/ 114 w 198"/>
                <a:gd name="T51" fmla="*/ 54 h 102"/>
                <a:gd name="T52" fmla="*/ 120 w 198"/>
                <a:gd name="T53" fmla="*/ 12 h 102"/>
                <a:gd name="T54" fmla="*/ 126 w 198"/>
                <a:gd name="T55" fmla="*/ 72 h 102"/>
                <a:gd name="T56" fmla="*/ 132 w 198"/>
                <a:gd name="T57" fmla="*/ 36 h 102"/>
                <a:gd name="T58" fmla="*/ 138 w 198"/>
                <a:gd name="T59" fmla="*/ 72 h 102"/>
                <a:gd name="T60" fmla="*/ 144 w 198"/>
                <a:gd name="T61" fmla="*/ 54 h 102"/>
                <a:gd name="T62" fmla="*/ 144 w 198"/>
                <a:gd name="T63" fmla="*/ 66 h 102"/>
                <a:gd name="T64" fmla="*/ 150 w 198"/>
                <a:gd name="T65" fmla="*/ 18 h 102"/>
                <a:gd name="T66" fmla="*/ 156 w 198"/>
                <a:gd name="T67" fmla="*/ 36 h 102"/>
                <a:gd name="T68" fmla="*/ 162 w 198"/>
                <a:gd name="T69" fmla="*/ 90 h 102"/>
                <a:gd name="T70" fmla="*/ 168 w 198"/>
                <a:gd name="T71" fmla="*/ 48 h 102"/>
                <a:gd name="T72" fmla="*/ 174 w 198"/>
                <a:gd name="T73" fmla="*/ 66 h 102"/>
                <a:gd name="T74" fmla="*/ 174 w 198"/>
                <a:gd name="T75" fmla="*/ 48 h 102"/>
                <a:gd name="T76" fmla="*/ 180 w 198"/>
                <a:gd name="T77" fmla="*/ 72 h 102"/>
                <a:gd name="T78" fmla="*/ 186 w 198"/>
                <a:gd name="T79" fmla="*/ 42 h 102"/>
                <a:gd name="T80" fmla="*/ 192 w 198"/>
                <a:gd name="T81" fmla="*/ 78 h 102"/>
                <a:gd name="T82" fmla="*/ 198 w 198"/>
                <a:gd name="T83" fmla="*/ 3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2">
                  <a:moveTo>
                    <a:pt x="0" y="54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54"/>
                  </a:lnTo>
                  <a:lnTo>
                    <a:pt x="6" y="48"/>
                  </a:lnTo>
                  <a:lnTo>
                    <a:pt x="6" y="7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78"/>
                  </a:lnTo>
                  <a:lnTo>
                    <a:pt x="12" y="42"/>
                  </a:lnTo>
                  <a:lnTo>
                    <a:pt x="12" y="72"/>
                  </a:lnTo>
                  <a:lnTo>
                    <a:pt x="18" y="54"/>
                  </a:lnTo>
                  <a:lnTo>
                    <a:pt x="18" y="66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24" y="60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102"/>
                  </a:lnTo>
                  <a:lnTo>
                    <a:pt x="42" y="0"/>
                  </a:lnTo>
                  <a:lnTo>
                    <a:pt x="42" y="72"/>
                  </a:lnTo>
                  <a:lnTo>
                    <a:pt x="48" y="48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42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72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60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60"/>
                  </a:lnTo>
                  <a:lnTo>
                    <a:pt x="72" y="72"/>
                  </a:lnTo>
                  <a:lnTo>
                    <a:pt x="72" y="36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72"/>
                  </a:lnTo>
                  <a:lnTo>
                    <a:pt x="84" y="48"/>
                  </a:lnTo>
                  <a:lnTo>
                    <a:pt x="84" y="84"/>
                  </a:lnTo>
                  <a:lnTo>
                    <a:pt x="84" y="36"/>
                  </a:lnTo>
                  <a:lnTo>
                    <a:pt x="84" y="66"/>
                  </a:lnTo>
                  <a:lnTo>
                    <a:pt x="90" y="54"/>
                  </a:lnTo>
                  <a:lnTo>
                    <a:pt x="90" y="72"/>
                  </a:lnTo>
                  <a:lnTo>
                    <a:pt x="90" y="42"/>
                  </a:lnTo>
                  <a:lnTo>
                    <a:pt x="90" y="6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42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66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102"/>
                  </a:lnTo>
                  <a:lnTo>
                    <a:pt x="114" y="6"/>
                  </a:lnTo>
                  <a:lnTo>
                    <a:pt x="114" y="54"/>
                  </a:lnTo>
                  <a:lnTo>
                    <a:pt x="120" y="60"/>
                  </a:lnTo>
                  <a:lnTo>
                    <a:pt x="120" y="96"/>
                  </a:lnTo>
                  <a:lnTo>
                    <a:pt x="120" y="12"/>
                  </a:lnTo>
                  <a:lnTo>
                    <a:pt x="120" y="90"/>
                  </a:lnTo>
                  <a:lnTo>
                    <a:pt x="126" y="54"/>
                  </a:lnTo>
                  <a:lnTo>
                    <a:pt x="126" y="72"/>
                  </a:lnTo>
                  <a:lnTo>
                    <a:pt x="126" y="42"/>
                  </a:lnTo>
                  <a:lnTo>
                    <a:pt x="126" y="72"/>
                  </a:lnTo>
                  <a:lnTo>
                    <a:pt x="132" y="36"/>
                  </a:lnTo>
                  <a:lnTo>
                    <a:pt x="132" y="78"/>
                  </a:lnTo>
                  <a:lnTo>
                    <a:pt x="132" y="60"/>
                  </a:lnTo>
                  <a:lnTo>
                    <a:pt x="138" y="72"/>
                  </a:lnTo>
                  <a:lnTo>
                    <a:pt x="138" y="42"/>
                  </a:lnTo>
                  <a:lnTo>
                    <a:pt x="138" y="60"/>
                  </a:lnTo>
                  <a:lnTo>
                    <a:pt x="144" y="54"/>
                  </a:lnTo>
                  <a:lnTo>
                    <a:pt x="144" y="78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48"/>
                  </a:lnTo>
                  <a:lnTo>
                    <a:pt x="150" y="90"/>
                  </a:lnTo>
                  <a:lnTo>
                    <a:pt x="150" y="18"/>
                  </a:lnTo>
                  <a:lnTo>
                    <a:pt x="150" y="42"/>
                  </a:lnTo>
                  <a:lnTo>
                    <a:pt x="156" y="66"/>
                  </a:lnTo>
                  <a:lnTo>
                    <a:pt x="156" y="36"/>
                  </a:lnTo>
                  <a:lnTo>
                    <a:pt x="156" y="84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0"/>
                  </a:lnTo>
                  <a:lnTo>
                    <a:pt x="162" y="66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54"/>
                  </a:lnTo>
                  <a:lnTo>
                    <a:pt x="174" y="66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30"/>
                  </a:lnTo>
                  <a:lnTo>
                    <a:pt x="180" y="84"/>
                  </a:lnTo>
                  <a:lnTo>
                    <a:pt x="180" y="72"/>
                  </a:lnTo>
                  <a:lnTo>
                    <a:pt x="186" y="42"/>
                  </a:lnTo>
                  <a:lnTo>
                    <a:pt x="186" y="7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48"/>
                  </a:lnTo>
                  <a:lnTo>
                    <a:pt x="192" y="78"/>
                  </a:lnTo>
                  <a:lnTo>
                    <a:pt x="192" y="48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78"/>
                  </a:lnTo>
                  <a:lnTo>
                    <a:pt x="198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5"/>
            <p:cNvSpPr>
              <a:spLocks/>
            </p:cNvSpPr>
            <p:nvPr/>
          </p:nvSpPr>
          <p:spPr bwMode="auto">
            <a:xfrm>
              <a:off x="3219450" y="1600200"/>
              <a:ext cx="323850" cy="104775"/>
            </a:xfrm>
            <a:custGeom>
              <a:avLst/>
              <a:gdLst>
                <a:gd name="T0" fmla="*/ 6 w 204"/>
                <a:gd name="T1" fmla="*/ 42 h 66"/>
                <a:gd name="T2" fmla="*/ 12 w 204"/>
                <a:gd name="T3" fmla="*/ 54 h 66"/>
                <a:gd name="T4" fmla="*/ 18 w 204"/>
                <a:gd name="T5" fmla="*/ 42 h 66"/>
                <a:gd name="T6" fmla="*/ 18 w 204"/>
                <a:gd name="T7" fmla="*/ 36 h 66"/>
                <a:gd name="T8" fmla="*/ 24 w 204"/>
                <a:gd name="T9" fmla="*/ 48 h 66"/>
                <a:gd name="T10" fmla="*/ 30 w 204"/>
                <a:gd name="T11" fmla="*/ 0 h 66"/>
                <a:gd name="T12" fmla="*/ 36 w 204"/>
                <a:gd name="T13" fmla="*/ 66 h 66"/>
                <a:gd name="T14" fmla="*/ 42 w 204"/>
                <a:gd name="T15" fmla="*/ 18 h 66"/>
                <a:gd name="T16" fmla="*/ 42 w 204"/>
                <a:gd name="T17" fmla="*/ 24 h 66"/>
                <a:gd name="T18" fmla="*/ 48 w 204"/>
                <a:gd name="T19" fmla="*/ 18 h 66"/>
                <a:gd name="T20" fmla="*/ 54 w 204"/>
                <a:gd name="T21" fmla="*/ 18 h 66"/>
                <a:gd name="T22" fmla="*/ 60 w 204"/>
                <a:gd name="T23" fmla="*/ 54 h 66"/>
                <a:gd name="T24" fmla="*/ 66 w 204"/>
                <a:gd name="T25" fmla="*/ 18 h 66"/>
                <a:gd name="T26" fmla="*/ 72 w 204"/>
                <a:gd name="T27" fmla="*/ 48 h 66"/>
                <a:gd name="T28" fmla="*/ 72 w 204"/>
                <a:gd name="T29" fmla="*/ 24 h 66"/>
                <a:gd name="T30" fmla="*/ 78 w 204"/>
                <a:gd name="T31" fmla="*/ 24 h 66"/>
                <a:gd name="T32" fmla="*/ 84 w 204"/>
                <a:gd name="T33" fmla="*/ 48 h 66"/>
                <a:gd name="T34" fmla="*/ 90 w 204"/>
                <a:gd name="T35" fmla="*/ 54 h 66"/>
                <a:gd name="T36" fmla="*/ 96 w 204"/>
                <a:gd name="T37" fmla="*/ 48 h 66"/>
                <a:gd name="T38" fmla="*/ 96 w 204"/>
                <a:gd name="T39" fmla="*/ 42 h 66"/>
                <a:gd name="T40" fmla="*/ 102 w 204"/>
                <a:gd name="T41" fmla="*/ 6 h 66"/>
                <a:gd name="T42" fmla="*/ 108 w 204"/>
                <a:gd name="T43" fmla="*/ 66 h 66"/>
                <a:gd name="T44" fmla="*/ 114 w 204"/>
                <a:gd name="T45" fmla="*/ 48 h 66"/>
                <a:gd name="T46" fmla="*/ 120 w 204"/>
                <a:gd name="T47" fmla="*/ 36 h 66"/>
                <a:gd name="T48" fmla="*/ 120 w 204"/>
                <a:gd name="T49" fmla="*/ 36 h 66"/>
                <a:gd name="T50" fmla="*/ 126 w 204"/>
                <a:gd name="T51" fmla="*/ 18 h 66"/>
                <a:gd name="T52" fmla="*/ 132 w 204"/>
                <a:gd name="T53" fmla="*/ 48 h 66"/>
                <a:gd name="T54" fmla="*/ 138 w 204"/>
                <a:gd name="T55" fmla="*/ 30 h 66"/>
                <a:gd name="T56" fmla="*/ 138 w 204"/>
                <a:gd name="T57" fmla="*/ 18 h 66"/>
                <a:gd name="T58" fmla="*/ 144 w 204"/>
                <a:gd name="T59" fmla="*/ 18 h 66"/>
                <a:gd name="T60" fmla="*/ 150 w 204"/>
                <a:gd name="T61" fmla="*/ 48 h 66"/>
                <a:gd name="T62" fmla="*/ 156 w 204"/>
                <a:gd name="T63" fmla="*/ 18 h 66"/>
                <a:gd name="T64" fmla="*/ 162 w 204"/>
                <a:gd name="T65" fmla="*/ 24 h 66"/>
                <a:gd name="T66" fmla="*/ 162 w 204"/>
                <a:gd name="T67" fmla="*/ 42 h 66"/>
                <a:gd name="T68" fmla="*/ 168 w 204"/>
                <a:gd name="T69" fmla="*/ 12 h 66"/>
                <a:gd name="T70" fmla="*/ 174 w 204"/>
                <a:gd name="T71" fmla="*/ 18 h 66"/>
                <a:gd name="T72" fmla="*/ 180 w 204"/>
                <a:gd name="T73" fmla="*/ 48 h 66"/>
                <a:gd name="T74" fmla="*/ 186 w 204"/>
                <a:gd name="T75" fmla="*/ 42 h 66"/>
                <a:gd name="T76" fmla="*/ 186 w 204"/>
                <a:gd name="T77" fmla="*/ 18 h 66"/>
                <a:gd name="T78" fmla="*/ 192 w 204"/>
                <a:gd name="T79" fmla="*/ 24 h 66"/>
                <a:gd name="T80" fmla="*/ 198 w 204"/>
                <a:gd name="T81" fmla="*/ 48 h 66"/>
                <a:gd name="T82" fmla="*/ 204 w 204"/>
                <a:gd name="T83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66">
                  <a:moveTo>
                    <a:pt x="0" y="24"/>
                  </a:moveTo>
                  <a:lnTo>
                    <a:pt x="6" y="36"/>
                  </a:lnTo>
                  <a:lnTo>
                    <a:pt x="6" y="42"/>
                  </a:lnTo>
                  <a:lnTo>
                    <a:pt x="6" y="18"/>
                  </a:lnTo>
                  <a:lnTo>
                    <a:pt x="12" y="36"/>
                  </a:lnTo>
                  <a:lnTo>
                    <a:pt x="12" y="54"/>
                  </a:lnTo>
                  <a:lnTo>
                    <a:pt x="12" y="12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8" y="18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66"/>
                  </a:lnTo>
                  <a:lnTo>
                    <a:pt x="30" y="0"/>
                  </a:lnTo>
                  <a:lnTo>
                    <a:pt x="30" y="60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36" y="0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2" y="48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48" y="48"/>
                  </a:lnTo>
                  <a:lnTo>
                    <a:pt x="48" y="18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0" y="54"/>
                  </a:lnTo>
                  <a:lnTo>
                    <a:pt x="60" y="18"/>
                  </a:lnTo>
                  <a:lnTo>
                    <a:pt x="60" y="42"/>
                  </a:lnTo>
                  <a:lnTo>
                    <a:pt x="66" y="18"/>
                  </a:lnTo>
                  <a:lnTo>
                    <a:pt x="66" y="48"/>
                  </a:lnTo>
                  <a:lnTo>
                    <a:pt x="66" y="12"/>
                  </a:lnTo>
                  <a:lnTo>
                    <a:pt x="72" y="48"/>
                  </a:lnTo>
                  <a:lnTo>
                    <a:pt x="72" y="54"/>
                  </a:lnTo>
                  <a:lnTo>
                    <a:pt x="72" y="18"/>
                  </a:lnTo>
                  <a:lnTo>
                    <a:pt x="72" y="24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24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12"/>
                  </a:lnTo>
                  <a:lnTo>
                    <a:pt x="96" y="42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2" y="6"/>
                  </a:lnTo>
                  <a:lnTo>
                    <a:pt x="102" y="30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08" y="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14" y="18"/>
                  </a:lnTo>
                  <a:lnTo>
                    <a:pt x="114" y="30"/>
                  </a:lnTo>
                  <a:lnTo>
                    <a:pt x="120" y="36"/>
                  </a:lnTo>
                  <a:lnTo>
                    <a:pt x="120" y="42"/>
                  </a:lnTo>
                  <a:lnTo>
                    <a:pt x="120" y="18"/>
                  </a:lnTo>
                  <a:lnTo>
                    <a:pt x="120" y="36"/>
                  </a:lnTo>
                  <a:lnTo>
                    <a:pt x="126" y="30"/>
                  </a:lnTo>
                  <a:lnTo>
                    <a:pt x="126" y="42"/>
                  </a:lnTo>
                  <a:lnTo>
                    <a:pt x="126" y="18"/>
                  </a:lnTo>
                  <a:lnTo>
                    <a:pt x="126" y="36"/>
                  </a:lnTo>
                  <a:lnTo>
                    <a:pt x="132" y="42"/>
                  </a:lnTo>
                  <a:lnTo>
                    <a:pt x="132" y="48"/>
                  </a:lnTo>
                  <a:lnTo>
                    <a:pt x="132" y="18"/>
                  </a:lnTo>
                  <a:lnTo>
                    <a:pt x="132" y="24"/>
                  </a:lnTo>
                  <a:lnTo>
                    <a:pt x="138" y="30"/>
                  </a:lnTo>
                  <a:lnTo>
                    <a:pt x="138" y="66"/>
                  </a:lnTo>
                  <a:lnTo>
                    <a:pt x="138" y="0"/>
                  </a:lnTo>
                  <a:lnTo>
                    <a:pt x="138" y="18"/>
                  </a:lnTo>
                  <a:lnTo>
                    <a:pt x="144" y="42"/>
                  </a:lnTo>
                  <a:lnTo>
                    <a:pt x="144" y="48"/>
                  </a:lnTo>
                  <a:lnTo>
                    <a:pt x="144" y="18"/>
                  </a:lnTo>
                  <a:lnTo>
                    <a:pt x="144" y="36"/>
                  </a:lnTo>
                  <a:lnTo>
                    <a:pt x="150" y="30"/>
                  </a:lnTo>
                  <a:lnTo>
                    <a:pt x="150" y="48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56" y="1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8" y="36"/>
                  </a:lnTo>
                  <a:lnTo>
                    <a:pt x="168" y="48"/>
                  </a:lnTo>
                  <a:lnTo>
                    <a:pt x="168" y="12"/>
                  </a:lnTo>
                  <a:lnTo>
                    <a:pt x="168" y="30"/>
                  </a:lnTo>
                  <a:lnTo>
                    <a:pt x="174" y="36"/>
                  </a:lnTo>
                  <a:lnTo>
                    <a:pt x="174" y="18"/>
                  </a:lnTo>
                  <a:lnTo>
                    <a:pt x="174" y="54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86" y="42"/>
                  </a:lnTo>
                  <a:lnTo>
                    <a:pt x="186" y="48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92" y="36"/>
                  </a:lnTo>
                  <a:lnTo>
                    <a:pt x="192" y="42"/>
                  </a:lnTo>
                  <a:lnTo>
                    <a:pt x="192" y="24"/>
                  </a:lnTo>
                  <a:lnTo>
                    <a:pt x="192" y="30"/>
                  </a:lnTo>
                  <a:lnTo>
                    <a:pt x="198" y="36"/>
                  </a:lnTo>
                  <a:lnTo>
                    <a:pt x="198" y="4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4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66"/>
            <p:cNvSpPr>
              <a:spLocks/>
            </p:cNvSpPr>
            <p:nvPr/>
          </p:nvSpPr>
          <p:spPr bwMode="auto">
            <a:xfrm>
              <a:off x="3543300" y="1562100"/>
              <a:ext cx="323850" cy="161925"/>
            </a:xfrm>
            <a:custGeom>
              <a:avLst/>
              <a:gdLst>
                <a:gd name="T0" fmla="*/ 6 w 204"/>
                <a:gd name="T1" fmla="*/ 60 h 102"/>
                <a:gd name="T2" fmla="*/ 6 w 204"/>
                <a:gd name="T3" fmla="*/ 48 h 102"/>
                <a:gd name="T4" fmla="*/ 12 w 204"/>
                <a:gd name="T5" fmla="*/ 42 h 102"/>
                <a:gd name="T6" fmla="*/ 18 w 204"/>
                <a:gd name="T7" fmla="*/ 78 h 102"/>
                <a:gd name="T8" fmla="*/ 24 w 204"/>
                <a:gd name="T9" fmla="*/ 48 h 102"/>
                <a:gd name="T10" fmla="*/ 24 w 204"/>
                <a:gd name="T11" fmla="*/ 72 h 102"/>
                <a:gd name="T12" fmla="*/ 30 w 204"/>
                <a:gd name="T13" fmla="*/ 42 h 102"/>
                <a:gd name="T14" fmla="*/ 36 w 204"/>
                <a:gd name="T15" fmla="*/ 72 h 102"/>
                <a:gd name="T16" fmla="*/ 42 w 204"/>
                <a:gd name="T17" fmla="*/ 60 h 102"/>
                <a:gd name="T18" fmla="*/ 48 w 204"/>
                <a:gd name="T19" fmla="*/ 54 h 102"/>
                <a:gd name="T20" fmla="*/ 48 w 204"/>
                <a:gd name="T21" fmla="*/ 66 h 102"/>
                <a:gd name="T22" fmla="*/ 54 w 204"/>
                <a:gd name="T23" fmla="*/ 24 h 102"/>
                <a:gd name="T24" fmla="*/ 60 w 204"/>
                <a:gd name="T25" fmla="*/ 78 h 102"/>
                <a:gd name="T26" fmla="*/ 66 w 204"/>
                <a:gd name="T27" fmla="*/ 42 h 102"/>
                <a:gd name="T28" fmla="*/ 66 w 204"/>
                <a:gd name="T29" fmla="*/ 72 h 102"/>
                <a:gd name="T30" fmla="*/ 72 w 204"/>
                <a:gd name="T31" fmla="*/ 36 h 102"/>
                <a:gd name="T32" fmla="*/ 78 w 204"/>
                <a:gd name="T33" fmla="*/ 48 h 102"/>
                <a:gd name="T34" fmla="*/ 84 w 204"/>
                <a:gd name="T35" fmla="*/ 0 h 102"/>
                <a:gd name="T36" fmla="*/ 90 w 204"/>
                <a:gd name="T37" fmla="*/ 78 h 102"/>
                <a:gd name="T38" fmla="*/ 96 w 204"/>
                <a:gd name="T39" fmla="*/ 54 h 102"/>
                <a:gd name="T40" fmla="*/ 96 w 204"/>
                <a:gd name="T41" fmla="*/ 54 h 102"/>
                <a:gd name="T42" fmla="*/ 102 w 204"/>
                <a:gd name="T43" fmla="*/ 42 h 102"/>
                <a:gd name="T44" fmla="*/ 108 w 204"/>
                <a:gd name="T45" fmla="*/ 42 h 102"/>
                <a:gd name="T46" fmla="*/ 114 w 204"/>
                <a:gd name="T47" fmla="*/ 96 h 102"/>
                <a:gd name="T48" fmla="*/ 120 w 204"/>
                <a:gd name="T49" fmla="*/ 48 h 102"/>
                <a:gd name="T50" fmla="*/ 120 w 204"/>
                <a:gd name="T51" fmla="*/ 72 h 102"/>
                <a:gd name="T52" fmla="*/ 126 w 204"/>
                <a:gd name="T53" fmla="*/ 30 h 102"/>
                <a:gd name="T54" fmla="*/ 132 w 204"/>
                <a:gd name="T55" fmla="*/ 72 h 102"/>
                <a:gd name="T56" fmla="*/ 138 w 204"/>
                <a:gd name="T57" fmla="*/ 54 h 102"/>
                <a:gd name="T58" fmla="*/ 138 w 204"/>
                <a:gd name="T59" fmla="*/ 60 h 102"/>
                <a:gd name="T60" fmla="*/ 144 w 204"/>
                <a:gd name="T61" fmla="*/ 54 h 102"/>
                <a:gd name="T62" fmla="*/ 150 w 204"/>
                <a:gd name="T63" fmla="*/ 36 h 102"/>
                <a:gd name="T64" fmla="*/ 156 w 204"/>
                <a:gd name="T65" fmla="*/ 96 h 102"/>
                <a:gd name="T66" fmla="*/ 162 w 204"/>
                <a:gd name="T67" fmla="*/ 54 h 102"/>
                <a:gd name="T68" fmla="*/ 162 w 204"/>
                <a:gd name="T69" fmla="*/ 72 h 102"/>
                <a:gd name="T70" fmla="*/ 168 w 204"/>
                <a:gd name="T71" fmla="*/ 60 h 102"/>
                <a:gd name="T72" fmla="*/ 174 w 204"/>
                <a:gd name="T73" fmla="*/ 42 h 102"/>
                <a:gd name="T74" fmla="*/ 180 w 204"/>
                <a:gd name="T75" fmla="*/ 72 h 102"/>
                <a:gd name="T76" fmla="*/ 186 w 204"/>
                <a:gd name="T77" fmla="*/ 66 h 102"/>
                <a:gd name="T78" fmla="*/ 186 w 204"/>
                <a:gd name="T79" fmla="*/ 78 h 102"/>
                <a:gd name="T80" fmla="*/ 192 w 204"/>
                <a:gd name="T81" fmla="*/ 36 h 102"/>
                <a:gd name="T82" fmla="*/ 198 w 204"/>
                <a:gd name="T83" fmla="*/ 8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2">
                  <a:moveTo>
                    <a:pt x="0" y="42"/>
                  </a:moveTo>
                  <a:lnTo>
                    <a:pt x="0" y="54"/>
                  </a:lnTo>
                  <a:lnTo>
                    <a:pt x="6" y="60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42"/>
                  </a:lnTo>
                  <a:lnTo>
                    <a:pt x="12" y="66"/>
                  </a:lnTo>
                  <a:lnTo>
                    <a:pt x="18" y="60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48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36" y="48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42" y="60"/>
                  </a:lnTo>
                  <a:lnTo>
                    <a:pt x="42" y="72"/>
                  </a:lnTo>
                  <a:lnTo>
                    <a:pt x="42" y="36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90"/>
                  </a:lnTo>
                  <a:lnTo>
                    <a:pt x="54" y="24"/>
                  </a:lnTo>
                  <a:lnTo>
                    <a:pt x="54" y="84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6" y="42"/>
                  </a:lnTo>
                  <a:lnTo>
                    <a:pt x="66" y="78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60"/>
                  </a:lnTo>
                  <a:lnTo>
                    <a:pt x="78" y="48"/>
                  </a:lnTo>
                  <a:lnTo>
                    <a:pt x="84" y="60"/>
                  </a:lnTo>
                  <a:lnTo>
                    <a:pt x="84" y="102"/>
                  </a:lnTo>
                  <a:lnTo>
                    <a:pt x="84" y="0"/>
                  </a:lnTo>
                  <a:lnTo>
                    <a:pt x="84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6"/>
                  </a:lnTo>
                  <a:lnTo>
                    <a:pt x="90" y="42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54"/>
                  </a:lnTo>
                  <a:lnTo>
                    <a:pt x="102" y="48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54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84"/>
                  </a:lnTo>
                  <a:lnTo>
                    <a:pt x="114" y="60"/>
                  </a:lnTo>
                  <a:lnTo>
                    <a:pt x="114" y="96"/>
                  </a:lnTo>
                  <a:lnTo>
                    <a:pt x="114" y="18"/>
                  </a:lnTo>
                  <a:lnTo>
                    <a:pt x="114" y="78"/>
                  </a:lnTo>
                  <a:lnTo>
                    <a:pt x="120" y="48"/>
                  </a:lnTo>
                  <a:lnTo>
                    <a:pt x="120" y="72"/>
                  </a:lnTo>
                  <a:lnTo>
                    <a:pt x="120" y="42"/>
                  </a:lnTo>
                  <a:lnTo>
                    <a:pt x="120" y="72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26" y="30"/>
                  </a:lnTo>
                  <a:lnTo>
                    <a:pt x="126" y="48"/>
                  </a:lnTo>
                  <a:lnTo>
                    <a:pt x="132" y="66"/>
                  </a:lnTo>
                  <a:lnTo>
                    <a:pt x="132" y="72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8" y="54"/>
                  </a:lnTo>
                  <a:lnTo>
                    <a:pt x="138" y="78"/>
                  </a:lnTo>
                  <a:lnTo>
                    <a:pt x="138" y="36"/>
                  </a:lnTo>
                  <a:lnTo>
                    <a:pt x="138" y="60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50" y="54"/>
                  </a:lnTo>
                  <a:lnTo>
                    <a:pt x="150" y="72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6" y="54"/>
                  </a:lnTo>
                  <a:lnTo>
                    <a:pt x="156" y="96"/>
                  </a:lnTo>
                  <a:lnTo>
                    <a:pt x="156" y="18"/>
                  </a:lnTo>
                  <a:lnTo>
                    <a:pt x="156" y="36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6"/>
                  </a:lnTo>
                  <a:lnTo>
                    <a:pt x="162" y="72"/>
                  </a:lnTo>
                  <a:lnTo>
                    <a:pt x="168" y="78"/>
                  </a:lnTo>
                  <a:lnTo>
                    <a:pt x="168" y="42"/>
                  </a:lnTo>
                  <a:lnTo>
                    <a:pt x="168" y="60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0" y="48"/>
                  </a:lnTo>
                  <a:lnTo>
                    <a:pt x="180" y="54"/>
                  </a:lnTo>
                  <a:lnTo>
                    <a:pt x="186" y="66"/>
                  </a:lnTo>
                  <a:lnTo>
                    <a:pt x="186" y="78"/>
                  </a:lnTo>
                  <a:lnTo>
                    <a:pt x="186" y="36"/>
                  </a:lnTo>
                  <a:lnTo>
                    <a:pt x="186" y="78"/>
                  </a:lnTo>
                  <a:lnTo>
                    <a:pt x="192" y="54"/>
                  </a:lnTo>
                  <a:lnTo>
                    <a:pt x="192" y="72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84"/>
                  </a:lnTo>
                  <a:lnTo>
                    <a:pt x="198" y="72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67"/>
            <p:cNvSpPr>
              <a:spLocks/>
            </p:cNvSpPr>
            <p:nvPr/>
          </p:nvSpPr>
          <p:spPr bwMode="auto">
            <a:xfrm>
              <a:off x="3867150" y="1562100"/>
              <a:ext cx="304800" cy="161925"/>
            </a:xfrm>
            <a:custGeom>
              <a:avLst/>
              <a:gdLst>
                <a:gd name="T0" fmla="*/ 0 w 192"/>
                <a:gd name="T1" fmla="*/ 36 h 102"/>
                <a:gd name="T2" fmla="*/ 6 w 192"/>
                <a:gd name="T3" fmla="*/ 72 h 102"/>
                <a:gd name="T4" fmla="*/ 12 w 192"/>
                <a:gd name="T5" fmla="*/ 54 h 102"/>
                <a:gd name="T6" fmla="*/ 12 w 192"/>
                <a:gd name="T7" fmla="*/ 48 h 102"/>
                <a:gd name="T8" fmla="*/ 18 w 192"/>
                <a:gd name="T9" fmla="*/ 36 h 102"/>
                <a:gd name="T10" fmla="*/ 24 w 192"/>
                <a:gd name="T11" fmla="*/ 48 h 102"/>
                <a:gd name="T12" fmla="*/ 30 w 192"/>
                <a:gd name="T13" fmla="*/ 90 h 102"/>
                <a:gd name="T14" fmla="*/ 36 w 192"/>
                <a:gd name="T15" fmla="*/ 84 h 102"/>
                <a:gd name="T16" fmla="*/ 36 w 192"/>
                <a:gd name="T17" fmla="*/ 60 h 102"/>
                <a:gd name="T18" fmla="*/ 42 w 192"/>
                <a:gd name="T19" fmla="*/ 42 h 102"/>
                <a:gd name="T20" fmla="*/ 48 w 192"/>
                <a:gd name="T21" fmla="*/ 78 h 102"/>
                <a:gd name="T22" fmla="*/ 54 w 192"/>
                <a:gd name="T23" fmla="*/ 66 h 102"/>
                <a:gd name="T24" fmla="*/ 54 w 192"/>
                <a:gd name="T25" fmla="*/ 48 h 102"/>
                <a:gd name="T26" fmla="*/ 60 w 192"/>
                <a:gd name="T27" fmla="*/ 54 h 102"/>
                <a:gd name="T28" fmla="*/ 66 w 192"/>
                <a:gd name="T29" fmla="*/ 42 h 102"/>
                <a:gd name="T30" fmla="*/ 72 w 192"/>
                <a:gd name="T31" fmla="*/ 72 h 102"/>
                <a:gd name="T32" fmla="*/ 78 w 192"/>
                <a:gd name="T33" fmla="*/ 66 h 102"/>
                <a:gd name="T34" fmla="*/ 78 w 192"/>
                <a:gd name="T35" fmla="*/ 54 h 102"/>
                <a:gd name="T36" fmla="*/ 84 w 192"/>
                <a:gd name="T37" fmla="*/ 36 h 102"/>
                <a:gd name="T38" fmla="*/ 90 w 192"/>
                <a:gd name="T39" fmla="*/ 36 h 102"/>
                <a:gd name="T40" fmla="*/ 96 w 192"/>
                <a:gd name="T41" fmla="*/ 78 h 102"/>
                <a:gd name="T42" fmla="*/ 102 w 192"/>
                <a:gd name="T43" fmla="*/ 48 h 102"/>
                <a:gd name="T44" fmla="*/ 102 w 192"/>
                <a:gd name="T45" fmla="*/ 54 h 102"/>
                <a:gd name="T46" fmla="*/ 108 w 192"/>
                <a:gd name="T47" fmla="*/ 24 h 102"/>
                <a:gd name="T48" fmla="*/ 114 w 192"/>
                <a:gd name="T49" fmla="*/ 72 h 102"/>
                <a:gd name="T50" fmla="*/ 120 w 192"/>
                <a:gd name="T51" fmla="*/ 66 h 102"/>
                <a:gd name="T52" fmla="*/ 126 w 192"/>
                <a:gd name="T53" fmla="*/ 54 h 102"/>
                <a:gd name="T54" fmla="*/ 126 w 192"/>
                <a:gd name="T55" fmla="*/ 54 h 102"/>
                <a:gd name="T56" fmla="*/ 132 w 192"/>
                <a:gd name="T57" fmla="*/ 42 h 102"/>
                <a:gd name="T58" fmla="*/ 138 w 192"/>
                <a:gd name="T59" fmla="*/ 66 h 102"/>
                <a:gd name="T60" fmla="*/ 144 w 192"/>
                <a:gd name="T61" fmla="*/ 60 h 102"/>
                <a:gd name="T62" fmla="*/ 144 w 192"/>
                <a:gd name="T63" fmla="*/ 72 h 102"/>
                <a:gd name="T64" fmla="*/ 150 w 192"/>
                <a:gd name="T65" fmla="*/ 42 h 102"/>
                <a:gd name="T66" fmla="*/ 156 w 192"/>
                <a:gd name="T67" fmla="*/ 78 h 102"/>
                <a:gd name="T68" fmla="*/ 162 w 192"/>
                <a:gd name="T69" fmla="*/ 54 h 102"/>
                <a:gd name="T70" fmla="*/ 162 w 192"/>
                <a:gd name="T71" fmla="*/ 42 h 102"/>
                <a:gd name="T72" fmla="*/ 168 w 192"/>
                <a:gd name="T73" fmla="*/ 42 h 102"/>
                <a:gd name="T74" fmla="*/ 174 w 192"/>
                <a:gd name="T75" fmla="*/ 102 h 102"/>
                <a:gd name="T76" fmla="*/ 180 w 192"/>
                <a:gd name="T77" fmla="*/ 66 h 102"/>
                <a:gd name="T78" fmla="*/ 180 w 192"/>
                <a:gd name="T79" fmla="*/ 66 h 102"/>
                <a:gd name="T80" fmla="*/ 186 w 192"/>
                <a:gd name="T81" fmla="*/ 36 h 102"/>
                <a:gd name="T82" fmla="*/ 192 w 192"/>
                <a:gd name="T83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02">
                  <a:moveTo>
                    <a:pt x="0" y="48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42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78"/>
                  </a:lnTo>
                  <a:lnTo>
                    <a:pt x="12" y="30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54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84"/>
                  </a:lnTo>
                  <a:lnTo>
                    <a:pt x="30" y="90"/>
                  </a:lnTo>
                  <a:lnTo>
                    <a:pt x="30" y="18"/>
                  </a:lnTo>
                  <a:lnTo>
                    <a:pt x="30" y="60"/>
                  </a:lnTo>
                  <a:lnTo>
                    <a:pt x="36" y="84"/>
                  </a:lnTo>
                  <a:lnTo>
                    <a:pt x="36" y="90"/>
                  </a:lnTo>
                  <a:lnTo>
                    <a:pt x="36" y="24"/>
                  </a:lnTo>
                  <a:lnTo>
                    <a:pt x="36" y="60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2"/>
                  </a:lnTo>
                  <a:lnTo>
                    <a:pt x="48" y="54"/>
                  </a:lnTo>
                  <a:lnTo>
                    <a:pt x="54" y="66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72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48"/>
                  </a:lnTo>
                  <a:lnTo>
                    <a:pt x="84" y="72"/>
                  </a:lnTo>
                  <a:lnTo>
                    <a:pt x="84" y="36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0" y="36"/>
                  </a:lnTo>
                  <a:lnTo>
                    <a:pt x="90" y="60"/>
                  </a:lnTo>
                  <a:lnTo>
                    <a:pt x="96" y="48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48"/>
                  </a:lnTo>
                  <a:lnTo>
                    <a:pt x="102" y="102"/>
                  </a:lnTo>
                  <a:lnTo>
                    <a:pt x="102" y="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84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14" y="42"/>
                  </a:lnTo>
                  <a:lnTo>
                    <a:pt x="114" y="72"/>
                  </a:lnTo>
                  <a:lnTo>
                    <a:pt x="114" y="66"/>
                  </a:lnTo>
                  <a:lnTo>
                    <a:pt x="120" y="54"/>
                  </a:lnTo>
                  <a:lnTo>
                    <a:pt x="120" y="66"/>
                  </a:lnTo>
                  <a:lnTo>
                    <a:pt x="120" y="42"/>
                  </a:lnTo>
                  <a:lnTo>
                    <a:pt x="120" y="60"/>
                  </a:lnTo>
                  <a:lnTo>
                    <a:pt x="126" y="54"/>
                  </a:lnTo>
                  <a:lnTo>
                    <a:pt x="126" y="66"/>
                  </a:lnTo>
                  <a:lnTo>
                    <a:pt x="126" y="48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48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44" y="72"/>
                  </a:lnTo>
                  <a:lnTo>
                    <a:pt x="144" y="42"/>
                  </a:lnTo>
                  <a:lnTo>
                    <a:pt x="144" y="72"/>
                  </a:lnTo>
                  <a:lnTo>
                    <a:pt x="150" y="60"/>
                  </a:lnTo>
                  <a:lnTo>
                    <a:pt x="150" y="72"/>
                  </a:lnTo>
                  <a:lnTo>
                    <a:pt x="150" y="42"/>
                  </a:lnTo>
                  <a:lnTo>
                    <a:pt x="150" y="60"/>
                  </a:lnTo>
                  <a:lnTo>
                    <a:pt x="156" y="66"/>
                  </a:lnTo>
                  <a:lnTo>
                    <a:pt x="156" y="78"/>
                  </a:lnTo>
                  <a:lnTo>
                    <a:pt x="156" y="36"/>
                  </a:lnTo>
                  <a:lnTo>
                    <a:pt x="156" y="48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60"/>
                  </a:lnTo>
                  <a:lnTo>
                    <a:pt x="168" y="72"/>
                  </a:lnTo>
                  <a:lnTo>
                    <a:pt x="168" y="4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102"/>
                  </a:lnTo>
                  <a:lnTo>
                    <a:pt x="174" y="6"/>
                  </a:lnTo>
                  <a:lnTo>
                    <a:pt x="174" y="9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80" y="36"/>
                  </a:lnTo>
                  <a:lnTo>
                    <a:pt x="180" y="66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36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92" y="5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68"/>
            <p:cNvSpPr>
              <a:spLocks/>
            </p:cNvSpPr>
            <p:nvPr/>
          </p:nvSpPr>
          <p:spPr bwMode="auto">
            <a:xfrm>
              <a:off x="4171950" y="1400175"/>
              <a:ext cx="333375" cy="447675"/>
            </a:xfrm>
            <a:custGeom>
              <a:avLst/>
              <a:gdLst>
                <a:gd name="T0" fmla="*/ 6 w 210"/>
                <a:gd name="T1" fmla="*/ 150 h 282"/>
                <a:gd name="T2" fmla="*/ 12 w 210"/>
                <a:gd name="T3" fmla="*/ 138 h 282"/>
                <a:gd name="T4" fmla="*/ 18 w 210"/>
                <a:gd name="T5" fmla="*/ 144 h 282"/>
                <a:gd name="T6" fmla="*/ 24 w 210"/>
                <a:gd name="T7" fmla="*/ 132 h 282"/>
                <a:gd name="T8" fmla="*/ 30 w 210"/>
                <a:gd name="T9" fmla="*/ 186 h 282"/>
                <a:gd name="T10" fmla="*/ 36 w 210"/>
                <a:gd name="T11" fmla="*/ 150 h 282"/>
                <a:gd name="T12" fmla="*/ 36 w 210"/>
                <a:gd name="T13" fmla="*/ 156 h 282"/>
                <a:gd name="T14" fmla="*/ 42 w 210"/>
                <a:gd name="T15" fmla="*/ 150 h 282"/>
                <a:gd name="T16" fmla="*/ 48 w 210"/>
                <a:gd name="T17" fmla="*/ 186 h 282"/>
                <a:gd name="T18" fmla="*/ 54 w 210"/>
                <a:gd name="T19" fmla="*/ 156 h 282"/>
                <a:gd name="T20" fmla="*/ 54 w 210"/>
                <a:gd name="T21" fmla="*/ 168 h 282"/>
                <a:gd name="T22" fmla="*/ 60 w 210"/>
                <a:gd name="T23" fmla="*/ 168 h 282"/>
                <a:gd name="T24" fmla="*/ 66 w 210"/>
                <a:gd name="T25" fmla="*/ 180 h 282"/>
                <a:gd name="T26" fmla="*/ 72 w 210"/>
                <a:gd name="T27" fmla="*/ 144 h 282"/>
                <a:gd name="T28" fmla="*/ 78 w 210"/>
                <a:gd name="T29" fmla="*/ 144 h 282"/>
                <a:gd name="T30" fmla="*/ 84 w 210"/>
                <a:gd name="T31" fmla="*/ 174 h 282"/>
                <a:gd name="T32" fmla="*/ 90 w 210"/>
                <a:gd name="T33" fmla="*/ 144 h 282"/>
                <a:gd name="T34" fmla="*/ 90 w 210"/>
                <a:gd name="T35" fmla="*/ 180 h 282"/>
                <a:gd name="T36" fmla="*/ 96 w 210"/>
                <a:gd name="T37" fmla="*/ 114 h 282"/>
                <a:gd name="T38" fmla="*/ 102 w 210"/>
                <a:gd name="T39" fmla="*/ 180 h 282"/>
                <a:gd name="T40" fmla="*/ 108 w 210"/>
                <a:gd name="T41" fmla="*/ 150 h 282"/>
                <a:gd name="T42" fmla="*/ 108 w 210"/>
                <a:gd name="T43" fmla="*/ 162 h 282"/>
                <a:gd name="T44" fmla="*/ 114 w 210"/>
                <a:gd name="T45" fmla="*/ 126 h 282"/>
                <a:gd name="T46" fmla="*/ 120 w 210"/>
                <a:gd name="T47" fmla="*/ 174 h 282"/>
                <a:gd name="T48" fmla="*/ 126 w 210"/>
                <a:gd name="T49" fmla="*/ 234 h 282"/>
                <a:gd name="T50" fmla="*/ 132 w 210"/>
                <a:gd name="T51" fmla="*/ 162 h 282"/>
                <a:gd name="T52" fmla="*/ 132 w 210"/>
                <a:gd name="T53" fmla="*/ 180 h 282"/>
                <a:gd name="T54" fmla="*/ 138 w 210"/>
                <a:gd name="T55" fmla="*/ 84 h 282"/>
                <a:gd name="T56" fmla="*/ 144 w 210"/>
                <a:gd name="T57" fmla="*/ 120 h 282"/>
                <a:gd name="T58" fmla="*/ 150 w 210"/>
                <a:gd name="T59" fmla="*/ 132 h 282"/>
                <a:gd name="T60" fmla="*/ 156 w 210"/>
                <a:gd name="T61" fmla="*/ 180 h 282"/>
                <a:gd name="T62" fmla="*/ 162 w 210"/>
                <a:gd name="T63" fmla="*/ 150 h 282"/>
                <a:gd name="T64" fmla="*/ 162 w 210"/>
                <a:gd name="T65" fmla="*/ 168 h 282"/>
                <a:gd name="T66" fmla="*/ 168 w 210"/>
                <a:gd name="T67" fmla="*/ 126 h 282"/>
                <a:gd name="T68" fmla="*/ 174 w 210"/>
                <a:gd name="T69" fmla="*/ 174 h 282"/>
                <a:gd name="T70" fmla="*/ 180 w 210"/>
                <a:gd name="T71" fmla="*/ 174 h 282"/>
                <a:gd name="T72" fmla="*/ 186 w 210"/>
                <a:gd name="T73" fmla="*/ 156 h 282"/>
                <a:gd name="T74" fmla="*/ 186 w 210"/>
                <a:gd name="T75" fmla="*/ 156 h 282"/>
                <a:gd name="T76" fmla="*/ 192 w 210"/>
                <a:gd name="T77" fmla="*/ 144 h 282"/>
                <a:gd name="T78" fmla="*/ 198 w 210"/>
                <a:gd name="T79" fmla="*/ 174 h 282"/>
                <a:gd name="T80" fmla="*/ 204 w 210"/>
                <a:gd name="T81" fmla="*/ 156 h 282"/>
                <a:gd name="T82" fmla="*/ 204 w 210"/>
                <a:gd name="T83" fmla="*/ 16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282">
                  <a:moveTo>
                    <a:pt x="0" y="156"/>
                  </a:moveTo>
                  <a:lnTo>
                    <a:pt x="6" y="168"/>
                  </a:lnTo>
                  <a:lnTo>
                    <a:pt x="6" y="150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12" y="138"/>
                  </a:lnTo>
                  <a:lnTo>
                    <a:pt x="12" y="180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18" y="186"/>
                  </a:lnTo>
                  <a:lnTo>
                    <a:pt x="24" y="144"/>
                  </a:lnTo>
                  <a:lnTo>
                    <a:pt x="24" y="132"/>
                  </a:lnTo>
                  <a:lnTo>
                    <a:pt x="24" y="168"/>
                  </a:lnTo>
                  <a:lnTo>
                    <a:pt x="30" y="162"/>
                  </a:lnTo>
                  <a:lnTo>
                    <a:pt x="30" y="186"/>
                  </a:lnTo>
                  <a:lnTo>
                    <a:pt x="30" y="138"/>
                  </a:lnTo>
                  <a:lnTo>
                    <a:pt x="30" y="168"/>
                  </a:lnTo>
                  <a:lnTo>
                    <a:pt x="36" y="150"/>
                  </a:lnTo>
                  <a:lnTo>
                    <a:pt x="36" y="174"/>
                  </a:lnTo>
                  <a:lnTo>
                    <a:pt x="36" y="144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42" y="168"/>
                  </a:lnTo>
                  <a:lnTo>
                    <a:pt x="42" y="150"/>
                  </a:lnTo>
                  <a:lnTo>
                    <a:pt x="42" y="150"/>
                  </a:lnTo>
                  <a:lnTo>
                    <a:pt x="48" y="162"/>
                  </a:lnTo>
                  <a:lnTo>
                    <a:pt x="48" y="186"/>
                  </a:lnTo>
                  <a:lnTo>
                    <a:pt x="48" y="138"/>
                  </a:lnTo>
                  <a:lnTo>
                    <a:pt x="48" y="150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60" y="144"/>
                  </a:lnTo>
                  <a:lnTo>
                    <a:pt x="60" y="180"/>
                  </a:lnTo>
                  <a:lnTo>
                    <a:pt x="60" y="168"/>
                  </a:lnTo>
                  <a:lnTo>
                    <a:pt x="66" y="150"/>
                  </a:lnTo>
                  <a:lnTo>
                    <a:pt x="66" y="138"/>
                  </a:lnTo>
                  <a:lnTo>
                    <a:pt x="66" y="180"/>
                  </a:lnTo>
                  <a:lnTo>
                    <a:pt x="72" y="156"/>
                  </a:lnTo>
                  <a:lnTo>
                    <a:pt x="72" y="168"/>
                  </a:lnTo>
                  <a:lnTo>
                    <a:pt x="72" y="144"/>
                  </a:lnTo>
                  <a:lnTo>
                    <a:pt x="72" y="162"/>
                  </a:lnTo>
                  <a:lnTo>
                    <a:pt x="78" y="150"/>
                  </a:lnTo>
                  <a:lnTo>
                    <a:pt x="78" y="144"/>
                  </a:lnTo>
                  <a:lnTo>
                    <a:pt x="78" y="180"/>
                  </a:lnTo>
                  <a:lnTo>
                    <a:pt x="84" y="144"/>
                  </a:lnTo>
                  <a:lnTo>
                    <a:pt x="84" y="174"/>
                  </a:lnTo>
                  <a:lnTo>
                    <a:pt x="84" y="138"/>
                  </a:lnTo>
                  <a:lnTo>
                    <a:pt x="84" y="156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6" y="156"/>
                  </a:lnTo>
                  <a:lnTo>
                    <a:pt x="96" y="198"/>
                  </a:lnTo>
                  <a:lnTo>
                    <a:pt x="96" y="114"/>
                  </a:lnTo>
                  <a:lnTo>
                    <a:pt x="96" y="162"/>
                  </a:lnTo>
                  <a:lnTo>
                    <a:pt x="102" y="156"/>
                  </a:lnTo>
                  <a:lnTo>
                    <a:pt x="102" y="180"/>
                  </a:lnTo>
                  <a:lnTo>
                    <a:pt x="102" y="132"/>
                  </a:lnTo>
                  <a:lnTo>
                    <a:pt x="102" y="174"/>
                  </a:lnTo>
                  <a:lnTo>
                    <a:pt x="108" y="150"/>
                  </a:lnTo>
                  <a:lnTo>
                    <a:pt x="108" y="180"/>
                  </a:lnTo>
                  <a:lnTo>
                    <a:pt x="108" y="138"/>
                  </a:lnTo>
                  <a:lnTo>
                    <a:pt x="108" y="162"/>
                  </a:lnTo>
                  <a:lnTo>
                    <a:pt x="114" y="156"/>
                  </a:lnTo>
                  <a:lnTo>
                    <a:pt x="114" y="186"/>
                  </a:lnTo>
                  <a:lnTo>
                    <a:pt x="114" y="126"/>
                  </a:lnTo>
                  <a:lnTo>
                    <a:pt x="114" y="162"/>
                  </a:lnTo>
                  <a:lnTo>
                    <a:pt x="120" y="150"/>
                  </a:lnTo>
                  <a:lnTo>
                    <a:pt x="120" y="174"/>
                  </a:lnTo>
                  <a:lnTo>
                    <a:pt x="120" y="138"/>
                  </a:lnTo>
                  <a:lnTo>
                    <a:pt x="126" y="168"/>
                  </a:lnTo>
                  <a:lnTo>
                    <a:pt x="126" y="234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32" y="162"/>
                  </a:lnTo>
                  <a:lnTo>
                    <a:pt x="132" y="282"/>
                  </a:lnTo>
                  <a:lnTo>
                    <a:pt x="132" y="0"/>
                  </a:lnTo>
                  <a:lnTo>
                    <a:pt x="132" y="180"/>
                  </a:lnTo>
                  <a:lnTo>
                    <a:pt x="138" y="174"/>
                  </a:lnTo>
                  <a:lnTo>
                    <a:pt x="138" y="210"/>
                  </a:lnTo>
                  <a:lnTo>
                    <a:pt x="138" y="84"/>
                  </a:lnTo>
                  <a:lnTo>
                    <a:pt x="138" y="168"/>
                  </a:lnTo>
                  <a:lnTo>
                    <a:pt x="144" y="216"/>
                  </a:lnTo>
                  <a:lnTo>
                    <a:pt x="144" y="120"/>
                  </a:lnTo>
                  <a:lnTo>
                    <a:pt x="144" y="174"/>
                  </a:lnTo>
                  <a:lnTo>
                    <a:pt x="150" y="192"/>
                  </a:lnTo>
                  <a:lnTo>
                    <a:pt x="150" y="132"/>
                  </a:lnTo>
                  <a:lnTo>
                    <a:pt x="150" y="144"/>
                  </a:lnTo>
                  <a:lnTo>
                    <a:pt x="156" y="168"/>
                  </a:lnTo>
                  <a:lnTo>
                    <a:pt x="156" y="180"/>
                  </a:lnTo>
                  <a:lnTo>
                    <a:pt x="156" y="132"/>
                  </a:lnTo>
                  <a:lnTo>
                    <a:pt x="156" y="156"/>
                  </a:lnTo>
                  <a:lnTo>
                    <a:pt x="162" y="150"/>
                  </a:lnTo>
                  <a:lnTo>
                    <a:pt x="162" y="180"/>
                  </a:lnTo>
                  <a:lnTo>
                    <a:pt x="162" y="144"/>
                  </a:lnTo>
                  <a:lnTo>
                    <a:pt x="162" y="168"/>
                  </a:lnTo>
                  <a:lnTo>
                    <a:pt x="168" y="156"/>
                  </a:lnTo>
                  <a:lnTo>
                    <a:pt x="168" y="192"/>
                  </a:lnTo>
                  <a:lnTo>
                    <a:pt x="168" y="126"/>
                  </a:lnTo>
                  <a:lnTo>
                    <a:pt x="168" y="168"/>
                  </a:lnTo>
                  <a:lnTo>
                    <a:pt x="174" y="156"/>
                  </a:lnTo>
                  <a:lnTo>
                    <a:pt x="174" y="174"/>
                  </a:lnTo>
                  <a:lnTo>
                    <a:pt x="174" y="150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0" y="144"/>
                  </a:lnTo>
                  <a:lnTo>
                    <a:pt x="180" y="162"/>
                  </a:lnTo>
                  <a:lnTo>
                    <a:pt x="186" y="156"/>
                  </a:lnTo>
                  <a:lnTo>
                    <a:pt x="186" y="174"/>
                  </a:lnTo>
                  <a:lnTo>
                    <a:pt x="186" y="144"/>
                  </a:lnTo>
                  <a:lnTo>
                    <a:pt x="186" y="156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92" y="144"/>
                  </a:lnTo>
                  <a:lnTo>
                    <a:pt x="192" y="150"/>
                  </a:lnTo>
                  <a:lnTo>
                    <a:pt x="198" y="156"/>
                  </a:lnTo>
                  <a:lnTo>
                    <a:pt x="198" y="174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204" y="156"/>
                  </a:lnTo>
                  <a:lnTo>
                    <a:pt x="204" y="180"/>
                  </a:lnTo>
                  <a:lnTo>
                    <a:pt x="204" y="144"/>
                  </a:lnTo>
                  <a:lnTo>
                    <a:pt x="204" y="162"/>
                  </a:lnTo>
                  <a:lnTo>
                    <a:pt x="210" y="168"/>
                  </a:lnTo>
                  <a:lnTo>
                    <a:pt x="210" y="18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69"/>
            <p:cNvSpPr>
              <a:spLocks/>
            </p:cNvSpPr>
            <p:nvPr/>
          </p:nvSpPr>
          <p:spPr bwMode="auto">
            <a:xfrm>
              <a:off x="4505325" y="1581150"/>
              <a:ext cx="323850" cy="133350"/>
            </a:xfrm>
            <a:custGeom>
              <a:avLst/>
              <a:gdLst>
                <a:gd name="T0" fmla="*/ 0 w 204"/>
                <a:gd name="T1" fmla="*/ 30 h 84"/>
                <a:gd name="T2" fmla="*/ 6 w 204"/>
                <a:gd name="T3" fmla="*/ 60 h 84"/>
                <a:gd name="T4" fmla="*/ 12 w 204"/>
                <a:gd name="T5" fmla="*/ 48 h 84"/>
                <a:gd name="T6" fmla="*/ 18 w 204"/>
                <a:gd name="T7" fmla="*/ 24 h 84"/>
                <a:gd name="T8" fmla="*/ 24 w 204"/>
                <a:gd name="T9" fmla="*/ 66 h 84"/>
                <a:gd name="T10" fmla="*/ 30 w 204"/>
                <a:gd name="T11" fmla="*/ 36 h 84"/>
                <a:gd name="T12" fmla="*/ 30 w 204"/>
                <a:gd name="T13" fmla="*/ 42 h 84"/>
                <a:gd name="T14" fmla="*/ 36 w 204"/>
                <a:gd name="T15" fmla="*/ 36 h 84"/>
                <a:gd name="T16" fmla="*/ 42 w 204"/>
                <a:gd name="T17" fmla="*/ 6 h 84"/>
                <a:gd name="T18" fmla="*/ 48 w 204"/>
                <a:gd name="T19" fmla="*/ 18 h 84"/>
                <a:gd name="T20" fmla="*/ 54 w 204"/>
                <a:gd name="T21" fmla="*/ 66 h 84"/>
                <a:gd name="T22" fmla="*/ 60 w 204"/>
                <a:gd name="T23" fmla="*/ 78 h 84"/>
                <a:gd name="T24" fmla="*/ 66 w 204"/>
                <a:gd name="T25" fmla="*/ 42 h 84"/>
                <a:gd name="T26" fmla="*/ 66 w 204"/>
                <a:gd name="T27" fmla="*/ 60 h 84"/>
                <a:gd name="T28" fmla="*/ 72 w 204"/>
                <a:gd name="T29" fmla="*/ 24 h 84"/>
                <a:gd name="T30" fmla="*/ 78 w 204"/>
                <a:gd name="T31" fmla="*/ 72 h 84"/>
                <a:gd name="T32" fmla="*/ 84 w 204"/>
                <a:gd name="T33" fmla="*/ 60 h 84"/>
                <a:gd name="T34" fmla="*/ 84 w 204"/>
                <a:gd name="T35" fmla="*/ 42 h 84"/>
                <a:gd name="T36" fmla="*/ 90 w 204"/>
                <a:gd name="T37" fmla="*/ 54 h 84"/>
                <a:gd name="T38" fmla="*/ 96 w 204"/>
                <a:gd name="T39" fmla="*/ 30 h 84"/>
                <a:gd name="T40" fmla="*/ 102 w 204"/>
                <a:gd name="T41" fmla="*/ 60 h 84"/>
                <a:gd name="T42" fmla="*/ 108 w 204"/>
                <a:gd name="T43" fmla="*/ 66 h 84"/>
                <a:gd name="T44" fmla="*/ 114 w 204"/>
                <a:gd name="T45" fmla="*/ 54 h 84"/>
                <a:gd name="T46" fmla="*/ 114 w 204"/>
                <a:gd name="T47" fmla="*/ 36 h 84"/>
                <a:gd name="T48" fmla="*/ 120 w 204"/>
                <a:gd name="T49" fmla="*/ 60 h 84"/>
                <a:gd name="T50" fmla="*/ 126 w 204"/>
                <a:gd name="T51" fmla="*/ 24 h 84"/>
                <a:gd name="T52" fmla="*/ 132 w 204"/>
                <a:gd name="T53" fmla="*/ 54 h 84"/>
                <a:gd name="T54" fmla="*/ 138 w 204"/>
                <a:gd name="T55" fmla="*/ 54 h 84"/>
                <a:gd name="T56" fmla="*/ 138 w 204"/>
                <a:gd name="T57" fmla="*/ 48 h 84"/>
                <a:gd name="T58" fmla="*/ 144 w 204"/>
                <a:gd name="T59" fmla="*/ 0 h 84"/>
                <a:gd name="T60" fmla="*/ 150 w 204"/>
                <a:gd name="T61" fmla="*/ 66 h 84"/>
                <a:gd name="T62" fmla="*/ 156 w 204"/>
                <a:gd name="T63" fmla="*/ 36 h 84"/>
                <a:gd name="T64" fmla="*/ 162 w 204"/>
                <a:gd name="T65" fmla="*/ 48 h 84"/>
                <a:gd name="T66" fmla="*/ 162 w 204"/>
                <a:gd name="T67" fmla="*/ 48 h 84"/>
                <a:gd name="T68" fmla="*/ 168 w 204"/>
                <a:gd name="T69" fmla="*/ 24 h 84"/>
                <a:gd name="T70" fmla="*/ 174 w 204"/>
                <a:gd name="T71" fmla="*/ 66 h 84"/>
                <a:gd name="T72" fmla="*/ 180 w 204"/>
                <a:gd name="T73" fmla="*/ 60 h 84"/>
                <a:gd name="T74" fmla="*/ 186 w 204"/>
                <a:gd name="T75" fmla="*/ 42 h 84"/>
                <a:gd name="T76" fmla="*/ 186 w 204"/>
                <a:gd name="T77" fmla="*/ 54 h 84"/>
                <a:gd name="T78" fmla="*/ 192 w 204"/>
                <a:gd name="T79" fmla="*/ 48 h 84"/>
                <a:gd name="T80" fmla="*/ 198 w 204"/>
                <a:gd name="T81" fmla="*/ 24 h 84"/>
                <a:gd name="T82" fmla="*/ 204 w 204"/>
                <a:gd name="T83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84">
                  <a:moveTo>
                    <a:pt x="0" y="66"/>
                  </a:moveTo>
                  <a:lnTo>
                    <a:pt x="0" y="24"/>
                  </a:lnTo>
                  <a:lnTo>
                    <a:pt x="0" y="30"/>
                  </a:lnTo>
                  <a:lnTo>
                    <a:pt x="6" y="48"/>
                  </a:lnTo>
                  <a:lnTo>
                    <a:pt x="6" y="30"/>
                  </a:lnTo>
                  <a:lnTo>
                    <a:pt x="6" y="60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60"/>
                  </a:lnTo>
                  <a:lnTo>
                    <a:pt x="18" y="24"/>
                  </a:lnTo>
                  <a:lnTo>
                    <a:pt x="18" y="60"/>
                  </a:lnTo>
                  <a:lnTo>
                    <a:pt x="24" y="42"/>
                  </a:lnTo>
                  <a:lnTo>
                    <a:pt x="24" y="66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60"/>
                  </a:lnTo>
                  <a:lnTo>
                    <a:pt x="30" y="24"/>
                  </a:lnTo>
                  <a:lnTo>
                    <a:pt x="30" y="42"/>
                  </a:lnTo>
                  <a:lnTo>
                    <a:pt x="36" y="72"/>
                  </a:lnTo>
                  <a:lnTo>
                    <a:pt x="36" y="6"/>
                  </a:lnTo>
                  <a:lnTo>
                    <a:pt x="36" y="36"/>
                  </a:lnTo>
                  <a:lnTo>
                    <a:pt x="42" y="48"/>
                  </a:lnTo>
                  <a:lnTo>
                    <a:pt x="42" y="84"/>
                  </a:lnTo>
                  <a:lnTo>
                    <a:pt x="42" y="6"/>
                  </a:lnTo>
                  <a:lnTo>
                    <a:pt x="42" y="48"/>
                  </a:lnTo>
                  <a:lnTo>
                    <a:pt x="48" y="72"/>
                  </a:lnTo>
                  <a:lnTo>
                    <a:pt x="48" y="18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60" y="48"/>
                  </a:lnTo>
                  <a:lnTo>
                    <a:pt x="60" y="78"/>
                  </a:lnTo>
                  <a:lnTo>
                    <a:pt x="60" y="12"/>
                  </a:lnTo>
                  <a:lnTo>
                    <a:pt x="60" y="60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72"/>
                  </a:lnTo>
                  <a:lnTo>
                    <a:pt x="72" y="24"/>
                  </a:lnTo>
                  <a:lnTo>
                    <a:pt x="72" y="48"/>
                  </a:lnTo>
                  <a:lnTo>
                    <a:pt x="78" y="30"/>
                  </a:lnTo>
                  <a:lnTo>
                    <a:pt x="78" y="72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90" y="18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6" y="48"/>
                  </a:lnTo>
                  <a:lnTo>
                    <a:pt x="96" y="66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2" y="30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24"/>
                  </a:lnTo>
                  <a:lnTo>
                    <a:pt x="108" y="48"/>
                  </a:lnTo>
                  <a:lnTo>
                    <a:pt x="114" y="54"/>
                  </a:lnTo>
                  <a:lnTo>
                    <a:pt x="114" y="66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20" y="36"/>
                  </a:lnTo>
                  <a:lnTo>
                    <a:pt x="120" y="60"/>
                  </a:lnTo>
                  <a:lnTo>
                    <a:pt x="126" y="36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36"/>
                  </a:lnTo>
                  <a:lnTo>
                    <a:pt x="132" y="48"/>
                  </a:lnTo>
                  <a:lnTo>
                    <a:pt x="132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8" y="54"/>
                  </a:lnTo>
                  <a:lnTo>
                    <a:pt x="138" y="66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44" y="42"/>
                  </a:lnTo>
                  <a:lnTo>
                    <a:pt x="144" y="78"/>
                  </a:lnTo>
                  <a:lnTo>
                    <a:pt x="144" y="0"/>
                  </a:lnTo>
                  <a:lnTo>
                    <a:pt x="144" y="54"/>
                  </a:lnTo>
                  <a:lnTo>
                    <a:pt x="150" y="42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36"/>
                  </a:lnTo>
                  <a:lnTo>
                    <a:pt x="156" y="66"/>
                  </a:lnTo>
                  <a:lnTo>
                    <a:pt x="156" y="24"/>
                  </a:lnTo>
                  <a:lnTo>
                    <a:pt x="162" y="48"/>
                  </a:lnTo>
                  <a:lnTo>
                    <a:pt x="162" y="66"/>
                  </a:lnTo>
                  <a:lnTo>
                    <a:pt x="162" y="30"/>
                  </a:lnTo>
                  <a:lnTo>
                    <a:pt x="162" y="48"/>
                  </a:lnTo>
                  <a:lnTo>
                    <a:pt x="168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60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80" y="54"/>
                  </a:lnTo>
                  <a:lnTo>
                    <a:pt x="180" y="60"/>
                  </a:lnTo>
                  <a:lnTo>
                    <a:pt x="180" y="36"/>
                  </a:lnTo>
                  <a:lnTo>
                    <a:pt x="180" y="48"/>
                  </a:lnTo>
                  <a:lnTo>
                    <a:pt x="186" y="42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54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8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204" y="18"/>
                  </a:lnTo>
                  <a:lnTo>
                    <a:pt x="204" y="6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70"/>
            <p:cNvSpPr>
              <a:spLocks/>
            </p:cNvSpPr>
            <p:nvPr/>
          </p:nvSpPr>
          <p:spPr bwMode="auto">
            <a:xfrm>
              <a:off x="4829175" y="1590675"/>
              <a:ext cx="342900" cy="123825"/>
            </a:xfrm>
            <a:custGeom>
              <a:avLst/>
              <a:gdLst>
                <a:gd name="T0" fmla="*/ 6 w 216"/>
                <a:gd name="T1" fmla="*/ 54 h 78"/>
                <a:gd name="T2" fmla="*/ 12 w 216"/>
                <a:gd name="T3" fmla="*/ 42 h 78"/>
                <a:gd name="T4" fmla="*/ 18 w 216"/>
                <a:gd name="T5" fmla="*/ 78 h 78"/>
                <a:gd name="T6" fmla="*/ 24 w 216"/>
                <a:gd name="T7" fmla="*/ 30 h 78"/>
                <a:gd name="T8" fmla="*/ 24 w 216"/>
                <a:gd name="T9" fmla="*/ 48 h 78"/>
                <a:gd name="T10" fmla="*/ 30 w 216"/>
                <a:gd name="T11" fmla="*/ 24 h 78"/>
                <a:gd name="T12" fmla="*/ 36 w 216"/>
                <a:gd name="T13" fmla="*/ 48 h 78"/>
                <a:gd name="T14" fmla="*/ 42 w 216"/>
                <a:gd name="T15" fmla="*/ 36 h 78"/>
                <a:gd name="T16" fmla="*/ 42 w 216"/>
                <a:gd name="T17" fmla="*/ 42 h 78"/>
                <a:gd name="T18" fmla="*/ 48 w 216"/>
                <a:gd name="T19" fmla="*/ 30 h 78"/>
                <a:gd name="T20" fmla="*/ 54 w 216"/>
                <a:gd name="T21" fmla="*/ 30 h 78"/>
                <a:gd name="T22" fmla="*/ 60 w 216"/>
                <a:gd name="T23" fmla="*/ 60 h 78"/>
                <a:gd name="T24" fmla="*/ 66 w 216"/>
                <a:gd name="T25" fmla="*/ 30 h 78"/>
                <a:gd name="T26" fmla="*/ 72 w 216"/>
                <a:gd name="T27" fmla="*/ 30 h 78"/>
                <a:gd name="T28" fmla="*/ 72 w 216"/>
                <a:gd name="T29" fmla="*/ 36 h 78"/>
                <a:gd name="T30" fmla="*/ 78 w 216"/>
                <a:gd name="T31" fmla="*/ 18 h 78"/>
                <a:gd name="T32" fmla="*/ 84 w 216"/>
                <a:gd name="T33" fmla="*/ 54 h 78"/>
                <a:gd name="T34" fmla="*/ 90 w 216"/>
                <a:gd name="T35" fmla="*/ 48 h 78"/>
                <a:gd name="T36" fmla="*/ 90 w 216"/>
                <a:gd name="T37" fmla="*/ 42 h 78"/>
                <a:gd name="T38" fmla="*/ 96 w 216"/>
                <a:gd name="T39" fmla="*/ 54 h 78"/>
                <a:gd name="T40" fmla="*/ 102 w 216"/>
                <a:gd name="T41" fmla="*/ 36 h 78"/>
                <a:gd name="T42" fmla="*/ 108 w 216"/>
                <a:gd name="T43" fmla="*/ 24 h 78"/>
                <a:gd name="T44" fmla="*/ 114 w 216"/>
                <a:gd name="T45" fmla="*/ 42 h 78"/>
                <a:gd name="T46" fmla="*/ 120 w 216"/>
                <a:gd name="T47" fmla="*/ 60 h 78"/>
                <a:gd name="T48" fmla="*/ 126 w 216"/>
                <a:gd name="T49" fmla="*/ 12 h 78"/>
                <a:gd name="T50" fmla="*/ 132 w 216"/>
                <a:gd name="T51" fmla="*/ 60 h 78"/>
                <a:gd name="T52" fmla="*/ 138 w 216"/>
                <a:gd name="T53" fmla="*/ 30 h 78"/>
                <a:gd name="T54" fmla="*/ 144 w 216"/>
                <a:gd name="T55" fmla="*/ 42 h 78"/>
                <a:gd name="T56" fmla="*/ 144 w 216"/>
                <a:gd name="T57" fmla="*/ 48 h 78"/>
                <a:gd name="T58" fmla="*/ 150 w 216"/>
                <a:gd name="T59" fmla="*/ 24 h 78"/>
                <a:gd name="T60" fmla="*/ 156 w 216"/>
                <a:gd name="T61" fmla="*/ 60 h 78"/>
                <a:gd name="T62" fmla="*/ 162 w 216"/>
                <a:gd name="T63" fmla="*/ 12 h 78"/>
                <a:gd name="T64" fmla="*/ 168 w 216"/>
                <a:gd name="T65" fmla="*/ 48 h 78"/>
                <a:gd name="T66" fmla="*/ 168 w 216"/>
                <a:gd name="T67" fmla="*/ 24 h 78"/>
                <a:gd name="T68" fmla="*/ 174 w 216"/>
                <a:gd name="T69" fmla="*/ 42 h 78"/>
                <a:gd name="T70" fmla="*/ 180 w 216"/>
                <a:gd name="T71" fmla="*/ 30 h 78"/>
                <a:gd name="T72" fmla="*/ 186 w 216"/>
                <a:gd name="T73" fmla="*/ 24 h 78"/>
                <a:gd name="T74" fmla="*/ 192 w 216"/>
                <a:gd name="T75" fmla="*/ 54 h 78"/>
                <a:gd name="T76" fmla="*/ 198 w 216"/>
                <a:gd name="T77" fmla="*/ 36 h 78"/>
                <a:gd name="T78" fmla="*/ 198 w 216"/>
                <a:gd name="T79" fmla="*/ 36 h 78"/>
                <a:gd name="T80" fmla="*/ 204 w 216"/>
                <a:gd name="T81" fmla="*/ 48 h 78"/>
                <a:gd name="T82" fmla="*/ 210 w 216"/>
                <a:gd name="T83" fmla="*/ 2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78">
                  <a:moveTo>
                    <a:pt x="0" y="54"/>
                  </a:moveTo>
                  <a:lnTo>
                    <a:pt x="6" y="48"/>
                  </a:lnTo>
                  <a:lnTo>
                    <a:pt x="6" y="54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60"/>
                  </a:lnTo>
                  <a:lnTo>
                    <a:pt x="12" y="6"/>
                  </a:lnTo>
                  <a:lnTo>
                    <a:pt x="18" y="78"/>
                  </a:lnTo>
                  <a:lnTo>
                    <a:pt x="18" y="72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72"/>
                  </a:lnTo>
                  <a:lnTo>
                    <a:pt x="24" y="6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4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30"/>
                  </a:lnTo>
                  <a:lnTo>
                    <a:pt x="36" y="48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24"/>
                  </a:lnTo>
                  <a:lnTo>
                    <a:pt x="42" y="42"/>
                  </a:lnTo>
                  <a:lnTo>
                    <a:pt x="48" y="36"/>
                  </a:lnTo>
                  <a:lnTo>
                    <a:pt x="48" y="48"/>
                  </a:lnTo>
                  <a:lnTo>
                    <a:pt x="48" y="3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60"/>
                  </a:lnTo>
                  <a:lnTo>
                    <a:pt x="60" y="18"/>
                  </a:lnTo>
                  <a:lnTo>
                    <a:pt x="60" y="48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66" y="18"/>
                  </a:lnTo>
                  <a:lnTo>
                    <a:pt x="72" y="30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18"/>
                  </a:lnTo>
                  <a:lnTo>
                    <a:pt x="78" y="36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84" y="18"/>
                  </a:lnTo>
                  <a:lnTo>
                    <a:pt x="84" y="36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66"/>
                  </a:lnTo>
                  <a:lnTo>
                    <a:pt x="96" y="12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2" y="24"/>
                  </a:lnTo>
                  <a:lnTo>
                    <a:pt x="102" y="36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8" y="24"/>
                  </a:lnTo>
                  <a:lnTo>
                    <a:pt x="114" y="54"/>
                  </a:lnTo>
                  <a:lnTo>
                    <a:pt x="114" y="18"/>
                  </a:lnTo>
                  <a:lnTo>
                    <a:pt x="114" y="42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20" y="60"/>
                  </a:lnTo>
                  <a:lnTo>
                    <a:pt x="126" y="48"/>
                  </a:lnTo>
                  <a:lnTo>
                    <a:pt x="126" y="66"/>
                  </a:lnTo>
                  <a:lnTo>
                    <a:pt x="126" y="12"/>
                  </a:lnTo>
                  <a:lnTo>
                    <a:pt x="126" y="48"/>
                  </a:lnTo>
                  <a:lnTo>
                    <a:pt x="132" y="24"/>
                  </a:lnTo>
                  <a:lnTo>
                    <a:pt x="132" y="60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30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12"/>
                  </a:lnTo>
                  <a:lnTo>
                    <a:pt x="144" y="48"/>
                  </a:lnTo>
                  <a:lnTo>
                    <a:pt x="150" y="30"/>
                  </a:lnTo>
                  <a:lnTo>
                    <a:pt x="150" y="54"/>
                  </a:lnTo>
                  <a:lnTo>
                    <a:pt x="150" y="24"/>
                  </a:lnTo>
                  <a:lnTo>
                    <a:pt x="150" y="30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24"/>
                  </a:lnTo>
                  <a:lnTo>
                    <a:pt x="156" y="48"/>
                  </a:lnTo>
                  <a:lnTo>
                    <a:pt x="162" y="12"/>
                  </a:lnTo>
                  <a:lnTo>
                    <a:pt x="162" y="60"/>
                  </a:lnTo>
                  <a:lnTo>
                    <a:pt x="162" y="42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12"/>
                  </a:lnTo>
                  <a:lnTo>
                    <a:pt x="168" y="24"/>
                  </a:lnTo>
                  <a:lnTo>
                    <a:pt x="174" y="66"/>
                  </a:lnTo>
                  <a:lnTo>
                    <a:pt x="174" y="18"/>
                  </a:lnTo>
                  <a:lnTo>
                    <a:pt x="174" y="42"/>
                  </a:lnTo>
                  <a:lnTo>
                    <a:pt x="180" y="30"/>
                  </a:lnTo>
                  <a:lnTo>
                    <a:pt x="180" y="54"/>
                  </a:lnTo>
                  <a:lnTo>
                    <a:pt x="180" y="30"/>
                  </a:lnTo>
                  <a:lnTo>
                    <a:pt x="180" y="36"/>
                  </a:lnTo>
                  <a:lnTo>
                    <a:pt x="186" y="48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54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98" y="36"/>
                  </a:lnTo>
                  <a:lnTo>
                    <a:pt x="198" y="7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0"/>
                  </a:lnTo>
                  <a:lnTo>
                    <a:pt x="204" y="66"/>
                  </a:lnTo>
                  <a:lnTo>
                    <a:pt x="204" y="48"/>
                  </a:lnTo>
                  <a:lnTo>
                    <a:pt x="210" y="30"/>
                  </a:lnTo>
                  <a:lnTo>
                    <a:pt x="210" y="54"/>
                  </a:lnTo>
                  <a:lnTo>
                    <a:pt x="210" y="24"/>
                  </a:lnTo>
                  <a:lnTo>
                    <a:pt x="210" y="36"/>
                  </a:lnTo>
                  <a:lnTo>
                    <a:pt x="216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71"/>
            <p:cNvSpPr>
              <a:spLocks/>
            </p:cNvSpPr>
            <p:nvPr/>
          </p:nvSpPr>
          <p:spPr bwMode="auto">
            <a:xfrm>
              <a:off x="5172075" y="1590675"/>
              <a:ext cx="314325" cy="133350"/>
            </a:xfrm>
            <a:custGeom>
              <a:avLst/>
              <a:gdLst>
                <a:gd name="T0" fmla="*/ 0 w 198"/>
                <a:gd name="T1" fmla="*/ 12 h 84"/>
                <a:gd name="T2" fmla="*/ 6 w 198"/>
                <a:gd name="T3" fmla="*/ 18 h 84"/>
                <a:gd name="T4" fmla="*/ 12 w 198"/>
                <a:gd name="T5" fmla="*/ 54 h 84"/>
                <a:gd name="T6" fmla="*/ 18 w 198"/>
                <a:gd name="T7" fmla="*/ 42 h 84"/>
                <a:gd name="T8" fmla="*/ 18 w 198"/>
                <a:gd name="T9" fmla="*/ 30 h 84"/>
                <a:gd name="T10" fmla="*/ 24 w 198"/>
                <a:gd name="T11" fmla="*/ 24 h 84"/>
                <a:gd name="T12" fmla="*/ 30 w 198"/>
                <a:gd name="T13" fmla="*/ 54 h 84"/>
                <a:gd name="T14" fmla="*/ 36 w 198"/>
                <a:gd name="T15" fmla="*/ 54 h 84"/>
                <a:gd name="T16" fmla="*/ 42 w 198"/>
                <a:gd name="T17" fmla="*/ 36 h 84"/>
                <a:gd name="T18" fmla="*/ 42 w 198"/>
                <a:gd name="T19" fmla="*/ 54 h 84"/>
                <a:gd name="T20" fmla="*/ 48 w 198"/>
                <a:gd name="T21" fmla="*/ 12 h 84"/>
                <a:gd name="T22" fmla="*/ 54 w 198"/>
                <a:gd name="T23" fmla="*/ 54 h 84"/>
                <a:gd name="T24" fmla="*/ 60 w 198"/>
                <a:gd name="T25" fmla="*/ 24 h 84"/>
                <a:gd name="T26" fmla="*/ 60 w 198"/>
                <a:gd name="T27" fmla="*/ 42 h 84"/>
                <a:gd name="T28" fmla="*/ 66 w 198"/>
                <a:gd name="T29" fmla="*/ 0 h 84"/>
                <a:gd name="T30" fmla="*/ 72 w 198"/>
                <a:gd name="T31" fmla="*/ 60 h 84"/>
                <a:gd name="T32" fmla="*/ 78 w 198"/>
                <a:gd name="T33" fmla="*/ 48 h 84"/>
                <a:gd name="T34" fmla="*/ 78 w 198"/>
                <a:gd name="T35" fmla="*/ 42 h 84"/>
                <a:gd name="T36" fmla="*/ 84 w 198"/>
                <a:gd name="T37" fmla="*/ 18 h 84"/>
                <a:gd name="T38" fmla="*/ 90 w 198"/>
                <a:gd name="T39" fmla="*/ 66 h 84"/>
                <a:gd name="T40" fmla="*/ 96 w 198"/>
                <a:gd name="T41" fmla="*/ 48 h 84"/>
                <a:gd name="T42" fmla="*/ 96 w 198"/>
                <a:gd name="T43" fmla="*/ 30 h 84"/>
                <a:gd name="T44" fmla="*/ 102 w 198"/>
                <a:gd name="T45" fmla="*/ 72 h 84"/>
                <a:gd name="T46" fmla="*/ 108 w 198"/>
                <a:gd name="T47" fmla="*/ 30 h 84"/>
                <a:gd name="T48" fmla="*/ 114 w 198"/>
                <a:gd name="T49" fmla="*/ 24 h 84"/>
                <a:gd name="T50" fmla="*/ 120 w 198"/>
                <a:gd name="T51" fmla="*/ 48 h 84"/>
                <a:gd name="T52" fmla="*/ 126 w 198"/>
                <a:gd name="T53" fmla="*/ 42 h 84"/>
                <a:gd name="T54" fmla="*/ 132 w 198"/>
                <a:gd name="T55" fmla="*/ 42 h 84"/>
                <a:gd name="T56" fmla="*/ 132 w 198"/>
                <a:gd name="T57" fmla="*/ 54 h 84"/>
                <a:gd name="T58" fmla="*/ 138 w 198"/>
                <a:gd name="T59" fmla="*/ 84 h 84"/>
                <a:gd name="T60" fmla="*/ 144 w 198"/>
                <a:gd name="T61" fmla="*/ 6 h 84"/>
                <a:gd name="T62" fmla="*/ 150 w 198"/>
                <a:gd name="T63" fmla="*/ 54 h 84"/>
                <a:gd name="T64" fmla="*/ 156 w 198"/>
                <a:gd name="T65" fmla="*/ 48 h 84"/>
                <a:gd name="T66" fmla="*/ 162 w 198"/>
                <a:gd name="T67" fmla="*/ 48 h 84"/>
                <a:gd name="T68" fmla="*/ 162 w 198"/>
                <a:gd name="T69" fmla="*/ 36 h 84"/>
                <a:gd name="T70" fmla="*/ 168 w 198"/>
                <a:gd name="T71" fmla="*/ 36 h 84"/>
                <a:gd name="T72" fmla="*/ 174 w 198"/>
                <a:gd name="T73" fmla="*/ 30 h 84"/>
                <a:gd name="T74" fmla="*/ 180 w 198"/>
                <a:gd name="T75" fmla="*/ 60 h 84"/>
                <a:gd name="T76" fmla="*/ 186 w 198"/>
                <a:gd name="T77" fmla="*/ 42 h 84"/>
                <a:gd name="T78" fmla="*/ 186 w 198"/>
                <a:gd name="T79" fmla="*/ 36 h 84"/>
                <a:gd name="T80" fmla="*/ 192 w 198"/>
                <a:gd name="T81" fmla="*/ 30 h 84"/>
                <a:gd name="T82" fmla="*/ 198 w 198"/>
                <a:gd name="T83" fmla="*/ 6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84">
                  <a:moveTo>
                    <a:pt x="0" y="42"/>
                  </a:moveTo>
                  <a:lnTo>
                    <a:pt x="0" y="60"/>
                  </a:lnTo>
                  <a:lnTo>
                    <a:pt x="0" y="12"/>
                  </a:lnTo>
                  <a:lnTo>
                    <a:pt x="6" y="54"/>
                  </a:lnTo>
                  <a:lnTo>
                    <a:pt x="6" y="60"/>
                  </a:lnTo>
                  <a:lnTo>
                    <a:pt x="6" y="18"/>
                  </a:lnTo>
                  <a:lnTo>
                    <a:pt x="6" y="36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12" y="1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24" y="24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0" y="54"/>
                  </a:lnTo>
                  <a:lnTo>
                    <a:pt x="30" y="24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42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12"/>
                  </a:lnTo>
                  <a:lnTo>
                    <a:pt x="48" y="54"/>
                  </a:lnTo>
                  <a:lnTo>
                    <a:pt x="54" y="36"/>
                  </a:lnTo>
                  <a:lnTo>
                    <a:pt x="54" y="54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0" y="12"/>
                  </a:lnTo>
                  <a:lnTo>
                    <a:pt x="60" y="42"/>
                  </a:lnTo>
                  <a:lnTo>
                    <a:pt x="66" y="30"/>
                  </a:lnTo>
                  <a:lnTo>
                    <a:pt x="66" y="72"/>
                  </a:lnTo>
                  <a:lnTo>
                    <a:pt x="66" y="0"/>
                  </a:lnTo>
                  <a:lnTo>
                    <a:pt x="66" y="48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18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0" y="66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60"/>
                  </a:lnTo>
                  <a:lnTo>
                    <a:pt x="96" y="18"/>
                  </a:lnTo>
                  <a:lnTo>
                    <a:pt x="96" y="30"/>
                  </a:lnTo>
                  <a:lnTo>
                    <a:pt x="102" y="54"/>
                  </a:lnTo>
                  <a:lnTo>
                    <a:pt x="102" y="6"/>
                  </a:lnTo>
                  <a:lnTo>
                    <a:pt x="102" y="72"/>
                  </a:lnTo>
                  <a:lnTo>
                    <a:pt x="108" y="12"/>
                  </a:lnTo>
                  <a:lnTo>
                    <a:pt x="108" y="60"/>
                  </a:lnTo>
                  <a:lnTo>
                    <a:pt x="108" y="30"/>
                  </a:lnTo>
                  <a:lnTo>
                    <a:pt x="114" y="36"/>
                  </a:lnTo>
                  <a:lnTo>
                    <a:pt x="114" y="54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42"/>
                  </a:lnTo>
                  <a:lnTo>
                    <a:pt x="120" y="48"/>
                  </a:lnTo>
                  <a:lnTo>
                    <a:pt x="120" y="30"/>
                  </a:lnTo>
                  <a:lnTo>
                    <a:pt x="120" y="36"/>
                  </a:lnTo>
                  <a:lnTo>
                    <a:pt x="126" y="42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2" y="12"/>
                  </a:lnTo>
                  <a:lnTo>
                    <a:pt x="132" y="54"/>
                  </a:lnTo>
                  <a:lnTo>
                    <a:pt x="138" y="36"/>
                  </a:lnTo>
                  <a:lnTo>
                    <a:pt x="138" y="6"/>
                  </a:lnTo>
                  <a:lnTo>
                    <a:pt x="138" y="84"/>
                  </a:lnTo>
                  <a:lnTo>
                    <a:pt x="144" y="30"/>
                  </a:lnTo>
                  <a:lnTo>
                    <a:pt x="144" y="54"/>
                  </a:lnTo>
                  <a:lnTo>
                    <a:pt x="144" y="6"/>
                  </a:lnTo>
                  <a:lnTo>
                    <a:pt x="144" y="42"/>
                  </a:lnTo>
                  <a:lnTo>
                    <a:pt x="150" y="24"/>
                  </a:lnTo>
                  <a:lnTo>
                    <a:pt x="150" y="54"/>
                  </a:lnTo>
                  <a:lnTo>
                    <a:pt x="150" y="4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56" y="24"/>
                  </a:lnTo>
                  <a:lnTo>
                    <a:pt x="156" y="30"/>
                  </a:lnTo>
                  <a:lnTo>
                    <a:pt x="162" y="48"/>
                  </a:lnTo>
                  <a:lnTo>
                    <a:pt x="162" y="54"/>
                  </a:lnTo>
                  <a:lnTo>
                    <a:pt x="162" y="24"/>
                  </a:lnTo>
                  <a:lnTo>
                    <a:pt x="162" y="36"/>
                  </a:lnTo>
                  <a:lnTo>
                    <a:pt x="168" y="18"/>
                  </a:lnTo>
                  <a:lnTo>
                    <a:pt x="168" y="66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4" y="30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0"/>
                  </a:lnTo>
                  <a:lnTo>
                    <a:pt x="180" y="18"/>
                  </a:lnTo>
                  <a:lnTo>
                    <a:pt x="180" y="4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86" y="24"/>
                  </a:lnTo>
                  <a:lnTo>
                    <a:pt x="186" y="36"/>
                  </a:lnTo>
                  <a:lnTo>
                    <a:pt x="192" y="42"/>
                  </a:lnTo>
                  <a:lnTo>
                    <a:pt x="192" y="48"/>
                  </a:lnTo>
                  <a:lnTo>
                    <a:pt x="192" y="30"/>
                  </a:lnTo>
                  <a:lnTo>
                    <a:pt x="192" y="42"/>
                  </a:lnTo>
                  <a:lnTo>
                    <a:pt x="198" y="36"/>
                  </a:lnTo>
                  <a:lnTo>
                    <a:pt x="198" y="60"/>
                  </a:lnTo>
                  <a:lnTo>
                    <a:pt x="198" y="18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72"/>
            <p:cNvSpPr>
              <a:spLocks/>
            </p:cNvSpPr>
            <p:nvPr/>
          </p:nvSpPr>
          <p:spPr bwMode="auto">
            <a:xfrm>
              <a:off x="5486400" y="1543050"/>
              <a:ext cx="333375" cy="209550"/>
            </a:xfrm>
            <a:custGeom>
              <a:avLst/>
              <a:gdLst>
                <a:gd name="T0" fmla="*/ 6 w 210"/>
                <a:gd name="T1" fmla="*/ 48 h 132"/>
                <a:gd name="T2" fmla="*/ 12 w 210"/>
                <a:gd name="T3" fmla="*/ 102 h 132"/>
                <a:gd name="T4" fmla="*/ 18 w 210"/>
                <a:gd name="T5" fmla="*/ 78 h 132"/>
                <a:gd name="T6" fmla="*/ 18 w 210"/>
                <a:gd name="T7" fmla="*/ 78 h 132"/>
                <a:gd name="T8" fmla="*/ 24 w 210"/>
                <a:gd name="T9" fmla="*/ 54 h 132"/>
                <a:gd name="T10" fmla="*/ 30 w 210"/>
                <a:gd name="T11" fmla="*/ 48 h 132"/>
                <a:gd name="T12" fmla="*/ 36 w 210"/>
                <a:gd name="T13" fmla="*/ 84 h 132"/>
                <a:gd name="T14" fmla="*/ 42 w 210"/>
                <a:gd name="T15" fmla="*/ 60 h 132"/>
                <a:gd name="T16" fmla="*/ 48 w 210"/>
                <a:gd name="T17" fmla="*/ 66 h 132"/>
                <a:gd name="T18" fmla="*/ 48 w 210"/>
                <a:gd name="T19" fmla="*/ 66 h 132"/>
                <a:gd name="T20" fmla="*/ 54 w 210"/>
                <a:gd name="T21" fmla="*/ 72 h 132"/>
                <a:gd name="T22" fmla="*/ 60 w 210"/>
                <a:gd name="T23" fmla="*/ 78 h 132"/>
                <a:gd name="T24" fmla="*/ 66 w 210"/>
                <a:gd name="T25" fmla="*/ 60 h 132"/>
                <a:gd name="T26" fmla="*/ 72 w 210"/>
                <a:gd name="T27" fmla="*/ 78 h 132"/>
                <a:gd name="T28" fmla="*/ 78 w 210"/>
                <a:gd name="T29" fmla="*/ 78 h 132"/>
                <a:gd name="T30" fmla="*/ 84 w 210"/>
                <a:gd name="T31" fmla="*/ 84 h 132"/>
                <a:gd name="T32" fmla="*/ 84 w 210"/>
                <a:gd name="T33" fmla="*/ 72 h 132"/>
                <a:gd name="T34" fmla="*/ 90 w 210"/>
                <a:gd name="T35" fmla="*/ 12 h 132"/>
                <a:gd name="T36" fmla="*/ 96 w 210"/>
                <a:gd name="T37" fmla="*/ 90 h 132"/>
                <a:gd name="T38" fmla="*/ 102 w 210"/>
                <a:gd name="T39" fmla="*/ 60 h 132"/>
                <a:gd name="T40" fmla="*/ 102 w 210"/>
                <a:gd name="T41" fmla="*/ 78 h 132"/>
                <a:gd name="T42" fmla="*/ 108 w 210"/>
                <a:gd name="T43" fmla="*/ 54 h 132"/>
                <a:gd name="T44" fmla="*/ 114 w 210"/>
                <a:gd name="T45" fmla="*/ 84 h 132"/>
                <a:gd name="T46" fmla="*/ 120 w 210"/>
                <a:gd name="T47" fmla="*/ 132 h 132"/>
                <a:gd name="T48" fmla="*/ 126 w 210"/>
                <a:gd name="T49" fmla="*/ 78 h 132"/>
                <a:gd name="T50" fmla="*/ 126 w 210"/>
                <a:gd name="T51" fmla="*/ 78 h 132"/>
                <a:gd name="T52" fmla="*/ 132 w 210"/>
                <a:gd name="T53" fmla="*/ 36 h 132"/>
                <a:gd name="T54" fmla="*/ 138 w 210"/>
                <a:gd name="T55" fmla="*/ 84 h 132"/>
                <a:gd name="T56" fmla="*/ 144 w 210"/>
                <a:gd name="T57" fmla="*/ 66 h 132"/>
                <a:gd name="T58" fmla="*/ 150 w 210"/>
                <a:gd name="T59" fmla="*/ 36 h 132"/>
                <a:gd name="T60" fmla="*/ 150 w 210"/>
                <a:gd name="T61" fmla="*/ 60 h 132"/>
                <a:gd name="T62" fmla="*/ 156 w 210"/>
                <a:gd name="T63" fmla="*/ 48 h 132"/>
                <a:gd name="T64" fmla="*/ 162 w 210"/>
                <a:gd name="T65" fmla="*/ 102 h 132"/>
                <a:gd name="T66" fmla="*/ 168 w 210"/>
                <a:gd name="T67" fmla="*/ 84 h 132"/>
                <a:gd name="T68" fmla="*/ 168 w 210"/>
                <a:gd name="T69" fmla="*/ 72 h 132"/>
                <a:gd name="T70" fmla="*/ 174 w 210"/>
                <a:gd name="T71" fmla="*/ 54 h 132"/>
                <a:gd name="T72" fmla="*/ 180 w 210"/>
                <a:gd name="T73" fmla="*/ 102 h 132"/>
                <a:gd name="T74" fmla="*/ 186 w 210"/>
                <a:gd name="T75" fmla="*/ 60 h 132"/>
                <a:gd name="T76" fmla="*/ 186 w 210"/>
                <a:gd name="T77" fmla="*/ 60 h 132"/>
                <a:gd name="T78" fmla="*/ 192 w 210"/>
                <a:gd name="T79" fmla="*/ 24 h 132"/>
                <a:gd name="T80" fmla="*/ 198 w 210"/>
                <a:gd name="T81" fmla="*/ 24 h 132"/>
                <a:gd name="T82" fmla="*/ 204 w 210"/>
                <a:gd name="T83" fmla="*/ 7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32">
                  <a:moveTo>
                    <a:pt x="0" y="72"/>
                  </a:moveTo>
                  <a:lnTo>
                    <a:pt x="6" y="60"/>
                  </a:lnTo>
                  <a:lnTo>
                    <a:pt x="6" y="48"/>
                  </a:lnTo>
                  <a:lnTo>
                    <a:pt x="6" y="10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3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114"/>
                  </a:lnTo>
                  <a:lnTo>
                    <a:pt x="18" y="24"/>
                  </a:lnTo>
                  <a:lnTo>
                    <a:pt x="18" y="78"/>
                  </a:lnTo>
                  <a:lnTo>
                    <a:pt x="24" y="60"/>
                  </a:lnTo>
                  <a:lnTo>
                    <a:pt x="24" y="84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30" y="84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78"/>
                  </a:lnTo>
                  <a:lnTo>
                    <a:pt x="36" y="84"/>
                  </a:lnTo>
                  <a:lnTo>
                    <a:pt x="36" y="54"/>
                  </a:lnTo>
                  <a:lnTo>
                    <a:pt x="36" y="66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78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90"/>
                  </a:lnTo>
                  <a:lnTo>
                    <a:pt x="54" y="48"/>
                  </a:lnTo>
                  <a:lnTo>
                    <a:pt x="54" y="72"/>
                  </a:lnTo>
                  <a:lnTo>
                    <a:pt x="60" y="5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66" y="72"/>
                  </a:lnTo>
                  <a:lnTo>
                    <a:pt x="66" y="78"/>
                  </a:lnTo>
                  <a:lnTo>
                    <a:pt x="66" y="60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2" y="78"/>
                  </a:lnTo>
                  <a:lnTo>
                    <a:pt x="72" y="66"/>
                  </a:lnTo>
                  <a:lnTo>
                    <a:pt x="78" y="72"/>
                  </a:lnTo>
                  <a:lnTo>
                    <a:pt x="78" y="78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84" y="84"/>
                  </a:lnTo>
                  <a:lnTo>
                    <a:pt x="84" y="90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90" y="78"/>
                  </a:lnTo>
                  <a:lnTo>
                    <a:pt x="90" y="132"/>
                  </a:lnTo>
                  <a:lnTo>
                    <a:pt x="90" y="12"/>
                  </a:lnTo>
                  <a:lnTo>
                    <a:pt x="90" y="84"/>
                  </a:lnTo>
                  <a:lnTo>
                    <a:pt x="96" y="54"/>
                  </a:lnTo>
                  <a:lnTo>
                    <a:pt x="96" y="90"/>
                  </a:lnTo>
                  <a:lnTo>
                    <a:pt x="96" y="48"/>
                  </a:lnTo>
                  <a:lnTo>
                    <a:pt x="96" y="72"/>
                  </a:lnTo>
                  <a:lnTo>
                    <a:pt x="102" y="60"/>
                  </a:lnTo>
                  <a:lnTo>
                    <a:pt x="102" y="90"/>
                  </a:lnTo>
                  <a:lnTo>
                    <a:pt x="102" y="54"/>
                  </a:lnTo>
                  <a:lnTo>
                    <a:pt x="102" y="78"/>
                  </a:lnTo>
                  <a:lnTo>
                    <a:pt x="108" y="78"/>
                  </a:lnTo>
                  <a:lnTo>
                    <a:pt x="108" y="8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84"/>
                  </a:lnTo>
                  <a:lnTo>
                    <a:pt x="114" y="60"/>
                  </a:lnTo>
                  <a:lnTo>
                    <a:pt x="120" y="90"/>
                  </a:lnTo>
                  <a:lnTo>
                    <a:pt x="120" y="132"/>
                  </a:lnTo>
                  <a:lnTo>
                    <a:pt x="120" y="0"/>
                  </a:lnTo>
                  <a:lnTo>
                    <a:pt x="120" y="60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6" y="54"/>
                  </a:lnTo>
                  <a:lnTo>
                    <a:pt x="126" y="78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2" y="36"/>
                  </a:lnTo>
                  <a:lnTo>
                    <a:pt x="132" y="72"/>
                  </a:lnTo>
                  <a:lnTo>
                    <a:pt x="138" y="78"/>
                  </a:lnTo>
                  <a:lnTo>
                    <a:pt x="138" y="84"/>
                  </a:lnTo>
                  <a:lnTo>
                    <a:pt x="138" y="54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48"/>
                  </a:lnTo>
                  <a:lnTo>
                    <a:pt x="150" y="36"/>
                  </a:lnTo>
                  <a:lnTo>
                    <a:pt x="150" y="114"/>
                  </a:lnTo>
                  <a:lnTo>
                    <a:pt x="150" y="24"/>
                  </a:lnTo>
                  <a:lnTo>
                    <a:pt x="150" y="60"/>
                  </a:lnTo>
                  <a:lnTo>
                    <a:pt x="156" y="78"/>
                  </a:lnTo>
                  <a:lnTo>
                    <a:pt x="156" y="84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62" y="60"/>
                  </a:lnTo>
                  <a:lnTo>
                    <a:pt x="162" y="102"/>
                  </a:lnTo>
                  <a:lnTo>
                    <a:pt x="162" y="30"/>
                  </a:lnTo>
                  <a:lnTo>
                    <a:pt x="162" y="54"/>
                  </a:lnTo>
                  <a:lnTo>
                    <a:pt x="168" y="84"/>
                  </a:lnTo>
                  <a:lnTo>
                    <a:pt x="168" y="90"/>
                  </a:lnTo>
                  <a:lnTo>
                    <a:pt x="168" y="48"/>
                  </a:lnTo>
                  <a:lnTo>
                    <a:pt x="168" y="72"/>
                  </a:lnTo>
                  <a:lnTo>
                    <a:pt x="174" y="60"/>
                  </a:lnTo>
                  <a:lnTo>
                    <a:pt x="174" y="84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80" y="66"/>
                  </a:lnTo>
                  <a:lnTo>
                    <a:pt x="180" y="102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92" y="96"/>
                  </a:lnTo>
                  <a:lnTo>
                    <a:pt x="192" y="24"/>
                  </a:lnTo>
                  <a:lnTo>
                    <a:pt x="192" y="72"/>
                  </a:lnTo>
                  <a:lnTo>
                    <a:pt x="198" y="114"/>
                  </a:lnTo>
                  <a:lnTo>
                    <a:pt x="198" y="24"/>
                  </a:lnTo>
                  <a:lnTo>
                    <a:pt x="198" y="54"/>
                  </a:lnTo>
                  <a:lnTo>
                    <a:pt x="204" y="60"/>
                  </a:lnTo>
                  <a:lnTo>
                    <a:pt x="204" y="78"/>
                  </a:lnTo>
                  <a:lnTo>
                    <a:pt x="204" y="66"/>
                  </a:lnTo>
                  <a:lnTo>
                    <a:pt x="210" y="7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73"/>
            <p:cNvSpPr>
              <a:spLocks/>
            </p:cNvSpPr>
            <p:nvPr/>
          </p:nvSpPr>
          <p:spPr bwMode="auto">
            <a:xfrm>
              <a:off x="5819775" y="1571625"/>
              <a:ext cx="333375" cy="171450"/>
            </a:xfrm>
            <a:custGeom>
              <a:avLst/>
              <a:gdLst>
                <a:gd name="T0" fmla="*/ 0 w 210"/>
                <a:gd name="T1" fmla="*/ 36 h 108"/>
                <a:gd name="T2" fmla="*/ 6 w 210"/>
                <a:gd name="T3" fmla="*/ 84 h 108"/>
                <a:gd name="T4" fmla="*/ 12 w 210"/>
                <a:gd name="T5" fmla="*/ 24 h 108"/>
                <a:gd name="T6" fmla="*/ 18 w 210"/>
                <a:gd name="T7" fmla="*/ 54 h 108"/>
                <a:gd name="T8" fmla="*/ 24 w 210"/>
                <a:gd name="T9" fmla="*/ 48 h 108"/>
                <a:gd name="T10" fmla="*/ 24 w 210"/>
                <a:gd name="T11" fmla="*/ 48 h 108"/>
                <a:gd name="T12" fmla="*/ 30 w 210"/>
                <a:gd name="T13" fmla="*/ 30 h 108"/>
                <a:gd name="T14" fmla="*/ 36 w 210"/>
                <a:gd name="T15" fmla="*/ 24 h 108"/>
                <a:gd name="T16" fmla="*/ 42 w 210"/>
                <a:gd name="T17" fmla="*/ 60 h 108"/>
                <a:gd name="T18" fmla="*/ 48 w 210"/>
                <a:gd name="T19" fmla="*/ 54 h 108"/>
                <a:gd name="T20" fmla="*/ 48 w 210"/>
                <a:gd name="T21" fmla="*/ 66 h 108"/>
                <a:gd name="T22" fmla="*/ 54 w 210"/>
                <a:gd name="T23" fmla="*/ 24 h 108"/>
                <a:gd name="T24" fmla="*/ 60 w 210"/>
                <a:gd name="T25" fmla="*/ 84 h 108"/>
                <a:gd name="T26" fmla="*/ 66 w 210"/>
                <a:gd name="T27" fmla="*/ 78 h 108"/>
                <a:gd name="T28" fmla="*/ 72 w 210"/>
                <a:gd name="T29" fmla="*/ 54 h 108"/>
                <a:gd name="T30" fmla="*/ 72 w 210"/>
                <a:gd name="T31" fmla="*/ 54 h 108"/>
                <a:gd name="T32" fmla="*/ 78 w 210"/>
                <a:gd name="T33" fmla="*/ 36 h 108"/>
                <a:gd name="T34" fmla="*/ 84 w 210"/>
                <a:gd name="T35" fmla="*/ 78 h 108"/>
                <a:gd name="T36" fmla="*/ 90 w 210"/>
                <a:gd name="T37" fmla="*/ 30 h 108"/>
                <a:gd name="T38" fmla="*/ 96 w 210"/>
                <a:gd name="T39" fmla="*/ 54 h 108"/>
                <a:gd name="T40" fmla="*/ 96 w 210"/>
                <a:gd name="T41" fmla="*/ 48 h 108"/>
                <a:gd name="T42" fmla="*/ 102 w 210"/>
                <a:gd name="T43" fmla="*/ 42 h 108"/>
                <a:gd name="T44" fmla="*/ 108 w 210"/>
                <a:gd name="T45" fmla="*/ 66 h 108"/>
                <a:gd name="T46" fmla="*/ 114 w 210"/>
                <a:gd name="T47" fmla="*/ 36 h 108"/>
                <a:gd name="T48" fmla="*/ 120 w 210"/>
                <a:gd name="T49" fmla="*/ 42 h 108"/>
                <a:gd name="T50" fmla="*/ 120 w 210"/>
                <a:gd name="T51" fmla="*/ 60 h 108"/>
                <a:gd name="T52" fmla="*/ 126 w 210"/>
                <a:gd name="T53" fmla="*/ 66 h 108"/>
                <a:gd name="T54" fmla="*/ 132 w 210"/>
                <a:gd name="T55" fmla="*/ 0 h 108"/>
                <a:gd name="T56" fmla="*/ 138 w 210"/>
                <a:gd name="T57" fmla="*/ 90 h 108"/>
                <a:gd name="T58" fmla="*/ 144 w 210"/>
                <a:gd name="T59" fmla="*/ 42 h 108"/>
                <a:gd name="T60" fmla="*/ 150 w 210"/>
                <a:gd name="T61" fmla="*/ 54 h 108"/>
                <a:gd name="T62" fmla="*/ 156 w 210"/>
                <a:gd name="T63" fmla="*/ 48 h 108"/>
                <a:gd name="T64" fmla="*/ 156 w 210"/>
                <a:gd name="T65" fmla="*/ 48 h 108"/>
                <a:gd name="T66" fmla="*/ 162 w 210"/>
                <a:gd name="T67" fmla="*/ 30 h 108"/>
                <a:gd name="T68" fmla="*/ 168 w 210"/>
                <a:gd name="T69" fmla="*/ 6 h 108"/>
                <a:gd name="T70" fmla="*/ 174 w 210"/>
                <a:gd name="T71" fmla="*/ 96 h 108"/>
                <a:gd name="T72" fmla="*/ 180 w 210"/>
                <a:gd name="T73" fmla="*/ 84 h 108"/>
                <a:gd name="T74" fmla="*/ 186 w 210"/>
                <a:gd name="T75" fmla="*/ 72 h 108"/>
                <a:gd name="T76" fmla="*/ 192 w 210"/>
                <a:gd name="T77" fmla="*/ 42 h 108"/>
                <a:gd name="T78" fmla="*/ 192 w 210"/>
                <a:gd name="T79" fmla="*/ 54 h 108"/>
                <a:gd name="T80" fmla="*/ 198 w 210"/>
                <a:gd name="T81" fmla="*/ 18 h 108"/>
                <a:gd name="T82" fmla="*/ 204 w 210"/>
                <a:gd name="T83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8">
                  <a:moveTo>
                    <a:pt x="0" y="54"/>
                  </a:moveTo>
                  <a:lnTo>
                    <a:pt x="0" y="6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6" y="54"/>
                  </a:lnTo>
                  <a:lnTo>
                    <a:pt x="6" y="84"/>
                  </a:lnTo>
                  <a:lnTo>
                    <a:pt x="6" y="18"/>
                  </a:lnTo>
                  <a:lnTo>
                    <a:pt x="6" y="72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2"/>
                  </a:lnTo>
                  <a:lnTo>
                    <a:pt x="18" y="54"/>
                  </a:lnTo>
                  <a:lnTo>
                    <a:pt x="18" y="36"/>
                  </a:lnTo>
                  <a:lnTo>
                    <a:pt x="18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36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78"/>
                  </a:lnTo>
                  <a:lnTo>
                    <a:pt x="42" y="48"/>
                  </a:lnTo>
                  <a:lnTo>
                    <a:pt x="42" y="60"/>
                  </a:lnTo>
                  <a:lnTo>
                    <a:pt x="42" y="36"/>
                  </a:lnTo>
                  <a:lnTo>
                    <a:pt x="42" y="48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60"/>
                  </a:lnTo>
                  <a:lnTo>
                    <a:pt x="60" y="84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6" y="78"/>
                  </a:lnTo>
                  <a:lnTo>
                    <a:pt x="66" y="18"/>
                  </a:lnTo>
                  <a:lnTo>
                    <a:pt x="66" y="42"/>
                  </a:lnTo>
                  <a:lnTo>
                    <a:pt x="72" y="54"/>
                  </a:lnTo>
                  <a:lnTo>
                    <a:pt x="72" y="66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48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30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6" y="54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66"/>
                  </a:lnTo>
                  <a:lnTo>
                    <a:pt x="108" y="30"/>
                  </a:lnTo>
                  <a:lnTo>
                    <a:pt x="108" y="48"/>
                  </a:lnTo>
                  <a:lnTo>
                    <a:pt x="114" y="36"/>
                  </a:lnTo>
                  <a:lnTo>
                    <a:pt x="114" y="66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0" y="78"/>
                  </a:lnTo>
                  <a:lnTo>
                    <a:pt x="120" y="24"/>
                  </a:lnTo>
                  <a:lnTo>
                    <a:pt x="120" y="60"/>
                  </a:lnTo>
                  <a:lnTo>
                    <a:pt x="126" y="24"/>
                  </a:lnTo>
                  <a:lnTo>
                    <a:pt x="126" y="78"/>
                  </a:lnTo>
                  <a:lnTo>
                    <a:pt x="126" y="66"/>
                  </a:lnTo>
                  <a:lnTo>
                    <a:pt x="132" y="36"/>
                  </a:lnTo>
                  <a:lnTo>
                    <a:pt x="132" y="108"/>
                  </a:lnTo>
                  <a:lnTo>
                    <a:pt x="132" y="0"/>
                  </a:lnTo>
                  <a:lnTo>
                    <a:pt x="132" y="18"/>
                  </a:lnTo>
                  <a:lnTo>
                    <a:pt x="138" y="36"/>
                  </a:lnTo>
                  <a:lnTo>
                    <a:pt x="138" y="90"/>
                  </a:lnTo>
                  <a:lnTo>
                    <a:pt x="138" y="12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42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50" y="72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62" y="48"/>
                  </a:lnTo>
                  <a:lnTo>
                    <a:pt x="162" y="72"/>
                  </a:lnTo>
                  <a:lnTo>
                    <a:pt x="162" y="30"/>
                  </a:lnTo>
                  <a:lnTo>
                    <a:pt x="162" y="60"/>
                  </a:lnTo>
                  <a:lnTo>
                    <a:pt x="168" y="48"/>
                  </a:lnTo>
                  <a:lnTo>
                    <a:pt x="168" y="6"/>
                  </a:lnTo>
                  <a:lnTo>
                    <a:pt x="168" y="84"/>
                  </a:lnTo>
                  <a:lnTo>
                    <a:pt x="174" y="78"/>
                  </a:lnTo>
                  <a:lnTo>
                    <a:pt x="174" y="96"/>
                  </a:lnTo>
                  <a:lnTo>
                    <a:pt x="174" y="0"/>
                  </a:lnTo>
                  <a:lnTo>
                    <a:pt x="180" y="48"/>
                  </a:lnTo>
                  <a:lnTo>
                    <a:pt x="180" y="84"/>
                  </a:lnTo>
                  <a:lnTo>
                    <a:pt x="180" y="36"/>
                  </a:lnTo>
                  <a:lnTo>
                    <a:pt x="180" y="54"/>
                  </a:lnTo>
                  <a:lnTo>
                    <a:pt x="186" y="72"/>
                  </a:lnTo>
                  <a:lnTo>
                    <a:pt x="186" y="36"/>
                  </a:lnTo>
                  <a:lnTo>
                    <a:pt x="186" y="48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84"/>
                  </a:lnTo>
                  <a:lnTo>
                    <a:pt x="198" y="18"/>
                  </a:lnTo>
                  <a:lnTo>
                    <a:pt x="198" y="48"/>
                  </a:lnTo>
                  <a:lnTo>
                    <a:pt x="204" y="7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74"/>
            <p:cNvSpPr>
              <a:spLocks/>
            </p:cNvSpPr>
            <p:nvPr/>
          </p:nvSpPr>
          <p:spPr bwMode="auto">
            <a:xfrm>
              <a:off x="6153150" y="1552575"/>
              <a:ext cx="304800" cy="200025"/>
            </a:xfrm>
            <a:custGeom>
              <a:avLst/>
              <a:gdLst>
                <a:gd name="T0" fmla="*/ 0 w 192"/>
                <a:gd name="T1" fmla="*/ 36 h 126"/>
                <a:gd name="T2" fmla="*/ 6 w 192"/>
                <a:gd name="T3" fmla="*/ 48 h 126"/>
                <a:gd name="T4" fmla="*/ 12 w 192"/>
                <a:gd name="T5" fmla="*/ 84 h 126"/>
                <a:gd name="T6" fmla="*/ 18 w 192"/>
                <a:gd name="T7" fmla="*/ 78 h 126"/>
                <a:gd name="T8" fmla="*/ 18 w 192"/>
                <a:gd name="T9" fmla="*/ 48 h 126"/>
                <a:gd name="T10" fmla="*/ 24 w 192"/>
                <a:gd name="T11" fmla="*/ 30 h 126"/>
                <a:gd name="T12" fmla="*/ 30 w 192"/>
                <a:gd name="T13" fmla="*/ 78 h 126"/>
                <a:gd name="T14" fmla="*/ 36 w 192"/>
                <a:gd name="T15" fmla="*/ 54 h 126"/>
                <a:gd name="T16" fmla="*/ 36 w 192"/>
                <a:gd name="T17" fmla="*/ 72 h 126"/>
                <a:gd name="T18" fmla="*/ 42 w 192"/>
                <a:gd name="T19" fmla="*/ 30 h 126"/>
                <a:gd name="T20" fmla="*/ 48 w 192"/>
                <a:gd name="T21" fmla="*/ 42 h 126"/>
                <a:gd name="T22" fmla="*/ 54 w 192"/>
                <a:gd name="T23" fmla="*/ 72 h 126"/>
                <a:gd name="T24" fmla="*/ 60 w 192"/>
                <a:gd name="T25" fmla="*/ 42 h 126"/>
                <a:gd name="T26" fmla="*/ 60 w 192"/>
                <a:gd name="T27" fmla="*/ 78 h 126"/>
                <a:gd name="T28" fmla="*/ 66 w 192"/>
                <a:gd name="T29" fmla="*/ 36 h 126"/>
                <a:gd name="T30" fmla="*/ 72 w 192"/>
                <a:gd name="T31" fmla="*/ 78 h 126"/>
                <a:gd name="T32" fmla="*/ 78 w 192"/>
                <a:gd name="T33" fmla="*/ 48 h 126"/>
                <a:gd name="T34" fmla="*/ 78 w 192"/>
                <a:gd name="T35" fmla="*/ 78 h 126"/>
                <a:gd name="T36" fmla="*/ 84 w 192"/>
                <a:gd name="T37" fmla="*/ 48 h 126"/>
                <a:gd name="T38" fmla="*/ 90 w 192"/>
                <a:gd name="T39" fmla="*/ 42 h 126"/>
                <a:gd name="T40" fmla="*/ 96 w 192"/>
                <a:gd name="T41" fmla="*/ 78 h 126"/>
                <a:gd name="T42" fmla="*/ 102 w 192"/>
                <a:gd name="T43" fmla="*/ 84 h 126"/>
                <a:gd name="T44" fmla="*/ 102 w 192"/>
                <a:gd name="T45" fmla="*/ 48 h 126"/>
                <a:gd name="T46" fmla="*/ 108 w 192"/>
                <a:gd name="T47" fmla="*/ 0 h 126"/>
                <a:gd name="T48" fmla="*/ 114 w 192"/>
                <a:gd name="T49" fmla="*/ 120 h 126"/>
                <a:gd name="T50" fmla="*/ 120 w 192"/>
                <a:gd name="T51" fmla="*/ 96 h 126"/>
                <a:gd name="T52" fmla="*/ 126 w 192"/>
                <a:gd name="T53" fmla="*/ 78 h 126"/>
                <a:gd name="T54" fmla="*/ 126 w 192"/>
                <a:gd name="T55" fmla="*/ 42 h 126"/>
                <a:gd name="T56" fmla="*/ 132 w 192"/>
                <a:gd name="T57" fmla="*/ 54 h 126"/>
                <a:gd name="T58" fmla="*/ 138 w 192"/>
                <a:gd name="T59" fmla="*/ 84 h 126"/>
                <a:gd name="T60" fmla="*/ 144 w 192"/>
                <a:gd name="T61" fmla="*/ 66 h 126"/>
                <a:gd name="T62" fmla="*/ 144 w 192"/>
                <a:gd name="T63" fmla="*/ 72 h 126"/>
                <a:gd name="T64" fmla="*/ 150 w 192"/>
                <a:gd name="T65" fmla="*/ 48 h 126"/>
                <a:gd name="T66" fmla="*/ 156 w 192"/>
                <a:gd name="T67" fmla="*/ 96 h 126"/>
                <a:gd name="T68" fmla="*/ 162 w 192"/>
                <a:gd name="T69" fmla="*/ 60 h 126"/>
                <a:gd name="T70" fmla="*/ 162 w 192"/>
                <a:gd name="T71" fmla="*/ 60 h 126"/>
                <a:gd name="T72" fmla="*/ 168 w 192"/>
                <a:gd name="T73" fmla="*/ 42 h 126"/>
                <a:gd name="T74" fmla="*/ 174 w 192"/>
                <a:gd name="T75" fmla="*/ 84 h 126"/>
                <a:gd name="T76" fmla="*/ 180 w 192"/>
                <a:gd name="T77" fmla="*/ 54 h 126"/>
                <a:gd name="T78" fmla="*/ 180 w 192"/>
                <a:gd name="T79" fmla="*/ 72 h 126"/>
                <a:gd name="T80" fmla="*/ 186 w 192"/>
                <a:gd name="T81" fmla="*/ 18 h 126"/>
                <a:gd name="T82" fmla="*/ 192 w 192"/>
                <a:gd name="T83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26">
                  <a:moveTo>
                    <a:pt x="0" y="42"/>
                  </a:moveTo>
                  <a:lnTo>
                    <a:pt x="0" y="90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84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2" y="84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24" y="42"/>
                  </a:lnTo>
                  <a:lnTo>
                    <a:pt x="24" y="90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36" y="102"/>
                  </a:lnTo>
                  <a:lnTo>
                    <a:pt x="36" y="30"/>
                  </a:lnTo>
                  <a:lnTo>
                    <a:pt x="36" y="72"/>
                  </a:lnTo>
                  <a:lnTo>
                    <a:pt x="42" y="42"/>
                  </a:lnTo>
                  <a:lnTo>
                    <a:pt x="42" y="90"/>
                  </a:lnTo>
                  <a:lnTo>
                    <a:pt x="42" y="30"/>
                  </a:lnTo>
                  <a:lnTo>
                    <a:pt x="48" y="54"/>
                  </a:lnTo>
                  <a:lnTo>
                    <a:pt x="48" y="96"/>
                  </a:lnTo>
                  <a:lnTo>
                    <a:pt x="48" y="42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60" y="42"/>
                  </a:lnTo>
                  <a:lnTo>
                    <a:pt x="60" y="96"/>
                  </a:lnTo>
                  <a:lnTo>
                    <a:pt x="60" y="36"/>
                  </a:lnTo>
                  <a:lnTo>
                    <a:pt x="60" y="78"/>
                  </a:lnTo>
                  <a:lnTo>
                    <a:pt x="66" y="60"/>
                  </a:lnTo>
                  <a:lnTo>
                    <a:pt x="66" y="90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48"/>
                  </a:lnTo>
                  <a:lnTo>
                    <a:pt x="78" y="84"/>
                  </a:lnTo>
                  <a:lnTo>
                    <a:pt x="78" y="48"/>
                  </a:lnTo>
                  <a:lnTo>
                    <a:pt x="78" y="78"/>
                  </a:lnTo>
                  <a:lnTo>
                    <a:pt x="84" y="72"/>
                  </a:lnTo>
                  <a:lnTo>
                    <a:pt x="84" y="90"/>
                  </a:lnTo>
                  <a:lnTo>
                    <a:pt x="84" y="48"/>
                  </a:lnTo>
                  <a:lnTo>
                    <a:pt x="90" y="66"/>
                  </a:lnTo>
                  <a:lnTo>
                    <a:pt x="90" y="84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42"/>
                  </a:lnTo>
                  <a:lnTo>
                    <a:pt x="96" y="54"/>
                  </a:lnTo>
                  <a:lnTo>
                    <a:pt x="102" y="84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126"/>
                  </a:lnTo>
                  <a:lnTo>
                    <a:pt x="108" y="0"/>
                  </a:lnTo>
                  <a:lnTo>
                    <a:pt x="108" y="54"/>
                  </a:lnTo>
                  <a:lnTo>
                    <a:pt x="114" y="60"/>
                  </a:lnTo>
                  <a:lnTo>
                    <a:pt x="114" y="120"/>
                  </a:lnTo>
                  <a:lnTo>
                    <a:pt x="114" y="18"/>
                  </a:lnTo>
                  <a:lnTo>
                    <a:pt x="120" y="54"/>
                  </a:lnTo>
                  <a:lnTo>
                    <a:pt x="120" y="96"/>
                  </a:lnTo>
                  <a:lnTo>
                    <a:pt x="120" y="42"/>
                  </a:lnTo>
                  <a:lnTo>
                    <a:pt x="120" y="66"/>
                  </a:lnTo>
                  <a:lnTo>
                    <a:pt x="126" y="78"/>
                  </a:lnTo>
                  <a:lnTo>
                    <a:pt x="126" y="9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32" y="66"/>
                  </a:lnTo>
                  <a:lnTo>
                    <a:pt x="132" y="84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8" y="60"/>
                  </a:lnTo>
                  <a:lnTo>
                    <a:pt x="138" y="84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36"/>
                  </a:lnTo>
                  <a:lnTo>
                    <a:pt x="144" y="72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0" y="78"/>
                  </a:lnTo>
                  <a:lnTo>
                    <a:pt x="156" y="72"/>
                  </a:lnTo>
                  <a:lnTo>
                    <a:pt x="156" y="96"/>
                  </a:lnTo>
                  <a:lnTo>
                    <a:pt x="156" y="30"/>
                  </a:lnTo>
                  <a:lnTo>
                    <a:pt x="156" y="78"/>
                  </a:lnTo>
                  <a:lnTo>
                    <a:pt x="162" y="60"/>
                  </a:lnTo>
                  <a:lnTo>
                    <a:pt x="162" y="90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8" y="66"/>
                  </a:lnTo>
                  <a:lnTo>
                    <a:pt x="168" y="84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74" y="72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54"/>
                  </a:lnTo>
                  <a:lnTo>
                    <a:pt x="180" y="8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54"/>
                  </a:lnTo>
                  <a:lnTo>
                    <a:pt x="186" y="102"/>
                  </a:lnTo>
                  <a:lnTo>
                    <a:pt x="186" y="18"/>
                  </a:lnTo>
                  <a:lnTo>
                    <a:pt x="186" y="48"/>
                  </a:lnTo>
                  <a:lnTo>
                    <a:pt x="192" y="72"/>
                  </a:lnTo>
                  <a:lnTo>
                    <a:pt x="192" y="96"/>
                  </a:lnTo>
                  <a:lnTo>
                    <a:pt x="192" y="30"/>
                  </a:lnTo>
                  <a:lnTo>
                    <a:pt x="192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76"/>
            <p:cNvSpPr>
              <a:spLocks/>
            </p:cNvSpPr>
            <p:nvPr/>
          </p:nvSpPr>
          <p:spPr bwMode="auto">
            <a:xfrm>
              <a:off x="6800850" y="1581150"/>
              <a:ext cx="323850" cy="152400"/>
            </a:xfrm>
            <a:custGeom>
              <a:avLst/>
              <a:gdLst>
                <a:gd name="T0" fmla="*/ 6 w 204"/>
                <a:gd name="T1" fmla="*/ 24 h 96"/>
                <a:gd name="T2" fmla="*/ 6 w 204"/>
                <a:gd name="T3" fmla="*/ 54 h 96"/>
                <a:gd name="T4" fmla="*/ 12 w 204"/>
                <a:gd name="T5" fmla="*/ 30 h 96"/>
                <a:gd name="T6" fmla="*/ 18 w 204"/>
                <a:gd name="T7" fmla="*/ 30 h 96"/>
                <a:gd name="T8" fmla="*/ 24 w 204"/>
                <a:gd name="T9" fmla="*/ 66 h 96"/>
                <a:gd name="T10" fmla="*/ 30 w 204"/>
                <a:gd name="T11" fmla="*/ 24 h 96"/>
                <a:gd name="T12" fmla="*/ 36 w 204"/>
                <a:gd name="T13" fmla="*/ 84 h 96"/>
                <a:gd name="T14" fmla="*/ 42 w 204"/>
                <a:gd name="T15" fmla="*/ 66 h 96"/>
                <a:gd name="T16" fmla="*/ 42 w 204"/>
                <a:gd name="T17" fmla="*/ 54 h 96"/>
                <a:gd name="T18" fmla="*/ 48 w 204"/>
                <a:gd name="T19" fmla="*/ 42 h 96"/>
                <a:gd name="T20" fmla="*/ 54 w 204"/>
                <a:gd name="T21" fmla="*/ 36 h 96"/>
                <a:gd name="T22" fmla="*/ 60 w 204"/>
                <a:gd name="T23" fmla="*/ 72 h 96"/>
                <a:gd name="T24" fmla="*/ 66 w 204"/>
                <a:gd name="T25" fmla="*/ 72 h 96"/>
                <a:gd name="T26" fmla="*/ 72 w 204"/>
                <a:gd name="T27" fmla="*/ 42 h 96"/>
                <a:gd name="T28" fmla="*/ 78 w 204"/>
                <a:gd name="T29" fmla="*/ 36 h 96"/>
                <a:gd name="T30" fmla="*/ 78 w 204"/>
                <a:gd name="T31" fmla="*/ 42 h 96"/>
                <a:gd name="T32" fmla="*/ 84 w 204"/>
                <a:gd name="T33" fmla="*/ 24 h 96"/>
                <a:gd name="T34" fmla="*/ 90 w 204"/>
                <a:gd name="T35" fmla="*/ 66 h 96"/>
                <a:gd name="T36" fmla="*/ 96 w 204"/>
                <a:gd name="T37" fmla="*/ 24 h 96"/>
                <a:gd name="T38" fmla="*/ 102 w 204"/>
                <a:gd name="T39" fmla="*/ 54 h 96"/>
                <a:gd name="T40" fmla="*/ 102 w 204"/>
                <a:gd name="T41" fmla="*/ 36 h 96"/>
                <a:gd name="T42" fmla="*/ 108 w 204"/>
                <a:gd name="T43" fmla="*/ 0 h 96"/>
                <a:gd name="T44" fmla="*/ 114 w 204"/>
                <a:gd name="T45" fmla="*/ 72 h 96"/>
                <a:gd name="T46" fmla="*/ 120 w 204"/>
                <a:gd name="T47" fmla="*/ 54 h 96"/>
                <a:gd name="T48" fmla="*/ 120 w 204"/>
                <a:gd name="T49" fmla="*/ 48 h 96"/>
                <a:gd name="T50" fmla="*/ 126 w 204"/>
                <a:gd name="T51" fmla="*/ 24 h 96"/>
                <a:gd name="T52" fmla="*/ 132 w 204"/>
                <a:gd name="T53" fmla="*/ 60 h 96"/>
                <a:gd name="T54" fmla="*/ 138 w 204"/>
                <a:gd name="T55" fmla="*/ 48 h 96"/>
                <a:gd name="T56" fmla="*/ 138 w 204"/>
                <a:gd name="T57" fmla="*/ 42 h 96"/>
                <a:gd name="T58" fmla="*/ 144 w 204"/>
                <a:gd name="T59" fmla="*/ 24 h 96"/>
                <a:gd name="T60" fmla="*/ 150 w 204"/>
                <a:gd name="T61" fmla="*/ 72 h 96"/>
                <a:gd name="T62" fmla="*/ 156 w 204"/>
                <a:gd name="T63" fmla="*/ 42 h 96"/>
                <a:gd name="T64" fmla="*/ 156 w 204"/>
                <a:gd name="T65" fmla="*/ 42 h 96"/>
                <a:gd name="T66" fmla="*/ 162 w 204"/>
                <a:gd name="T67" fmla="*/ 30 h 96"/>
                <a:gd name="T68" fmla="*/ 168 w 204"/>
                <a:gd name="T69" fmla="*/ 60 h 96"/>
                <a:gd name="T70" fmla="*/ 174 w 204"/>
                <a:gd name="T71" fmla="*/ 42 h 96"/>
                <a:gd name="T72" fmla="*/ 174 w 204"/>
                <a:gd name="T73" fmla="*/ 42 h 96"/>
                <a:gd name="T74" fmla="*/ 180 w 204"/>
                <a:gd name="T75" fmla="*/ 24 h 96"/>
                <a:gd name="T76" fmla="*/ 186 w 204"/>
                <a:gd name="T77" fmla="*/ 30 h 96"/>
                <a:gd name="T78" fmla="*/ 192 w 204"/>
                <a:gd name="T79" fmla="*/ 30 h 96"/>
                <a:gd name="T80" fmla="*/ 198 w 204"/>
                <a:gd name="T81" fmla="*/ 60 h 96"/>
                <a:gd name="T82" fmla="*/ 204 w 204"/>
                <a:gd name="T83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6">
                  <a:moveTo>
                    <a:pt x="0" y="24"/>
                  </a:moveTo>
                  <a:lnTo>
                    <a:pt x="0" y="36"/>
                  </a:lnTo>
                  <a:lnTo>
                    <a:pt x="6" y="24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12" y="60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42"/>
                  </a:lnTo>
                  <a:lnTo>
                    <a:pt x="30" y="72"/>
                  </a:lnTo>
                  <a:lnTo>
                    <a:pt x="30" y="24"/>
                  </a:lnTo>
                  <a:lnTo>
                    <a:pt x="30" y="48"/>
                  </a:lnTo>
                  <a:lnTo>
                    <a:pt x="36" y="60"/>
                  </a:lnTo>
                  <a:lnTo>
                    <a:pt x="36" y="84"/>
                  </a:lnTo>
                  <a:lnTo>
                    <a:pt x="36" y="12"/>
                  </a:lnTo>
                  <a:lnTo>
                    <a:pt x="36" y="5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24"/>
                  </a:lnTo>
                  <a:lnTo>
                    <a:pt x="42" y="5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48" y="42"/>
                  </a:lnTo>
                  <a:lnTo>
                    <a:pt x="54" y="48"/>
                  </a:lnTo>
                  <a:lnTo>
                    <a:pt x="54" y="60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0" y="12"/>
                  </a:lnTo>
                  <a:lnTo>
                    <a:pt x="60" y="36"/>
                  </a:lnTo>
                  <a:lnTo>
                    <a:pt x="66" y="72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2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84" y="24"/>
                  </a:lnTo>
                  <a:lnTo>
                    <a:pt x="84" y="48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0" y="54"/>
                  </a:lnTo>
                  <a:lnTo>
                    <a:pt x="96" y="24"/>
                  </a:lnTo>
                  <a:lnTo>
                    <a:pt x="96" y="60"/>
                  </a:lnTo>
                  <a:lnTo>
                    <a:pt x="96" y="24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30"/>
                  </a:lnTo>
                  <a:lnTo>
                    <a:pt x="102" y="36"/>
                  </a:lnTo>
                  <a:lnTo>
                    <a:pt x="108" y="54"/>
                  </a:lnTo>
                  <a:lnTo>
                    <a:pt x="108" y="96"/>
                  </a:lnTo>
                  <a:lnTo>
                    <a:pt x="108" y="0"/>
                  </a:lnTo>
                  <a:lnTo>
                    <a:pt x="108" y="36"/>
                  </a:lnTo>
                  <a:lnTo>
                    <a:pt x="114" y="48"/>
                  </a:lnTo>
                  <a:lnTo>
                    <a:pt x="114" y="72"/>
                  </a:lnTo>
                  <a:lnTo>
                    <a:pt x="114" y="24"/>
                  </a:lnTo>
                  <a:lnTo>
                    <a:pt x="114" y="48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20" y="36"/>
                  </a:lnTo>
                  <a:lnTo>
                    <a:pt x="120" y="48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32" y="42"/>
                  </a:lnTo>
                  <a:lnTo>
                    <a:pt x="132" y="60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0"/>
                  </a:lnTo>
                  <a:lnTo>
                    <a:pt x="138" y="30"/>
                  </a:lnTo>
                  <a:lnTo>
                    <a:pt x="138" y="42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8"/>
                  </a:lnTo>
                  <a:lnTo>
                    <a:pt x="150" y="24"/>
                  </a:lnTo>
                  <a:lnTo>
                    <a:pt x="150" y="72"/>
                  </a:lnTo>
                  <a:lnTo>
                    <a:pt x="150" y="18"/>
                  </a:lnTo>
                  <a:lnTo>
                    <a:pt x="150" y="72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30"/>
                  </a:lnTo>
                  <a:lnTo>
                    <a:pt x="156" y="42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54"/>
                  </a:lnTo>
                  <a:lnTo>
                    <a:pt x="168" y="60"/>
                  </a:lnTo>
                  <a:lnTo>
                    <a:pt x="168" y="30"/>
                  </a:lnTo>
                  <a:lnTo>
                    <a:pt x="168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74" y="36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48"/>
                  </a:lnTo>
                  <a:lnTo>
                    <a:pt x="186" y="30"/>
                  </a:lnTo>
                  <a:lnTo>
                    <a:pt x="186" y="60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60"/>
                  </a:lnTo>
                  <a:lnTo>
                    <a:pt x="198" y="30"/>
                  </a:lnTo>
                  <a:lnTo>
                    <a:pt x="198" y="54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77"/>
            <p:cNvSpPr>
              <a:spLocks/>
            </p:cNvSpPr>
            <p:nvPr/>
          </p:nvSpPr>
          <p:spPr bwMode="auto">
            <a:xfrm>
              <a:off x="7124700" y="1581150"/>
              <a:ext cx="333375" cy="133350"/>
            </a:xfrm>
            <a:custGeom>
              <a:avLst/>
              <a:gdLst>
                <a:gd name="T0" fmla="*/ 6 w 210"/>
                <a:gd name="T1" fmla="*/ 36 h 84"/>
                <a:gd name="T2" fmla="*/ 6 w 210"/>
                <a:gd name="T3" fmla="*/ 48 h 84"/>
                <a:gd name="T4" fmla="*/ 12 w 210"/>
                <a:gd name="T5" fmla="*/ 30 h 84"/>
                <a:gd name="T6" fmla="*/ 18 w 210"/>
                <a:gd name="T7" fmla="*/ 78 h 84"/>
                <a:gd name="T8" fmla="*/ 24 w 210"/>
                <a:gd name="T9" fmla="*/ 84 h 84"/>
                <a:gd name="T10" fmla="*/ 30 w 210"/>
                <a:gd name="T11" fmla="*/ 30 h 84"/>
                <a:gd name="T12" fmla="*/ 30 w 210"/>
                <a:gd name="T13" fmla="*/ 48 h 84"/>
                <a:gd name="T14" fmla="*/ 36 w 210"/>
                <a:gd name="T15" fmla="*/ 30 h 84"/>
                <a:gd name="T16" fmla="*/ 42 w 210"/>
                <a:gd name="T17" fmla="*/ 60 h 84"/>
                <a:gd name="T18" fmla="*/ 48 w 210"/>
                <a:gd name="T19" fmla="*/ 30 h 84"/>
                <a:gd name="T20" fmla="*/ 54 w 210"/>
                <a:gd name="T21" fmla="*/ 42 h 84"/>
                <a:gd name="T22" fmla="*/ 54 w 210"/>
                <a:gd name="T23" fmla="*/ 48 h 84"/>
                <a:gd name="T24" fmla="*/ 60 w 210"/>
                <a:gd name="T25" fmla="*/ 36 h 84"/>
                <a:gd name="T26" fmla="*/ 66 w 210"/>
                <a:gd name="T27" fmla="*/ 30 h 84"/>
                <a:gd name="T28" fmla="*/ 72 w 210"/>
                <a:gd name="T29" fmla="*/ 60 h 84"/>
                <a:gd name="T30" fmla="*/ 78 w 210"/>
                <a:gd name="T31" fmla="*/ 48 h 84"/>
                <a:gd name="T32" fmla="*/ 84 w 210"/>
                <a:gd name="T33" fmla="*/ 30 h 84"/>
                <a:gd name="T34" fmla="*/ 90 w 210"/>
                <a:gd name="T35" fmla="*/ 30 h 84"/>
                <a:gd name="T36" fmla="*/ 90 w 210"/>
                <a:gd name="T37" fmla="*/ 42 h 84"/>
                <a:gd name="T38" fmla="*/ 96 w 210"/>
                <a:gd name="T39" fmla="*/ 0 h 84"/>
                <a:gd name="T40" fmla="*/ 102 w 210"/>
                <a:gd name="T41" fmla="*/ 72 h 84"/>
                <a:gd name="T42" fmla="*/ 108 w 210"/>
                <a:gd name="T43" fmla="*/ 60 h 84"/>
                <a:gd name="T44" fmla="*/ 114 w 210"/>
                <a:gd name="T45" fmla="*/ 48 h 84"/>
                <a:gd name="T46" fmla="*/ 114 w 210"/>
                <a:gd name="T47" fmla="*/ 48 h 84"/>
                <a:gd name="T48" fmla="*/ 120 w 210"/>
                <a:gd name="T49" fmla="*/ 24 h 84"/>
                <a:gd name="T50" fmla="*/ 126 w 210"/>
                <a:gd name="T51" fmla="*/ 66 h 84"/>
                <a:gd name="T52" fmla="*/ 132 w 210"/>
                <a:gd name="T53" fmla="*/ 30 h 84"/>
                <a:gd name="T54" fmla="*/ 138 w 210"/>
                <a:gd name="T55" fmla="*/ 48 h 84"/>
                <a:gd name="T56" fmla="*/ 144 w 210"/>
                <a:gd name="T57" fmla="*/ 42 h 84"/>
                <a:gd name="T58" fmla="*/ 144 w 210"/>
                <a:gd name="T59" fmla="*/ 42 h 84"/>
                <a:gd name="T60" fmla="*/ 150 w 210"/>
                <a:gd name="T61" fmla="*/ 24 h 84"/>
                <a:gd name="T62" fmla="*/ 156 w 210"/>
                <a:gd name="T63" fmla="*/ 72 h 84"/>
                <a:gd name="T64" fmla="*/ 162 w 210"/>
                <a:gd name="T65" fmla="*/ 60 h 84"/>
                <a:gd name="T66" fmla="*/ 168 w 210"/>
                <a:gd name="T67" fmla="*/ 54 h 84"/>
                <a:gd name="T68" fmla="*/ 174 w 210"/>
                <a:gd name="T69" fmla="*/ 42 h 84"/>
                <a:gd name="T70" fmla="*/ 174 w 210"/>
                <a:gd name="T71" fmla="*/ 36 h 84"/>
                <a:gd name="T72" fmla="*/ 180 w 210"/>
                <a:gd name="T73" fmla="*/ 66 h 84"/>
                <a:gd name="T74" fmla="*/ 186 w 210"/>
                <a:gd name="T75" fmla="*/ 30 h 84"/>
                <a:gd name="T76" fmla="*/ 192 w 210"/>
                <a:gd name="T77" fmla="*/ 54 h 84"/>
                <a:gd name="T78" fmla="*/ 198 w 210"/>
                <a:gd name="T79" fmla="*/ 24 h 84"/>
                <a:gd name="T80" fmla="*/ 204 w 210"/>
                <a:gd name="T81" fmla="*/ 30 h 84"/>
                <a:gd name="T82" fmla="*/ 210 w 210"/>
                <a:gd name="T83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84">
                  <a:moveTo>
                    <a:pt x="0" y="18"/>
                  </a:moveTo>
                  <a:lnTo>
                    <a:pt x="0" y="60"/>
                  </a:lnTo>
                  <a:lnTo>
                    <a:pt x="6" y="36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12" y="30"/>
                  </a:lnTo>
                  <a:lnTo>
                    <a:pt x="12" y="42"/>
                  </a:lnTo>
                  <a:lnTo>
                    <a:pt x="18" y="1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24" y="36"/>
                  </a:lnTo>
                  <a:lnTo>
                    <a:pt x="24" y="84"/>
                  </a:lnTo>
                  <a:lnTo>
                    <a:pt x="24" y="6"/>
                  </a:lnTo>
                  <a:lnTo>
                    <a:pt x="24" y="60"/>
                  </a:lnTo>
                  <a:lnTo>
                    <a:pt x="30" y="30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30"/>
                  </a:lnTo>
                  <a:lnTo>
                    <a:pt x="42" y="54"/>
                  </a:lnTo>
                  <a:lnTo>
                    <a:pt x="48" y="30"/>
                  </a:lnTo>
                  <a:lnTo>
                    <a:pt x="48" y="60"/>
                  </a:lnTo>
                  <a:lnTo>
                    <a:pt x="48" y="48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30"/>
                  </a:lnTo>
                  <a:lnTo>
                    <a:pt x="54" y="48"/>
                  </a:lnTo>
                  <a:lnTo>
                    <a:pt x="60" y="6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72" y="54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30"/>
                  </a:lnTo>
                  <a:lnTo>
                    <a:pt x="78" y="60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42"/>
                  </a:lnTo>
                  <a:lnTo>
                    <a:pt x="90" y="30"/>
                  </a:lnTo>
                  <a:lnTo>
                    <a:pt x="90" y="78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84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102" y="36"/>
                  </a:lnTo>
                  <a:lnTo>
                    <a:pt x="102" y="72"/>
                  </a:lnTo>
                  <a:lnTo>
                    <a:pt x="102" y="18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14" y="48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24"/>
                  </a:lnTo>
                  <a:lnTo>
                    <a:pt x="120" y="72"/>
                  </a:lnTo>
                  <a:lnTo>
                    <a:pt x="120" y="24"/>
                  </a:lnTo>
                  <a:lnTo>
                    <a:pt x="120" y="30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2" y="42"/>
                  </a:lnTo>
                  <a:lnTo>
                    <a:pt x="138" y="48"/>
                  </a:lnTo>
                  <a:lnTo>
                    <a:pt x="138" y="36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30"/>
                  </a:lnTo>
                  <a:lnTo>
                    <a:pt x="144" y="42"/>
                  </a:lnTo>
                  <a:lnTo>
                    <a:pt x="150" y="30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60"/>
                  </a:lnTo>
                  <a:lnTo>
                    <a:pt x="162" y="36"/>
                  </a:lnTo>
                  <a:lnTo>
                    <a:pt x="162" y="48"/>
                  </a:lnTo>
                  <a:lnTo>
                    <a:pt x="168" y="54"/>
                  </a:lnTo>
                  <a:lnTo>
                    <a:pt x="168" y="78"/>
                  </a:lnTo>
                  <a:lnTo>
                    <a:pt x="168" y="12"/>
                  </a:lnTo>
                  <a:lnTo>
                    <a:pt x="174" y="42"/>
                  </a:lnTo>
                  <a:lnTo>
                    <a:pt x="174" y="72"/>
                  </a:lnTo>
                  <a:lnTo>
                    <a:pt x="174" y="24"/>
                  </a:lnTo>
                  <a:lnTo>
                    <a:pt x="174" y="36"/>
                  </a:lnTo>
                  <a:lnTo>
                    <a:pt x="180" y="42"/>
                  </a:lnTo>
                  <a:lnTo>
                    <a:pt x="180" y="24"/>
                  </a:lnTo>
                  <a:lnTo>
                    <a:pt x="180" y="66"/>
                  </a:lnTo>
                  <a:lnTo>
                    <a:pt x="186" y="48"/>
                  </a:lnTo>
                  <a:lnTo>
                    <a:pt x="186" y="60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2"/>
                  </a:lnTo>
                  <a:lnTo>
                    <a:pt x="204" y="4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6"/>
                  </a:lnTo>
                  <a:lnTo>
                    <a:pt x="210" y="54"/>
                  </a:lnTo>
                  <a:lnTo>
                    <a:pt x="210" y="30"/>
                  </a:lnTo>
                  <a:lnTo>
                    <a:pt x="210" y="3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78"/>
            <p:cNvSpPr>
              <a:spLocks/>
            </p:cNvSpPr>
            <p:nvPr/>
          </p:nvSpPr>
          <p:spPr bwMode="auto">
            <a:xfrm>
              <a:off x="7458075" y="1581150"/>
              <a:ext cx="333375" cy="161925"/>
            </a:xfrm>
            <a:custGeom>
              <a:avLst/>
              <a:gdLst>
                <a:gd name="T0" fmla="*/ 6 w 210"/>
                <a:gd name="T1" fmla="*/ 60 h 102"/>
                <a:gd name="T2" fmla="*/ 12 w 210"/>
                <a:gd name="T3" fmla="*/ 66 h 102"/>
                <a:gd name="T4" fmla="*/ 18 w 210"/>
                <a:gd name="T5" fmla="*/ 36 h 102"/>
                <a:gd name="T6" fmla="*/ 18 w 210"/>
                <a:gd name="T7" fmla="*/ 54 h 102"/>
                <a:gd name="T8" fmla="*/ 24 w 210"/>
                <a:gd name="T9" fmla="*/ 30 h 102"/>
                <a:gd name="T10" fmla="*/ 30 w 210"/>
                <a:gd name="T11" fmla="*/ 66 h 102"/>
                <a:gd name="T12" fmla="*/ 36 w 210"/>
                <a:gd name="T13" fmla="*/ 60 h 102"/>
                <a:gd name="T14" fmla="*/ 36 w 210"/>
                <a:gd name="T15" fmla="*/ 54 h 102"/>
                <a:gd name="T16" fmla="*/ 42 w 210"/>
                <a:gd name="T17" fmla="*/ 30 h 102"/>
                <a:gd name="T18" fmla="*/ 48 w 210"/>
                <a:gd name="T19" fmla="*/ 24 h 102"/>
                <a:gd name="T20" fmla="*/ 54 w 210"/>
                <a:gd name="T21" fmla="*/ 66 h 102"/>
                <a:gd name="T22" fmla="*/ 60 w 210"/>
                <a:gd name="T23" fmla="*/ 42 h 102"/>
                <a:gd name="T24" fmla="*/ 60 w 210"/>
                <a:gd name="T25" fmla="*/ 42 h 102"/>
                <a:gd name="T26" fmla="*/ 66 w 210"/>
                <a:gd name="T27" fmla="*/ 24 h 102"/>
                <a:gd name="T28" fmla="*/ 72 w 210"/>
                <a:gd name="T29" fmla="*/ 102 h 102"/>
                <a:gd name="T30" fmla="*/ 78 w 210"/>
                <a:gd name="T31" fmla="*/ 48 h 102"/>
                <a:gd name="T32" fmla="*/ 78 w 210"/>
                <a:gd name="T33" fmla="*/ 42 h 102"/>
                <a:gd name="T34" fmla="*/ 84 w 210"/>
                <a:gd name="T35" fmla="*/ 66 h 102"/>
                <a:gd name="T36" fmla="*/ 90 w 210"/>
                <a:gd name="T37" fmla="*/ 24 h 102"/>
                <a:gd name="T38" fmla="*/ 96 w 210"/>
                <a:gd name="T39" fmla="*/ 60 h 102"/>
                <a:gd name="T40" fmla="*/ 102 w 210"/>
                <a:gd name="T41" fmla="*/ 60 h 102"/>
                <a:gd name="T42" fmla="*/ 108 w 210"/>
                <a:gd name="T43" fmla="*/ 36 h 102"/>
                <a:gd name="T44" fmla="*/ 108 w 210"/>
                <a:gd name="T45" fmla="*/ 36 h 102"/>
                <a:gd name="T46" fmla="*/ 114 w 210"/>
                <a:gd name="T47" fmla="*/ 72 h 102"/>
                <a:gd name="T48" fmla="*/ 120 w 210"/>
                <a:gd name="T49" fmla="*/ 30 h 102"/>
                <a:gd name="T50" fmla="*/ 126 w 210"/>
                <a:gd name="T51" fmla="*/ 60 h 102"/>
                <a:gd name="T52" fmla="*/ 132 w 210"/>
                <a:gd name="T53" fmla="*/ 72 h 102"/>
                <a:gd name="T54" fmla="*/ 138 w 210"/>
                <a:gd name="T55" fmla="*/ 24 h 102"/>
                <a:gd name="T56" fmla="*/ 144 w 210"/>
                <a:gd name="T57" fmla="*/ 24 h 102"/>
                <a:gd name="T58" fmla="*/ 150 w 210"/>
                <a:gd name="T59" fmla="*/ 36 h 102"/>
                <a:gd name="T60" fmla="*/ 150 w 210"/>
                <a:gd name="T61" fmla="*/ 60 h 102"/>
                <a:gd name="T62" fmla="*/ 156 w 210"/>
                <a:gd name="T63" fmla="*/ 72 h 102"/>
                <a:gd name="T64" fmla="*/ 162 w 210"/>
                <a:gd name="T65" fmla="*/ 18 h 102"/>
                <a:gd name="T66" fmla="*/ 168 w 210"/>
                <a:gd name="T67" fmla="*/ 30 h 102"/>
                <a:gd name="T68" fmla="*/ 174 w 210"/>
                <a:gd name="T69" fmla="*/ 66 h 102"/>
                <a:gd name="T70" fmla="*/ 180 w 210"/>
                <a:gd name="T71" fmla="*/ 42 h 102"/>
                <a:gd name="T72" fmla="*/ 180 w 210"/>
                <a:gd name="T73" fmla="*/ 54 h 102"/>
                <a:gd name="T74" fmla="*/ 186 w 210"/>
                <a:gd name="T75" fmla="*/ 24 h 102"/>
                <a:gd name="T76" fmla="*/ 192 w 210"/>
                <a:gd name="T77" fmla="*/ 60 h 102"/>
                <a:gd name="T78" fmla="*/ 198 w 210"/>
                <a:gd name="T79" fmla="*/ 42 h 102"/>
                <a:gd name="T80" fmla="*/ 198 w 210"/>
                <a:gd name="T81" fmla="*/ 30 h 102"/>
                <a:gd name="T82" fmla="*/ 204 w 210"/>
                <a:gd name="T83" fmla="*/ 2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2">
                  <a:moveTo>
                    <a:pt x="0" y="36"/>
                  </a:moveTo>
                  <a:lnTo>
                    <a:pt x="6" y="48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2" y="60"/>
                  </a:lnTo>
                  <a:lnTo>
                    <a:pt x="18" y="36"/>
                  </a:lnTo>
                  <a:lnTo>
                    <a:pt x="18" y="66"/>
                  </a:lnTo>
                  <a:lnTo>
                    <a:pt x="18" y="24"/>
                  </a:lnTo>
                  <a:lnTo>
                    <a:pt x="18" y="54"/>
                  </a:lnTo>
                  <a:lnTo>
                    <a:pt x="24" y="42"/>
                  </a:lnTo>
                  <a:lnTo>
                    <a:pt x="24" y="54"/>
                  </a:lnTo>
                  <a:lnTo>
                    <a:pt x="24" y="30"/>
                  </a:lnTo>
                  <a:lnTo>
                    <a:pt x="24" y="42"/>
                  </a:lnTo>
                  <a:lnTo>
                    <a:pt x="30" y="24"/>
                  </a:lnTo>
                  <a:lnTo>
                    <a:pt x="30" y="66"/>
                  </a:lnTo>
                  <a:lnTo>
                    <a:pt x="30" y="18"/>
                  </a:lnTo>
                  <a:lnTo>
                    <a:pt x="30" y="36"/>
                  </a:lnTo>
                  <a:lnTo>
                    <a:pt x="36" y="60"/>
                  </a:lnTo>
                  <a:lnTo>
                    <a:pt x="36" y="96"/>
                  </a:lnTo>
                  <a:lnTo>
                    <a:pt x="36" y="0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42" y="54"/>
                  </a:lnTo>
                  <a:lnTo>
                    <a:pt x="42" y="30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54" y="54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0" y="36"/>
                  </a:lnTo>
                  <a:lnTo>
                    <a:pt x="60" y="42"/>
                  </a:lnTo>
                  <a:lnTo>
                    <a:pt x="66" y="54"/>
                  </a:lnTo>
                  <a:lnTo>
                    <a:pt x="66" y="72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72" y="54"/>
                  </a:lnTo>
                  <a:lnTo>
                    <a:pt x="72" y="102"/>
                  </a:lnTo>
                  <a:lnTo>
                    <a:pt x="72" y="0"/>
                  </a:lnTo>
                  <a:lnTo>
                    <a:pt x="72" y="30"/>
                  </a:lnTo>
                  <a:lnTo>
                    <a:pt x="78" y="48"/>
                  </a:lnTo>
                  <a:lnTo>
                    <a:pt x="78" y="66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24"/>
                  </a:lnTo>
                  <a:lnTo>
                    <a:pt x="90" y="48"/>
                  </a:lnTo>
                  <a:lnTo>
                    <a:pt x="96" y="30"/>
                  </a:lnTo>
                  <a:lnTo>
                    <a:pt x="96" y="60"/>
                  </a:lnTo>
                  <a:lnTo>
                    <a:pt x="96" y="42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30"/>
                  </a:lnTo>
                  <a:lnTo>
                    <a:pt x="102" y="42"/>
                  </a:lnTo>
                  <a:lnTo>
                    <a:pt x="108" y="36"/>
                  </a:lnTo>
                  <a:lnTo>
                    <a:pt x="108" y="66"/>
                  </a:lnTo>
                  <a:lnTo>
                    <a:pt x="108" y="18"/>
                  </a:lnTo>
                  <a:lnTo>
                    <a:pt x="108" y="36"/>
                  </a:lnTo>
                  <a:lnTo>
                    <a:pt x="114" y="42"/>
                  </a:lnTo>
                  <a:lnTo>
                    <a:pt x="114" y="18"/>
                  </a:lnTo>
                  <a:lnTo>
                    <a:pt x="114" y="72"/>
                  </a:lnTo>
                  <a:lnTo>
                    <a:pt x="120" y="54"/>
                  </a:lnTo>
                  <a:lnTo>
                    <a:pt x="120" y="60"/>
                  </a:lnTo>
                  <a:lnTo>
                    <a:pt x="120" y="30"/>
                  </a:lnTo>
                  <a:lnTo>
                    <a:pt x="120" y="42"/>
                  </a:lnTo>
                  <a:lnTo>
                    <a:pt x="126" y="24"/>
                  </a:lnTo>
                  <a:lnTo>
                    <a:pt x="126" y="60"/>
                  </a:lnTo>
                  <a:lnTo>
                    <a:pt x="126" y="48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24"/>
                  </a:lnTo>
                  <a:lnTo>
                    <a:pt x="138" y="60"/>
                  </a:lnTo>
                  <a:lnTo>
                    <a:pt x="138" y="36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60"/>
                  </a:lnTo>
                  <a:lnTo>
                    <a:pt x="156" y="36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62" y="42"/>
                  </a:lnTo>
                  <a:lnTo>
                    <a:pt x="162" y="72"/>
                  </a:lnTo>
                  <a:lnTo>
                    <a:pt x="162" y="18"/>
                  </a:lnTo>
                  <a:lnTo>
                    <a:pt x="162" y="42"/>
                  </a:lnTo>
                  <a:lnTo>
                    <a:pt x="168" y="66"/>
                  </a:lnTo>
                  <a:lnTo>
                    <a:pt x="168" y="30"/>
                  </a:lnTo>
                  <a:lnTo>
                    <a:pt x="168" y="42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74" y="66"/>
                  </a:lnTo>
                  <a:lnTo>
                    <a:pt x="180" y="42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36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72"/>
                  </a:lnTo>
                  <a:lnTo>
                    <a:pt x="198" y="24"/>
                  </a:lnTo>
                  <a:lnTo>
                    <a:pt x="198" y="30"/>
                  </a:lnTo>
                  <a:lnTo>
                    <a:pt x="204" y="60"/>
                  </a:lnTo>
                  <a:lnTo>
                    <a:pt x="204" y="66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10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79"/>
            <p:cNvSpPr>
              <a:spLocks/>
            </p:cNvSpPr>
            <p:nvPr/>
          </p:nvSpPr>
          <p:spPr bwMode="auto">
            <a:xfrm>
              <a:off x="7791450" y="1619250"/>
              <a:ext cx="38100" cy="66675"/>
            </a:xfrm>
            <a:custGeom>
              <a:avLst/>
              <a:gdLst>
                <a:gd name="T0" fmla="*/ 0 w 24"/>
                <a:gd name="T1" fmla="*/ 24 h 42"/>
                <a:gd name="T2" fmla="*/ 0 w 24"/>
                <a:gd name="T3" fmla="*/ 36 h 42"/>
                <a:gd name="T4" fmla="*/ 0 w 24"/>
                <a:gd name="T5" fmla="*/ 6 h 42"/>
                <a:gd name="T6" fmla="*/ 0 w 24"/>
                <a:gd name="T7" fmla="*/ 30 h 42"/>
                <a:gd name="T8" fmla="*/ 6 w 24"/>
                <a:gd name="T9" fmla="*/ 42 h 42"/>
                <a:gd name="T10" fmla="*/ 6 w 24"/>
                <a:gd name="T11" fmla="*/ 0 h 42"/>
                <a:gd name="T12" fmla="*/ 6 w 24"/>
                <a:gd name="T13" fmla="*/ 6 h 42"/>
                <a:gd name="T14" fmla="*/ 12 w 24"/>
                <a:gd name="T15" fmla="*/ 18 h 42"/>
                <a:gd name="T16" fmla="*/ 12 w 24"/>
                <a:gd name="T17" fmla="*/ 42 h 42"/>
                <a:gd name="T18" fmla="*/ 12 w 24"/>
                <a:gd name="T19" fmla="*/ 0 h 42"/>
                <a:gd name="T20" fmla="*/ 12 w 24"/>
                <a:gd name="T21" fmla="*/ 30 h 42"/>
                <a:gd name="T22" fmla="*/ 18 w 24"/>
                <a:gd name="T23" fmla="*/ 24 h 42"/>
                <a:gd name="T24" fmla="*/ 18 w 24"/>
                <a:gd name="T25" fmla="*/ 36 h 42"/>
                <a:gd name="T26" fmla="*/ 18 w 24"/>
                <a:gd name="T27" fmla="*/ 6 h 42"/>
                <a:gd name="T28" fmla="*/ 18 w 24"/>
                <a:gd name="T29" fmla="*/ 24 h 42"/>
                <a:gd name="T30" fmla="*/ 24 w 24"/>
                <a:gd name="T31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42">
                  <a:moveTo>
                    <a:pt x="0" y="24"/>
                  </a:moveTo>
                  <a:lnTo>
                    <a:pt x="0" y="36"/>
                  </a:lnTo>
                  <a:lnTo>
                    <a:pt x="0" y="6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42"/>
                  </a:lnTo>
                  <a:lnTo>
                    <a:pt x="12" y="0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18" y="6"/>
                  </a:lnTo>
                  <a:lnTo>
                    <a:pt x="18" y="24"/>
                  </a:lnTo>
                  <a:lnTo>
                    <a:pt x="24" y="2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80"/>
            <p:cNvSpPr>
              <a:spLocks/>
            </p:cNvSpPr>
            <p:nvPr/>
          </p:nvSpPr>
          <p:spPr bwMode="auto">
            <a:xfrm>
              <a:off x="4362450" y="1400175"/>
              <a:ext cx="123825" cy="447675"/>
            </a:xfrm>
            <a:custGeom>
              <a:avLst/>
              <a:gdLst>
                <a:gd name="T0" fmla="*/ 0 w 78"/>
                <a:gd name="T1" fmla="*/ 138 h 282"/>
                <a:gd name="T2" fmla="*/ 6 w 78"/>
                <a:gd name="T3" fmla="*/ 168 h 282"/>
                <a:gd name="T4" fmla="*/ 6 w 78"/>
                <a:gd name="T5" fmla="*/ 234 h 282"/>
                <a:gd name="T6" fmla="*/ 6 w 78"/>
                <a:gd name="T7" fmla="*/ 60 h 282"/>
                <a:gd name="T8" fmla="*/ 6 w 78"/>
                <a:gd name="T9" fmla="*/ 96 h 282"/>
                <a:gd name="T10" fmla="*/ 12 w 78"/>
                <a:gd name="T11" fmla="*/ 162 h 282"/>
                <a:gd name="T12" fmla="*/ 12 w 78"/>
                <a:gd name="T13" fmla="*/ 282 h 282"/>
                <a:gd name="T14" fmla="*/ 12 w 78"/>
                <a:gd name="T15" fmla="*/ 0 h 282"/>
                <a:gd name="T16" fmla="*/ 12 w 78"/>
                <a:gd name="T17" fmla="*/ 180 h 282"/>
                <a:gd name="T18" fmla="*/ 18 w 78"/>
                <a:gd name="T19" fmla="*/ 174 h 282"/>
                <a:gd name="T20" fmla="*/ 18 w 78"/>
                <a:gd name="T21" fmla="*/ 210 h 282"/>
                <a:gd name="T22" fmla="*/ 18 w 78"/>
                <a:gd name="T23" fmla="*/ 84 h 282"/>
                <a:gd name="T24" fmla="*/ 18 w 78"/>
                <a:gd name="T25" fmla="*/ 168 h 282"/>
                <a:gd name="T26" fmla="*/ 24 w 78"/>
                <a:gd name="T27" fmla="*/ 216 h 282"/>
                <a:gd name="T28" fmla="*/ 24 w 78"/>
                <a:gd name="T29" fmla="*/ 120 h 282"/>
                <a:gd name="T30" fmla="*/ 24 w 78"/>
                <a:gd name="T31" fmla="*/ 174 h 282"/>
                <a:gd name="T32" fmla="*/ 30 w 78"/>
                <a:gd name="T33" fmla="*/ 192 h 282"/>
                <a:gd name="T34" fmla="*/ 30 w 78"/>
                <a:gd name="T35" fmla="*/ 132 h 282"/>
                <a:gd name="T36" fmla="*/ 30 w 78"/>
                <a:gd name="T37" fmla="*/ 144 h 282"/>
                <a:gd name="T38" fmla="*/ 36 w 78"/>
                <a:gd name="T39" fmla="*/ 168 h 282"/>
                <a:gd name="T40" fmla="*/ 36 w 78"/>
                <a:gd name="T41" fmla="*/ 180 h 282"/>
                <a:gd name="T42" fmla="*/ 36 w 78"/>
                <a:gd name="T43" fmla="*/ 132 h 282"/>
                <a:gd name="T44" fmla="*/ 36 w 78"/>
                <a:gd name="T45" fmla="*/ 156 h 282"/>
                <a:gd name="T46" fmla="*/ 42 w 78"/>
                <a:gd name="T47" fmla="*/ 150 h 282"/>
                <a:gd name="T48" fmla="*/ 42 w 78"/>
                <a:gd name="T49" fmla="*/ 180 h 282"/>
                <a:gd name="T50" fmla="*/ 42 w 78"/>
                <a:gd name="T51" fmla="*/ 144 h 282"/>
                <a:gd name="T52" fmla="*/ 42 w 78"/>
                <a:gd name="T53" fmla="*/ 168 h 282"/>
                <a:gd name="T54" fmla="*/ 48 w 78"/>
                <a:gd name="T55" fmla="*/ 156 h 282"/>
                <a:gd name="T56" fmla="*/ 48 w 78"/>
                <a:gd name="T57" fmla="*/ 192 h 282"/>
                <a:gd name="T58" fmla="*/ 48 w 78"/>
                <a:gd name="T59" fmla="*/ 126 h 282"/>
                <a:gd name="T60" fmla="*/ 48 w 78"/>
                <a:gd name="T61" fmla="*/ 168 h 282"/>
                <a:gd name="T62" fmla="*/ 54 w 78"/>
                <a:gd name="T63" fmla="*/ 156 h 282"/>
                <a:gd name="T64" fmla="*/ 54 w 78"/>
                <a:gd name="T65" fmla="*/ 174 h 282"/>
                <a:gd name="T66" fmla="*/ 54 w 78"/>
                <a:gd name="T67" fmla="*/ 150 h 282"/>
                <a:gd name="T68" fmla="*/ 60 w 78"/>
                <a:gd name="T69" fmla="*/ 162 h 282"/>
                <a:gd name="T70" fmla="*/ 60 w 78"/>
                <a:gd name="T71" fmla="*/ 174 h 282"/>
                <a:gd name="T72" fmla="*/ 60 w 78"/>
                <a:gd name="T73" fmla="*/ 144 h 282"/>
                <a:gd name="T74" fmla="*/ 60 w 78"/>
                <a:gd name="T75" fmla="*/ 162 h 282"/>
                <a:gd name="T76" fmla="*/ 66 w 78"/>
                <a:gd name="T77" fmla="*/ 156 h 282"/>
                <a:gd name="T78" fmla="*/ 66 w 78"/>
                <a:gd name="T79" fmla="*/ 174 h 282"/>
                <a:gd name="T80" fmla="*/ 66 w 78"/>
                <a:gd name="T81" fmla="*/ 144 h 282"/>
                <a:gd name="T82" fmla="*/ 66 w 78"/>
                <a:gd name="T83" fmla="*/ 156 h 282"/>
                <a:gd name="T84" fmla="*/ 72 w 78"/>
                <a:gd name="T85" fmla="*/ 168 h 282"/>
                <a:gd name="T86" fmla="*/ 72 w 78"/>
                <a:gd name="T87" fmla="*/ 174 h 282"/>
                <a:gd name="T88" fmla="*/ 72 w 78"/>
                <a:gd name="T89" fmla="*/ 144 h 282"/>
                <a:gd name="T90" fmla="*/ 72 w 78"/>
                <a:gd name="T91" fmla="*/ 150 h 282"/>
                <a:gd name="T92" fmla="*/ 78 w 78"/>
                <a:gd name="T93" fmla="*/ 156 h 282"/>
                <a:gd name="T94" fmla="*/ 78 w 78"/>
                <a:gd name="T95" fmla="*/ 16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" h="282">
                  <a:moveTo>
                    <a:pt x="0" y="138"/>
                  </a:moveTo>
                  <a:lnTo>
                    <a:pt x="6" y="168"/>
                  </a:lnTo>
                  <a:lnTo>
                    <a:pt x="6" y="234"/>
                  </a:lnTo>
                  <a:lnTo>
                    <a:pt x="6" y="60"/>
                  </a:lnTo>
                  <a:lnTo>
                    <a:pt x="6" y="96"/>
                  </a:lnTo>
                  <a:lnTo>
                    <a:pt x="12" y="162"/>
                  </a:lnTo>
                  <a:lnTo>
                    <a:pt x="12" y="282"/>
                  </a:lnTo>
                  <a:lnTo>
                    <a:pt x="12" y="0"/>
                  </a:lnTo>
                  <a:lnTo>
                    <a:pt x="12" y="180"/>
                  </a:lnTo>
                  <a:lnTo>
                    <a:pt x="18" y="174"/>
                  </a:lnTo>
                  <a:lnTo>
                    <a:pt x="18" y="210"/>
                  </a:lnTo>
                  <a:lnTo>
                    <a:pt x="18" y="84"/>
                  </a:lnTo>
                  <a:lnTo>
                    <a:pt x="18" y="168"/>
                  </a:lnTo>
                  <a:lnTo>
                    <a:pt x="24" y="216"/>
                  </a:lnTo>
                  <a:lnTo>
                    <a:pt x="24" y="120"/>
                  </a:lnTo>
                  <a:lnTo>
                    <a:pt x="24" y="174"/>
                  </a:lnTo>
                  <a:lnTo>
                    <a:pt x="30" y="192"/>
                  </a:lnTo>
                  <a:lnTo>
                    <a:pt x="30" y="132"/>
                  </a:lnTo>
                  <a:lnTo>
                    <a:pt x="30" y="144"/>
                  </a:lnTo>
                  <a:lnTo>
                    <a:pt x="36" y="168"/>
                  </a:lnTo>
                  <a:lnTo>
                    <a:pt x="36" y="180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42" y="150"/>
                  </a:lnTo>
                  <a:lnTo>
                    <a:pt x="42" y="180"/>
                  </a:lnTo>
                  <a:lnTo>
                    <a:pt x="42" y="144"/>
                  </a:lnTo>
                  <a:lnTo>
                    <a:pt x="42" y="168"/>
                  </a:lnTo>
                  <a:lnTo>
                    <a:pt x="48" y="156"/>
                  </a:lnTo>
                  <a:lnTo>
                    <a:pt x="48" y="192"/>
                  </a:lnTo>
                  <a:lnTo>
                    <a:pt x="48" y="126"/>
                  </a:lnTo>
                  <a:lnTo>
                    <a:pt x="48" y="168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50"/>
                  </a:lnTo>
                  <a:lnTo>
                    <a:pt x="60" y="162"/>
                  </a:lnTo>
                  <a:lnTo>
                    <a:pt x="60" y="174"/>
                  </a:lnTo>
                  <a:lnTo>
                    <a:pt x="60" y="144"/>
                  </a:lnTo>
                  <a:lnTo>
                    <a:pt x="60" y="162"/>
                  </a:lnTo>
                  <a:lnTo>
                    <a:pt x="66" y="156"/>
                  </a:lnTo>
                  <a:lnTo>
                    <a:pt x="66" y="174"/>
                  </a:lnTo>
                  <a:lnTo>
                    <a:pt x="66" y="144"/>
                  </a:lnTo>
                  <a:lnTo>
                    <a:pt x="66" y="156"/>
                  </a:lnTo>
                  <a:lnTo>
                    <a:pt x="72" y="168"/>
                  </a:lnTo>
                  <a:lnTo>
                    <a:pt x="72" y="174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78" y="156"/>
                  </a:lnTo>
                  <a:lnTo>
                    <a:pt x="78" y="16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81"/>
            <p:cNvSpPr>
              <a:spLocks/>
            </p:cNvSpPr>
            <p:nvPr/>
          </p:nvSpPr>
          <p:spPr bwMode="auto">
            <a:xfrm>
              <a:off x="6572250" y="1257300"/>
              <a:ext cx="123825" cy="695325"/>
            </a:xfrm>
            <a:custGeom>
              <a:avLst/>
              <a:gdLst>
                <a:gd name="T0" fmla="*/ 0 w 78"/>
                <a:gd name="T1" fmla="*/ 210 h 438"/>
                <a:gd name="T2" fmla="*/ 0 w 78"/>
                <a:gd name="T3" fmla="*/ 264 h 438"/>
                <a:gd name="T4" fmla="*/ 0 w 78"/>
                <a:gd name="T5" fmla="*/ 240 h 438"/>
                <a:gd name="T6" fmla="*/ 6 w 78"/>
                <a:gd name="T7" fmla="*/ 234 h 438"/>
                <a:gd name="T8" fmla="*/ 6 w 78"/>
                <a:gd name="T9" fmla="*/ 438 h 438"/>
                <a:gd name="T10" fmla="*/ 6 w 78"/>
                <a:gd name="T11" fmla="*/ 0 h 438"/>
                <a:gd name="T12" fmla="*/ 12 w 78"/>
                <a:gd name="T13" fmla="*/ 78 h 438"/>
                <a:gd name="T14" fmla="*/ 12 w 78"/>
                <a:gd name="T15" fmla="*/ 438 h 438"/>
                <a:gd name="T16" fmla="*/ 12 w 78"/>
                <a:gd name="T17" fmla="*/ 336 h 438"/>
                <a:gd name="T18" fmla="*/ 18 w 78"/>
                <a:gd name="T19" fmla="*/ 252 h 438"/>
                <a:gd name="T20" fmla="*/ 18 w 78"/>
                <a:gd name="T21" fmla="*/ 318 h 438"/>
                <a:gd name="T22" fmla="*/ 18 w 78"/>
                <a:gd name="T23" fmla="*/ 162 h 438"/>
                <a:gd name="T24" fmla="*/ 18 w 78"/>
                <a:gd name="T25" fmla="*/ 270 h 438"/>
                <a:gd name="T26" fmla="*/ 24 w 78"/>
                <a:gd name="T27" fmla="*/ 270 h 438"/>
                <a:gd name="T28" fmla="*/ 24 w 78"/>
                <a:gd name="T29" fmla="*/ 306 h 438"/>
                <a:gd name="T30" fmla="*/ 24 w 78"/>
                <a:gd name="T31" fmla="*/ 192 h 438"/>
                <a:gd name="T32" fmla="*/ 24 w 78"/>
                <a:gd name="T33" fmla="*/ 234 h 438"/>
                <a:gd name="T34" fmla="*/ 30 w 78"/>
                <a:gd name="T35" fmla="*/ 288 h 438"/>
                <a:gd name="T36" fmla="*/ 30 w 78"/>
                <a:gd name="T37" fmla="*/ 222 h 438"/>
                <a:gd name="T38" fmla="*/ 30 w 78"/>
                <a:gd name="T39" fmla="*/ 264 h 438"/>
                <a:gd name="T40" fmla="*/ 36 w 78"/>
                <a:gd name="T41" fmla="*/ 252 h 438"/>
                <a:gd name="T42" fmla="*/ 36 w 78"/>
                <a:gd name="T43" fmla="*/ 300 h 438"/>
                <a:gd name="T44" fmla="*/ 36 w 78"/>
                <a:gd name="T45" fmla="*/ 192 h 438"/>
                <a:gd name="T46" fmla="*/ 36 w 78"/>
                <a:gd name="T47" fmla="*/ 222 h 438"/>
                <a:gd name="T48" fmla="*/ 42 w 78"/>
                <a:gd name="T49" fmla="*/ 252 h 438"/>
                <a:gd name="T50" fmla="*/ 42 w 78"/>
                <a:gd name="T51" fmla="*/ 276 h 438"/>
                <a:gd name="T52" fmla="*/ 42 w 78"/>
                <a:gd name="T53" fmla="*/ 216 h 438"/>
                <a:gd name="T54" fmla="*/ 42 w 78"/>
                <a:gd name="T55" fmla="*/ 246 h 438"/>
                <a:gd name="T56" fmla="*/ 48 w 78"/>
                <a:gd name="T57" fmla="*/ 234 h 438"/>
                <a:gd name="T58" fmla="*/ 48 w 78"/>
                <a:gd name="T59" fmla="*/ 270 h 438"/>
                <a:gd name="T60" fmla="*/ 48 w 78"/>
                <a:gd name="T61" fmla="*/ 222 h 438"/>
                <a:gd name="T62" fmla="*/ 48 w 78"/>
                <a:gd name="T63" fmla="*/ 246 h 438"/>
                <a:gd name="T64" fmla="*/ 54 w 78"/>
                <a:gd name="T65" fmla="*/ 264 h 438"/>
                <a:gd name="T66" fmla="*/ 54 w 78"/>
                <a:gd name="T67" fmla="*/ 234 h 438"/>
                <a:gd name="T68" fmla="*/ 54 w 78"/>
                <a:gd name="T69" fmla="*/ 270 h 438"/>
                <a:gd name="T70" fmla="*/ 60 w 78"/>
                <a:gd name="T71" fmla="*/ 246 h 438"/>
                <a:gd name="T72" fmla="*/ 60 w 78"/>
                <a:gd name="T73" fmla="*/ 282 h 438"/>
                <a:gd name="T74" fmla="*/ 60 w 78"/>
                <a:gd name="T75" fmla="*/ 210 h 438"/>
                <a:gd name="T76" fmla="*/ 60 w 78"/>
                <a:gd name="T77" fmla="*/ 252 h 438"/>
                <a:gd name="T78" fmla="*/ 66 w 78"/>
                <a:gd name="T79" fmla="*/ 264 h 438"/>
                <a:gd name="T80" fmla="*/ 66 w 78"/>
                <a:gd name="T81" fmla="*/ 234 h 438"/>
                <a:gd name="T82" fmla="*/ 66 w 78"/>
                <a:gd name="T83" fmla="*/ 252 h 438"/>
                <a:gd name="T84" fmla="*/ 72 w 78"/>
                <a:gd name="T85" fmla="*/ 258 h 438"/>
                <a:gd name="T86" fmla="*/ 72 w 78"/>
                <a:gd name="T87" fmla="*/ 270 h 438"/>
                <a:gd name="T88" fmla="*/ 72 w 78"/>
                <a:gd name="T89" fmla="*/ 234 h 438"/>
                <a:gd name="T90" fmla="*/ 72 w 78"/>
                <a:gd name="T91" fmla="*/ 258 h 438"/>
                <a:gd name="T92" fmla="*/ 78 w 78"/>
                <a:gd name="T93" fmla="*/ 25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" h="438">
                  <a:moveTo>
                    <a:pt x="0" y="210"/>
                  </a:moveTo>
                  <a:lnTo>
                    <a:pt x="0" y="264"/>
                  </a:lnTo>
                  <a:lnTo>
                    <a:pt x="0" y="240"/>
                  </a:lnTo>
                  <a:lnTo>
                    <a:pt x="6" y="234"/>
                  </a:lnTo>
                  <a:lnTo>
                    <a:pt x="6" y="438"/>
                  </a:lnTo>
                  <a:lnTo>
                    <a:pt x="6" y="0"/>
                  </a:lnTo>
                  <a:lnTo>
                    <a:pt x="12" y="78"/>
                  </a:lnTo>
                  <a:lnTo>
                    <a:pt x="12" y="438"/>
                  </a:lnTo>
                  <a:lnTo>
                    <a:pt x="12" y="336"/>
                  </a:lnTo>
                  <a:lnTo>
                    <a:pt x="18" y="252"/>
                  </a:lnTo>
                  <a:lnTo>
                    <a:pt x="18" y="318"/>
                  </a:lnTo>
                  <a:lnTo>
                    <a:pt x="18" y="162"/>
                  </a:lnTo>
                  <a:lnTo>
                    <a:pt x="18" y="270"/>
                  </a:lnTo>
                  <a:lnTo>
                    <a:pt x="24" y="270"/>
                  </a:lnTo>
                  <a:lnTo>
                    <a:pt x="24" y="306"/>
                  </a:lnTo>
                  <a:lnTo>
                    <a:pt x="24" y="192"/>
                  </a:lnTo>
                  <a:lnTo>
                    <a:pt x="24" y="234"/>
                  </a:lnTo>
                  <a:lnTo>
                    <a:pt x="30" y="288"/>
                  </a:lnTo>
                  <a:lnTo>
                    <a:pt x="30" y="222"/>
                  </a:lnTo>
                  <a:lnTo>
                    <a:pt x="30" y="264"/>
                  </a:lnTo>
                  <a:lnTo>
                    <a:pt x="36" y="252"/>
                  </a:lnTo>
                  <a:lnTo>
                    <a:pt x="36" y="300"/>
                  </a:lnTo>
                  <a:lnTo>
                    <a:pt x="36" y="192"/>
                  </a:lnTo>
                  <a:lnTo>
                    <a:pt x="36" y="222"/>
                  </a:lnTo>
                  <a:lnTo>
                    <a:pt x="42" y="252"/>
                  </a:lnTo>
                  <a:lnTo>
                    <a:pt x="42" y="276"/>
                  </a:lnTo>
                  <a:lnTo>
                    <a:pt x="42" y="216"/>
                  </a:lnTo>
                  <a:lnTo>
                    <a:pt x="42" y="246"/>
                  </a:lnTo>
                  <a:lnTo>
                    <a:pt x="48" y="234"/>
                  </a:lnTo>
                  <a:lnTo>
                    <a:pt x="48" y="270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64"/>
                  </a:lnTo>
                  <a:lnTo>
                    <a:pt x="54" y="234"/>
                  </a:lnTo>
                  <a:lnTo>
                    <a:pt x="54" y="270"/>
                  </a:lnTo>
                  <a:lnTo>
                    <a:pt x="60" y="246"/>
                  </a:lnTo>
                  <a:lnTo>
                    <a:pt x="60" y="282"/>
                  </a:lnTo>
                  <a:lnTo>
                    <a:pt x="60" y="210"/>
                  </a:lnTo>
                  <a:lnTo>
                    <a:pt x="60" y="252"/>
                  </a:lnTo>
                  <a:lnTo>
                    <a:pt x="66" y="264"/>
                  </a:lnTo>
                  <a:lnTo>
                    <a:pt x="66" y="234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72" y="270"/>
                  </a:lnTo>
                  <a:lnTo>
                    <a:pt x="72" y="234"/>
                  </a:lnTo>
                  <a:lnTo>
                    <a:pt x="72" y="258"/>
                  </a:lnTo>
                  <a:lnTo>
                    <a:pt x="78" y="25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294142" y="1875955"/>
            <a:ext cx="157576" cy="36195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03053" y="2237905"/>
            <a:ext cx="4811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Query, </a:t>
            </a:r>
            <a:r>
              <a:rPr lang="en-US" dirty="0"/>
              <a:t>the 1</a:t>
            </a:r>
            <a:r>
              <a:rPr lang="en-US" baseline="30000" dirty="0"/>
              <a:t>st</a:t>
            </a:r>
            <a:r>
              <a:rPr lang="en-US" dirty="0"/>
              <a:t> subsequence in the time series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1295388" y="2808699"/>
            <a:ext cx="6163390" cy="695325"/>
            <a:chOff x="1943100" y="1257300"/>
            <a:chExt cx="5886450" cy="695325"/>
          </a:xfrm>
        </p:grpSpPr>
        <p:sp>
          <p:nvSpPr>
            <p:cNvPr id="116" name="Freeform 75"/>
            <p:cNvSpPr>
              <a:spLocks/>
            </p:cNvSpPr>
            <p:nvPr/>
          </p:nvSpPr>
          <p:spPr bwMode="auto">
            <a:xfrm>
              <a:off x="6457950" y="1257300"/>
              <a:ext cx="342900" cy="695325"/>
            </a:xfrm>
            <a:custGeom>
              <a:avLst/>
              <a:gdLst>
                <a:gd name="T0" fmla="*/ 6 w 216"/>
                <a:gd name="T1" fmla="*/ 264 h 438"/>
                <a:gd name="T2" fmla="*/ 12 w 216"/>
                <a:gd name="T3" fmla="*/ 276 h 438"/>
                <a:gd name="T4" fmla="*/ 18 w 216"/>
                <a:gd name="T5" fmla="*/ 246 h 438"/>
                <a:gd name="T6" fmla="*/ 18 w 216"/>
                <a:gd name="T7" fmla="*/ 252 h 438"/>
                <a:gd name="T8" fmla="*/ 24 w 216"/>
                <a:gd name="T9" fmla="*/ 222 h 438"/>
                <a:gd name="T10" fmla="*/ 30 w 216"/>
                <a:gd name="T11" fmla="*/ 264 h 438"/>
                <a:gd name="T12" fmla="*/ 36 w 216"/>
                <a:gd name="T13" fmla="*/ 270 h 438"/>
                <a:gd name="T14" fmla="*/ 42 w 216"/>
                <a:gd name="T15" fmla="*/ 246 h 438"/>
                <a:gd name="T16" fmla="*/ 42 w 216"/>
                <a:gd name="T17" fmla="*/ 258 h 438"/>
                <a:gd name="T18" fmla="*/ 48 w 216"/>
                <a:gd name="T19" fmla="*/ 222 h 438"/>
                <a:gd name="T20" fmla="*/ 54 w 216"/>
                <a:gd name="T21" fmla="*/ 294 h 438"/>
                <a:gd name="T22" fmla="*/ 60 w 216"/>
                <a:gd name="T23" fmla="*/ 270 h 438"/>
                <a:gd name="T24" fmla="*/ 66 w 216"/>
                <a:gd name="T25" fmla="*/ 300 h 438"/>
                <a:gd name="T26" fmla="*/ 72 w 216"/>
                <a:gd name="T27" fmla="*/ 276 h 438"/>
                <a:gd name="T28" fmla="*/ 72 w 216"/>
                <a:gd name="T29" fmla="*/ 240 h 438"/>
                <a:gd name="T30" fmla="*/ 78 w 216"/>
                <a:gd name="T31" fmla="*/ 0 h 438"/>
                <a:gd name="T32" fmla="*/ 84 w 216"/>
                <a:gd name="T33" fmla="*/ 336 h 438"/>
                <a:gd name="T34" fmla="*/ 90 w 216"/>
                <a:gd name="T35" fmla="*/ 162 h 438"/>
                <a:gd name="T36" fmla="*/ 96 w 216"/>
                <a:gd name="T37" fmla="*/ 306 h 438"/>
                <a:gd name="T38" fmla="*/ 102 w 216"/>
                <a:gd name="T39" fmla="*/ 288 h 438"/>
                <a:gd name="T40" fmla="*/ 108 w 216"/>
                <a:gd name="T41" fmla="*/ 252 h 438"/>
                <a:gd name="T42" fmla="*/ 108 w 216"/>
                <a:gd name="T43" fmla="*/ 222 h 438"/>
                <a:gd name="T44" fmla="*/ 114 w 216"/>
                <a:gd name="T45" fmla="*/ 216 h 438"/>
                <a:gd name="T46" fmla="*/ 120 w 216"/>
                <a:gd name="T47" fmla="*/ 270 h 438"/>
                <a:gd name="T48" fmla="*/ 126 w 216"/>
                <a:gd name="T49" fmla="*/ 264 h 438"/>
                <a:gd name="T50" fmla="*/ 132 w 216"/>
                <a:gd name="T51" fmla="*/ 246 h 438"/>
                <a:gd name="T52" fmla="*/ 132 w 216"/>
                <a:gd name="T53" fmla="*/ 252 h 438"/>
                <a:gd name="T54" fmla="*/ 138 w 216"/>
                <a:gd name="T55" fmla="*/ 252 h 438"/>
                <a:gd name="T56" fmla="*/ 144 w 216"/>
                <a:gd name="T57" fmla="*/ 234 h 438"/>
                <a:gd name="T58" fmla="*/ 150 w 216"/>
                <a:gd name="T59" fmla="*/ 282 h 438"/>
                <a:gd name="T60" fmla="*/ 156 w 216"/>
                <a:gd name="T61" fmla="*/ 228 h 438"/>
                <a:gd name="T62" fmla="*/ 162 w 216"/>
                <a:gd name="T63" fmla="*/ 246 h 438"/>
                <a:gd name="T64" fmla="*/ 168 w 216"/>
                <a:gd name="T65" fmla="*/ 240 h 438"/>
                <a:gd name="T66" fmla="*/ 174 w 216"/>
                <a:gd name="T67" fmla="*/ 294 h 438"/>
                <a:gd name="T68" fmla="*/ 180 w 216"/>
                <a:gd name="T69" fmla="*/ 258 h 438"/>
                <a:gd name="T70" fmla="*/ 180 w 216"/>
                <a:gd name="T71" fmla="*/ 234 h 438"/>
                <a:gd name="T72" fmla="*/ 186 w 216"/>
                <a:gd name="T73" fmla="*/ 246 h 438"/>
                <a:gd name="T74" fmla="*/ 192 w 216"/>
                <a:gd name="T75" fmla="*/ 234 h 438"/>
                <a:gd name="T76" fmla="*/ 198 w 216"/>
                <a:gd name="T77" fmla="*/ 282 h 438"/>
                <a:gd name="T78" fmla="*/ 204 w 216"/>
                <a:gd name="T79" fmla="*/ 246 h 438"/>
                <a:gd name="T80" fmla="*/ 210 w 216"/>
                <a:gd name="T81" fmla="*/ 240 h 438"/>
                <a:gd name="T82" fmla="*/ 216 w 216"/>
                <a:gd name="T83" fmla="*/ 26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438">
                  <a:moveTo>
                    <a:pt x="0" y="234"/>
                  </a:moveTo>
                  <a:lnTo>
                    <a:pt x="6" y="246"/>
                  </a:lnTo>
                  <a:lnTo>
                    <a:pt x="6" y="264"/>
                  </a:lnTo>
                  <a:lnTo>
                    <a:pt x="6" y="222"/>
                  </a:lnTo>
                  <a:lnTo>
                    <a:pt x="6" y="264"/>
                  </a:lnTo>
                  <a:lnTo>
                    <a:pt x="12" y="276"/>
                  </a:lnTo>
                  <a:lnTo>
                    <a:pt x="12" y="228"/>
                  </a:lnTo>
                  <a:lnTo>
                    <a:pt x="12" y="240"/>
                  </a:lnTo>
                  <a:lnTo>
                    <a:pt x="18" y="246"/>
                  </a:lnTo>
                  <a:lnTo>
                    <a:pt x="18" y="264"/>
                  </a:lnTo>
                  <a:lnTo>
                    <a:pt x="18" y="228"/>
                  </a:lnTo>
                  <a:lnTo>
                    <a:pt x="18" y="252"/>
                  </a:lnTo>
                  <a:lnTo>
                    <a:pt x="24" y="264"/>
                  </a:lnTo>
                  <a:lnTo>
                    <a:pt x="24" y="276"/>
                  </a:lnTo>
                  <a:lnTo>
                    <a:pt x="24" y="222"/>
                  </a:lnTo>
                  <a:lnTo>
                    <a:pt x="24" y="240"/>
                  </a:lnTo>
                  <a:lnTo>
                    <a:pt x="30" y="234"/>
                  </a:lnTo>
                  <a:lnTo>
                    <a:pt x="30" y="264"/>
                  </a:lnTo>
                  <a:lnTo>
                    <a:pt x="30" y="252"/>
                  </a:lnTo>
                  <a:lnTo>
                    <a:pt x="36" y="234"/>
                  </a:lnTo>
                  <a:lnTo>
                    <a:pt x="36" y="270"/>
                  </a:lnTo>
                  <a:lnTo>
                    <a:pt x="36" y="228"/>
                  </a:lnTo>
                  <a:lnTo>
                    <a:pt x="36" y="252"/>
                  </a:lnTo>
                  <a:lnTo>
                    <a:pt x="42" y="246"/>
                  </a:lnTo>
                  <a:lnTo>
                    <a:pt x="42" y="276"/>
                  </a:lnTo>
                  <a:lnTo>
                    <a:pt x="42" y="228"/>
                  </a:lnTo>
                  <a:lnTo>
                    <a:pt x="42" y="258"/>
                  </a:lnTo>
                  <a:lnTo>
                    <a:pt x="48" y="234"/>
                  </a:lnTo>
                  <a:lnTo>
                    <a:pt x="48" y="276"/>
                  </a:lnTo>
                  <a:lnTo>
                    <a:pt x="48" y="222"/>
                  </a:lnTo>
                  <a:lnTo>
                    <a:pt x="48" y="264"/>
                  </a:lnTo>
                  <a:lnTo>
                    <a:pt x="54" y="198"/>
                  </a:lnTo>
                  <a:lnTo>
                    <a:pt x="54" y="294"/>
                  </a:lnTo>
                  <a:lnTo>
                    <a:pt x="54" y="264"/>
                  </a:lnTo>
                  <a:lnTo>
                    <a:pt x="60" y="228"/>
                  </a:lnTo>
                  <a:lnTo>
                    <a:pt x="60" y="270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66" y="300"/>
                  </a:lnTo>
                  <a:lnTo>
                    <a:pt x="66" y="204"/>
                  </a:lnTo>
                  <a:lnTo>
                    <a:pt x="66" y="252"/>
                  </a:lnTo>
                  <a:lnTo>
                    <a:pt x="72" y="276"/>
                  </a:lnTo>
                  <a:lnTo>
                    <a:pt x="72" y="300"/>
                  </a:lnTo>
                  <a:lnTo>
                    <a:pt x="72" y="210"/>
                  </a:lnTo>
                  <a:lnTo>
                    <a:pt x="72" y="240"/>
                  </a:lnTo>
                  <a:lnTo>
                    <a:pt x="78" y="234"/>
                  </a:lnTo>
                  <a:lnTo>
                    <a:pt x="78" y="438"/>
                  </a:lnTo>
                  <a:lnTo>
                    <a:pt x="78" y="0"/>
                  </a:lnTo>
                  <a:lnTo>
                    <a:pt x="84" y="78"/>
                  </a:lnTo>
                  <a:lnTo>
                    <a:pt x="84" y="438"/>
                  </a:lnTo>
                  <a:lnTo>
                    <a:pt x="84" y="336"/>
                  </a:lnTo>
                  <a:lnTo>
                    <a:pt x="90" y="252"/>
                  </a:lnTo>
                  <a:lnTo>
                    <a:pt x="90" y="318"/>
                  </a:lnTo>
                  <a:lnTo>
                    <a:pt x="90" y="162"/>
                  </a:lnTo>
                  <a:lnTo>
                    <a:pt x="90" y="270"/>
                  </a:lnTo>
                  <a:lnTo>
                    <a:pt x="96" y="270"/>
                  </a:lnTo>
                  <a:lnTo>
                    <a:pt x="96" y="306"/>
                  </a:lnTo>
                  <a:lnTo>
                    <a:pt x="96" y="192"/>
                  </a:lnTo>
                  <a:lnTo>
                    <a:pt x="96" y="234"/>
                  </a:lnTo>
                  <a:lnTo>
                    <a:pt x="102" y="288"/>
                  </a:lnTo>
                  <a:lnTo>
                    <a:pt x="102" y="222"/>
                  </a:lnTo>
                  <a:lnTo>
                    <a:pt x="102" y="264"/>
                  </a:lnTo>
                  <a:lnTo>
                    <a:pt x="108" y="252"/>
                  </a:lnTo>
                  <a:lnTo>
                    <a:pt x="108" y="300"/>
                  </a:lnTo>
                  <a:lnTo>
                    <a:pt x="108" y="192"/>
                  </a:lnTo>
                  <a:lnTo>
                    <a:pt x="108" y="222"/>
                  </a:lnTo>
                  <a:lnTo>
                    <a:pt x="114" y="252"/>
                  </a:lnTo>
                  <a:lnTo>
                    <a:pt x="114" y="276"/>
                  </a:lnTo>
                  <a:lnTo>
                    <a:pt x="114" y="216"/>
                  </a:lnTo>
                  <a:lnTo>
                    <a:pt x="114" y="246"/>
                  </a:lnTo>
                  <a:lnTo>
                    <a:pt x="120" y="234"/>
                  </a:lnTo>
                  <a:lnTo>
                    <a:pt x="120" y="270"/>
                  </a:lnTo>
                  <a:lnTo>
                    <a:pt x="120" y="222"/>
                  </a:lnTo>
                  <a:lnTo>
                    <a:pt x="120" y="246"/>
                  </a:lnTo>
                  <a:lnTo>
                    <a:pt x="126" y="264"/>
                  </a:lnTo>
                  <a:lnTo>
                    <a:pt x="126" y="234"/>
                  </a:lnTo>
                  <a:lnTo>
                    <a:pt x="126" y="270"/>
                  </a:lnTo>
                  <a:lnTo>
                    <a:pt x="132" y="246"/>
                  </a:lnTo>
                  <a:lnTo>
                    <a:pt x="132" y="282"/>
                  </a:lnTo>
                  <a:lnTo>
                    <a:pt x="132" y="210"/>
                  </a:lnTo>
                  <a:lnTo>
                    <a:pt x="132" y="252"/>
                  </a:lnTo>
                  <a:lnTo>
                    <a:pt x="138" y="264"/>
                  </a:lnTo>
                  <a:lnTo>
                    <a:pt x="138" y="234"/>
                  </a:lnTo>
                  <a:lnTo>
                    <a:pt x="138" y="252"/>
                  </a:lnTo>
                  <a:lnTo>
                    <a:pt x="144" y="258"/>
                  </a:lnTo>
                  <a:lnTo>
                    <a:pt x="144" y="270"/>
                  </a:lnTo>
                  <a:lnTo>
                    <a:pt x="144" y="234"/>
                  </a:lnTo>
                  <a:lnTo>
                    <a:pt x="144" y="258"/>
                  </a:lnTo>
                  <a:lnTo>
                    <a:pt x="150" y="240"/>
                  </a:lnTo>
                  <a:lnTo>
                    <a:pt x="150" y="282"/>
                  </a:lnTo>
                  <a:lnTo>
                    <a:pt x="150" y="210"/>
                  </a:lnTo>
                  <a:lnTo>
                    <a:pt x="150" y="246"/>
                  </a:lnTo>
                  <a:lnTo>
                    <a:pt x="156" y="228"/>
                  </a:lnTo>
                  <a:lnTo>
                    <a:pt x="156" y="264"/>
                  </a:lnTo>
                  <a:lnTo>
                    <a:pt x="156" y="258"/>
                  </a:lnTo>
                  <a:lnTo>
                    <a:pt x="162" y="246"/>
                  </a:lnTo>
                  <a:lnTo>
                    <a:pt x="162" y="258"/>
                  </a:lnTo>
                  <a:lnTo>
                    <a:pt x="162" y="240"/>
                  </a:lnTo>
                  <a:lnTo>
                    <a:pt x="168" y="240"/>
                  </a:lnTo>
                  <a:lnTo>
                    <a:pt x="168" y="264"/>
                  </a:lnTo>
                  <a:lnTo>
                    <a:pt x="174" y="228"/>
                  </a:lnTo>
                  <a:lnTo>
                    <a:pt x="174" y="294"/>
                  </a:lnTo>
                  <a:lnTo>
                    <a:pt x="174" y="210"/>
                  </a:lnTo>
                  <a:lnTo>
                    <a:pt x="174" y="252"/>
                  </a:lnTo>
                  <a:lnTo>
                    <a:pt x="180" y="258"/>
                  </a:lnTo>
                  <a:lnTo>
                    <a:pt x="180" y="276"/>
                  </a:lnTo>
                  <a:lnTo>
                    <a:pt x="180" y="228"/>
                  </a:lnTo>
                  <a:lnTo>
                    <a:pt x="180" y="234"/>
                  </a:lnTo>
                  <a:lnTo>
                    <a:pt x="186" y="222"/>
                  </a:lnTo>
                  <a:lnTo>
                    <a:pt x="186" y="258"/>
                  </a:lnTo>
                  <a:lnTo>
                    <a:pt x="186" y="246"/>
                  </a:lnTo>
                  <a:lnTo>
                    <a:pt x="192" y="252"/>
                  </a:lnTo>
                  <a:lnTo>
                    <a:pt x="192" y="264"/>
                  </a:lnTo>
                  <a:lnTo>
                    <a:pt x="192" y="234"/>
                  </a:lnTo>
                  <a:lnTo>
                    <a:pt x="192" y="252"/>
                  </a:lnTo>
                  <a:lnTo>
                    <a:pt x="198" y="246"/>
                  </a:lnTo>
                  <a:lnTo>
                    <a:pt x="198" y="282"/>
                  </a:lnTo>
                  <a:lnTo>
                    <a:pt x="198" y="222"/>
                  </a:lnTo>
                  <a:lnTo>
                    <a:pt x="198" y="258"/>
                  </a:lnTo>
                  <a:lnTo>
                    <a:pt x="204" y="246"/>
                  </a:lnTo>
                  <a:lnTo>
                    <a:pt x="204" y="270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10" y="258"/>
                  </a:lnTo>
                  <a:lnTo>
                    <a:pt x="210" y="240"/>
                  </a:lnTo>
                  <a:lnTo>
                    <a:pt x="216" y="264"/>
                  </a:lnTo>
                  <a:lnTo>
                    <a:pt x="216" y="270"/>
                  </a:lnTo>
                  <a:lnTo>
                    <a:pt x="216" y="22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51"/>
            <p:cNvSpPr>
              <a:spLocks noChangeShapeType="1"/>
            </p:cNvSpPr>
            <p:nvPr/>
          </p:nvSpPr>
          <p:spPr bwMode="auto">
            <a:xfrm>
              <a:off x="1943100" y="1657350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52"/>
            <p:cNvSpPr>
              <a:spLocks noChangeShapeType="1"/>
            </p:cNvSpPr>
            <p:nvPr/>
          </p:nvSpPr>
          <p:spPr bwMode="auto">
            <a:xfrm flipH="1">
              <a:off x="7762875" y="1657350"/>
              <a:ext cx="666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61"/>
            <p:cNvSpPr>
              <a:spLocks/>
            </p:cNvSpPr>
            <p:nvPr/>
          </p:nvSpPr>
          <p:spPr bwMode="auto">
            <a:xfrm>
              <a:off x="1943100" y="1552575"/>
              <a:ext cx="314325" cy="171450"/>
            </a:xfrm>
            <a:custGeom>
              <a:avLst/>
              <a:gdLst>
                <a:gd name="T0" fmla="*/ 0 w 198"/>
                <a:gd name="T1" fmla="*/ 48 h 108"/>
                <a:gd name="T2" fmla="*/ 6 w 198"/>
                <a:gd name="T3" fmla="*/ 78 h 108"/>
                <a:gd name="T4" fmla="*/ 12 w 198"/>
                <a:gd name="T5" fmla="*/ 78 h 108"/>
                <a:gd name="T6" fmla="*/ 12 w 198"/>
                <a:gd name="T7" fmla="*/ 60 h 108"/>
                <a:gd name="T8" fmla="*/ 18 w 198"/>
                <a:gd name="T9" fmla="*/ 24 h 108"/>
                <a:gd name="T10" fmla="*/ 24 w 198"/>
                <a:gd name="T11" fmla="*/ 78 h 108"/>
                <a:gd name="T12" fmla="*/ 30 w 198"/>
                <a:gd name="T13" fmla="*/ 66 h 108"/>
                <a:gd name="T14" fmla="*/ 30 w 198"/>
                <a:gd name="T15" fmla="*/ 66 h 108"/>
                <a:gd name="T16" fmla="*/ 36 w 198"/>
                <a:gd name="T17" fmla="*/ 54 h 108"/>
                <a:gd name="T18" fmla="*/ 42 w 198"/>
                <a:gd name="T19" fmla="*/ 84 h 108"/>
                <a:gd name="T20" fmla="*/ 48 w 198"/>
                <a:gd name="T21" fmla="*/ 60 h 108"/>
                <a:gd name="T22" fmla="*/ 48 w 198"/>
                <a:gd name="T23" fmla="*/ 66 h 108"/>
                <a:gd name="T24" fmla="*/ 54 w 198"/>
                <a:gd name="T25" fmla="*/ 0 h 108"/>
                <a:gd name="T26" fmla="*/ 60 w 198"/>
                <a:gd name="T27" fmla="*/ 102 h 108"/>
                <a:gd name="T28" fmla="*/ 66 w 198"/>
                <a:gd name="T29" fmla="*/ 60 h 108"/>
                <a:gd name="T30" fmla="*/ 72 w 198"/>
                <a:gd name="T31" fmla="*/ 54 h 108"/>
                <a:gd name="T32" fmla="*/ 72 w 198"/>
                <a:gd name="T33" fmla="*/ 78 h 108"/>
                <a:gd name="T34" fmla="*/ 78 w 198"/>
                <a:gd name="T35" fmla="*/ 42 h 108"/>
                <a:gd name="T36" fmla="*/ 84 w 198"/>
                <a:gd name="T37" fmla="*/ 90 h 108"/>
                <a:gd name="T38" fmla="*/ 90 w 198"/>
                <a:gd name="T39" fmla="*/ 54 h 108"/>
                <a:gd name="T40" fmla="*/ 96 w 198"/>
                <a:gd name="T41" fmla="*/ 78 h 108"/>
                <a:gd name="T42" fmla="*/ 102 w 198"/>
                <a:gd name="T43" fmla="*/ 54 h 108"/>
                <a:gd name="T44" fmla="*/ 102 w 198"/>
                <a:gd name="T45" fmla="*/ 60 h 108"/>
                <a:gd name="T46" fmla="*/ 108 w 198"/>
                <a:gd name="T47" fmla="*/ 78 h 108"/>
                <a:gd name="T48" fmla="*/ 114 w 198"/>
                <a:gd name="T49" fmla="*/ 48 h 108"/>
                <a:gd name="T50" fmla="*/ 120 w 198"/>
                <a:gd name="T51" fmla="*/ 78 h 108"/>
                <a:gd name="T52" fmla="*/ 126 w 198"/>
                <a:gd name="T53" fmla="*/ 60 h 108"/>
                <a:gd name="T54" fmla="*/ 126 w 198"/>
                <a:gd name="T55" fmla="*/ 42 h 108"/>
                <a:gd name="T56" fmla="*/ 132 w 198"/>
                <a:gd name="T57" fmla="*/ 48 h 108"/>
                <a:gd name="T58" fmla="*/ 138 w 198"/>
                <a:gd name="T59" fmla="*/ 90 h 108"/>
                <a:gd name="T60" fmla="*/ 144 w 198"/>
                <a:gd name="T61" fmla="*/ 48 h 108"/>
                <a:gd name="T62" fmla="*/ 144 w 198"/>
                <a:gd name="T63" fmla="*/ 66 h 108"/>
                <a:gd name="T64" fmla="*/ 150 w 198"/>
                <a:gd name="T65" fmla="*/ 54 h 108"/>
                <a:gd name="T66" fmla="*/ 156 w 198"/>
                <a:gd name="T67" fmla="*/ 48 h 108"/>
                <a:gd name="T68" fmla="*/ 162 w 198"/>
                <a:gd name="T69" fmla="*/ 90 h 108"/>
                <a:gd name="T70" fmla="*/ 168 w 198"/>
                <a:gd name="T71" fmla="*/ 90 h 108"/>
                <a:gd name="T72" fmla="*/ 174 w 198"/>
                <a:gd name="T73" fmla="*/ 48 h 108"/>
                <a:gd name="T74" fmla="*/ 174 w 198"/>
                <a:gd name="T75" fmla="*/ 72 h 108"/>
                <a:gd name="T76" fmla="*/ 180 w 198"/>
                <a:gd name="T77" fmla="*/ 66 h 108"/>
                <a:gd name="T78" fmla="*/ 186 w 198"/>
                <a:gd name="T79" fmla="*/ 48 h 108"/>
                <a:gd name="T80" fmla="*/ 192 w 198"/>
                <a:gd name="T81" fmla="*/ 84 h 108"/>
                <a:gd name="T82" fmla="*/ 198 w 198"/>
                <a:gd name="T83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8">
                  <a:moveTo>
                    <a:pt x="0" y="54"/>
                  </a:moveTo>
                  <a:lnTo>
                    <a:pt x="0" y="7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6" y="78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78"/>
                  </a:lnTo>
                  <a:lnTo>
                    <a:pt x="12" y="84"/>
                  </a:lnTo>
                  <a:lnTo>
                    <a:pt x="12" y="30"/>
                  </a:lnTo>
                  <a:lnTo>
                    <a:pt x="12" y="60"/>
                  </a:lnTo>
                  <a:lnTo>
                    <a:pt x="18" y="102"/>
                  </a:lnTo>
                  <a:lnTo>
                    <a:pt x="18" y="108"/>
                  </a:lnTo>
                  <a:lnTo>
                    <a:pt x="18" y="24"/>
                  </a:lnTo>
                  <a:lnTo>
                    <a:pt x="18" y="66"/>
                  </a:lnTo>
                  <a:lnTo>
                    <a:pt x="24" y="60"/>
                  </a:lnTo>
                  <a:lnTo>
                    <a:pt x="24" y="78"/>
                  </a:lnTo>
                  <a:lnTo>
                    <a:pt x="24" y="42"/>
                  </a:lnTo>
                  <a:lnTo>
                    <a:pt x="24" y="78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42" y="42"/>
                  </a:lnTo>
                  <a:lnTo>
                    <a:pt x="42" y="7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108"/>
                  </a:lnTo>
                  <a:lnTo>
                    <a:pt x="54" y="0"/>
                  </a:lnTo>
                  <a:lnTo>
                    <a:pt x="54" y="54"/>
                  </a:lnTo>
                  <a:lnTo>
                    <a:pt x="60" y="42"/>
                  </a:lnTo>
                  <a:lnTo>
                    <a:pt x="60" y="102"/>
                  </a:lnTo>
                  <a:lnTo>
                    <a:pt x="60" y="12"/>
                  </a:lnTo>
                  <a:lnTo>
                    <a:pt x="60" y="48"/>
                  </a:lnTo>
                  <a:lnTo>
                    <a:pt x="66" y="60"/>
                  </a:lnTo>
                  <a:lnTo>
                    <a:pt x="66" y="42"/>
                  </a:lnTo>
                  <a:lnTo>
                    <a:pt x="66" y="84"/>
                  </a:lnTo>
                  <a:lnTo>
                    <a:pt x="72" y="54"/>
                  </a:lnTo>
                  <a:lnTo>
                    <a:pt x="72" y="90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60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60"/>
                  </a:lnTo>
                  <a:lnTo>
                    <a:pt x="84" y="36"/>
                  </a:lnTo>
                  <a:lnTo>
                    <a:pt x="84" y="90"/>
                  </a:lnTo>
                  <a:lnTo>
                    <a:pt x="84" y="66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6" y="66"/>
                  </a:lnTo>
                  <a:lnTo>
                    <a:pt x="96" y="7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72"/>
                  </a:lnTo>
                  <a:lnTo>
                    <a:pt x="102" y="48"/>
                  </a:lnTo>
                  <a:lnTo>
                    <a:pt x="102" y="60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78"/>
                  </a:lnTo>
                  <a:lnTo>
                    <a:pt x="114" y="66"/>
                  </a:lnTo>
                  <a:lnTo>
                    <a:pt x="114" y="78"/>
                  </a:lnTo>
                  <a:lnTo>
                    <a:pt x="114" y="48"/>
                  </a:lnTo>
                  <a:lnTo>
                    <a:pt x="114" y="66"/>
                  </a:lnTo>
                  <a:lnTo>
                    <a:pt x="120" y="60"/>
                  </a:lnTo>
                  <a:lnTo>
                    <a:pt x="120" y="78"/>
                  </a:lnTo>
                  <a:lnTo>
                    <a:pt x="120" y="48"/>
                  </a:lnTo>
                  <a:lnTo>
                    <a:pt x="120" y="66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26" y="24"/>
                  </a:lnTo>
                  <a:lnTo>
                    <a:pt x="126" y="42"/>
                  </a:lnTo>
                  <a:lnTo>
                    <a:pt x="132" y="48"/>
                  </a:lnTo>
                  <a:lnTo>
                    <a:pt x="132" y="84"/>
                  </a:lnTo>
                  <a:lnTo>
                    <a:pt x="132" y="48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48"/>
                  </a:lnTo>
                  <a:lnTo>
                    <a:pt x="144" y="84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50" y="54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56" y="48"/>
                  </a:lnTo>
                  <a:lnTo>
                    <a:pt x="156" y="60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36"/>
                  </a:lnTo>
                  <a:lnTo>
                    <a:pt x="168" y="90"/>
                  </a:lnTo>
                  <a:lnTo>
                    <a:pt x="168" y="30"/>
                  </a:lnTo>
                  <a:lnTo>
                    <a:pt x="168" y="78"/>
                  </a:lnTo>
                  <a:lnTo>
                    <a:pt x="174" y="48"/>
                  </a:lnTo>
                  <a:lnTo>
                    <a:pt x="174" y="84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72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66"/>
                  </a:lnTo>
                  <a:lnTo>
                    <a:pt x="192" y="60"/>
                  </a:lnTo>
                  <a:lnTo>
                    <a:pt x="192" y="84"/>
                  </a:lnTo>
                  <a:lnTo>
                    <a:pt x="192" y="48"/>
                  </a:lnTo>
                  <a:lnTo>
                    <a:pt x="192" y="66"/>
                  </a:lnTo>
                  <a:lnTo>
                    <a:pt x="198" y="48"/>
                  </a:lnTo>
                  <a:lnTo>
                    <a:pt x="198" y="90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62"/>
            <p:cNvSpPr>
              <a:spLocks/>
            </p:cNvSpPr>
            <p:nvPr/>
          </p:nvSpPr>
          <p:spPr bwMode="auto">
            <a:xfrm>
              <a:off x="2257425" y="1562100"/>
              <a:ext cx="323850" cy="171450"/>
            </a:xfrm>
            <a:custGeom>
              <a:avLst/>
              <a:gdLst>
                <a:gd name="T0" fmla="*/ 6 w 204"/>
                <a:gd name="T1" fmla="*/ 66 h 108"/>
                <a:gd name="T2" fmla="*/ 6 w 204"/>
                <a:gd name="T3" fmla="*/ 78 h 108"/>
                <a:gd name="T4" fmla="*/ 12 w 204"/>
                <a:gd name="T5" fmla="*/ 36 h 108"/>
                <a:gd name="T6" fmla="*/ 18 w 204"/>
                <a:gd name="T7" fmla="*/ 42 h 108"/>
                <a:gd name="T8" fmla="*/ 24 w 204"/>
                <a:gd name="T9" fmla="*/ 72 h 108"/>
                <a:gd name="T10" fmla="*/ 30 w 204"/>
                <a:gd name="T11" fmla="*/ 78 h 108"/>
                <a:gd name="T12" fmla="*/ 36 w 204"/>
                <a:gd name="T13" fmla="*/ 60 h 108"/>
                <a:gd name="T14" fmla="*/ 36 w 204"/>
                <a:gd name="T15" fmla="*/ 54 h 108"/>
                <a:gd name="T16" fmla="*/ 42 w 204"/>
                <a:gd name="T17" fmla="*/ 18 h 108"/>
                <a:gd name="T18" fmla="*/ 48 w 204"/>
                <a:gd name="T19" fmla="*/ 72 h 108"/>
                <a:gd name="T20" fmla="*/ 54 w 204"/>
                <a:gd name="T21" fmla="*/ 54 h 108"/>
                <a:gd name="T22" fmla="*/ 54 w 204"/>
                <a:gd name="T23" fmla="*/ 66 h 108"/>
                <a:gd name="T24" fmla="*/ 60 w 204"/>
                <a:gd name="T25" fmla="*/ 36 h 108"/>
                <a:gd name="T26" fmla="*/ 66 w 204"/>
                <a:gd name="T27" fmla="*/ 78 h 108"/>
                <a:gd name="T28" fmla="*/ 72 w 204"/>
                <a:gd name="T29" fmla="*/ 36 h 108"/>
                <a:gd name="T30" fmla="*/ 72 w 204"/>
                <a:gd name="T31" fmla="*/ 66 h 108"/>
                <a:gd name="T32" fmla="*/ 78 w 204"/>
                <a:gd name="T33" fmla="*/ 36 h 108"/>
                <a:gd name="T34" fmla="*/ 84 w 204"/>
                <a:gd name="T35" fmla="*/ 78 h 108"/>
                <a:gd name="T36" fmla="*/ 90 w 204"/>
                <a:gd name="T37" fmla="*/ 54 h 108"/>
                <a:gd name="T38" fmla="*/ 90 w 204"/>
                <a:gd name="T39" fmla="*/ 72 h 108"/>
                <a:gd name="T40" fmla="*/ 96 w 204"/>
                <a:gd name="T41" fmla="*/ 36 h 108"/>
                <a:gd name="T42" fmla="*/ 102 w 204"/>
                <a:gd name="T43" fmla="*/ 84 h 108"/>
                <a:gd name="T44" fmla="*/ 108 w 204"/>
                <a:gd name="T45" fmla="*/ 66 h 108"/>
                <a:gd name="T46" fmla="*/ 108 w 204"/>
                <a:gd name="T47" fmla="*/ 54 h 108"/>
                <a:gd name="T48" fmla="*/ 114 w 204"/>
                <a:gd name="T49" fmla="*/ 0 h 108"/>
                <a:gd name="T50" fmla="*/ 120 w 204"/>
                <a:gd name="T51" fmla="*/ 18 h 108"/>
                <a:gd name="T52" fmla="*/ 126 w 204"/>
                <a:gd name="T53" fmla="*/ 12 h 108"/>
                <a:gd name="T54" fmla="*/ 132 w 204"/>
                <a:gd name="T55" fmla="*/ 78 h 108"/>
                <a:gd name="T56" fmla="*/ 138 w 204"/>
                <a:gd name="T57" fmla="*/ 54 h 108"/>
                <a:gd name="T58" fmla="*/ 138 w 204"/>
                <a:gd name="T59" fmla="*/ 48 h 108"/>
                <a:gd name="T60" fmla="*/ 144 w 204"/>
                <a:gd name="T61" fmla="*/ 66 h 108"/>
                <a:gd name="T62" fmla="*/ 150 w 204"/>
                <a:gd name="T63" fmla="*/ 48 h 108"/>
                <a:gd name="T64" fmla="*/ 156 w 204"/>
                <a:gd name="T65" fmla="*/ 42 h 108"/>
                <a:gd name="T66" fmla="*/ 162 w 204"/>
                <a:gd name="T67" fmla="*/ 90 h 108"/>
                <a:gd name="T68" fmla="*/ 168 w 204"/>
                <a:gd name="T69" fmla="*/ 24 h 108"/>
                <a:gd name="T70" fmla="*/ 174 w 204"/>
                <a:gd name="T71" fmla="*/ 72 h 108"/>
                <a:gd name="T72" fmla="*/ 180 w 204"/>
                <a:gd name="T73" fmla="*/ 42 h 108"/>
                <a:gd name="T74" fmla="*/ 186 w 204"/>
                <a:gd name="T75" fmla="*/ 54 h 108"/>
                <a:gd name="T76" fmla="*/ 186 w 204"/>
                <a:gd name="T77" fmla="*/ 54 h 108"/>
                <a:gd name="T78" fmla="*/ 192 w 204"/>
                <a:gd name="T79" fmla="*/ 18 h 108"/>
                <a:gd name="T80" fmla="*/ 198 w 204"/>
                <a:gd name="T81" fmla="*/ 42 h 108"/>
                <a:gd name="T82" fmla="*/ 204 w 204"/>
                <a:gd name="T83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8">
                  <a:moveTo>
                    <a:pt x="0" y="36"/>
                  </a:moveTo>
                  <a:lnTo>
                    <a:pt x="0" y="54"/>
                  </a:lnTo>
                  <a:lnTo>
                    <a:pt x="6" y="66"/>
                  </a:lnTo>
                  <a:lnTo>
                    <a:pt x="6" y="78"/>
                  </a:lnTo>
                  <a:lnTo>
                    <a:pt x="6" y="36"/>
                  </a:lnTo>
                  <a:lnTo>
                    <a:pt x="6" y="78"/>
                  </a:lnTo>
                  <a:lnTo>
                    <a:pt x="12" y="66"/>
                  </a:lnTo>
                  <a:lnTo>
                    <a:pt x="12" y="78"/>
                  </a:lnTo>
                  <a:lnTo>
                    <a:pt x="12" y="36"/>
                  </a:lnTo>
                  <a:lnTo>
                    <a:pt x="18" y="54"/>
                  </a:lnTo>
                  <a:lnTo>
                    <a:pt x="18" y="72"/>
                  </a:lnTo>
                  <a:lnTo>
                    <a:pt x="18" y="42"/>
                  </a:lnTo>
                  <a:lnTo>
                    <a:pt x="18" y="72"/>
                  </a:lnTo>
                  <a:lnTo>
                    <a:pt x="24" y="60"/>
                  </a:lnTo>
                  <a:lnTo>
                    <a:pt x="24" y="72"/>
                  </a:lnTo>
                  <a:lnTo>
                    <a:pt x="24" y="42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30"/>
                  </a:lnTo>
                  <a:lnTo>
                    <a:pt x="30" y="42"/>
                  </a:lnTo>
                  <a:lnTo>
                    <a:pt x="36" y="60"/>
                  </a:lnTo>
                  <a:lnTo>
                    <a:pt x="36" y="78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42" y="60"/>
                  </a:lnTo>
                  <a:lnTo>
                    <a:pt x="42" y="96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60"/>
                  </a:lnTo>
                  <a:lnTo>
                    <a:pt x="48" y="7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72" y="36"/>
                  </a:lnTo>
                  <a:lnTo>
                    <a:pt x="72" y="84"/>
                  </a:lnTo>
                  <a:lnTo>
                    <a:pt x="72" y="36"/>
                  </a:lnTo>
                  <a:lnTo>
                    <a:pt x="72" y="66"/>
                  </a:lnTo>
                  <a:lnTo>
                    <a:pt x="78" y="60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84" y="54"/>
                  </a:lnTo>
                  <a:lnTo>
                    <a:pt x="84" y="78"/>
                  </a:lnTo>
                  <a:lnTo>
                    <a:pt x="84" y="36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0"/>
                  </a:lnTo>
                  <a:lnTo>
                    <a:pt x="90" y="72"/>
                  </a:lnTo>
                  <a:lnTo>
                    <a:pt x="96" y="60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84"/>
                  </a:lnTo>
                  <a:lnTo>
                    <a:pt x="102" y="3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90"/>
                  </a:lnTo>
                  <a:lnTo>
                    <a:pt x="108" y="30"/>
                  </a:lnTo>
                  <a:lnTo>
                    <a:pt x="108" y="54"/>
                  </a:lnTo>
                  <a:lnTo>
                    <a:pt x="114" y="42"/>
                  </a:lnTo>
                  <a:lnTo>
                    <a:pt x="114" y="102"/>
                  </a:lnTo>
                  <a:lnTo>
                    <a:pt x="114" y="0"/>
                  </a:lnTo>
                  <a:lnTo>
                    <a:pt x="114" y="30"/>
                  </a:lnTo>
                  <a:lnTo>
                    <a:pt x="120" y="66"/>
                  </a:lnTo>
                  <a:lnTo>
                    <a:pt x="120" y="18"/>
                  </a:lnTo>
                  <a:lnTo>
                    <a:pt x="120" y="102"/>
                  </a:lnTo>
                  <a:lnTo>
                    <a:pt x="126" y="90"/>
                  </a:lnTo>
                  <a:lnTo>
                    <a:pt x="126" y="12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8" y="54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48"/>
                  </a:lnTo>
                  <a:lnTo>
                    <a:pt x="144" y="24"/>
                  </a:lnTo>
                  <a:lnTo>
                    <a:pt x="144" y="84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6" y="42"/>
                  </a:lnTo>
                  <a:lnTo>
                    <a:pt x="156" y="66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62" y="66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78"/>
                  </a:lnTo>
                  <a:lnTo>
                    <a:pt x="174" y="66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60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54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54"/>
                  </a:lnTo>
                  <a:lnTo>
                    <a:pt x="192" y="72"/>
                  </a:lnTo>
                  <a:lnTo>
                    <a:pt x="192" y="108"/>
                  </a:lnTo>
                  <a:lnTo>
                    <a:pt x="192" y="18"/>
                  </a:lnTo>
                  <a:lnTo>
                    <a:pt x="192" y="78"/>
                  </a:lnTo>
                  <a:lnTo>
                    <a:pt x="198" y="72"/>
                  </a:lnTo>
                  <a:lnTo>
                    <a:pt x="198" y="42"/>
                  </a:lnTo>
                  <a:lnTo>
                    <a:pt x="198" y="66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36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63"/>
            <p:cNvSpPr>
              <a:spLocks/>
            </p:cNvSpPr>
            <p:nvPr/>
          </p:nvSpPr>
          <p:spPr bwMode="auto">
            <a:xfrm>
              <a:off x="2581275" y="1581150"/>
              <a:ext cx="323850" cy="142875"/>
            </a:xfrm>
            <a:custGeom>
              <a:avLst/>
              <a:gdLst>
                <a:gd name="T0" fmla="*/ 6 w 204"/>
                <a:gd name="T1" fmla="*/ 72 h 90"/>
                <a:gd name="T2" fmla="*/ 12 w 204"/>
                <a:gd name="T3" fmla="*/ 30 h 90"/>
                <a:gd name="T4" fmla="*/ 18 w 204"/>
                <a:gd name="T5" fmla="*/ 54 h 90"/>
                <a:gd name="T6" fmla="*/ 18 w 204"/>
                <a:gd name="T7" fmla="*/ 42 h 90"/>
                <a:gd name="T8" fmla="*/ 24 w 204"/>
                <a:gd name="T9" fmla="*/ 30 h 90"/>
                <a:gd name="T10" fmla="*/ 30 w 204"/>
                <a:gd name="T11" fmla="*/ 60 h 90"/>
                <a:gd name="T12" fmla="*/ 36 w 204"/>
                <a:gd name="T13" fmla="*/ 18 h 90"/>
                <a:gd name="T14" fmla="*/ 42 w 204"/>
                <a:gd name="T15" fmla="*/ 72 h 90"/>
                <a:gd name="T16" fmla="*/ 48 w 204"/>
                <a:gd name="T17" fmla="*/ 24 h 90"/>
                <a:gd name="T18" fmla="*/ 54 w 204"/>
                <a:gd name="T19" fmla="*/ 42 h 90"/>
                <a:gd name="T20" fmla="*/ 54 w 204"/>
                <a:gd name="T21" fmla="*/ 54 h 90"/>
                <a:gd name="T22" fmla="*/ 60 w 204"/>
                <a:gd name="T23" fmla="*/ 6 h 90"/>
                <a:gd name="T24" fmla="*/ 66 w 204"/>
                <a:gd name="T25" fmla="*/ 90 h 90"/>
                <a:gd name="T26" fmla="*/ 72 w 204"/>
                <a:gd name="T27" fmla="*/ 36 h 90"/>
                <a:gd name="T28" fmla="*/ 72 w 204"/>
                <a:gd name="T29" fmla="*/ 42 h 90"/>
                <a:gd name="T30" fmla="*/ 78 w 204"/>
                <a:gd name="T31" fmla="*/ 30 h 90"/>
                <a:gd name="T32" fmla="*/ 84 w 204"/>
                <a:gd name="T33" fmla="*/ 60 h 90"/>
                <a:gd name="T34" fmla="*/ 90 w 204"/>
                <a:gd name="T35" fmla="*/ 48 h 90"/>
                <a:gd name="T36" fmla="*/ 90 w 204"/>
                <a:gd name="T37" fmla="*/ 54 h 90"/>
                <a:gd name="T38" fmla="*/ 96 w 204"/>
                <a:gd name="T39" fmla="*/ 6 h 90"/>
                <a:gd name="T40" fmla="*/ 102 w 204"/>
                <a:gd name="T41" fmla="*/ 66 h 90"/>
                <a:gd name="T42" fmla="*/ 108 w 204"/>
                <a:gd name="T43" fmla="*/ 48 h 90"/>
                <a:gd name="T44" fmla="*/ 108 w 204"/>
                <a:gd name="T45" fmla="*/ 42 h 90"/>
                <a:gd name="T46" fmla="*/ 114 w 204"/>
                <a:gd name="T47" fmla="*/ 30 h 90"/>
                <a:gd name="T48" fmla="*/ 120 w 204"/>
                <a:gd name="T49" fmla="*/ 66 h 90"/>
                <a:gd name="T50" fmla="*/ 126 w 204"/>
                <a:gd name="T51" fmla="*/ 72 h 90"/>
                <a:gd name="T52" fmla="*/ 132 w 204"/>
                <a:gd name="T53" fmla="*/ 42 h 90"/>
                <a:gd name="T54" fmla="*/ 132 w 204"/>
                <a:gd name="T55" fmla="*/ 36 h 90"/>
                <a:gd name="T56" fmla="*/ 138 w 204"/>
                <a:gd name="T57" fmla="*/ 24 h 90"/>
                <a:gd name="T58" fmla="*/ 144 w 204"/>
                <a:gd name="T59" fmla="*/ 66 h 90"/>
                <a:gd name="T60" fmla="*/ 150 w 204"/>
                <a:gd name="T61" fmla="*/ 48 h 90"/>
                <a:gd name="T62" fmla="*/ 150 w 204"/>
                <a:gd name="T63" fmla="*/ 42 h 90"/>
                <a:gd name="T64" fmla="*/ 156 w 204"/>
                <a:gd name="T65" fmla="*/ 18 h 90"/>
                <a:gd name="T66" fmla="*/ 162 w 204"/>
                <a:gd name="T67" fmla="*/ 66 h 90"/>
                <a:gd name="T68" fmla="*/ 168 w 204"/>
                <a:gd name="T69" fmla="*/ 42 h 90"/>
                <a:gd name="T70" fmla="*/ 168 w 204"/>
                <a:gd name="T71" fmla="*/ 54 h 90"/>
                <a:gd name="T72" fmla="*/ 174 w 204"/>
                <a:gd name="T73" fmla="*/ 18 h 90"/>
                <a:gd name="T74" fmla="*/ 180 w 204"/>
                <a:gd name="T75" fmla="*/ 60 h 90"/>
                <a:gd name="T76" fmla="*/ 186 w 204"/>
                <a:gd name="T77" fmla="*/ 60 h 90"/>
                <a:gd name="T78" fmla="*/ 186 w 204"/>
                <a:gd name="T79" fmla="*/ 48 h 90"/>
                <a:gd name="T80" fmla="*/ 192 w 204"/>
                <a:gd name="T81" fmla="*/ 36 h 90"/>
                <a:gd name="T82" fmla="*/ 198 w 204"/>
                <a:gd name="T83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0">
                  <a:moveTo>
                    <a:pt x="0" y="36"/>
                  </a:moveTo>
                  <a:lnTo>
                    <a:pt x="6" y="48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18" y="30"/>
                  </a:lnTo>
                  <a:lnTo>
                    <a:pt x="18" y="42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24" y="30"/>
                  </a:lnTo>
                  <a:lnTo>
                    <a:pt x="24" y="48"/>
                  </a:lnTo>
                  <a:lnTo>
                    <a:pt x="30" y="42"/>
                  </a:lnTo>
                  <a:lnTo>
                    <a:pt x="30" y="60"/>
                  </a:lnTo>
                  <a:lnTo>
                    <a:pt x="30" y="36"/>
                  </a:lnTo>
                  <a:lnTo>
                    <a:pt x="36" y="42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18"/>
                  </a:lnTo>
                  <a:lnTo>
                    <a:pt x="42" y="42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48" y="36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24"/>
                  </a:lnTo>
                  <a:lnTo>
                    <a:pt x="54" y="54"/>
                  </a:lnTo>
                  <a:lnTo>
                    <a:pt x="60" y="30"/>
                  </a:lnTo>
                  <a:lnTo>
                    <a:pt x="60" y="78"/>
                  </a:lnTo>
                  <a:lnTo>
                    <a:pt x="60" y="6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66" y="90"/>
                  </a:lnTo>
                  <a:lnTo>
                    <a:pt x="66" y="0"/>
                  </a:lnTo>
                  <a:lnTo>
                    <a:pt x="66" y="30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54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36"/>
                  </a:lnTo>
                  <a:lnTo>
                    <a:pt x="90" y="54"/>
                  </a:lnTo>
                  <a:lnTo>
                    <a:pt x="96" y="42"/>
                  </a:lnTo>
                  <a:lnTo>
                    <a:pt x="96" y="84"/>
                  </a:lnTo>
                  <a:lnTo>
                    <a:pt x="96" y="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08" y="24"/>
                  </a:lnTo>
                  <a:lnTo>
                    <a:pt x="108" y="42"/>
                  </a:lnTo>
                  <a:lnTo>
                    <a:pt x="114" y="36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36"/>
                  </a:lnTo>
                  <a:lnTo>
                    <a:pt x="120" y="66"/>
                  </a:lnTo>
                  <a:lnTo>
                    <a:pt x="120" y="24"/>
                  </a:lnTo>
                  <a:lnTo>
                    <a:pt x="120" y="36"/>
                  </a:lnTo>
                  <a:lnTo>
                    <a:pt x="126" y="72"/>
                  </a:lnTo>
                  <a:lnTo>
                    <a:pt x="126" y="18"/>
                  </a:lnTo>
                  <a:lnTo>
                    <a:pt x="126" y="30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44" y="36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2"/>
                  </a:lnTo>
                  <a:lnTo>
                    <a:pt x="150" y="48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42"/>
                  </a:lnTo>
                  <a:lnTo>
                    <a:pt x="156" y="24"/>
                  </a:lnTo>
                  <a:lnTo>
                    <a:pt x="156" y="7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62" y="24"/>
                  </a:lnTo>
                  <a:lnTo>
                    <a:pt x="162" y="48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68" y="1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72"/>
                  </a:lnTo>
                  <a:lnTo>
                    <a:pt x="174" y="18"/>
                  </a:lnTo>
                  <a:lnTo>
                    <a:pt x="174" y="36"/>
                  </a:lnTo>
                  <a:lnTo>
                    <a:pt x="180" y="60"/>
                  </a:lnTo>
                  <a:lnTo>
                    <a:pt x="180" y="60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6" y="60"/>
                  </a:lnTo>
                  <a:lnTo>
                    <a:pt x="186" y="66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24"/>
                  </a:lnTo>
                  <a:lnTo>
                    <a:pt x="192" y="60"/>
                  </a:lnTo>
                  <a:lnTo>
                    <a:pt x="192" y="36"/>
                  </a:lnTo>
                  <a:lnTo>
                    <a:pt x="198" y="60"/>
                  </a:lnTo>
                  <a:lnTo>
                    <a:pt x="198" y="78"/>
                  </a:lnTo>
                  <a:lnTo>
                    <a:pt x="198" y="12"/>
                  </a:lnTo>
                  <a:lnTo>
                    <a:pt x="198" y="60"/>
                  </a:lnTo>
                  <a:lnTo>
                    <a:pt x="204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64"/>
            <p:cNvSpPr>
              <a:spLocks/>
            </p:cNvSpPr>
            <p:nvPr/>
          </p:nvSpPr>
          <p:spPr bwMode="auto">
            <a:xfrm>
              <a:off x="2905125" y="1562100"/>
              <a:ext cx="314325" cy="161925"/>
            </a:xfrm>
            <a:custGeom>
              <a:avLst/>
              <a:gdLst>
                <a:gd name="T0" fmla="*/ 0 w 198"/>
                <a:gd name="T1" fmla="*/ 36 h 102"/>
                <a:gd name="T2" fmla="*/ 6 w 198"/>
                <a:gd name="T3" fmla="*/ 78 h 102"/>
                <a:gd name="T4" fmla="*/ 12 w 198"/>
                <a:gd name="T5" fmla="*/ 42 h 102"/>
                <a:gd name="T6" fmla="*/ 12 w 198"/>
                <a:gd name="T7" fmla="*/ 72 h 102"/>
                <a:gd name="T8" fmla="*/ 18 w 198"/>
                <a:gd name="T9" fmla="*/ 48 h 102"/>
                <a:gd name="T10" fmla="*/ 24 w 198"/>
                <a:gd name="T11" fmla="*/ 66 h 102"/>
                <a:gd name="T12" fmla="*/ 30 w 198"/>
                <a:gd name="T13" fmla="*/ 66 h 102"/>
                <a:gd name="T14" fmla="*/ 30 w 198"/>
                <a:gd name="T15" fmla="*/ 48 h 102"/>
                <a:gd name="T16" fmla="*/ 36 w 198"/>
                <a:gd name="T17" fmla="*/ 42 h 102"/>
                <a:gd name="T18" fmla="*/ 42 w 198"/>
                <a:gd name="T19" fmla="*/ 102 h 102"/>
                <a:gd name="T20" fmla="*/ 48 w 198"/>
                <a:gd name="T21" fmla="*/ 48 h 102"/>
                <a:gd name="T22" fmla="*/ 48 w 198"/>
                <a:gd name="T23" fmla="*/ 66 h 102"/>
                <a:gd name="T24" fmla="*/ 54 w 198"/>
                <a:gd name="T25" fmla="*/ 36 h 102"/>
                <a:gd name="T26" fmla="*/ 60 w 198"/>
                <a:gd name="T27" fmla="*/ 48 h 102"/>
                <a:gd name="T28" fmla="*/ 66 w 198"/>
                <a:gd name="T29" fmla="*/ 78 h 102"/>
                <a:gd name="T30" fmla="*/ 72 w 198"/>
                <a:gd name="T31" fmla="*/ 60 h 102"/>
                <a:gd name="T32" fmla="*/ 78 w 198"/>
                <a:gd name="T33" fmla="*/ 66 h 102"/>
                <a:gd name="T34" fmla="*/ 78 w 198"/>
                <a:gd name="T35" fmla="*/ 72 h 102"/>
                <a:gd name="T36" fmla="*/ 84 w 198"/>
                <a:gd name="T37" fmla="*/ 36 h 102"/>
                <a:gd name="T38" fmla="*/ 90 w 198"/>
                <a:gd name="T39" fmla="*/ 72 h 102"/>
                <a:gd name="T40" fmla="*/ 96 w 198"/>
                <a:gd name="T41" fmla="*/ 66 h 102"/>
                <a:gd name="T42" fmla="*/ 96 w 198"/>
                <a:gd name="T43" fmla="*/ 60 h 102"/>
                <a:gd name="T44" fmla="*/ 102 w 198"/>
                <a:gd name="T45" fmla="*/ 42 h 102"/>
                <a:gd name="T46" fmla="*/ 108 w 198"/>
                <a:gd name="T47" fmla="*/ 66 h 102"/>
                <a:gd name="T48" fmla="*/ 114 w 198"/>
                <a:gd name="T49" fmla="*/ 54 h 102"/>
                <a:gd name="T50" fmla="*/ 114 w 198"/>
                <a:gd name="T51" fmla="*/ 54 h 102"/>
                <a:gd name="T52" fmla="*/ 120 w 198"/>
                <a:gd name="T53" fmla="*/ 12 h 102"/>
                <a:gd name="T54" fmla="*/ 126 w 198"/>
                <a:gd name="T55" fmla="*/ 72 h 102"/>
                <a:gd name="T56" fmla="*/ 132 w 198"/>
                <a:gd name="T57" fmla="*/ 36 h 102"/>
                <a:gd name="T58" fmla="*/ 138 w 198"/>
                <a:gd name="T59" fmla="*/ 72 h 102"/>
                <a:gd name="T60" fmla="*/ 144 w 198"/>
                <a:gd name="T61" fmla="*/ 54 h 102"/>
                <a:gd name="T62" fmla="*/ 144 w 198"/>
                <a:gd name="T63" fmla="*/ 66 h 102"/>
                <a:gd name="T64" fmla="*/ 150 w 198"/>
                <a:gd name="T65" fmla="*/ 18 h 102"/>
                <a:gd name="T66" fmla="*/ 156 w 198"/>
                <a:gd name="T67" fmla="*/ 36 h 102"/>
                <a:gd name="T68" fmla="*/ 162 w 198"/>
                <a:gd name="T69" fmla="*/ 90 h 102"/>
                <a:gd name="T70" fmla="*/ 168 w 198"/>
                <a:gd name="T71" fmla="*/ 48 h 102"/>
                <a:gd name="T72" fmla="*/ 174 w 198"/>
                <a:gd name="T73" fmla="*/ 66 h 102"/>
                <a:gd name="T74" fmla="*/ 174 w 198"/>
                <a:gd name="T75" fmla="*/ 48 h 102"/>
                <a:gd name="T76" fmla="*/ 180 w 198"/>
                <a:gd name="T77" fmla="*/ 72 h 102"/>
                <a:gd name="T78" fmla="*/ 186 w 198"/>
                <a:gd name="T79" fmla="*/ 42 h 102"/>
                <a:gd name="T80" fmla="*/ 192 w 198"/>
                <a:gd name="T81" fmla="*/ 78 h 102"/>
                <a:gd name="T82" fmla="*/ 198 w 198"/>
                <a:gd name="T83" fmla="*/ 3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2">
                  <a:moveTo>
                    <a:pt x="0" y="54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54"/>
                  </a:lnTo>
                  <a:lnTo>
                    <a:pt x="6" y="48"/>
                  </a:lnTo>
                  <a:lnTo>
                    <a:pt x="6" y="7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78"/>
                  </a:lnTo>
                  <a:lnTo>
                    <a:pt x="12" y="42"/>
                  </a:lnTo>
                  <a:lnTo>
                    <a:pt x="12" y="72"/>
                  </a:lnTo>
                  <a:lnTo>
                    <a:pt x="18" y="54"/>
                  </a:lnTo>
                  <a:lnTo>
                    <a:pt x="18" y="66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24" y="60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102"/>
                  </a:lnTo>
                  <a:lnTo>
                    <a:pt x="42" y="0"/>
                  </a:lnTo>
                  <a:lnTo>
                    <a:pt x="42" y="72"/>
                  </a:lnTo>
                  <a:lnTo>
                    <a:pt x="48" y="48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42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72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60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60"/>
                  </a:lnTo>
                  <a:lnTo>
                    <a:pt x="72" y="72"/>
                  </a:lnTo>
                  <a:lnTo>
                    <a:pt x="72" y="36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72"/>
                  </a:lnTo>
                  <a:lnTo>
                    <a:pt x="84" y="48"/>
                  </a:lnTo>
                  <a:lnTo>
                    <a:pt x="84" y="84"/>
                  </a:lnTo>
                  <a:lnTo>
                    <a:pt x="84" y="36"/>
                  </a:lnTo>
                  <a:lnTo>
                    <a:pt x="84" y="66"/>
                  </a:lnTo>
                  <a:lnTo>
                    <a:pt x="90" y="54"/>
                  </a:lnTo>
                  <a:lnTo>
                    <a:pt x="90" y="72"/>
                  </a:lnTo>
                  <a:lnTo>
                    <a:pt x="90" y="42"/>
                  </a:lnTo>
                  <a:lnTo>
                    <a:pt x="90" y="6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42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66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102"/>
                  </a:lnTo>
                  <a:lnTo>
                    <a:pt x="114" y="6"/>
                  </a:lnTo>
                  <a:lnTo>
                    <a:pt x="114" y="54"/>
                  </a:lnTo>
                  <a:lnTo>
                    <a:pt x="120" y="60"/>
                  </a:lnTo>
                  <a:lnTo>
                    <a:pt x="120" y="96"/>
                  </a:lnTo>
                  <a:lnTo>
                    <a:pt x="120" y="12"/>
                  </a:lnTo>
                  <a:lnTo>
                    <a:pt x="120" y="90"/>
                  </a:lnTo>
                  <a:lnTo>
                    <a:pt x="126" y="54"/>
                  </a:lnTo>
                  <a:lnTo>
                    <a:pt x="126" y="72"/>
                  </a:lnTo>
                  <a:lnTo>
                    <a:pt x="126" y="42"/>
                  </a:lnTo>
                  <a:lnTo>
                    <a:pt x="126" y="72"/>
                  </a:lnTo>
                  <a:lnTo>
                    <a:pt x="132" y="36"/>
                  </a:lnTo>
                  <a:lnTo>
                    <a:pt x="132" y="78"/>
                  </a:lnTo>
                  <a:lnTo>
                    <a:pt x="132" y="60"/>
                  </a:lnTo>
                  <a:lnTo>
                    <a:pt x="138" y="72"/>
                  </a:lnTo>
                  <a:lnTo>
                    <a:pt x="138" y="42"/>
                  </a:lnTo>
                  <a:lnTo>
                    <a:pt x="138" y="60"/>
                  </a:lnTo>
                  <a:lnTo>
                    <a:pt x="144" y="54"/>
                  </a:lnTo>
                  <a:lnTo>
                    <a:pt x="144" y="78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48"/>
                  </a:lnTo>
                  <a:lnTo>
                    <a:pt x="150" y="90"/>
                  </a:lnTo>
                  <a:lnTo>
                    <a:pt x="150" y="18"/>
                  </a:lnTo>
                  <a:lnTo>
                    <a:pt x="150" y="42"/>
                  </a:lnTo>
                  <a:lnTo>
                    <a:pt x="156" y="66"/>
                  </a:lnTo>
                  <a:lnTo>
                    <a:pt x="156" y="36"/>
                  </a:lnTo>
                  <a:lnTo>
                    <a:pt x="156" y="84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0"/>
                  </a:lnTo>
                  <a:lnTo>
                    <a:pt x="162" y="66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54"/>
                  </a:lnTo>
                  <a:lnTo>
                    <a:pt x="174" y="66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30"/>
                  </a:lnTo>
                  <a:lnTo>
                    <a:pt x="180" y="84"/>
                  </a:lnTo>
                  <a:lnTo>
                    <a:pt x="180" y="72"/>
                  </a:lnTo>
                  <a:lnTo>
                    <a:pt x="186" y="42"/>
                  </a:lnTo>
                  <a:lnTo>
                    <a:pt x="186" y="7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48"/>
                  </a:lnTo>
                  <a:lnTo>
                    <a:pt x="192" y="78"/>
                  </a:lnTo>
                  <a:lnTo>
                    <a:pt x="192" y="48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78"/>
                  </a:lnTo>
                  <a:lnTo>
                    <a:pt x="198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65"/>
            <p:cNvSpPr>
              <a:spLocks/>
            </p:cNvSpPr>
            <p:nvPr/>
          </p:nvSpPr>
          <p:spPr bwMode="auto">
            <a:xfrm>
              <a:off x="3219450" y="1600200"/>
              <a:ext cx="323850" cy="104775"/>
            </a:xfrm>
            <a:custGeom>
              <a:avLst/>
              <a:gdLst>
                <a:gd name="T0" fmla="*/ 6 w 204"/>
                <a:gd name="T1" fmla="*/ 42 h 66"/>
                <a:gd name="T2" fmla="*/ 12 w 204"/>
                <a:gd name="T3" fmla="*/ 54 h 66"/>
                <a:gd name="T4" fmla="*/ 18 w 204"/>
                <a:gd name="T5" fmla="*/ 42 h 66"/>
                <a:gd name="T6" fmla="*/ 18 w 204"/>
                <a:gd name="T7" fmla="*/ 36 h 66"/>
                <a:gd name="T8" fmla="*/ 24 w 204"/>
                <a:gd name="T9" fmla="*/ 48 h 66"/>
                <a:gd name="T10" fmla="*/ 30 w 204"/>
                <a:gd name="T11" fmla="*/ 0 h 66"/>
                <a:gd name="T12" fmla="*/ 36 w 204"/>
                <a:gd name="T13" fmla="*/ 66 h 66"/>
                <a:gd name="T14" fmla="*/ 42 w 204"/>
                <a:gd name="T15" fmla="*/ 18 h 66"/>
                <a:gd name="T16" fmla="*/ 42 w 204"/>
                <a:gd name="T17" fmla="*/ 24 h 66"/>
                <a:gd name="T18" fmla="*/ 48 w 204"/>
                <a:gd name="T19" fmla="*/ 18 h 66"/>
                <a:gd name="T20" fmla="*/ 54 w 204"/>
                <a:gd name="T21" fmla="*/ 18 h 66"/>
                <a:gd name="T22" fmla="*/ 60 w 204"/>
                <a:gd name="T23" fmla="*/ 54 h 66"/>
                <a:gd name="T24" fmla="*/ 66 w 204"/>
                <a:gd name="T25" fmla="*/ 18 h 66"/>
                <a:gd name="T26" fmla="*/ 72 w 204"/>
                <a:gd name="T27" fmla="*/ 48 h 66"/>
                <a:gd name="T28" fmla="*/ 72 w 204"/>
                <a:gd name="T29" fmla="*/ 24 h 66"/>
                <a:gd name="T30" fmla="*/ 78 w 204"/>
                <a:gd name="T31" fmla="*/ 24 h 66"/>
                <a:gd name="T32" fmla="*/ 84 w 204"/>
                <a:gd name="T33" fmla="*/ 48 h 66"/>
                <a:gd name="T34" fmla="*/ 90 w 204"/>
                <a:gd name="T35" fmla="*/ 54 h 66"/>
                <a:gd name="T36" fmla="*/ 96 w 204"/>
                <a:gd name="T37" fmla="*/ 48 h 66"/>
                <a:gd name="T38" fmla="*/ 96 w 204"/>
                <a:gd name="T39" fmla="*/ 42 h 66"/>
                <a:gd name="T40" fmla="*/ 102 w 204"/>
                <a:gd name="T41" fmla="*/ 6 h 66"/>
                <a:gd name="T42" fmla="*/ 108 w 204"/>
                <a:gd name="T43" fmla="*/ 66 h 66"/>
                <a:gd name="T44" fmla="*/ 114 w 204"/>
                <a:gd name="T45" fmla="*/ 48 h 66"/>
                <a:gd name="T46" fmla="*/ 120 w 204"/>
                <a:gd name="T47" fmla="*/ 36 h 66"/>
                <a:gd name="T48" fmla="*/ 120 w 204"/>
                <a:gd name="T49" fmla="*/ 36 h 66"/>
                <a:gd name="T50" fmla="*/ 126 w 204"/>
                <a:gd name="T51" fmla="*/ 18 h 66"/>
                <a:gd name="T52" fmla="*/ 132 w 204"/>
                <a:gd name="T53" fmla="*/ 48 h 66"/>
                <a:gd name="T54" fmla="*/ 138 w 204"/>
                <a:gd name="T55" fmla="*/ 30 h 66"/>
                <a:gd name="T56" fmla="*/ 138 w 204"/>
                <a:gd name="T57" fmla="*/ 18 h 66"/>
                <a:gd name="T58" fmla="*/ 144 w 204"/>
                <a:gd name="T59" fmla="*/ 18 h 66"/>
                <a:gd name="T60" fmla="*/ 150 w 204"/>
                <a:gd name="T61" fmla="*/ 48 h 66"/>
                <a:gd name="T62" fmla="*/ 156 w 204"/>
                <a:gd name="T63" fmla="*/ 18 h 66"/>
                <a:gd name="T64" fmla="*/ 162 w 204"/>
                <a:gd name="T65" fmla="*/ 24 h 66"/>
                <a:gd name="T66" fmla="*/ 162 w 204"/>
                <a:gd name="T67" fmla="*/ 42 h 66"/>
                <a:gd name="T68" fmla="*/ 168 w 204"/>
                <a:gd name="T69" fmla="*/ 12 h 66"/>
                <a:gd name="T70" fmla="*/ 174 w 204"/>
                <a:gd name="T71" fmla="*/ 18 h 66"/>
                <a:gd name="T72" fmla="*/ 180 w 204"/>
                <a:gd name="T73" fmla="*/ 48 h 66"/>
                <a:gd name="T74" fmla="*/ 186 w 204"/>
                <a:gd name="T75" fmla="*/ 42 h 66"/>
                <a:gd name="T76" fmla="*/ 186 w 204"/>
                <a:gd name="T77" fmla="*/ 18 h 66"/>
                <a:gd name="T78" fmla="*/ 192 w 204"/>
                <a:gd name="T79" fmla="*/ 24 h 66"/>
                <a:gd name="T80" fmla="*/ 198 w 204"/>
                <a:gd name="T81" fmla="*/ 48 h 66"/>
                <a:gd name="T82" fmla="*/ 204 w 204"/>
                <a:gd name="T83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66">
                  <a:moveTo>
                    <a:pt x="0" y="24"/>
                  </a:moveTo>
                  <a:lnTo>
                    <a:pt x="6" y="36"/>
                  </a:lnTo>
                  <a:lnTo>
                    <a:pt x="6" y="42"/>
                  </a:lnTo>
                  <a:lnTo>
                    <a:pt x="6" y="18"/>
                  </a:lnTo>
                  <a:lnTo>
                    <a:pt x="12" y="36"/>
                  </a:lnTo>
                  <a:lnTo>
                    <a:pt x="12" y="54"/>
                  </a:lnTo>
                  <a:lnTo>
                    <a:pt x="12" y="12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8" y="18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66"/>
                  </a:lnTo>
                  <a:lnTo>
                    <a:pt x="30" y="0"/>
                  </a:lnTo>
                  <a:lnTo>
                    <a:pt x="30" y="60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36" y="0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2" y="48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48" y="48"/>
                  </a:lnTo>
                  <a:lnTo>
                    <a:pt x="48" y="18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0" y="54"/>
                  </a:lnTo>
                  <a:lnTo>
                    <a:pt x="60" y="18"/>
                  </a:lnTo>
                  <a:lnTo>
                    <a:pt x="60" y="42"/>
                  </a:lnTo>
                  <a:lnTo>
                    <a:pt x="66" y="18"/>
                  </a:lnTo>
                  <a:lnTo>
                    <a:pt x="66" y="48"/>
                  </a:lnTo>
                  <a:lnTo>
                    <a:pt x="66" y="12"/>
                  </a:lnTo>
                  <a:lnTo>
                    <a:pt x="72" y="48"/>
                  </a:lnTo>
                  <a:lnTo>
                    <a:pt x="72" y="54"/>
                  </a:lnTo>
                  <a:lnTo>
                    <a:pt x="72" y="18"/>
                  </a:lnTo>
                  <a:lnTo>
                    <a:pt x="72" y="24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24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12"/>
                  </a:lnTo>
                  <a:lnTo>
                    <a:pt x="96" y="42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2" y="6"/>
                  </a:lnTo>
                  <a:lnTo>
                    <a:pt x="102" y="30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08" y="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14" y="18"/>
                  </a:lnTo>
                  <a:lnTo>
                    <a:pt x="114" y="30"/>
                  </a:lnTo>
                  <a:lnTo>
                    <a:pt x="120" y="36"/>
                  </a:lnTo>
                  <a:lnTo>
                    <a:pt x="120" y="42"/>
                  </a:lnTo>
                  <a:lnTo>
                    <a:pt x="120" y="18"/>
                  </a:lnTo>
                  <a:lnTo>
                    <a:pt x="120" y="36"/>
                  </a:lnTo>
                  <a:lnTo>
                    <a:pt x="126" y="30"/>
                  </a:lnTo>
                  <a:lnTo>
                    <a:pt x="126" y="42"/>
                  </a:lnTo>
                  <a:lnTo>
                    <a:pt x="126" y="18"/>
                  </a:lnTo>
                  <a:lnTo>
                    <a:pt x="126" y="36"/>
                  </a:lnTo>
                  <a:lnTo>
                    <a:pt x="132" y="42"/>
                  </a:lnTo>
                  <a:lnTo>
                    <a:pt x="132" y="48"/>
                  </a:lnTo>
                  <a:lnTo>
                    <a:pt x="132" y="18"/>
                  </a:lnTo>
                  <a:lnTo>
                    <a:pt x="132" y="24"/>
                  </a:lnTo>
                  <a:lnTo>
                    <a:pt x="138" y="30"/>
                  </a:lnTo>
                  <a:lnTo>
                    <a:pt x="138" y="66"/>
                  </a:lnTo>
                  <a:lnTo>
                    <a:pt x="138" y="0"/>
                  </a:lnTo>
                  <a:lnTo>
                    <a:pt x="138" y="18"/>
                  </a:lnTo>
                  <a:lnTo>
                    <a:pt x="144" y="42"/>
                  </a:lnTo>
                  <a:lnTo>
                    <a:pt x="144" y="48"/>
                  </a:lnTo>
                  <a:lnTo>
                    <a:pt x="144" y="18"/>
                  </a:lnTo>
                  <a:lnTo>
                    <a:pt x="144" y="36"/>
                  </a:lnTo>
                  <a:lnTo>
                    <a:pt x="150" y="30"/>
                  </a:lnTo>
                  <a:lnTo>
                    <a:pt x="150" y="48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56" y="1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8" y="36"/>
                  </a:lnTo>
                  <a:lnTo>
                    <a:pt x="168" y="48"/>
                  </a:lnTo>
                  <a:lnTo>
                    <a:pt x="168" y="12"/>
                  </a:lnTo>
                  <a:lnTo>
                    <a:pt x="168" y="30"/>
                  </a:lnTo>
                  <a:lnTo>
                    <a:pt x="174" y="36"/>
                  </a:lnTo>
                  <a:lnTo>
                    <a:pt x="174" y="18"/>
                  </a:lnTo>
                  <a:lnTo>
                    <a:pt x="174" y="54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86" y="42"/>
                  </a:lnTo>
                  <a:lnTo>
                    <a:pt x="186" y="48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92" y="36"/>
                  </a:lnTo>
                  <a:lnTo>
                    <a:pt x="192" y="42"/>
                  </a:lnTo>
                  <a:lnTo>
                    <a:pt x="192" y="24"/>
                  </a:lnTo>
                  <a:lnTo>
                    <a:pt x="192" y="30"/>
                  </a:lnTo>
                  <a:lnTo>
                    <a:pt x="198" y="36"/>
                  </a:lnTo>
                  <a:lnTo>
                    <a:pt x="198" y="4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4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66"/>
            <p:cNvSpPr>
              <a:spLocks/>
            </p:cNvSpPr>
            <p:nvPr/>
          </p:nvSpPr>
          <p:spPr bwMode="auto">
            <a:xfrm>
              <a:off x="3543300" y="1562100"/>
              <a:ext cx="323850" cy="161925"/>
            </a:xfrm>
            <a:custGeom>
              <a:avLst/>
              <a:gdLst>
                <a:gd name="T0" fmla="*/ 6 w 204"/>
                <a:gd name="T1" fmla="*/ 60 h 102"/>
                <a:gd name="T2" fmla="*/ 6 w 204"/>
                <a:gd name="T3" fmla="*/ 48 h 102"/>
                <a:gd name="T4" fmla="*/ 12 w 204"/>
                <a:gd name="T5" fmla="*/ 42 h 102"/>
                <a:gd name="T6" fmla="*/ 18 w 204"/>
                <a:gd name="T7" fmla="*/ 78 h 102"/>
                <a:gd name="T8" fmla="*/ 24 w 204"/>
                <a:gd name="T9" fmla="*/ 48 h 102"/>
                <a:gd name="T10" fmla="*/ 24 w 204"/>
                <a:gd name="T11" fmla="*/ 72 h 102"/>
                <a:gd name="T12" fmla="*/ 30 w 204"/>
                <a:gd name="T13" fmla="*/ 42 h 102"/>
                <a:gd name="T14" fmla="*/ 36 w 204"/>
                <a:gd name="T15" fmla="*/ 72 h 102"/>
                <a:gd name="T16" fmla="*/ 42 w 204"/>
                <a:gd name="T17" fmla="*/ 60 h 102"/>
                <a:gd name="T18" fmla="*/ 48 w 204"/>
                <a:gd name="T19" fmla="*/ 54 h 102"/>
                <a:gd name="T20" fmla="*/ 48 w 204"/>
                <a:gd name="T21" fmla="*/ 66 h 102"/>
                <a:gd name="T22" fmla="*/ 54 w 204"/>
                <a:gd name="T23" fmla="*/ 24 h 102"/>
                <a:gd name="T24" fmla="*/ 60 w 204"/>
                <a:gd name="T25" fmla="*/ 78 h 102"/>
                <a:gd name="T26" fmla="*/ 66 w 204"/>
                <a:gd name="T27" fmla="*/ 42 h 102"/>
                <a:gd name="T28" fmla="*/ 66 w 204"/>
                <a:gd name="T29" fmla="*/ 72 h 102"/>
                <a:gd name="T30" fmla="*/ 72 w 204"/>
                <a:gd name="T31" fmla="*/ 36 h 102"/>
                <a:gd name="T32" fmla="*/ 78 w 204"/>
                <a:gd name="T33" fmla="*/ 48 h 102"/>
                <a:gd name="T34" fmla="*/ 84 w 204"/>
                <a:gd name="T35" fmla="*/ 0 h 102"/>
                <a:gd name="T36" fmla="*/ 90 w 204"/>
                <a:gd name="T37" fmla="*/ 78 h 102"/>
                <a:gd name="T38" fmla="*/ 96 w 204"/>
                <a:gd name="T39" fmla="*/ 54 h 102"/>
                <a:gd name="T40" fmla="*/ 96 w 204"/>
                <a:gd name="T41" fmla="*/ 54 h 102"/>
                <a:gd name="T42" fmla="*/ 102 w 204"/>
                <a:gd name="T43" fmla="*/ 42 h 102"/>
                <a:gd name="T44" fmla="*/ 108 w 204"/>
                <a:gd name="T45" fmla="*/ 42 h 102"/>
                <a:gd name="T46" fmla="*/ 114 w 204"/>
                <a:gd name="T47" fmla="*/ 96 h 102"/>
                <a:gd name="T48" fmla="*/ 120 w 204"/>
                <a:gd name="T49" fmla="*/ 48 h 102"/>
                <a:gd name="T50" fmla="*/ 120 w 204"/>
                <a:gd name="T51" fmla="*/ 72 h 102"/>
                <a:gd name="T52" fmla="*/ 126 w 204"/>
                <a:gd name="T53" fmla="*/ 30 h 102"/>
                <a:gd name="T54" fmla="*/ 132 w 204"/>
                <a:gd name="T55" fmla="*/ 72 h 102"/>
                <a:gd name="T56" fmla="*/ 138 w 204"/>
                <a:gd name="T57" fmla="*/ 54 h 102"/>
                <a:gd name="T58" fmla="*/ 138 w 204"/>
                <a:gd name="T59" fmla="*/ 60 h 102"/>
                <a:gd name="T60" fmla="*/ 144 w 204"/>
                <a:gd name="T61" fmla="*/ 54 h 102"/>
                <a:gd name="T62" fmla="*/ 150 w 204"/>
                <a:gd name="T63" fmla="*/ 36 h 102"/>
                <a:gd name="T64" fmla="*/ 156 w 204"/>
                <a:gd name="T65" fmla="*/ 96 h 102"/>
                <a:gd name="T66" fmla="*/ 162 w 204"/>
                <a:gd name="T67" fmla="*/ 54 h 102"/>
                <a:gd name="T68" fmla="*/ 162 w 204"/>
                <a:gd name="T69" fmla="*/ 72 h 102"/>
                <a:gd name="T70" fmla="*/ 168 w 204"/>
                <a:gd name="T71" fmla="*/ 60 h 102"/>
                <a:gd name="T72" fmla="*/ 174 w 204"/>
                <a:gd name="T73" fmla="*/ 42 h 102"/>
                <a:gd name="T74" fmla="*/ 180 w 204"/>
                <a:gd name="T75" fmla="*/ 72 h 102"/>
                <a:gd name="T76" fmla="*/ 186 w 204"/>
                <a:gd name="T77" fmla="*/ 66 h 102"/>
                <a:gd name="T78" fmla="*/ 186 w 204"/>
                <a:gd name="T79" fmla="*/ 78 h 102"/>
                <a:gd name="T80" fmla="*/ 192 w 204"/>
                <a:gd name="T81" fmla="*/ 36 h 102"/>
                <a:gd name="T82" fmla="*/ 198 w 204"/>
                <a:gd name="T83" fmla="*/ 8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2">
                  <a:moveTo>
                    <a:pt x="0" y="42"/>
                  </a:moveTo>
                  <a:lnTo>
                    <a:pt x="0" y="54"/>
                  </a:lnTo>
                  <a:lnTo>
                    <a:pt x="6" y="60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42"/>
                  </a:lnTo>
                  <a:lnTo>
                    <a:pt x="12" y="66"/>
                  </a:lnTo>
                  <a:lnTo>
                    <a:pt x="18" y="60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48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36" y="48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42" y="60"/>
                  </a:lnTo>
                  <a:lnTo>
                    <a:pt x="42" y="72"/>
                  </a:lnTo>
                  <a:lnTo>
                    <a:pt x="42" y="36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90"/>
                  </a:lnTo>
                  <a:lnTo>
                    <a:pt x="54" y="24"/>
                  </a:lnTo>
                  <a:lnTo>
                    <a:pt x="54" y="84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6" y="42"/>
                  </a:lnTo>
                  <a:lnTo>
                    <a:pt x="66" y="78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60"/>
                  </a:lnTo>
                  <a:lnTo>
                    <a:pt x="78" y="48"/>
                  </a:lnTo>
                  <a:lnTo>
                    <a:pt x="84" y="60"/>
                  </a:lnTo>
                  <a:lnTo>
                    <a:pt x="84" y="102"/>
                  </a:lnTo>
                  <a:lnTo>
                    <a:pt x="84" y="0"/>
                  </a:lnTo>
                  <a:lnTo>
                    <a:pt x="84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6"/>
                  </a:lnTo>
                  <a:lnTo>
                    <a:pt x="90" y="42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54"/>
                  </a:lnTo>
                  <a:lnTo>
                    <a:pt x="102" y="48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54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84"/>
                  </a:lnTo>
                  <a:lnTo>
                    <a:pt x="114" y="60"/>
                  </a:lnTo>
                  <a:lnTo>
                    <a:pt x="114" y="96"/>
                  </a:lnTo>
                  <a:lnTo>
                    <a:pt x="114" y="18"/>
                  </a:lnTo>
                  <a:lnTo>
                    <a:pt x="114" y="78"/>
                  </a:lnTo>
                  <a:lnTo>
                    <a:pt x="120" y="48"/>
                  </a:lnTo>
                  <a:lnTo>
                    <a:pt x="120" y="72"/>
                  </a:lnTo>
                  <a:lnTo>
                    <a:pt x="120" y="42"/>
                  </a:lnTo>
                  <a:lnTo>
                    <a:pt x="120" y="72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26" y="30"/>
                  </a:lnTo>
                  <a:lnTo>
                    <a:pt x="126" y="48"/>
                  </a:lnTo>
                  <a:lnTo>
                    <a:pt x="132" y="66"/>
                  </a:lnTo>
                  <a:lnTo>
                    <a:pt x="132" y="72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8" y="54"/>
                  </a:lnTo>
                  <a:lnTo>
                    <a:pt x="138" y="78"/>
                  </a:lnTo>
                  <a:lnTo>
                    <a:pt x="138" y="36"/>
                  </a:lnTo>
                  <a:lnTo>
                    <a:pt x="138" y="60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50" y="54"/>
                  </a:lnTo>
                  <a:lnTo>
                    <a:pt x="150" y="72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6" y="54"/>
                  </a:lnTo>
                  <a:lnTo>
                    <a:pt x="156" y="96"/>
                  </a:lnTo>
                  <a:lnTo>
                    <a:pt x="156" y="18"/>
                  </a:lnTo>
                  <a:lnTo>
                    <a:pt x="156" y="36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6"/>
                  </a:lnTo>
                  <a:lnTo>
                    <a:pt x="162" y="72"/>
                  </a:lnTo>
                  <a:lnTo>
                    <a:pt x="168" y="78"/>
                  </a:lnTo>
                  <a:lnTo>
                    <a:pt x="168" y="42"/>
                  </a:lnTo>
                  <a:lnTo>
                    <a:pt x="168" y="60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0" y="48"/>
                  </a:lnTo>
                  <a:lnTo>
                    <a:pt x="180" y="54"/>
                  </a:lnTo>
                  <a:lnTo>
                    <a:pt x="186" y="66"/>
                  </a:lnTo>
                  <a:lnTo>
                    <a:pt x="186" y="78"/>
                  </a:lnTo>
                  <a:lnTo>
                    <a:pt x="186" y="36"/>
                  </a:lnTo>
                  <a:lnTo>
                    <a:pt x="186" y="78"/>
                  </a:lnTo>
                  <a:lnTo>
                    <a:pt x="192" y="54"/>
                  </a:lnTo>
                  <a:lnTo>
                    <a:pt x="192" y="72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84"/>
                  </a:lnTo>
                  <a:lnTo>
                    <a:pt x="198" y="72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67"/>
            <p:cNvSpPr>
              <a:spLocks/>
            </p:cNvSpPr>
            <p:nvPr/>
          </p:nvSpPr>
          <p:spPr bwMode="auto">
            <a:xfrm>
              <a:off x="3867150" y="1562100"/>
              <a:ext cx="304800" cy="161925"/>
            </a:xfrm>
            <a:custGeom>
              <a:avLst/>
              <a:gdLst>
                <a:gd name="T0" fmla="*/ 0 w 192"/>
                <a:gd name="T1" fmla="*/ 36 h 102"/>
                <a:gd name="T2" fmla="*/ 6 w 192"/>
                <a:gd name="T3" fmla="*/ 72 h 102"/>
                <a:gd name="T4" fmla="*/ 12 w 192"/>
                <a:gd name="T5" fmla="*/ 54 h 102"/>
                <a:gd name="T6" fmla="*/ 12 w 192"/>
                <a:gd name="T7" fmla="*/ 48 h 102"/>
                <a:gd name="T8" fmla="*/ 18 w 192"/>
                <a:gd name="T9" fmla="*/ 36 h 102"/>
                <a:gd name="T10" fmla="*/ 24 w 192"/>
                <a:gd name="T11" fmla="*/ 48 h 102"/>
                <a:gd name="T12" fmla="*/ 30 w 192"/>
                <a:gd name="T13" fmla="*/ 90 h 102"/>
                <a:gd name="T14" fmla="*/ 36 w 192"/>
                <a:gd name="T15" fmla="*/ 84 h 102"/>
                <a:gd name="T16" fmla="*/ 36 w 192"/>
                <a:gd name="T17" fmla="*/ 60 h 102"/>
                <a:gd name="T18" fmla="*/ 42 w 192"/>
                <a:gd name="T19" fmla="*/ 42 h 102"/>
                <a:gd name="T20" fmla="*/ 48 w 192"/>
                <a:gd name="T21" fmla="*/ 78 h 102"/>
                <a:gd name="T22" fmla="*/ 54 w 192"/>
                <a:gd name="T23" fmla="*/ 66 h 102"/>
                <a:gd name="T24" fmla="*/ 54 w 192"/>
                <a:gd name="T25" fmla="*/ 48 h 102"/>
                <a:gd name="T26" fmla="*/ 60 w 192"/>
                <a:gd name="T27" fmla="*/ 54 h 102"/>
                <a:gd name="T28" fmla="*/ 66 w 192"/>
                <a:gd name="T29" fmla="*/ 42 h 102"/>
                <a:gd name="T30" fmla="*/ 72 w 192"/>
                <a:gd name="T31" fmla="*/ 72 h 102"/>
                <a:gd name="T32" fmla="*/ 78 w 192"/>
                <a:gd name="T33" fmla="*/ 66 h 102"/>
                <a:gd name="T34" fmla="*/ 78 w 192"/>
                <a:gd name="T35" fmla="*/ 54 h 102"/>
                <a:gd name="T36" fmla="*/ 84 w 192"/>
                <a:gd name="T37" fmla="*/ 36 h 102"/>
                <a:gd name="T38" fmla="*/ 90 w 192"/>
                <a:gd name="T39" fmla="*/ 36 h 102"/>
                <a:gd name="T40" fmla="*/ 96 w 192"/>
                <a:gd name="T41" fmla="*/ 78 h 102"/>
                <a:gd name="T42" fmla="*/ 102 w 192"/>
                <a:gd name="T43" fmla="*/ 48 h 102"/>
                <a:gd name="T44" fmla="*/ 102 w 192"/>
                <a:gd name="T45" fmla="*/ 54 h 102"/>
                <a:gd name="T46" fmla="*/ 108 w 192"/>
                <a:gd name="T47" fmla="*/ 24 h 102"/>
                <a:gd name="T48" fmla="*/ 114 w 192"/>
                <a:gd name="T49" fmla="*/ 72 h 102"/>
                <a:gd name="T50" fmla="*/ 120 w 192"/>
                <a:gd name="T51" fmla="*/ 66 h 102"/>
                <a:gd name="T52" fmla="*/ 126 w 192"/>
                <a:gd name="T53" fmla="*/ 54 h 102"/>
                <a:gd name="T54" fmla="*/ 126 w 192"/>
                <a:gd name="T55" fmla="*/ 54 h 102"/>
                <a:gd name="T56" fmla="*/ 132 w 192"/>
                <a:gd name="T57" fmla="*/ 42 h 102"/>
                <a:gd name="T58" fmla="*/ 138 w 192"/>
                <a:gd name="T59" fmla="*/ 66 h 102"/>
                <a:gd name="T60" fmla="*/ 144 w 192"/>
                <a:gd name="T61" fmla="*/ 60 h 102"/>
                <a:gd name="T62" fmla="*/ 144 w 192"/>
                <a:gd name="T63" fmla="*/ 72 h 102"/>
                <a:gd name="T64" fmla="*/ 150 w 192"/>
                <a:gd name="T65" fmla="*/ 42 h 102"/>
                <a:gd name="T66" fmla="*/ 156 w 192"/>
                <a:gd name="T67" fmla="*/ 78 h 102"/>
                <a:gd name="T68" fmla="*/ 162 w 192"/>
                <a:gd name="T69" fmla="*/ 54 h 102"/>
                <a:gd name="T70" fmla="*/ 162 w 192"/>
                <a:gd name="T71" fmla="*/ 42 h 102"/>
                <a:gd name="T72" fmla="*/ 168 w 192"/>
                <a:gd name="T73" fmla="*/ 42 h 102"/>
                <a:gd name="T74" fmla="*/ 174 w 192"/>
                <a:gd name="T75" fmla="*/ 102 h 102"/>
                <a:gd name="T76" fmla="*/ 180 w 192"/>
                <a:gd name="T77" fmla="*/ 66 h 102"/>
                <a:gd name="T78" fmla="*/ 180 w 192"/>
                <a:gd name="T79" fmla="*/ 66 h 102"/>
                <a:gd name="T80" fmla="*/ 186 w 192"/>
                <a:gd name="T81" fmla="*/ 36 h 102"/>
                <a:gd name="T82" fmla="*/ 192 w 192"/>
                <a:gd name="T83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02">
                  <a:moveTo>
                    <a:pt x="0" y="48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42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78"/>
                  </a:lnTo>
                  <a:lnTo>
                    <a:pt x="12" y="30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54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84"/>
                  </a:lnTo>
                  <a:lnTo>
                    <a:pt x="30" y="90"/>
                  </a:lnTo>
                  <a:lnTo>
                    <a:pt x="30" y="18"/>
                  </a:lnTo>
                  <a:lnTo>
                    <a:pt x="30" y="60"/>
                  </a:lnTo>
                  <a:lnTo>
                    <a:pt x="36" y="84"/>
                  </a:lnTo>
                  <a:lnTo>
                    <a:pt x="36" y="90"/>
                  </a:lnTo>
                  <a:lnTo>
                    <a:pt x="36" y="24"/>
                  </a:lnTo>
                  <a:lnTo>
                    <a:pt x="36" y="60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2"/>
                  </a:lnTo>
                  <a:lnTo>
                    <a:pt x="48" y="54"/>
                  </a:lnTo>
                  <a:lnTo>
                    <a:pt x="54" y="66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72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48"/>
                  </a:lnTo>
                  <a:lnTo>
                    <a:pt x="84" y="72"/>
                  </a:lnTo>
                  <a:lnTo>
                    <a:pt x="84" y="36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0" y="36"/>
                  </a:lnTo>
                  <a:lnTo>
                    <a:pt x="90" y="60"/>
                  </a:lnTo>
                  <a:lnTo>
                    <a:pt x="96" y="48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48"/>
                  </a:lnTo>
                  <a:lnTo>
                    <a:pt x="102" y="102"/>
                  </a:lnTo>
                  <a:lnTo>
                    <a:pt x="102" y="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84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14" y="42"/>
                  </a:lnTo>
                  <a:lnTo>
                    <a:pt x="114" y="72"/>
                  </a:lnTo>
                  <a:lnTo>
                    <a:pt x="114" y="66"/>
                  </a:lnTo>
                  <a:lnTo>
                    <a:pt x="120" y="54"/>
                  </a:lnTo>
                  <a:lnTo>
                    <a:pt x="120" y="66"/>
                  </a:lnTo>
                  <a:lnTo>
                    <a:pt x="120" y="42"/>
                  </a:lnTo>
                  <a:lnTo>
                    <a:pt x="120" y="60"/>
                  </a:lnTo>
                  <a:lnTo>
                    <a:pt x="126" y="54"/>
                  </a:lnTo>
                  <a:lnTo>
                    <a:pt x="126" y="66"/>
                  </a:lnTo>
                  <a:lnTo>
                    <a:pt x="126" y="48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48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44" y="72"/>
                  </a:lnTo>
                  <a:lnTo>
                    <a:pt x="144" y="42"/>
                  </a:lnTo>
                  <a:lnTo>
                    <a:pt x="144" y="72"/>
                  </a:lnTo>
                  <a:lnTo>
                    <a:pt x="150" y="60"/>
                  </a:lnTo>
                  <a:lnTo>
                    <a:pt x="150" y="72"/>
                  </a:lnTo>
                  <a:lnTo>
                    <a:pt x="150" y="42"/>
                  </a:lnTo>
                  <a:lnTo>
                    <a:pt x="150" y="60"/>
                  </a:lnTo>
                  <a:lnTo>
                    <a:pt x="156" y="66"/>
                  </a:lnTo>
                  <a:lnTo>
                    <a:pt x="156" y="78"/>
                  </a:lnTo>
                  <a:lnTo>
                    <a:pt x="156" y="36"/>
                  </a:lnTo>
                  <a:lnTo>
                    <a:pt x="156" y="48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60"/>
                  </a:lnTo>
                  <a:lnTo>
                    <a:pt x="168" y="72"/>
                  </a:lnTo>
                  <a:lnTo>
                    <a:pt x="168" y="4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102"/>
                  </a:lnTo>
                  <a:lnTo>
                    <a:pt x="174" y="6"/>
                  </a:lnTo>
                  <a:lnTo>
                    <a:pt x="174" y="9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80" y="36"/>
                  </a:lnTo>
                  <a:lnTo>
                    <a:pt x="180" y="66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36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92" y="5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68"/>
            <p:cNvSpPr>
              <a:spLocks/>
            </p:cNvSpPr>
            <p:nvPr/>
          </p:nvSpPr>
          <p:spPr bwMode="auto">
            <a:xfrm>
              <a:off x="4171950" y="1400175"/>
              <a:ext cx="333375" cy="447675"/>
            </a:xfrm>
            <a:custGeom>
              <a:avLst/>
              <a:gdLst>
                <a:gd name="T0" fmla="*/ 6 w 210"/>
                <a:gd name="T1" fmla="*/ 150 h 282"/>
                <a:gd name="T2" fmla="*/ 12 w 210"/>
                <a:gd name="T3" fmla="*/ 138 h 282"/>
                <a:gd name="T4" fmla="*/ 18 w 210"/>
                <a:gd name="T5" fmla="*/ 144 h 282"/>
                <a:gd name="T6" fmla="*/ 24 w 210"/>
                <a:gd name="T7" fmla="*/ 132 h 282"/>
                <a:gd name="T8" fmla="*/ 30 w 210"/>
                <a:gd name="T9" fmla="*/ 186 h 282"/>
                <a:gd name="T10" fmla="*/ 36 w 210"/>
                <a:gd name="T11" fmla="*/ 150 h 282"/>
                <a:gd name="T12" fmla="*/ 36 w 210"/>
                <a:gd name="T13" fmla="*/ 156 h 282"/>
                <a:gd name="T14" fmla="*/ 42 w 210"/>
                <a:gd name="T15" fmla="*/ 150 h 282"/>
                <a:gd name="T16" fmla="*/ 48 w 210"/>
                <a:gd name="T17" fmla="*/ 186 h 282"/>
                <a:gd name="T18" fmla="*/ 54 w 210"/>
                <a:gd name="T19" fmla="*/ 156 h 282"/>
                <a:gd name="T20" fmla="*/ 54 w 210"/>
                <a:gd name="T21" fmla="*/ 168 h 282"/>
                <a:gd name="T22" fmla="*/ 60 w 210"/>
                <a:gd name="T23" fmla="*/ 168 h 282"/>
                <a:gd name="T24" fmla="*/ 66 w 210"/>
                <a:gd name="T25" fmla="*/ 180 h 282"/>
                <a:gd name="T26" fmla="*/ 72 w 210"/>
                <a:gd name="T27" fmla="*/ 144 h 282"/>
                <a:gd name="T28" fmla="*/ 78 w 210"/>
                <a:gd name="T29" fmla="*/ 144 h 282"/>
                <a:gd name="T30" fmla="*/ 84 w 210"/>
                <a:gd name="T31" fmla="*/ 174 h 282"/>
                <a:gd name="T32" fmla="*/ 90 w 210"/>
                <a:gd name="T33" fmla="*/ 144 h 282"/>
                <a:gd name="T34" fmla="*/ 90 w 210"/>
                <a:gd name="T35" fmla="*/ 180 h 282"/>
                <a:gd name="T36" fmla="*/ 96 w 210"/>
                <a:gd name="T37" fmla="*/ 114 h 282"/>
                <a:gd name="T38" fmla="*/ 102 w 210"/>
                <a:gd name="T39" fmla="*/ 180 h 282"/>
                <a:gd name="T40" fmla="*/ 108 w 210"/>
                <a:gd name="T41" fmla="*/ 150 h 282"/>
                <a:gd name="T42" fmla="*/ 108 w 210"/>
                <a:gd name="T43" fmla="*/ 162 h 282"/>
                <a:gd name="T44" fmla="*/ 114 w 210"/>
                <a:gd name="T45" fmla="*/ 126 h 282"/>
                <a:gd name="T46" fmla="*/ 120 w 210"/>
                <a:gd name="T47" fmla="*/ 174 h 282"/>
                <a:gd name="T48" fmla="*/ 126 w 210"/>
                <a:gd name="T49" fmla="*/ 234 h 282"/>
                <a:gd name="T50" fmla="*/ 132 w 210"/>
                <a:gd name="T51" fmla="*/ 162 h 282"/>
                <a:gd name="T52" fmla="*/ 132 w 210"/>
                <a:gd name="T53" fmla="*/ 180 h 282"/>
                <a:gd name="T54" fmla="*/ 138 w 210"/>
                <a:gd name="T55" fmla="*/ 84 h 282"/>
                <a:gd name="T56" fmla="*/ 144 w 210"/>
                <a:gd name="T57" fmla="*/ 120 h 282"/>
                <a:gd name="T58" fmla="*/ 150 w 210"/>
                <a:gd name="T59" fmla="*/ 132 h 282"/>
                <a:gd name="T60" fmla="*/ 156 w 210"/>
                <a:gd name="T61" fmla="*/ 180 h 282"/>
                <a:gd name="T62" fmla="*/ 162 w 210"/>
                <a:gd name="T63" fmla="*/ 150 h 282"/>
                <a:gd name="T64" fmla="*/ 162 w 210"/>
                <a:gd name="T65" fmla="*/ 168 h 282"/>
                <a:gd name="T66" fmla="*/ 168 w 210"/>
                <a:gd name="T67" fmla="*/ 126 h 282"/>
                <a:gd name="T68" fmla="*/ 174 w 210"/>
                <a:gd name="T69" fmla="*/ 174 h 282"/>
                <a:gd name="T70" fmla="*/ 180 w 210"/>
                <a:gd name="T71" fmla="*/ 174 h 282"/>
                <a:gd name="T72" fmla="*/ 186 w 210"/>
                <a:gd name="T73" fmla="*/ 156 h 282"/>
                <a:gd name="T74" fmla="*/ 186 w 210"/>
                <a:gd name="T75" fmla="*/ 156 h 282"/>
                <a:gd name="T76" fmla="*/ 192 w 210"/>
                <a:gd name="T77" fmla="*/ 144 h 282"/>
                <a:gd name="T78" fmla="*/ 198 w 210"/>
                <a:gd name="T79" fmla="*/ 174 h 282"/>
                <a:gd name="T80" fmla="*/ 204 w 210"/>
                <a:gd name="T81" fmla="*/ 156 h 282"/>
                <a:gd name="T82" fmla="*/ 204 w 210"/>
                <a:gd name="T83" fmla="*/ 16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282">
                  <a:moveTo>
                    <a:pt x="0" y="156"/>
                  </a:moveTo>
                  <a:lnTo>
                    <a:pt x="6" y="168"/>
                  </a:lnTo>
                  <a:lnTo>
                    <a:pt x="6" y="150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12" y="138"/>
                  </a:lnTo>
                  <a:lnTo>
                    <a:pt x="12" y="180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18" y="186"/>
                  </a:lnTo>
                  <a:lnTo>
                    <a:pt x="24" y="144"/>
                  </a:lnTo>
                  <a:lnTo>
                    <a:pt x="24" y="132"/>
                  </a:lnTo>
                  <a:lnTo>
                    <a:pt x="24" y="168"/>
                  </a:lnTo>
                  <a:lnTo>
                    <a:pt x="30" y="162"/>
                  </a:lnTo>
                  <a:lnTo>
                    <a:pt x="30" y="186"/>
                  </a:lnTo>
                  <a:lnTo>
                    <a:pt x="30" y="138"/>
                  </a:lnTo>
                  <a:lnTo>
                    <a:pt x="30" y="168"/>
                  </a:lnTo>
                  <a:lnTo>
                    <a:pt x="36" y="150"/>
                  </a:lnTo>
                  <a:lnTo>
                    <a:pt x="36" y="174"/>
                  </a:lnTo>
                  <a:lnTo>
                    <a:pt x="36" y="144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42" y="168"/>
                  </a:lnTo>
                  <a:lnTo>
                    <a:pt x="42" y="150"/>
                  </a:lnTo>
                  <a:lnTo>
                    <a:pt x="42" y="150"/>
                  </a:lnTo>
                  <a:lnTo>
                    <a:pt x="48" y="162"/>
                  </a:lnTo>
                  <a:lnTo>
                    <a:pt x="48" y="186"/>
                  </a:lnTo>
                  <a:lnTo>
                    <a:pt x="48" y="138"/>
                  </a:lnTo>
                  <a:lnTo>
                    <a:pt x="48" y="150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60" y="144"/>
                  </a:lnTo>
                  <a:lnTo>
                    <a:pt x="60" y="180"/>
                  </a:lnTo>
                  <a:lnTo>
                    <a:pt x="60" y="168"/>
                  </a:lnTo>
                  <a:lnTo>
                    <a:pt x="66" y="150"/>
                  </a:lnTo>
                  <a:lnTo>
                    <a:pt x="66" y="138"/>
                  </a:lnTo>
                  <a:lnTo>
                    <a:pt x="66" y="180"/>
                  </a:lnTo>
                  <a:lnTo>
                    <a:pt x="72" y="156"/>
                  </a:lnTo>
                  <a:lnTo>
                    <a:pt x="72" y="168"/>
                  </a:lnTo>
                  <a:lnTo>
                    <a:pt x="72" y="144"/>
                  </a:lnTo>
                  <a:lnTo>
                    <a:pt x="72" y="162"/>
                  </a:lnTo>
                  <a:lnTo>
                    <a:pt x="78" y="150"/>
                  </a:lnTo>
                  <a:lnTo>
                    <a:pt x="78" y="144"/>
                  </a:lnTo>
                  <a:lnTo>
                    <a:pt x="78" y="180"/>
                  </a:lnTo>
                  <a:lnTo>
                    <a:pt x="84" y="144"/>
                  </a:lnTo>
                  <a:lnTo>
                    <a:pt x="84" y="174"/>
                  </a:lnTo>
                  <a:lnTo>
                    <a:pt x="84" y="138"/>
                  </a:lnTo>
                  <a:lnTo>
                    <a:pt x="84" y="156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6" y="156"/>
                  </a:lnTo>
                  <a:lnTo>
                    <a:pt x="96" y="198"/>
                  </a:lnTo>
                  <a:lnTo>
                    <a:pt x="96" y="114"/>
                  </a:lnTo>
                  <a:lnTo>
                    <a:pt x="96" y="162"/>
                  </a:lnTo>
                  <a:lnTo>
                    <a:pt x="102" y="156"/>
                  </a:lnTo>
                  <a:lnTo>
                    <a:pt x="102" y="180"/>
                  </a:lnTo>
                  <a:lnTo>
                    <a:pt x="102" y="132"/>
                  </a:lnTo>
                  <a:lnTo>
                    <a:pt x="102" y="174"/>
                  </a:lnTo>
                  <a:lnTo>
                    <a:pt x="108" y="150"/>
                  </a:lnTo>
                  <a:lnTo>
                    <a:pt x="108" y="180"/>
                  </a:lnTo>
                  <a:lnTo>
                    <a:pt x="108" y="138"/>
                  </a:lnTo>
                  <a:lnTo>
                    <a:pt x="108" y="162"/>
                  </a:lnTo>
                  <a:lnTo>
                    <a:pt x="114" y="156"/>
                  </a:lnTo>
                  <a:lnTo>
                    <a:pt x="114" y="186"/>
                  </a:lnTo>
                  <a:lnTo>
                    <a:pt x="114" y="126"/>
                  </a:lnTo>
                  <a:lnTo>
                    <a:pt x="114" y="162"/>
                  </a:lnTo>
                  <a:lnTo>
                    <a:pt x="120" y="150"/>
                  </a:lnTo>
                  <a:lnTo>
                    <a:pt x="120" y="174"/>
                  </a:lnTo>
                  <a:lnTo>
                    <a:pt x="120" y="138"/>
                  </a:lnTo>
                  <a:lnTo>
                    <a:pt x="126" y="168"/>
                  </a:lnTo>
                  <a:lnTo>
                    <a:pt x="126" y="234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32" y="162"/>
                  </a:lnTo>
                  <a:lnTo>
                    <a:pt x="132" y="282"/>
                  </a:lnTo>
                  <a:lnTo>
                    <a:pt x="132" y="0"/>
                  </a:lnTo>
                  <a:lnTo>
                    <a:pt x="132" y="180"/>
                  </a:lnTo>
                  <a:lnTo>
                    <a:pt x="138" y="174"/>
                  </a:lnTo>
                  <a:lnTo>
                    <a:pt x="138" y="210"/>
                  </a:lnTo>
                  <a:lnTo>
                    <a:pt x="138" y="84"/>
                  </a:lnTo>
                  <a:lnTo>
                    <a:pt x="138" y="168"/>
                  </a:lnTo>
                  <a:lnTo>
                    <a:pt x="144" y="216"/>
                  </a:lnTo>
                  <a:lnTo>
                    <a:pt x="144" y="120"/>
                  </a:lnTo>
                  <a:lnTo>
                    <a:pt x="144" y="174"/>
                  </a:lnTo>
                  <a:lnTo>
                    <a:pt x="150" y="192"/>
                  </a:lnTo>
                  <a:lnTo>
                    <a:pt x="150" y="132"/>
                  </a:lnTo>
                  <a:lnTo>
                    <a:pt x="150" y="144"/>
                  </a:lnTo>
                  <a:lnTo>
                    <a:pt x="156" y="168"/>
                  </a:lnTo>
                  <a:lnTo>
                    <a:pt x="156" y="180"/>
                  </a:lnTo>
                  <a:lnTo>
                    <a:pt x="156" y="132"/>
                  </a:lnTo>
                  <a:lnTo>
                    <a:pt x="156" y="156"/>
                  </a:lnTo>
                  <a:lnTo>
                    <a:pt x="162" y="150"/>
                  </a:lnTo>
                  <a:lnTo>
                    <a:pt x="162" y="180"/>
                  </a:lnTo>
                  <a:lnTo>
                    <a:pt x="162" y="144"/>
                  </a:lnTo>
                  <a:lnTo>
                    <a:pt x="162" y="168"/>
                  </a:lnTo>
                  <a:lnTo>
                    <a:pt x="168" y="156"/>
                  </a:lnTo>
                  <a:lnTo>
                    <a:pt x="168" y="192"/>
                  </a:lnTo>
                  <a:lnTo>
                    <a:pt x="168" y="126"/>
                  </a:lnTo>
                  <a:lnTo>
                    <a:pt x="168" y="168"/>
                  </a:lnTo>
                  <a:lnTo>
                    <a:pt x="174" y="156"/>
                  </a:lnTo>
                  <a:lnTo>
                    <a:pt x="174" y="174"/>
                  </a:lnTo>
                  <a:lnTo>
                    <a:pt x="174" y="150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0" y="144"/>
                  </a:lnTo>
                  <a:lnTo>
                    <a:pt x="180" y="162"/>
                  </a:lnTo>
                  <a:lnTo>
                    <a:pt x="186" y="156"/>
                  </a:lnTo>
                  <a:lnTo>
                    <a:pt x="186" y="174"/>
                  </a:lnTo>
                  <a:lnTo>
                    <a:pt x="186" y="144"/>
                  </a:lnTo>
                  <a:lnTo>
                    <a:pt x="186" y="156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92" y="144"/>
                  </a:lnTo>
                  <a:lnTo>
                    <a:pt x="192" y="150"/>
                  </a:lnTo>
                  <a:lnTo>
                    <a:pt x="198" y="156"/>
                  </a:lnTo>
                  <a:lnTo>
                    <a:pt x="198" y="174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204" y="156"/>
                  </a:lnTo>
                  <a:lnTo>
                    <a:pt x="204" y="180"/>
                  </a:lnTo>
                  <a:lnTo>
                    <a:pt x="204" y="144"/>
                  </a:lnTo>
                  <a:lnTo>
                    <a:pt x="204" y="162"/>
                  </a:lnTo>
                  <a:lnTo>
                    <a:pt x="210" y="168"/>
                  </a:lnTo>
                  <a:lnTo>
                    <a:pt x="210" y="18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69"/>
            <p:cNvSpPr>
              <a:spLocks/>
            </p:cNvSpPr>
            <p:nvPr/>
          </p:nvSpPr>
          <p:spPr bwMode="auto">
            <a:xfrm>
              <a:off x="4505325" y="1581150"/>
              <a:ext cx="323850" cy="133350"/>
            </a:xfrm>
            <a:custGeom>
              <a:avLst/>
              <a:gdLst>
                <a:gd name="T0" fmla="*/ 0 w 204"/>
                <a:gd name="T1" fmla="*/ 30 h 84"/>
                <a:gd name="T2" fmla="*/ 6 w 204"/>
                <a:gd name="T3" fmla="*/ 60 h 84"/>
                <a:gd name="T4" fmla="*/ 12 w 204"/>
                <a:gd name="T5" fmla="*/ 48 h 84"/>
                <a:gd name="T6" fmla="*/ 18 w 204"/>
                <a:gd name="T7" fmla="*/ 24 h 84"/>
                <a:gd name="T8" fmla="*/ 24 w 204"/>
                <a:gd name="T9" fmla="*/ 66 h 84"/>
                <a:gd name="T10" fmla="*/ 30 w 204"/>
                <a:gd name="T11" fmla="*/ 36 h 84"/>
                <a:gd name="T12" fmla="*/ 30 w 204"/>
                <a:gd name="T13" fmla="*/ 42 h 84"/>
                <a:gd name="T14" fmla="*/ 36 w 204"/>
                <a:gd name="T15" fmla="*/ 36 h 84"/>
                <a:gd name="T16" fmla="*/ 42 w 204"/>
                <a:gd name="T17" fmla="*/ 6 h 84"/>
                <a:gd name="T18" fmla="*/ 48 w 204"/>
                <a:gd name="T19" fmla="*/ 18 h 84"/>
                <a:gd name="T20" fmla="*/ 54 w 204"/>
                <a:gd name="T21" fmla="*/ 66 h 84"/>
                <a:gd name="T22" fmla="*/ 60 w 204"/>
                <a:gd name="T23" fmla="*/ 78 h 84"/>
                <a:gd name="T24" fmla="*/ 66 w 204"/>
                <a:gd name="T25" fmla="*/ 42 h 84"/>
                <a:gd name="T26" fmla="*/ 66 w 204"/>
                <a:gd name="T27" fmla="*/ 60 h 84"/>
                <a:gd name="T28" fmla="*/ 72 w 204"/>
                <a:gd name="T29" fmla="*/ 24 h 84"/>
                <a:gd name="T30" fmla="*/ 78 w 204"/>
                <a:gd name="T31" fmla="*/ 72 h 84"/>
                <a:gd name="T32" fmla="*/ 84 w 204"/>
                <a:gd name="T33" fmla="*/ 60 h 84"/>
                <a:gd name="T34" fmla="*/ 84 w 204"/>
                <a:gd name="T35" fmla="*/ 42 h 84"/>
                <a:gd name="T36" fmla="*/ 90 w 204"/>
                <a:gd name="T37" fmla="*/ 54 h 84"/>
                <a:gd name="T38" fmla="*/ 96 w 204"/>
                <a:gd name="T39" fmla="*/ 30 h 84"/>
                <a:gd name="T40" fmla="*/ 102 w 204"/>
                <a:gd name="T41" fmla="*/ 60 h 84"/>
                <a:gd name="T42" fmla="*/ 108 w 204"/>
                <a:gd name="T43" fmla="*/ 66 h 84"/>
                <a:gd name="T44" fmla="*/ 114 w 204"/>
                <a:gd name="T45" fmla="*/ 54 h 84"/>
                <a:gd name="T46" fmla="*/ 114 w 204"/>
                <a:gd name="T47" fmla="*/ 36 h 84"/>
                <a:gd name="T48" fmla="*/ 120 w 204"/>
                <a:gd name="T49" fmla="*/ 60 h 84"/>
                <a:gd name="T50" fmla="*/ 126 w 204"/>
                <a:gd name="T51" fmla="*/ 24 h 84"/>
                <a:gd name="T52" fmla="*/ 132 w 204"/>
                <a:gd name="T53" fmla="*/ 54 h 84"/>
                <a:gd name="T54" fmla="*/ 138 w 204"/>
                <a:gd name="T55" fmla="*/ 54 h 84"/>
                <a:gd name="T56" fmla="*/ 138 w 204"/>
                <a:gd name="T57" fmla="*/ 48 h 84"/>
                <a:gd name="T58" fmla="*/ 144 w 204"/>
                <a:gd name="T59" fmla="*/ 0 h 84"/>
                <a:gd name="T60" fmla="*/ 150 w 204"/>
                <a:gd name="T61" fmla="*/ 66 h 84"/>
                <a:gd name="T62" fmla="*/ 156 w 204"/>
                <a:gd name="T63" fmla="*/ 36 h 84"/>
                <a:gd name="T64" fmla="*/ 162 w 204"/>
                <a:gd name="T65" fmla="*/ 48 h 84"/>
                <a:gd name="T66" fmla="*/ 162 w 204"/>
                <a:gd name="T67" fmla="*/ 48 h 84"/>
                <a:gd name="T68" fmla="*/ 168 w 204"/>
                <a:gd name="T69" fmla="*/ 24 h 84"/>
                <a:gd name="T70" fmla="*/ 174 w 204"/>
                <a:gd name="T71" fmla="*/ 66 h 84"/>
                <a:gd name="T72" fmla="*/ 180 w 204"/>
                <a:gd name="T73" fmla="*/ 60 h 84"/>
                <a:gd name="T74" fmla="*/ 186 w 204"/>
                <a:gd name="T75" fmla="*/ 42 h 84"/>
                <a:gd name="T76" fmla="*/ 186 w 204"/>
                <a:gd name="T77" fmla="*/ 54 h 84"/>
                <a:gd name="T78" fmla="*/ 192 w 204"/>
                <a:gd name="T79" fmla="*/ 48 h 84"/>
                <a:gd name="T80" fmla="*/ 198 w 204"/>
                <a:gd name="T81" fmla="*/ 24 h 84"/>
                <a:gd name="T82" fmla="*/ 204 w 204"/>
                <a:gd name="T83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84">
                  <a:moveTo>
                    <a:pt x="0" y="66"/>
                  </a:moveTo>
                  <a:lnTo>
                    <a:pt x="0" y="24"/>
                  </a:lnTo>
                  <a:lnTo>
                    <a:pt x="0" y="30"/>
                  </a:lnTo>
                  <a:lnTo>
                    <a:pt x="6" y="48"/>
                  </a:lnTo>
                  <a:lnTo>
                    <a:pt x="6" y="30"/>
                  </a:lnTo>
                  <a:lnTo>
                    <a:pt x="6" y="60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60"/>
                  </a:lnTo>
                  <a:lnTo>
                    <a:pt x="18" y="24"/>
                  </a:lnTo>
                  <a:lnTo>
                    <a:pt x="18" y="60"/>
                  </a:lnTo>
                  <a:lnTo>
                    <a:pt x="24" y="42"/>
                  </a:lnTo>
                  <a:lnTo>
                    <a:pt x="24" y="66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60"/>
                  </a:lnTo>
                  <a:lnTo>
                    <a:pt x="30" y="24"/>
                  </a:lnTo>
                  <a:lnTo>
                    <a:pt x="30" y="42"/>
                  </a:lnTo>
                  <a:lnTo>
                    <a:pt x="36" y="72"/>
                  </a:lnTo>
                  <a:lnTo>
                    <a:pt x="36" y="6"/>
                  </a:lnTo>
                  <a:lnTo>
                    <a:pt x="36" y="36"/>
                  </a:lnTo>
                  <a:lnTo>
                    <a:pt x="42" y="48"/>
                  </a:lnTo>
                  <a:lnTo>
                    <a:pt x="42" y="84"/>
                  </a:lnTo>
                  <a:lnTo>
                    <a:pt x="42" y="6"/>
                  </a:lnTo>
                  <a:lnTo>
                    <a:pt x="42" y="48"/>
                  </a:lnTo>
                  <a:lnTo>
                    <a:pt x="48" y="72"/>
                  </a:lnTo>
                  <a:lnTo>
                    <a:pt x="48" y="18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60" y="48"/>
                  </a:lnTo>
                  <a:lnTo>
                    <a:pt x="60" y="78"/>
                  </a:lnTo>
                  <a:lnTo>
                    <a:pt x="60" y="12"/>
                  </a:lnTo>
                  <a:lnTo>
                    <a:pt x="60" y="60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72"/>
                  </a:lnTo>
                  <a:lnTo>
                    <a:pt x="72" y="24"/>
                  </a:lnTo>
                  <a:lnTo>
                    <a:pt x="72" y="48"/>
                  </a:lnTo>
                  <a:lnTo>
                    <a:pt x="78" y="30"/>
                  </a:lnTo>
                  <a:lnTo>
                    <a:pt x="78" y="72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90" y="18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6" y="48"/>
                  </a:lnTo>
                  <a:lnTo>
                    <a:pt x="96" y="66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2" y="30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24"/>
                  </a:lnTo>
                  <a:lnTo>
                    <a:pt x="108" y="48"/>
                  </a:lnTo>
                  <a:lnTo>
                    <a:pt x="114" y="54"/>
                  </a:lnTo>
                  <a:lnTo>
                    <a:pt x="114" y="66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20" y="36"/>
                  </a:lnTo>
                  <a:lnTo>
                    <a:pt x="120" y="60"/>
                  </a:lnTo>
                  <a:lnTo>
                    <a:pt x="126" y="36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36"/>
                  </a:lnTo>
                  <a:lnTo>
                    <a:pt x="132" y="48"/>
                  </a:lnTo>
                  <a:lnTo>
                    <a:pt x="132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8" y="54"/>
                  </a:lnTo>
                  <a:lnTo>
                    <a:pt x="138" y="66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44" y="42"/>
                  </a:lnTo>
                  <a:lnTo>
                    <a:pt x="144" y="78"/>
                  </a:lnTo>
                  <a:lnTo>
                    <a:pt x="144" y="0"/>
                  </a:lnTo>
                  <a:lnTo>
                    <a:pt x="144" y="54"/>
                  </a:lnTo>
                  <a:lnTo>
                    <a:pt x="150" y="42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36"/>
                  </a:lnTo>
                  <a:lnTo>
                    <a:pt x="156" y="66"/>
                  </a:lnTo>
                  <a:lnTo>
                    <a:pt x="156" y="24"/>
                  </a:lnTo>
                  <a:lnTo>
                    <a:pt x="162" y="48"/>
                  </a:lnTo>
                  <a:lnTo>
                    <a:pt x="162" y="66"/>
                  </a:lnTo>
                  <a:lnTo>
                    <a:pt x="162" y="30"/>
                  </a:lnTo>
                  <a:lnTo>
                    <a:pt x="162" y="48"/>
                  </a:lnTo>
                  <a:lnTo>
                    <a:pt x="168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60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80" y="54"/>
                  </a:lnTo>
                  <a:lnTo>
                    <a:pt x="180" y="60"/>
                  </a:lnTo>
                  <a:lnTo>
                    <a:pt x="180" y="36"/>
                  </a:lnTo>
                  <a:lnTo>
                    <a:pt x="180" y="48"/>
                  </a:lnTo>
                  <a:lnTo>
                    <a:pt x="186" y="42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54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8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204" y="18"/>
                  </a:lnTo>
                  <a:lnTo>
                    <a:pt x="204" y="6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70"/>
            <p:cNvSpPr>
              <a:spLocks/>
            </p:cNvSpPr>
            <p:nvPr/>
          </p:nvSpPr>
          <p:spPr bwMode="auto">
            <a:xfrm>
              <a:off x="4829175" y="1590675"/>
              <a:ext cx="342900" cy="123825"/>
            </a:xfrm>
            <a:custGeom>
              <a:avLst/>
              <a:gdLst>
                <a:gd name="T0" fmla="*/ 6 w 216"/>
                <a:gd name="T1" fmla="*/ 54 h 78"/>
                <a:gd name="T2" fmla="*/ 12 w 216"/>
                <a:gd name="T3" fmla="*/ 42 h 78"/>
                <a:gd name="T4" fmla="*/ 18 w 216"/>
                <a:gd name="T5" fmla="*/ 78 h 78"/>
                <a:gd name="T6" fmla="*/ 24 w 216"/>
                <a:gd name="T7" fmla="*/ 30 h 78"/>
                <a:gd name="T8" fmla="*/ 24 w 216"/>
                <a:gd name="T9" fmla="*/ 48 h 78"/>
                <a:gd name="T10" fmla="*/ 30 w 216"/>
                <a:gd name="T11" fmla="*/ 24 h 78"/>
                <a:gd name="T12" fmla="*/ 36 w 216"/>
                <a:gd name="T13" fmla="*/ 48 h 78"/>
                <a:gd name="T14" fmla="*/ 42 w 216"/>
                <a:gd name="T15" fmla="*/ 36 h 78"/>
                <a:gd name="T16" fmla="*/ 42 w 216"/>
                <a:gd name="T17" fmla="*/ 42 h 78"/>
                <a:gd name="T18" fmla="*/ 48 w 216"/>
                <a:gd name="T19" fmla="*/ 30 h 78"/>
                <a:gd name="T20" fmla="*/ 54 w 216"/>
                <a:gd name="T21" fmla="*/ 30 h 78"/>
                <a:gd name="T22" fmla="*/ 60 w 216"/>
                <a:gd name="T23" fmla="*/ 60 h 78"/>
                <a:gd name="T24" fmla="*/ 66 w 216"/>
                <a:gd name="T25" fmla="*/ 30 h 78"/>
                <a:gd name="T26" fmla="*/ 72 w 216"/>
                <a:gd name="T27" fmla="*/ 30 h 78"/>
                <a:gd name="T28" fmla="*/ 72 w 216"/>
                <a:gd name="T29" fmla="*/ 36 h 78"/>
                <a:gd name="T30" fmla="*/ 78 w 216"/>
                <a:gd name="T31" fmla="*/ 18 h 78"/>
                <a:gd name="T32" fmla="*/ 84 w 216"/>
                <a:gd name="T33" fmla="*/ 54 h 78"/>
                <a:gd name="T34" fmla="*/ 90 w 216"/>
                <a:gd name="T35" fmla="*/ 48 h 78"/>
                <a:gd name="T36" fmla="*/ 90 w 216"/>
                <a:gd name="T37" fmla="*/ 42 h 78"/>
                <a:gd name="T38" fmla="*/ 96 w 216"/>
                <a:gd name="T39" fmla="*/ 54 h 78"/>
                <a:gd name="T40" fmla="*/ 102 w 216"/>
                <a:gd name="T41" fmla="*/ 36 h 78"/>
                <a:gd name="T42" fmla="*/ 108 w 216"/>
                <a:gd name="T43" fmla="*/ 24 h 78"/>
                <a:gd name="T44" fmla="*/ 114 w 216"/>
                <a:gd name="T45" fmla="*/ 42 h 78"/>
                <a:gd name="T46" fmla="*/ 120 w 216"/>
                <a:gd name="T47" fmla="*/ 60 h 78"/>
                <a:gd name="T48" fmla="*/ 126 w 216"/>
                <a:gd name="T49" fmla="*/ 12 h 78"/>
                <a:gd name="T50" fmla="*/ 132 w 216"/>
                <a:gd name="T51" fmla="*/ 60 h 78"/>
                <a:gd name="T52" fmla="*/ 138 w 216"/>
                <a:gd name="T53" fmla="*/ 30 h 78"/>
                <a:gd name="T54" fmla="*/ 144 w 216"/>
                <a:gd name="T55" fmla="*/ 42 h 78"/>
                <a:gd name="T56" fmla="*/ 144 w 216"/>
                <a:gd name="T57" fmla="*/ 48 h 78"/>
                <a:gd name="T58" fmla="*/ 150 w 216"/>
                <a:gd name="T59" fmla="*/ 24 h 78"/>
                <a:gd name="T60" fmla="*/ 156 w 216"/>
                <a:gd name="T61" fmla="*/ 60 h 78"/>
                <a:gd name="T62" fmla="*/ 162 w 216"/>
                <a:gd name="T63" fmla="*/ 12 h 78"/>
                <a:gd name="T64" fmla="*/ 168 w 216"/>
                <a:gd name="T65" fmla="*/ 48 h 78"/>
                <a:gd name="T66" fmla="*/ 168 w 216"/>
                <a:gd name="T67" fmla="*/ 24 h 78"/>
                <a:gd name="T68" fmla="*/ 174 w 216"/>
                <a:gd name="T69" fmla="*/ 42 h 78"/>
                <a:gd name="T70" fmla="*/ 180 w 216"/>
                <a:gd name="T71" fmla="*/ 30 h 78"/>
                <a:gd name="T72" fmla="*/ 186 w 216"/>
                <a:gd name="T73" fmla="*/ 24 h 78"/>
                <a:gd name="T74" fmla="*/ 192 w 216"/>
                <a:gd name="T75" fmla="*/ 54 h 78"/>
                <a:gd name="T76" fmla="*/ 198 w 216"/>
                <a:gd name="T77" fmla="*/ 36 h 78"/>
                <a:gd name="T78" fmla="*/ 198 w 216"/>
                <a:gd name="T79" fmla="*/ 36 h 78"/>
                <a:gd name="T80" fmla="*/ 204 w 216"/>
                <a:gd name="T81" fmla="*/ 48 h 78"/>
                <a:gd name="T82" fmla="*/ 210 w 216"/>
                <a:gd name="T83" fmla="*/ 2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78">
                  <a:moveTo>
                    <a:pt x="0" y="54"/>
                  </a:moveTo>
                  <a:lnTo>
                    <a:pt x="6" y="48"/>
                  </a:lnTo>
                  <a:lnTo>
                    <a:pt x="6" y="54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60"/>
                  </a:lnTo>
                  <a:lnTo>
                    <a:pt x="12" y="6"/>
                  </a:lnTo>
                  <a:lnTo>
                    <a:pt x="18" y="78"/>
                  </a:lnTo>
                  <a:lnTo>
                    <a:pt x="18" y="72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72"/>
                  </a:lnTo>
                  <a:lnTo>
                    <a:pt x="24" y="6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4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30"/>
                  </a:lnTo>
                  <a:lnTo>
                    <a:pt x="36" y="48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24"/>
                  </a:lnTo>
                  <a:lnTo>
                    <a:pt x="42" y="42"/>
                  </a:lnTo>
                  <a:lnTo>
                    <a:pt x="48" y="36"/>
                  </a:lnTo>
                  <a:lnTo>
                    <a:pt x="48" y="48"/>
                  </a:lnTo>
                  <a:lnTo>
                    <a:pt x="48" y="3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60"/>
                  </a:lnTo>
                  <a:lnTo>
                    <a:pt x="60" y="18"/>
                  </a:lnTo>
                  <a:lnTo>
                    <a:pt x="60" y="48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66" y="18"/>
                  </a:lnTo>
                  <a:lnTo>
                    <a:pt x="72" y="30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18"/>
                  </a:lnTo>
                  <a:lnTo>
                    <a:pt x="78" y="36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84" y="18"/>
                  </a:lnTo>
                  <a:lnTo>
                    <a:pt x="84" y="36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66"/>
                  </a:lnTo>
                  <a:lnTo>
                    <a:pt x="96" y="12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2" y="24"/>
                  </a:lnTo>
                  <a:lnTo>
                    <a:pt x="102" y="36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8" y="24"/>
                  </a:lnTo>
                  <a:lnTo>
                    <a:pt x="114" y="54"/>
                  </a:lnTo>
                  <a:lnTo>
                    <a:pt x="114" y="18"/>
                  </a:lnTo>
                  <a:lnTo>
                    <a:pt x="114" y="42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20" y="60"/>
                  </a:lnTo>
                  <a:lnTo>
                    <a:pt x="126" y="48"/>
                  </a:lnTo>
                  <a:lnTo>
                    <a:pt x="126" y="66"/>
                  </a:lnTo>
                  <a:lnTo>
                    <a:pt x="126" y="12"/>
                  </a:lnTo>
                  <a:lnTo>
                    <a:pt x="126" y="48"/>
                  </a:lnTo>
                  <a:lnTo>
                    <a:pt x="132" y="24"/>
                  </a:lnTo>
                  <a:lnTo>
                    <a:pt x="132" y="60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30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12"/>
                  </a:lnTo>
                  <a:lnTo>
                    <a:pt x="144" y="48"/>
                  </a:lnTo>
                  <a:lnTo>
                    <a:pt x="150" y="30"/>
                  </a:lnTo>
                  <a:lnTo>
                    <a:pt x="150" y="54"/>
                  </a:lnTo>
                  <a:lnTo>
                    <a:pt x="150" y="24"/>
                  </a:lnTo>
                  <a:lnTo>
                    <a:pt x="150" y="30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24"/>
                  </a:lnTo>
                  <a:lnTo>
                    <a:pt x="156" y="48"/>
                  </a:lnTo>
                  <a:lnTo>
                    <a:pt x="162" y="12"/>
                  </a:lnTo>
                  <a:lnTo>
                    <a:pt x="162" y="60"/>
                  </a:lnTo>
                  <a:lnTo>
                    <a:pt x="162" y="42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12"/>
                  </a:lnTo>
                  <a:lnTo>
                    <a:pt x="168" y="24"/>
                  </a:lnTo>
                  <a:lnTo>
                    <a:pt x="174" y="66"/>
                  </a:lnTo>
                  <a:lnTo>
                    <a:pt x="174" y="18"/>
                  </a:lnTo>
                  <a:lnTo>
                    <a:pt x="174" y="42"/>
                  </a:lnTo>
                  <a:lnTo>
                    <a:pt x="180" y="30"/>
                  </a:lnTo>
                  <a:lnTo>
                    <a:pt x="180" y="54"/>
                  </a:lnTo>
                  <a:lnTo>
                    <a:pt x="180" y="30"/>
                  </a:lnTo>
                  <a:lnTo>
                    <a:pt x="180" y="36"/>
                  </a:lnTo>
                  <a:lnTo>
                    <a:pt x="186" y="48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54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98" y="36"/>
                  </a:lnTo>
                  <a:lnTo>
                    <a:pt x="198" y="7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0"/>
                  </a:lnTo>
                  <a:lnTo>
                    <a:pt x="204" y="66"/>
                  </a:lnTo>
                  <a:lnTo>
                    <a:pt x="204" y="48"/>
                  </a:lnTo>
                  <a:lnTo>
                    <a:pt x="210" y="30"/>
                  </a:lnTo>
                  <a:lnTo>
                    <a:pt x="210" y="54"/>
                  </a:lnTo>
                  <a:lnTo>
                    <a:pt x="210" y="24"/>
                  </a:lnTo>
                  <a:lnTo>
                    <a:pt x="210" y="36"/>
                  </a:lnTo>
                  <a:lnTo>
                    <a:pt x="216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71"/>
            <p:cNvSpPr>
              <a:spLocks/>
            </p:cNvSpPr>
            <p:nvPr/>
          </p:nvSpPr>
          <p:spPr bwMode="auto">
            <a:xfrm>
              <a:off x="5172075" y="1590675"/>
              <a:ext cx="314325" cy="133350"/>
            </a:xfrm>
            <a:custGeom>
              <a:avLst/>
              <a:gdLst>
                <a:gd name="T0" fmla="*/ 0 w 198"/>
                <a:gd name="T1" fmla="*/ 12 h 84"/>
                <a:gd name="T2" fmla="*/ 6 w 198"/>
                <a:gd name="T3" fmla="*/ 18 h 84"/>
                <a:gd name="T4" fmla="*/ 12 w 198"/>
                <a:gd name="T5" fmla="*/ 54 h 84"/>
                <a:gd name="T6" fmla="*/ 18 w 198"/>
                <a:gd name="T7" fmla="*/ 42 h 84"/>
                <a:gd name="T8" fmla="*/ 18 w 198"/>
                <a:gd name="T9" fmla="*/ 30 h 84"/>
                <a:gd name="T10" fmla="*/ 24 w 198"/>
                <a:gd name="T11" fmla="*/ 24 h 84"/>
                <a:gd name="T12" fmla="*/ 30 w 198"/>
                <a:gd name="T13" fmla="*/ 54 h 84"/>
                <a:gd name="T14" fmla="*/ 36 w 198"/>
                <a:gd name="T15" fmla="*/ 54 h 84"/>
                <a:gd name="T16" fmla="*/ 42 w 198"/>
                <a:gd name="T17" fmla="*/ 36 h 84"/>
                <a:gd name="T18" fmla="*/ 42 w 198"/>
                <a:gd name="T19" fmla="*/ 54 h 84"/>
                <a:gd name="T20" fmla="*/ 48 w 198"/>
                <a:gd name="T21" fmla="*/ 12 h 84"/>
                <a:gd name="T22" fmla="*/ 54 w 198"/>
                <a:gd name="T23" fmla="*/ 54 h 84"/>
                <a:gd name="T24" fmla="*/ 60 w 198"/>
                <a:gd name="T25" fmla="*/ 24 h 84"/>
                <a:gd name="T26" fmla="*/ 60 w 198"/>
                <a:gd name="T27" fmla="*/ 42 h 84"/>
                <a:gd name="T28" fmla="*/ 66 w 198"/>
                <a:gd name="T29" fmla="*/ 0 h 84"/>
                <a:gd name="T30" fmla="*/ 72 w 198"/>
                <a:gd name="T31" fmla="*/ 60 h 84"/>
                <a:gd name="T32" fmla="*/ 78 w 198"/>
                <a:gd name="T33" fmla="*/ 48 h 84"/>
                <a:gd name="T34" fmla="*/ 78 w 198"/>
                <a:gd name="T35" fmla="*/ 42 h 84"/>
                <a:gd name="T36" fmla="*/ 84 w 198"/>
                <a:gd name="T37" fmla="*/ 18 h 84"/>
                <a:gd name="T38" fmla="*/ 90 w 198"/>
                <a:gd name="T39" fmla="*/ 66 h 84"/>
                <a:gd name="T40" fmla="*/ 96 w 198"/>
                <a:gd name="T41" fmla="*/ 48 h 84"/>
                <a:gd name="T42" fmla="*/ 96 w 198"/>
                <a:gd name="T43" fmla="*/ 30 h 84"/>
                <a:gd name="T44" fmla="*/ 102 w 198"/>
                <a:gd name="T45" fmla="*/ 72 h 84"/>
                <a:gd name="T46" fmla="*/ 108 w 198"/>
                <a:gd name="T47" fmla="*/ 30 h 84"/>
                <a:gd name="T48" fmla="*/ 114 w 198"/>
                <a:gd name="T49" fmla="*/ 24 h 84"/>
                <a:gd name="T50" fmla="*/ 120 w 198"/>
                <a:gd name="T51" fmla="*/ 48 h 84"/>
                <a:gd name="T52" fmla="*/ 126 w 198"/>
                <a:gd name="T53" fmla="*/ 42 h 84"/>
                <a:gd name="T54" fmla="*/ 132 w 198"/>
                <a:gd name="T55" fmla="*/ 42 h 84"/>
                <a:gd name="T56" fmla="*/ 132 w 198"/>
                <a:gd name="T57" fmla="*/ 54 h 84"/>
                <a:gd name="T58" fmla="*/ 138 w 198"/>
                <a:gd name="T59" fmla="*/ 84 h 84"/>
                <a:gd name="T60" fmla="*/ 144 w 198"/>
                <a:gd name="T61" fmla="*/ 6 h 84"/>
                <a:gd name="T62" fmla="*/ 150 w 198"/>
                <a:gd name="T63" fmla="*/ 54 h 84"/>
                <a:gd name="T64" fmla="*/ 156 w 198"/>
                <a:gd name="T65" fmla="*/ 48 h 84"/>
                <a:gd name="T66" fmla="*/ 162 w 198"/>
                <a:gd name="T67" fmla="*/ 48 h 84"/>
                <a:gd name="T68" fmla="*/ 162 w 198"/>
                <a:gd name="T69" fmla="*/ 36 h 84"/>
                <a:gd name="T70" fmla="*/ 168 w 198"/>
                <a:gd name="T71" fmla="*/ 36 h 84"/>
                <a:gd name="T72" fmla="*/ 174 w 198"/>
                <a:gd name="T73" fmla="*/ 30 h 84"/>
                <a:gd name="T74" fmla="*/ 180 w 198"/>
                <a:gd name="T75" fmla="*/ 60 h 84"/>
                <a:gd name="T76" fmla="*/ 186 w 198"/>
                <a:gd name="T77" fmla="*/ 42 h 84"/>
                <a:gd name="T78" fmla="*/ 186 w 198"/>
                <a:gd name="T79" fmla="*/ 36 h 84"/>
                <a:gd name="T80" fmla="*/ 192 w 198"/>
                <a:gd name="T81" fmla="*/ 30 h 84"/>
                <a:gd name="T82" fmla="*/ 198 w 198"/>
                <a:gd name="T83" fmla="*/ 6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84">
                  <a:moveTo>
                    <a:pt x="0" y="42"/>
                  </a:moveTo>
                  <a:lnTo>
                    <a:pt x="0" y="60"/>
                  </a:lnTo>
                  <a:lnTo>
                    <a:pt x="0" y="12"/>
                  </a:lnTo>
                  <a:lnTo>
                    <a:pt x="6" y="54"/>
                  </a:lnTo>
                  <a:lnTo>
                    <a:pt x="6" y="60"/>
                  </a:lnTo>
                  <a:lnTo>
                    <a:pt x="6" y="18"/>
                  </a:lnTo>
                  <a:lnTo>
                    <a:pt x="6" y="36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12" y="1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24" y="24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0" y="54"/>
                  </a:lnTo>
                  <a:lnTo>
                    <a:pt x="30" y="24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42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12"/>
                  </a:lnTo>
                  <a:lnTo>
                    <a:pt x="48" y="54"/>
                  </a:lnTo>
                  <a:lnTo>
                    <a:pt x="54" y="36"/>
                  </a:lnTo>
                  <a:lnTo>
                    <a:pt x="54" y="54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0" y="12"/>
                  </a:lnTo>
                  <a:lnTo>
                    <a:pt x="60" y="42"/>
                  </a:lnTo>
                  <a:lnTo>
                    <a:pt x="66" y="30"/>
                  </a:lnTo>
                  <a:lnTo>
                    <a:pt x="66" y="72"/>
                  </a:lnTo>
                  <a:lnTo>
                    <a:pt x="66" y="0"/>
                  </a:lnTo>
                  <a:lnTo>
                    <a:pt x="66" y="48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18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0" y="66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60"/>
                  </a:lnTo>
                  <a:lnTo>
                    <a:pt x="96" y="18"/>
                  </a:lnTo>
                  <a:lnTo>
                    <a:pt x="96" y="30"/>
                  </a:lnTo>
                  <a:lnTo>
                    <a:pt x="102" y="54"/>
                  </a:lnTo>
                  <a:lnTo>
                    <a:pt x="102" y="6"/>
                  </a:lnTo>
                  <a:lnTo>
                    <a:pt x="102" y="72"/>
                  </a:lnTo>
                  <a:lnTo>
                    <a:pt x="108" y="12"/>
                  </a:lnTo>
                  <a:lnTo>
                    <a:pt x="108" y="60"/>
                  </a:lnTo>
                  <a:lnTo>
                    <a:pt x="108" y="30"/>
                  </a:lnTo>
                  <a:lnTo>
                    <a:pt x="114" y="36"/>
                  </a:lnTo>
                  <a:lnTo>
                    <a:pt x="114" y="54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42"/>
                  </a:lnTo>
                  <a:lnTo>
                    <a:pt x="120" y="48"/>
                  </a:lnTo>
                  <a:lnTo>
                    <a:pt x="120" y="30"/>
                  </a:lnTo>
                  <a:lnTo>
                    <a:pt x="120" y="36"/>
                  </a:lnTo>
                  <a:lnTo>
                    <a:pt x="126" y="42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2" y="12"/>
                  </a:lnTo>
                  <a:lnTo>
                    <a:pt x="132" y="54"/>
                  </a:lnTo>
                  <a:lnTo>
                    <a:pt x="138" y="36"/>
                  </a:lnTo>
                  <a:lnTo>
                    <a:pt x="138" y="6"/>
                  </a:lnTo>
                  <a:lnTo>
                    <a:pt x="138" y="84"/>
                  </a:lnTo>
                  <a:lnTo>
                    <a:pt x="144" y="30"/>
                  </a:lnTo>
                  <a:lnTo>
                    <a:pt x="144" y="54"/>
                  </a:lnTo>
                  <a:lnTo>
                    <a:pt x="144" y="6"/>
                  </a:lnTo>
                  <a:lnTo>
                    <a:pt x="144" y="42"/>
                  </a:lnTo>
                  <a:lnTo>
                    <a:pt x="150" y="24"/>
                  </a:lnTo>
                  <a:lnTo>
                    <a:pt x="150" y="54"/>
                  </a:lnTo>
                  <a:lnTo>
                    <a:pt x="150" y="4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56" y="24"/>
                  </a:lnTo>
                  <a:lnTo>
                    <a:pt x="156" y="30"/>
                  </a:lnTo>
                  <a:lnTo>
                    <a:pt x="162" y="48"/>
                  </a:lnTo>
                  <a:lnTo>
                    <a:pt x="162" y="54"/>
                  </a:lnTo>
                  <a:lnTo>
                    <a:pt x="162" y="24"/>
                  </a:lnTo>
                  <a:lnTo>
                    <a:pt x="162" y="36"/>
                  </a:lnTo>
                  <a:lnTo>
                    <a:pt x="168" y="18"/>
                  </a:lnTo>
                  <a:lnTo>
                    <a:pt x="168" y="66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4" y="30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0"/>
                  </a:lnTo>
                  <a:lnTo>
                    <a:pt x="180" y="18"/>
                  </a:lnTo>
                  <a:lnTo>
                    <a:pt x="180" y="4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86" y="24"/>
                  </a:lnTo>
                  <a:lnTo>
                    <a:pt x="186" y="36"/>
                  </a:lnTo>
                  <a:lnTo>
                    <a:pt x="192" y="42"/>
                  </a:lnTo>
                  <a:lnTo>
                    <a:pt x="192" y="48"/>
                  </a:lnTo>
                  <a:lnTo>
                    <a:pt x="192" y="30"/>
                  </a:lnTo>
                  <a:lnTo>
                    <a:pt x="192" y="42"/>
                  </a:lnTo>
                  <a:lnTo>
                    <a:pt x="198" y="36"/>
                  </a:lnTo>
                  <a:lnTo>
                    <a:pt x="198" y="60"/>
                  </a:lnTo>
                  <a:lnTo>
                    <a:pt x="198" y="18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72"/>
            <p:cNvSpPr>
              <a:spLocks/>
            </p:cNvSpPr>
            <p:nvPr/>
          </p:nvSpPr>
          <p:spPr bwMode="auto">
            <a:xfrm>
              <a:off x="5486400" y="1543050"/>
              <a:ext cx="333375" cy="209550"/>
            </a:xfrm>
            <a:custGeom>
              <a:avLst/>
              <a:gdLst>
                <a:gd name="T0" fmla="*/ 6 w 210"/>
                <a:gd name="T1" fmla="*/ 48 h 132"/>
                <a:gd name="T2" fmla="*/ 12 w 210"/>
                <a:gd name="T3" fmla="*/ 102 h 132"/>
                <a:gd name="T4" fmla="*/ 18 w 210"/>
                <a:gd name="T5" fmla="*/ 78 h 132"/>
                <a:gd name="T6" fmla="*/ 18 w 210"/>
                <a:gd name="T7" fmla="*/ 78 h 132"/>
                <a:gd name="T8" fmla="*/ 24 w 210"/>
                <a:gd name="T9" fmla="*/ 54 h 132"/>
                <a:gd name="T10" fmla="*/ 30 w 210"/>
                <a:gd name="T11" fmla="*/ 48 h 132"/>
                <a:gd name="T12" fmla="*/ 36 w 210"/>
                <a:gd name="T13" fmla="*/ 84 h 132"/>
                <a:gd name="T14" fmla="*/ 42 w 210"/>
                <a:gd name="T15" fmla="*/ 60 h 132"/>
                <a:gd name="T16" fmla="*/ 48 w 210"/>
                <a:gd name="T17" fmla="*/ 66 h 132"/>
                <a:gd name="T18" fmla="*/ 48 w 210"/>
                <a:gd name="T19" fmla="*/ 66 h 132"/>
                <a:gd name="T20" fmla="*/ 54 w 210"/>
                <a:gd name="T21" fmla="*/ 72 h 132"/>
                <a:gd name="T22" fmla="*/ 60 w 210"/>
                <a:gd name="T23" fmla="*/ 78 h 132"/>
                <a:gd name="T24" fmla="*/ 66 w 210"/>
                <a:gd name="T25" fmla="*/ 60 h 132"/>
                <a:gd name="T26" fmla="*/ 72 w 210"/>
                <a:gd name="T27" fmla="*/ 78 h 132"/>
                <a:gd name="T28" fmla="*/ 78 w 210"/>
                <a:gd name="T29" fmla="*/ 78 h 132"/>
                <a:gd name="T30" fmla="*/ 84 w 210"/>
                <a:gd name="T31" fmla="*/ 84 h 132"/>
                <a:gd name="T32" fmla="*/ 84 w 210"/>
                <a:gd name="T33" fmla="*/ 72 h 132"/>
                <a:gd name="T34" fmla="*/ 90 w 210"/>
                <a:gd name="T35" fmla="*/ 12 h 132"/>
                <a:gd name="T36" fmla="*/ 96 w 210"/>
                <a:gd name="T37" fmla="*/ 90 h 132"/>
                <a:gd name="T38" fmla="*/ 102 w 210"/>
                <a:gd name="T39" fmla="*/ 60 h 132"/>
                <a:gd name="T40" fmla="*/ 102 w 210"/>
                <a:gd name="T41" fmla="*/ 78 h 132"/>
                <a:gd name="T42" fmla="*/ 108 w 210"/>
                <a:gd name="T43" fmla="*/ 54 h 132"/>
                <a:gd name="T44" fmla="*/ 114 w 210"/>
                <a:gd name="T45" fmla="*/ 84 h 132"/>
                <a:gd name="T46" fmla="*/ 120 w 210"/>
                <a:gd name="T47" fmla="*/ 132 h 132"/>
                <a:gd name="T48" fmla="*/ 126 w 210"/>
                <a:gd name="T49" fmla="*/ 78 h 132"/>
                <a:gd name="T50" fmla="*/ 126 w 210"/>
                <a:gd name="T51" fmla="*/ 78 h 132"/>
                <a:gd name="T52" fmla="*/ 132 w 210"/>
                <a:gd name="T53" fmla="*/ 36 h 132"/>
                <a:gd name="T54" fmla="*/ 138 w 210"/>
                <a:gd name="T55" fmla="*/ 84 h 132"/>
                <a:gd name="T56" fmla="*/ 144 w 210"/>
                <a:gd name="T57" fmla="*/ 66 h 132"/>
                <a:gd name="T58" fmla="*/ 150 w 210"/>
                <a:gd name="T59" fmla="*/ 36 h 132"/>
                <a:gd name="T60" fmla="*/ 150 w 210"/>
                <a:gd name="T61" fmla="*/ 60 h 132"/>
                <a:gd name="T62" fmla="*/ 156 w 210"/>
                <a:gd name="T63" fmla="*/ 48 h 132"/>
                <a:gd name="T64" fmla="*/ 162 w 210"/>
                <a:gd name="T65" fmla="*/ 102 h 132"/>
                <a:gd name="T66" fmla="*/ 168 w 210"/>
                <a:gd name="T67" fmla="*/ 84 h 132"/>
                <a:gd name="T68" fmla="*/ 168 w 210"/>
                <a:gd name="T69" fmla="*/ 72 h 132"/>
                <a:gd name="T70" fmla="*/ 174 w 210"/>
                <a:gd name="T71" fmla="*/ 54 h 132"/>
                <a:gd name="T72" fmla="*/ 180 w 210"/>
                <a:gd name="T73" fmla="*/ 102 h 132"/>
                <a:gd name="T74" fmla="*/ 186 w 210"/>
                <a:gd name="T75" fmla="*/ 60 h 132"/>
                <a:gd name="T76" fmla="*/ 186 w 210"/>
                <a:gd name="T77" fmla="*/ 60 h 132"/>
                <a:gd name="T78" fmla="*/ 192 w 210"/>
                <a:gd name="T79" fmla="*/ 24 h 132"/>
                <a:gd name="T80" fmla="*/ 198 w 210"/>
                <a:gd name="T81" fmla="*/ 24 h 132"/>
                <a:gd name="T82" fmla="*/ 204 w 210"/>
                <a:gd name="T83" fmla="*/ 7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32">
                  <a:moveTo>
                    <a:pt x="0" y="72"/>
                  </a:moveTo>
                  <a:lnTo>
                    <a:pt x="6" y="60"/>
                  </a:lnTo>
                  <a:lnTo>
                    <a:pt x="6" y="48"/>
                  </a:lnTo>
                  <a:lnTo>
                    <a:pt x="6" y="10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3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114"/>
                  </a:lnTo>
                  <a:lnTo>
                    <a:pt x="18" y="24"/>
                  </a:lnTo>
                  <a:lnTo>
                    <a:pt x="18" y="78"/>
                  </a:lnTo>
                  <a:lnTo>
                    <a:pt x="24" y="60"/>
                  </a:lnTo>
                  <a:lnTo>
                    <a:pt x="24" y="84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30" y="84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78"/>
                  </a:lnTo>
                  <a:lnTo>
                    <a:pt x="36" y="84"/>
                  </a:lnTo>
                  <a:lnTo>
                    <a:pt x="36" y="54"/>
                  </a:lnTo>
                  <a:lnTo>
                    <a:pt x="36" y="66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78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90"/>
                  </a:lnTo>
                  <a:lnTo>
                    <a:pt x="54" y="48"/>
                  </a:lnTo>
                  <a:lnTo>
                    <a:pt x="54" y="72"/>
                  </a:lnTo>
                  <a:lnTo>
                    <a:pt x="60" y="5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66" y="72"/>
                  </a:lnTo>
                  <a:lnTo>
                    <a:pt x="66" y="78"/>
                  </a:lnTo>
                  <a:lnTo>
                    <a:pt x="66" y="60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2" y="78"/>
                  </a:lnTo>
                  <a:lnTo>
                    <a:pt x="72" y="66"/>
                  </a:lnTo>
                  <a:lnTo>
                    <a:pt x="78" y="72"/>
                  </a:lnTo>
                  <a:lnTo>
                    <a:pt x="78" y="78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84" y="84"/>
                  </a:lnTo>
                  <a:lnTo>
                    <a:pt x="84" y="90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90" y="78"/>
                  </a:lnTo>
                  <a:lnTo>
                    <a:pt x="90" y="132"/>
                  </a:lnTo>
                  <a:lnTo>
                    <a:pt x="90" y="12"/>
                  </a:lnTo>
                  <a:lnTo>
                    <a:pt x="90" y="84"/>
                  </a:lnTo>
                  <a:lnTo>
                    <a:pt x="96" y="54"/>
                  </a:lnTo>
                  <a:lnTo>
                    <a:pt x="96" y="90"/>
                  </a:lnTo>
                  <a:lnTo>
                    <a:pt x="96" y="48"/>
                  </a:lnTo>
                  <a:lnTo>
                    <a:pt x="96" y="72"/>
                  </a:lnTo>
                  <a:lnTo>
                    <a:pt x="102" y="60"/>
                  </a:lnTo>
                  <a:lnTo>
                    <a:pt x="102" y="90"/>
                  </a:lnTo>
                  <a:lnTo>
                    <a:pt x="102" y="54"/>
                  </a:lnTo>
                  <a:lnTo>
                    <a:pt x="102" y="78"/>
                  </a:lnTo>
                  <a:lnTo>
                    <a:pt x="108" y="78"/>
                  </a:lnTo>
                  <a:lnTo>
                    <a:pt x="108" y="8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84"/>
                  </a:lnTo>
                  <a:lnTo>
                    <a:pt x="114" y="60"/>
                  </a:lnTo>
                  <a:lnTo>
                    <a:pt x="120" y="90"/>
                  </a:lnTo>
                  <a:lnTo>
                    <a:pt x="120" y="132"/>
                  </a:lnTo>
                  <a:lnTo>
                    <a:pt x="120" y="0"/>
                  </a:lnTo>
                  <a:lnTo>
                    <a:pt x="120" y="60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6" y="54"/>
                  </a:lnTo>
                  <a:lnTo>
                    <a:pt x="126" y="78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2" y="36"/>
                  </a:lnTo>
                  <a:lnTo>
                    <a:pt x="132" y="72"/>
                  </a:lnTo>
                  <a:lnTo>
                    <a:pt x="138" y="78"/>
                  </a:lnTo>
                  <a:lnTo>
                    <a:pt x="138" y="84"/>
                  </a:lnTo>
                  <a:lnTo>
                    <a:pt x="138" y="54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48"/>
                  </a:lnTo>
                  <a:lnTo>
                    <a:pt x="150" y="36"/>
                  </a:lnTo>
                  <a:lnTo>
                    <a:pt x="150" y="114"/>
                  </a:lnTo>
                  <a:lnTo>
                    <a:pt x="150" y="24"/>
                  </a:lnTo>
                  <a:lnTo>
                    <a:pt x="150" y="60"/>
                  </a:lnTo>
                  <a:lnTo>
                    <a:pt x="156" y="78"/>
                  </a:lnTo>
                  <a:lnTo>
                    <a:pt x="156" y="84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62" y="60"/>
                  </a:lnTo>
                  <a:lnTo>
                    <a:pt x="162" y="102"/>
                  </a:lnTo>
                  <a:lnTo>
                    <a:pt x="162" y="30"/>
                  </a:lnTo>
                  <a:lnTo>
                    <a:pt x="162" y="54"/>
                  </a:lnTo>
                  <a:lnTo>
                    <a:pt x="168" y="84"/>
                  </a:lnTo>
                  <a:lnTo>
                    <a:pt x="168" y="90"/>
                  </a:lnTo>
                  <a:lnTo>
                    <a:pt x="168" y="48"/>
                  </a:lnTo>
                  <a:lnTo>
                    <a:pt x="168" y="72"/>
                  </a:lnTo>
                  <a:lnTo>
                    <a:pt x="174" y="60"/>
                  </a:lnTo>
                  <a:lnTo>
                    <a:pt x="174" y="84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80" y="66"/>
                  </a:lnTo>
                  <a:lnTo>
                    <a:pt x="180" y="102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92" y="96"/>
                  </a:lnTo>
                  <a:lnTo>
                    <a:pt x="192" y="24"/>
                  </a:lnTo>
                  <a:lnTo>
                    <a:pt x="192" y="72"/>
                  </a:lnTo>
                  <a:lnTo>
                    <a:pt x="198" y="114"/>
                  </a:lnTo>
                  <a:lnTo>
                    <a:pt x="198" y="24"/>
                  </a:lnTo>
                  <a:lnTo>
                    <a:pt x="198" y="54"/>
                  </a:lnTo>
                  <a:lnTo>
                    <a:pt x="204" y="60"/>
                  </a:lnTo>
                  <a:lnTo>
                    <a:pt x="204" y="78"/>
                  </a:lnTo>
                  <a:lnTo>
                    <a:pt x="204" y="66"/>
                  </a:lnTo>
                  <a:lnTo>
                    <a:pt x="210" y="7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73"/>
            <p:cNvSpPr>
              <a:spLocks/>
            </p:cNvSpPr>
            <p:nvPr/>
          </p:nvSpPr>
          <p:spPr bwMode="auto">
            <a:xfrm>
              <a:off x="5819775" y="1571625"/>
              <a:ext cx="333375" cy="171450"/>
            </a:xfrm>
            <a:custGeom>
              <a:avLst/>
              <a:gdLst>
                <a:gd name="T0" fmla="*/ 0 w 210"/>
                <a:gd name="T1" fmla="*/ 36 h 108"/>
                <a:gd name="T2" fmla="*/ 6 w 210"/>
                <a:gd name="T3" fmla="*/ 84 h 108"/>
                <a:gd name="T4" fmla="*/ 12 w 210"/>
                <a:gd name="T5" fmla="*/ 24 h 108"/>
                <a:gd name="T6" fmla="*/ 18 w 210"/>
                <a:gd name="T7" fmla="*/ 54 h 108"/>
                <a:gd name="T8" fmla="*/ 24 w 210"/>
                <a:gd name="T9" fmla="*/ 48 h 108"/>
                <a:gd name="T10" fmla="*/ 24 w 210"/>
                <a:gd name="T11" fmla="*/ 48 h 108"/>
                <a:gd name="T12" fmla="*/ 30 w 210"/>
                <a:gd name="T13" fmla="*/ 30 h 108"/>
                <a:gd name="T14" fmla="*/ 36 w 210"/>
                <a:gd name="T15" fmla="*/ 24 h 108"/>
                <a:gd name="T16" fmla="*/ 42 w 210"/>
                <a:gd name="T17" fmla="*/ 60 h 108"/>
                <a:gd name="T18" fmla="*/ 48 w 210"/>
                <a:gd name="T19" fmla="*/ 54 h 108"/>
                <a:gd name="T20" fmla="*/ 48 w 210"/>
                <a:gd name="T21" fmla="*/ 66 h 108"/>
                <a:gd name="T22" fmla="*/ 54 w 210"/>
                <a:gd name="T23" fmla="*/ 24 h 108"/>
                <a:gd name="T24" fmla="*/ 60 w 210"/>
                <a:gd name="T25" fmla="*/ 84 h 108"/>
                <a:gd name="T26" fmla="*/ 66 w 210"/>
                <a:gd name="T27" fmla="*/ 78 h 108"/>
                <a:gd name="T28" fmla="*/ 72 w 210"/>
                <a:gd name="T29" fmla="*/ 54 h 108"/>
                <a:gd name="T30" fmla="*/ 72 w 210"/>
                <a:gd name="T31" fmla="*/ 54 h 108"/>
                <a:gd name="T32" fmla="*/ 78 w 210"/>
                <a:gd name="T33" fmla="*/ 36 h 108"/>
                <a:gd name="T34" fmla="*/ 84 w 210"/>
                <a:gd name="T35" fmla="*/ 78 h 108"/>
                <a:gd name="T36" fmla="*/ 90 w 210"/>
                <a:gd name="T37" fmla="*/ 30 h 108"/>
                <a:gd name="T38" fmla="*/ 96 w 210"/>
                <a:gd name="T39" fmla="*/ 54 h 108"/>
                <a:gd name="T40" fmla="*/ 96 w 210"/>
                <a:gd name="T41" fmla="*/ 48 h 108"/>
                <a:gd name="T42" fmla="*/ 102 w 210"/>
                <a:gd name="T43" fmla="*/ 42 h 108"/>
                <a:gd name="T44" fmla="*/ 108 w 210"/>
                <a:gd name="T45" fmla="*/ 66 h 108"/>
                <a:gd name="T46" fmla="*/ 114 w 210"/>
                <a:gd name="T47" fmla="*/ 36 h 108"/>
                <a:gd name="T48" fmla="*/ 120 w 210"/>
                <a:gd name="T49" fmla="*/ 42 h 108"/>
                <a:gd name="T50" fmla="*/ 120 w 210"/>
                <a:gd name="T51" fmla="*/ 60 h 108"/>
                <a:gd name="T52" fmla="*/ 126 w 210"/>
                <a:gd name="T53" fmla="*/ 66 h 108"/>
                <a:gd name="T54" fmla="*/ 132 w 210"/>
                <a:gd name="T55" fmla="*/ 0 h 108"/>
                <a:gd name="T56" fmla="*/ 138 w 210"/>
                <a:gd name="T57" fmla="*/ 90 h 108"/>
                <a:gd name="T58" fmla="*/ 144 w 210"/>
                <a:gd name="T59" fmla="*/ 42 h 108"/>
                <a:gd name="T60" fmla="*/ 150 w 210"/>
                <a:gd name="T61" fmla="*/ 54 h 108"/>
                <a:gd name="T62" fmla="*/ 156 w 210"/>
                <a:gd name="T63" fmla="*/ 48 h 108"/>
                <a:gd name="T64" fmla="*/ 156 w 210"/>
                <a:gd name="T65" fmla="*/ 48 h 108"/>
                <a:gd name="T66" fmla="*/ 162 w 210"/>
                <a:gd name="T67" fmla="*/ 30 h 108"/>
                <a:gd name="T68" fmla="*/ 168 w 210"/>
                <a:gd name="T69" fmla="*/ 6 h 108"/>
                <a:gd name="T70" fmla="*/ 174 w 210"/>
                <a:gd name="T71" fmla="*/ 96 h 108"/>
                <a:gd name="T72" fmla="*/ 180 w 210"/>
                <a:gd name="T73" fmla="*/ 84 h 108"/>
                <a:gd name="T74" fmla="*/ 186 w 210"/>
                <a:gd name="T75" fmla="*/ 72 h 108"/>
                <a:gd name="T76" fmla="*/ 192 w 210"/>
                <a:gd name="T77" fmla="*/ 42 h 108"/>
                <a:gd name="T78" fmla="*/ 192 w 210"/>
                <a:gd name="T79" fmla="*/ 54 h 108"/>
                <a:gd name="T80" fmla="*/ 198 w 210"/>
                <a:gd name="T81" fmla="*/ 18 h 108"/>
                <a:gd name="T82" fmla="*/ 204 w 210"/>
                <a:gd name="T83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8">
                  <a:moveTo>
                    <a:pt x="0" y="54"/>
                  </a:moveTo>
                  <a:lnTo>
                    <a:pt x="0" y="6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6" y="54"/>
                  </a:lnTo>
                  <a:lnTo>
                    <a:pt x="6" y="84"/>
                  </a:lnTo>
                  <a:lnTo>
                    <a:pt x="6" y="18"/>
                  </a:lnTo>
                  <a:lnTo>
                    <a:pt x="6" y="72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2"/>
                  </a:lnTo>
                  <a:lnTo>
                    <a:pt x="18" y="54"/>
                  </a:lnTo>
                  <a:lnTo>
                    <a:pt x="18" y="36"/>
                  </a:lnTo>
                  <a:lnTo>
                    <a:pt x="18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36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78"/>
                  </a:lnTo>
                  <a:lnTo>
                    <a:pt x="42" y="48"/>
                  </a:lnTo>
                  <a:lnTo>
                    <a:pt x="42" y="60"/>
                  </a:lnTo>
                  <a:lnTo>
                    <a:pt x="42" y="36"/>
                  </a:lnTo>
                  <a:lnTo>
                    <a:pt x="42" y="48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60"/>
                  </a:lnTo>
                  <a:lnTo>
                    <a:pt x="60" y="84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6" y="78"/>
                  </a:lnTo>
                  <a:lnTo>
                    <a:pt x="66" y="18"/>
                  </a:lnTo>
                  <a:lnTo>
                    <a:pt x="66" y="42"/>
                  </a:lnTo>
                  <a:lnTo>
                    <a:pt x="72" y="54"/>
                  </a:lnTo>
                  <a:lnTo>
                    <a:pt x="72" y="66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48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30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6" y="54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66"/>
                  </a:lnTo>
                  <a:lnTo>
                    <a:pt x="108" y="30"/>
                  </a:lnTo>
                  <a:lnTo>
                    <a:pt x="108" y="48"/>
                  </a:lnTo>
                  <a:lnTo>
                    <a:pt x="114" y="36"/>
                  </a:lnTo>
                  <a:lnTo>
                    <a:pt x="114" y="66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0" y="78"/>
                  </a:lnTo>
                  <a:lnTo>
                    <a:pt x="120" y="24"/>
                  </a:lnTo>
                  <a:lnTo>
                    <a:pt x="120" y="60"/>
                  </a:lnTo>
                  <a:lnTo>
                    <a:pt x="126" y="24"/>
                  </a:lnTo>
                  <a:lnTo>
                    <a:pt x="126" y="78"/>
                  </a:lnTo>
                  <a:lnTo>
                    <a:pt x="126" y="66"/>
                  </a:lnTo>
                  <a:lnTo>
                    <a:pt x="132" y="36"/>
                  </a:lnTo>
                  <a:lnTo>
                    <a:pt x="132" y="108"/>
                  </a:lnTo>
                  <a:lnTo>
                    <a:pt x="132" y="0"/>
                  </a:lnTo>
                  <a:lnTo>
                    <a:pt x="132" y="18"/>
                  </a:lnTo>
                  <a:lnTo>
                    <a:pt x="138" y="36"/>
                  </a:lnTo>
                  <a:lnTo>
                    <a:pt x="138" y="90"/>
                  </a:lnTo>
                  <a:lnTo>
                    <a:pt x="138" y="12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42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50" y="72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62" y="48"/>
                  </a:lnTo>
                  <a:lnTo>
                    <a:pt x="162" y="72"/>
                  </a:lnTo>
                  <a:lnTo>
                    <a:pt x="162" y="30"/>
                  </a:lnTo>
                  <a:lnTo>
                    <a:pt x="162" y="60"/>
                  </a:lnTo>
                  <a:lnTo>
                    <a:pt x="168" y="48"/>
                  </a:lnTo>
                  <a:lnTo>
                    <a:pt x="168" y="6"/>
                  </a:lnTo>
                  <a:lnTo>
                    <a:pt x="168" y="84"/>
                  </a:lnTo>
                  <a:lnTo>
                    <a:pt x="174" y="78"/>
                  </a:lnTo>
                  <a:lnTo>
                    <a:pt x="174" y="96"/>
                  </a:lnTo>
                  <a:lnTo>
                    <a:pt x="174" y="0"/>
                  </a:lnTo>
                  <a:lnTo>
                    <a:pt x="180" y="48"/>
                  </a:lnTo>
                  <a:lnTo>
                    <a:pt x="180" y="84"/>
                  </a:lnTo>
                  <a:lnTo>
                    <a:pt x="180" y="36"/>
                  </a:lnTo>
                  <a:lnTo>
                    <a:pt x="180" y="54"/>
                  </a:lnTo>
                  <a:lnTo>
                    <a:pt x="186" y="72"/>
                  </a:lnTo>
                  <a:lnTo>
                    <a:pt x="186" y="36"/>
                  </a:lnTo>
                  <a:lnTo>
                    <a:pt x="186" y="48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84"/>
                  </a:lnTo>
                  <a:lnTo>
                    <a:pt x="198" y="18"/>
                  </a:lnTo>
                  <a:lnTo>
                    <a:pt x="198" y="48"/>
                  </a:lnTo>
                  <a:lnTo>
                    <a:pt x="204" y="7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74"/>
            <p:cNvSpPr>
              <a:spLocks/>
            </p:cNvSpPr>
            <p:nvPr/>
          </p:nvSpPr>
          <p:spPr bwMode="auto">
            <a:xfrm>
              <a:off x="6153150" y="1552575"/>
              <a:ext cx="304800" cy="200025"/>
            </a:xfrm>
            <a:custGeom>
              <a:avLst/>
              <a:gdLst>
                <a:gd name="T0" fmla="*/ 0 w 192"/>
                <a:gd name="T1" fmla="*/ 36 h 126"/>
                <a:gd name="T2" fmla="*/ 6 w 192"/>
                <a:gd name="T3" fmla="*/ 48 h 126"/>
                <a:gd name="T4" fmla="*/ 12 w 192"/>
                <a:gd name="T5" fmla="*/ 84 h 126"/>
                <a:gd name="T6" fmla="*/ 18 w 192"/>
                <a:gd name="T7" fmla="*/ 78 h 126"/>
                <a:gd name="T8" fmla="*/ 18 w 192"/>
                <a:gd name="T9" fmla="*/ 48 h 126"/>
                <a:gd name="T10" fmla="*/ 24 w 192"/>
                <a:gd name="T11" fmla="*/ 30 h 126"/>
                <a:gd name="T12" fmla="*/ 30 w 192"/>
                <a:gd name="T13" fmla="*/ 78 h 126"/>
                <a:gd name="T14" fmla="*/ 36 w 192"/>
                <a:gd name="T15" fmla="*/ 54 h 126"/>
                <a:gd name="T16" fmla="*/ 36 w 192"/>
                <a:gd name="T17" fmla="*/ 72 h 126"/>
                <a:gd name="T18" fmla="*/ 42 w 192"/>
                <a:gd name="T19" fmla="*/ 30 h 126"/>
                <a:gd name="T20" fmla="*/ 48 w 192"/>
                <a:gd name="T21" fmla="*/ 42 h 126"/>
                <a:gd name="T22" fmla="*/ 54 w 192"/>
                <a:gd name="T23" fmla="*/ 72 h 126"/>
                <a:gd name="T24" fmla="*/ 60 w 192"/>
                <a:gd name="T25" fmla="*/ 42 h 126"/>
                <a:gd name="T26" fmla="*/ 60 w 192"/>
                <a:gd name="T27" fmla="*/ 78 h 126"/>
                <a:gd name="T28" fmla="*/ 66 w 192"/>
                <a:gd name="T29" fmla="*/ 36 h 126"/>
                <a:gd name="T30" fmla="*/ 72 w 192"/>
                <a:gd name="T31" fmla="*/ 78 h 126"/>
                <a:gd name="T32" fmla="*/ 78 w 192"/>
                <a:gd name="T33" fmla="*/ 48 h 126"/>
                <a:gd name="T34" fmla="*/ 78 w 192"/>
                <a:gd name="T35" fmla="*/ 78 h 126"/>
                <a:gd name="T36" fmla="*/ 84 w 192"/>
                <a:gd name="T37" fmla="*/ 48 h 126"/>
                <a:gd name="T38" fmla="*/ 90 w 192"/>
                <a:gd name="T39" fmla="*/ 42 h 126"/>
                <a:gd name="T40" fmla="*/ 96 w 192"/>
                <a:gd name="T41" fmla="*/ 78 h 126"/>
                <a:gd name="T42" fmla="*/ 102 w 192"/>
                <a:gd name="T43" fmla="*/ 84 h 126"/>
                <a:gd name="T44" fmla="*/ 102 w 192"/>
                <a:gd name="T45" fmla="*/ 48 h 126"/>
                <a:gd name="T46" fmla="*/ 108 w 192"/>
                <a:gd name="T47" fmla="*/ 0 h 126"/>
                <a:gd name="T48" fmla="*/ 114 w 192"/>
                <a:gd name="T49" fmla="*/ 120 h 126"/>
                <a:gd name="T50" fmla="*/ 120 w 192"/>
                <a:gd name="T51" fmla="*/ 96 h 126"/>
                <a:gd name="T52" fmla="*/ 126 w 192"/>
                <a:gd name="T53" fmla="*/ 78 h 126"/>
                <a:gd name="T54" fmla="*/ 126 w 192"/>
                <a:gd name="T55" fmla="*/ 42 h 126"/>
                <a:gd name="T56" fmla="*/ 132 w 192"/>
                <a:gd name="T57" fmla="*/ 54 h 126"/>
                <a:gd name="T58" fmla="*/ 138 w 192"/>
                <a:gd name="T59" fmla="*/ 84 h 126"/>
                <a:gd name="T60" fmla="*/ 144 w 192"/>
                <a:gd name="T61" fmla="*/ 66 h 126"/>
                <a:gd name="T62" fmla="*/ 144 w 192"/>
                <a:gd name="T63" fmla="*/ 72 h 126"/>
                <a:gd name="T64" fmla="*/ 150 w 192"/>
                <a:gd name="T65" fmla="*/ 48 h 126"/>
                <a:gd name="T66" fmla="*/ 156 w 192"/>
                <a:gd name="T67" fmla="*/ 96 h 126"/>
                <a:gd name="T68" fmla="*/ 162 w 192"/>
                <a:gd name="T69" fmla="*/ 60 h 126"/>
                <a:gd name="T70" fmla="*/ 162 w 192"/>
                <a:gd name="T71" fmla="*/ 60 h 126"/>
                <a:gd name="T72" fmla="*/ 168 w 192"/>
                <a:gd name="T73" fmla="*/ 42 h 126"/>
                <a:gd name="T74" fmla="*/ 174 w 192"/>
                <a:gd name="T75" fmla="*/ 84 h 126"/>
                <a:gd name="T76" fmla="*/ 180 w 192"/>
                <a:gd name="T77" fmla="*/ 54 h 126"/>
                <a:gd name="T78" fmla="*/ 180 w 192"/>
                <a:gd name="T79" fmla="*/ 72 h 126"/>
                <a:gd name="T80" fmla="*/ 186 w 192"/>
                <a:gd name="T81" fmla="*/ 18 h 126"/>
                <a:gd name="T82" fmla="*/ 192 w 192"/>
                <a:gd name="T83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26">
                  <a:moveTo>
                    <a:pt x="0" y="42"/>
                  </a:moveTo>
                  <a:lnTo>
                    <a:pt x="0" y="90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84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2" y="84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24" y="42"/>
                  </a:lnTo>
                  <a:lnTo>
                    <a:pt x="24" y="90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36" y="102"/>
                  </a:lnTo>
                  <a:lnTo>
                    <a:pt x="36" y="30"/>
                  </a:lnTo>
                  <a:lnTo>
                    <a:pt x="36" y="72"/>
                  </a:lnTo>
                  <a:lnTo>
                    <a:pt x="42" y="42"/>
                  </a:lnTo>
                  <a:lnTo>
                    <a:pt x="42" y="90"/>
                  </a:lnTo>
                  <a:lnTo>
                    <a:pt x="42" y="30"/>
                  </a:lnTo>
                  <a:lnTo>
                    <a:pt x="48" y="54"/>
                  </a:lnTo>
                  <a:lnTo>
                    <a:pt x="48" y="96"/>
                  </a:lnTo>
                  <a:lnTo>
                    <a:pt x="48" y="42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60" y="42"/>
                  </a:lnTo>
                  <a:lnTo>
                    <a:pt x="60" y="96"/>
                  </a:lnTo>
                  <a:lnTo>
                    <a:pt x="60" y="36"/>
                  </a:lnTo>
                  <a:lnTo>
                    <a:pt x="60" y="78"/>
                  </a:lnTo>
                  <a:lnTo>
                    <a:pt x="66" y="60"/>
                  </a:lnTo>
                  <a:lnTo>
                    <a:pt x="66" y="90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48"/>
                  </a:lnTo>
                  <a:lnTo>
                    <a:pt x="78" y="84"/>
                  </a:lnTo>
                  <a:lnTo>
                    <a:pt x="78" y="48"/>
                  </a:lnTo>
                  <a:lnTo>
                    <a:pt x="78" y="78"/>
                  </a:lnTo>
                  <a:lnTo>
                    <a:pt x="84" y="72"/>
                  </a:lnTo>
                  <a:lnTo>
                    <a:pt x="84" y="90"/>
                  </a:lnTo>
                  <a:lnTo>
                    <a:pt x="84" y="48"/>
                  </a:lnTo>
                  <a:lnTo>
                    <a:pt x="90" y="66"/>
                  </a:lnTo>
                  <a:lnTo>
                    <a:pt x="90" y="84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42"/>
                  </a:lnTo>
                  <a:lnTo>
                    <a:pt x="96" y="54"/>
                  </a:lnTo>
                  <a:lnTo>
                    <a:pt x="102" y="84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126"/>
                  </a:lnTo>
                  <a:lnTo>
                    <a:pt x="108" y="0"/>
                  </a:lnTo>
                  <a:lnTo>
                    <a:pt x="108" y="54"/>
                  </a:lnTo>
                  <a:lnTo>
                    <a:pt x="114" y="60"/>
                  </a:lnTo>
                  <a:lnTo>
                    <a:pt x="114" y="120"/>
                  </a:lnTo>
                  <a:lnTo>
                    <a:pt x="114" y="18"/>
                  </a:lnTo>
                  <a:lnTo>
                    <a:pt x="120" y="54"/>
                  </a:lnTo>
                  <a:lnTo>
                    <a:pt x="120" y="96"/>
                  </a:lnTo>
                  <a:lnTo>
                    <a:pt x="120" y="42"/>
                  </a:lnTo>
                  <a:lnTo>
                    <a:pt x="120" y="66"/>
                  </a:lnTo>
                  <a:lnTo>
                    <a:pt x="126" y="78"/>
                  </a:lnTo>
                  <a:lnTo>
                    <a:pt x="126" y="9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32" y="66"/>
                  </a:lnTo>
                  <a:lnTo>
                    <a:pt x="132" y="84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8" y="60"/>
                  </a:lnTo>
                  <a:lnTo>
                    <a:pt x="138" y="84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36"/>
                  </a:lnTo>
                  <a:lnTo>
                    <a:pt x="144" y="72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0" y="78"/>
                  </a:lnTo>
                  <a:lnTo>
                    <a:pt x="156" y="72"/>
                  </a:lnTo>
                  <a:lnTo>
                    <a:pt x="156" y="96"/>
                  </a:lnTo>
                  <a:lnTo>
                    <a:pt x="156" y="30"/>
                  </a:lnTo>
                  <a:lnTo>
                    <a:pt x="156" y="78"/>
                  </a:lnTo>
                  <a:lnTo>
                    <a:pt x="162" y="60"/>
                  </a:lnTo>
                  <a:lnTo>
                    <a:pt x="162" y="90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8" y="66"/>
                  </a:lnTo>
                  <a:lnTo>
                    <a:pt x="168" y="84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74" y="72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54"/>
                  </a:lnTo>
                  <a:lnTo>
                    <a:pt x="180" y="8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54"/>
                  </a:lnTo>
                  <a:lnTo>
                    <a:pt x="186" y="102"/>
                  </a:lnTo>
                  <a:lnTo>
                    <a:pt x="186" y="18"/>
                  </a:lnTo>
                  <a:lnTo>
                    <a:pt x="186" y="48"/>
                  </a:lnTo>
                  <a:lnTo>
                    <a:pt x="192" y="72"/>
                  </a:lnTo>
                  <a:lnTo>
                    <a:pt x="192" y="96"/>
                  </a:lnTo>
                  <a:lnTo>
                    <a:pt x="192" y="30"/>
                  </a:lnTo>
                  <a:lnTo>
                    <a:pt x="192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76"/>
            <p:cNvSpPr>
              <a:spLocks/>
            </p:cNvSpPr>
            <p:nvPr/>
          </p:nvSpPr>
          <p:spPr bwMode="auto">
            <a:xfrm>
              <a:off x="6800850" y="1581150"/>
              <a:ext cx="323850" cy="152400"/>
            </a:xfrm>
            <a:custGeom>
              <a:avLst/>
              <a:gdLst>
                <a:gd name="T0" fmla="*/ 6 w 204"/>
                <a:gd name="T1" fmla="*/ 24 h 96"/>
                <a:gd name="T2" fmla="*/ 6 w 204"/>
                <a:gd name="T3" fmla="*/ 54 h 96"/>
                <a:gd name="T4" fmla="*/ 12 w 204"/>
                <a:gd name="T5" fmla="*/ 30 h 96"/>
                <a:gd name="T6" fmla="*/ 18 w 204"/>
                <a:gd name="T7" fmla="*/ 30 h 96"/>
                <a:gd name="T8" fmla="*/ 24 w 204"/>
                <a:gd name="T9" fmla="*/ 66 h 96"/>
                <a:gd name="T10" fmla="*/ 30 w 204"/>
                <a:gd name="T11" fmla="*/ 24 h 96"/>
                <a:gd name="T12" fmla="*/ 36 w 204"/>
                <a:gd name="T13" fmla="*/ 84 h 96"/>
                <a:gd name="T14" fmla="*/ 42 w 204"/>
                <a:gd name="T15" fmla="*/ 66 h 96"/>
                <a:gd name="T16" fmla="*/ 42 w 204"/>
                <a:gd name="T17" fmla="*/ 54 h 96"/>
                <a:gd name="T18" fmla="*/ 48 w 204"/>
                <a:gd name="T19" fmla="*/ 42 h 96"/>
                <a:gd name="T20" fmla="*/ 54 w 204"/>
                <a:gd name="T21" fmla="*/ 36 h 96"/>
                <a:gd name="T22" fmla="*/ 60 w 204"/>
                <a:gd name="T23" fmla="*/ 72 h 96"/>
                <a:gd name="T24" fmla="*/ 66 w 204"/>
                <a:gd name="T25" fmla="*/ 72 h 96"/>
                <a:gd name="T26" fmla="*/ 72 w 204"/>
                <a:gd name="T27" fmla="*/ 42 h 96"/>
                <a:gd name="T28" fmla="*/ 78 w 204"/>
                <a:gd name="T29" fmla="*/ 36 h 96"/>
                <a:gd name="T30" fmla="*/ 78 w 204"/>
                <a:gd name="T31" fmla="*/ 42 h 96"/>
                <a:gd name="T32" fmla="*/ 84 w 204"/>
                <a:gd name="T33" fmla="*/ 24 h 96"/>
                <a:gd name="T34" fmla="*/ 90 w 204"/>
                <a:gd name="T35" fmla="*/ 66 h 96"/>
                <a:gd name="T36" fmla="*/ 96 w 204"/>
                <a:gd name="T37" fmla="*/ 24 h 96"/>
                <a:gd name="T38" fmla="*/ 102 w 204"/>
                <a:gd name="T39" fmla="*/ 54 h 96"/>
                <a:gd name="T40" fmla="*/ 102 w 204"/>
                <a:gd name="T41" fmla="*/ 36 h 96"/>
                <a:gd name="T42" fmla="*/ 108 w 204"/>
                <a:gd name="T43" fmla="*/ 0 h 96"/>
                <a:gd name="T44" fmla="*/ 114 w 204"/>
                <a:gd name="T45" fmla="*/ 72 h 96"/>
                <a:gd name="T46" fmla="*/ 120 w 204"/>
                <a:gd name="T47" fmla="*/ 54 h 96"/>
                <a:gd name="T48" fmla="*/ 120 w 204"/>
                <a:gd name="T49" fmla="*/ 48 h 96"/>
                <a:gd name="T50" fmla="*/ 126 w 204"/>
                <a:gd name="T51" fmla="*/ 24 h 96"/>
                <a:gd name="T52" fmla="*/ 132 w 204"/>
                <a:gd name="T53" fmla="*/ 60 h 96"/>
                <a:gd name="T54" fmla="*/ 138 w 204"/>
                <a:gd name="T55" fmla="*/ 48 h 96"/>
                <a:gd name="T56" fmla="*/ 138 w 204"/>
                <a:gd name="T57" fmla="*/ 42 h 96"/>
                <a:gd name="T58" fmla="*/ 144 w 204"/>
                <a:gd name="T59" fmla="*/ 24 h 96"/>
                <a:gd name="T60" fmla="*/ 150 w 204"/>
                <a:gd name="T61" fmla="*/ 72 h 96"/>
                <a:gd name="T62" fmla="*/ 156 w 204"/>
                <a:gd name="T63" fmla="*/ 42 h 96"/>
                <a:gd name="T64" fmla="*/ 156 w 204"/>
                <a:gd name="T65" fmla="*/ 42 h 96"/>
                <a:gd name="T66" fmla="*/ 162 w 204"/>
                <a:gd name="T67" fmla="*/ 30 h 96"/>
                <a:gd name="T68" fmla="*/ 168 w 204"/>
                <a:gd name="T69" fmla="*/ 60 h 96"/>
                <a:gd name="T70" fmla="*/ 174 w 204"/>
                <a:gd name="T71" fmla="*/ 42 h 96"/>
                <a:gd name="T72" fmla="*/ 174 w 204"/>
                <a:gd name="T73" fmla="*/ 42 h 96"/>
                <a:gd name="T74" fmla="*/ 180 w 204"/>
                <a:gd name="T75" fmla="*/ 24 h 96"/>
                <a:gd name="T76" fmla="*/ 186 w 204"/>
                <a:gd name="T77" fmla="*/ 30 h 96"/>
                <a:gd name="T78" fmla="*/ 192 w 204"/>
                <a:gd name="T79" fmla="*/ 30 h 96"/>
                <a:gd name="T80" fmla="*/ 198 w 204"/>
                <a:gd name="T81" fmla="*/ 60 h 96"/>
                <a:gd name="T82" fmla="*/ 204 w 204"/>
                <a:gd name="T83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6">
                  <a:moveTo>
                    <a:pt x="0" y="24"/>
                  </a:moveTo>
                  <a:lnTo>
                    <a:pt x="0" y="36"/>
                  </a:lnTo>
                  <a:lnTo>
                    <a:pt x="6" y="24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12" y="60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42"/>
                  </a:lnTo>
                  <a:lnTo>
                    <a:pt x="30" y="72"/>
                  </a:lnTo>
                  <a:lnTo>
                    <a:pt x="30" y="24"/>
                  </a:lnTo>
                  <a:lnTo>
                    <a:pt x="30" y="48"/>
                  </a:lnTo>
                  <a:lnTo>
                    <a:pt x="36" y="60"/>
                  </a:lnTo>
                  <a:lnTo>
                    <a:pt x="36" y="84"/>
                  </a:lnTo>
                  <a:lnTo>
                    <a:pt x="36" y="12"/>
                  </a:lnTo>
                  <a:lnTo>
                    <a:pt x="36" y="5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24"/>
                  </a:lnTo>
                  <a:lnTo>
                    <a:pt x="42" y="5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48" y="42"/>
                  </a:lnTo>
                  <a:lnTo>
                    <a:pt x="54" y="48"/>
                  </a:lnTo>
                  <a:lnTo>
                    <a:pt x="54" y="60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0" y="12"/>
                  </a:lnTo>
                  <a:lnTo>
                    <a:pt x="60" y="36"/>
                  </a:lnTo>
                  <a:lnTo>
                    <a:pt x="66" y="72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2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84" y="24"/>
                  </a:lnTo>
                  <a:lnTo>
                    <a:pt x="84" y="48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0" y="54"/>
                  </a:lnTo>
                  <a:lnTo>
                    <a:pt x="96" y="24"/>
                  </a:lnTo>
                  <a:lnTo>
                    <a:pt x="96" y="60"/>
                  </a:lnTo>
                  <a:lnTo>
                    <a:pt x="96" y="24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30"/>
                  </a:lnTo>
                  <a:lnTo>
                    <a:pt x="102" y="36"/>
                  </a:lnTo>
                  <a:lnTo>
                    <a:pt x="108" y="54"/>
                  </a:lnTo>
                  <a:lnTo>
                    <a:pt x="108" y="96"/>
                  </a:lnTo>
                  <a:lnTo>
                    <a:pt x="108" y="0"/>
                  </a:lnTo>
                  <a:lnTo>
                    <a:pt x="108" y="36"/>
                  </a:lnTo>
                  <a:lnTo>
                    <a:pt x="114" y="48"/>
                  </a:lnTo>
                  <a:lnTo>
                    <a:pt x="114" y="72"/>
                  </a:lnTo>
                  <a:lnTo>
                    <a:pt x="114" y="24"/>
                  </a:lnTo>
                  <a:lnTo>
                    <a:pt x="114" y="48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20" y="36"/>
                  </a:lnTo>
                  <a:lnTo>
                    <a:pt x="120" y="48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32" y="42"/>
                  </a:lnTo>
                  <a:lnTo>
                    <a:pt x="132" y="60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0"/>
                  </a:lnTo>
                  <a:lnTo>
                    <a:pt x="138" y="30"/>
                  </a:lnTo>
                  <a:lnTo>
                    <a:pt x="138" y="42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8"/>
                  </a:lnTo>
                  <a:lnTo>
                    <a:pt x="150" y="24"/>
                  </a:lnTo>
                  <a:lnTo>
                    <a:pt x="150" y="72"/>
                  </a:lnTo>
                  <a:lnTo>
                    <a:pt x="150" y="18"/>
                  </a:lnTo>
                  <a:lnTo>
                    <a:pt x="150" y="72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30"/>
                  </a:lnTo>
                  <a:lnTo>
                    <a:pt x="156" y="42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54"/>
                  </a:lnTo>
                  <a:lnTo>
                    <a:pt x="168" y="60"/>
                  </a:lnTo>
                  <a:lnTo>
                    <a:pt x="168" y="30"/>
                  </a:lnTo>
                  <a:lnTo>
                    <a:pt x="168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74" y="36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48"/>
                  </a:lnTo>
                  <a:lnTo>
                    <a:pt x="186" y="30"/>
                  </a:lnTo>
                  <a:lnTo>
                    <a:pt x="186" y="60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60"/>
                  </a:lnTo>
                  <a:lnTo>
                    <a:pt x="198" y="30"/>
                  </a:lnTo>
                  <a:lnTo>
                    <a:pt x="198" y="54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77"/>
            <p:cNvSpPr>
              <a:spLocks/>
            </p:cNvSpPr>
            <p:nvPr/>
          </p:nvSpPr>
          <p:spPr bwMode="auto">
            <a:xfrm>
              <a:off x="7124700" y="1581150"/>
              <a:ext cx="333375" cy="133350"/>
            </a:xfrm>
            <a:custGeom>
              <a:avLst/>
              <a:gdLst>
                <a:gd name="T0" fmla="*/ 6 w 210"/>
                <a:gd name="T1" fmla="*/ 36 h 84"/>
                <a:gd name="T2" fmla="*/ 6 w 210"/>
                <a:gd name="T3" fmla="*/ 48 h 84"/>
                <a:gd name="T4" fmla="*/ 12 w 210"/>
                <a:gd name="T5" fmla="*/ 30 h 84"/>
                <a:gd name="T6" fmla="*/ 18 w 210"/>
                <a:gd name="T7" fmla="*/ 78 h 84"/>
                <a:gd name="T8" fmla="*/ 24 w 210"/>
                <a:gd name="T9" fmla="*/ 84 h 84"/>
                <a:gd name="T10" fmla="*/ 30 w 210"/>
                <a:gd name="T11" fmla="*/ 30 h 84"/>
                <a:gd name="T12" fmla="*/ 30 w 210"/>
                <a:gd name="T13" fmla="*/ 48 h 84"/>
                <a:gd name="T14" fmla="*/ 36 w 210"/>
                <a:gd name="T15" fmla="*/ 30 h 84"/>
                <a:gd name="T16" fmla="*/ 42 w 210"/>
                <a:gd name="T17" fmla="*/ 60 h 84"/>
                <a:gd name="T18" fmla="*/ 48 w 210"/>
                <a:gd name="T19" fmla="*/ 30 h 84"/>
                <a:gd name="T20" fmla="*/ 54 w 210"/>
                <a:gd name="T21" fmla="*/ 42 h 84"/>
                <a:gd name="T22" fmla="*/ 54 w 210"/>
                <a:gd name="T23" fmla="*/ 48 h 84"/>
                <a:gd name="T24" fmla="*/ 60 w 210"/>
                <a:gd name="T25" fmla="*/ 36 h 84"/>
                <a:gd name="T26" fmla="*/ 66 w 210"/>
                <a:gd name="T27" fmla="*/ 30 h 84"/>
                <a:gd name="T28" fmla="*/ 72 w 210"/>
                <a:gd name="T29" fmla="*/ 60 h 84"/>
                <a:gd name="T30" fmla="*/ 78 w 210"/>
                <a:gd name="T31" fmla="*/ 48 h 84"/>
                <a:gd name="T32" fmla="*/ 84 w 210"/>
                <a:gd name="T33" fmla="*/ 30 h 84"/>
                <a:gd name="T34" fmla="*/ 90 w 210"/>
                <a:gd name="T35" fmla="*/ 30 h 84"/>
                <a:gd name="T36" fmla="*/ 90 w 210"/>
                <a:gd name="T37" fmla="*/ 42 h 84"/>
                <a:gd name="T38" fmla="*/ 96 w 210"/>
                <a:gd name="T39" fmla="*/ 0 h 84"/>
                <a:gd name="T40" fmla="*/ 102 w 210"/>
                <a:gd name="T41" fmla="*/ 72 h 84"/>
                <a:gd name="T42" fmla="*/ 108 w 210"/>
                <a:gd name="T43" fmla="*/ 60 h 84"/>
                <a:gd name="T44" fmla="*/ 114 w 210"/>
                <a:gd name="T45" fmla="*/ 48 h 84"/>
                <a:gd name="T46" fmla="*/ 114 w 210"/>
                <a:gd name="T47" fmla="*/ 48 h 84"/>
                <a:gd name="T48" fmla="*/ 120 w 210"/>
                <a:gd name="T49" fmla="*/ 24 h 84"/>
                <a:gd name="T50" fmla="*/ 126 w 210"/>
                <a:gd name="T51" fmla="*/ 66 h 84"/>
                <a:gd name="T52" fmla="*/ 132 w 210"/>
                <a:gd name="T53" fmla="*/ 30 h 84"/>
                <a:gd name="T54" fmla="*/ 138 w 210"/>
                <a:gd name="T55" fmla="*/ 48 h 84"/>
                <a:gd name="T56" fmla="*/ 144 w 210"/>
                <a:gd name="T57" fmla="*/ 42 h 84"/>
                <a:gd name="T58" fmla="*/ 144 w 210"/>
                <a:gd name="T59" fmla="*/ 42 h 84"/>
                <a:gd name="T60" fmla="*/ 150 w 210"/>
                <a:gd name="T61" fmla="*/ 24 h 84"/>
                <a:gd name="T62" fmla="*/ 156 w 210"/>
                <a:gd name="T63" fmla="*/ 72 h 84"/>
                <a:gd name="T64" fmla="*/ 162 w 210"/>
                <a:gd name="T65" fmla="*/ 60 h 84"/>
                <a:gd name="T66" fmla="*/ 168 w 210"/>
                <a:gd name="T67" fmla="*/ 54 h 84"/>
                <a:gd name="T68" fmla="*/ 174 w 210"/>
                <a:gd name="T69" fmla="*/ 42 h 84"/>
                <a:gd name="T70" fmla="*/ 174 w 210"/>
                <a:gd name="T71" fmla="*/ 36 h 84"/>
                <a:gd name="T72" fmla="*/ 180 w 210"/>
                <a:gd name="T73" fmla="*/ 66 h 84"/>
                <a:gd name="T74" fmla="*/ 186 w 210"/>
                <a:gd name="T75" fmla="*/ 30 h 84"/>
                <a:gd name="T76" fmla="*/ 192 w 210"/>
                <a:gd name="T77" fmla="*/ 54 h 84"/>
                <a:gd name="T78" fmla="*/ 198 w 210"/>
                <a:gd name="T79" fmla="*/ 24 h 84"/>
                <a:gd name="T80" fmla="*/ 204 w 210"/>
                <a:gd name="T81" fmla="*/ 30 h 84"/>
                <a:gd name="T82" fmla="*/ 210 w 210"/>
                <a:gd name="T83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84">
                  <a:moveTo>
                    <a:pt x="0" y="18"/>
                  </a:moveTo>
                  <a:lnTo>
                    <a:pt x="0" y="60"/>
                  </a:lnTo>
                  <a:lnTo>
                    <a:pt x="6" y="36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12" y="30"/>
                  </a:lnTo>
                  <a:lnTo>
                    <a:pt x="12" y="42"/>
                  </a:lnTo>
                  <a:lnTo>
                    <a:pt x="18" y="1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24" y="36"/>
                  </a:lnTo>
                  <a:lnTo>
                    <a:pt x="24" y="84"/>
                  </a:lnTo>
                  <a:lnTo>
                    <a:pt x="24" y="6"/>
                  </a:lnTo>
                  <a:lnTo>
                    <a:pt x="24" y="60"/>
                  </a:lnTo>
                  <a:lnTo>
                    <a:pt x="30" y="30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30"/>
                  </a:lnTo>
                  <a:lnTo>
                    <a:pt x="42" y="54"/>
                  </a:lnTo>
                  <a:lnTo>
                    <a:pt x="48" y="30"/>
                  </a:lnTo>
                  <a:lnTo>
                    <a:pt x="48" y="60"/>
                  </a:lnTo>
                  <a:lnTo>
                    <a:pt x="48" y="48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30"/>
                  </a:lnTo>
                  <a:lnTo>
                    <a:pt x="54" y="48"/>
                  </a:lnTo>
                  <a:lnTo>
                    <a:pt x="60" y="6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72" y="54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30"/>
                  </a:lnTo>
                  <a:lnTo>
                    <a:pt x="78" y="60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42"/>
                  </a:lnTo>
                  <a:lnTo>
                    <a:pt x="90" y="30"/>
                  </a:lnTo>
                  <a:lnTo>
                    <a:pt x="90" y="78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84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102" y="36"/>
                  </a:lnTo>
                  <a:lnTo>
                    <a:pt x="102" y="72"/>
                  </a:lnTo>
                  <a:lnTo>
                    <a:pt x="102" y="18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14" y="48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24"/>
                  </a:lnTo>
                  <a:lnTo>
                    <a:pt x="120" y="72"/>
                  </a:lnTo>
                  <a:lnTo>
                    <a:pt x="120" y="24"/>
                  </a:lnTo>
                  <a:lnTo>
                    <a:pt x="120" y="30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2" y="42"/>
                  </a:lnTo>
                  <a:lnTo>
                    <a:pt x="138" y="48"/>
                  </a:lnTo>
                  <a:lnTo>
                    <a:pt x="138" y="36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30"/>
                  </a:lnTo>
                  <a:lnTo>
                    <a:pt x="144" y="42"/>
                  </a:lnTo>
                  <a:lnTo>
                    <a:pt x="150" y="30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60"/>
                  </a:lnTo>
                  <a:lnTo>
                    <a:pt x="162" y="36"/>
                  </a:lnTo>
                  <a:lnTo>
                    <a:pt x="162" y="48"/>
                  </a:lnTo>
                  <a:lnTo>
                    <a:pt x="168" y="54"/>
                  </a:lnTo>
                  <a:lnTo>
                    <a:pt x="168" y="78"/>
                  </a:lnTo>
                  <a:lnTo>
                    <a:pt x="168" y="12"/>
                  </a:lnTo>
                  <a:lnTo>
                    <a:pt x="174" y="42"/>
                  </a:lnTo>
                  <a:lnTo>
                    <a:pt x="174" y="72"/>
                  </a:lnTo>
                  <a:lnTo>
                    <a:pt x="174" y="24"/>
                  </a:lnTo>
                  <a:lnTo>
                    <a:pt x="174" y="36"/>
                  </a:lnTo>
                  <a:lnTo>
                    <a:pt x="180" y="42"/>
                  </a:lnTo>
                  <a:lnTo>
                    <a:pt x="180" y="24"/>
                  </a:lnTo>
                  <a:lnTo>
                    <a:pt x="180" y="66"/>
                  </a:lnTo>
                  <a:lnTo>
                    <a:pt x="186" y="48"/>
                  </a:lnTo>
                  <a:lnTo>
                    <a:pt x="186" y="60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2"/>
                  </a:lnTo>
                  <a:lnTo>
                    <a:pt x="204" y="4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6"/>
                  </a:lnTo>
                  <a:lnTo>
                    <a:pt x="210" y="54"/>
                  </a:lnTo>
                  <a:lnTo>
                    <a:pt x="210" y="30"/>
                  </a:lnTo>
                  <a:lnTo>
                    <a:pt x="210" y="3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78"/>
            <p:cNvSpPr>
              <a:spLocks/>
            </p:cNvSpPr>
            <p:nvPr/>
          </p:nvSpPr>
          <p:spPr bwMode="auto">
            <a:xfrm>
              <a:off x="7458075" y="1581150"/>
              <a:ext cx="333375" cy="161925"/>
            </a:xfrm>
            <a:custGeom>
              <a:avLst/>
              <a:gdLst>
                <a:gd name="T0" fmla="*/ 6 w 210"/>
                <a:gd name="T1" fmla="*/ 60 h 102"/>
                <a:gd name="T2" fmla="*/ 12 w 210"/>
                <a:gd name="T3" fmla="*/ 66 h 102"/>
                <a:gd name="T4" fmla="*/ 18 w 210"/>
                <a:gd name="T5" fmla="*/ 36 h 102"/>
                <a:gd name="T6" fmla="*/ 18 w 210"/>
                <a:gd name="T7" fmla="*/ 54 h 102"/>
                <a:gd name="T8" fmla="*/ 24 w 210"/>
                <a:gd name="T9" fmla="*/ 30 h 102"/>
                <a:gd name="T10" fmla="*/ 30 w 210"/>
                <a:gd name="T11" fmla="*/ 66 h 102"/>
                <a:gd name="T12" fmla="*/ 36 w 210"/>
                <a:gd name="T13" fmla="*/ 60 h 102"/>
                <a:gd name="T14" fmla="*/ 36 w 210"/>
                <a:gd name="T15" fmla="*/ 54 h 102"/>
                <a:gd name="T16" fmla="*/ 42 w 210"/>
                <a:gd name="T17" fmla="*/ 30 h 102"/>
                <a:gd name="T18" fmla="*/ 48 w 210"/>
                <a:gd name="T19" fmla="*/ 24 h 102"/>
                <a:gd name="T20" fmla="*/ 54 w 210"/>
                <a:gd name="T21" fmla="*/ 66 h 102"/>
                <a:gd name="T22" fmla="*/ 60 w 210"/>
                <a:gd name="T23" fmla="*/ 42 h 102"/>
                <a:gd name="T24" fmla="*/ 60 w 210"/>
                <a:gd name="T25" fmla="*/ 42 h 102"/>
                <a:gd name="T26" fmla="*/ 66 w 210"/>
                <a:gd name="T27" fmla="*/ 24 h 102"/>
                <a:gd name="T28" fmla="*/ 72 w 210"/>
                <a:gd name="T29" fmla="*/ 102 h 102"/>
                <a:gd name="T30" fmla="*/ 78 w 210"/>
                <a:gd name="T31" fmla="*/ 48 h 102"/>
                <a:gd name="T32" fmla="*/ 78 w 210"/>
                <a:gd name="T33" fmla="*/ 42 h 102"/>
                <a:gd name="T34" fmla="*/ 84 w 210"/>
                <a:gd name="T35" fmla="*/ 66 h 102"/>
                <a:gd name="T36" fmla="*/ 90 w 210"/>
                <a:gd name="T37" fmla="*/ 24 h 102"/>
                <a:gd name="T38" fmla="*/ 96 w 210"/>
                <a:gd name="T39" fmla="*/ 60 h 102"/>
                <a:gd name="T40" fmla="*/ 102 w 210"/>
                <a:gd name="T41" fmla="*/ 60 h 102"/>
                <a:gd name="T42" fmla="*/ 108 w 210"/>
                <a:gd name="T43" fmla="*/ 36 h 102"/>
                <a:gd name="T44" fmla="*/ 108 w 210"/>
                <a:gd name="T45" fmla="*/ 36 h 102"/>
                <a:gd name="T46" fmla="*/ 114 w 210"/>
                <a:gd name="T47" fmla="*/ 72 h 102"/>
                <a:gd name="T48" fmla="*/ 120 w 210"/>
                <a:gd name="T49" fmla="*/ 30 h 102"/>
                <a:gd name="T50" fmla="*/ 126 w 210"/>
                <a:gd name="T51" fmla="*/ 60 h 102"/>
                <a:gd name="T52" fmla="*/ 132 w 210"/>
                <a:gd name="T53" fmla="*/ 72 h 102"/>
                <a:gd name="T54" fmla="*/ 138 w 210"/>
                <a:gd name="T55" fmla="*/ 24 h 102"/>
                <a:gd name="T56" fmla="*/ 144 w 210"/>
                <a:gd name="T57" fmla="*/ 24 h 102"/>
                <a:gd name="T58" fmla="*/ 150 w 210"/>
                <a:gd name="T59" fmla="*/ 36 h 102"/>
                <a:gd name="T60" fmla="*/ 150 w 210"/>
                <a:gd name="T61" fmla="*/ 60 h 102"/>
                <a:gd name="T62" fmla="*/ 156 w 210"/>
                <a:gd name="T63" fmla="*/ 72 h 102"/>
                <a:gd name="T64" fmla="*/ 162 w 210"/>
                <a:gd name="T65" fmla="*/ 18 h 102"/>
                <a:gd name="T66" fmla="*/ 168 w 210"/>
                <a:gd name="T67" fmla="*/ 30 h 102"/>
                <a:gd name="T68" fmla="*/ 174 w 210"/>
                <a:gd name="T69" fmla="*/ 66 h 102"/>
                <a:gd name="T70" fmla="*/ 180 w 210"/>
                <a:gd name="T71" fmla="*/ 42 h 102"/>
                <a:gd name="T72" fmla="*/ 180 w 210"/>
                <a:gd name="T73" fmla="*/ 54 h 102"/>
                <a:gd name="T74" fmla="*/ 186 w 210"/>
                <a:gd name="T75" fmla="*/ 24 h 102"/>
                <a:gd name="T76" fmla="*/ 192 w 210"/>
                <a:gd name="T77" fmla="*/ 60 h 102"/>
                <a:gd name="T78" fmla="*/ 198 w 210"/>
                <a:gd name="T79" fmla="*/ 42 h 102"/>
                <a:gd name="T80" fmla="*/ 198 w 210"/>
                <a:gd name="T81" fmla="*/ 30 h 102"/>
                <a:gd name="T82" fmla="*/ 204 w 210"/>
                <a:gd name="T83" fmla="*/ 2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2">
                  <a:moveTo>
                    <a:pt x="0" y="36"/>
                  </a:moveTo>
                  <a:lnTo>
                    <a:pt x="6" y="48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2" y="60"/>
                  </a:lnTo>
                  <a:lnTo>
                    <a:pt x="18" y="36"/>
                  </a:lnTo>
                  <a:lnTo>
                    <a:pt x="18" y="66"/>
                  </a:lnTo>
                  <a:lnTo>
                    <a:pt x="18" y="24"/>
                  </a:lnTo>
                  <a:lnTo>
                    <a:pt x="18" y="54"/>
                  </a:lnTo>
                  <a:lnTo>
                    <a:pt x="24" y="42"/>
                  </a:lnTo>
                  <a:lnTo>
                    <a:pt x="24" y="54"/>
                  </a:lnTo>
                  <a:lnTo>
                    <a:pt x="24" y="30"/>
                  </a:lnTo>
                  <a:lnTo>
                    <a:pt x="24" y="42"/>
                  </a:lnTo>
                  <a:lnTo>
                    <a:pt x="30" y="24"/>
                  </a:lnTo>
                  <a:lnTo>
                    <a:pt x="30" y="66"/>
                  </a:lnTo>
                  <a:lnTo>
                    <a:pt x="30" y="18"/>
                  </a:lnTo>
                  <a:lnTo>
                    <a:pt x="30" y="36"/>
                  </a:lnTo>
                  <a:lnTo>
                    <a:pt x="36" y="60"/>
                  </a:lnTo>
                  <a:lnTo>
                    <a:pt x="36" y="96"/>
                  </a:lnTo>
                  <a:lnTo>
                    <a:pt x="36" y="0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42" y="54"/>
                  </a:lnTo>
                  <a:lnTo>
                    <a:pt x="42" y="30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54" y="54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0" y="36"/>
                  </a:lnTo>
                  <a:lnTo>
                    <a:pt x="60" y="42"/>
                  </a:lnTo>
                  <a:lnTo>
                    <a:pt x="66" y="54"/>
                  </a:lnTo>
                  <a:lnTo>
                    <a:pt x="66" y="72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72" y="54"/>
                  </a:lnTo>
                  <a:lnTo>
                    <a:pt x="72" y="102"/>
                  </a:lnTo>
                  <a:lnTo>
                    <a:pt x="72" y="0"/>
                  </a:lnTo>
                  <a:lnTo>
                    <a:pt x="72" y="30"/>
                  </a:lnTo>
                  <a:lnTo>
                    <a:pt x="78" y="48"/>
                  </a:lnTo>
                  <a:lnTo>
                    <a:pt x="78" y="66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24"/>
                  </a:lnTo>
                  <a:lnTo>
                    <a:pt x="90" y="48"/>
                  </a:lnTo>
                  <a:lnTo>
                    <a:pt x="96" y="30"/>
                  </a:lnTo>
                  <a:lnTo>
                    <a:pt x="96" y="60"/>
                  </a:lnTo>
                  <a:lnTo>
                    <a:pt x="96" y="42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30"/>
                  </a:lnTo>
                  <a:lnTo>
                    <a:pt x="102" y="42"/>
                  </a:lnTo>
                  <a:lnTo>
                    <a:pt x="108" y="36"/>
                  </a:lnTo>
                  <a:lnTo>
                    <a:pt x="108" y="66"/>
                  </a:lnTo>
                  <a:lnTo>
                    <a:pt x="108" y="18"/>
                  </a:lnTo>
                  <a:lnTo>
                    <a:pt x="108" y="36"/>
                  </a:lnTo>
                  <a:lnTo>
                    <a:pt x="114" y="42"/>
                  </a:lnTo>
                  <a:lnTo>
                    <a:pt x="114" y="18"/>
                  </a:lnTo>
                  <a:lnTo>
                    <a:pt x="114" y="72"/>
                  </a:lnTo>
                  <a:lnTo>
                    <a:pt x="120" y="54"/>
                  </a:lnTo>
                  <a:lnTo>
                    <a:pt x="120" y="60"/>
                  </a:lnTo>
                  <a:lnTo>
                    <a:pt x="120" y="30"/>
                  </a:lnTo>
                  <a:lnTo>
                    <a:pt x="120" y="42"/>
                  </a:lnTo>
                  <a:lnTo>
                    <a:pt x="126" y="24"/>
                  </a:lnTo>
                  <a:lnTo>
                    <a:pt x="126" y="60"/>
                  </a:lnTo>
                  <a:lnTo>
                    <a:pt x="126" y="48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24"/>
                  </a:lnTo>
                  <a:lnTo>
                    <a:pt x="138" y="60"/>
                  </a:lnTo>
                  <a:lnTo>
                    <a:pt x="138" y="36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60"/>
                  </a:lnTo>
                  <a:lnTo>
                    <a:pt x="156" y="36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62" y="42"/>
                  </a:lnTo>
                  <a:lnTo>
                    <a:pt x="162" y="72"/>
                  </a:lnTo>
                  <a:lnTo>
                    <a:pt x="162" y="18"/>
                  </a:lnTo>
                  <a:lnTo>
                    <a:pt x="162" y="42"/>
                  </a:lnTo>
                  <a:lnTo>
                    <a:pt x="168" y="66"/>
                  </a:lnTo>
                  <a:lnTo>
                    <a:pt x="168" y="30"/>
                  </a:lnTo>
                  <a:lnTo>
                    <a:pt x="168" y="42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74" y="66"/>
                  </a:lnTo>
                  <a:lnTo>
                    <a:pt x="180" y="42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36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72"/>
                  </a:lnTo>
                  <a:lnTo>
                    <a:pt x="198" y="24"/>
                  </a:lnTo>
                  <a:lnTo>
                    <a:pt x="198" y="30"/>
                  </a:lnTo>
                  <a:lnTo>
                    <a:pt x="204" y="60"/>
                  </a:lnTo>
                  <a:lnTo>
                    <a:pt x="204" y="66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10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79"/>
            <p:cNvSpPr>
              <a:spLocks/>
            </p:cNvSpPr>
            <p:nvPr/>
          </p:nvSpPr>
          <p:spPr bwMode="auto">
            <a:xfrm>
              <a:off x="7791450" y="1619250"/>
              <a:ext cx="38100" cy="66675"/>
            </a:xfrm>
            <a:custGeom>
              <a:avLst/>
              <a:gdLst>
                <a:gd name="T0" fmla="*/ 0 w 24"/>
                <a:gd name="T1" fmla="*/ 24 h 42"/>
                <a:gd name="T2" fmla="*/ 0 w 24"/>
                <a:gd name="T3" fmla="*/ 36 h 42"/>
                <a:gd name="T4" fmla="*/ 0 w 24"/>
                <a:gd name="T5" fmla="*/ 6 h 42"/>
                <a:gd name="T6" fmla="*/ 0 w 24"/>
                <a:gd name="T7" fmla="*/ 30 h 42"/>
                <a:gd name="T8" fmla="*/ 6 w 24"/>
                <a:gd name="T9" fmla="*/ 42 h 42"/>
                <a:gd name="T10" fmla="*/ 6 w 24"/>
                <a:gd name="T11" fmla="*/ 0 h 42"/>
                <a:gd name="T12" fmla="*/ 6 w 24"/>
                <a:gd name="T13" fmla="*/ 6 h 42"/>
                <a:gd name="T14" fmla="*/ 12 w 24"/>
                <a:gd name="T15" fmla="*/ 18 h 42"/>
                <a:gd name="T16" fmla="*/ 12 w 24"/>
                <a:gd name="T17" fmla="*/ 42 h 42"/>
                <a:gd name="T18" fmla="*/ 12 w 24"/>
                <a:gd name="T19" fmla="*/ 0 h 42"/>
                <a:gd name="T20" fmla="*/ 12 w 24"/>
                <a:gd name="T21" fmla="*/ 30 h 42"/>
                <a:gd name="T22" fmla="*/ 18 w 24"/>
                <a:gd name="T23" fmla="*/ 24 h 42"/>
                <a:gd name="T24" fmla="*/ 18 w 24"/>
                <a:gd name="T25" fmla="*/ 36 h 42"/>
                <a:gd name="T26" fmla="*/ 18 w 24"/>
                <a:gd name="T27" fmla="*/ 6 h 42"/>
                <a:gd name="T28" fmla="*/ 18 w 24"/>
                <a:gd name="T29" fmla="*/ 24 h 42"/>
                <a:gd name="T30" fmla="*/ 24 w 24"/>
                <a:gd name="T31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42">
                  <a:moveTo>
                    <a:pt x="0" y="24"/>
                  </a:moveTo>
                  <a:lnTo>
                    <a:pt x="0" y="36"/>
                  </a:lnTo>
                  <a:lnTo>
                    <a:pt x="0" y="6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42"/>
                  </a:lnTo>
                  <a:lnTo>
                    <a:pt x="12" y="0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18" y="6"/>
                  </a:lnTo>
                  <a:lnTo>
                    <a:pt x="18" y="24"/>
                  </a:lnTo>
                  <a:lnTo>
                    <a:pt x="24" y="2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80"/>
            <p:cNvSpPr>
              <a:spLocks/>
            </p:cNvSpPr>
            <p:nvPr/>
          </p:nvSpPr>
          <p:spPr bwMode="auto">
            <a:xfrm>
              <a:off x="4362450" y="1400175"/>
              <a:ext cx="123825" cy="447675"/>
            </a:xfrm>
            <a:custGeom>
              <a:avLst/>
              <a:gdLst>
                <a:gd name="T0" fmla="*/ 0 w 78"/>
                <a:gd name="T1" fmla="*/ 138 h 282"/>
                <a:gd name="T2" fmla="*/ 6 w 78"/>
                <a:gd name="T3" fmla="*/ 168 h 282"/>
                <a:gd name="T4" fmla="*/ 6 w 78"/>
                <a:gd name="T5" fmla="*/ 234 h 282"/>
                <a:gd name="T6" fmla="*/ 6 w 78"/>
                <a:gd name="T7" fmla="*/ 60 h 282"/>
                <a:gd name="T8" fmla="*/ 6 w 78"/>
                <a:gd name="T9" fmla="*/ 96 h 282"/>
                <a:gd name="T10" fmla="*/ 12 w 78"/>
                <a:gd name="T11" fmla="*/ 162 h 282"/>
                <a:gd name="T12" fmla="*/ 12 w 78"/>
                <a:gd name="T13" fmla="*/ 282 h 282"/>
                <a:gd name="T14" fmla="*/ 12 w 78"/>
                <a:gd name="T15" fmla="*/ 0 h 282"/>
                <a:gd name="T16" fmla="*/ 12 w 78"/>
                <a:gd name="T17" fmla="*/ 180 h 282"/>
                <a:gd name="T18" fmla="*/ 18 w 78"/>
                <a:gd name="T19" fmla="*/ 174 h 282"/>
                <a:gd name="T20" fmla="*/ 18 w 78"/>
                <a:gd name="T21" fmla="*/ 210 h 282"/>
                <a:gd name="T22" fmla="*/ 18 w 78"/>
                <a:gd name="T23" fmla="*/ 84 h 282"/>
                <a:gd name="T24" fmla="*/ 18 w 78"/>
                <a:gd name="T25" fmla="*/ 168 h 282"/>
                <a:gd name="T26" fmla="*/ 24 w 78"/>
                <a:gd name="T27" fmla="*/ 216 h 282"/>
                <a:gd name="T28" fmla="*/ 24 w 78"/>
                <a:gd name="T29" fmla="*/ 120 h 282"/>
                <a:gd name="T30" fmla="*/ 24 w 78"/>
                <a:gd name="T31" fmla="*/ 174 h 282"/>
                <a:gd name="T32" fmla="*/ 30 w 78"/>
                <a:gd name="T33" fmla="*/ 192 h 282"/>
                <a:gd name="T34" fmla="*/ 30 w 78"/>
                <a:gd name="T35" fmla="*/ 132 h 282"/>
                <a:gd name="T36" fmla="*/ 30 w 78"/>
                <a:gd name="T37" fmla="*/ 144 h 282"/>
                <a:gd name="T38" fmla="*/ 36 w 78"/>
                <a:gd name="T39" fmla="*/ 168 h 282"/>
                <a:gd name="T40" fmla="*/ 36 w 78"/>
                <a:gd name="T41" fmla="*/ 180 h 282"/>
                <a:gd name="T42" fmla="*/ 36 w 78"/>
                <a:gd name="T43" fmla="*/ 132 h 282"/>
                <a:gd name="T44" fmla="*/ 36 w 78"/>
                <a:gd name="T45" fmla="*/ 156 h 282"/>
                <a:gd name="T46" fmla="*/ 42 w 78"/>
                <a:gd name="T47" fmla="*/ 150 h 282"/>
                <a:gd name="T48" fmla="*/ 42 w 78"/>
                <a:gd name="T49" fmla="*/ 180 h 282"/>
                <a:gd name="T50" fmla="*/ 42 w 78"/>
                <a:gd name="T51" fmla="*/ 144 h 282"/>
                <a:gd name="T52" fmla="*/ 42 w 78"/>
                <a:gd name="T53" fmla="*/ 168 h 282"/>
                <a:gd name="T54" fmla="*/ 48 w 78"/>
                <a:gd name="T55" fmla="*/ 156 h 282"/>
                <a:gd name="T56" fmla="*/ 48 w 78"/>
                <a:gd name="T57" fmla="*/ 192 h 282"/>
                <a:gd name="T58" fmla="*/ 48 w 78"/>
                <a:gd name="T59" fmla="*/ 126 h 282"/>
                <a:gd name="T60" fmla="*/ 48 w 78"/>
                <a:gd name="T61" fmla="*/ 168 h 282"/>
                <a:gd name="T62" fmla="*/ 54 w 78"/>
                <a:gd name="T63" fmla="*/ 156 h 282"/>
                <a:gd name="T64" fmla="*/ 54 w 78"/>
                <a:gd name="T65" fmla="*/ 174 h 282"/>
                <a:gd name="T66" fmla="*/ 54 w 78"/>
                <a:gd name="T67" fmla="*/ 150 h 282"/>
                <a:gd name="T68" fmla="*/ 60 w 78"/>
                <a:gd name="T69" fmla="*/ 162 h 282"/>
                <a:gd name="T70" fmla="*/ 60 w 78"/>
                <a:gd name="T71" fmla="*/ 174 h 282"/>
                <a:gd name="T72" fmla="*/ 60 w 78"/>
                <a:gd name="T73" fmla="*/ 144 h 282"/>
                <a:gd name="T74" fmla="*/ 60 w 78"/>
                <a:gd name="T75" fmla="*/ 162 h 282"/>
                <a:gd name="T76" fmla="*/ 66 w 78"/>
                <a:gd name="T77" fmla="*/ 156 h 282"/>
                <a:gd name="T78" fmla="*/ 66 w 78"/>
                <a:gd name="T79" fmla="*/ 174 h 282"/>
                <a:gd name="T80" fmla="*/ 66 w 78"/>
                <a:gd name="T81" fmla="*/ 144 h 282"/>
                <a:gd name="T82" fmla="*/ 66 w 78"/>
                <a:gd name="T83" fmla="*/ 156 h 282"/>
                <a:gd name="T84" fmla="*/ 72 w 78"/>
                <a:gd name="T85" fmla="*/ 168 h 282"/>
                <a:gd name="T86" fmla="*/ 72 w 78"/>
                <a:gd name="T87" fmla="*/ 174 h 282"/>
                <a:gd name="T88" fmla="*/ 72 w 78"/>
                <a:gd name="T89" fmla="*/ 144 h 282"/>
                <a:gd name="T90" fmla="*/ 72 w 78"/>
                <a:gd name="T91" fmla="*/ 150 h 282"/>
                <a:gd name="T92" fmla="*/ 78 w 78"/>
                <a:gd name="T93" fmla="*/ 156 h 282"/>
                <a:gd name="T94" fmla="*/ 78 w 78"/>
                <a:gd name="T95" fmla="*/ 16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" h="282">
                  <a:moveTo>
                    <a:pt x="0" y="138"/>
                  </a:moveTo>
                  <a:lnTo>
                    <a:pt x="6" y="168"/>
                  </a:lnTo>
                  <a:lnTo>
                    <a:pt x="6" y="234"/>
                  </a:lnTo>
                  <a:lnTo>
                    <a:pt x="6" y="60"/>
                  </a:lnTo>
                  <a:lnTo>
                    <a:pt x="6" y="96"/>
                  </a:lnTo>
                  <a:lnTo>
                    <a:pt x="12" y="162"/>
                  </a:lnTo>
                  <a:lnTo>
                    <a:pt x="12" y="282"/>
                  </a:lnTo>
                  <a:lnTo>
                    <a:pt x="12" y="0"/>
                  </a:lnTo>
                  <a:lnTo>
                    <a:pt x="12" y="180"/>
                  </a:lnTo>
                  <a:lnTo>
                    <a:pt x="18" y="174"/>
                  </a:lnTo>
                  <a:lnTo>
                    <a:pt x="18" y="210"/>
                  </a:lnTo>
                  <a:lnTo>
                    <a:pt x="18" y="84"/>
                  </a:lnTo>
                  <a:lnTo>
                    <a:pt x="18" y="168"/>
                  </a:lnTo>
                  <a:lnTo>
                    <a:pt x="24" y="216"/>
                  </a:lnTo>
                  <a:lnTo>
                    <a:pt x="24" y="120"/>
                  </a:lnTo>
                  <a:lnTo>
                    <a:pt x="24" y="174"/>
                  </a:lnTo>
                  <a:lnTo>
                    <a:pt x="30" y="192"/>
                  </a:lnTo>
                  <a:lnTo>
                    <a:pt x="30" y="132"/>
                  </a:lnTo>
                  <a:lnTo>
                    <a:pt x="30" y="144"/>
                  </a:lnTo>
                  <a:lnTo>
                    <a:pt x="36" y="168"/>
                  </a:lnTo>
                  <a:lnTo>
                    <a:pt x="36" y="180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42" y="150"/>
                  </a:lnTo>
                  <a:lnTo>
                    <a:pt x="42" y="180"/>
                  </a:lnTo>
                  <a:lnTo>
                    <a:pt x="42" y="144"/>
                  </a:lnTo>
                  <a:lnTo>
                    <a:pt x="42" y="168"/>
                  </a:lnTo>
                  <a:lnTo>
                    <a:pt x="48" y="156"/>
                  </a:lnTo>
                  <a:lnTo>
                    <a:pt x="48" y="192"/>
                  </a:lnTo>
                  <a:lnTo>
                    <a:pt x="48" y="126"/>
                  </a:lnTo>
                  <a:lnTo>
                    <a:pt x="48" y="168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50"/>
                  </a:lnTo>
                  <a:lnTo>
                    <a:pt x="60" y="162"/>
                  </a:lnTo>
                  <a:lnTo>
                    <a:pt x="60" y="174"/>
                  </a:lnTo>
                  <a:lnTo>
                    <a:pt x="60" y="144"/>
                  </a:lnTo>
                  <a:lnTo>
                    <a:pt x="60" y="162"/>
                  </a:lnTo>
                  <a:lnTo>
                    <a:pt x="66" y="156"/>
                  </a:lnTo>
                  <a:lnTo>
                    <a:pt x="66" y="174"/>
                  </a:lnTo>
                  <a:lnTo>
                    <a:pt x="66" y="144"/>
                  </a:lnTo>
                  <a:lnTo>
                    <a:pt x="66" y="156"/>
                  </a:lnTo>
                  <a:lnTo>
                    <a:pt x="72" y="168"/>
                  </a:lnTo>
                  <a:lnTo>
                    <a:pt x="72" y="174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78" y="156"/>
                  </a:lnTo>
                  <a:lnTo>
                    <a:pt x="78" y="16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81"/>
            <p:cNvSpPr>
              <a:spLocks/>
            </p:cNvSpPr>
            <p:nvPr/>
          </p:nvSpPr>
          <p:spPr bwMode="auto">
            <a:xfrm>
              <a:off x="6572250" y="1257300"/>
              <a:ext cx="123825" cy="695325"/>
            </a:xfrm>
            <a:custGeom>
              <a:avLst/>
              <a:gdLst>
                <a:gd name="T0" fmla="*/ 0 w 78"/>
                <a:gd name="T1" fmla="*/ 210 h 438"/>
                <a:gd name="T2" fmla="*/ 0 w 78"/>
                <a:gd name="T3" fmla="*/ 264 h 438"/>
                <a:gd name="T4" fmla="*/ 0 w 78"/>
                <a:gd name="T5" fmla="*/ 240 h 438"/>
                <a:gd name="T6" fmla="*/ 6 w 78"/>
                <a:gd name="T7" fmla="*/ 234 h 438"/>
                <a:gd name="T8" fmla="*/ 6 w 78"/>
                <a:gd name="T9" fmla="*/ 438 h 438"/>
                <a:gd name="T10" fmla="*/ 6 w 78"/>
                <a:gd name="T11" fmla="*/ 0 h 438"/>
                <a:gd name="T12" fmla="*/ 12 w 78"/>
                <a:gd name="T13" fmla="*/ 78 h 438"/>
                <a:gd name="T14" fmla="*/ 12 w 78"/>
                <a:gd name="T15" fmla="*/ 438 h 438"/>
                <a:gd name="T16" fmla="*/ 12 w 78"/>
                <a:gd name="T17" fmla="*/ 336 h 438"/>
                <a:gd name="T18" fmla="*/ 18 w 78"/>
                <a:gd name="T19" fmla="*/ 252 h 438"/>
                <a:gd name="T20" fmla="*/ 18 w 78"/>
                <a:gd name="T21" fmla="*/ 318 h 438"/>
                <a:gd name="T22" fmla="*/ 18 w 78"/>
                <a:gd name="T23" fmla="*/ 162 h 438"/>
                <a:gd name="T24" fmla="*/ 18 w 78"/>
                <a:gd name="T25" fmla="*/ 270 h 438"/>
                <a:gd name="T26" fmla="*/ 24 w 78"/>
                <a:gd name="T27" fmla="*/ 270 h 438"/>
                <a:gd name="T28" fmla="*/ 24 w 78"/>
                <a:gd name="T29" fmla="*/ 306 h 438"/>
                <a:gd name="T30" fmla="*/ 24 w 78"/>
                <a:gd name="T31" fmla="*/ 192 h 438"/>
                <a:gd name="T32" fmla="*/ 24 w 78"/>
                <a:gd name="T33" fmla="*/ 234 h 438"/>
                <a:gd name="T34" fmla="*/ 30 w 78"/>
                <a:gd name="T35" fmla="*/ 288 h 438"/>
                <a:gd name="T36" fmla="*/ 30 w 78"/>
                <a:gd name="T37" fmla="*/ 222 h 438"/>
                <a:gd name="T38" fmla="*/ 30 w 78"/>
                <a:gd name="T39" fmla="*/ 264 h 438"/>
                <a:gd name="T40" fmla="*/ 36 w 78"/>
                <a:gd name="T41" fmla="*/ 252 h 438"/>
                <a:gd name="T42" fmla="*/ 36 w 78"/>
                <a:gd name="T43" fmla="*/ 300 h 438"/>
                <a:gd name="T44" fmla="*/ 36 w 78"/>
                <a:gd name="T45" fmla="*/ 192 h 438"/>
                <a:gd name="T46" fmla="*/ 36 w 78"/>
                <a:gd name="T47" fmla="*/ 222 h 438"/>
                <a:gd name="T48" fmla="*/ 42 w 78"/>
                <a:gd name="T49" fmla="*/ 252 h 438"/>
                <a:gd name="T50" fmla="*/ 42 w 78"/>
                <a:gd name="T51" fmla="*/ 276 h 438"/>
                <a:gd name="T52" fmla="*/ 42 w 78"/>
                <a:gd name="T53" fmla="*/ 216 h 438"/>
                <a:gd name="T54" fmla="*/ 42 w 78"/>
                <a:gd name="T55" fmla="*/ 246 h 438"/>
                <a:gd name="T56" fmla="*/ 48 w 78"/>
                <a:gd name="T57" fmla="*/ 234 h 438"/>
                <a:gd name="T58" fmla="*/ 48 w 78"/>
                <a:gd name="T59" fmla="*/ 270 h 438"/>
                <a:gd name="T60" fmla="*/ 48 w 78"/>
                <a:gd name="T61" fmla="*/ 222 h 438"/>
                <a:gd name="T62" fmla="*/ 48 w 78"/>
                <a:gd name="T63" fmla="*/ 246 h 438"/>
                <a:gd name="T64" fmla="*/ 54 w 78"/>
                <a:gd name="T65" fmla="*/ 264 h 438"/>
                <a:gd name="T66" fmla="*/ 54 w 78"/>
                <a:gd name="T67" fmla="*/ 234 h 438"/>
                <a:gd name="T68" fmla="*/ 54 w 78"/>
                <a:gd name="T69" fmla="*/ 270 h 438"/>
                <a:gd name="T70" fmla="*/ 60 w 78"/>
                <a:gd name="T71" fmla="*/ 246 h 438"/>
                <a:gd name="T72" fmla="*/ 60 w 78"/>
                <a:gd name="T73" fmla="*/ 282 h 438"/>
                <a:gd name="T74" fmla="*/ 60 w 78"/>
                <a:gd name="T75" fmla="*/ 210 h 438"/>
                <a:gd name="T76" fmla="*/ 60 w 78"/>
                <a:gd name="T77" fmla="*/ 252 h 438"/>
                <a:gd name="T78" fmla="*/ 66 w 78"/>
                <a:gd name="T79" fmla="*/ 264 h 438"/>
                <a:gd name="T80" fmla="*/ 66 w 78"/>
                <a:gd name="T81" fmla="*/ 234 h 438"/>
                <a:gd name="T82" fmla="*/ 66 w 78"/>
                <a:gd name="T83" fmla="*/ 252 h 438"/>
                <a:gd name="T84" fmla="*/ 72 w 78"/>
                <a:gd name="T85" fmla="*/ 258 h 438"/>
                <a:gd name="T86" fmla="*/ 72 w 78"/>
                <a:gd name="T87" fmla="*/ 270 h 438"/>
                <a:gd name="T88" fmla="*/ 72 w 78"/>
                <a:gd name="T89" fmla="*/ 234 h 438"/>
                <a:gd name="T90" fmla="*/ 72 w 78"/>
                <a:gd name="T91" fmla="*/ 258 h 438"/>
                <a:gd name="T92" fmla="*/ 78 w 78"/>
                <a:gd name="T93" fmla="*/ 25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" h="438">
                  <a:moveTo>
                    <a:pt x="0" y="210"/>
                  </a:moveTo>
                  <a:lnTo>
                    <a:pt x="0" y="264"/>
                  </a:lnTo>
                  <a:lnTo>
                    <a:pt x="0" y="240"/>
                  </a:lnTo>
                  <a:lnTo>
                    <a:pt x="6" y="234"/>
                  </a:lnTo>
                  <a:lnTo>
                    <a:pt x="6" y="438"/>
                  </a:lnTo>
                  <a:lnTo>
                    <a:pt x="6" y="0"/>
                  </a:lnTo>
                  <a:lnTo>
                    <a:pt x="12" y="78"/>
                  </a:lnTo>
                  <a:lnTo>
                    <a:pt x="12" y="438"/>
                  </a:lnTo>
                  <a:lnTo>
                    <a:pt x="12" y="336"/>
                  </a:lnTo>
                  <a:lnTo>
                    <a:pt x="18" y="252"/>
                  </a:lnTo>
                  <a:lnTo>
                    <a:pt x="18" y="318"/>
                  </a:lnTo>
                  <a:lnTo>
                    <a:pt x="18" y="162"/>
                  </a:lnTo>
                  <a:lnTo>
                    <a:pt x="18" y="270"/>
                  </a:lnTo>
                  <a:lnTo>
                    <a:pt x="24" y="270"/>
                  </a:lnTo>
                  <a:lnTo>
                    <a:pt x="24" y="306"/>
                  </a:lnTo>
                  <a:lnTo>
                    <a:pt x="24" y="192"/>
                  </a:lnTo>
                  <a:lnTo>
                    <a:pt x="24" y="234"/>
                  </a:lnTo>
                  <a:lnTo>
                    <a:pt x="30" y="288"/>
                  </a:lnTo>
                  <a:lnTo>
                    <a:pt x="30" y="222"/>
                  </a:lnTo>
                  <a:lnTo>
                    <a:pt x="30" y="264"/>
                  </a:lnTo>
                  <a:lnTo>
                    <a:pt x="36" y="252"/>
                  </a:lnTo>
                  <a:lnTo>
                    <a:pt x="36" y="300"/>
                  </a:lnTo>
                  <a:lnTo>
                    <a:pt x="36" y="192"/>
                  </a:lnTo>
                  <a:lnTo>
                    <a:pt x="36" y="222"/>
                  </a:lnTo>
                  <a:lnTo>
                    <a:pt x="42" y="252"/>
                  </a:lnTo>
                  <a:lnTo>
                    <a:pt x="42" y="276"/>
                  </a:lnTo>
                  <a:lnTo>
                    <a:pt x="42" y="216"/>
                  </a:lnTo>
                  <a:lnTo>
                    <a:pt x="42" y="246"/>
                  </a:lnTo>
                  <a:lnTo>
                    <a:pt x="48" y="234"/>
                  </a:lnTo>
                  <a:lnTo>
                    <a:pt x="48" y="270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64"/>
                  </a:lnTo>
                  <a:lnTo>
                    <a:pt x="54" y="234"/>
                  </a:lnTo>
                  <a:lnTo>
                    <a:pt x="54" y="270"/>
                  </a:lnTo>
                  <a:lnTo>
                    <a:pt x="60" y="246"/>
                  </a:lnTo>
                  <a:lnTo>
                    <a:pt x="60" y="282"/>
                  </a:lnTo>
                  <a:lnTo>
                    <a:pt x="60" y="210"/>
                  </a:lnTo>
                  <a:lnTo>
                    <a:pt x="60" y="252"/>
                  </a:lnTo>
                  <a:lnTo>
                    <a:pt x="66" y="264"/>
                  </a:lnTo>
                  <a:lnTo>
                    <a:pt x="66" y="234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72" y="270"/>
                  </a:lnTo>
                  <a:lnTo>
                    <a:pt x="72" y="234"/>
                  </a:lnTo>
                  <a:lnTo>
                    <a:pt x="72" y="258"/>
                  </a:lnTo>
                  <a:lnTo>
                    <a:pt x="78" y="25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1" name="Rectangle 140"/>
          <p:cNvSpPr/>
          <p:nvPr/>
        </p:nvSpPr>
        <p:spPr>
          <a:xfrm>
            <a:off x="1302368" y="3018249"/>
            <a:ext cx="157576" cy="3619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3382515" y="3023011"/>
            <a:ext cx="157576" cy="3619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/>
          <p:cNvSpPr txBox="1"/>
          <p:nvPr/>
        </p:nvSpPr>
        <p:spPr>
          <a:xfrm>
            <a:off x="1181100" y="3811369"/>
            <a:ext cx="7542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Obtain the z-normalized Euclidean distance between </a:t>
            </a:r>
            <a:r>
              <a:rPr lang="en-US" b="1" dirty="0">
                <a:solidFill>
                  <a:srgbClr val="7030A0"/>
                </a:solidFill>
              </a:rPr>
              <a:t>Query</a:t>
            </a:r>
            <a:r>
              <a:rPr lang="en-US" dirty="0"/>
              <a:t> and each window (subsequence) in the time series. We would obtain a vector like this: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7289497" y="3025976"/>
            <a:ext cx="157576" cy="3619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05176" y="3543300"/>
            <a:ext cx="169655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3657892" y="3541552"/>
            <a:ext cx="358646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1295388" y="5344064"/>
            <a:ext cx="7542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err="1">
                <a:solidFill>
                  <a:srgbClr val="00B050"/>
                </a:solidFill>
              </a:rPr>
              <a:t>d</a:t>
            </a:r>
            <a:r>
              <a:rPr lang="en-US" altLang="zh-CN" i="1" baseline="-25000" dirty="0" err="1">
                <a:solidFill>
                  <a:srgbClr val="00B050"/>
                </a:solidFill>
              </a:rPr>
              <a:t>i,j</a:t>
            </a:r>
            <a:r>
              <a:rPr lang="en-US" altLang="zh-CN" i="1" dirty="0">
                <a:solidFill>
                  <a:srgbClr val="00B050"/>
                </a:solidFill>
              </a:rPr>
              <a:t> </a:t>
            </a:r>
            <a:r>
              <a:rPr lang="en-US" altLang="zh-CN" dirty="0">
                <a:solidFill>
                  <a:srgbClr val="00B050"/>
                </a:solidFill>
              </a:rPr>
              <a:t>is the </a:t>
            </a:r>
            <a:r>
              <a:rPr lang="en-US" dirty="0">
                <a:solidFill>
                  <a:srgbClr val="00B050"/>
                </a:solidFill>
              </a:rPr>
              <a:t>distance between the </a:t>
            </a:r>
            <a:r>
              <a:rPr lang="en-US" dirty="0" err="1">
                <a:solidFill>
                  <a:srgbClr val="00B050"/>
                </a:solidFill>
              </a:rPr>
              <a:t>i</a:t>
            </a:r>
            <a:r>
              <a:rPr lang="en-US" baseline="30000" dirty="0" err="1">
                <a:solidFill>
                  <a:srgbClr val="00B050"/>
                </a:solidFill>
              </a:rPr>
              <a:t>th</a:t>
            </a:r>
            <a:r>
              <a:rPr lang="en-US" dirty="0">
                <a:solidFill>
                  <a:srgbClr val="00B050"/>
                </a:solidFill>
              </a:rPr>
              <a:t> subsequence and the </a:t>
            </a:r>
            <a:r>
              <a:rPr lang="en-US" dirty="0" err="1">
                <a:solidFill>
                  <a:srgbClr val="00B050"/>
                </a:solidFill>
              </a:rPr>
              <a:t>j</a:t>
            </a:r>
            <a:r>
              <a:rPr lang="en-US" baseline="30000" dirty="0" err="1">
                <a:solidFill>
                  <a:srgbClr val="00B050"/>
                </a:solidFill>
              </a:rPr>
              <a:t>th</a:t>
            </a:r>
            <a:r>
              <a:rPr lang="en-US" dirty="0">
                <a:solidFill>
                  <a:srgbClr val="00B050"/>
                </a:solidFill>
              </a:rPr>
              <a:t> subsequence.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633428" y="4681835"/>
            <a:ext cx="478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i="1" dirty="0"/>
              <a:t>D</a:t>
            </a:r>
            <a:r>
              <a:rPr lang="en-US" altLang="zh-CN" sz="2400" i="1" baseline="-25000" dirty="0"/>
              <a:t>1</a:t>
            </a:r>
            <a:endParaRPr lang="en-US" sz="2400" i="1" dirty="0"/>
          </a:p>
        </p:txBody>
      </p:sp>
      <p:cxnSp>
        <p:nvCxnSpPr>
          <p:cNvPr id="156" name="Straight Arrow Connector 155"/>
          <p:cNvCxnSpPr/>
          <p:nvPr/>
        </p:nvCxnSpPr>
        <p:spPr>
          <a:xfrm>
            <a:off x="6576014" y="4910435"/>
            <a:ext cx="71348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1312787" y="5983069"/>
            <a:ext cx="4102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obtain </a:t>
            </a:r>
            <a:r>
              <a:rPr lang="en-US" altLang="zh-CN" i="1" dirty="0"/>
              <a:t>D</a:t>
            </a:r>
            <a:r>
              <a:rPr lang="en-US" altLang="zh-CN" i="1" baseline="-25000" dirty="0"/>
              <a:t>2</a:t>
            </a:r>
            <a:r>
              <a:rPr lang="en-US" altLang="zh-CN" i="1" dirty="0"/>
              <a:t>, D</a:t>
            </a:r>
            <a:r>
              <a:rPr lang="en-US" altLang="zh-CN" i="1" baseline="-25000" dirty="0"/>
              <a:t>3</a:t>
            </a:r>
            <a:r>
              <a:rPr lang="en-US" altLang="zh-CN" i="1" dirty="0"/>
              <a:t>, … D</a:t>
            </a:r>
            <a:r>
              <a:rPr lang="en-US" altLang="zh-CN" i="1" baseline="-25000" dirty="0"/>
              <a:t>n-m+1</a:t>
            </a:r>
            <a:r>
              <a:rPr lang="en-US" altLang="zh-CN" baseline="-25000" dirty="0"/>
              <a:t> </a:t>
            </a:r>
            <a:r>
              <a:rPr lang="en-US" altLang="zh-CN" dirty="0"/>
              <a:t>similarly.</a:t>
            </a:r>
            <a:endParaRPr lang="en-US" i="1" dirty="0"/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3" y="-127949"/>
            <a:ext cx="10515600" cy="1325563"/>
          </a:xfrm>
        </p:spPr>
        <p:txBody>
          <a:bodyPr/>
          <a:lstStyle/>
          <a:p>
            <a:r>
              <a:rPr lang="en-US" dirty="0"/>
              <a:t>Matrix Profile from Distance Profiles</a:t>
            </a:r>
          </a:p>
        </p:txBody>
      </p:sp>
    </p:spTree>
    <p:extLst>
      <p:ext uri="{BB962C8B-B14F-4D97-AF65-F5344CB8AC3E}">
        <p14:creationId xmlns:p14="http://schemas.microsoft.com/office/powerpoint/2010/main" val="2860605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roup 172"/>
          <p:cNvGrpSpPr/>
          <p:nvPr/>
        </p:nvGrpSpPr>
        <p:grpSpPr>
          <a:xfrm rot="5400000">
            <a:off x="-497319" y="2909997"/>
            <a:ext cx="2451960" cy="695325"/>
            <a:chOff x="1943100" y="1257300"/>
            <a:chExt cx="5886450" cy="695325"/>
          </a:xfrm>
        </p:grpSpPr>
        <p:sp>
          <p:nvSpPr>
            <p:cNvPr id="174" name="Freeform 75"/>
            <p:cNvSpPr>
              <a:spLocks/>
            </p:cNvSpPr>
            <p:nvPr/>
          </p:nvSpPr>
          <p:spPr bwMode="auto">
            <a:xfrm>
              <a:off x="6457950" y="1257300"/>
              <a:ext cx="342900" cy="695325"/>
            </a:xfrm>
            <a:custGeom>
              <a:avLst/>
              <a:gdLst>
                <a:gd name="T0" fmla="*/ 6 w 216"/>
                <a:gd name="T1" fmla="*/ 264 h 438"/>
                <a:gd name="T2" fmla="*/ 12 w 216"/>
                <a:gd name="T3" fmla="*/ 276 h 438"/>
                <a:gd name="T4" fmla="*/ 18 w 216"/>
                <a:gd name="T5" fmla="*/ 246 h 438"/>
                <a:gd name="T6" fmla="*/ 18 w 216"/>
                <a:gd name="T7" fmla="*/ 252 h 438"/>
                <a:gd name="T8" fmla="*/ 24 w 216"/>
                <a:gd name="T9" fmla="*/ 222 h 438"/>
                <a:gd name="T10" fmla="*/ 30 w 216"/>
                <a:gd name="T11" fmla="*/ 264 h 438"/>
                <a:gd name="T12" fmla="*/ 36 w 216"/>
                <a:gd name="T13" fmla="*/ 270 h 438"/>
                <a:gd name="T14" fmla="*/ 42 w 216"/>
                <a:gd name="T15" fmla="*/ 246 h 438"/>
                <a:gd name="T16" fmla="*/ 42 w 216"/>
                <a:gd name="T17" fmla="*/ 258 h 438"/>
                <a:gd name="T18" fmla="*/ 48 w 216"/>
                <a:gd name="T19" fmla="*/ 222 h 438"/>
                <a:gd name="T20" fmla="*/ 54 w 216"/>
                <a:gd name="T21" fmla="*/ 294 h 438"/>
                <a:gd name="T22" fmla="*/ 60 w 216"/>
                <a:gd name="T23" fmla="*/ 270 h 438"/>
                <a:gd name="T24" fmla="*/ 66 w 216"/>
                <a:gd name="T25" fmla="*/ 300 h 438"/>
                <a:gd name="T26" fmla="*/ 72 w 216"/>
                <a:gd name="T27" fmla="*/ 276 h 438"/>
                <a:gd name="T28" fmla="*/ 72 w 216"/>
                <a:gd name="T29" fmla="*/ 240 h 438"/>
                <a:gd name="T30" fmla="*/ 78 w 216"/>
                <a:gd name="T31" fmla="*/ 0 h 438"/>
                <a:gd name="T32" fmla="*/ 84 w 216"/>
                <a:gd name="T33" fmla="*/ 336 h 438"/>
                <a:gd name="T34" fmla="*/ 90 w 216"/>
                <a:gd name="T35" fmla="*/ 162 h 438"/>
                <a:gd name="T36" fmla="*/ 96 w 216"/>
                <a:gd name="T37" fmla="*/ 306 h 438"/>
                <a:gd name="T38" fmla="*/ 102 w 216"/>
                <a:gd name="T39" fmla="*/ 288 h 438"/>
                <a:gd name="T40" fmla="*/ 108 w 216"/>
                <a:gd name="T41" fmla="*/ 252 h 438"/>
                <a:gd name="T42" fmla="*/ 108 w 216"/>
                <a:gd name="T43" fmla="*/ 222 h 438"/>
                <a:gd name="T44" fmla="*/ 114 w 216"/>
                <a:gd name="T45" fmla="*/ 216 h 438"/>
                <a:gd name="T46" fmla="*/ 120 w 216"/>
                <a:gd name="T47" fmla="*/ 270 h 438"/>
                <a:gd name="T48" fmla="*/ 126 w 216"/>
                <a:gd name="T49" fmla="*/ 264 h 438"/>
                <a:gd name="T50" fmla="*/ 132 w 216"/>
                <a:gd name="T51" fmla="*/ 246 h 438"/>
                <a:gd name="T52" fmla="*/ 132 w 216"/>
                <a:gd name="T53" fmla="*/ 252 h 438"/>
                <a:gd name="T54" fmla="*/ 138 w 216"/>
                <a:gd name="T55" fmla="*/ 252 h 438"/>
                <a:gd name="T56" fmla="*/ 144 w 216"/>
                <a:gd name="T57" fmla="*/ 234 h 438"/>
                <a:gd name="T58" fmla="*/ 150 w 216"/>
                <a:gd name="T59" fmla="*/ 282 h 438"/>
                <a:gd name="T60" fmla="*/ 156 w 216"/>
                <a:gd name="T61" fmla="*/ 228 h 438"/>
                <a:gd name="T62" fmla="*/ 162 w 216"/>
                <a:gd name="T63" fmla="*/ 246 h 438"/>
                <a:gd name="T64" fmla="*/ 168 w 216"/>
                <a:gd name="T65" fmla="*/ 240 h 438"/>
                <a:gd name="T66" fmla="*/ 174 w 216"/>
                <a:gd name="T67" fmla="*/ 294 h 438"/>
                <a:gd name="T68" fmla="*/ 180 w 216"/>
                <a:gd name="T69" fmla="*/ 258 h 438"/>
                <a:gd name="T70" fmla="*/ 180 w 216"/>
                <a:gd name="T71" fmla="*/ 234 h 438"/>
                <a:gd name="T72" fmla="*/ 186 w 216"/>
                <a:gd name="T73" fmla="*/ 246 h 438"/>
                <a:gd name="T74" fmla="*/ 192 w 216"/>
                <a:gd name="T75" fmla="*/ 234 h 438"/>
                <a:gd name="T76" fmla="*/ 198 w 216"/>
                <a:gd name="T77" fmla="*/ 282 h 438"/>
                <a:gd name="T78" fmla="*/ 204 w 216"/>
                <a:gd name="T79" fmla="*/ 246 h 438"/>
                <a:gd name="T80" fmla="*/ 210 w 216"/>
                <a:gd name="T81" fmla="*/ 240 h 438"/>
                <a:gd name="T82" fmla="*/ 216 w 216"/>
                <a:gd name="T83" fmla="*/ 26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438">
                  <a:moveTo>
                    <a:pt x="0" y="234"/>
                  </a:moveTo>
                  <a:lnTo>
                    <a:pt x="6" y="246"/>
                  </a:lnTo>
                  <a:lnTo>
                    <a:pt x="6" y="264"/>
                  </a:lnTo>
                  <a:lnTo>
                    <a:pt x="6" y="222"/>
                  </a:lnTo>
                  <a:lnTo>
                    <a:pt x="6" y="264"/>
                  </a:lnTo>
                  <a:lnTo>
                    <a:pt x="12" y="276"/>
                  </a:lnTo>
                  <a:lnTo>
                    <a:pt x="12" y="228"/>
                  </a:lnTo>
                  <a:lnTo>
                    <a:pt x="12" y="240"/>
                  </a:lnTo>
                  <a:lnTo>
                    <a:pt x="18" y="246"/>
                  </a:lnTo>
                  <a:lnTo>
                    <a:pt x="18" y="264"/>
                  </a:lnTo>
                  <a:lnTo>
                    <a:pt x="18" y="228"/>
                  </a:lnTo>
                  <a:lnTo>
                    <a:pt x="18" y="252"/>
                  </a:lnTo>
                  <a:lnTo>
                    <a:pt x="24" y="264"/>
                  </a:lnTo>
                  <a:lnTo>
                    <a:pt x="24" y="276"/>
                  </a:lnTo>
                  <a:lnTo>
                    <a:pt x="24" y="222"/>
                  </a:lnTo>
                  <a:lnTo>
                    <a:pt x="24" y="240"/>
                  </a:lnTo>
                  <a:lnTo>
                    <a:pt x="30" y="234"/>
                  </a:lnTo>
                  <a:lnTo>
                    <a:pt x="30" y="264"/>
                  </a:lnTo>
                  <a:lnTo>
                    <a:pt x="30" y="252"/>
                  </a:lnTo>
                  <a:lnTo>
                    <a:pt x="36" y="234"/>
                  </a:lnTo>
                  <a:lnTo>
                    <a:pt x="36" y="270"/>
                  </a:lnTo>
                  <a:lnTo>
                    <a:pt x="36" y="228"/>
                  </a:lnTo>
                  <a:lnTo>
                    <a:pt x="36" y="252"/>
                  </a:lnTo>
                  <a:lnTo>
                    <a:pt x="42" y="246"/>
                  </a:lnTo>
                  <a:lnTo>
                    <a:pt x="42" y="276"/>
                  </a:lnTo>
                  <a:lnTo>
                    <a:pt x="42" y="228"/>
                  </a:lnTo>
                  <a:lnTo>
                    <a:pt x="42" y="258"/>
                  </a:lnTo>
                  <a:lnTo>
                    <a:pt x="48" y="234"/>
                  </a:lnTo>
                  <a:lnTo>
                    <a:pt x="48" y="276"/>
                  </a:lnTo>
                  <a:lnTo>
                    <a:pt x="48" y="222"/>
                  </a:lnTo>
                  <a:lnTo>
                    <a:pt x="48" y="264"/>
                  </a:lnTo>
                  <a:lnTo>
                    <a:pt x="54" y="198"/>
                  </a:lnTo>
                  <a:lnTo>
                    <a:pt x="54" y="294"/>
                  </a:lnTo>
                  <a:lnTo>
                    <a:pt x="54" y="264"/>
                  </a:lnTo>
                  <a:lnTo>
                    <a:pt x="60" y="228"/>
                  </a:lnTo>
                  <a:lnTo>
                    <a:pt x="60" y="270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66" y="300"/>
                  </a:lnTo>
                  <a:lnTo>
                    <a:pt x="66" y="204"/>
                  </a:lnTo>
                  <a:lnTo>
                    <a:pt x="66" y="252"/>
                  </a:lnTo>
                  <a:lnTo>
                    <a:pt x="72" y="276"/>
                  </a:lnTo>
                  <a:lnTo>
                    <a:pt x="72" y="300"/>
                  </a:lnTo>
                  <a:lnTo>
                    <a:pt x="72" y="210"/>
                  </a:lnTo>
                  <a:lnTo>
                    <a:pt x="72" y="240"/>
                  </a:lnTo>
                  <a:lnTo>
                    <a:pt x="78" y="234"/>
                  </a:lnTo>
                  <a:lnTo>
                    <a:pt x="78" y="438"/>
                  </a:lnTo>
                  <a:lnTo>
                    <a:pt x="78" y="0"/>
                  </a:lnTo>
                  <a:lnTo>
                    <a:pt x="84" y="78"/>
                  </a:lnTo>
                  <a:lnTo>
                    <a:pt x="84" y="438"/>
                  </a:lnTo>
                  <a:lnTo>
                    <a:pt x="84" y="336"/>
                  </a:lnTo>
                  <a:lnTo>
                    <a:pt x="90" y="252"/>
                  </a:lnTo>
                  <a:lnTo>
                    <a:pt x="90" y="318"/>
                  </a:lnTo>
                  <a:lnTo>
                    <a:pt x="90" y="162"/>
                  </a:lnTo>
                  <a:lnTo>
                    <a:pt x="90" y="270"/>
                  </a:lnTo>
                  <a:lnTo>
                    <a:pt x="96" y="270"/>
                  </a:lnTo>
                  <a:lnTo>
                    <a:pt x="96" y="306"/>
                  </a:lnTo>
                  <a:lnTo>
                    <a:pt x="96" y="192"/>
                  </a:lnTo>
                  <a:lnTo>
                    <a:pt x="96" y="234"/>
                  </a:lnTo>
                  <a:lnTo>
                    <a:pt x="102" y="288"/>
                  </a:lnTo>
                  <a:lnTo>
                    <a:pt x="102" y="222"/>
                  </a:lnTo>
                  <a:lnTo>
                    <a:pt x="102" y="264"/>
                  </a:lnTo>
                  <a:lnTo>
                    <a:pt x="108" y="252"/>
                  </a:lnTo>
                  <a:lnTo>
                    <a:pt x="108" y="300"/>
                  </a:lnTo>
                  <a:lnTo>
                    <a:pt x="108" y="192"/>
                  </a:lnTo>
                  <a:lnTo>
                    <a:pt x="108" y="222"/>
                  </a:lnTo>
                  <a:lnTo>
                    <a:pt x="114" y="252"/>
                  </a:lnTo>
                  <a:lnTo>
                    <a:pt x="114" y="276"/>
                  </a:lnTo>
                  <a:lnTo>
                    <a:pt x="114" y="216"/>
                  </a:lnTo>
                  <a:lnTo>
                    <a:pt x="114" y="246"/>
                  </a:lnTo>
                  <a:lnTo>
                    <a:pt x="120" y="234"/>
                  </a:lnTo>
                  <a:lnTo>
                    <a:pt x="120" y="270"/>
                  </a:lnTo>
                  <a:lnTo>
                    <a:pt x="120" y="222"/>
                  </a:lnTo>
                  <a:lnTo>
                    <a:pt x="120" y="246"/>
                  </a:lnTo>
                  <a:lnTo>
                    <a:pt x="126" y="264"/>
                  </a:lnTo>
                  <a:lnTo>
                    <a:pt x="126" y="234"/>
                  </a:lnTo>
                  <a:lnTo>
                    <a:pt x="126" y="270"/>
                  </a:lnTo>
                  <a:lnTo>
                    <a:pt x="132" y="246"/>
                  </a:lnTo>
                  <a:lnTo>
                    <a:pt x="132" y="282"/>
                  </a:lnTo>
                  <a:lnTo>
                    <a:pt x="132" y="210"/>
                  </a:lnTo>
                  <a:lnTo>
                    <a:pt x="132" y="252"/>
                  </a:lnTo>
                  <a:lnTo>
                    <a:pt x="138" y="264"/>
                  </a:lnTo>
                  <a:lnTo>
                    <a:pt x="138" y="234"/>
                  </a:lnTo>
                  <a:lnTo>
                    <a:pt x="138" y="252"/>
                  </a:lnTo>
                  <a:lnTo>
                    <a:pt x="144" y="258"/>
                  </a:lnTo>
                  <a:lnTo>
                    <a:pt x="144" y="270"/>
                  </a:lnTo>
                  <a:lnTo>
                    <a:pt x="144" y="234"/>
                  </a:lnTo>
                  <a:lnTo>
                    <a:pt x="144" y="258"/>
                  </a:lnTo>
                  <a:lnTo>
                    <a:pt x="150" y="240"/>
                  </a:lnTo>
                  <a:lnTo>
                    <a:pt x="150" y="282"/>
                  </a:lnTo>
                  <a:lnTo>
                    <a:pt x="150" y="210"/>
                  </a:lnTo>
                  <a:lnTo>
                    <a:pt x="150" y="246"/>
                  </a:lnTo>
                  <a:lnTo>
                    <a:pt x="156" y="228"/>
                  </a:lnTo>
                  <a:lnTo>
                    <a:pt x="156" y="264"/>
                  </a:lnTo>
                  <a:lnTo>
                    <a:pt x="156" y="258"/>
                  </a:lnTo>
                  <a:lnTo>
                    <a:pt x="162" y="246"/>
                  </a:lnTo>
                  <a:lnTo>
                    <a:pt x="162" y="258"/>
                  </a:lnTo>
                  <a:lnTo>
                    <a:pt x="162" y="240"/>
                  </a:lnTo>
                  <a:lnTo>
                    <a:pt x="168" y="240"/>
                  </a:lnTo>
                  <a:lnTo>
                    <a:pt x="168" y="264"/>
                  </a:lnTo>
                  <a:lnTo>
                    <a:pt x="174" y="228"/>
                  </a:lnTo>
                  <a:lnTo>
                    <a:pt x="174" y="294"/>
                  </a:lnTo>
                  <a:lnTo>
                    <a:pt x="174" y="210"/>
                  </a:lnTo>
                  <a:lnTo>
                    <a:pt x="174" y="252"/>
                  </a:lnTo>
                  <a:lnTo>
                    <a:pt x="180" y="258"/>
                  </a:lnTo>
                  <a:lnTo>
                    <a:pt x="180" y="276"/>
                  </a:lnTo>
                  <a:lnTo>
                    <a:pt x="180" y="228"/>
                  </a:lnTo>
                  <a:lnTo>
                    <a:pt x="180" y="234"/>
                  </a:lnTo>
                  <a:lnTo>
                    <a:pt x="186" y="222"/>
                  </a:lnTo>
                  <a:lnTo>
                    <a:pt x="186" y="258"/>
                  </a:lnTo>
                  <a:lnTo>
                    <a:pt x="186" y="246"/>
                  </a:lnTo>
                  <a:lnTo>
                    <a:pt x="192" y="252"/>
                  </a:lnTo>
                  <a:lnTo>
                    <a:pt x="192" y="264"/>
                  </a:lnTo>
                  <a:lnTo>
                    <a:pt x="192" y="234"/>
                  </a:lnTo>
                  <a:lnTo>
                    <a:pt x="192" y="252"/>
                  </a:lnTo>
                  <a:lnTo>
                    <a:pt x="198" y="246"/>
                  </a:lnTo>
                  <a:lnTo>
                    <a:pt x="198" y="282"/>
                  </a:lnTo>
                  <a:lnTo>
                    <a:pt x="198" y="222"/>
                  </a:lnTo>
                  <a:lnTo>
                    <a:pt x="198" y="258"/>
                  </a:lnTo>
                  <a:lnTo>
                    <a:pt x="204" y="246"/>
                  </a:lnTo>
                  <a:lnTo>
                    <a:pt x="204" y="270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10" y="258"/>
                  </a:lnTo>
                  <a:lnTo>
                    <a:pt x="210" y="240"/>
                  </a:lnTo>
                  <a:lnTo>
                    <a:pt x="216" y="264"/>
                  </a:lnTo>
                  <a:lnTo>
                    <a:pt x="216" y="270"/>
                  </a:lnTo>
                  <a:lnTo>
                    <a:pt x="216" y="22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Line 51"/>
            <p:cNvSpPr>
              <a:spLocks noChangeShapeType="1"/>
            </p:cNvSpPr>
            <p:nvPr/>
          </p:nvSpPr>
          <p:spPr bwMode="auto">
            <a:xfrm>
              <a:off x="1943100" y="1657350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Line 52"/>
            <p:cNvSpPr>
              <a:spLocks noChangeShapeType="1"/>
            </p:cNvSpPr>
            <p:nvPr/>
          </p:nvSpPr>
          <p:spPr bwMode="auto">
            <a:xfrm flipH="1">
              <a:off x="7762875" y="1657350"/>
              <a:ext cx="666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61"/>
            <p:cNvSpPr>
              <a:spLocks/>
            </p:cNvSpPr>
            <p:nvPr/>
          </p:nvSpPr>
          <p:spPr bwMode="auto">
            <a:xfrm>
              <a:off x="1943100" y="1552575"/>
              <a:ext cx="314325" cy="171450"/>
            </a:xfrm>
            <a:custGeom>
              <a:avLst/>
              <a:gdLst>
                <a:gd name="T0" fmla="*/ 0 w 198"/>
                <a:gd name="T1" fmla="*/ 48 h 108"/>
                <a:gd name="T2" fmla="*/ 6 w 198"/>
                <a:gd name="T3" fmla="*/ 78 h 108"/>
                <a:gd name="T4" fmla="*/ 12 w 198"/>
                <a:gd name="T5" fmla="*/ 78 h 108"/>
                <a:gd name="T6" fmla="*/ 12 w 198"/>
                <a:gd name="T7" fmla="*/ 60 h 108"/>
                <a:gd name="T8" fmla="*/ 18 w 198"/>
                <a:gd name="T9" fmla="*/ 24 h 108"/>
                <a:gd name="T10" fmla="*/ 24 w 198"/>
                <a:gd name="T11" fmla="*/ 78 h 108"/>
                <a:gd name="T12" fmla="*/ 30 w 198"/>
                <a:gd name="T13" fmla="*/ 66 h 108"/>
                <a:gd name="T14" fmla="*/ 30 w 198"/>
                <a:gd name="T15" fmla="*/ 66 h 108"/>
                <a:gd name="T16" fmla="*/ 36 w 198"/>
                <a:gd name="T17" fmla="*/ 54 h 108"/>
                <a:gd name="T18" fmla="*/ 42 w 198"/>
                <a:gd name="T19" fmla="*/ 84 h 108"/>
                <a:gd name="T20" fmla="*/ 48 w 198"/>
                <a:gd name="T21" fmla="*/ 60 h 108"/>
                <a:gd name="T22" fmla="*/ 48 w 198"/>
                <a:gd name="T23" fmla="*/ 66 h 108"/>
                <a:gd name="T24" fmla="*/ 54 w 198"/>
                <a:gd name="T25" fmla="*/ 0 h 108"/>
                <a:gd name="T26" fmla="*/ 60 w 198"/>
                <a:gd name="T27" fmla="*/ 102 h 108"/>
                <a:gd name="T28" fmla="*/ 66 w 198"/>
                <a:gd name="T29" fmla="*/ 60 h 108"/>
                <a:gd name="T30" fmla="*/ 72 w 198"/>
                <a:gd name="T31" fmla="*/ 54 h 108"/>
                <a:gd name="T32" fmla="*/ 72 w 198"/>
                <a:gd name="T33" fmla="*/ 78 h 108"/>
                <a:gd name="T34" fmla="*/ 78 w 198"/>
                <a:gd name="T35" fmla="*/ 42 h 108"/>
                <a:gd name="T36" fmla="*/ 84 w 198"/>
                <a:gd name="T37" fmla="*/ 90 h 108"/>
                <a:gd name="T38" fmla="*/ 90 w 198"/>
                <a:gd name="T39" fmla="*/ 54 h 108"/>
                <a:gd name="T40" fmla="*/ 96 w 198"/>
                <a:gd name="T41" fmla="*/ 78 h 108"/>
                <a:gd name="T42" fmla="*/ 102 w 198"/>
                <a:gd name="T43" fmla="*/ 54 h 108"/>
                <a:gd name="T44" fmla="*/ 102 w 198"/>
                <a:gd name="T45" fmla="*/ 60 h 108"/>
                <a:gd name="T46" fmla="*/ 108 w 198"/>
                <a:gd name="T47" fmla="*/ 78 h 108"/>
                <a:gd name="T48" fmla="*/ 114 w 198"/>
                <a:gd name="T49" fmla="*/ 48 h 108"/>
                <a:gd name="T50" fmla="*/ 120 w 198"/>
                <a:gd name="T51" fmla="*/ 78 h 108"/>
                <a:gd name="T52" fmla="*/ 126 w 198"/>
                <a:gd name="T53" fmla="*/ 60 h 108"/>
                <a:gd name="T54" fmla="*/ 126 w 198"/>
                <a:gd name="T55" fmla="*/ 42 h 108"/>
                <a:gd name="T56" fmla="*/ 132 w 198"/>
                <a:gd name="T57" fmla="*/ 48 h 108"/>
                <a:gd name="T58" fmla="*/ 138 w 198"/>
                <a:gd name="T59" fmla="*/ 90 h 108"/>
                <a:gd name="T60" fmla="*/ 144 w 198"/>
                <a:gd name="T61" fmla="*/ 48 h 108"/>
                <a:gd name="T62" fmla="*/ 144 w 198"/>
                <a:gd name="T63" fmla="*/ 66 h 108"/>
                <a:gd name="T64" fmla="*/ 150 w 198"/>
                <a:gd name="T65" fmla="*/ 54 h 108"/>
                <a:gd name="T66" fmla="*/ 156 w 198"/>
                <a:gd name="T67" fmla="*/ 48 h 108"/>
                <a:gd name="T68" fmla="*/ 162 w 198"/>
                <a:gd name="T69" fmla="*/ 90 h 108"/>
                <a:gd name="T70" fmla="*/ 168 w 198"/>
                <a:gd name="T71" fmla="*/ 90 h 108"/>
                <a:gd name="T72" fmla="*/ 174 w 198"/>
                <a:gd name="T73" fmla="*/ 48 h 108"/>
                <a:gd name="T74" fmla="*/ 174 w 198"/>
                <a:gd name="T75" fmla="*/ 72 h 108"/>
                <a:gd name="T76" fmla="*/ 180 w 198"/>
                <a:gd name="T77" fmla="*/ 66 h 108"/>
                <a:gd name="T78" fmla="*/ 186 w 198"/>
                <a:gd name="T79" fmla="*/ 48 h 108"/>
                <a:gd name="T80" fmla="*/ 192 w 198"/>
                <a:gd name="T81" fmla="*/ 84 h 108"/>
                <a:gd name="T82" fmla="*/ 198 w 198"/>
                <a:gd name="T83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8">
                  <a:moveTo>
                    <a:pt x="0" y="54"/>
                  </a:moveTo>
                  <a:lnTo>
                    <a:pt x="0" y="7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6" y="78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78"/>
                  </a:lnTo>
                  <a:lnTo>
                    <a:pt x="12" y="84"/>
                  </a:lnTo>
                  <a:lnTo>
                    <a:pt x="12" y="30"/>
                  </a:lnTo>
                  <a:lnTo>
                    <a:pt x="12" y="60"/>
                  </a:lnTo>
                  <a:lnTo>
                    <a:pt x="18" y="102"/>
                  </a:lnTo>
                  <a:lnTo>
                    <a:pt x="18" y="108"/>
                  </a:lnTo>
                  <a:lnTo>
                    <a:pt x="18" y="24"/>
                  </a:lnTo>
                  <a:lnTo>
                    <a:pt x="18" y="66"/>
                  </a:lnTo>
                  <a:lnTo>
                    <a:pt x="24" y="60"/>
                  </a:lnTo>
                  <a:lnTo>
                    <a:pt x="24" y="78"/>
                  </a:lnTo>
                  <a:lnTo>
                    <a:pt x="24" y="42"/>
                  </a:lnTo>
                  <a:lnTo>
                    <a:pt x="24" y="78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42" y="42"/>
                  </a:lnTo>
                  <a:lnTo>
                    <a:pt x="42" y="7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108"/>
                  </a:lnTo>
                  <a:lnTo>
                    <a:pt x="54" y="0"/>
                  </a:lnTo>
                  <a:lnTo>
                    <a:pt x="54" y="54"/>
                  </a:lnTo>
                  <a:lnTo>
                    <a:pt x="60" y="42"/>
                  </a:lnTo>
                  <a:lnTo>
                    <a:pt x="60" y="102"/>
                  </a:lnTo>
                  <a:lnTo>
                    <a:pt x="60" y="12"/>
                  </a:lnTo>
                  <a:lnTo>
                    <a:pt x="60" y="48"/>
                  </a:lnTo>
                  <a:lnTo>
                    <a:pt x="66" y="60"/>
                  </a:lnTo>
                  <a:lnTo>
                    <a:pt x="66" y="42"/>
                  </a:lnTo>
                  <a:lnTo>
                    <a:pt x="66" y="84"/>
                  </a:lnTo>
                  <a:lnTo>
                    <a:pt x="72" y="54"/>
                  </a:lnTo>
                  <a:lnTo>
                    <a:pt x="72" y="90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60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60"/>
                  </a:lnTo>
                  <a:lnTo>
                    <a:pt x="84" y="36"/>
                  </a:lnTo>
                  <a:lnTo>
                    <a:pt x="84" y="90"/>
                  </a:lnTo>
                  <a:lnTo>
                    <a:pt x="84" y="66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6" y="66"/>
                  </a:lnTo>
                  <a:lnTo>
                    <a:pt x="96" y="7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72"/>
                  </a:lnTo>
                  <a:lnTo>
                    <a:pt x="102" y="48"/>
                  </a:lnTo>
                  <a:lnTo>
                    <a:pt x="102" y="60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78"/>
                  </a:lnTo>
                  <a:lnTo>
                    <a:pt x="114" y="66"/>
                  </a:lnTo>
                  <a:lnTo>
                    <a:pt x="114" y="78"/>
                  </a:lnTo>
                  <a:lnTo>
                    <a:pt x="114" y="48"/>
                  </a:lnTo>
                  <a:lnTo>
                    <a:pt x="114" y="66"/>
                  </a:lnTo>
                  <a:lnTo>
                    <a:pt x="120" y="60"/>
                  </a:lnTo>
                  <a:lnTo>
                    <a:pt x="120" y="78"/>
                  </a:lnTo>
                  <a:lnTo>
                    <a:pt x="120" y="48"/>
                  </a:lnTo>
                  <a:lnTo>
                    <a:pt x="120" y="66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26" y="24"/>
                  </a:lnTo>
                  <a:lnTo>
                    <a:pt x="126" y="42"/>
                  </a:lnTo>
                  <a:lnTo>
                    <a:pt x="132" y="48"/>
                  </a:lnTo>
                  <a:lnTo>
                    <a:pt x="132" y="84"/>
                  </a:lnTo>
                  <a:lnTo>
                    <a:pt x="132" y="48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48"/>
                  </a:lnTo>
                  <a:lnTo>
                    <a:pt x="144" y="84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50" y="54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56" y="48"/>
                  </a:lnTo>
                  <a:lnTo>
                    <a:pt x="156" y="60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36"/>
                  </a:lnTo>
                  <a:lnTo>
                    <a:pt x="168" y="90"/>
                  </a:lnTo>
                  <a:lnTo>
                    <a:pt x="168" y="30"/>
                  </a:lnTo>
                  <a:lnTo>
                    <a:pt x="168" y="78"/>
                  </a:lnTo>
                  <a:lnTo>
                    <a:pt x="174" y="48"/>
                  </a:lnTo>
                  <a:lnTo>
                    <a:pt x="174" y="84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72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66"/>
                  </a:lnTo>
                  <a:lnTo>
                    <a:pt x="192" y="60"/>
                  </a:lnTo>
                  <a:lnTo>
                    <a:pt x="192" y="84"/>
                  </a:lnTo>
                  <a:lnTo>
                    <a:pt x="192" y="48"/>
                  </a:lnTo>
                  <a:lnTo>
                    <a:pt x="192" y="66"/>
                  </a:lnTo>
                  <a:lnTo>
                    <a:pt x="198" y="48"/>
                  </a:lnTo>
                  <a:lnTo>
                    <a:pt x="198" y="90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62"/>
            <p:cNvSpPr>
              <a:spLocks/>
            </p:cNvSpPr>
            <p:nvPr/>
          </p:nvSpPr>
          <p:spPr bwMode="auto">
            <a:xfrm>
              <a:off x="2257425" y="1562100"/>
              <a:ext cx="323850" cy="171450"/>
            </a:xfrm>
            <a:custGeom>
              <a:avLst/>
              <a:gdLst>
                <a:gd name="T0" fmla="*/ 6 w 204"/>
                <a:gd name="T1" fmla="*/ 66 h 108"/>
                <a:gd name="T2" fmla="*/ 6 w 204"/>
                <a:gd name="T3" fmla="*/ 78 h 108"/>
                <a:gd name="T4" fmla="*/ 12 w 204"/>
                <a:gd name="T5" fmla="*/ 36 h 108"/>
                <a:gd name="T6" fmla="*/ 18 w 204"/>
                <a:gd name="T7" fmla="*/ 42 h 108"/>
                <a:gd name="T8" fmla="*/ 24 w 204"/>
                <a:gd name="T9" fmla="*/ 72 h 108"/>
                <a:gd name="T10" fmla="*/ 30 w 204"/>
                <a:gd name="T11" fmla="*/ 78 h 108"/>
                <a:gd name="T12" fmla="*/ 36 w 204"/>
                <a:gd name="T13" fmla="*/ 60 h 108"/>
                <a:gd name="T14" fmla="*/ 36 w 204"/>
                <a:gd name="T15" fmla="*/ 54 h 108"/>
                <a:gd name="T16" fmla="*/ 42 w 204"/>
                <a:gd name="T17" fmla="*/ 18 h 108"/>
                <a:gd name="T18" fmla="*/ 48 w 204"/>
                <a:gd name="T19" fmla="*/ 72 h 108"/>
                <a:gd name="T20" fmla="*/ 54 w 204"/>
                <a:gd name="T21" fmla="*/ 54 h 108"/>
                <a:gd name="T22" fmla="*/ 54 w 204"/>
                <a:gd name="T23" fmla="*/ 66 h 108"/>
                <a:gd name="T24" fmla="*/ 60 w 204"/>
                <a:gd name="T25" fmla="*/ 36 h 108"/>
                <a:gd name="T26" fmla="*/ 66 w 204"/>
                <a:gd name="T27" fmla="*/ 78 h 108"/>
                <a:gd name="T28" fmla="*/ 72 w 204"/>
                <a:gd name="T29" fmla="*/ 36 h 108"/>
                <a:gd name="T30" fmla="*/ 72 w 204"/>
                <a:gd name="T31" fmla="*/ 66 h 108"/>
                <a:gd name="T32" fmla="*/ 78 w 204"/>
                <a:gd name="T33" fmla="*/ 36 h 108"/>
                <a:gd name="T34" fmla="*/ 84 w 204"/>
                <a:gd name="T35" fmla="*/ 78 h 108"/>
                <a:gd name="T36" fmla="*/ 90 w 204"/>
                <a:gd name="T37" fmla="*/ 54 h 108"/>
                <a:gd name="T38" fmla="*/ 90 w 204"/>
                <a:gd name="T39" fmla="*/ 72 h 108"/>
                <a:gd name="T40" fmla="*/ 96 w 204"/>
                <a:gd name="T41" fmla="*/ 36 h 108"/>
                <a:gd name="T42" fmla="*/ 102 w 204"/>
                <a:gd name="T43" fmla="*/ 84 h 108"/>
                <a:gd name="T44" fmla="*/ 108 w 204"/>
                <a:gd name="T45" fmla="*/ 66 h 108"/>
                <a:gd name="T46" fmla="*/ 108 w 204"/>
                <a:gd name="T47" fmla="*/ 54 h 108"/>
                <a:gd name="T48" fmla="*/ 114 w 204"/>
                <a:gd name="T49" fmla="*/ 0 h 108"/>
                <a:gd name="T50" fmla="*/ 120 w 204"/>
                <a:gd name="T51" fmla="*/ 18 h 108"/>
                <a:gd name="T52" fmla="*/ 126 w 204"/>
                <a:gd name="T53" fmla="*/ 12 h 108"/>
                <a:gd name="T54" fmla="*/ 132 w 204"/>
                <a:gd name="T55" fmla="*/ 78 h 108"/>
                <a:gd name="T56" fmla="*/ 138 w 204"/>
                <a:gd name="T57" fmla="*/ 54 h 108"/>
                <a:gd name="T58" fmla="*/ 138 w 204"/>
                <a:gd name="T59" fmla="*/ 48 h 108"/>
                <a:gd name="T60" fmla="*/ 144 w 204"/>
                <a:gd name="T61" fmla="*/ 66 h 108"/>
                <a:gd name="T62" fmla="*/ 150 w 204"/>
                <a:gd name="T63" fmla="*/ 48 h 108"/>
                <a:gd name="T64" fmla="*/ 156 w 204"/>
                <a:gd name="T65" fmla="*/ 42 h 108"/>
                <a:gd name="T66" fmla="*/ 162 w 204"/>
                <a:gd name="T67" fmla="*/ 90 h 108"/>
                <a:gd name="T68" fmla="*/ 168 w 204"/>
                <a:gd name="T69" fmla="*/ 24 h 108"/>
                <a:gd name="T70" fmla="*/ 174 w 204"/>
                <a:gd name="T71" fmla="*/ 72 h 108"/>
                <a:gd name="T72" fmla="*/ 180 w 204"/>
                <a:gd name="T73" fmla="*/ 42 h 108"/>
                <a:gd name="T74" fmla="*/ 186 w 204"/>
                <a:gd name="T75" fmla="*/ 54 h 108"/>
                <a:gd name="T76" fmla="*/ 186 w 204"/>
                <a:gd name="T77" fmla="*/ 54 h 108"/>
                <a:gd name="T78" fmla="*/ 192 w 204"/>
                <a:gd name="T79" fmla="*/ 18 h 108"/>
                <a:gd name="T80" fmla="*/ 198 w 204"/>
                <a:gd name="T81" fmla="*/ 42 h 108"/>
                <a:gd name="T82" fmla="*/ 204 w 204"/>
                <a:gd name="T83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8">
                  <a:moveTo>
                    <a:pt x="0" y="36"/>
                  </a:moveTo>
                  <a:lnTo>
                    <a:pt x="0" y="54"/>
                  </a:lnTo>
                  <a:lnTo>
                    <a:pt x="6" y="66"/>
                  </a:lnTo>
                  <a:lnTo>
                    <a:pt x="6" y="78"/>
                  </a:lnTo>
                  <a:lnTo>
                    <a:pt x="6" y="36"/>
                  </a:lnTo>
                  <a:lnTo>
                    <a:pt x="6" y="78"/>
                  </a:lnTo>
                  <a:lnTo>
                    <a:pt x="12" y="66"/>
                  </a:lnTo>
                  <a:lnTo>
                    <a:pt x="12" y="78"/>
                  </a:lnTo>
                  <a:lnTo>
                    <a:pt x="12" y="36"/>
                  </a:lnTo>
                  <a:lnTo>
                    <a:pt x="18" y="54"/>
                  </a:lnTo>
                  <a:lnTo>
                    <a:pt x="18" y="72"/>
                  </a:lnTo>
                  <a:lnTo>
                    <a:pt x="18" y="42"/>
                  </a:lnTo>
                  <a:lnTo>
                    <a:pt x="18" y="72"/>
                  </a:lnTo>
                  <a:lnTo>
                    <a:pt x="24" y="60"/>
                  </a:lnTo>
                  <a:lnTo>
                    <a:pt x="24" y="72"/>
                  </a:lnTo>
                  <a:lnTo>
                    <a:pt x="24" y="42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30"/>
                  </a:lnTo>
                  <a:lnTo>
                    <a:pt x="30" y="42"/>
                  </a:lnTo>
                  <a:lnTo>
                    <a:pt x="36" y="60"/>
                  </a:lnTo>
                  <a:lnTo>
                    <a:pt x="36" y="78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42" y="60"/>
                  </a:lnTo>
                  <a:lnTo>
                    <a:pt x="42" y="96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60"/>
                  </a:lnTo>
                  <a:lnTo>
                    <a:pt x="48" y="7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72" y="36"/>
                  </a:lnTo>
                  <a:lnTo>
                    <a:pt x="72" y="84"/>
                  </a:lnTo>
                  <a:lnTo>
                    <a:pt x="72" y="36"/>
                  </a:lnTo>
                  <a:lnTo>
                    <a:pt x="72" y="66"/>
                  </a:lnTo>
                  <a:lnTo>
                    <a:pt x="78" y="60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84" y="54"/>
                  </a:lnTo>
                  <a:lnTo>
                    <a:pt x="84" y="78"/>
                  </a:lnTo>
                  <a:lnTo>
                    <a:pt x="84" y="36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0"/>
                  </a:lnTo>
                  <a:lnTo>
                    <a:pt x="90" y="72"/>
                  </a:lnTo>
                  <a:lnTo>
                    <a:pt x="96" y="60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84"/>
                  </a:lnTo>
                  <a:lnTo>
                    <a:pt x="102" y="3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90"/>
                  </a:lnTo>
                  <a:lnTo>
                    <a:pt x="108" y="30"/>
                  </a:lnTo>
                  <a:lnTo>
                    <a:pt x="108" y="54"/>
                  </a:lnTo>
                  <a:lnTo>
                    <a:pt x="114" y="42"/>
                  </a:lnTo>
                  <a:lnTo>
                    <a:pt x="114" y="102"/>
                  </a:lnTo>
                  <a:lnTo>
                    <a:pt x="114" y="0"/>
                  </a:lnTo>
                  <a:lnTo>
                    <a:pt x="114" y="30"/>
                  </a:lnTo>
                  <a:lnTo>
                    <a:pt x="120" y="66"/>
                  </a:lnTo>
                  <a:lnTo>
                    <a:pt x="120" y="18"/>
                  </a:lnTo>
                  <a:lnTo>
                    <a:pt x="120" y="102"/>
                  </a:lnTo>
                  <a:lnTo>
                    <a:pt x="126" y="90"/>
                  </a:lnTo>
                  <a:lnTo>
                    <a:pt x="126" y="12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8" y="54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48"/>
                  </a:lnTo>
                  <a:lnTo>
                    <a:pt x="144" y="24"/>
                  </a:lnTo>
                  <a:lnTo>
                    <a:pt x="144" y="84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6" y="42"/>
                  </a:lnTo>
                  <a:lnTo>
                    <a:pt x="156" y="66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62" y="66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78"/>
                  </a:lnTo>
                  <a:lnTo>
                    <a:pt x="174" y="66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60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54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54"/>
                  </a:lnTo>
                  <a:lnTo>
                    <a:pt x="192" y="72"/>
                  </a:lnTo>
                  <a:lnTo>
                    <a:pt x="192" y="108"/>
                  </a:lnTo>
                  <a:lnTo>
                    <a:pt x="192" y="18"/>
                  </a:lnTo>
                  <a:lnTo>
                    <a:pt x="192" y="78"/>
                  </a:lnTo>
                  <a:lnTo>
                    <a:pt x="198" y="72"/>
                  </a:lnTo>
                  <a:lnTo>
                    <a:pt x="198" y="42"/>
                  </a:lnTo>
                  <a:lnTo>
                    <a:pt x="198" y="66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36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63"/>
            <p:cNvSpPr>
              <a:spLocks/>
            </p:cNvSpPr>
            <p:nvPr/>
          </p:nvSpPr>
          <p:spPr bwMode="auto">
            <a:xfrm>
              <a:off x="2581275" y="1581150"/>
              <a:ext cx="323850" cy="142875"/>
            </a:xfrm>
            <a:custGeom>
              <a:avLst/>
              <a:gdLst>
                <a:gd name="T0" fmla="*/ 6 w 204"/>
                <a:gd name="T1" fmla="*/ 72 h 90"/>
                <a:gd name="T2" fmla="*/ 12 w 204"/>
                <a:gd name="T3" fmla="*/ 30 h 90"/>
                <a:gd name="T4" fmla="*/ 18 w 204"/>
                <a:gd name="T5" fmla="*/ 54 h 90"/>
                <a:gd name="T6" fmla="*/ 18 w 204"/>
                <a:gd name="T7" fmla="*/ 42 h 90"/>
                <a:gd name="T8" fmla="*/ 24 w 204"/>
                <a:gd name="T9" fmla="*/ 30 h 90"/>
                <a:gd name="T10" fmla="*/ 30 w 204"/>
                <a:gd name="T11" fmla="*/ 60 h 90"/>
                <a:gd name="T12" fmla="*/ 36 w 204"/>
                <a:gd name="T13" fmla="*/ 18 h 90"/>
                <a:gd name="T14" fmla="*/ 42 w 204"/>
                <a:gd name="T15" fmla="*/ 72 h 90"/>
                <a:gd name="T16" fmla="*/ 48 w 204"/>
                <a:gd name="T17" fmla="*/ 24 h 90"/>
                <a:gd name="T18" fmla="*/ 54 w 204"/>
                <a:gd name="T19" fmla="*/ 42 h 90"/>
                <a:gd name="T20" fmla="*/ 54 w 204"/>
                <a:gd name="T21" fmla="*/ 54 h 90"/>
                <a:gd name="T22" fmla="*/ 60 w 204"/>
                <a:gd name="T23" fmla="*/ 6 h 90"/>
                <a:gd name="T24" fmla="*/ 66 w 204"/>
                <a:gd name="T25" fmla="*/ 90 h 90"/>
                <a:gd name="T26" fmla="*/ 72 w 204"/>
                <a:gd name="T27" fmla="*/ 36 h 90"/>
                <a:gd name="T28" fmla="*/ 72 w 204"/>
                <a:gd name="T29" fmla="*/ 42 h 90"/>
                <a:gd name="T30" fmla="*/ 78 w 204"/>
                <a:gd name="T31" fmla="*/ 30 h 90"/>
                <a:gd name="T32" fmla="*/ 84 w 204"/>
                <a:gd name="T33" fmla="*/ 60 h 90"/>
                <a:gd name="T34" fmla="*/ 90 w 204"/>
                <a:gd name="T35" fmla="*/ 48 h 90"/>
                <a:gd name="T36" fmla="*/ 90 w 204"/>
                <a:gd name="T37" fmla="*/ 54 h 90"/>
                <a:gd name="T38" fmla="*/ 96 w 204"/>
                <a:gd name="T39" fmla="*/ 6 h 90"/>
                <a:gd name="T40" fmla="*/ 102 w 204"/>
                <a:gd name="T41" fmla="*/ 66 h 90"/>
                <a:gd name="T42" fmla="*/ 108 w 204"/>
                <a:gd name="T43" fmla="*/ 48 h 90"/>
                <a:gd name="T44" fmla="*/ 108 w 204"/>
                <a:gd name="T45" fmla="*/ 42 h 90"/>
                <a:gd name="T46" fmla="*/ 114 w 204"/>
                <a:gd name="T47" fmla="*/ 30 h 90"/>
                <a:gd name="T48" fmla="*/ 120 w 204"/>
                <a:gd name="T49" fmla="*/ 66 h 90"/>
                <a:gd name="T50" fmla="*/ 126 w 204"/>
                <a:gd name="T51" fmla="*/ 72 h 90"/>
                <a:gd name="T52" fmla="*/ 132 w 204"/>
                <a:gd name="T53" fmla="*/ 42 h 90"/>
                <a:gd name="T54" fmla="*/ 132 w 204"/>
                <a:gd name="T55" fmla="*/ 36 h 90"/>
                <a:gd name="T56" fmla="*/ 138 w 204"/>
                <a:gd name="T57" fmla="*/ 24 h 90"/>
                <a:gd name="T58" fmla="*/ 144 w 204"/>
                <a:gd name="T59" fmla="*/ 66 h 90"/>
                <a:gd name="T60" fmla="*/ 150 w 204"/>
                <a:gd name="T61" fmla="*/ 48 h 90"/>
                <a:gd name="T62" fmla="*/ 150 w 204"/>
                <a:gd name="T63" fmla="*/ 42 h 90"/>
                <a:gd name="T64" fmla="*/ 156 w 204"/>
                <a:gd name="T65" fmla="*/ 18 h 90"/>
                <a:gd name="T66" fmla="*/ 162 w 204"/>
                <a:gd name="T67" fmla="*/ 66 h 90"/>
                <a:gd name="T68" fmla="*/ 168 w 204"/>
                <a:gd name="T69" fmla="*/ 42 h 90"/>
                <a:gd name="T70" fmla="*/ 168 w 204"/>
                <a:gd name="T71" fmla="*/ 54 h 90"/>
                <a:gd name="T72" fmla="*/ 174 w 204"/>
                <a:gd name="T73" fmla="*/ 18 h 90"/>
                <a:gd name="T74" fmla="*/ 180 w 204"/>
                <a:gd name="T75" fmla="*/ 60 h 90"/>
                <a:gd name="T76" fmla="*/ 186 w 204"/>
                <a:gd name="T77" fmla="*/ 60 h 90"/>
                <a:gd name="T78" fmla="*/ 186 w 204"/>
                <a:gd name="T79" fmla="*/ 48 h 90"/>
                <a:gd name="T80" fmla="*/ 192 w 204"/>
                <a:gd name="T81" fmla="*/ 36 h 90"/>
                <a:gd name="T82" fmla="*/ 198 w 204"/>
                <a:gd name="T83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0">
                  <a:moveTo>
                    <a:pt x="0" y="36"/>
                  </a:moveTo>
                  <a:lnTo>
                    <a:pt x="6" y="48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18" y="30"/>
                  </a:lnTo>
                  <a:lnTo>
                    <a:pt x="18" y="42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24" y="30"/>
                  </a:lnTo>
                  <a:lnTo>
                    <a:pt x="24" y="48"/>
                  </a:lnTo>
                  <a:lnTo>
                    <a:pt x="30" y="42"/>
                  </a:lnTo>
                  <a:lnTo>
                    <a:pt x="30" y="60"/>
                  </a:lnTo>
                  <a:lnTo>
                    <a:pt x="30" y="36"/>
                  </a:lnTo>
                  <a:lnTo>
                    <a:pt x="36" y="42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18"/>
                  </a:lnTo>
                  <a:lnTo>
                    <a:pt x="42" y="42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48" y="36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24"/>
                  </a:lnTo>
                  <a:lnTo>
                    <a:pt x="54" y="54"/>
                  </a:lnTo>
                  <a:lnTo>
                    <a:pt x="60" y="30"/>
                  </a:lnTo>
                  <a:lnTo>
                    <a:pt x="60" y="78"/>
                  </a:lnTo>
                  <a:lnTo>
                    <a:pt x="60" y="6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66" y="90"/>
                  </a:lnTo>
                  <a:lnTo>
                    <a:pt x="66" y="0"/>
                  </a:lnTo>
                  <a:lnTo>
                    <a:pt x="66" y="30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54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36"/>
                  </a:lnTo>
                  <a:lnTo>
                    <a:pt x="90" y="54"/>
                  </a:lnTo>
                  <a:lnTo>
                    <a:pt x="96" y="42"/>
                  </a:lnTo>
                  <a:lnTo>
                    <a:pt x="96" y="84"/>
                  </a:lnTo>
                  <a:lnTo>
                    <a:pt x="96" y="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08" y="24"/>
                  </a:lnTo>
                  <a:lnTo>
                    <a:pt x="108" y="42"/>
                  </a:lnTo>
                  <a:lnTo>
                    <a:pt x="114" y="36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36"/>
                  </a:lnTo>
                  <a:lnTo>
                    <a:pt x="120" y="66"/>
                  </a:lnTo>
                  <a:lnTo>
                    <a:pt x="120" y="24"/>
                  </a:lnTo>
                  <a:lnTo>
                    <a:pt x="120" y="36"/>
                  </a:lnTo>
                  <a:lnTo>
                    <a:pt x="126" y="72"/>
                  </a:lnTo>
                  <a:lnTo>
                    <a:pt x="126" y="18"/>
                  </a:lnTo>
                  <a:lnTo>
                    <a:pt x="126" y="30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44" y="36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2"/>
                  </a:lnTo>
                  <a:lnTo>
                    <a:pt x="150" y="48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42"/>
                  </a:lnTo>
                  <a:lnTo>
                    <a:pt x="156" y="24"/>
                  </a:lnTo>
                  <a:lnTo>
                    <a:pt x="156" y="7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62" y="24"/>
                  </a:lnTo>
                  <a:lnTo>
                    <a:pt x="162" y="48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68" y="1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72"/>
                  </a:lnTo>
                  <a:lnTo>
                    <a:pt x="174" y="18"/>
                  </a:lnTo>
                  <a:lnTo>
                    <a:pt x="174" y="36"/>
                  </a:lnTo>
                  <a:lnTo>
                    <a:pt x="180" y="60"/>
                  </a:lnTo>
                  <a:lnTo>
                    <a:pt x="180" y="60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6" y="60"/>
                  </a:lnTo>
                  <a:lnTo>
                    <a:pt x="186" y="66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24"/>
                  </a:lnTo>
                  <a:lnTo>
                    <a:pt x="192" y="60"/>
                  </a:lnTo>
                  <a:lnTo>
                    <a:pt x="192" y="36"/>
                  </a:lnTo>
                  <a:lnTo>
                    <a:pt x="198" y="60"/>
                  </a:lnTo>
                  <a:lnTo>
                    <a:pt x="198" y="78"/>
                  </a:lnTo>
                  <a:lnTo>
                    <a:pt x="198" y="12"/>
                  </a:lnTo>
                  <a:lnTo>
                    <a:pt x="198" y="60"/>
                  </a:lnTo>
                  <a:lnTo>
                    <a:pt x="204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64"/>
            <p:cNvSpPr>
              <a:spLocks/>
            </p:cNvSpPr>
            <p:nvPr/>
          </p:nvSpPr>
          <p:spPr bwMode="auto">
            <a:xfrm>
              <a:off x="2905125" y="1562100"/>
              <a:ext cx="314325" cy="161925"/>
            </a:xfrm>
            <a:custGeom>
              <a:avLst/>
              <a:gdLst>
                <a:gd name="T0" fmla="*/ 0 w 198"/>
                <a:gd name="T1" fmla="*/ 36 h 102"/>
                <a:gd name="T2" fmla="*/ 6 w 198"/>
                <a:gd name="T3" fmla="*/ 78 h 102"/>
                <a:gd name="T4" fmla="*/ 12 w 198"/>
                <a:gd name="T5" fmla="*/ 42 h 102"/>
                <a:gd name="T6" fmla="*/ 12 w 198"/>
                <a:gd name="T7" fmla="*/ 72 h 102"/>
                <a:gd name="T8" fmla="*/ 18 w 198"/>
                <a:gd name="T9" fmla="*/ 48 h 102"/>
                <a:gd name="T10" fmla="*/ 24 w 198"/>
                <a:gd name="T11" fmla="*/ 66 h 102"/>
                <a:gd name="T12" fmla="*/ 30 w 198"/>
                <a:gd name="T13" fmla="*/ 66 h 102"/>
                <a:gd name="T14" fmla="*/ 30 w 198"/>
                <a:gd name="T15" fmla="*/ 48 h 102"/>
                <a:gd name="T16" fmla="*/ 36 w 198"/>
                <a:gd name="T17" fmla="*/ 42 h 102"/>
                <a:gd name="T18" fmla="*/ 42 w 198"/>
                <a:gd name="T19" fmla="*/ 102 h 102"/>
                <a:gd name="T20" fmla="*/ 48 w 198"/>
                <a:gd name="T21" fmla="*/ 48 h 102"/>
                <a:gd name="T22" fmla="*/ 48 w 198"/>
                <a:gd name="T23" fmla="*/ 66 h 102"/>
                <a:gd name="T24" fmla="*/ 54 w 198"/>
                <a:gd name="T25" fmla="*/ 36 h 102"/>
                <a:gd name="T26" fmla="*/ 60 w 198"/>
                <a:gd name="T27" fmla="*/ 48 h 102"/>
                <a:gd name="T28" fmla="*/ 66 w 198"/>
                <a:gd name="T29" fmla="*/ 78 h 102"/>
                <a:gd name="T30" fmla="*/ 72 w 198"/>
                <a:gd name="T31" fmla="*/ 60 h 102"/>
                <a:gd name="T32" fmla="*/ 78 w 198"/>
                <a:gd name="T33" fmla="*/ 66 h 102"/>
                <a:gd name="T34" fmla="*/ 78 w 198"/>
                <a:gd name="T35" fmla="*/ 72 h 102"/>
                <a:gd name="T36" fmla="*/ 84 w 198"/>
                <a:gd name="T37" fmla="*/ 36 h 102"/>
                <a:gd name="T38" fmla="*/ 90 w 198"/>
                <a:gd name="T39" fmla="*/ 72 h 102"/>
                <a:gd name="T40" fmla="*/ 96 w 198"/>
                <a:gd name="T41" fmla="*/ 66 h 102"/>
                <a:gd name="T42" fmla="*/ 96 w 198"/>
                <a:gd name="T43" fmla="*/ 60 h 102"/>
                <a:gd name="T44" fmla="*/ 102 w 198"/>
                <a:gd name="T45" fmla="*/ 42 h 102"/>
                <a:gd name="T46" fmla="*/ 108 w 198"/>
                <a:gd name="T47" fmla="*/ 66 h 102"/>
                <a:gd name="T48" fmla="*/ 114 w 198"/>
                <a:gd name="T49" fmla="*/ 54 h 102"/>
                <a:gd name="T50" fmla="*/ 114 w 198"/>
                <a:gd name="T51" fmla="*/ 54 h 102"/>
                <a:gd name="T52" fmla="*/ 120 w 198"/>
                <a:gd name="T53" fmla="*/ 12 h 102"/>
                <a:gd name="T54" fmla="*/ 126 w 198"/>
                <a:gd name="T55" fmla="*/ 72 h 102"/>
                <a:gd name="T56" fmla="*/ 132 w 198"/>
                <a:gd name="T57" fmla="*/ 36 h 102"/>
                <a:gd name="T58" fmla="*/ 138 w 198"/>
                <a:gd name="T59" fmla="*/ 72 h 102"/>
                <a:gd name="T60" fmla="*/ 144 w 198"/>
                <a:gd name="T61" fmla="*/ 54 h 102"/>
                <a:gd name="T62" fmla="*/ 144 w 198"/>
                <a:gd name="T63" fmla="*/ 66 h 102"/>
                <a:gd name="T64" fmla="*/ 150 w 198"/>
                <a:gd name="T65" fmla="*/ 18 h 102"/>
                <a:gd name="T66" fmla="*/ 156 w 198"/>
                <a:gd name="T67" fmla="*/ 36 h 102"/>
                <a:gd name="T68" fmla="*/ 162 w 198"/>
                <a:gd name="T69" fmla="*/ 90 h 102"/>
                <a:gd name="T70" fmla="*/ 168 w 198"/>
                <a:gd name="T71" fmla="*/ 48 h 102"/>
                <a:gd name="T72" fmla="*/ 174 w 198"/>
                <a:gd name="T73" fmla="*/ 66 h 102"/>
                <a:gd name="T74" fmla="*/ 174 w 198"/>
                <a:gd name="T75" fmla="*/ 48 h 102"/>
                <a:gd name="T76" fmla="*/ 180 w 198"/>
                <a:gd name="T77" fmla="*/ 72 h 102"/>
                <a:gd name="T78" fmla="*/ 186 w 198"/>
                <a:gd name="T79" fmla="*/ 42 h 102"/>
                <a:gd name="T80" fmla="*/ 192 w 198"/>
                <a:gd name="T81" fmla="*/ 78 h 102"/>
                <a:gd name="T82" fmla="*/ 198 w 198"/>
                <a:gd name="T83" fmla="*/ 3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2">
                  <a:moveTo>
                    <a:pt x="0" y="54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54"/>
                  </a:lnTo>
                  <a:lnTo>
                    <a:pt x="6" y="48"/>
                  </a:lnTo>
                  <a:lnTo>
                    <a:pt x="6" y="7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78"/>
                  </a:lnTo>
                  <a:lnTo>
                    <a:pt x="12" y="42"/>
                  </a:lnTo>
                  <a:lnTo>
                    <a:pt x="12" y="72"/>
                  </a:lnTo>
                  <a:lnTo>
                    <a:pt x="18" y="54"/>
                  </a:lnTo>
                  <a:lnTo>
                    <a:pt x="18" y="66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24" y="60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102"/>
                  </a:lnTo>
                  <a:lnTo>
                    <a:pt x="42" y="0"/>
                  </a:lnTo>
                  <a:lnTo>
                    <a:pt x="42" y="72"/>
                  </a:lnTo>
                  <a:lnTo>
                    <a:pt x="48" y="48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42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72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60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60"/>
                  </a:lnTo>
                  <a:lnTo>
                    <a:pt x="72" y="72"/>
                  </a:lnTo>
                  <a:lnTo>
                    <a:pt x="72" y="36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72"/>
                  </a:lnTo>
                  <a:lnTo>
                    <a:pt x="84" y="48"/>
                  </a:lnTo>
                  <a:lnTo>
                    <a:pt x="84" y="84"/>
                  </a:lnTo>
                  <a:lnTo>
                    <a:pt x="84" y="36"/>
                  </a:lnTo>
                  <a:lnTo>
                    <a:pt x="84" y="66"/>
                  </a:lnTo>
                  <a:lnTo>
                    <a:pt x="90" y="54"/>
                  </a:lnTo>
                  <a:lnTo>
                    <a:pt x="90" y="72"/>
                  </a:lnTo>
                  <a:lnTo>
                    <a:pt x="90" y="42"/>
                  </a:lnTo>
                  <a:lnTo>
                    <a:pt x="90" y="6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42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66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102"/>
                  </a:lnTo>
                  <a:lnTo>
                    <a:pt x="114" y="6"/>
                  </a:lnTo>
                  <a:lnTo>
                    <a:pt x="114" y="54"/>
                  </a:lnTo>
                  <a:lnTo>
                    <a:pt x="120" y="60"/>
                  </a:lnTo>
                  <a:lnTo>
                    <a:pt x="120" y="96"/>
                  </a:lnTo>
                  <a:lnTo>
                    <a:pt x="120" y="12"/>
                  </a:lnTo>
                  <a:lnTo>
                    <a:pt x="120" y="90"/>
                  </a:lnTo>
                  <a:lnTo>
                    <a:pt x="126" y="54"/>
                  </a:lnTo>
                  <a:lnTo>
                    <a:pt x="126" y="72"/>
                  </a:lnTo>
                  <a:lnTo>
                    <a:pt x="126" y="42"/>
                  </a:lnTo>
                  <a:lnTo>
                    <a:pt x="126" y="72"/>
                  </a:lnTo>
                  <a:lnTo>
                    <a:pt x="132" y="36"/>
                  </a:lnTo>
                  <a:lnTo>
                    <a:pt x="132" y="78"/>
                  </a:lnTo>
                  <a:lnTo>
                    <a:pt x="132" y="60"/>
                  </a:lnTo>
                  <a:lnTo>
                    <a:pt x="138" y="72"/>
                  </a:lnTo>
                  <a:lnTo>
                    <a:pt x="138" y="42"/>
                  </a:lnTo>
                  <a:lnTo>
                    <a:pt x="138" y="60"/>
                  </a:lnTo>
                  <a:lnTo>
                    <a:pt x="144" y="54"/>
                  </a:lnTo>
                  <a:lnTo>
                    <a:pt x="144" y="78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48"/>
                  </a:lnTo>
                  <a:lnTo>
                    <a:pt x="150" y="90"/>
                  </a:lnTo>
                  <a:lnTo>
                    <a:pt x="150" y="18"/>
                  </a:lnTo>
                  <a:lnTo>
                    <a:pt x="150" y="42"/>
                  </a:lnTo>
                  <a:lnTo>
                    <a:pt x="156" y="66"/>
                  </a:lnTo>
                  <a:lnTo>
                    <a:pt x="156" y="36"/>
                  </a:lnTo>
                  <a:lnTo>
                    <a:pt x="156" y="84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0"/>
                  </a:lnTo>
                  <a:lnTo>
                    <a:pt x="162" y="66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54"/>
                  </a:lnTo>
                  <a:lnTo>
                    <a:pt x="174" y="66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30"/>
                  </a:lnTo>
                  <a:lnTo>
                    <a:pt x="180" y="84"/>
                  </a:lnTo>
                  <a:lnTo>
                    <a:pt x="180" y="72"/>
                  </a:lnTo>
                  <a:lnTo>
                    <a:pt x="186" y="42"/>
                  </a:lnTo>
                  <a:lnTo>
                    <a:pt x="186" y="7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48"/>
                  </a:lnTo>
                  <a:lnTo>
                    <a:pt x="192" y="78"/>
                  </a:lnTo>
                  <a:lnTo>
                    <a:pt x="192" y="48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78"/>
                  </a:lnTo>
                  <a:lnTo>
                    <a:pt x="198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65"/>
            <p:cNvSpPr>
              <a:spLocks/>
            </p:cNvSpPr>
            <p:nvPr/>
          </p:nvSpPr>
          <p:spPr bwMode="auto">
            <a:xfrm>
              <a:off x="3219450" y="1600200"/>
              <a:ext cx="323850" cy="104775"/>
            </a:xfrm>
            <a:custGeom>
              <a:avLst/>
              <a:gdLst>
                <a:gd name="T0" fmla="*/ 6 w 204"/>
                <a:gd name="T1" fmla="*/ 42 h 66"/>
                <a:gd name="T2" fmla="*/ 12 w 204"/>
                <a:gd name="T3" fmla="*/ 54 h 66"/>
                <a:gd name="T4" fmla="*/ 18 w 204"/>
                <a:gd name="T5" fmla="*/ 42 h 66"/>
                <a:gd name="T6" fmla="*/ 18 w 204"/>
                <a:gd name="T7" fmla="*/ 36 h 66"/>
                <a:gd name="T8" fmla="*/ 24 w 204"/>
                <a:gd name="T9" fmla="*/ 48 h 66"/>
                <a:gd name="T10" fmla="*/ 30 w 204"/>
                <a:gd name="T11" fmla="*/ 0 h 66"/>
                <a:gd name="T12" fmla="*/ 36 w 204"/>
                <a:gd name="T13" fmla="*/ 66 h 66"/>
                <a:gd name="T14" fmla="*/ 42 w 204"/>
                <a:gd name="T15" fmla="*/ 18 h 66"/>
                <a:gd name="T16" fmla="*/ 42 w 204"/>
                <a:gd name="T17" fmla="*/ 24 h 66"/>
                <a:gd name="T18" fmla="*/ 48 w 204"/>
                <a:gd name="T19" fmla="*/ 18 h 66"/>
                <a:gd name="T20" fmla="*/ 54 w 204"/>
                <a:gd name="T21" fmla="*/ 18 h 66"/>
                <a:gd name="T22" fmla="*/ 60 w 204"/>
                <a:gd name="T23" fmla="*/ 54 h 66"/>
                <a:gd name="T24" fmla="*/ 66 w 204"/>
                <a:gd name="T25" fmla="*/ 18 h 66"/>
                <a:gd name="T26" fmla="*/ 72 w 204"/>
                <a:gd name="T27" fmla="*/ 48 h 66"/>
                <a:gd name="T28" fmla="*/ 72 w 204"/>
                <a:gd name="T29" fmla="*/ 24 h 66"/>
                <a:gd name="T30" fmla="*/ 78 w 204"/>
                <a:gd name="T31" fmla="*/ 24 h 66"/>
                <a:gd name="T32" fmla="*/ 84 w 204"/>
                <a:gd name="T33" fmla="*/ 48 h 66"/>
                <a:gd name="T34" fmla="*/ 90 w 204"/>
                <a:gd name="T35" fmla="*/ 54 h 66"/>
                <a:gd name="T36" fmla="*/ 96 w 204"/>
                <a:gd name="T37" fmla="*/ 48 h 66"/>
                <a:gd name="T38" fmla="*/ 96 w 204"/>
                <a:gd name="T39" fmla="*/ 42 h 66"/>
                <a:gd name="T40" fmla="*/ 102 w 204"/>
                <a:gd name="T41" fmla="*/ 6 h 66"/>
                <a:gd name="T42" fmla="*/ 108 w 204"/>
                <a:gd name="T43" fmla="*/ 66 h 66"/>
                <a:gd name="T44" fmla="*/ 114 w 204"/>
                <a:gd name="T45" fmla="*/ 48 h 66"/>
                <a:gd name="T46" fmla="*/ 120 w 204"/>
                <a:gd name="T47" fmla="*/ 36 h 66"/>
                <a:gd name="T48" fmla="*/ 120 w 204"/>
                <a:gd name="T49" fmla="*/ 36 h 66"/>
                <a:gd name="T50" fmla="*/ 126 w 204"/>
                <a:gd name="T51" fmla="*/ 18 h 66"/>
                <a:gd name="T52" fmla="*/ 132 w 204"/>
                <a:gd name="T53" fmla="*/ 48 h 66"/>
                <a:gd name="T54" fmla="*/ 138 w 204"/>
                <a:gd name="T55" fmla="*/ 30 h 66"/>
                <a:gd name="T56" fmla="*/ 138 w 204"/>
                <a:gd name="T57" fmla="*/ 18 h 66"/>
                <a:gd name="T58" fmla="*/ 144 w 204"/>
                <a:gd name="T59" fmla="*/ 18 h 66"/>
                <a:gd name="T60" fmla="*/ 150 w 204"/>
                <a:gd name="T61" fmla="*/ 48 h 66"/>
                <a:gd name="T62" fmla="*/ 156 w 204"/>
                <a:gd name="T63" fmla="*/ 18 h 66"/>
                <a:gd name="T64" fmla="*/ 162 w 204"/>
                <a:gd name="T65" fmla="*/ 24 h 66"/>
                <a:gd name="T66" fmla="*/ 162 w 204"/>
                <a:gd name="T67" fmla="*/ 42 h 66"/>
                <a:gd name="T68" fmla="*/ 168 w 204"/>
                <a:gd name="T69" fmla="*/ 12 h 66"/>
                <a:gd name="T70" fmla="*/ 174 w 204"/>
                <a:gd name="T71" fmla="*/ 18 h 66"/>
                <a:gd name="T72" fmla="*/ 180 w 204"/>
                <a:gd name="T73" fmla="*/ 48 h 66"/>
                <a:gd name="T74" fmla="*/ 186 w 204"/>
                <a:gd name="T75" fmla="*/ 42 h 66"/>
                <a:gd name="T76" fmla="*/ 186 w 204"/>
                <a:gd name="T77" fmla="*/ 18 h 66"/>
                <a:gd name="T78" fmla="*/ 192 w 204"/>
                <a:gd name="T79" fmla="*/ 24 h 66"/>
                <a:gd name="T80" fmla="*/ 198 w 204"/>
                <a:gd name="T81" fmla="*/ 48 h 66"/>
                <a:gd name="T82" fmla="*/ 204 w 204"/>
                <a:gd name="T83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66">
                  <a:moveTo>
                    <a:pt x="0" y="24"/>
                  </a:moveTo>
                  <a:lnTo>
                    <a:pt x="6" y="36"/>
                  </a:lnTo>
                  <a:lnTo>
                    <a:pt x="6" y="42"/>
                  </a:lnTo>
                  <a:lnTo>
                    <a:pt x="6" y="18"/>
                  </a:lnTo>
                  <a:lnTo>
                    <a:pt x="12" y="36"/>
                  </a:lnTo>
                  <a:lnTo>
                    <a:pt x="12" y="54"/>
                  </a:lnTo>
                  <a:lnTo>
                    <a:pt x="12" y="12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8" y="18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66"/>
                  </a:lnTo>
                  <a:lnTo>
                    <a:pt x="30" y="0"/>
                  </a:lnTo>
                  <a:lnTo>
                    <a:pt x="30" y="60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36" y="0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2" y="48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48" y="48"/>
                  </a:lnTo>
                  <a:lnTo>
                    <a:pt x="48" y="18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0" y="54"/>
                  </a:lnTo>
                  <a:lnTo>
                    <a:pt x="60" y="18"/>
                  </a:lnTo>
                  <a:lnTo>
                    <a:pt x="60" y="42"/>
                  </a:lnTo>
                  <a:lnTo>
                    <a:pt x="66" y="18"/>
                  </a:lnTo>
                  <a:lnTo>
                    <a:pt x="66" y="48"/>
                  </a:lnTo>
                  <a:lnTo>
                    <a:pt x="66" y="12"/>
                  </a:lnTo>
                  <a:lnTo>
                    <a:pt x="72" y="48"/>
                  </a:lnTo>
                  <a:lnTo>
                    <a:pt x="72" y="54"/>
                  </a:lnTo>
                  <a:lnTo>
                    <a:pt x="72" y="18"/>
                  </a:lnTo>
                  <a:lnTo>
                    <a:pt x="72" y="24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24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12"/>
                  </a:lnTo>
                  <a:lnTo>
                    <a:pt x="96" y="42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2" y="6"/>
                  </a:lnTo>
                  <a:lnTo>
                    <a:pt x="102" y="30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08" y="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14" y="18"/>
                  </a:lnTo>
                  <a:lnTo>
                    <a:pt x="114" y="30"/>
                  </a:lnTo>
                  <a:lnTo>
                    <a:pt x="120" y="36"/>
                  </a:lnTo>
                  <a:lnTo>
                    <a:pt x="120" y="42"/>
                  </a:lnTo>
                  <a:lnTo>
                    <a:pt x="120" y="18"/>
                  </a:lnTo>
                  <a:lnTo>
                    <a:pt x="120" y="36"/>
                  </a:lnTo>
                  <a:lnTo>
                    <a:pt x="126" y="30"/>
                  </a:lnTo>
                  <a:lnTo>
                    <a:pt x="126" y="42"/>
                  </a:lnTo>
                  <a:lnTo>
                    <a:pt x="126" y="18"/>
                  </a:lnTo>
                  <a:lnTo>
                    <a:pt x="126" y="36"/>
                  </a:lnTo>
                  <a:lnTo>
                    <a:pt x="132" y="42"/>
                  </a:lnTo>
                  <a:lnTo>
                    <a:pt x="132" y="48"/>
                  </a:lnTo>
                  <a:lnTo>
                    <a:pt x="132" y="18"/>
                  </a:lnTo>
                  <a:lnTo>
                    <a:pt x="132" y="24"/>
                  </a:lnTo>
                  <a:lnTo>
                    <a:pt x="138" y="30"/>
                  </a:lnTo>
                  <a:lnTo>
                    <a:pt x="138" y="66"/>
                  </a:lnTo>
                  <a:lnTo>
                    <a:pt x="138" y="0"/>
                  </a:lnTo>
                  <a:lnTo>
                    <a:pt x="138" y="18"/>
                  </a:lnTo>
                  <a:lnTo>
                    <a:pt x="144" y="42"/>
                  </a:lnTo>
                  <a:lnTo>
                    <a:pt x="144" y="48"/>
                  </a:lnTo>
                  <a:lnTo>
                    <a:pt x="144" y="18"/>
                  </a:lnTo>
                  <a:lnTo>
                    <a:pt x="144" y="36"/>
                  </a:lnTo>
                  <a:lnTo>
                    <a:pt x="150" y="30"/>
                  </a:lnTo>
                  <a:lnTo>
                    <a:pt x="150" y="48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56" y="1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8" y="36"/>
                  </a:lnTo>
                  <a:lnTo>
                    <a:pt x="168" y="48"/>
                  </a:lnTo>
                  <a:lnTo>
                    <a:pt x="168" y="12"/>
                  </a:lnTo>
                  <a:lnTo>
                    <a:pt x="168" y="30"/>
                  </a:lnTo>
                  <a:lnTo>
                    <a:pt x="174" y="36"/>
                  </a:lnTo>
                  <a:lnTo>
                    <a:pt x="174" y="18"/>
                  </a:lnTo>
                  <a:lnTo>
                    <a:pt x="174" y="54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86" y="42"/>
                  </a:lnTo>
                  <a:lnTo>
                    <a:pt x="186" y="48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92" y="36"/>
                  </a:lnTo>
                  <a:lnTo>
                    <a:pt x="192" y="42"/>
                  </a:lnTo>
                  <a:lnTo>
                    <a:pt x="192" y="24"/>
                  </a:lnTo>
                  <a:lnTo>
                    <a:pt x="192" y="30"/>
                  </a:lnTo>
                  <a:lnTo>
                    <a:pt x="198" y="36"/>
                  </a:lnTo>
                  <a:lnTo>
                    <a:pt x="198" y="4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4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66"/>
            <p:cNvSpPr>
              <a:spLocks/>
            </p:cNvSpPr>
            <p:nvPr/>
          </p:nvSpPr>
          <p:spPr bwMode="auto">
            <a:xfrm>
              <a:off x="3543300" y="1562100"/>
              <a:ext cx="323850" cy="161925"/>
            </a:xfrm>
            <a:custGeom>
              <a:avLst/>
              <a:gdLst>
                <a:gd name="T0" fmla="*/ 6 w 204"/>
                <a:gd name="T1" fmla="*/ 60 h 102"/>
                <a:gd name="T2" fmla="*/ 6 w 204"/>
                <a:gd name="T3" fmla="*/ 48 h 102"/>
                <a:gd name="T4" fmla="*/ 12 w 204"/>
                <a:gd name="T5" fmla="*/ 42 h 102"/>
                <a:gd name="T6" fmla="*/ 18 w 204"/>
                <a:gd name="T7" fmla="*/ 78 h 102"/>
                <a:gd name="T8" fmla="*/ 24 w 204"/>
                <a:gd name="T9" fmla="*/ 48 h 102"/>
                <a:gd name="T10" fmla="*/ 24 w 204"/>
                <a:gd name="T11" fmla="*/ 72 h 102"/>
                <a:gd name="T12" fmla="*/ 30 w 204"/>
                <a:gd name="T13" fmla="*/ 42 h 102"/>
                <a:gd name="T14" fmla="*/ 36 w 204"/>
                <a:gd name="T15" fmla="*/ 72 h 102"/>
                <a:gd name="T16" fmla="*/ 42 w 204"/>
                <a:gd name="T17" fmla="*/ 60 h 102"/>
                <a:gd name="T18" fmla="*/ 48 w 204"/>
                <a:gd name="T19" fmla="*/ 54 h 102"/>
                <a:gd name="T20" fmla="*/ 48 w 204"/>
                <a:gd name="T21" fmla="*/ 66 h 102"/>
                <a:gd name="T22" fmla="*/ 54 w 204"/>
                <a:gd name="T23" fmla="*/ 24 h 102"/>
                <a:gd name="T24" fmla="*/ 60 w 204"/>
                <a:gd name="T25" fmla="*/ 78 h 102"/>
                <a:gd name="T26" fmla="*/ 66 w 204"/>
                <a:gd name="T27" fmla="*/ 42 h 102"/>
                <a:gd name="T28" fmla="*/ 66 w 204"/>
                <a:gd name="T29" fmla="*/ 72 h 102"/>
                <a:gd name="T30" fmla="*/ 72 w 204"/>
                <a:gd name="T31" fmla="*/ 36 h 102"/>
                <a:gd name="T32" fmla="*/ 78 w 204"/>
                <a:gd name="T33" fmla="*/ 48 h 102"/>
                <a:gd name="T34" fmla="*/ 84 w 204"/>
                <a:gd name="T35" fmla="*/ 0 h 102"/>
                <a:gd name="T36" fmla="*/ 90 w 204"/>
                <a:gd name="T37" fmla="*/ 78 h 102"/>
                <a:gd name="T38" fmla="*/ 96 w 204"/>
                <a:gd name="T39" fmla="*/ 54 h 102"/>
                <a:gd name="T40" fmla="*/ 96 w 204"/>
                <a:gd name="T41" fmla="*/ 54 h 102"/>
                <a:gd name="T42" fmla="*/ 102 w 204"/>
                <a:gd name="T43" fmla="*/ 42 h 102"/>
                <a:gd name="T44" fmla="*/ 108 w 204"/>
                <a:gd name="T45" fmla="*/ 42 h 102"/>
                <a:gd name="T46" fmla="*/ 114 w 204"/>
                <a:gd name="T47" fmla="*/ 96 h 102"/>
                <a:gd name="T48" fmla="*/ 120 w 204"/>
                <a:gd name="T49" fmla="*/ 48 h 102"/>
                <a:gd name="T50" fmla="*/ 120 w 204"/>
                <a:gd name="T51" fmla="*/ 72 h 102"/>
                <a:gd name="T52" fmla="*/ 126 w 204"/>
                <a:gd name="T53" fmla="*/ 30 h 102"/>
                <a:gd name="T54" fmla="*/ 132 w 204"/>
                <a:gd name="T55" fmla="*/ 72 h 102"/>
                <a:gd name="T56" fmla="*/ 138 w 204"/>
                <a:gd name="T57" fmla="*/ 54 h 102"/>
                <a:gd name="T58" fmla="*/ 138 w 204"/>
                <a:gd name="T59" fmla="*/ 60 h 102"/>
                <a:gd name="T60" fmla="*/ 144 w 204"/>
                <a:gd name="T61" fmla="*/ 54 h 102"/>
                <a:gd name="T62" fmla="*/ 150 w 204"/>
                <a:gd name="T63" fmla="*/ 36 h 102"/>
                <a:gd name="T64" fmla="*/ 156 w 204"/>
                <a:gd name="T65" fmla="*/ 96 h 102"/>
                <a:gd name="T66" fmla="*/ 162 w 204"/>
                <a:gd name="T67" fmla="*/ 54 h 102"/>
                <a:gd name="T68" fmla="*/ 162 w 204"/>
                <a:gd name="T69" fmla="*/ 72 h 102"/>
                <a:gd name="T70" fmla="*/ 168 w 204"/>
                <a:gd name="T71" fmla="*/ 60 h 102"/>
                <a:gd name="T72" fmla="*/ 174 w 204"/>
                <a:gd name="T73" fmla="*/ 42 h 102"/>
                <a:gd name="T74" fmla="*/ 180 w 204"/>
                <a:gd name="T75" fmla="*/ 72 h 102"/>
                <a:gd name="T76" fmla="*/ 186 w 204"/>
                <a:gd name="T77" fmla="*/ 66 h 102"/>
                <a:gd name="T78" fmla="*/ 186 w 204"/>
                <a:gd name="T79" fmla="*/ 78 h 102"/>
                <a:gd name="T80" fmla="*/ 192 w 204"/>
                <a:gd name="T81" fmla="*/ 36 h 102"/>
                <a:gd name="T82" fmla="*/ 198 w 204"/>
                <a:gd name="T83" fmla="*/ 8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2">
                  <a:moveTo>
                    <a:pt x="0" y="42"/>
                  </a:moveTo>
                  <a:lnTo>
                    <a:pt x="0" y="54"/>
                  </a:lnTo>
                  <a:lnTo>
                    <a:pt x="6" y="60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42"/>
                  </a:lnTo>
                  <a:lnTo>
                    <a:pt x="12" y="66"/>
                  </a:lnTo>
                  <a:lnTo>
                    <a:pt x="18" y="60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48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36" y="48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42" y="60"/>
                  </a:lnTo>
                  <a:lnTo>
                    <a:pt x="42" y="72"/>
                  </a:lnTo>
                  <a:lnTo>
                    <a:pt x="42" y="36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90"/>
                  </a:lnTo>
                  <a:lnTo>
                    <a:pt x="54" y="24"/>
                  </a:lnTo>
                  <a:lnTo>
                    <a:pt x="54" y="84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6" y="42"/>
                  </a:lnTo>
                  <a:lnTo>
                    <a:pt x="66" y="78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60"/>
                  </a:lnTo>
                  <a:lnTo>
                    <a:pt x="78" y="48"/>
                  </a:lnTo>
                  <a:lnTo>
                    <a:pt x="84" y="60"/>
                  </a:lnTo>
                  <a:lnTo>
                    <a:pt x="84" y="102"/>
                  </a:lnTo>
                  <a:lnTo>
                    <a:pt x="84" y="0"/>
                  </a:lnTo>
                  <a:lnTo>
                    <a:pt x="84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6"/>
                  </a:lnTo>
                  <a:lnTo>
                    <a:pt x="90" y="42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54"/>
                  </a:lnTo>
                  <a:lnTo>
                    <a:pt x="102" y="48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54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84"/>
                  </a:lnTo>
                  <a:lnTo>
                    <a:pt x="114" y="60"/>
                  </a:lnTo>
                  <a:lnTo>
                    <a:pt x="114" y="96"/>
                  </a:lnTo>
                  <a:lnTo>
                    <a:pt x="114" y="18"/>
                  </a:lnTo>
                  <a:lnTo>
                    <a:pt x="114" y="78"/>
                  </a:lnTo>
                  <a:lnTo>
                    <a:pt x="120" y="48"/>
                  </a:lnTo>
                  <a:lnTo>
                    <a:pt x="120" y="72"/>
                  </a:lnTo>
                  <a:lnTo>
                    <a:pt x="120" y="42"/>
                  </a:lnTo>
                  <a:lnTo>
                    <a:pt x="120" y="72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26" y="30"/>
                  </a:lnTo>
                  <a:lnTo>
                    <a:pt x="126" y="48"/>
                  </a:lnTo>
                  <a:lnTo>
                    <a:pt x="132" y="66"/>
                  </a:lnTo>
                  <a:lnTo>
                    <a:pt x="132" y="72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8" y="54"/>
                  </a:lnTo>
                  <a:lnTo>
                    <a:pt x="138" y="78"/>
                  </a:lnTo>
                  <a:lnTo>
                    <a:pt x="138" y="36"/>
                  </a:lnTo>
                  <a:lnTo>
                    <a:pt x="138" y="60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50" y="54"/>
                  </a:lnTo>
                  <a:lnTo>
                    <a:pt x="150" y="72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6" y="54"/>
                  </a:lnTo>
                  <a:lnTo>
                    <a:pt x="156" y="96"/>
                  </a:lnTo>
                  <a:lnTo>
                    <a:pt x="156" y="18"/>
                  </a:lnTo>
                  <a:lnTo>
                    <a:pt x="156" y="36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6"/>
                  </a:lnTo>
                  <a:lnTo>
                    <a:pt x="162" y="72"/>
                  </a:lnTo>
                  <a:lnTo>
                    <a:pt x="168" y="78"/>
                  </a:lnTo>
                  <a:lnTo>
                    <a:pt x="168" y="42"/>
                  </a:lnTo>
                  <a:lnTo>
                    <a:pt x="168" y="60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0" y="48"/>
                  </a:lnTo>
                  <a:lnTo>
                    <a:pt x="180" y="54"/>
                  </a:lnTo>
                  <a:lnTo>
                    <a:pt x="186" y="66"/>
                  </a:lnTo>
                  <a:lnTo>
                    <a:pt x="186" y="78"/>
                  </a:lnTo>
                  <a:lnTo>
                    <a:pt x="186" y="36"/>
                  </a:lnTo>
                  <a:lnTo>
                    <a:pt x="186" y="78"/>
                  </a:lnTo>
                  <a:lnTo>
                    <a:pt x="192" y="54"/>
                  </a:lnTo>
                  <a:lnTo>
                    <a:pt x="192" y="72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84"/>
                  </a:lnTo>
                  <a:lnTo>
                    <a:pt x="198" y="72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67"/>
            <p:cNvSpPr>
              <a:spLocks/>
            </p:cNvSpPr>
            <p:nvPr/>
          </p:nvSpPr>
          <p:spPr bwMode="auto">
            <a:xfrm>
              <a:off x="3867149" y="1562101"/>
              <a:ext cx="304800" cy="161925"/>
            </a:xfrm>
            <a:custGeom>
              <a:avLst/>
              <a:gdLst>
                <a:gd name="T0" fmla="*/ 0 w 192"/>
                <a:gd name="T1" fmla="*/ 36 h 102"/>
                <a:gd name="T2" fmla="*/ 6 w 192"/>
                <a:gd name="T3" fmla="*/ 72 h 102"/>
                <a:gd name="T4" fmla="*/ 12 w 192"/>
                <a:gd name="T5" fmla="*/ 54 h 102"/>
                <a:gd name="T6" fmla="*/ 12 w 192"/>
                <a:gd name="T7" fmla="*/ 48 h 102"/>
                <a:gd name="T8" fmla="*/ 18 w 192"/>
                <a:gd name="T9" fmla="*/ 36 h 102"/>
                <a:gd name="T10" fmla="*/ 24 w 192"/>
                <a:gd name="T11" fmla="*/ 48 h 102"/>
                <a:gd name="T12" fmla="*/ 30 w 192"/>
                <a:gd name="T13" fmla="*/ 90 h 102"/>
                <a:gd name="T14" fmla="*/ 36 w 192"/>
                <a:gd name="T15" fmla="*/ 84 h 102"/>
                <a:gd name="T16" fmla="*/ 36 w 192"/>
                <a:gd name="T17" fmla="*/ 60 h 102"/>
                <a:gd name="T18" fmla="*/ 42 w 192"/>
                <a:gd name="T19" fmla="*/ 42 h 102"/>
                <a:gd name="T20" fmla="*/ 48 w 192"/>
                <a:gd name="T21" fmla="*/ 78 h 102"/>
                <a:gd name="T22" fmla="*/ 54 w 192"/>
                <a:gd name="T23" fmla="*/ 66 h 102"/>
                <a:gd name="T24" fmla="*/ 54 w 192"/>
                <a:gd name="T25" fmla="*/ 48 h 102"/>
                <a:gd name="T26" fmla="*/ 60 w 192"/>
                <a:gd name="T27" fmla="*/ 54 h 102"/>
                <a:gd name="T28" fmla="*/ 66 w 192"/>
                <a:gd name="T29" fmla="*/ 42 h 102"/>
                <a:gd name="T30" fmla="*/ 72 w 192"/>
                <a:gd name="T31" fmla="*/ 72 h 102"/>
                <a:gd name="T32" fmla="*/ 78 w 192"/>
                <a:gd name="T33" fmla="*/ 66 h 102"/>
                <a:gd name="T34" fmla="*/ 78 w 192"/>
                <a:gd name="T35" fmla="*/ 54 h 102"/>
                <a:gd name="T36" fmla="*/ 84 w 192"/>
                <a:gd name="T37" fmla="*/ 36 h 102"/>
                <a:gd name="T38" fmla="*/ 90 w 192"/>
                <a:gd name="T39" fmla="*/ 36 h 102"/>
                <a:gd name="T40" fmla="*/ 96 w 192"/>
                <a:gd name="T41" fmla="*/ 78 h 102"/>
                <a:gd name="T42" fmla="*/ 102 w 192"/>
                <a:gd name="T43" fmla="*/ 48 h 102"/>
                <a:gd name="T44" fmla="*/ 102 w 192"/>
                <a:gd name="T45" fmla="*/ 54 h 102"/>
                <a:gd name="T46" fmla="*/ 108 w 192"/>
                <a:gd name="T47" fmla="*/ 24 h 102"/>
                <a:gd name="T48" fmla="*/ 114 w 192"/>
                <a:gd name="T49" fmla="*/ 72 h 102"/>
                <a:gd name="T50" fmla="*/ 120 w 192"/>
                <a:gd name="T51" fmla="*/ 66 h 102"/>
                <a:gd name="T52" fmla="*/ 126 w 192"/>
                <a:gd name="T53" fmla="*/ 54 h 102"/>
                <a:gd name="T54" fmla="*/ 126 w 192"/>
                <a:gd name="T55" fmla="*/ 54 h 102"/>
                <a:gd name="T56" fmla="*/ 132 w 192"/>
                <a:gd name="T57" fmla="*/ 42 h 102"/>
                <a:gd name="T58" fmla="*/ 138 w 192"/>
                <a:gd name="T59" fmla="*/ 66 h 102"/>
                <a:gd name="T60" fmla="*/ 144 w 192"/>
                <a:gd name="T61" fmla="*/ 60 h 102"/>
                <a:gd name="T62" fmla="*/ 144 w 192"/>
                <a:gd name="T63" fmla="*/ 72 h 102"/>
                <a:gd name="T64" fmla="*/ 150 w 192"/>
                <a:gd name="T65" fmla="*/ 42 h 102"/>
                <a:gd name="T66" fmla="*/ 156 w 192"/>
                <a:gd name="T67" fmla="*/ 78 h 102"/>
                <a:gd name="T68" fmla="*/ 162 w 192"/>
                <a:gd name="T69" fmla="*/ 54 h 102"/>
                <a:gd name="T70" fmla="*/ 162 w 192"/>
                <a:gd name="T71" fmla="*/ 42 h 102"/>
                <a:gd name="T72" fmla="*/ 168 w 192"/>
                <a:gd name="T73" fmla="*/ 42 h 102"/>
                <a:gd name="T74" fmla="*/ 174 w 192"/>
                <a:gd name="T75" fmla="*/ 102 h 102"/>
                <a:gd name="T76" fmla="*/ 180 w 192"/>
                <a:gd name="T77" fmla="*/ 66 h 102"/>
                <a:gd name="T78" fmla="*/ 180 w 192"/>
                <a:gd name="T79" fmla="*/ 66 h 102"/>
                <a:gd name="T80" fmla="*/ 186 w 192"/>
                <a:gd name="T81" fmla="*/ 36 h 102"/>
                <a:gd name="T82" fmla="*/ 192 w 192"/>
                <a:gd name="T83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02">
                  <a:moveTo>
                    <a:pt x="0" y="48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42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78"/>
                  </a:lnTo>
                  <a:lnTo>
                    <a:pt x="12" y="30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54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84"/>
                  </a:lnTo>
                  <a:lnTo>
                    <a:pt x="30" y="90"/>
                  </a:lnTo>
                  <a:lnTo>
                    <a:pt x="30" y="18"/>
                  </a:lnTo>
                  <a:lnTo>
                    <a:pt x="30" y="60"/>
                  </a:lnTo>
                  <a:lnTo>
                    <a:pt x="36" y="84"/>
                  </a:lnTo>
                  <a:lnTo>
                    <a:pt x="36" y="90"/>
                  </a:lnTo>
                  <a:lnTo>
                    <a:pt x="36" y="24"/>
                  </a:lnTo>
                  <a:lnTo>
                    <a:pt x="36" y="60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2"/>
                  </a:lnTo>
                  <a:lnTo>
                    <a:pt x="48" y="54"/>
                  </a:lnTo>
                  <a:lnTo>
                    <a:pt x="54" y="66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72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48"/>
                  </a:lnTo>
                  <a:lnTo>
                    <a:pt x="84" y="72"/>
                  </a:lnTo>
                  <a:lnTo>
                    <a:pt x="84" y="36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0" y="36"/>
                  </a:lnTo>
                  <a:lnTo>
                    <a:pt x="90" y="60"/>
                  </a:lnTo>
                  <a:lnTo>
                    <a:pt x="96" y="48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48"/>
                  </a:lnTo>
                  <a:lnTo>
                    <a:pt x="102" y="102"/>
                  </a:lnTo>
                  <a:lnTo>
                    <a:pt x="102" y="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84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14" y="42"/>
                  </a:lnTo>
                  <a:lnTo>
                    <a:pt x="114" y="72"/>
                  </a:lnTo>
                  <a:lnTo>
                    <a:pt x="114" y="66"/>
                  </a:lnTo>
                  <a:lnTo>
                    <a:pt x="120" y="54"/>
                  </a:lnTo>
                  <a:lnTo>
                    <a:pt x="120" y="66"/>
                  </a:lnTo>
                  <a:lnTo>
                    <a:pt x="120" y="42"/>
                  </a:lnTo>
                  <a:lnTo>
                    <a:pt x="120" y="60"/>
                  </a:lnTo>
                  <a:lnTo>
                    <a:pt x="126" y="54"/>
                  </a:lnTo>
                  <a:lnTo>
                    <a:pt x="126" y="66"/>
                  </a:lnTo>
                  <a:lnTo>
                    <a:pt x="126" y="48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48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44" y="72"/>
                  </a:lnTo>
                  <a:lnTo>
                    <a:pt x="144" y="42"/>
                  </a:lnTo>
                  <a:lnTo>
                    <a:pt x="144" y="72"/>
                  </a:lnTo>
                  <a:lnTo>
                    <a:pt x="150" y="60"/>
                  </a:lnTo>
                  <a:lnTo>
                    <a:pt x="150" y="72"/>
                  </a:lnTo>
                  <a:lnTo>
                    <a:pt x="150" y="42"/>
                  </a:lnTo>
                  <a:lnTo>
                    <a:pt x="150" y="60"/>
                  </a:lnTo>
                  <a:lnTo>
                    <a:pt x="156" y="66"/>
                  </a:lnTo>
                  <a:lnTo>
                    <a:pt x="156" y="78"/>
                  </a:lnTo>
                  <a:lnTo>
                    <a:pt x="156" y="36"/>
                  </a:lnTo>
                  <a:lnTo>
                    <a:pt x="156" y="48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60"/>
                  </a:lnTo>
                  <a:lnTo>
                    <a:pt x="168" y="72"/>
                  </a:lnTo>
                  <a:lnTo>
                    <a:pt x="168" y="4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102"/>
                  </a:lnTo>
                  <a:lnTo>
                    <a:pt x="174" y="6"/>
                  </a:lnTo>
                  <a:lnTo>
                    <a:pt x="174" y="9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80" y="36"/>
                  </a:lnTo>
                  <a:lnTo>
                    <a:pt x="180" y="66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36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92" y="5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68"/>
            <p:cNvSpPr>
              <a:spLocks/>
            </p:cNvSpPr>
            <p:nvPr/>
          </p:nvSpPr>
          <p:spPr bwMode="auto">
            <a:xfrm>
              <a:off x="4171950" y="1400175"/>
              <a:ext cx="333375" cy="447675"/>
            </a:xfrm>
            <a:custGeom>
              <a:avLst/>
              <a:gdLst>
                <a:gd name="T0" fmla="*/ 6 w 210"/>
                <a:gd name="T1" fmla="*/ 150 h 282"/>
                <a:gd name="T2" fmla="*/ 12 w 210"/>
                <a:gd name="T3" fmla="*/ 138 h 282"/>
                <a:gd name="T4" fmla="*/ 18 w 210"/>
                <a:gd name="T5" fmla="*/ 144 h 282"/>
                <a:gd name="T6" fmla="*/ 24 w 210"/>
                <a:gd name="T7" fmla="*/ 132 h 282"/>
                <a:gd name="T8" fmla="*/ 30 w 210"/>
                <a:gd name="T9" fmla="*/ 186 h 282"/>
                <a:gd name="T10" fmla="*/ 36 w 210"/>
                <a:gd name="T11" fmla="*/ 150 h 282"/>
                <a:gd name="T12" fmla="*/ 36 w 210"/>
                <a:gd name="T13" fmla="*/ 156 h 282"/>
                <a:gd name="T14" fmla="*/ 42 w 210"/>
                <a:gd name="T15" fmla="*/ 150 h 282"/>
                <a:gd name="T16" fmla="*/ 48 w 210"/>
                <a:gd name="T17" fmla="*/ 186 h 282"/>
                <a:gd name="T18" fmla="*/ 54 w 210"/>
                <a:gd name="T19" fmla="*/ 156 h 282"/>
                <a:gd name="T20" fmla="*/ 54 w 210"/>
                <a:gd name="T21" fmla="*/ 168 h 282"/>
                <a:gd name="T22" fmla="*/ 60 w 210"/>
                <a:gd name="T23" fmla="*/ 168 h 282"/>
                <a:gd name="T24" fmla="*/ 66 w 210"/>
                <a:gd name="T25" fmla="*/ 180 h 282"/>
                <a:gd name="T26" fmla="*/ 72 w 210"/>
                <a:gd name="T27" fmla="*/ 144 h 282"/>
                <a:gd name="T28" fmla="*/ 78 w 210"/>
                <a:gd name="T29" fmla="*/ 144 h 282"/>
                <a:gd name="T30" fmla="*/ 84 w 210"/>
                <a:gd name="T31" fmla="*/ 174 h 282"/>
                <a:gd name="T32" fmla="*/ 90 w 210"/>
                <a:gd name="T33" fmla="*/ 144 h 282"/>
                <a:gd name="T34" fmla="*/ 90 w 210"/>
                <a:gd name="T35" fmla="*/ 180 h 282"/>
                <a:gd name="T36" fmla="*/ 96 w 210"/>
                <a:gd name="T37" fmla="*/ 114 h 282"/>
                <a:gd name="T38" fmla="*/ 102 w 210"/>
                <a:gd name="T39" fmla="*/ 180 h 282"/>
                <a:gd name="T40" fmla="*/ 108 w 210"/>
                <a:gd name="T41" fmla="*/ 150 h 282"/>
                <a:gd name="T42" fmla="*/ 108 w 210"/>
                <a:gd name="T43" fmla="*/ 162 h 282"/>
                <a:gd name="T44" fmla="*/ 114 w 210"/>
                <a:gd name="T45" fmla="*/ 126 h 282"/>
                <a:gd name="T46" fmla="*/ 120 w 210"/>
                <a:gd name="T47" fmla="*/ 174 h 282"/>
                <a:gd name="T48" fmla="*/ 126 w 210"/>
                <a:gd name="T49" fmla="*/ 234 h 282"/>
                <a:gd name="T50" fmla="*/ 132 w 210"/>
                <a:gd name="T51" fmla="*/ 162 h 282"/>
                <a:gd name="T52" fmla="*/ 132 w 210"/>
                <a:gd name="T53" fmla="*/ 180 h 282"/>
                <a:gd name="T54" fmla="*/ 138 w 210"/>
                <a:gd name="T55" fmla="*/ 84 h 282"/>
                <a:gd name="T56" fmla="*/ 144 w 210"/>
                <a:gd name="T57" fmla="*/ 120 h 282"/>
                <a:gd name="T58" fmla="*/ 150 w 210"/>
                <a:gd name="T59" fmla="*/ 132 h 282"/>
                <a:gd name="T60" fmla="*/ 156 w 210"/>
                <a:gd name="T61" fmla="*/ 180 h 282"/>
                <a:gd name="T62" fmla="*/ 162 w 210"/>
                <a:gd name="T63" fmla="*/ 150 h 282"/>
                <a:gd name="T64" fmla="*/ 162 w 210"/>
                <a:gd name="T65" fmla="*/ 168 h 282"/>
                <a:gd name="T66" fmla="*/ 168 w 210"/>
                <a:gd name="T67" fmla="*/ 126 h 282"/>
                <a:gd name="T68" fmla="*/ 174 w 210"/>
                <a:gd name="T69" fmla="*/ 174 h 282"/>
                <a:gd name="T70" fmla="*/ 180 w 210"/>
                <a:gd name="T71" fmla="*/ 174 h 282"/>
                <a:gd name="T72" fmla="*/ 186 w 210"/>
                <a:gd name="T73" fmla="*/ 156 h 282"/>
                <a:gd name="T74" fmla="*/ 186 w 210"/>
                <a:gd name="T75" fmla="*/ 156 h 282"/>
                <a:gd name="T76" fmla="*/ 192 w 210"/>
                <a:gd name="T77" fmla="*/ 144 h 282"/>
                <a:gd name="T78" fmla="*/ 198 w 210"/>
                <a:gd name="T79" fmla="*/ 174 h 282"/>
                <a:gd name="T80" fmla="*/ 204 w 210"/>
                <a:gd name="T81" fmla="*/ 156 h 282"/>
                <a:gd name="T82" fmla="*/ 204 w 210"/>
                <a:gd name="T83" fmla="*/ 16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282">
                  <a:moveTo>
                    <a:pt x="0" y="156"/>
                  </a:moveTo>
                  <a:lnTo>
                    <a:pt x="6" y="168"/>
                  </a:lnTo>
                  <a:lnTo>
                    <a:pt x="6" y="150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12" y="138"/>
                  </a:lnTo>
                  <a:lnTo>
                    <a:pt x="12" y="180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18" y="186"/>
                  </a:lnTo>
                  <a:lnTo>
                    <a:pt x="24" y="144"/>
                  </a:lnTo>
                  <a:lnTo>
                    <a:pt x="24" y="132"/>
                  </a:lnTo>
                  <a:lnTo>
                    <a:pt x="24" y="168"/>
                  </a:lnTo>
                  <a:lnTo>
                    <a:pt x="30" y="162"/>
                  </a:lnTo>
                  <a:lnTo>
                    <a:pt x="30" y="186"/>
                  </a:lnTo>
                  <a:lnTo>
                    <a:pt x="30" y="138"/>
                  </a:lnTo>
                  <a:lnTo>
                    <a:pt x="30" y="168"/>
                  </a:lnTo>
                  <a:lnTo>
                    <a:pt x="36" y="150"/>
                  </a:lnTo>
                  <a:lnTo>
                    <a:pt x="36" y="174"/>
                  </a:lnTo>
                  <a:lnTo>
                    <a:pt x="36" y="144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42" y="168"/>
                  </a:lnTo>
                  <a:lnTo>
                    <a:pt x="42" y="150"/>
                  </a:lnTo>
                  <a:lnTo>
                    <a:pt x="42" y="150"/>
                  </a:lnTo>
                  <a:lnTo>
                    <a:pt x="48" y="162"/>
                  </a:lnTo>
                  <a:lnTo>
                    <a:pt x="48" y="186"/>
                  </a:lnTo>
                  <a:lnTo>
                    <a:pt x="48" y="138"/>
                  </a:lnTo>
                  <a:lnTo>
                    <a:pt x="48" y="150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60" y="144"/>
                  </a:lnTo>
                  <a:lnTo>
                    <a:pt x="60" y="180"/>
                  </a:lnTo>
                  <a:lnTo>
                    <a:pt x="60" y="168"/>
                  </a:lnTo>
                  <a:lnTo>
                    <a:pt x="66" y="150"/>
                  </a:lnTo>
                  <a:lnTo>
                    <a:pt x="66" y="138"/>
                  </a:lnTo>
                  <a:lnTo>
                    <a:pt x="66" y="180"/>
                  </a:lnTo>
                  <a:lnTo>
                    <a:pt x="72" y="156"/>
                  </a:lnTo>
                  <a:lnTo>
                    <a:pt x="72" y="168"/>
                  </a:lnTo>
                  <a:lnTo>
                    <a:pt x="72" y="144"/>
                  </a:lnTo>
                  <a:lnTo>
                    <a:pt x="72" y="162"/>
                  </a:lnTo>
                  <a:lnTo>
                    <a:pt x="78" y="150"/>
                  </a:lnTo>
                  <a:lnTo>
                    <a:pt x="78" y="144"/>
                  </a:lnTo>
                  <a:lnTo>
                    <a:pt x="78" y="180"/>
                  </a:lnTo>
                  <a:lnTo>
                    <a:pt x="84" y="144"/>
                  </a:lnTo>
                  <a:lnTo>
                    <a:pt x="84" y="174"/>
                  </a:lnTo>
                  <a:lnTo>
                    <a:pt x="84" y="138"/>
                  </a:lnTo>
                  <a:lnTo>
                    <a:pt x="84" y="156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6" y="156"/>
                  </a:lnTo>
                  <a:lnTo>
                    <a:pt x="96" y="198"/>
                  </a:lnTo>
                  <a:lnTo>
                    <a:pt x="96" y="114"/>
                  </a:lnTo>
                  <a:lnTo>
                    <a:pt x="96" y="162"/>
                  </a:lnTo>
                  <a:lnTo>
                    <a:pt x="102" y="156"/>
                  </a:lnTo>
                  <a:lnTo>
                    <a:pt x="102" y="180"/>
                  </a:lnTo>
                  <a:lnTo>
                    <a:pt x="102" y="132"/>
                  </a:lnTo>
                  <a:lnTo>
                    <a:pt x="102" y="174"/>
                  </a:lnTo>
                  <a:lnTo>
                    <a:pt x="108" y="150"/>
                  </a:lnTo>
                  <a:lnTo>
                    <a:pt x="108" y="180"/>
                  </a:lnTo>
                  <a:lnTo>
                    <a:pt x="108" y="138"/>
                  </a:lnTo>
                  <a:lnTo>
                    <a:pt x="108" y="162"/>
                  </a:lnTo>
                  <a:lnTo>
                    <a:pt x="114" y="156"/>
                  </a:lnTo>
                  <a:lnTo>
                    <a:pt x="114" y="186"/>
                  </a:lnTo>
                  <a:lnTo>
                    <a:pt x="114" y="126"/>
                  </a:lnTo>
                  <a:lnTo>
                    <a:pt x="114" y="162"/>
                  </a:lnTo>
                  <a:lnTo>
                    <a:pt x="120" y="150"/>
                  </a:lnTo>
                  <a:lnTo>
                    <a:pt x="120" y="174"/>
                  </a:lnTo>
                  <a:lnTo>
                    <a:pt x="120" y="138"/>
                  </a:lnTo>
                  <a:lnTo>
                    <a:pt x="126" y="168"/>
                  </a:lnTo>
                  <a:lnTo>
                    <a:pt x="126" y="234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32" y="162"/>
                  </a:lnTo>
                  <a:lnTo>
                    <a:pt x="132" y="282"/>
                  </a:lnTo>
                  <a:lnTo>
                    <a:pt x="132" y="0"/>
                  </a:lnTo>
                  <a:lnTo>
                    <a:pt x="132" y="180"/>
                  </a:lnTo>
                  <a:lnTo>
                    <a:pt x="138" y="174"/>
                  </a:lnTo>
                  <a:lnTo>
                    <a:pt x="138" y="210"/>
                  </a:lnTo>
                  <a:lnTo>
                    <a:pt x="138" y="84"/>
                  </a:lnTo>
                  <a:lnTo>
                    <a:pt x="138" y="168"/>
                  </a:lnTo>
                  <a:lnTo>
                    <a:pt x="144" y="216"/>
                  </a:lnTo>
                  <a:lnTo>
                    <a:pt x="144" y="120"/>
                  </a:lnTo>
                  <a:lnTo>
                    <a:pt x="144" y="174"/>
                  </a:lnTo>
                  <a:lnTo>
                    <a:pt x="150" y="192"/>
                  </a:lnTo>
                  <a:lnTo>
                    <a:pt x="150" y="132"/>
                  </a:lnTo>
                  <a:lnTo>
                    <a:pt x="150" y="144"/>
                  </a:lnTo>
                  <a:lnTo>
                    <a:pt x="156" y="168"/>
                  </a:lnTo>
                  <a:lnTo>
                    <a:pt x="156" y="180"/>
                  </a:lnTo>
                  <a:lnTo>
                    <a:pt x="156" y="132"/>
                  </a:lnTo>
                  <a:lnTo>
                    <a:pt x="156" y="156"/>
                  </a:lnTo>
                  <a:lnTo>
                    <a:pt x="162" y="150"/>
                  </a:lnTo>
                  <a:lnTo>
                    <a:pt x="162" y="180"/>
                  </a:lnTo>
                  <a:lnTo>
                    <a:pt x="162" y="144"/>
                  </a:lnTo>
                  <a:lnTo>
                    <a:pt x="162" y="168"/>
                  </a:lnTo>
                  <a:lnTo>
                    <a:pt x="168" y="156"/>
                  </a:lnTo>
                  <a:lnTo>
                    <a:pt x="168" y="192"/>
                  </a:lnTo>
                  <a:lnTo>
                    <a:pt x="168" y="126"/>
                  </a:lnTo>
                  <a:lnTo>
                    <a:pt x="168" y="168"/>
                  </a:lnTo>
                  <a:lnTo>
                    <a:pt x="174" y="156"/>
                  </a:lnTo>
                  <a:lnTo>
                    <a:pt x="174" y="174"/>
                  </a:lnTo>
                  <a:lnTo>
                    <a:pt x="174" y="150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0" y="144"/>
                  </a:lnTo>
                  <a:lnTo>
                    <a:pt x="180" y="162"/>
                  </a:lnTo>
                  <a:lnTo>
                    <a:pt x="186" y="156"/>
                  </a:lnTo>
                  <a:lnTo>
                    <a:pt x="186" y="174"/>
                  </a:lnTo>
                  <a:lnTo>
                    <a:pt x="186" y="144"/>
                  </a:lnTo>
                  <a:lnTo>
                    <a:pt x="186" y="156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92" y="144"/>
                  </a:lnTo>
                  <a:lnTo>
                    <a:pt x="192" y="150"/>
                  </a:lnTo>
                  <a:lnTo>
                    <a:pt x="198" y="156"/>
                  </a:lnTo>
                  <a:lnTo>
                    <a:pt x="198" y="174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204" y="156"/>
                  </a:lnTo>
                  <a:lnTo>
                    <a:pt x="204" y="180"/>
                  </a:lnTo>
                  <a:lnTo>
                    <a:pt x="204" y="144"/>
                  </a:lnTo>
                  <a:lnTo>
                    <a:pt x="204" y="162"/>
                  </a:lnTo>
                  <a:lnTo>
                    <a:pt x="210" y="168"/>
                  </a:lnTo>
                  <a:lnTo>
                    <a:pt x="210" y="18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69"/>
            <p:cNvSpPr>
              <a:spLocks/>
            </p:cNvSpPr>
            <p:nvPr/>
          </p:nvSpPr>
          <p:spPr bwMode="auto">
            <a:xfrm>
              <a:off x="4505325" y="1581150"/>
              <a:ext cx="323850" cy="133350"/>
            </a:xfrm>
            <a:custGeom>
              <a:avLst/>
              <a:gdLst>
                <a:gd name="T0" fmla="*/ 0 w 204"/>
                <a:gd name="T1" fmla="*/ 30 h 84"/>
                <a:gd name="T2" fmla="*/ 6 w 204"/>
                <a:gd name="T3" fmla="*/ 60 h 84"/>
                <a:gd name="T4" fmla="*/ 12 w 204"/>
                <a:gd name="T5" fmla="*/ 48 h 84"/>
                <a:gd name="T6" fmla="*/ 18 w 204"/>
                <a:gd name="T7" fmla="*/ 24 h 84"/>
                <a:gd name="T8" fmla="*/ 24 w 204"/>
                <a:gd name="T9" fmla="*/ 66 h 84"/>
                <a:gd name="T10" fmla="*/ 30 w 204"/>
                <a:gd name="T11" fmla="*/ 36 h 84"/>
                <a:gd name="T12" fmla="*/ 30 w 204"/>
                <a:gd name="T13" fmla="*/ 42 h 84"/>
                <a:gd name="T14" fmla="*/ 36 w 204"/>
                <a:gd name="T15" fmla="*/ 36 h 84"/>
                <a:gd name="T16" fmla="*/ 42 w 204"/>
                <a:gd name="T17" fmla="*/ 6 h 84"/>
                <a:gd name="T18" fmla="*/ 48 w 204"/>
                <a:gd name="T19" fmla="*/ 18 h 84"/>
                <a:gd name="T20" fmla="*/ 54 w 204"/>
                <a:gd name="T21" fmla="*/ 66 h 84"/>
                <a:gd name="T22" fmla="*/ 60 w 204"/>
                <a:gd name="T23" fmla="*/ 78 h 84"/>
                <a:gd name="T24" fmla="*/ 66 w 204"/>
                <a:gd name="T25" fmla="*/ 42 h 84"/>
                <a:gd name="T26" fmla="*/ 66 w 204"/>
                <a:gd name="T27" fmla="*/ 60 h 84"/>
                <a:gd name="T28" fmla="*/ 72 w 204"/>
                <a:gd name="T29" fmla="*/ 24 h 84"/>
                <a:gd name="T30" fmla="*/ 78 w 204"/>
                <a:gd name="T31" fmla="*/ 72 h 84"/>
                <a:gd name="T32" fmla="*/ 84 w 204"/>
                <a:gd name="T33" fmla="*/ 60 h 84"/>
                <a:gd name="T34" fmla="*/ 84 w 204"/>
                <a:gd name="T35" fmla="*/ 42 h 84"/>
                <a:gd name="T36" fmla="*/ 90 w 204"/>
                <a:gd name="T37" fmla="*/ 54 h 84"/>
                <a:gd name="T38" fmla="*/ 96 w 204"/>
                <a:gd name="T39" fmla="*/ 30 h 84"/>
                <a:gd name="T40" fmla="*/ 102 w 204"/>
                <a:gd name="T41" fmla="*/ 60 h 84"/>
                <a:gd name="T42" fmla="*/ 108 w 204"/>
                <a:gd name="T43" fmla="*/ 66 h 84"/>
                <a:gd name="T44" fmla="*/ 114 w 204"/>
                <a:gd name="T45" fmla="*/ 54 h 84"/>
                <a:gd name="T46" fmla="*/ 114 w 204"/>
                <a:gd name="T47" fmla="*/ 36 h 84"/>
                <a:gd name="T48" fmla="*/ 120 w 204"/>
                <a:gd name="T49" fmla="*/ 60 h 84"/>
                <a:gd name="T50" fmla="*/ 126 w 204"/>
                <a:gd name="T51" fmla="*/ 24 h 84"/>
                <a:gd name="T52" fmla="*/ 132 w 204"/>
                <a:gd name="T53" fmla="*/ 54 h 84"/>
                <a:gd name="T54" fmla="*/ 138 w 204"/>
                <a:gd name="T55" fmla="*/ 54 h 84"/>
                <a:gd name="T56" fmla="*/ 138 w 204"/>
                <a:gd name="T57" fmla="*/ 48 h 84"/>
                <a:gd name="T58" fmla="*/ 144 w 204"/>
                <a:gd name="T59" fmla="*/ 0 h 84"/>
                <a:gd name="T60" fmla="*/ 150 w 204"/>
                <a:gd name="T61" fmla="*/ 66 h 84"/>
                <a:gd name="T62" fmla="*/ 156 w 204"/>
                <a:gd name="T63" fmla="*/ 36 h 84"/>
                <a:gd name="T64" fmla="*/ 162 w 204"/>
                <a:gd name="T65" fmla="*/ 48 h 84"/>
                <a:gd name="T66" fmla="*/ 162 w 204"/>
                <a:gd name="T67" fmla="*/ 48 h 84"/>
                <a:gd name="T68" fmla="*/ 168 w 204"/>
                <a:gd name="T69" fmla="*/ 24 h 84"/>
                <a:gd name="T70" fmla="*/ 174 w 204"/>
                <a:gd name="T71" fmla="*/ 66 h 84"/>
                <a:gd name="T72" fmla="*/ 180 w 204"/>
                <a:gd name="T73" fmla="*/ 60 h 84"/>
                <a:gd name="T74" fmla="*/ 186 w 204"/>
                <a:gd name="T75" fmla="*/ 42 h 84"/>
                <a:gd name="T76" fmla="*/ 186 w 204"/>
                <a:gd name="T77" fmla="*/ 54 h 84"/>
                <a:gd name="T78" fmla="*/ 192 w 204"/>
                <a:gd name="T79" fmla="*/ 48 h 84"/>
                <a:gd name="T80" fmla="*/ 198 w 204"/>
                <a:gd name="T81" fmla="*/ 24 h 84"/>
                <a:gd name="T82" fmla="*/ 204 w 204"/>
                <a:gd name="T83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84">
                  <a:moveTo>
                    <a:pt x="0" y="66"/>
                  </a:moveTo>
                  <a:lnTo>
                    <a:pt x="0" y="24"/>
                  </a:lnTo>
                  <a:lnTo>
                    <a:pt x="0" y="30"/>
                  </a:lnTo>
                  <a:lnTo>
                    <a:pt x="6" y="48"/>
                  </a:lnTo>
                  <a:lnTo>
                    <a:pt x="6" y="30"/>
                  </a:lnTo>
                  <a:lnTo>
                    <a:pt x="6" y="60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60"/>
                  </a:lnTo>
                  <a:lnTo>
                    <a:pt x="18" y="24"/>
                  </a:lnTo>
                  <a:lnTo>
                    <a:pt x="18" y="60"/>
                  </a:lnTo>
                  <a:lnTo>
                    <a:pt x="24" y="42"/>
                  </a:lnTo>
                  <a:lnTo>
                    <a:pt x="24" y="66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60"/>
                  </a:lnTo>
                  <a:lnTo>
                    <a:pt x="30" y="24"/>
                  </a:lnTo>
                  <a:lnTo>
                    <a:pt x="30" y="42"/>
                  </a:lnTo>
                  <a:lnTo>
                    <a:pt x="36" y="72"/>
                  </a:lnTo>
                  <a:lnTo>
                    <a:pt x="36" y="6"/>
                  </a:lnTo>
                  <a:lnTo>
                    <a:pt x="36" y="36"/>
                  </a:lnTo>
                  <a:lnTo>
                    <a:pt x="42" y="48"/>
                  </a:lnTo>
                  <a:lnTo>
                    <a:pt x="42" y="84"/>
                  </a:lnTo>
                  <a:lnTo>
                    <a:pt x="42" y="6"/>
                  </a:lnTo>
                  <a:lnTo>
                    <a:pt x="42" y="48"/>
                  </a:lnTo>
                  <a:lnTo>
                    <a:pt x="48" y="72"/>
                  </a:lnTo>
                  <a:lnTo>
                    <a:pt x="48" y="18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60" y="48"/>
                  </a:lnTo>
                  <a:lnTo>
                    <a:pt x="60" y="78"/>
                  </a:lnTo>
                  <a:lnTo>
                    <a:pt x="60" y="12"/>
                  </a:lnTo>
                  <a:lnTo>
                    <a:pt x="60" y="60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72"/>
                  </a:lnTo>
                  <a:lnTo>
                    <a:pt x="72" y="24"/>
                  </a:lnTo>
                  <a:lnTo>
                    <a:pt x="72" y="48"/>
                  </a:lnTo>
                  <a:lnTo>
                    <a:pt x="78" y="30"/>
                  </a:lnTo>
                  <a:lnTo>
                    <a:pt x="78" y="72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90" y="18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6" y="48"/>
                  </a:lnTo>
                  <a:lnTo>
                    <a:pt x="96" y="66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2" y="30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24"/>
                  </a:lnTo>
                  <a:lnTo>
                    <a:pt x="108" y="48"/>
                  </a:lnTo>
                  <a:lnTo>
                    <a:pt x="114" y="54"/>
                  </a:lnTo>
                  <a:lnTo>
                    <a:pt x="114" y="66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20" y="36"/>
                  </a:lnTo>
                  <a:lnTo>
                    <a:pt x="120" y="60"/>
                  </a:lnTo>
                  <a:lnTo>
                    <a:pt x="126" y="36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36"/>
                  </a:lnTo>
                  <a:lnTo>
                    <a:pt x="132" y="48"/>
                  </a:lnTo>
                  <a:lnTo>
                    <a:pt x="132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8" y="54"/>
                  </a:lnTo>
                  <a:lnTo>
                    <a:pt x="138" y="66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44" y="42"/>
                  </a:lnTo>
                  <a:lnTo>
                    <a:pt x="144" y="78"/>
                  </a:lnTo>
                  <a:lnTo>
                    <a:pt x="144" y="0"/>
                  </a:lnTo>
                  <a:lnTo>
                    <a:pt x="144" y="54"/>
                  </a:lnTo>
                  <a:lnTo>
                    <a:pt x="150" y="42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36"/>
                  </a:lnTo>
                  <a:lnTo>
                    <a:pt x="156" y="66"/>
                  </a:lnTo>
                  <a:lnTo>
                    <a:pt x="156" y="24"/>
                  </a:lnTo>
                  <a:lnTo>
                    <a:pt x="162" y="48"/>
                  </a:lnTo>
                  <a:lnTo>
                    <a:pt x="162" y="66"/>
                  </a:lnTo>
                  <a:lnTo>
                    <a:pt x="162" y="30"/>
                  </a:lnTo>
                  <a:lnTo>
                    <a:pt x="162" y="48"/>
                  </a:lnTo>
                  <a:lnTo>
                    <a:pt x="168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60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80" y="54"/>
                  </a:lnTo>
                  <a:lnTo>
                    <a:pt x="180" y="60"/>
                  </a:lnTo>
                  <a:lnTo>
                    <a:pt x="180" y="36"/>
                  </a:lnTo>
                  <a:lnTo>
                    <a:pt x="180" y="48"/>
                  </a:lnTo>
                  <a:lnTo>
                    <a:pt x="186" y="42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54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8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204" y="18"/>
                  </a:lnTo>
                  <a:lnTo>
                    <a:pt x="204" y="6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70"/>
            <p:cNvSpPr>
              <a:spLocks/>
            </p:cNvSpPr>
            <p:nvPr/>
          </p:nvSpPr>
          <p:spPr bwMode="auto">
            <a:xfrm>
              <a:off x="4829175" y="1590675"/>
              <a:ext cx="342900" cy="123825"/>
            </a:xfrm>
            <a:custGeom>
              <a:avLst/>
              <a:gdLst>
                <a:gd name="T0" fmla="*/ 6 w 216"/>
                <a:gd name="T1" fmla="*/ 54 h 78"/>
                <a:gd name="T2" fmla="*/ 12 w 216"/>
                <a:gd name="T3" fmla="*/ 42 h 78"/>
                <a:gd name="T4" fmla="*/ 18 w 216"/>
                <a:gd name="T5" fmla="*/ 78 h 78"/>
                <a:gd name="T6" fmla="*/ 24 w 216"/>
                <a:gd name="T7" fmla="*/ 30 h 78"/>
                <a:gd name="T8" fmla="*/ 24 w 216"/>
                <a:gd name="T9" fmla="*/ 48 h 78"/>
                <a:gd name="T10" fmla="*/ 30 w 216"/>
                <a:gd name="T11" fmla="*/ 24 h 78"/>
                <a:gd name="T12" fmla="*/ 36 w 216"/>
                <a:gd name="T13" fmla="*/ 48 h 78"/>
                <a:gd name="T14" fmla="*/ 42 w 216"/>
                <a:gd name="T15" fmla="*/ 36 h 78"/>
                <a:gd name="T16" fmla="*/ 42 w 216"/>
                <a:gd name="T17" fmla="*/ 42 h 78"/>
                <a:gd name="T18" fmla="*/ 48 w 216"/>
                <a:gd name="T19" fmla="*/ 30 h 78"/>
                <a:gd name="T20" fmla="*/ 54 w 216"/>
                <a:gd name="T21" fmla="*/ 30 h 78"/>
                <a:gd name="T22" fmla="*/ 60 w 216"/>
                <a:gd name="T23" fmla="*/ 60 h 78"/>
                <a:gd name="T24" fmla="*/ 66 w 216"/>
                <a:gd name="T25" fmla="*/ 30 h 78"/>
                <a:gd name="T26" fmla="*/ 72 w 216"/>
                <a:gd name="T27" fmla="*/ 30 h 78"/>
                <a:gd name="T28" fmla="*/ 72 w 216"/>
                <a:gd name="T29" fmla="*/ 36 h 78"/>
                <a:gd name="T30" fmla="*/ 78 w 216"/>
                <a:gd name="T31" fmla="*/ 18 h 78"/>
                <a:gd name="T32" fmla="*/ 84 w 216"/>
                <a:gd name="T33" fmla="*/ 54 h 78"/>
                <a:gd name="T34" fmla="*/ 90 w 216"/>
                <a:gd name="T35" fmla="*/ 48 h 78"/>
                <a:gd name="T36" fmla="*/ 90 w 216"/>
                <a:gd name="T37" fmla="*/ 42 h 78"/>
                <a:gd name="T38" fmla="*/ 96 w 216"/>
                <a:gd name="T39" fmla="*/ 54 h 78"/>
                <a:gd name="T40" fmla="*/ 102 w 216"/>
                <a:gd name="T41" fmla="*/ 36 h 78"/>
                <a:gd name="T42" fmla="*/ 108 w 216"/>
                <a:gd name="T43" fmla="*/ 24 h 78"/>
                <a:gd name="T44" fmla="*/ 114 w 216"/>
                <a:gd name="T45" fmla="*/ 42 h 78"/>
                <a:gd name="T46" fmla="*/ 120 w 216"/>
                <a:gd name="T47" fmla="*/ 60 h 78"/>
                <a:gd name="T48" fmla="*/ 126 w 216"/>
                <a:gd name="T49" fmla="*/ 12 h 78"/>
                <a:gd name="T50" fmla="*/ 132 w 216"/>
                <a:gd name="T51" fmla="*/ 60 h 78"/>
                <a:gd name="T52" fmla="*/ 138 w 216"/>
                <a:gd name="T53" fmla="*/ 30 h 78"/>
                <a:gd name="T54" fmla="*/ 144 w 216"/>
                <a:gd name="T55" fmla="*/ 42 h 78"/>
                <a:gd name="T56" fmla="*/ 144 w 216"/>
                <a:gd name="T57" fmla="*/ 48 h 78"/>
                <a:gd name="T58" fmla="*/ 150 w 216"/>
                <a:gd name="T59" fmla="*/ 24 h 78"/>
                <a:gd name="T60" fmla="*/ 156 w 216"/>
                <a:gd name="T61" fmla="*/ 60 h 78"/>
                <a:gd name="T62" fmla="*/ 162 w 216"/>
                <a:gd name="T63" fmla="*/ 12 h 78"/>
                <a:gd name="T64" fmla="*/ 168 w 216"/>
                <a:gd name="T65" fmla="*/ 48 h 78"/>
                <a:gd name="T66" fmla="*/ 168 w 216"/>
                <a:gd name="T67" fmla="*/ 24 h 78"/>
                <a:gd name="T68" fmla="*/ 174 w 216"/>
                <a:gd name="T69" fmla="*/ 42 h 78"/>
                <a:gd name="T70" fmla="*/ 180 w 216"/>
                <a:gd name="T71" fmla="*/ 30 h 78"/>
                <a:gd name="T72" fmla="*/ 186 w 216"/>
                <a:gd name="T73" fmla="*/ 24 h 78"/>
                <a:gd name="T74" fmla="*/ 192 w 216"/>
                <a:gd name="T75" fmla="*/ 54 h 78"/>
                <a:gd name="T76" fmla="*/ 198 w 216"/>
                <a:gd name="T77" fmla="*/ 36 h 78"/>
                <a:gd name="T78" fmla="*/ 198 w 216"/>
                <a:gd name="T79" fmla="*/ 36 h 78"/>
                <a:gd name="T80" fmla="*/ 204 w 216"/>
                <a:gd name="T81" fmla="*/ 48 h 78"/>
                <a:gd name="T82" fmla="*/ 210 w 216"/>
                <a:gd name="T83" fmla="*/ 2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78">
                  <a:moveTo>
                    <a:pt x="0" y="54"/>
                  </a:moveTo>
                  <a:lnTo>
                    <a:pt x="6" y="48"/>
                  </a:lnTo>
                  <a:lnTo>
                    <a:pt x="6" y="54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60"/>
                  </a:lnTo>
                  <a:lnTo>
                    <a:pt x="12" y="6"/>
                  </a:lnTo>
                  <a:lnTo>
                    <a:pt x="18" y="78"/>
                  </a:lnTo>
                  <a:lnTo>
                    <a:pt x="18" y="72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72"/>
                  </a:lnTo>
                  <a:lnTo>
                    <a:pt x="24" y="6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4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30"/>
                  </a:lnTo>
                  <a:lnTo>
                    <a:pt x="36" y="48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24"/>
                  </a:lnTo>
                  <a:lnTo>
                    <a:pt x="42" y="42"/>
                  </a:lnTo>
                  <a:lnTo>
                    <a:pt x="48" y="36"/>
                  </a:lnTo>
                  <a:lnTo>
                    <a:pt x="48" y="48"/>
                  </a:lnTo>
                  <a:lnTo>
                    <a:pt x="48" y="3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60"/>
                  </a:lnTo>
                  <a:lnTo>
                    <a:pt x="60" y="18"/>
                  </a:lnTo>
                  <a:lnTo>
                    <a:pt x="60" y="48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66" y="18"/>
                  </a:lnTo>
                  <a:lnTo>
                    <a:pt x="72" y="30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18"/>
                  </a:lnTo>
                  <a:lnTo>
                    <a:pt x="78" y="36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84" y="18"/>
                  </a:lnTo>
                  <a:lnTo>
                    <a:pt x="84" y="36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66"/>
                  </a:lnTo>
                  <a:lnTo>
                    <a:pt x="96" y="12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2" y="24"/>
                  </a:lnTo>
                  <a:lnTo>
                    <a:pt x="102" y="36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8" y="24"/>
                  </a:lnTo>
                  <a:lnTo>
                    <a:pt x="114" y="54"/>
                  </a:lnTo>
                  <a:lnTo>
                    <a:pt x="114" y="18"/>
                  </a:lnTo>
                  <a:lnTo>
                    <a:pt x="114" y="42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20" y="60"/>
                  </a:lnTo>
                  <a:lnTo>
                    <a:pt x="126" y="48"/>
                  </a:lnTo>
                  <a:lnTo>
                    <a:pt x="126" y="66"/>
                  </a:lnTo>
                  <a:lnTo>
                    <a:pt x="126" y="12"/>
                  </a:lnTo>
                  <a:lnTo>
                    <a:pt x="126" y="48"/>
                  </a:lnTo>
                  <a:lnTo>
                    <a:pt x="132" y="24"/>
                  </a:lnTo>
                  <a:lnTo>
                    <a:pt x="132" y="60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30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12"/>
                  </a:lnTo>
                  <a:lnTo>
                    <a:pt x="144" y="48"/>
                  </a:lnTo>
                  <a:lnTo>
                    <a:pt x="150" y="30"/>
                  </a:lnTo>
                  <a:lnTo>
                    <a:pt x="150" y="54"/>
                  </a:lnTo>
                  <a:lnTo>
                    <a:pt x="150" y="24"/>
                  </a:lnTo>
                  <a:lnTo>
                    <a:pt x="150" y="30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24"/>
                  </a:lnTo>
                  <a:lnTo>
                    <a:pt x="156" y="48"/>
                  </a:lnTo>
                  <a:lnTo>
                    <a:pt x="162" y="12"/>
                  </a:lnTo>
                  <a:lnTo>
                    <a:pt x="162" y="60"/>
                  </a:lnTo>
                  <a:lnTo>
                    <a:pt x="162" y="42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12"/>
                  </a:lnTo>
                  <a:lnTo>
                    <a:pt x="168" y="24"/>
                  </a:lnTo>
                  <a:lnTo>
                    <a:pt x="174" y="66"/>
                  </a:lnTo>
                  <a:lnTo>
                    <a:pt x="174" y="18"/>
                  </a:lnTo>
                  <a:lnTo>
                    <a:pt x="174" y="42"/>
                  </a:lnTo>
                  <a:lnTo>
                    <a:pt x="180" y="30"/>
                  </a:lnTo>
                  <a:lnTo>
                    <a:pt x="180" y="54"/>
                  </a:lnTo>
                  <a:lnTo>
                    <a:pt x="180" y="30"/>
                  </a:lnTo>
                  <a:lnTo>
                    <a:pt x="180" y="36"/>
                  </a:lnTo>
                  <a:lnTo>
                    <a:pt x="186" y="48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54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98" y="36"/>
                  </a:lnTo>
                  <a:lnTo>
                    <a:pt x="198" y="7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0"/>
                  </a:lnTo>
                  <a:lnTo>
                    <a:pt x="204" y="66"/>
                  </a:lnTo>
                  <a:lnTo>
                    <a:pt x="204" y="48"/>
                  </a:lnTo>
                  <a:lnTo>
                    <a:pt x="210" y="30"/>
                  </a:lnTo>
                  <a:lnTo>
                    <a:pt x="210" y="54"/>
                  </a:lnTo>
                  <a:lnTo>
                    <a:pt x="210" y="24"/>
                  </a:lnTo>
                  <a:lnTo>
                    <a:pt x="210" y="36"/>
                  </a:lnTo>
                  <a:lnTo>
                    <a:pt x="216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71"/>
            <p:cNvSpPr>
              <a:spLocks/>
            </p:cNvSpPr>
            <p:nvPr/>
          </p:nvSpPr>
          <p:spPr bwMode="auto">
            <a:xfrm>
              <a:off x="5172075" y="1590675"/>
              <a:ext cx="314325" cy="133350"/>
            </a:xfrm>
            <a:custGeom>
              <a:avLst/>
              <a:gdLst>
                <a:gd name="T0" fmla="*/ 0 w 198"/>
                <a:gd name="T1" fmla="*/ 12 h 84"/>
                <a:gd name="T2" fmla="*/ 6 w 198"/>
                <a:gd name="T3" fmla="*/ 18 h 84"/>
                <a:gd name="T4" fmla="*/ 12 w 198"/>
                <a:gd name="T5" fmla="*/ 54 h 84"/>
                <a:gd name="T6" fmla="*/ 18 w 198"/>
                <a:gd name="T7" fmla="*/ 42 h 84"/>
                <a:gd name="T8" fmla="*/ 18 w 198"/>
                <a:gd name="T9" fmla="*/ 30 h 84"/>
                <a:gd name="T10" fmla="*/ 24 w 198"/>
                <a:gd name="T11" fmla="*/ 24 h 84"/>
                <a:gd name="T12" fmla="*/ 30 w 198"/>
                <a:gd name="T13" fmla="*/ 54 h 84"/>
                <a:gd name="T14" fmla="*/ 36 w 198"/>
                <a:gd name="T15" fmla="*/ 54 h 84"/>
                <a:gd name="T16" fmla="*/ 42 w 198"/>
                <a:gd name="T17" fmla="*/ 36 h 84"/>
                <a:gd name="T18" fmla="*/ 42 w 198"/>
                <a:gd name="T19" fmla="*/ 54 h 84"/>
                <a:gd name="T20" fmla="*/ 48 w 198"/>
                <a:gd name="T21" fmla="*/ 12 h 84"/>
                <a:gd name="T22" fmla="*/ 54 w 198"/>
                <a:gd name="T23" fmla="*/ 54 h 84"/>
                <a:gd name="T24" fmla="*/ 60 w 198"/>
                <a:gd name="T25" fmla="*/ 24 h 84"/>
                <a:gd name="T26" fmla="*/ 60 w 198"/>
                <a:gd name="T27" fmla="*/ 42 h 84"/>
                <a:gd name="T28" fmla="*/ 66 w 198"/>
                <a:gd name="T29" fmla="*/ 0 h 84"/>
                <a:gd name="T30" fmla="*/ 72 w 198"/>
                <a:gd name="T31" fmla="*/ 60 h 84"/>
                <a:gd name="T32" fmla="*/ 78 w 198"/>
                <a:gd name="T33" fmla="*/ 48 h 84"/>
                <a:gd name="T34" fmla="*/ 78 w 198"/>
                <a:gd name="T35" fmla="*/ 42 h 84"/>
                <a:gd name="T36" fmla="*/ 84 w 198"/>
                <a:gd name="T37" fmla="*/ 18 h 84"/>
                <a:gd name="T38" fmla="*/ 90 w 198"/>
                <a:gd name="T39" fmla="*/ 66 h 84"/>
                <a:gd name="T40" fmla="*/ 96 w 198"/>
                <a:gd name="T41" fmla="*/ 48 h 84"/>
                <a:gd name="T42" fmla="*/ 96 w 198"/>
                <a:gd name="T43" fmla="*/ 30 h 84"/>
                <a:gd name="T44" fmla="*/ 102 w 198"/>
                <a:gd name="T45" fmla="*/ 72 h 84"/>
                <a:gd name="T46" fmla="*/ 108 w 198"/>
                <a:gd name="T47" fmla="*/ 30 h 84"/>
                <a:gd name="T48" fmla="*/ 114 w 198"/>
                <a:gd name="T49" fmla="*/ 24 h 84"/>
                <a:gd name="T50" fmla="*/ 120 w 198"/>
                <a:gd name="T51" fmla="*/ 48 h 84"/>
                <a:gd name="T52" fmla="*/ 126 w 198"/>
                <a:gd name="T53" fmla="*/ 42 h 84"/>
                <a:gd name="T54" fmla="*/ 132 w 198"/>
                <a:gd name="T55" fmla="*/ 42 h 84"/>
                <a:gd name="T56" fmla="*/ 132 w 198"/>
                <a:gd name="T57" fmla="*/ 54 h 84"/>
                <a:gd name="T58" fmla="*/ 138 w 198"/>
                <a:gd name="T59" fmla="*/ 84 h 84"/>
                <a:gd name="T60" fmla="*/ 144 w 198"/>
                <a:gd name="T61" fmla="*/ 6 h 84"/>
                <a:gd name="T62" fmla="*/ 150 w 198"/>
                <a:gd name="T63" fmla="*/ 54 h 84"/>
                <a:gd name="T64" fmla="*/ 156 w 198"/>
                <a:gd name="T65" fmla="*/ 48 h 84"/>
                <a:gd name="T66" fmla="*/ 162 w 198"/>
                <a:gd name="T67" fmla="*/ 48 h 84"/>
                <a:gd name="T68" fmla="*/ 162 w 198"/>
                <a:gd name="T69" fmla="*/ 36 h 84"/>
                <a:gd name="T70" fmla="*/ 168 w 198"/>
                <a:gd name="T71" fmla="*/ 36 h 84"/>
                <a:gd name="T72" fmla="*/ 174 w 198"/>
                <a:gd name="T73" fmla="*/ 30 h 84"/>
                <a:gd name="T74" fmla="*/ 180 w 198"/>
                <a:gd name="T75" fmla="*/ 60 h 84"/>
                <a:gd name="T76" fmla="*/ 186 w 198"/>
                <a:gd name="T77" fmla="*/ 42 h 84"/>
                <a:gd name="T78" fmla="*/ 186 w 198"/>
                <a:gd name="T79" fmla="*/ 36 h 84"/>
                <a:gd name="T80" fmla="*/ 192 w 198"/>
                <a:gd name="T81" fmla="*/ 30 h 84"/>
                <a:gd name="T82" fmla="*/ 198 w 198"/>
                <a:gd name="T83" fmla="*/ 6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84">
                  <a:moveTo>
                    <a:pt x="0" y="42"/>
                  </a:moveTo>
                  <a:lnTo>
                    <a:pt x="0" y="60"/>
                  </a:lnTo>
                  <a:lnTo>
                    <a:pt x="0" y="12"/>
                  </a:lnTo>
                  <a:lnTo>
                    <a:pt x="6" y="54"/>
                  </a:lnTo>
                  <a:lnTo>
                    <a:pt x="6" y="60"/>
                  </a:lnTo>
                  <a:lnTo>
                    <a:pt x="6" y="18"/>
                  </a:lnTo>
                  <a:lnTo>
                    <a:pt x="6" y="36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12" y="1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24" y="24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0" y="54"/>
                  </a:lnTo>
                  <a:lnTo>
                    <a:pt x="30" y="24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42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12"/>
                  </a:lnTo>
                  <a:lnTo>
                    <a:pt x="48" y="54"/>
                  </a:lnTo>
                  <a:lnTo>
                    <a:pt x="54" y="36"/>
                  </a:lnTo>
                  <a:lnTo>
                    <a:pt x="54" y="54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0" y="12"/>
                  </a:lnTo>
                  <a:lnTo>
                    <a:pt x="60" y="42"/>
                  </a:lnTo>
                  <a:lnTo>
                    <a:pt x="66" y="30"/>
                  </a:lnTo>
                  <a:lnTo>
                    <a:pt x="66" y="72"/>
                  </a:lnTo>
                  <a:lnTo>
                    <a:pt x="66" y="0"/>
                  </a:lnTo>
                  <a:lnTo>
                    <a:pt x="66" y="48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18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0" y="66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60"/>
                  </a:lnTo>
                  <a:lnTo>
                    <a:pt x="96" y="18"/>
                  </a:lnTo>
                  <a:lnTo>
                    <a:pt x="96" y="30"/>
                  </a:lnTo>
                  <a:lnTo>
                    <a:pt x="102" y="54"/>
                  </a:lnTo>
                  <a:lnTo>
                    <a:pt x="102" y="6"/>
                  </a:lnTo>
                  <a:lnTo>
                    <a:pt x="102" y="72"/>
                  </a:lnTo>
                  <a:lnTo>
                    <a:pt x="108" y="12"/>
                  </a:lnTo>
                  <a:lnTo>
                    <a:pt x="108" y="60"/>
                  </a:lnTo>
                  <a:lnTo>
                    <a:pt x="108" y="30"/>
                  </a:lnTo>
                  <a:lnTo>
                    <a:pt x="114" y="36"/>
                  </a:lnTo>
                  <a:lnTo>
                    <a:pt x="114" y="54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42"/>
                  </a:lnTo>
                  <a:lnTo>
                    <a:pt x="120" y="48"/>
                  </a:lnTo>
                  <a:lnTo>
                    <a:pt x="120" y="30"/>
                  </a:lnTo>
                  <a:lnTo>
                    <a:pt x="120" y="36"/>
                  </a:lnTo>
                  <a:lnTo>
                    <a:pt x="126" y="42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2" y="12"/>
                  </a:lnTo>
                  <a:lnTo>
                    <a:pt x="132" y="54"/>
                  </a:lnTo>
                  <a:lnTo>
                    <a:pt x="138" y="36"/>
                  </a:lnTo>
                  <a:lnTo>
                    <a:pt x="138" y="6"/>
                  </a:lnTo>
                  <a:lnTo>
                    <a:pt x="138" y="84"/>
                  </a:lnTo>
                  <a:lnTo>
                    <a:pt x="144" y="30"/>
                  </a:lnTo>
                  <a:lnTo>
                    <a:pt x="144" y="54"/>
                  </a:lnTo>
                  <a:lnTo>
                    <a:pt x="144" y="6"/>
                  </a:lnTo>
                  <a:lnTo>
                    <a:pt x="144" y="42"/>
                  </a:lnTo>
                  <a:lnTo>
                    <a:pt x="150" y="24"/>
                  </a:lnTo>
                  <a:lnTo>
                    <a:pt x="150" y="54"/>
                  </a:lnTo>
                  <a:lnTo>
                    <a:pt x="150" y="4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56" y="24"/>
                  </a:lnTo>
                  <a:lnTo>
                    <a:pt x="156" y="30"/>
                  </a:lnTo>
                  <a:lnTo>
                    <a:pt x="162" y="48"/>
                  </a:lnTo>
                  <a:lnTo>
                    <a:pt x="162" y="54"/>
                  </a:lnTo>
                  <a:lnTo>
                    <a:pt x="162" y="24"/>
                  </a:lnTo>
                  <a:lnTo>
                    <a:pt x="162" y="36"/>
                  </a:lnTo>
                  <a:lnTo>
                    <a:pt x="168" y="18"/>
                  </a:lnTo>
                  <a:lnTo>
                    <a:pt x="168" y="66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4" y="30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0"/>
                  </a:lnTo>
                  <a:lnTo>
                    <a:pt x="180" y="18"/>
                  </a:lnTo>
                  <a:lnTo>
                    <a:pt x="180" y="4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86" y="24"/>
                  </a:lnTo>
                  <a:lnTo>
                    <a:pt x="186" y="36"/>
                  </a:lnTo>
                  <a:lnTo>
                    <a:pt x="192" y="42"/>
                  </a:lnTo>
                  <a:lnTo>
                    <a:pt x="192" y="48"/>
                  </a:lnTo>
                  <a:lnTo>
                    <a:pt x="192" y="30"/>
                  </a:lnTo>
                  <a:lnTo>
                    <a:pt x="192" y="42"/>
                  </a:lnTo>
                  <a:lnTo>
                    <a:pt x="198" y="36"/>
                  </a:lnTo>
                  <a:lnTo>
                    <a:pt x="198" y="60"/>
                  </a:lnTo>
                  <a:lnTo>
                    <a:pt x="198" y="18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72"/>
            <p:cNvSpPr>
              <a:spLocks/>
            </p:cNvSpPr>
            <p:nvPr/>
          </p:nvSpPr>
          <p:spPr bwMode="auto">
            <a:xfrm>
              <a:off x="5486400" y="1543050"/>
              <a:ext cx="333375" cy="209550"/>
            </a:xfrm>
            <a:custGeom>
              <a:avLst/>
              <a:gdLst>
                <a:gd name="T0" fmla="*/ 6 w 210"/>
                <a:gd name="T1" fmla="*/ 48 h 132"/>
                <a:gd name="T2" fmla="*/ 12 w 210"/>
                <a:gd name="T3" fmla="*/ 102 h 132"/>
                <a:gd name="T4" fmla="*/ 18 w 210"/>
                <a:gd name="T5" fmla="*/ 78 h 132"/>
                <a:gd name="T6" fmla="*/ 18 w 210"/>
                <a:gd name="T7" fmla="*/ 78 h 132"/>
                <a:gd name="T8" fmla="*/ 24 w 210"/>
                <a:gd name="T9" fmla="*/ 54 h 132"/>
                <a:gd name="T10" fmla="*/ 30 w 210"/>
                <a:gd name="T11" fmla="*/ 48 h 132"/>
                <a:gd name="T12" fmla="*/ 36 w 210"/>
                <a:gd name="T13" fmla="*/ 84 h 132"/>
                <a:gd name="T14" fmla="*/ 42 w 210"/>
                <a:gd name="T15" fmla="*/ 60 h 132"/>
                <a:gd name="T16" fmla="*/ 48 w 210"/>
                <a:gd name="T17" fmla="*/ 66 h 132"/>
                <a:gd name="T18" fmla="*/ 48 w 210"/>
                <a:gd name="T19" fmla="*/ 66 h 132"/>
                <a:gd name="T20" fmla="*/ 54 w 210"/>
                <a:gd name="T21" fmla="*/ 72 h 132"/>
                <a:gd name="T22" fmla="*/ 60 w 210"/>
                <a:gd name="T23" fmla="*/ 78 h 132"/>
                <a:gd name="T24" fmla="*/ 66 w 210"/>
                <a:gd name="T25" fmla="*/ 60 h 132"/>
                <a:gd name="T26" fmla="*/ 72 w 210"/>
                <a:gd name="T27" fmla="*/ 78 h 132"/>
                <a:gd name="T28" fmla="*/ 78 w 210"/>
                <a:gd name="T29" fmla="*/ 78 h 132"/>
                <a:gd name="T30" fmla="*/ 84 w 210"/>
                <a:gd name="T31" fmla="*/ 84 h 132"/>
                <a:gd name="T32" fmla="*/ 84 w 210"/>
                <a:gd name="T33" fmla="*/ 72 h 132"/>
                <a:gd name="T34" fmla="*/ 90 w 210"/>
                <a:gd name="T35" fmla="*/ 12 h 132"/>
                <a:gd name="T36" fmla="*/ 96 w 210"/>
                <a:gd name="T37" fmla="*/ 90 h 132"/>
                <a:gd name="T38" fmla="*/ 102 w 210"/>
                <a:gd name="T39" fmla="*/ 60 h 132"/>
                <a:gd name="T40" fmla="*/ 102 w 210"/>
                <a:gd name="T41" fmla="*/ 78 h 132"/>
                <a:gd name="T42" fmla="*/ 108 w 210"/>
                <a:gd name="T43" fmla="*/ 54 h 132"/>
                <a:gd name="T44" fmla="*/ 114 w 210"/>
                <a:gd name="T45" fmla="*/ 84 h 132"/>
                <a:gd name="T46" fmla="*/ 120 w 210"/>
                <a:gd name="T47" fmla="*/ 132 h 132"/>
                <a:gd name="T48" fmla="*/ 126 w 210"/>
                <a:gd name="T49" fmla="*/ 78 h 132"/>
                <a:gd name="T50" fmla="*/ 126 w 210"/>
                <a:gd name="T51" fmla="*/ 78 h 132"/>
                <a:gd name="T52" fmla="*/ 132 w 210"/>
                <a:gd name="T53" fmla="*/ 36 h 132"/>
                <a:gd name="T54" fmla="*/ 138 w 210"/>
                <a:gd name="T55" fmla="*/ 84 h 132"/>
                <a:gd name="T56" fmla="*/ 144 w 210"/>
                <a:gd name="T57" fmla="*/ 66 h 132"/>
                <a:gd name="T58" fmla="*/ 150 w 210"/>
                <a:gd name="T59" fmla="*/ 36 h 132"/>
                <a:gd name="T60" fmla="*/ 150 w 210"/>
                <a:gd name="T61" fmla="*/ 60 h 132"/>
                <a:gd name="T62" fmla="*/ 156 w 210"/>
                <a:gd name="T63" fmla="*/ 48 h 132"/>
                <a:gd name="T64" fmla="*/ 162 w 210"/>
                <a:gd name="T65" fmla="*/ 102 h 132"/>
                <a:gd name="T66" fmla="*/ 168 w 210"/>
                <a:gd name="T67" fmla="*/ 84 h 132"/>
                <a:gd name="T68" fmla="*/ 168 w 210"/>
                <a:gd name="T69" fmla="*/ 72 h 132"/>
                <a:gd name="T70" fmla="*/ 174 w 210"/>
                <a:gd name="T71" fmla="*/ 54 h 132"/>
                <a:gd name="T72" fmla="*/ 180 w 210"/>
                <a:gd name="T73" fmla="*/ 102 h 132"/>
                <a:gd name="T74" fmla="*/ 186 w 210"/>
                <a:gd name="T75" fmla="*/ 60 h 132"/>
                <a:gd name="T76" fmla="*/ 186 w 210"/>
                <a:gd name="T77" fmla="*/ 60 h 132"/>
                <a:gd name="T78" fmla="*/ 192 w 210"/>
                <a:gd name="T79" fmla="*/ 24 h 132"/>
                <a:gd name="T80" fmla="*/ 198 w 210"/>
                <a:gd name="T81" fmla="*/ 24 h 132"/>
                <a:gd name="T82" fmla="*/ 204 w 210"/>
                <a:gd name="T83" fmla="*/ 7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32">
                  <a:moveTo>
                    <a:pt x="0" y="72"/>
                  </a:moveTo>
                  <a:lnTo>
                    <a:pt x="6" y="60"/>
                  </a:lnTo>
                  <a:lnTo>
                    <a:pt x="6" y="48"/>
                  </a:lnTo>
                  <a:lnTo>
                    <a:pt x="6" y="10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3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114"/>
                  </a:lnTo>
                  <a:lnTo>
                    <a:pt x="18" y="24"/>
                  </a:lnTo>
                  <a:lnTo>
                    <a:pt x="18" y="78"/>
                  </a:lnTo>
                  <a:lnTo>
                    <a:pt x="24" y="60"/>
                  </a:lnTo>
                  <a:lnTo>
                    <a:pt x="24" y="84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30" y="84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78"/>
                  </a:lnTo>
                  <a:lnTo>
                    <a:pt x="36" y="84"/>
                  </a:lnTo>
                  <a:lnTo>
                    <a:pt x="36" y="54"/>
                  </a:lnTo>
                  <a:lnTo>
                    <a:pt x="36" y="66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78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90"/>
                  </a:lnTo>
                  <a:lnTo>
                    <a:pt x="54" y="48"/>
                  </a:lnTo>
                  <a:lnTo>
                    <a:pt x="54" y="72"/>
                  </a:lnTo>
                  <a:lnTo>
                    <a:pt x="60" y="5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66" y="72"/>
                  </a:lnTo>
                  <a:lnTo>
                    <a:pt x="66" y="78"/>
                  </a:lnTo>
                  <a:lnTo>
                    <a:pt x="66" y="60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2" y="78"/>
                  </a:lnTo>
                  <a:lnTo>
                    <a:pt x="72" y="66"/>
                  </a:lnTo>
                  <a:lnTo>
                    <a:pt x="78" y="72"/>
                  </a:lnTo>
                  <a:lnTo>
                    <a:pt x="78" y="78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84" y="84"/>
                  </a:lnTo>
                  <a:lnTo>
                    <a:pt x="84" y="90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90" y="78"/>
                  </a:lnTo>
                  <a:lnTo>
                    <a:pt x="90" y="132"/>
                  </a:lnTo>
                  <a:lnTo>
                    <a:pt x="90" y="12"/>
                  </a:lnTo>
                  <a:lnTo>
                    <a:pt x="90" y="84"/>
                  </a:lnTo>
                  <a:lnTo>
                    <a:pt x="96" y="54"/>
                  </a:lnTo>
                  <a:lnTo>
                    <a:pt x="96" y="90"/>
                  </a:lnTo>
                  <a:lnTo>
                    <a:pt x="96" y="48"/>
                  </a:lnTo>
                  <a:lnTo>
                    <a:pt x="96" y="72"/>
                  </a:lnTo>
                  <a:lnTo>
                    <a:pt x="102" y="60"/>
                  </a:lnTo>
                  <a:lnTo>
                    <a:pt x="102" y="90"/>
                  </a:lnTo>
                  <a:lnTo>
                    <a:pt x="102" y="54"/>
                  </a:lnTo>
                  <a:lnTo>
                    <a:pt x="102" y="78"/>
                  </a:lnTo>
                  <a:lnTo>
                    <a:pt x="108" y="78"/>
                  </a:lnTo>
                  <a:lnTo>
                    <a:pt x="108" y="8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84"/>
                  </a:lnTo>
                  <a:lnTo>
                    <a:pt x="114" y="60"/>
                  </a:lnTo>
                  <a:lnTo>
                    <a:pt x="120" y="90"/>
                  </a:lnTo>
                  <a:lnTo>
                    <a:pt x="120" y="132"/>
                  </a:lnTo>
                  <a:lnTo>
                    <a:pt x="120" y="0"/>
                  </a:lnTo>
                  <a:lnTo>
                    <a:pt x="120" y="60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6" y="54"/>
                  </a:lnTo>
                  <a:lnTo>
                    <a:pt x="126" y="78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2" y="36"/>
                  </a:lnTo>
                  <a:lnTo>
                    <a:pt x="132" y="72"/>
                  </a:lnTo>
                  <a:lnTo>
                    <a:pt x="138" y="78"/>
                  </a:lnTo>
                  <a:lnTo>
                    <a:pt x="138" y="84"/>
                  </a:lnTo>
                  <a:lnTo>
                    <a:pt x="138" y="54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48"/>
                  </a:lnTo>
                  <a:lnTo>
                    <a:pt x="150" y="36"/>
                  </a:lnTo>
                  <a:lnTo>
                    <a:pt x="150" y="114"/>
                  </a:lnTo>
                  <a:lnTo>
                    <a:pt x="150" y="24"/>
                  </a:lnTo>
                  <a:lnTo>
                    <a:pt x="150" y="60"/>
                  </a:lnTo>
                  <a:lnTo>
                    <a:pt x="156" y="78"/>
                  </a:lnTo>
                  <a:lnTo>
                    <a:pt x="156" y="84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62" y="60"/>
                  </a:lnTo>
                  <a:lnTo>
                    <a:pt x="162" y="102"/>
                  </a:lnTo>
                  <a:lnTo>
                    <a:pt x="162" y="30"/>
                  </a:lnTo>
                  <a:lnTo>
                    <a:pt x="162" y="54"/>
                  </a:lnTo>
                  <a:lnTo>
                    <a:pt x="168" y="84"/>
                  </a:lnTo>
                  <a:lnTo>
                    <a:pt x="168" y="90"/>
                  </a:lnTo>
                  <a:lnTo>
                    <a:pt x="168" y="48"/>
                  </a:lnTo>
                  <a:lnTo>
                    <a:pt x="168" y="72"/>
                  </a:lnTo>
                  <a:lnTo>
                    <a:pt x="174" y="60"/>
                  </a:lnTo>
                  <a:lnTo>
                    <a:pt x="174" y="84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80" y="66"/>
                  </a:lnTo>
                  <a:lnTo>
                    <a:pt x="180" y="102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92" y="96"/>
                  </a:lnTo>
                  <a:lnTo>
                    <a:pt x="192" y="24"/>
                  </a:lnTo>
                  <a:lnTo>
                    <a:pt x="192" y="72"/>
                  </a:lnTo>
                  <a:lnTo>
                    <a:pt x="198" y="114"/>
                  </a:lnTo>
                  <a:lnTo>
                    <a:pt x="198" y="24"/>
                  </a:lnTo>
                  <a:lnTo>
                    <a:pt x="198" y="54"/>
                  </a:lnTo>
                  <a:lnTo>
                    <a:pt x="204" y="60"/>
                  </a:lnTo>
                  <a:lnTo>
                    <a:pt x="204" y="78"/>
                  </a:lnTo>
                  <a:lnTo>
                    <a:pt x="204" y="66"/>
                  </a:lnTo>
                  <a:lnTo>
                    <a:pt x="210" y="7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73"/>
            <p:cNvSpPr>
              <a:spLocks/>
            </p:cNvSpPr>
            <p:nvPr/>
          </p:nvSpPr>
          <p:spPr bwMode="auto">
            <a:xfrm>
              <a:off x="5819775" y="1571625"/>
              <a:ext cx="333375" cy="171450"/>
            </a:xfrm>
            <a:custGeom>
              <a:avLst/>
              <a:gdLst>
                <a:gd name="T0" fmla="*/ 0 w 210"/>
                <a:gd name="T1" fmla="*/ 36 h 108"/>
                <a:gd name="T2" fmla="*/ 6 w 210"/>
                <a:gd name="T3" fmla="*/ 84 h 108"/>
                <a:gd name="T4" fmla="*/ 12 w 210"/>
                <a:gd name="T5" fmla="*/ 24 h 108"/>
                <a:gd name="T6" fmla="*/ 18 w 210"/>
                <a:gd name="T7" fmla="*/ 54 h 108"/>
                <a:gd name="T8" fmla="*/ 24 w 210"/>
                <a:gd name="T9" fmla="*/ 48 h 108"/>
                <a:gd name="T10" fmla="*/ 24 w 210"/>
                <a:gd name="T11" fmla="*/ 48 h 108"/>
                <a:gd name="T12" fmla="*/ 30 w 210"/>
                <a:gd name="T13" fmla="*/ 30 h 108"/>
                <a:gd name="T14" fmla="*/ 36 w 210"/>
                <a:gd name="T15" fmla="*/ 24 h 108"/>
                <a:gd name="T16" fmla="*/ 42 w 210"/>
                <a:gd name="T17" fmla="*/ 60 h 108"/>
                <a:gd name="T18" fmla="*/ 48 w 210"/>
                <a:gd name="T19" fmla="*/ 54 h 108"/>
                <a:gd name="T20" fmla="*/ 48 w 210"/>
                <a:gd name="T21" fmla="*/ 66 h 108"/>
                <a:gd name="T22" fmla="*/ 54 w 210"/>
                <a:gd name="T23" fmla="*/ 24 h 108"/>
                <a:gd name="T24" fmla="*/ 60 w 210"/>
                <a:gd name="T25" fmla="*/ 84 h 108"/>
                <a:gd name="T26" fmla="*/ 66 w 210"/>
                <a:gd name="T27" fmla="*/ 78 h 108"/>
                <a:gd name="T28" fmla="*/ 72 w 210"/>
                <a:gd name="T29" fmla="*/ 54 h 108"/>
                <a:gd name="T30" fmla="*/ 72 w 210"/>
                <a:gd name="T31" fmla="*/ 54 h 108"/>
                <a:gd name="T32" fmla="*/ 78 w 210"/>
                <a:gd name="T33" fmla="*/ 36 h 108"/>
                <a:gd name="T34" fmla="*/ 84 w 210"/>
                <a:gd name="T35" fmla="*/ 78 h 108"/>
                <a:gd name="T36" fmla="*/ 90 w 210"/>
                <a:gd name="T37" fmla="*/ 30 h 108"/>
                <a:gd name="T38" fmla="*/ 96 w 210"/>
                <a:gd name="T39" fmla="*/ 54 h 108"/>
                <a:gd name="T40" fmla="*/ 96 w 210"/>
                <a:gd name="T41" fmla="*/ 48 h 108"/>
                <a:gd name="T42" fmla="*/ 102 w 210"/>
                <a:gd name="T43" fmla="*/ 42 h 108"/>
                <a:gd name="T44" fmla="*/ 108 w 210"/>
                <a:gd name="T45" fmla="*/ 66 h 108"/>
                <a:gd name="T46" fmla="*/ 114 w 210"/>
                <a:gd name="T47" fmla="*/ 36 h 108"/>
                <a:gd name="T48" fmla="*/ 120 w 210"/>
                <a:gd name="T49" fmla="*/ 42 h 108"/>
                <a:gd name="T50" fmla="*/ 120 w 210"/>
                <a:gd name="T51" fmla="*/ 60 h 108"/>
                <a:gd name="T52" fmla="*/ 126 w 210"/>
                <a:gd name="T53" fmla="*/ 66 h 108"/>
                <a:gd name="T54" fmla="*/ 132 w 210"/>
                <a:gd name="T55" fmla="*/ 0 h 108"/>
                <a:gd name="T56" fmla="*/ 138 w 210"/>
                <a:gd name="T57" fmla="*/ 90 h 108"/>
                <a:gd name="T58" fmla="*/ 144 w 210"/>
                <a:gd name="T59" fmla="*/ 42 h 108"/>
                <a:gd name="T60" fmla="*/ 150 w 210"/>
                <a:gd name="T61" fmla="*/ 54 h 108"/>
                <a:gd name="T62" fmla="*/ 156 w 210"/>
                <a:gd name="T63" fmla="*/ 48 h 108"/>
                <a:gd name="T64" fmla="*/ 156 w 210"/>
                <a:gd name="T65" fmla="*/ 48 h 108"/>
                <a:gd name="T66" fmla="*/ 162 w 210"/>
                <a:gd name="T67" fmla="*/ 30 h 108"/>
                <a:gd name="T68" fmla="*/ 168 w 210"/>
                <a:gd name="T69" fmla="*/ 6 h 108"/>
                <a:gd name="T70" fmla="*/ 174 w 210"/>
                <a:gd name="T71" fmla="*/ 96 h 108"/>
                <a:gd name="T72" fmla="*/ 180 w 210"/>
                <a:gd name="T73" fmla="*/ 84 h 108"/>
                <a:gd name="T74" fmla="*/ 186 w 210"/>
                <a:gd name="T75" fmla="*/ 72 h 108"/>
                <a:gd name="T76" fmla="*/ 192 w 210"/>
                <a:gd name="T77" fmla="*/ 42 h 108"/>
                <a:gd name="T78" fmla="*/ 192 w 210"/>
                <a:gd name="T79" fmla="*/ 54 h 108"/>
                <a:gd name="T80" fmla="*/ 198 w 210"/>
                <a:gd name="T81" fmla="*/ 18 h 108"/>
                <a:gd name="T82" fmla="*/ 204 w 210"/>
                <a:gd name="T83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8">
                  <a:moveTo>
                    <a:pt x="0" y="54"/>
                  </a:moveTo>
                  <a:lnTo>
                    <a:pt x="0" y="6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6" y="54"/>
                  </a:lnTo>
                  <a:lnTo>
                    <a:pt x="6" y="84"/>
                  </a:lnTo>
                  <a:lnTo>
                    <a:pt x="6" y="18"/>
                  </a:lnTo>
                  <a:lnTo>
                    <a:pt x="6" y="72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2"/>
                  </a:lnTo>
                  <a:lnTo>
                    <a:pt x="18" y="54"/>
                  </a:lnTo>
                  <a:lnTo>
                    <a:pt x="18" y="36"/>
                  </a:lnTo>
                  <a:lnTo>
                    <a:pt x="18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36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78"/>
                  </a:lnTo>
                  <a:lnTo>
                    <a:pt x="42" y="48"/>
                  </a:lnTo>
                  <a:lnTo>
                    <a:pt x="42" y="60"/>
                  </a:lnTo>
                  <a:lnTo>
                    <a:pt x="42" y="36"/>
                  </a:lnTo>
                  <a:lnTo>
                    <a:pt x="42" y="48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60"/>
                  </a:lnTo>
                  <a:lnTo>
                    <a:pt x="60" y="84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6" y="78"/>
                  </a:lnTo>
                  <a:lnTo>
                    <a:pt x="66" y="18"/>
                  </a:lnTo>
                  <a:lnTo>
                    <a:pt x="66" y="42"/>
                  </a:lnTo>
                  <a:lnTo>
                    <a:pt x="72" y="54"/>
                  </a:lnTo>
                  <a:lnTo>
                    <a:pt x="72" y="66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48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30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6" y="54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66"/>
                  </a:lnTo>
                  <a:lnTo>
                    <a:pt x="108" y="30"/>
                  </a:lnTo>
                  <a:lnTo>
                    <a:pt x="108" y="48"/>
                  </a:lnTo>
                  <a:lnTo>
                    <a:pt x="114" y="36"/>
                  </a:lnTo>
                  <a:lnTo>
                    <a:pt x="114" y="66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0" y="78"/>
                  </a:lnTo>
                  <a:lnTo>
                    <a:pt x="120" y="24"/>
                  </a:lnTo>
                  <a:lnTo>
                    <a:pt x="120" y="60"/>
                  </a:lnTo>
                  <a:lnTo>
                    <a:pt x="126" y="24"/>
                  </a:lnTo>
                  <a:lnTo>
                    <a:pt x="126" y="78"/>
                  </a:lnTo>
                  <a:lnTo>
                    <a:pt x="126" y="66"/>
                  </a:lnTo>
                  <a:lnTo>
                    <a:pt x="132" y="36"/>
                  </a:lnTo>
                  <a:lnTo>
                    <a:pt x="132" y="108"/>
                  </a:lnTo>
                  <a:lnTo>
                    <a:pt x="132" y="0"/>
                  </a:lnTo>
                  <a:lnTo>
                    <a:pt x="132" y="18"/>
                  </a:lnTo>
                  <a:lnTo>
                    <a:pt x="138" y="36"/>
                  </a:lnTo>
                  <a:lnTo>
                    <a:pt x="138" y="90"/>
                  </a:lnTo>
                  <a:lnTo>
                    <a:pt x="138" y="12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42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50" y="72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62" y="48"/>
                  </a:lnTo>
                  <a:lnTo>
                    <a:pt x="162" y="72"/>
                  </a:lnTo>
                  <a:lnTo>
                    <a:pt x="162" y="30"/>
                  </a:lnTo>
                  <a:lnTo>
                    <a:pt x="162" y="60"/>
                  </a:lnTo>
                  <a:lnTo>
                    <a:pt x="168" y="48"/>
                  </a:lnTo>
                  <a:lnTo>
                    <a:pt x="168" y="6"/>
                  </a:lnTo>
                  <a:lnTo>
                    <a:pt x="168" y="84"/>
                  </a:lnTo>
                  <a:lnTo>
                    <a:pt x="174" y="78"/>
                  </a:lnTo>
                  <a:lnTo>
                    <a:pt x="174" y="96"/>
                  </a:lnTo>
                  <a:lnTo>
                    <a:pt x="174" y="0"/>
                  </a:lnTo>
                  <a:lnTo>
                    <a:pt x="180" y="48"/>
                  </a:lnTo>
                  <a:lnTo>
                    <a:pt x="180" y="84"/>
                  </a:lnTo>
                  <a:lnTo>
                    <a:pt x="180" y="36"/>
                  </a:lnTo>
                  <a:lnTo>
                    <a:pt x="180" y="54"/>
                  </a:lnTo>
                  <a:lnTo>
                    <a:pt x="186" y="72"/>
                  </a:lnTo>
                  <a:lnTo>
                    <a:pt x="186" y="36"/>
                  </a:lnTo>
                  <a:lnTo>
                    <a:pt x="186" y="48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84"/>
                  </a:lnTo>
                  <a:lnTo>
                    <a:pt x="198" y="18"/>
                  </a:lnTo>
                  <a:lnTo>
                    <a:pt x="198" y="48"/>
                  </a:lnTo>
                  <a:lnTo>
                    <a:pt x="204" y="7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74"/>
            <p:cNvSpPr>
              <a:spLocks/>
            </p:cNvSpPr>
            <p:nvPr/>
          </p:nvSpPr>
          <p:spPr bwMode="auto">
            <a:xfrm>
              <a:off x="6153150" y="1552575"/>
              <a:ext cx="304800" cy="200025"/>
            </a:xfrm>
            <a:custGeom>
              <a:avLst/>
              <a:gdLst>
                <a:gd name="T0" fmla="*/ 0 w 192"/>
                <a:gd name="T1" fmla="*/ 36 h 126"/>
                <a:gd name="T2" fmla="*/ 6 w 192"/>
                <a:gd name="T3" fmla="*/ 48 h 126"/>
                <a:gd name="T4" fmla="*/ 12 w 192"/>
                <a:gd name="T5" fmla="*/ 84 h 126"/>
                <a:gd name="T6" fmla="*/ 18 w 192"/>
                <a:gd name="T7" fmla="*/ 78 h 126"/>
                <a:gd name="T8" fmla="*/ 18 w 192"/>
                <a:gd name="T9" fmla="*/ 48 h 126"/>
                <a:gd name="T10" fmla="*/ 24 w 192"/>
                <a:gd name="T11" fmla="*/ 30 h 126"/>
                <a:gd name="T12" fmla="*/ 30 w 192"/>
                <a:gd name="T13" fmla="*/ 78 h 126"/>
                <a:gd name="T14" fmla="*/ 36 w 192"/>
                <a:gd name="T15" fmla="*/ 54 h 126"/>
                <a:gd name="T16" fmla="*/ 36 w 192"/>
                <a:gd name="T17" fmla="*/ 72 h 126"/>
                <a:gd name="T18" fmla="*/ 42 w 192"/>
                <a:gd name="T19" fmla="*/ 30 h 126"/>
                <a:gd name="T20" fmla="*/ 48 w 192"/>
                <a:gd name="T21" fmla="*/ 42 h 126"/>
                <a:gd name="T22" fmla="*/ 54 w 192"/>
                <a:gd name="T23" fmla="*/ 72 h 126"/>
                <a:gd name="T24" fmla="*/ 60 w 192"/>
                <a:gd name="T25" fmla="*/ 42 h 126"/>
                <a:gd name="T26" fmla="*/ 60 w 192"/>
                <a:gd name="T27" fmla="*/ 78 h 126"/>
                <a:gd name="T28" fmla="*/ 66 w 192"/>
                <a:gd name="T29" fmla="*/ 36 h 126"/>
                <a:gd name="T30" fmla="*/ 72 w 192"/>
                <a:gd name="T31" fmla="*/ 78 h 126"/>
                <a:gd name="T32" fmla="*/ 78 w 192"/>
                <a:gd name="T33" fmla="*/ 48 h 126"/>
                <a:gd name="T34" fmla="*/ 78 w 192"/>
                <a:gd name="T35" fmla="*/ 78 h 126"/>
                <a:gd name="T36" fmla="*/ 84 w 192"/>
                <a:gd name="T37" fmla="*/ 48 h 126"/>
                <a:gd name="T38" fmla="*/ 90 w 192"/>
                <a:gd name="T39" fmla="*/ 42 h 126"/>
                <a:gd name="T40" fmla="*/ 96 w 192"/>
                <a:gd name="T41" fmla="*/ 78 h 126"/>
                <a:gd name="T42" fmla="*/ 102 w 192"/>
                <a:gd name="T43" fmla="*/ 84 h 126"/>
                <a:gd name="T44" fmla="*/ 102 w 192"/>
                <a:gd name="T45" fmla="*/ 48 h 126"/>
                <a:gd name="T46" fmla="*/ 108 w 192"/>
                <a:gd name="T47" fmla="*/ 0 h 126"/>
                <a:gd name="T48" fmla="*/ 114 w 192"/>
                <a:gd name="T49" fmla="*/ 120 h 126"/>
                <a:gd name="T50" fmla="*/ 120 w 192"/>
                <a:gd name="T51" fmla="*/ 96 h 126"/>
                <a:gd name="T52" fmla="*/ 126 w 192"/>
                <a:gd name="T53" fmla="*/ 78 h 126"/>
                <a:gd name="T54" fmla="*/ 126 w 192"/>
                <a:gd name="T55" fmla="*/ 42 h 126"/>
                <a:gd name="T56" fmla="*/ 132 w 192"/>
                <a:gd name="T57" fmla="*/ 54 h 126"/>
                <a:gd name="T58" fmla="*/ 138 w 192"/>
                <a:gd name="T59" fmla="*/ 84 h 126"/>
                <a:gd name="T60" fmla="*/ 144 w 192"/>
                <a:gd name="T61" fmla="*/ 66 h 126"/>
                <a:gd name="T62" fmla="*/ 144 w 192"/>
                <a:gd name="T63" fmla="*/ 72 h 126"/>
                <a:gd name="T64" fmla="*/ 150 w 192"/>
                <a:gd name="T65" fmla="*/ 48 h 126"/>
                <a:gd name="T66" fmla="*/ 156 w 192"/>
                <a:gd name="T67" fmla="*/ 96 h 126"/>
                <a:gd name="T68" fmla="*/ 162 w 192"/>
                <a:gd name="T69" fmla="*/ 60 h 126"/>
                <a:gd name="T70" fmla="*/ 162 w 192"/>
                <a:gd name="T71" fmla="*/ 60 h 126"/>
                <a:gd name="T72" fmla="*/ 168 w 192"/>
                <a:gd name="T73" fmla="*/ 42 h 126"/>
                <a:gd name="T74" fmla="*/ 174 w 192"/>
                <a:gd name="T75" fmla="*/ 84 h 126"/>
                <a:gd name="T76" fmla="*/ 180 w 192"/>
                <a:gd name="T77" fmla="*/ 54 h 126"/>
                <a:gd name="T78" fmla="*/ 180 w 192"/>
                <a:gd name="T79" fmla="*/ 72 h 126"/>
                <a:gd name="T80" fmla="*/ 186 w 192"/>
                <a:gd name="T81" fmla="*/ 18 h 126"/>
                <a:gd name="T82" fmla="*/ 192 w 192"/>
                <a:gd name="T83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26">
                  <a:moveTo>
                    <a:pt x="0" y="42"/>
                  </a:moveTo>
                  <a:lnTo>
                    <a:pt x="0" y="90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84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2" y="84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24" y="42"/>
                  </a:lnTo>
                  <a:lnTo>
                    <a:pt x="24" y="90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36" y="102"/>
                  </a:lnTo>
                  <a:lnTo>
                    <a:pt x="36" y="30"/>
                  </a:lnTo>
                  <a:lnTo>
                    <a:pt x="36" y="72"/>
                  </a:lnTo>
                  <a:lnTo>
                    <a:pt x="42" y="42"/>
                  </a:lnTo>
                  <a:lnTo>
                    <a:pt x="42" y="90"/>
                  </a:lnTo>
                  <a:lnTo>
                    <a:pt x="42" y="30"/>
                  </a:lnTo>
                  <a:lnTo>
                    <a:pt x="48" y="54"/>
                  </a:lnTo>
                  <a:lnTo>
                    <a:pt x="48" y="96"/>
                  </a:lnTo>
                  <a:lnTo>
                    <a:pt x="48" y="42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60" y="42"/>
                  </a:lnTo>
                  <a:lnTo>
                    <a:pt x="60" y="96"/>
                  </a:lnTo>
                  <a:lnTo>
                    <a:pt x="60" y="36"/>
                  </a:lnTo>
                  <a:lnTo>
                    <a:pt x="60" y="78"/>
                  </a:lnTo>
                  <a:lnTo>
                    <a:pt x="66" y="60"/>
                  </a:lnTo>
                  <a:lnTo>
                    <a:pt x="66" y="90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48"/>
                  </a:lnTo>
                  <a:lnTo>
                    <a:pt x="78" y="84"/>
                  </a:lnTo>
                  <a:lnTo>
                    <a:pt x="78" y="48"/>
                  </a:lnTo>
                  <a:lnTo>
                    <a:pt x="78" y="78"/>
                  </a:lnTo>
                  <a:lnTo>
                    <a:pt x="84" y="72"/>
                  </a:lnTo>
                  <a:lnTo>
                    <a:pt x="84" y="90"/>
                  </a:lnTo>
                  <a:lnTo>
                    <a:pt x="84" y="48"/>
                  </a:lnTo>
                  <a:lnTo>
                    <a:pt x="90" y="66"/>
                  </a:lnTo>
                  <a:lnTo>
                    <a:pt x="90" y="84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42"/>
                  </a:lnTo>
                  <a:lnTo>
                    <a:pt x="96" y="54"/>
                  </a:lnTo>
                  <a:lnTo>
                    <a:pt x="102" y="84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126"/>
                  </a:lnTo>
                  <a:lnTo>
                    <a:pt x="108" y="0"/>
                  </a:lnTo>
                  <a:lnTo>
                    <a:pt x="108" y="54"/>
                  </a:lnTo>
                  <a:lnTo>
                    <a:pt x="114" y="60"/>
                  </a:lnTo>
                  <a:lnTo>
                    <a:pt x="114" y="120"/>
                  </a:lnTo>
                  <a:lnTo>
                    <a:pt x="114" y="18"/>
                  </a:lnTo>
                  <a:lnTo>
                    <a:pt x="120" y="54"/>
                  </a:lnTo>
                  <a:lnTo>
                    <a:pt x="120" y="96"/>
                  </a:lnTo>
                  <a:lnTo>
                    <a:pt x="120" y="42"/>
                  </a:lnTo>
                  <a:lnTo>
                    <a:pt x="120" y="66"/>
                  </a:lnTo>
                  <a:lnTo>
                    <a:pt x="126" y="78"/>
                  </a:lnTo>
                  <a:lnTo>
                    <a:pt x="126" y="9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32" y="66"/>
                  </a:lnTo>
                  <a:lnTo>
                    <a:pt x="132" y="84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8" y="60"/>
                  </a:lnTo>
                  <a:lnTo>
                    <a:pt x="138" y="84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36"/>
                  </a:lnTo>
                  <a:lnTo>
                    <a:pt x="144" y="72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0" y="78"/>
                  </a:lnTo>
                  <a:lnTo>
                    <a:pt x="156" y="72"/>
                  </a:lnTo>
                  <a:lnTo>
                    <a:pt x="156" y="96"/>
                  </a:lnTo>
                  <a:lnTo>
                    <a:pt x="156" y="30"/>
                  </a:lnTo>
                  <a:lnTo>
                    <a:pt x="156" y="78"/>
                  </a:lnTo>
                  <a:lnTo>
                    <a:pt x="162" y="60"/>
                  </a:lnTo>
                  <a:lnTo>
                    <a:pt x="162" y="90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8" y="66"/>
                  </a:lnTo>
                  <a:lnTo>
                    <a:pt x="168" y="84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74" y="72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54"/>
                  </a:lnTo>
                  <a:lnTo>
                    <a:pt x="180" y="8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54"/>
                  </a:lnTo>
                  <a:lnTo>
                    <a:pt x="186" y="102"/>
                  </a:lnTo>
                  <a:lnTo>
                    <a:pt x="186" y="18"/>
                  </a:lnTo>
                  <a:lnTo>
                    <a:pt x="186" y="48"/>
                  </a:lnTo>
                  <a:lnTo>
                    <a:pt x="192" y="72"/>
                  </a:lnTo>
                  <a:lnTo>
                    <a:pt x="192" y="96"/>
                  </a:lnTo>
                  <a:lnTo>
                    <a:pt x="192" y="30"/>
                  </a:lnTo>
                  <a:lnTo>
                    <a:pt x="192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76"/>
            <p:cNvSpPr>
              <a:spLocks/>
            </p:cNvSpPr>
            <p:nvPr/>
          </p:nvSpPr>
          <p:spPr bwMode="auto">
            <a:xfrm>
              <a:off x="6800850" y="1581150"/>
              <a:ext cx="323850" cy="152400"/>
            </a:xfrm>
            <a:custGeom>
              <a:avLst/>
              <a:gdLst>
                <a:gd name="T0" fmla="*/ 6 w 204"/>
                <a:gd name="T1" fmla="*/ 24 h 96"/>
                <a:gd name="T2" fmla="*/ 6 w 204"/>
                <a:gd name="T3" fmla="*/ 54 h 96"/>
                <a:gd name="T4" fmla="*/ 12 w 204"/>
                <a:gd name="T5" fmla="*/ 30 h 96"/>
                <a:gd name="T6" fmla="*/ 18 w 204"/>
                <a:gd name="T7" fmla="*/ 30 h 96"/>
                <a:gd name="T8" fmla="*/ 24 w 204"/>
                <a:gd name="T9" fmla="*/ 66 h 96"/>
                <a:gd name="T10" fmla="*/ 30 w 204"/>
                <a:gd name="T11" fmla="*/ 24 h 96"/>
                <a:gd name="T12" fmla="*/ 36 w 204"/>
                <a:gd name="T13" fmla="*/ 84 h 96"/>
                <a:gd name="T14" fmla="*/ 42 w 204"/>
                <a:gd name="T15" fmla="*/ 66 h 96"/>
                <a:gd name="T16" fmla="*/ 42 w 204"/>
                <a:gd name="T17" fmla="*/ 54 h 96"/>
                <a:gd name="T18" fmla="*/ 48 w 204"/>
                <a:gd name="T19" fmla="*/ 42 h 96"/>
                <a:gd name="T20" fmla="*/ 54 w 204"/>
                <a:gd name="T21" fmla="*/ 36 h 96"/>
                <a:gd name="T22" fmla="*/ 60 w 204"/>
                <a:gd name="T23" fmla="*/ 72 h 96"/>
                <a:gd name="T24" fmla="*/ 66 w 204"/>
                <a:gd name="T25" fmla="*/ 72 h 96"/>
                <a:gd name="T26" fmla="*/ 72 w 204"/>
                <a:gd name="T27" fmla="*/ 42 h 96"/>
                <a:gd name="T28" fmla="*/ 78 w 204"/>
                <a:gd name="T29" fmla="*/ 36 h 96"/>
                <a:gd name="T30" fmla="*/ 78 w 204"/>
                <a:gd name="T31" fmla="*/ 42 h 96"/>
                <a:gd name="T32" fmla="*/ 84 w 204"/>
                <a:gd name="T33" fmla="*/ 24 h 96"/>
                <a:gd name="T34" fmla="*/ 90 w 204"/>
                <a:gd name="T35" fmla="*/ 66 h 96"/>
                <a:gd name="T36" fmla="*/ 96 w 204"/>
                <a:gd name="T37" fmla="*/ 24 h 96"/>
                <a:gd name="T38" fmla="*/ 102 w 204"/>
                <a:gd name="T39" fmla="*/ 54 h 96"/>
                <a:gd name="T40" fmla="*/ 102 w 204"/>
                <a:gd name="T41" fmla="*/ 36 h 96"/>
                <a:gd name="T42" fmla="*/ 108 w 204"/>
                <a:gd name="T43" fmla="*/ 0 h 96"/>
                <a:gd name="T44" fmla="*/ 114 w 204"/>
                <a:gd name="T45" fmla="*/ 72 h 96"/>
                <a:gd name="T46" fmla="*/ 120 w 204"/>
                <a:gd name="T47" fmla="*/ 54 h 96"/>
                <a:gd name="T48" fmla="*/ 120 w 204"/>
                <a:gd name="T49" fmla="*/ 48 h 96"/>
                <a:gd name="T50" fmla="*/ 126 w 204"/>
                <a:gd name="T51" fmla="*/ 24 h 96"/>
                <a:gd name="T52" fmla="*/ 132 w 204"/>
                <a:gd name="T53" fmla="*/ 60 h 96"/>
                <a:gd name="T54" fmla="*/ 138 w 204"/>
                <a:gd name="T55" fmla="*/ 48 h 96"/>
                <a:gd name="T56" fmla="*/ 138 w 204"/>
                <a:gd name="T57" fmla="*/ 42 h 96"/>
                <a:gd name="T58" fmla="*/ 144 w 204"/>
                <a:gd name="T59" fmla="*/ 24 h 96"/>
                <a:gd name="T60" fmla="*/ 150 w 204"/>
                <a:gd name="T61" fmla="*/ 72 h 96"/>
                <a:gd name="T62" fmla="*/ 156 w 204"/>
                <a:gd name="T63" fmla="*/ 42 h 96"/>
                <a:gd name="T64" fmla="*/ 156 w 204"/>
                <a:gd name="T65" fmla="*/ 42 h 96"/>
                <a:gd name="T66" fmla="*/ 162 w 204"/>
                <a:gd name="T67" fmla="*/ 30 h 96"/>
                <a:gd name="T68" fmla="*/ 168 w 204"/>
                <a:gd name="T69" fmla="*/ 60 h 96"/>
                <a:gd name="T70" fmla="*/ 174 w 204"/>
                <a:gd name="T71" fmla="*/ 42 h 96"/>
                <a:gd name="T72" fmla="*/ 174 w 204"/>
                <a:gd name="T73" fmla="*/ 42 h 96"/>
                <a:gd name="T74" fmla="*/ 180 w 204"/>
                <a:gd name="T75" fmla="*/ 24 h 96"/>
                <a:gd name="T76" fmla="*/ 186 w 204"/>
                <a:gd name="T77" fmla="*/ 30 h 96"/>
                <a:gd name="T78" fmla="*/ 192 w 204"/>
                <a:gd name="T79" fmla="*/ 30 h 96"/>
                <a:gd name="T80" fmla="*/ 198 w 204"/>
                <a:gd name="T81" fmla="*/ 60 h 96"/>
                <a:gd name="T82" fmla="*/ 204 w 204"/>
                <a:gd name="T83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6">
                  <a:moveTo>
                    <a:pt x="0" y="24"/>
                  </a:moveTo>
                  <a:lnTo>
                    <a:pt x="0" y="36"/>
                  </a:lnTo>
                  <a:lnTo>
                    <a:pt x="6" y="24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12" y="60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42"/>
                  </a:lnTo>
                  <a:lnTo>
                    <a:pt x="30" y="72"/>
                  </a:lnTo>
                  <a:lnTo>
                    <a:pt x="30" y="24"/>
                  </a:lnTo>
                  <a:lnTo>
                    <a:pt x="30" y="48"/>
                  </a:lnTo>
                  <a:lnTo>
                    <a:pt x="36" y="60"/>
                  </a:lnTo>
                  <a:lnTo>
                    <a:pt x="36" y="84"/>
                  </a:lnTo>
                  <a:lnTo>
                    <a:pt x="36" y="12"/>
                  </a:lnTo>
                  <a:lnTo>
                    <a:pt x="36" y="5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24"/>
                  </a:lnTo>
                  <a:lnTo>
                    <a:pt x="42" y="5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48" y="42"/>
                  </a:lnTo>
                  <a:lnTo>
                    <a:pt x="54" y="48"/>
                  </a:lnTo>
                  <a:lnTo>
                    <a:pt x="54" y="60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0" y="12"/>
                  </a:lnTo>
                  <a:lnTo>
                    <a:pt x="60" y="36"/>
                  </a:lnTo>
                  <a:lnTo>
                    <a:pt x="66" y="72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2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84" y="24"/>
                  </a:lnTo>
                  <a:lnTo>
                    <a:pt x="84" y="48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0" y="54"/>
                  </a:lnTo>
                  <a:lnTo>
                    <a:pt x="96" y="24"/>
                  </a:lnTo>
                  <a:lnTo>
                    <a:pt x="96" y="60"/>
                  </a:lnTo>
                  <a:lnTo>
                    <a:pt x="96" y="24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30"/>
                  </a:lnTo>
                  <a:lnTo>
                    <a:pt x="102" y="36"/>
                  </a:lnTo>
                  <a:lnTo>
                    <a:pt x="108" y="54"/>
                  </a:lnTo>
                  <a:lnTo>
                    <a:pt x="108" y="96"/>
                  </a:lnTo>
                  <a:lnTo>
                    <a:pt x="108" y="0"/>
                  </a:lnTo>
                  <a:lnTo>
                    <a:pt x="108" y="36"/>
                  </a:lnTo>
                  <a:lnTo>
                    <a:pt x="114" y="48"/>
                  </a:lnTo>
                  <a:lnTo>
                    <a:pt x="114" y="72"/>
                  </a:lnTo>
                  <a:lnTo>
                    <a:pt x="114" y="24"/>
                  </a:lnTo>
                  <a:lnTo>
                    <a:pt x="114" y="48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20" y="36"/>
                  </a:lnTo>
                  <a:lnTo>
                    <a:pt x="120" y="48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32" y="42"/>
                  </a:lnTo>
                  <a:lnTo>
                    <a:pt x="132" y="60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0"/>
                  </a:lnTo>
                  <a:lnTo>
                    <a:pt x="138" y="30"/>
                  </a:lnTo>
                  <a:lnTo>
                    <a:pt x="138" y="42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8"/>
                  </a:lnTo>
                  <a:lnTo>
                    <a:pt x="150" y="24"/>
                  </a:lnTo>
                  <a:lnTo>
                    <a:pt x="150" y="72"/>
                  </a:lnTo>
                  <a:lnTo>
                    <a:pt x="150" y="18"/>
                  </a:lnTo>
                  <a:lnTo>
                    <a:pt x="150" y="72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30"/>
                  </a:lnTo>
                  <a:lnTo>
                    <a:pt x="156" y="42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54"/>
                  </a:lnTo>
                  <a:lnTo>
                    <a:pt x="168" y="60"/>
                  </a:lnTo>
                  <a:lnTo>
                    <a:pt x="168" y="30"/>
                  </a:lnTo>
                  <a:lnTo>
                    <a:pt x="168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74" y="36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48"/>
                  </a:lnTo>
                  <a:lnTo>
                    <a:pt x="186" y="30"/>
                  </a:lnTo>
                  <a:lnTo>
                    <a:pt x="186" y="60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60"/>
                  </a:lnTo>
                  <a:lnTo>
                    <a:pt x="198" y="30"/>
                  </a:lnTo>
                  <a:lnTo>
                    <a:pt x="198" y="54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77"/>
            <p:cNvSpPr>
              <a:spLocks/>
            </p:cNvSpPr>
            <p:nvPr/>
          </p:nvSpPr>
          <p:spPr bwMode="auto">
            <a:xfrm>
              <a:off x="7124700" y="1581150"/>
              <a:ext cx="333375" cy="133350"/>
            </a:xfrm>
            <a:custGeom>
              <a:avLst/>
              <a:gdLst>
                <a:gd name="T0" fmla="*/ 6 w 210"/>
                <a:gd name="T1" fmla="*/ 36 h 84"/>
                <a:gd name="T2" fmla="*/ 6 w 210"/>
                <a:gd name="T3" fmla="*/ 48 h 84"/>
                <a:gd name="T4" fmla="*/ 12 w 210"/>
                <a:gd name="T5" fmla="*/ 30 h 84"/>
                <a:gd name="T6" fmla="*/ 18 w 210"/>
                <a:gd name="T7" fmla="*/ 78 h 84"/>
                <a:gd name="T8" fmla="*/ 24 w 210"/>
                <a:gd name="T9" fmla="*/ 84 h 84"/>
                <a:gd name="T10" fmla="*/ 30 w 210"/>
                <a:gd name="T11" fmla="*/ 30 h 84"/>
                <a:gd name="T12" fmla="*/ 30 w 210"/>
                <a:gd name="T13" fmla="*/ 48 h 84"/>
                <a:gd name="T14" fmla="*/ 36 w 210"/>
                <a:gd name="T15" fmla="*/ 30 h 84"/>
                <a:gd name="T16" fmla="*/ 42 w 210"/>
                <a:gd name="T17" fmla="*/ 60 h 84"/>
                <a:gd name="T18" fmla="*/ 48 w 210"/>
                <a:gd name="T19" fmla="*/ 30 h 84"/>
                <a:gd name="T20" fmla="*/ 54 w 210"/>
                <a:gd name="T21" fmla="*/ 42 h 84"/>
                <a:gd name="T22" fmla="*/ 54 w 210"/>
                <a:gd name="T23" fmla="*/ 48 h 84"/>
                <a:gd name="T24" fmla="*/ 60 w 210"/>
                <a:gd name="T25" fmla="*/ 36 h 84"/>
                <a:gd name="T26" fmla="*/ 66 w 210"/>
                <a:gd name="T27" fmla="*/ 30 h 84"/>
                <a:gd name="T28" fmla="*/ 72 w 210"/>
                <a:gd name="T29" fmla="*/ 60 h 84"/>
                <a:gd name="T30" fmla="*/ 78 w 210"/>
                <a:gd name="T31" fmla="*/ 48 h 84"/>
                <a:gd name="T32" fmla="*/ 84 w 210"/>
                <a:gd name="T33" fmla="*/ 30 h 84"/>
                <a:gd name="T34" fmla="*/ 90 w 210"/>
                <a:gd name="T35" fmla="*/ 30 h 84"/>
                <a:gd name="T36" fmla="*/ 90 w 210"/>
                <a:gd name="T37" fmla="*/ 42 h 84"/>
                <a:gd name="T38" fmla="*/ 96 w 210"/>
                <a:gd name="T39" fmla="*/ 0 h 84"/>
                <a:gd name="T40" fmla="*/ 102 w 210"/>
                <a:gd name="T41" fmla="*/ 72 h 84"/>
                <a:gd name="T42" fmla="*/ 108 w 210"/>
                <a:gd name="T43" fmla="*/ 60 h 84"/>
                <a:gd name="T44" fmla="*/ 114 w 210"/>
                <a:gd name="T45" fmla="*/ 48 h 84"/>
                <a:gd name="T46" fmla="*/ 114 w 210"/>
                <a:gd name="T47" fmla="*/ 48 h 84"/>
                <a:gd name="T48" fmla="*/ 120 w 210"/>
                <a:gd name="T49" fmla="*/ 24 h 84"/>
                <a:gd name="T50" fmla="*/ 126 w 210"/>
                <a:gd name="T51" fmla="*/ 66 h 84"/>
                <a:gd name="T52" fmla="*/ 132 w 210"/>
                <a:gd name="T53" fmla="*/ 30 h 84"/>
                <a:gd name="T54" fmla="*/ 138 w 210"/>
                <a:gd name="T55" fmla="*/ 48 h 84"/>
                <a:gd name="T56" fmla="*/ 144 w 210"/>
                <a:gd name="T57" fmla="*/ 42 h 84"/>
                <a:gd name="T58" fmla="*/ 144 w 210"/>
                <a:gd name="T59" fmla="*/ 42 h 84"/>
                <a:gd name="T60" fmla="*/ 150 w 210"/>
                <a:gd name="T61" fmla="*/ 24 h 84"/>
                <a:gd name="T62" fmla="*/ 156 w 210"/>
                <a:gd name="T63" fmla="*/ 72 h 84"/>
                <a:gd name="T64" fmla="*/ 162 w 210"/>
                <a:gd name="T65" fmla="*/ 60 h 84"/>
                <a:gd name="T66" fmla="*/ 168 w 210"/>
                <a:gd name="T67" fmla="*/ 54 h 84"/>
                <a:gd name="T68" fmla="*/ 174 w 210"/>
                <a:gd name="T69" fmla="*/ 42 h 84"/>
                <a:gd name="T70" fmla="*/ 174 w 210"/>
                <a:gd name="T71" fmla="*/ 36 h 84"/>
                <a:gd name="T72" fmla="*/ 180 w 210"/>
                <a:gd name="T73" fmla="*/ 66 h 84"/>
                <a:gd name="T74" fmla="*/ 186 w 210"/>
                <a:gd name="T75" fmla="*/ 30 h 84"/>
                <a:gd name="T76" fmla="*/ 192 w 210"/>
                <a:gd name="T77" fmla="*/ 54 h 84"/>
                <a:gd name="T78" fmla="*/ 198 w 210"/>
                <a:gd name="T79" fmla="*/ 24 h 84"/>
                <a:gd name="T80" fmla="*/ 204 w 210"/>
                <a:gd name="T81" fmla="*/ 30 h 84"/>
                <a:gd name="T82" fmla="*/ 210 w 210"/>
                <a:gd name="T83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84">
                  <a:moveTo>
                    <a:pt x="0" y="18"/>
                  </a:moveTo>
                  <a:lnTo>
                    <a:pt x="0" y="60"/>
                  </a:lnTo>
                  <a:lnTo>
                    <a:pt x="6" y="36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12" y="30"/>
                  </a:lnTo>
                  <a:lnTo>
                    <a:pt x="12" y="42"/>
                  </a:lnTo>
                  <a:lnTo>
                    <a:pt x="18" y="1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24" y="36"/>
                  </a:lnTo>
                  <a:lnTo>
                    <a:pt x="24" y="84"/>
                  </a:lnTo>
                  <a:lnTo>
                    <a:pt x="24" y="6"/>
                  </a:lnTo>
                  <a:lnTo>
                    <a:pt x="24" y="60"/>
                  </a:lnTo>
                  <a:lnTo>
                    <a:pt x="30" y="30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30"/>
                  </a:lnTo>
                  <a:lnTo>
                    <a:pt x="42" y="54"/>
                  </a:lnTo>
                  <a:lnTo>
                    <a:pt x="48" y="30"/>
                  </a:lnTo>
                  <a:lnTo>
                    <a:pt x="48" y="60"/>
                  </a:lnTo>
                  <a:lnTo>
                    <a:pt x="48" y="48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30"/>
                  </a:lnTo>
                  <a:lnTo>
                    <a:pt x="54" y="48"/>
                  </a:lnTo>
                  <a:lnTo>
                    <a:pt x="60" y="6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72" y="54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30"/>
                  </a:lnTo>
                  <a:lnTo>
                    <a:pt x="78" y="60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42"/>
                  </a:lnTo>
                  <a:lnTo>
                    <a:pt x="90" y="30"/>
                  </a:lnTo>
                  <a:lnTo>
                    <a:pt x="90" y="78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84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102" y="36"/>
                  </a:lnTo>
                  <a:lnTo>
                    <a:pt x="102" y="72"/>
                  </a:lnTo>
                  <a:lnTo>
                    <a:pt x="102" y="18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14" y="48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24"/>
                  </a:lnTo>
                  <a:lnTo>
                    <a:pt x="120" y="72"/>
                  </a:lnTo>
                  <a:lnTo>
                    <a:pt x="120" y="24"/>
                  </a:lnTo>
                  <a:lnTo>
                    <a:pt x="120" y="30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2" y="42"/>
                  </a:lnTo>
                  <a:lnTo>
                    <a:pt x="138" y="48"/>
                  </a:lnTo>
                  <a:lnTo>
                    <a:pt x="138" y="36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30"/>
                  </a:lnTo>
                  <a:lnTo>
                    <a:pt x="144" y="42"/>
                  </a:lnTo>
                  <a:lnTo>
                    <a:pt x="150" y="30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60"/>
                  </a:lnTo>
                  <a:lnTo>
                    <a:pt x="162" y="36"/>
                  </a:lnTo>
                  <a:lnTo>
                    <a:pt x="162" y="48"/>
                  </a:lnTo>
                  <a:lnTo>
                    <a:pt x="168" y="54"/>
                  </a:lnTo>
                  <a:lnTo>
                    <a:pt x="168" y="78"/>
                  </a:lnTo>
                  <a:lnTo>
                    <a:pt x="168" y="12"/>
                  </a:lnTo>
                  <a:lnTo>
                    <a:pt x="174" y="42"/>
                  </a:lnTo>
                  <a:lnTo>
                    <a:pt x="174" y="72"/>
                  </a:lnTo>
                  <a:lnTo>
                    <a:pt x="174" y="24"/>
                  </a:lnTo>
                  <a:lnTo>
                    <a:pt x="174" y="36"/>
                  </a:lnTo>
                  <a:lnTo>
                    <a:pt x="180" y="42"/>
                  </a:lnTo>
                  <a:lnTo>
                    <a:pt x="180" y="24"/>
                  </a:lnTo>
                  <a:lnTo>
                    <a:pt x="180" y="66"/>
                  </a:lnTo>
                  <a:lnTo>
                    <a:pt x="186" y="48"/>
                  </a:lnTo>
                  <a:lnTo>
                    <a:pt x="186" y="60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2"/>
                  </a:lnTo>
                  <a:lnTo>
                    <a:pt x="204" y="4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6"/>
                  </a:lnTo>
                  <a:lnTo>
                    <a:pt x="210" y="54"/>
                  </a:lnTo>
                  <a:lnTo>
                    <a:pt x="210" y="30"/>
                  </a:lnTo>
                  <a:lnTo>
                    <a:pt x="210" y="3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78"/>
            <p:cNvSpPr>
              <a:spLocks/>
            </p:cNvSpPr>
            <p:nvPr/>
          </p:nvSpPr>
          <p:spPr bwMode="auto">
            <a:xfrm>
              <a:off x="7458075" y="1581150"/>
              <a:ext cx="333375" cy="161925"/>
            </a:xfrm>
            <a:custGeom>
              <a:avLst/>
              <a:gdLst>
                <a:gd name="T0" fmla="*/ 6 w 210"/>
                <a:gd name="T1" fmla="*/ 60 h 102"/>
                <a:gd name="T2" fmla="*/ 12 w 210"/>
                <a:gd name="T3" fmla="*/ 66 h 102"/>
                <a:gd name="T4" fmla="*/ 18 w 210"/>
                <a:gd name="T5" fmla="*/ 36 h 102"/>
                <a:gd name="T6" fmla="*/ 18 w 210"/>
                <a:gd name="T7" fmla="*/ 54 h 102"/>
                <a:gd name="T8" fmla="*/ 24 w 210"/>
                <a:gd name="T9" fmla="*/ 30 h 102"/>
                <a:gd name="T10" fmla="*/ 30 w 210"/>
                <a:gd name="T11" fmla="*/ 66 h 102"/>
                <a:gd name="T12" fmla="*/ 36 w 210"/>
                <a:gd name="T13" fmla="*/ 60 h 102"/>
                <a:gd name="T14" fmla="*/ 36 w 210"/>
                <a:gd name="T15" fmla="*/ 54 h 102"/>
                <a:gd name="T16" fmla="*/ 42 w 210"/>
                <a:gd name="T17" fmla="*/ 30 h 102"/>
                <a:gd name="T18" fmla="*/ 48 w 210"/>
                <a:gd name="T19" fmla="*/ 24 h 102"/>
                <a:gd name="T20" fmla="*/ 54 w 210"/>
                <a:gd name="T21" fmla="*/ 66 h 102"/>
                <a:gd name="T22" fmla="*/ 60 w 210"/>
                <a:gd name="T23" fmla="*/ 42 h 102"/>
                <a:gd name="T24" fmla="*/ 60 w 210"/>
                <a:gd name="T25" fmla="*/ 42 h 102"/>
                <a:gd name="T26" fmla="*/ 66 w 210"/>
                <a:gd name="T27" fmla="*/ 24 h 102"/>
                <a:gd name="T28" fmla="*/ 72 w 210"/>
                <a:gd name="T29" fmla="*/ 102 h 102"/>
                <a:gd name="T30" fmla="*/ 78 w 210"/>
                <a:gd name="T31" fmla="*/ 48 h 102"/>
                <a:gd name="T32" fmla="*/ 78 w 210"/>
                <a:gd name="T33" fmla="*/ 42 h 102"/>
                <a:gd name="T34" fmla="*/ 84 w 210"/>
                <a:gd name="T35" fmla="*/ 66 h 102"/>
                <a:gd name="T36" fmla="*/ 90 w 210"/>
                <a:gd name="T37" fmla="*/ 24 h 102"/>
                <a:gd name="T38" fmla="*/ 96 w 210"/>
                <a:gd name="T39" fmla="*/ 60 h 102"/>
                <a:gd name="T40" fmla="*/ 102 w 210"/>
                <a:gd name="T41" fmla="*/ 60 h 102"/>
                <a:gd name="T42" fmla="*/ 108 w 210"/>
                <a:gd name="T43" fmla="*/ 36 h 102"/>
                <a:gd name="T44" fmla="*/ 108 w 210"/>
                <a:gd name="T45" fmla="*/ 36 h 102"/>
                <a:gd name="T46" fmla="*/ 114 w 210"/>
                <a:gd name="T47" fmla="*/ 72 h 102"/>
                <a:gd name="T48" fmla="*/ 120 w 210"/>
                <a:gd name="T49" fmla="*/ 30 h 102"/>
                <a:gd name="T50" fmla="*/ 126 w 210"/>
                <a:gd name="T51" fmla="*/ 60 h 102"/>
                <a:gd name="T52" fmla="*/ 132 w 210"/>
                <a:gd name="T53" fmla="*/ 72 h 102"/>
                <a:gd name="T54" fmla="*/ 138 w 210"/>
                <a:gd name="T55" fmla="*/ 24 h 102"/>
                <a:gd name="T56" fmla="*/ 144 w 210"/>
                <a:gd name="T57" fmla="*/ 24 h 102"/>
                <a:gd name="T58" fmla="*/ 150 w 210"/>
                <a:gd name="T59" fmla="*/ 36 h 102"/>
                <a:gd name="T60" fmla="*/ 150 w 210"/>
                <a:gd name="T61" fmla="*/ 60 h 102"/>
                <a:gd name="T62" fmla="*/ 156 w 210"/>
                <a:gd name="T63" fmla="*/ 72 h 102"/>
                <a:gd name="T64" fmla="*/ 162 w 210"/>
                <a:gd name="T65" fmla="*/ 18 h 102"/>
                <a:gd name="T66" fmla="*/ 168 w 210"/>
                <a:gd name="T67" fmla="*/ 30 h 102"/>
                <a:gd name="T68" fmla="*/ 174 w 210"/>
                <a:gd name="T69" fmla="*/ 66 h 102"/>
                <a:gd name="T70" fmla="*/ 180 w 210"/>
                <a:gd name="T71" fmla="*/ 42 h 102"/>
                <a:gd name="T72" fmla="*/ 180 w 210"/>
                <a:gd name="T73" fmla="*/ 54 h 102"/>
                <a:gd name="T74" fmla="*/ 186 w 210"/>
                <a:gd name="T75" fmla="*/ 24 h 102"/>
                <a:gd name="T76" fmla="*/ 192 w 210"/>
                <a:gd name="T77" fmla="*/ 60 h 102"/>
                <a:gd name="T78" fmla="*/ 198 w 210"/>
                <a:gd name="T79" fmla="*/ 42 h 102"/>
                <a:gd name="T80" fmla="*/ 198 w 210"/>
                <a:gd name="T81" fmla="*/ 30 h 102"/>
                <a:gd name="T82" fmla="*/ 204 w 210"/>
                <a:gd name="T83" fmla="*/ 2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2">
                  <a:moveTo>
                    <a:pt x="0" y="36"/>
                  </a:moveTo>
                  <a:lnTo>
                    <a:pt x="6" y="48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2" y="60"/>
                  </a:lnTo>
                  <a:lnTo>
                    <a:pt x="18" y="36"/>
                  </a:lnTo>
                  <a:lnTo>
                    <a:pt x="18" y="66"/>
                  </a:lnTo>
                  <a:lnTo>
                    <a:pt x="18" y="24"/>
                  </a:lnTo>
                  <a:lnTo>
                    <a:pt x="18" y="54"/>
                  </a:lnTo>
                  <a:lnTo>
                    <a:pt x="24" y="42"/>
                  </a:lnTo>
                  <a:lnTo>
                    <a:pt x="24" y="54"/>
                  </a:lnTo>
                  <a:lnTo>
                    <a:pt x="24" y="30"/>
                  </a:lnTo>
                  <a:lnTo>
                    <a:pt x="24" y="42"/>
                  </a:lnTo>
                  <a:lnTo>
                    <a:pt x="30" y="24"/>
                  </a:lnTo>
                  <a:lnTo>
                    <a:pt x="30" y="66"/>
                  </a:lnTo>
                  <a:lnTo>
                    <a:pt x="30" y="18"/>
                  </a:lnTo>
                  <a:lnTo>
                    <a:pt x="30" y="36"/>
                  </a:lnTo>
                  <a:lnTo>
                    <a:pt x="36" y="60"/>
                  </a:lnTo>
                  <a:lnTo>
                    <a:pt x="36" y="96"/>
                  </a:lnTo>
                  <a:lnTo>
                    <a:pt x="36" y="0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42" y="54"/>
                  </a:lnTo>
                  <a:lnTo>
                    <a:pt x="42" y="30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54" y="54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0" y="36"/>
                  </a:lnTo>
                  <a:lnTo>
                    <a:pt x="60" y="42"/>
                  </a:lnTo>
                  <a:lnTo>
                    <a:pt x="66" y="54"/>
                  </a:lnTo>
                  <a:lnTo>
                    <a:pt x="66" y="72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72" y="54"/>
                  </a:lnTo>
                  <a:lnTo>
                    <a:pt x="72" y="102"/>
                  </a:lnTo>
                  <a:lnTo>
                    <a:pt x="72" y="0"/>
                  </a:lnTo>
                  <a:lnTo>
                    <a:pt x="72" y="30"/>
                  </a:lnTo>
                  <a:lnTo>
                    <a:pt x="78" y="48"/>
                  </a:lnTo>
                  <a:lnTo>
                    <a:pt x="78" y="66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24"/>
                  </a:lnTo>
                  <a:lnTo>
                    <a:pt x="90" y="48"/>
                  </a:lnTo>
                  <a:lnTo>
                    <a:pt x="96" y="30"/>
                  </a:lnTo>
                  <a:lnTo>
                    <a:pt x="96" y="60"/>
                  </a:lnTo>
                  <a:lnTo>
                    <a:pt x="96" y="42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30"/>
                  </a:lnTo>
                  <a:lnTo>
                    <a:pt x="102" y="42"/>
                  </a:lnTo>
                  <a:lnTo>
                    <a:pt x="108" y="36"/>
                  </a:lnTo>
                  <a:lnTo>
                    <a:pt x="108" y="66"/>
                  </a:lnTo>
                  <a:lnTo>
                    <a:pt x="108" y="18"/>
                  </a:lnTo>
                  <a:lnTo>
                    <a:pt x="108" y="36"/>
                  </a:lnTo>
                  <a:lnTo>
                    <a:pt x="114" y="42"/>
                  </a:lnTo>
                  <a:lnTo>
                    <a:pt x="114" y="18"/>
                  </a:lnTo>
                  <a:lnTo>
                    <a:pt x="114" y="72"/>
                  </a:lnTo>
                  <a:lnTo>
                    <a:pt x="120" y="54"/>
                  </a:lnTo>
                  <a:lnTo>
                    <a:pt x="120" y="60"/>
                  </a:lnTo>
                  <a:lnTo>
                    <a:pt x="120" y="30"/>
                  </a:lnTo>
                  <a:lnTo>
                    <a:pt x="120" y="42"/>
                  </a:lnTo>
                  <a:lnTo>
                    <a:pt x="126" y="24"/>
                  </a:lnTo>
                  <a:lnTo>
                    <a:pt x="126" y="60"/>
                  </a:lnTo>
                  <a:lnTo>
                    <a:pt x="126" y="48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24"/>
                  </a:lnTo>
                  <a:lnTo>
                    <a:pt x="138" y="60"/>
                  </a:lnTo>
                  <a:lnTo>
                    <a:pt x="138" y="36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60"/>
                  </a:lnTo>
                  <a:lnTo>
                    <a:pt x="156" y="36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62" y="42"/>
                  </a:lnTo>
                  <a:lnTo>
                    <a:pt x="162" y="72"/>
                  </a:lnTo>
                  <a:lnTo>
                    <a:pt x="162" y="18"/>
                  </a:lnTo>
                  <a:lnTo>
                    <a:pt x="162" y="42"/>
                  </a:lnTo>
                  <a:lnTo>
                    <a:pt x="168" y="66"/>
                  </a:lnTo>
                  <a:lnTo>
                    <a:pt x="168" y="30"/>
                  </a:lnTo>
                  <a:lnTo>
                    <a:pt x="168" y="42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74" y="66"/>
                  </a:lnTo>
                  <a:lnTo>
                    <a:pt x="180" y="42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36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72"/>
                  </a:lnTo>
                  <a:lnTo>
                    <a:pt x="198" y="24"/>
                  </a:lnTo>
                  <a:lnTo>
                    <a:pt x="198" y="30"/>
                  </a:lnTo>
                  <a:lnTo>
                    <a:pt x="204" y="60"/>
                  </a:lnTo>
                  <a:lnTo>
                    <a:pt x="204" y="66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10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79"/>
            <p:cNvSpPr>
              <a:spLocks/>
            </p:cNvSpPr>
            <p:nvPr/>
          </p:nvSpPr>
          <p:spPr bwMode="auto">
            <a:xfrm>
              <a:off x="7791450" y="1619250"/>
              <a:ext cx="38100" cy="66675"/>
            </a:xfrm>
            <a:custGeom>
              <a:avLst/>
              <a:gdLst>
                <a:gd name="T0" fmla="*/ 0 w 24"/>
                <a:gd name="T1" fmla="*/ 24 h 42"/>
                <a:gd name="T2" fmla="*/ 0 w 24"/>
                <a:gd name="T3" fmla="*/ 36 h 42"/>
                <a:gd name="T4" fmla="*/ 0 w 24"/>
                <a:gd name="T5" fmla="*/ 6 h 42"/>
                <a:gd name="T6" fmla="*/ 0 w 24"/>
                <a:gd name="T7" fmla="*/ 30 h 42"/>
                <a:gd name="T8" fmla="*/ 6 w 24"/>
                <a:gd name="T9" fmla="*/ 42 h 42"/>
                <a:gd name="T10" fmla="*/ 6 w 24"/>
                <a:gd name="T11" fmla="*/ 0 h 42"/>
                <a:gd name="T12" fmla="*/ 6 w 24"/>
                <a:gd name="T13" fmla="*/ 6 h 42"/>
                <a:gd name="T14" fmla="*/ 12 w 24"/>
                <a:gd name="T15" fmla="*/ 18 h 42"/>
                <a:gd name="T16" fmla="*/ 12 w 24"/>
                <a:gd name="T17" fmla="*/ 42 h 42"/>
                <a:gd name="T18" fmla="*/ 12 w 24"/>
                <a:gd name="T19" fmla="*/ 0 h 42"/>
                <a:gd name="T20" fmla="*/ 12 w 24"/>
                <a:gd name="T21" fmla="*/ 30 h 42"/>
                <a:gd name="T22" fmla="*/ 18 w 24"/>
                <a:gd name="T23" fmla="*/ 24 h 42"/>
                <a:gd name="T24" fmla="*/ 18 w 24"/>
                <a:gd name="T25" fmla="*/ 36 h 42"/>
                <a:gd name="T26" fmla="*/ 18 w 24"/>
                <a:gd name="T27" fmla="*/ 6 h 42"/>
                <a:gd name="T28" fmla="*/ 18 w 24"/>
                <a:gd name="T29" fmla="*/ 24 h 42"/>
                <a:gd name="T30" fmla="*/ 24 w 24"/>
                <a:gd name="T31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42">
                  <a:moveTo>
                    <a:pt x="0" y="24"/>
                  </a:moveTo>
                  <a:lnTo>
                    <a:pt x="0" y="36"/>
                  </a:lnTo>
                  <a:lnTo>
                    <a:pt x="0" y="6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42"/>
                  </a:lnTo>
                  <a:lnTo>
                    <a:pt x="12" y="0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18" y="6"/>
                  </a:lnTo>
                  <a:lnTo>
                    <a:pt x="18" y="24"/>
                  </a:lnTo>
                  <a:lnTo>
                    <a:pt x="24" y="2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80"/>
            <p:cNvSpPr>
              <a:spLocks/>
            </p:cNvSpPr>
            <p:nvPr/>
          </p:nvSpPr>
          <p:spPr bwMode="auto">
            <a:xfrm>
              <a:off x="4362450" y="1400175"/>
              <a:ext cx="123825" cy="447675"/>
            </a:xfrm>
            <a:custGeom>
              <a:avLst/>
              <a:gdLst>
                <a:gd name="T0" fmla="*/ 0 w 78"/>
                <a:gd name="T1" fmla="*/ 138 h 282"/>
                <a:gd name="T2" fmla="*/ 6 w 78"/>
                <a:gd name="T3" fmla="*/ 168 h 282"/>
                <a:gd name="T4" fmla="*/ 6 w 78"/>
                <a:gd name="T5" fmla="*/ 234 h 282"/>
                <a:gd name="T6" fmla="*/ 6 w 78"/>
                <a:gd name="T7" fmla="*/ 60 h 282"/>
                <a:gd name="T8" fmla="*/ 6 w 78"/>
                <a:gd name="T9" fmla="*/ 96 h 282"/>
                <a:gd name="T10" fmla="*/ 12 w 78"/>
                <a:gd name="T11" fmla="*/ 162 h 282"/>
                <a:gd name="T12" fmla="*/ 12 w 78"/>
                <a:gd name="T13" fmla="*/ 282 h 282"/>
                <a:gd name="T14" fmla="*/ 12 w 78"/>
                <a:gd name="T15" fmla="*/ 0 h 282"/>
                <a:gd name="T16" fmla="*/ 12 w 78"/>
                <a:gd name="T17" fmla="*/ 180 h 282"/>
                <a:gd name="T18" fmla="*/ 18 w 78"/>
                <a:gd name="T19" fmla="*/ 174 h 282"/>
                <a:gd name="T20" fmla="*/ 18 w 78"/>
                <a:gd name="T21" fmla="*/ 210 h 282"/>
                <a:gd name="T22" fmla="*/ 18 w 78"/>
                <a:gd name="T23" fmla="*/ 84 h 282"/>
                <a:gd name="T24" fmla="*/ 18 w 78"/>
                <a:gd name="T25" fmla="*/ 168 h 282"/>
                <a:gd name="T26" fmla="*/ 24 w 78"/>
                <a:gd name="T27" fmla="*/ 216 h 282"/>
                <a:gd name="T28" fmla="*/ 24 w 78"/>
                <a:gd name="T29" fmla="*/ 120 h 282"/>
                <a:gd name="T30" fmla="*/ 24 w 78"/>
                <a:gd name="T31" fmla="*/ 174 h 282"/>
                <a:gd name="T32" fmla="*/ 30 w 78"/>
                <a:gd name="T33" fmla="*/ 192 h 282"/>
                <a:gd name="T34" fmla="*/ 30 w 78"/>
                <a:gd name="T35" fmla="*/ 132 h 282"/>
                <a:gd name="T36" fmla="*/ 30 w 78"/>
                <a:gd name="T37" fmla="*/ 144 h 282"/>
                <a:gd name="T38" fmla="*/ 36 w 78"/>
                <a:gd name="T39" fmla="*/ 168 h 282"/>
                <a:gd name="T40" fmla="*/ 36 w 78"/>
                <a:gd name="T41" fmla="*/ 180 h 282"/>
                <a:gd name="T42" fmla="*/ 36 w 78"/>
                <a:gd name="T43" fmla="*/ 132 h 282"/>
                <a:gd name="T44" fmla="*/ 36 w 78"/>
                <a:gd name="T45" fmla="*/ 156 h 282"/>
                <a:gd name="T46" fmla="*/ 42 w 78"/>
                <a:gd name="T47" fmla="*/ 150 h 282"/>
                <a:gd name="T48" fmla="*/ 42 w 78"/>
                <a:gd name="T49" fmla="*/ 180 h 282"/>
                <a:gd name="T50" fmla="*/ 42 w 78"/>
                <a:gd name="T51" fmla="*/ 144 h 282"/>
                <a:gd name="T52" fmla="*/ 42 w 78"/>
                <a:gd name="T53" fmla="*/ 168 h 282"/>
                <a:gd name="T54" fmla="*/ 48 w 78"/>
                <a:gd name="T55" fmla="*/ 156 h 282"/>
                <a:gd name="T56" fmla="*/ 48 w 78"/>
                <a:gd name="T57" fmla="*/ 192 h 282"/>
                <a:gd name="T58" fmla="*/ 48 w 78"/>
                <a:gd name="T59" fmla="*/ 126 h 282"/>
                <a:gd name="T60" fmla="*/ 48 w 78"/>
                <a:gd name="T61" fmla="*/ 168 h 282"/>
                <a:gd name="T62" fmla="*/ 54 w 78"/>
                <a:gd name="T63" fmla="*/ 156 h 282"/>
                <a:gd name="T64" fmla="*/ 54 w 78"/>
                <a:gd name="T65" fmla="*/ 174 h 282"/>
                <a:gd name="T66" fmla="*/ 54 w 78"/>
                <a:gd name="T67" fmla="*/ 150 h 282"/>
                <a:gd name="T68" fmla="*/ 60 w 78"/>
                <a:gd name="T69" fmla="*/ 162 h 282"/>
                <a:gd name="T70" fmla="*/ 60 w 78"/>
                <a:gd name="T71" fmla="*/ 174 h 282"/>
                <a:gd name="T72" fmla="*/ 60 w 78"/>
                <a:gd name="T73" fmla="*/ 144 h 282"/>
                <a:gd name="T74" fmla="*/ 60 w 78"/>
                <a:gd name="T75" fmla="*/ 162 h 282"/>
                <a:gd name="T76" fmla="*/ 66 w 78"/>
                <a:gd name="T77" fmla="*/ 156 h 282"/>
                <a:gd name="T78" fmla="*/ 66 w 78"/>
                <a:gd name="T79" fmla="*/ 174 h 282"/>
                <a:gd name="T80" fmla="*/ 66 w 78"/>
                <a:gd name="T81" fmla="*/ 144 h 282"/>
                <a:gd name="T82" fmla="*/ 66 w 78"/>
                <a:gd name="T83" fmla="*/ 156 h 282"/>
                <a:gd name="T84" fmla="*/ 72 w 78"/>
                <a:gd name="T85" fmla="*/ 168 h 282"/>
                <a:gd name="T86" fmla="*/ 72 w 78"/>
                <a:gd name="T87" fmla="*/ 174 h 282"/>
                <a:gd name="T88" fmla="*/ 72 w 78"/>
                <a:gd name="T89" fmla="*/ 144 h 282"/>
                <a:gd name="T90" fmla="*/ 72 w 78"/>
                <a:gd name="T91" fmla="*/ 150 h 282"/>
                <a:gd name="T92" fmla="*/ 78 w 78"/>
                <a:gd name="T93" fmla="*/ 156 h 282"/>
                <a:gd name="T94" fmla="*/ 78 w 78"/>
                <a:gd name="T95" fmla="*/ 16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" h="282">
                  <a:moveTo>
                    <a:pt x="0" y="138"/>
                  </a:moveTo>
                  <a:lnTo>
                    <a:pt x="6" y="168"/>
                  </a:lnTo>
                  <a:lnTo>
                    <a:pt x="6" y="234"/>
                  </a:lnTo>
                  <a:lnTo>
                    <a:pt x="6" y="60"/>
                  </a:lnTo>
                  <a:lnTo>
                    <a:pt x="6" y="96"/>
                  </a:lnTo>
                  <a:lnTo>
                    <a:pt x="12" y="162"/>
                  </a:lnTo>
                  <a:lnTo>
                    <a:pt x="12" y="282"/>
                  </a:lnTo>
                  <a:lnTo>
                    <a:pt x="12" y="0"/>
                  </a:lnTo>
                  <a:lnTo>
                    <a:pt x="12" y="180"/>
                  </a:lnTo>
                  <a:lnTo>
                    <a:pt x="18" y="174"/>
                  </a:lnTo>
                  <a:lnTo>
                    <a:pt x="18" y="210"/>
                  </a:lnTo>
                  <a:lnTo>
                    <a:pt x="18" y="84"/>
                  </a:lnTo>
                  <a:lnTo>
                    <a:pt x="18" y="168"/>
                  </a:lnTo>
                  <a:lnTo>
                    <a:pt x="24" y="216"/>
                  </a:lnTo>
                  <a:lnTo>
                    <a:pt x="24" y="120"/>
                  </a:lnTo>
                  <a:lnTo>
                    <a:pt x="24" y="174"/>
                  </a:lnTo>
                  <a:lnTo>
                    <a:pt x="30" y="192"/>
                  </a:lnTo>
                  <a:lnTo>
                    <a:pt x="30" y="132"/>
                  </a:lnTo>
                  <a:lnTo>
                    <a:pt x="30" y="144"/>
                  </a:lnTo>
                  <a:lnTo>
                    <a:pt x="36" y="168"/>
                  </a:lnTo>
                  <a:lnTo>
                    <a:pt x="36" y="180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42" y="150"/>
                  </a:lnTo>
                  <a:lnTo>
                    <a:pt x="42" y="180"/>
                  </a:lnTo>
                  <a:lnTo>
                    <a:pt x="42" y="144"/>
                  </a:lnTo>
                  <a:lnTo>
                    <a:pt x="42" y="168"/>
                  </a:lnTo>
                  <a:lnTo>
                    <a:pt x="48" y="156"/>
                  </a:lnTo>
                  <a:lnTo>
                    <a:pt x="48" y="192"/>
                  </a:lnTo>
                  <a:lnTo>
                    <a:pt x="48" y="126"/>
                  </a:lnTo>
                  <a:lnTo>
                    <a:pt x="48" y="168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50"/>
                  </a:lnTo>
                  <a:lnTo>
                    <a:pt x="60" y="162"/>
                  </a:lnTo>
                  <a:lnTo>
                    <a:pt x="60" y="174"/>
                  </a:lnTo>
                  <a:lnTo>
                    <a:pt x="60" y="144"/>
                  </a:lnTo>
                  <a:lnTo>
                    <a:pt x="60" y="162"/>
                  </a:lnTo>
                  <a:lnTo>
                    <a:pt x="66" y="156"/>
                  </a:lnTo>
                  <a:lnTo>
                    <a:pt x="66" y="174"/>
                  </a:lnTo>
                  <a:lnTo>
                    <a:pt x="66" y="144"/>
                  </a:lnTo>
                  <a:lnTo>
                    <a:pt x="66" y="156"/>
                  </a:lnTo>
                  <a:lnTo>
                    <a:pt x="72" y="168"/>
                  </a:lnTo>
                  <a:lnTo>
                    <a:pt x="72" y="174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78" y="156"/>
                  </a:lnTo>
                  <a:lnTo>
                    <a:pt x="78" y="16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81"/>
            <p:cNvSpPr>
              <a:spLocks/>
            </p:cNvSpPr>
            <p:nvPr/>
          </p:nvSpPr>
          <p:spPr bwMode="auto">
            <a:xfrm>
              <a:off x="6572250" y="1257300"/>
              <a:ext cx="123825" cy="695325"/>
            </a:xfrm>
            <a:custGeom>
              <a:avLst/>
              <a:gdLst>
                <a:gd name="T0" fmla="*/ 0 w 78"/>
                <a:gd name="T1" fmla="*/ 210 h 438"/>
                <a:gd name="T2" fmla="*/ 0 w 78"/>
                <a:gd name="T3" fmla="*/ 264 h 438"/>
                <a:gd name="T4" fmla="*/ 0 w 78"/>
                <a:gd name="T5" fmla="*/ 240 h 438"/>
                <a:gd name="T6" fmla="*/ 6 w 78"/>
                <a:gd name="T7" fmla="*/ 234 h 438"/>
                <a:gd name="T8" fmla="*/ 6 w 78"/>
                <a:gd name="T9" fmla="*/ 438 h 438"/>
                <a:gd name="T10" fmla="*/ 6 w 78"/>
                <a:gd name="T11" fmla="*/ 0 h 438"/>
                <a:gd name="T12" fmla="*/ 12 w 78"/>
                <a:gd name="T13" fmla="*/ 78 h 438"/>
                <a:gd name="T14" fmla="*/ 12 w 78"/>
                <a:gd name="T15" fmla="*/ 438 h 438"/>
                <a:gd name="T16" fmla="*/ 12 w 78"/>
                <a:gd name="T17" fmla="*/ 336 h 438"/>
                <a:gd name="T18" fmla="*/ 18 w 78"/>
                <a:gd name="T19" fmla="*/ 252 h 438"/>
                <a:gd name="T20" fmla="*/ 18 w 78"/>
                <a:gd name="T21" fmla="*/ 318 h 438"/>
                <a:gd name="T22" fmla="*/ 18 w 78"/>
                <a:gd name="T23" fmla="*/ 162 h 438"/>
                <a:gd name="T24" fmla="*/ 18 w 78"/>
                <a:gd name="T25" fmla="*/ 270 h 438"/>
                <a:gd name="T26" fmla="*/ 24 w 78"/>
                <a:gd name="T27" fmla="*/ 270 h 438"/>
                <a:gd name="T28" fmla="*/ 24 w 78"/>
                <a:gd name="T29" fmla="*/ 306 h 438"/>
                <a:gd name="T30" fmla="*/ 24 w 78"/>
                <a:gd name="T31" fmla="*/ 192 h 438"/>
                <a:gd name="T32" fmla="*/ 24 w 78"/>
                <a:gd name="T33" fmla="*/ 234 h 438"/>
                <a:gd name="T34" fmla="*/ 30 w 78"/>
                <a:gd name="T35" fmla="*/ 288 h 438"/>
                <a:gd name="T36" fmla="*/ 30 w 78"/>
                <a:gd name="T37" fmla="*/ 222 h 438"/>
                <a:gd name="T38" fmla="*/ 30 w 78"/>
                <a:gd name="T39" fmla="*/ 264 h 438"/>
                <a:gd name="T40" fmla="*/ 36 w 78"/>
                <a:gd name="T41" fmla="*/ 252 h 438"/>
                <a:gd name="T42" fmla="*/ 36 w 78"/>
                <a:gd name="T43" fmla="*/ 300 h 438"/>
                <a:gd name="T44" fmla="*/ 36 w 78"/>
                <a:gd name="T45" fmla="*/ 192 h 438"/>
                <a:gd name="T46" fmla="*/ 36 w 78"/>
                <a:gd name="T47" fmla="*/ 222 h 438"/>
                <a:gd name="T48" fmla="*/ 42 w 78"/>
                <a:gd name="T49" fmla="*/ 252 h 438"/>
                <a:gd name="T50" fmla="*/ 42 w 78"/>
                <a:gd name="T51" fmla="*/ 276 h 438"/>
                <a:gd name="T52" fmla="*/ 42 w 78"/>
                <a:gd name="T53" fmla="*/ 216 h 438"/>
                <a:gd name="T54" fmla="*/ 42 w 78"/>
                <a:gd name="T55" fmla="*/ 246 h 438"/>
                <a:gd name="T56" fmla="*/ 48 w 78"/>
                <a:gd name="T57" fmla="*/ 234 h 438"/>
                <a:gd name="T58" fmla="*/ 48 w 78"/>
                <a:gd name="T59" fmla="*/ 270 h 438"/>
                <a:gd name="T60" fmla="*/ 48 w 78"/>
                <a:gd name="T61" fmla="*/ 222 h 438"/>
                <a:gd name="T62" fmla="*/ 48 w 78"/>
                <a:gd name="T63" fmla="*/ 246 h 438"/>
                <a:gd name="T64" fmla="*/ 54 w 78"/>
                <a:gd name="T65" fmla="*/ 264 h 438"/>
                <a:gd name="T66" fmla="*/ 54 w 78"/>
                <a:gd name="T67" fmla="*/ 234 h 438"/>
                <a:gd name="T68" fmla="*/ 54 w 78"/>
                <a:gd name="T69" fmla="*/ 270 h 438"/>
                <a:gd name="T70" fmla="*/ 60 w 78"/>
                <a:gd name="T71" fmla="*/ 246 h 438"/>
                <a:gd name="T72" fmla="*/ 60 w 78"/>
                <a:gd name="T73" fmla="*/ 282 h 438"/>
                <a:gd name="T74" fmla="*/ 60 w 78"/>
                <a:gd name="T75" fmla="*/ 210 h 438"/>
                <a:gd name="T76" fmla="*/ 60 w 78"/>
                <a:gd name="T77" fmla="*/ 252 h 438"/>
                <a:gd name="T78" fmla="*/ 66 w 78"/>
                <a:gd name="T79" fmla="*/ 264 h 438"/>
                <a:gd name="T80" fmla="*/ 66 w 78"/>
                <a:gd name="T81" fmla="*/ 234 h 438"/>
                <a:gd name="T82" fmla="*/ 66 w 78"/>
                <a:gd name="T83" fmla="*/ 252 h 438"/>
                <a:gd name="T84" fmla="*/ 72 w 78"/>
                <a:gd name="T85" fmla="*/ 258 h 438"/>
                <a:gd name="T86" fmla="*/ 72 w 78"/>
                <a:gd name="T87" fmla="*/ 270 h 438"/>
                <a:gd name="T88" fmla="*/ 72 w 78"/>
                <a:gd name="T89" fmla="*/ 234 h 438"/>
                <a:gd name="T90" fmla="*/ 72 w 78"/>
                <a:gd name="T91" fmla="*/ 258 h 438"/>
                <a:gd name="T92" fmla="*/ 78 w 78"/>
                <a:gd name="T93" fmla="*/ 25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" h="438">
                  <a:moveTo>
                    <a:pt x="0" y="210"/>
                  </a:moveTo>
                  <a:lnTo>
                    <a:pt x="0" y="264"/>
                  </a:lnTo>
                  <a:lnTo>
                    <a:pt x="0" y="240"/>
                  </a:lnTo>
                  <a:lnTo>
                    <a:pt x="6" y="234"/>
                  </a:lnTo>
                  <a:lnTo>
                    <a:pt x="6" y="438"/>
                  </a:lnTo>
                  <a:lnTo>
                    <a:pt x="6" y="0"/>
                  </a:lnTo>
                  <a:lnTo>
                    <a:pt x="12" y="78"/>
                  </a:lnTo>
                  <a:lnTo>
                    <a:pt x="12" y="438"/>
                  </a:lnTo>
                  <a:lnTo>
                    <a:pt x="12" y="336"/>
                  </a:lnTo>
                  <a:lnTo>
                    <a:pt x="18" y="252"/>
                  </a:lnTo>
                  <a:lnTo>
                    <a:pt x="18" y="318"/>
                  </a:lnTo>
                  <a:lnTo>
                    <a:pt x="18" y="162"/>
                  </a:lnTo>
                  <a:lnTo>
                    <a:pt x="18" y="270"/>
                  </a:lnTo>
                  <a:lnTo>
                    <a:pt x="24" y="270"/>
                  </a:lnTo>
                  <a:lnTo>
                    <a:pt x="24" y="306"/>
                  </a:lnTo>
                  <a:lnTo>
                    <a:pt x="24" y="192"/>
                  </a:lnTo>
                  <a:lnTo>
                    <a:pt x="24" y="234"/>
                  </a:lnTo>
                  <a:lnTo>
                    <a:pt x="30" y="288"/>
                  </a:lnTo>
                  <a:lnTo>
                    <a:pt x="30" y="222"/>
                  </a:lnTo>
                  <a:lnTo>
                    <a:pt x="30" y="264"/>
                  </a:lnTo>
                  <a:lnTo>
                    <a:pt x="36" y="252"/>
                  </a:lnTo>
                  <a:lnTo>
                    <a:pt x="36" y="300"/>
                  </a:lnTo>
                  <a:lnTo>
                    <a:pt x="36" y="192"/>
                  </a:lnTo>
                  <a:lnTo>
                    <a:pt x="36" y="222"/>
                  </a:lnTo>
                  <a:lnTo>
                    <a:pt x="42" y="252"/>
                  </a:lnTo>
                  <a:lnTo>
                    <a:pt x="42" y="276"/>
                  </a:lnTo>
                  <a:lnTo>
                    <a:pt x="42" y="216"/>
                  </a:lnTo>
                  <a:lnTo>
                    <a:pt x="42" y="246"/>
                  </a:lnTo>
                  <a:lnTo>
                    <a:pt x="48" y="234"/>
                  </a:lnTo>
                  <a:lnTo>
                    <a:pt x="48" y="270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64"/>
                  </a:lnTo>
                  <a:lnTo>
                    <a:pt x="54" y="234"/>
                  </a:lnTo>
                  <a:lnTo>
                    <a:pt x="54" y="270"/>
                  </a:lnTo>
                  <a:lnTo>
                    <a:pt x="60" y="246"/>
                  </a:lnTo>
                  <a:lnTo>
                    <a:pt x="60" y="282"/>
                  </a:lnTo>
                  <a:lnTo>
                    <a:pt x="60" y="210"/>
                  </a:lnTo>
                  <a:lnTo>
                    <a:pt x="60" y="252"/>
                  </a:lnTo>
                  <a:lnTo>
                    <a:pt x="66" y="264"/>
                  </a:lnTo>
                  <a:lnTo>
                    <a:pt x="66" y="234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72" y="270"/>
                  </a:lnTo>
                  <a:lnTo>
                    <a:pt x="72" y="234"/>
                  </a:lnTo>
                  <a:lnTo>
                    <a:pt x="72" y="258"/>
                  </a:lnTo>
                  <a:lnTo>
                    <a:pt x="78" y="25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1752600" y="1028700"/>
            <a:ext cx="4343400" cy="695325"/>
            <a:chOff x="1943100" y="1257300"/>
            <a:chExt cx="5886450" cy="695325"/>
          </a:xfrm>
        </p:grpSpPr>
        <p:sp>
          <p:nvSpPr>
            <p:cNvPr id="198" name="Freeform 75"/>
            <p:cNvSpPr>
              <a:spLocks/>
            </p:cNvSpPr>
            <p:nvPr/>
          </p:nvSpPr>
          <p:spPr bwMode="auto">
            <a:xfrm>
              <a:off x="6457950" y="1257300"/>
              <a:ext cx="342900" cy="695325"/>
            </a:xfrm>
            <a:custGeom>
              <a:avLst/>
              <a:gdLst>
                <a:gd name="T0" fmla="*/ 6 w 216"/>
                <a:gd name="T1" fmla="*/ 264 h 438"/>
                <a:gd name="T2" fmla="*/ 12 w 216"/>
                <a:gd name="T3" fmla="*/ 276 h 438"/>
                <a:gd name="T4" fmla="*/ 18 w 216"/>
                <a:gd name="T5" fmla="*/ 246 h 438"/>
                <a:gd name="T6" fmla="*/ 18 w 216"/>
                <a:gd name="T7" fmla="*/ 252 h 438"/>
                <a:gd name="T8" fmla="*/ 24 w 216"/>
                <a:gd name="T9" fmla="*/ 222 h 438"/>
                <a:gd name="T10" fmla="*/ 30 w 216"/>
                <a:gd name="T11" fmla="*/ 264 h 438"/>
                <a:gd name="T12" fmla="*/ 36 w 216"/>
                <a:gd name="T13" fmla="*/ 270 h 438"/>
                <a:gd name="T14" fmla="*/ 42 w 216"/>
                <a:gd name="T15" fmla="*/ 246 h 438"/>
                <a:gd name="T16" fmla="*/ 42 w 216"/>
                <a:gd name="T17" fmla="*/ 258 h 438"/>
                <a:gd name="T18" fmla="*/ 48 w 216"/>
                <a:gd name="T19" fmla="*/ 222 h 438"/>
                <a:gd name="T20" fmla="*/ 54 w 216"/>
                <a:gd name="T21" fmla="*/ 294 h 438"/>
                <a:gd name="T22" fmla="*/ 60 w 216"/>
                <a:gd name="T23" fmla="*/ 270 h 438"/>
                <a:gd name="T24" fmla="*/ 66 w 216"/>
                <a:gd name="T25" fmla="*/ 300 h 438"/>
                <a:gd name="T26" fmla="*/ 72 w 216"/>
                <a:gd name="T27" fmla="*/ 276 h 438"/>
                <a:gd name="T28" fmla="*/ 72 w 216"/>
                <a:gd name="T29" fmla="*/ 240 h 438"/>
                <a:gd name="T30" fmla="*/ 78 w 216"/>
                <a:gd name="T31" fmla="*/ 0 h 438"/>
                <a:gd name="T32" fmla="*/ 84 w 216"/>
                <a:gd name="T33" fmla="*/ 336 h 438"/>
                <a:gd name="T34" fmla="*/ 90 w 216"/>
                <a:gd name="T35" fmla="*/ 162 h 438"/>
                <a:gd name="T36" fmla="*/ 96 w 216"/>
                <a:gd name="T37" fmla="*/ 306 h 438"/>
                <a:gd name="T38" fmla="*/ 102 w 216"/>
                <a:gd name="T39" fmla="*/ 288 h 438"/>
                <a:gd name="T40" fmla="*/ 108 w 216"/>
                <a:gd name="T41" fmla="*/ 252 h 438"/>
                <a:gd name="T42" fmla="*/ 108 w 216"/>
                <a:gd name="T43" fmla="*/ 222 h 438"/>
                <a:gd name="T44" fmla="*/ 114 w 216"/>
                <a:gd name="T45" fmla="*/ 216 h 438"/>
                <a:gd name="T46" fmla="*/ 120 w 216"/>
                <a:gd name="T47" fmla="*/ 270 h 438"/>
                <a:gd name="T48" fmla="*/ 126 w 216"/>
                <a:gd name="T49" fmla="*/ 264 h 438"/>
                <a:gd name="T50" fmla="*/ 132 w 216"/>
                <a:gd name="T51" fmla="*/ 246 h 438"/>
                <a:gd name="T52" fmla="*/ 132 w 216"/>
                <a:gd name="T53" fmla="*/ 252 h 438"/>
                <a:gd name="T54" fmla="*/ 138 w 216"/>
                <a:gd name="T55" fmla="*/ 252 h 438"/>
                <a:gd name="T56" fmla="*/ 144 w 216"/>
                <a:gd name="T57" fmla="*/ 234 h 438"/>
                <a:gd name="T58" fmla="*/ 150 w 216"/>
                <a:gd name="T59" fmla="*/ 282 h 438"/>
                <a:gd name="T60" fmla="*/ 156 w 216"/>
                <a:gd name="T61" fmla="*/ 228 h 438"/>
                <a:gd name="T62" fmla="*/ 162 w 216"/>
                <a:gd name="T63" fmla="*/ 246 h 438"/>
                <a:gd name="T64" fmla="*/ 168 w 216"/>
                <a:gd name="T65" fmla="*/ 240 h 438"/>
                <a:gd name="T66" fmla="*/ 174 w 216"/>
                <a:gd name="T67" fmla="*/ 294 h 438"/>
                <a:gd name="T68" fmla="*/ 180 w 216"/>
                <a:gd name="T69" fmla="*/ 258 h 438"/>
                <a:gd name="T70" fmla="*/ 180 w 216"/>
                <a:gd name="T71" fmla="*/ 234 h 438"/>
                <a:gd name="T72" fmla="*/ 186 w 216"/>
                <a:gd name="T73" fmla="*/ 246 h 438"/>
                <a:gd name="T74" fmla="*/ 192 w 216"/>
                <a:gd name="T75" fmla="*/ 234 h 438"/>
                <a:gd name="T76" fmla="*/ 198 w 216"/>
                <a:gd name="T77" fmla="*/ 282 h 438"/>
                <a:gd name="T78" fmla="*/ 204 w 216"/>
                <a:gd name="T79" fmla="*/ 246 h 438"/>
                <a:gd name="T80" fmla="*/ 210 w 216"/>
                <a:gd name="T81" fmla="*/ 240 h 438"/>
                <a:gd name="T82" fmla="*/ 216 w 216"/>
                <a:gd name="T83" fmla="*/ 26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438">
                  <a:moveTo>
                    <a:pt x="0" y="234"/>
                  </a:moveTo>
                  <a:lnTo>
                    <a:pt x="6" y="246"/>
                  </a:lnTo>
                  <a:lnTo>
                    <a:pt x="6" y="264"/>
                  </a:lnTo>
                  <a:lnTo>
                    <a:pt x="6" y="222"/>
                  </a:lnTo>
                  <a:lnTo>
                    <a:pt x="6" y="264"/>
                  </a:lnTo>
                  <a:lnTo>
                    <a:pt x="12" y="276"/>
                  </a:lnTo>
                  <a:lnTo>
                    <a:pt x="12" y="228"/>
                  </a:lnTo>
                  <a:lnTo>
                    <a:pt x="12" y="240"/>
                  </a:lnTo>
                  <a:lnTo>
                    <a:pt x="18" y="246"/>
                  </a:lnTo>
                  <a:lnTo>
                    <a:pt x="18" y="264"/>
                  </a:lnTo>
                  <a:lnTo>
                    <a:pt x="18" y="228"/>
                  </a:lnTo>
                  <a:lnTo>
                    <a:pt x="18" y="252"/>
                  </a:lnTo>
                  <a:lnTo>
                    <a:pt x="24" y="264"/>
                  </a:lnTo>
                  <a:lnTo>
                    <a:pt x="24" y="276"/>
                  </a:lnTo>
                  <a:lnTo>
                    <a:pt x="24" y="222"/>
                  </a:lnTo>
                  <a:lnTo>
                    <a:pt x="24" y="240"/>
                  </a:lnTo>
                  <a:lnTo>
                    <a:pt x="30" y="234"/>
                  </a:lnTo>
                  <a:lnTo>
                    <a:pt x="30" y="264"/>
                  </a:lnTo>
                  <a:lnTo>
                    <a:pt x="30" y="252"/>
                  </a:lnTo>
                  <a:lnTo>
                    <a:pt x="36" y="234"/>
                  </a:lnTo>
                  <a:lnTo>
                    <a:pt x="36" y="270"/>
                  </a:lnTo>
                  <a:lnTo>
                    <a:pt x="36" y="228"/>
                  </a:lnTo>
                  <a:lnTo>
                    <a:pt x="36" y="252"/>
                  </a:lnTo>
                  <a:lnTo>
                    <a:pt x="42" y="246"/>
                  </a:lnTo>
                  <a:lnTo>
                    <a:pt x="42" y="276"/>
                  </a:lnTo>
                  <a:lnTo>
                    <a:pt x="42" y="228"/>
                  </a:lnTo>
                  <a:lnTo>
                    <a:pt x="42" y="258"/>
                  </a:lnTo>
                  <a:lnTo>
                    <a:pt x="48" y="234"/>
                  </a:lnTo>
                  <a:lnTo>
                    <a:pt x="48" y="276"/>
                  </a:lnTo>
                  <a:lnTo>
                    <a:pt x="48" y="222"/>
                  </a:lnTo>
                  <a:lnTo>
                    <a:pt x="48" y="264"/>
                  </a:lnTo>
                  <a:lnTo>
                    <a:pt x="54" y="198"/>
                  </a:lnTo>
                  <a:lnTo>
                    <a:pt x="54" y="294"/>
                  </a:lnTo>
                  <a:lnTo>
                    <a:pt x="54" y="264"/>
                  </a:lnTo>
                  <a:lnTo>
                    <a:pt x="60" y="228"/>
                  </a:lnTo>
                  <a:lnTo>
                    <a:pt x="60" y="270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66" y="300"/>
                  </a:lnTo>
                  <a:lnTo>
                    <a:pt x="66" y="204"/>
                  </a:lnTo>
                  <a:lnTo>
                    <a:pt x="66" y="252"/>
                  </a:lnTo>
                  <a:lnTo>
                    <a:pt x="72" y="276"/>
                  </a:lnTo>
                  <a:lnTo>
                    <a:pt x="72" y="300"/>
                  </a:lnTo>
                  <a:lnTo>
                    <a:pt x="72" y="210"/>
                  </a:lnTo>
                  <a:lnTo>
                    <a:pt x="72" y="240"/>
                  </a:lnTo>
                  <a:lnTo>
                    <a:pt x="78" y="234"/>
                  </a:lnTo>
                  <a:lnTo>
                    <a:pt x="78" y="438"/>
                  </a:lnTo>
                  <a:lnTo>
                    <a:pt x="78" y="0"/>
                  </a:lnTo>
                  <a:lnTo>
                    <a:pt x="84" y="78"/>
                  </a:lnTo>
                  <a:lnTo>
                    <a:pt x="84" y="438"/>
                  </a:lnTo>
                  <a:lnTo>
                    <a:pt x="84" y="336"/>
                  </a:lnTo>
                  <a:lnTo>
                    <a:pt x="90" y="252"/>
                  </a:lnTo>
                  <a:lnTo>
                    <a:pt x="90" y="318"/>
                  </a:lnTo>
                  <a:lnTo>
                    <a:pt x="90" y="162"/>
                  </a:lnTo>
                  <a:lnTo>
                    <a:pt x="90" y="270"/>
                  </a:lnTo>
                  <a:lnTo>
                    <a:pt x="96" y="270"/>
                  </a:lnTo>
                  <a:lnTo>
                    <a:pt x="96" y="306"/>
                  </a:lnTo>
                  <a:lnTo>
                    <a:pt x="96" y="192"/>
                  </a:lnTo>
                  <a:lnTo>
                    <a:pt x="96" y="234"/>
                  </a:lnTo>
                  <a:lnTo>
                    <a:pt x="102" y="288"/>
                  </a:lnTo>
                  <a:lnTo>
                    <a:pt x="102" y="222"/>
                  </a:lnTo>
                  <a:lnTo>
                    <a:pt x="102" y="264"/>
                  </a:lnTo>
                  <a:lnTo>
                    <a:pt x="108" y="252"/>
                  </a:lnTo>
                  <a:lnTo>
                    <a:pt x="108" y="300"/>
                  </a:lnTo>
                  <a:lnTo>
                    <a:pt x="108" y="192"/>
                  </a:lnTo>
                  <a:lnTo>
                    <a:pt x="108" y="222"/>
                  </a:lnTo>
                  <a:lnTo>
                    <a:pt x="114" y="252"/>
                  </a:lnTo>
                  <a:lnTo>
                    <a:pt x="114" y="276"/>
                  </a:lnTo>
                  <a:lnTo>
                    <a:pt x="114" y="216"/>
                  </a:lnTo>
                  <a:lnTo>
                    <a:pt x="114" y="246"/>
                  </a:lnTo>
                  <a:lnTo>
                    <a:pt x="120" y="234"/>
                  </a:lnTo>
                  <a:lnTo>
                    <a:pt x="120" y="270"/>
                  </a:lnTo>
                  <a:lnTo>
                    <a:pt x="120" y="222"/>
                  </a:lnTo>
                  <a:lnTo>
                    <a:pt x="120" y="246"/>
                  </a:lnTo>
                  <a:lnTo>
                    <a:pt x="126" y="264"/>
                  </a:lnTo>
                  <a:lnTo>
                    <a:pt x="126" y="234"/>
                  </a:lnTo>
                  <a:lnTo>
                    <a:pt x="126" y="270"/>
                  </a:lnTo>
                  <a:lnTo>
                    <a:pt x="132" y="246"/>
                  </a:lnTo>
                  <a:lnTo>
                    <a:pt x="132" y="282"/>
                  </a:lnTo>
                  <a:lnTo>
                    <a:pt x="132" y="210"/>
                  </a:lnTo>
                  <a:lnTo>
                    <a:pt x="132" y="252"/>
                  </a:lnTo>
                  <a:lnTo>
                    <a:pt x="138" y="264"/>
                  </a:lnTo>
                  <a:lnTo>
                    <a:pt x="138" y="234"/>
                  </a:lnTo>
                  <a:lnTo>
                    <a:pt x="138" y="252"/>
                  </a:lnTo>
                  <a:lnTo>
                    <a:pt x="144" y="258"/>
                  </a:lnTo>
                  <a:lnTo>
                    <a:pt x="144" y="270"/>
                  </a:lnTo>
                  <a:lnTo>
                    <a:pt x="144" y="234"/>
                  </a:lnTo>
                  <a:lnTo>
                    <a:pt x="144" y="258"/>
                  </a:lnTo>
                  <a:lnTo>
                    <a:pt x="150" y="240"/>
                  </a:lnTo>
                  <a:lnTo>
                    <a:pt x="150" y="282"/>
                  </a:lnTo>
                  <a:lnTo>
                    <a:pt x="150" y="210"/>
                  </a:lnTo>
                  <a:lnTo>
                    <a:pt x="150" y="246"/>
                  </a:lnTo>
                  <a:lnTo>
                    <a:pt x="156" y="228"/>
                  </a:lnTo>
                  <a:lnTo>
                    <a:pt x="156" y="264"/>
                  </a:lnTo>
                  <a:lnTo>
                    <a:pt x="156" y="258"/>
                  </a:lnTo>
                  <a:lnTo>
                    <a:pt x="162" y="246"/>
                  </a:lnTo>
                  <a:lnTo>
                    <a:pt x="162" y="258"/>
                  </a:lnTo>
                  <a:lnTo>
                    <a:pt x="162" y="240"/>
                  </a:lnTo>
                  <a:lnTo>
                    <a:pt x="168" y="240"/>
                  </a:lnTo>
                  <a:lnTo>
                    <a:pt x="168" y="264"/>
                  </a:lnTo>
                  <a:lnTo>
                    <a:pt x="174" y="228"/>
                  </a:lnTo>
                  <a:lnTo>
                    <a:pt x="174" y="294"/>
                  </a:lnTo>
                  <a:lnTo>
                    <a:pt x="174" y="210"/>
                  </a:lnTo>
                  <a:lnTo>
                    <a:pt x="174" y="252"/>
                  </a:lnTo>
                  <a:lnTo>
                    <a:pt x="180" y="258"/>
                  </a:lnTo>
                  <a:lnTo>
                    <a:pt x="180" y="276"/>
                  </a:lnTo>
                  <a:lnTo>
                    <a:pt x="180" y="228"/>
                  </a:lnTo>
                  <a:lnTo>
                    <a:pt x="180" y="234"/>
                  </a:lnTo>
                  <a:lnTo>
                    <a:pt x="186" y="222"/>
                  </a:lnTo>
                  <a:lnTo>
                    <a:pt x="186" y="258"/>
                  </a:lnTo>
                  <a:lnTo>
                    <a:pt x="186" y="246"/>
                  </a:lnTo>
                  <a:lnTo>
                    <a:pt x="192" y="252"/>
                  </a:lnTo>
                  <a:lnTo>
                    <a:pt x="192" y="264"/>
                  </a:lnTo>
                  <a:lnTo>
                    <a:pt x="192" y="234"/>
                  </a:lnTo>
                  <a:lnTo>
                    <a:pt x="192" y="252"/>
                  </a:lnTo>
                  <a:lnTo>
                    <a:pt x="198" y="246"/>
                  </a:lnTo>
                  <a:lnTo>
                    <a:pt x="198" y="282"/>
                  </a:lnTo>
                  <a:lnTo>
                    <a:pt x="198" y="222"/>
                  </a:lnTo>
                  <a:lnTo>
                    <a:pt x="198" y="258"/>
                  </a:lnTo>
                  <a:lnTo>
                    <a:pt x="204" y="246"/>
                  </a:lnTo>
                  <a:lnTo>
                    <a:pt x="204" y="270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10" y="258"/>
                  </a:lnTo>
                  <a:lnTo>
                    <a:pt x="210" y="240"/>
                  </a:lnTo>
                  <a:lnTo>
                    <a:pt x="216" y="264"/>
                  </a:lnTo>
                  <a:lnTo>
                    <a:pt x="216" y="270"/>
                  </a:lnTo>
                  <a:lnTo>
                    <a:pt x="216" y="22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Line 51"/>
            <p:cNvSpPr>
              <a:spLocks noChangeShapeType="1"/>
            </p:cNvSpPr>
            <p:nvPr/>
          </p:nvSpPr>
          <p:spPr bwMode="auto">
            <a:xfrm>
              <a:off x="1943100" y="1657350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Line 52"/>
            <p:cNvSpPr>
              <a:spLocks noChangeShapeType="1"/>
            </p:cNvSpPr>
            <p:nvPr/>
          </p:nvSpPr>
          <p:spPr bwMode="auto">
            <a:xfrm flipH="1">
              <a:off x="7762875" y="1657350"/>
              <a:ext cx="666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61"/>
            <p:cNvSpPr>
              <a:spLocks/>
            </p:cNvSpPr>
            <p:nvPr/>
          </p:nvSpPr>
          <p:spPr bwMode="auto">
            <a:xfrm>
              <a:off x="1943100" y="1552575"/>
              <a:ext cx="314325" cy="171450"/>
            </a:xfrm>
            <a:custGeom>
              <a:avLst/>
              <a:gdLst>
                <a:gd name="T0" fmla="*/ 0 w 198"/>
                <a:gd name="T1" fmla="*/ 48 h 108"/>
                <a:gd name="T2" fmla="*/ 6 w 198"/>
                <a:gd name="T3" fmla="*/ 78 h 108"/>
                <a:gd name="T4" fmla="*/ 12 w 198"/>
                <a:gd name="T5" fmla="*/ 78 h 108"/>
                <a:gd name="T6" fmla="*/ 12 w 198"/>
                <a:gd name="T7" fmla="*/ 60 h 108"/>
                <a:gd name="T8" fmla="*/ 18 w 198"/>
                <a:gd name="T9" fmla="*/ 24 h 108"/>
                <a:gd name="T10" fmla="*/ 24 w 198"/>
                <a:gd name="T11" fmla="*/ 78 h 108"/>
                <a:gd name="T12" fmla="*/ 30 w 198"/>
                <a:gd name="T13" fmla="*/ 66 h 108"/>
                <a:gd name="T14" fmla="*/ 30 w 198"/>
                <a:gd name="T15" fmla="*/ 66 h 108"/>
                <a:gd name="T16" fmla="*/ 36 w 198"/>
                <a:gd name="T17" fmla="*/ 54 h 108"/>
                <a:gd name="T18" fmla="*/ 42 w 198"/>
                <a:gd name="T19" fmla="*/ 84 h 108"/>
                <a:gd name="T20" fmla="*/ 48 w 198"/>
                <a:gd name="T21" fmla="*/ 60 h 108"/>
                <a:gd name="T22" fmla="*/ 48 w 198"/>
                <a:gd name="T23" fmla="*/ 66 h 108"/>
                <a:gd name="T24" fmla="*/ 54 w 198"/>
                <a:gd name="T25" fmla="*/ 0 h 108"/>
                <a:gd name="T26" fmla="*/ 60 w 198"/>
                <a:gd name="T27" fmla="*/ 102 h 108"/>
                <a:gd name="T28" fmla="*/ 66 w 198"/>
                <a:gd name="T29" fmla="*/ 60 h 108"/>
                <a:gd name="T30" fmla="*/ 72 w 198"/>
                <a:gd name="T31" fmla="*/ 54 h 108"/>
                <a:gd name="T32" fmla="*/ 72 w 198"/>
                <a:gd name="T33" fmla="*/ 78 h 108"/>
                <a:gd name="T34" fmla="*/ 78 w 198"/>
                <a:gd name="T35" fmla="*/ 42 h 108"/>
                <a:gd name="T36" fmla="*/ 84 w 198"/>
                <a:gd name="T37" fmla="*/ 90 h 108"/>
                <a:gd name="T38" fmla="*/ 90 w 198"/>
                <a:gd name="T39" fmla="*/ 54 h 108"/>
                <a:gd name="T40" fmla="*/ 96 w 198"/>
                <a:gd name="T41" fmla="*/ 78 h 108"/>
                <a:gd name="T42" fmla="*/ 102 w 198"/>
                <a:gd name="T43" fmla="*/ 54 h 108"/>
                <a:gd name="T44" fmla="*/ 102 w 198"/>
                <a:gd name="T45" fmla="*/ 60 h 108"/>
                <a:gd name="T46" fmla="*/ 108 w 198"/>
                <a:gd name="T47" fmla="*/ 78 h 108"/>
                <a:gd name="T48" fmla="*/ 114 w 198"/>
                <a:gd name="T49" fmla="*/ 48 h 108"/>
                <a:gd name="T50" fmla="*/ 120 w 198"/>
                <a:gd name="T51" fmla="*/ 78 h 108"/>
                <a:gd name="T52" fmla="*/ 126 w 198"/>
                <a:gd name="T53" fmla="*/ 60 h 108"/>
                <a:gd name="T54" fmla="*/ 126 w 198"/>
                <a:gd name="T55" fmla="*/ 42 h 108"/>
                <a:gd name="T56" fmla="*/ 132 w 198"/>
                <a:gd name="T57" fmla="*/ 48 h 108"/>
                <a:gd name="T58" fmla="*/ 138 w 198"/>
                <a:gd name="T59" fmla="*/ 90 h 108"/>
                <a:gd name="T60" fmla="*/ 144 w 198"/>
                <a:gd name="T61" fmla="*/ 48 h 108"/>
                <a:gd name="T62" fmla="*/ 144 w 198"/>
                <a:gd name="T63" fmla="*/ 66 h 108"/>
                <a:gd name="T64" fmla="*/ 150 w 198"/>
                <a:gd name="T65" fmla="*/ 54 h 108"/>
                <a:gd name="T66" fmla="*/ 156 w 198"/>
                <a:gd name="T67" fmla="*/ 48 h 108"/>
                <a:gd name="T68" fmla="*/ 162 w 198"/>
                <a:gd name="T69" fmla="*/ 90 h 108"/>
                <a:gd name="T70" fmla="*/ 168 w 198"/>
                <a:gd name="T71" fmla="*/ 90 h 108"/>
                <a:gd name="T72" fmla="*/ 174 w 198"/>
                <a:gd name="T73" fmla="*/ 48 h 108"/>
                <a:gd name="T74" fmla="*/ 174 w 198"/>
                <a:gd name="T75" fmla="*/ 72 h 108"/>
                <a:gd name="T76" fmla="*/ 180 w 198"/>
                <a:gd name="T77" fmla="*/ 66 h 108"/>
                <a:gd name="T78" fmla="*/ 186 w 198"/>
                <a:gd name="T79" fmla="*/ 48 h 108"/>
                <a:gd name="T80" fmla="*/ 192 w 198"/>
                <a:gd name="T81" fmla="*/ 84 h 108"/>
                <a:gd name="T82" fmla="*/ 198 w 198"/>
                <a:gd name="T83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8">
                  <a:moveTo>
                    <a:pt x="0" y="54"/>
                  </a:moveTo>
                  <a:lnTo>
                    <a:pt x="0" y="7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6" y="78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78"/>
                  </a:lnTo>
                  <a:lnTo>
                    <a:pt x="12" y="84"/>
                  </a:lnTo>
                  <a:lnTo>
                    <a:pt x="12" y="30"/>
                  </a:lnTo>
                  <a:lnTo>
                    <a:pt x="12" y="60"/>
                  </a:lnTo>
                  <a:lnTo>
                    <a:pt x="18" y="102"/>
                  </a:lnTo>
                  <a:lnTo>
                    <a:pt x="18" y="108"/>
                  </a:lnTo>
                  <a:lnTo>
                    <a:pt x="18" y="24"/>
                  </a:lnTo>
                  <a:lnTo>
                    <a:pt x="18" y="66"/>
                  </a:lnTo>
                  <a:lnTo>
                    <a:pt x="24" y="60"/>
                  </a:lnTo>
                  <a:lnTo>
                    <a:pt x="24" y="78"/>
                  </a:lnTo>
                  <a:lnTo>
                    <a:pt x="24" y="42"/>
                  </a:lnTo>
                  <a:lnTo>
                    <a:pt x="24" y="78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42" y="42"/>
                  </a:lnTo>
                  <a:lnTo>
                    <a:pt x="42" y="7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108"/>
                  </a:lnTo>
                  <a:lnTo>
                    <a:pt x="54" y="0"/>
                  </a:lnTo>
                  <a:lnTo>
                    <a:pt x="54" y="54"/>
                  </a:lnTo>
                  <a:lnTo>
                    <a:pt x="60" y="42"/>
                  </a:lnTo>
                  <a:lnTo>
                    <a:pt x="60" y="102"/>
                  </a:lnTo>
                  <a:lnTo>
                    <a:pt x="60" y="12"/>
                  </a:lnTo>
                  <a:lnTo>
                    <a:pt x="60" y="48"/>
                  </a:lnTo>
                  <a:lnTo>
                    <a:pt x="66" y="60"/>
                  </a:lnTo>
                  <a:lnTo>
                    <a:pt x="66" y="42"/>
                  </a:lnTo>
                  <a:lnTo>
                    <a:pt x="66" y="84"/>
                  </a:lnTo>
                  <a:lnTo>
                    <a:pt x="72" y="54"/>
                  </a:lnTo>
                  <a:lnTo>
                    <a:pt x="72" y="90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60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60"/>
                  </a:lnTo>
                  <a:lnTo>
                    <a:pt x="84" y="36"/>
                  </a:lnTo>
                  <a:lnTo>
                    <a:pt x="84" y="90"/>
                  </a:lnTo>
                  <a:lnTo>
                    <a:pt x="84" y="66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6" y="66"/>
                  </a:lnTo>
                  <a:lnTo>
                    <a:pt x="96" y="7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72"/>
                  </a:lnTo>
                  <a:lnTo>
                    <a:pt x="102" y="48"/>
                  </a:lnTo>
                  <a:lnTo>
                    <a:pt x="102" y="60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78"/>
                  </a:lnTo>
                  <a:lnTo>
                    <a:pt x="114" y="66"/>
                  </a:lnTo>
                  <a:lnTo>
                    <a:pt x="114" y="78"/>
                  </a:lnTo>
                  <a:lnTo>
                    <a:pt x="114" y="48"/>
                  </a:lnTo>
                  <a:lnTo>
                    <a:pt x="114" y="66"/>
                  </a:lnTo>
                  <a:lnTo>
                    <a:pt x="120" y="60"/>
                  </a:lnTo>
                  <a:lnTo>
                    <a:pt x="120" y="78"/>
                  </a:lnTo>
                  <a:lnTo>
                    <a:pt x="120" y="48"/>
                  </a:lnTo>
                  <a:lnTo>
                    <a:pt x="120" y="66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26" y="24"/>
                  </a:lnTo>
                  <a:lnTo>
                    <a:pt x="126" y="42"/>
                  </a:lnTo>
                  <a:lnTo>
                    <a:pt x="132" y="48"/>
                  </a:lnTo>
                  <a:lnTo>
                    <a:pt x="132" y="84"/>
                  </a:lnTo>
                  <a:lnTo>
                    <a:pt x="132" y="48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48"/>
                  </a:lnTo>
                  <a:lnTo>
                    <a:pt x="144" y="84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50" y="54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56" y="48"/>
                  </a:lnTo>
                  <a:lnTo>
                    <a:pt x="156" y="60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36"/>
                  </a:lnTo>
                  <a:lnTo>
                    <a:pt x="168" y="90"/>
                  </a:lnTo>
                  <a:lnTo>
                    <a:pt x="168" y="30"/>
                  </a:lnTo>
                  <a:lnTo>
                    <a:pt x="168" y="78"/>
                  </a:lnTo>
                  <a:lnTo>
                    <a:pt x="174" y="48"/>
                  </a:lnTo>
                  <a:lnTo>
                    <a:pt x="174" y="84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72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66"/>
                  </a:lnTo>
                  <a:lnTo>
                    <a:pt x="192" y="60"/>
                  </a:lnTo>
                  <a:lnTo>
                    <a:pt x="192" y="84"/>
                  </a:lnTo>
                  <a:lnTo>
                    <a:pt x="192" y="48"/>
                  </a:lnTo>
                  <a:lnTo>
                    <a:pt x="192" y="66"/>
                  </a:lnTo>
                  <a:lnTo>
                    <a:pt x="198" y="48"/>
                  </a:lnTo>
                  <a:lnTo>
                    <a:pt x="198" y="90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62"/>
            <p:cNvSpPr>
              <a:spLocks/>
            </p:cNvSpPr>
            <p:nvPr/>
          </p:nvSpPr>
          <p:spPr bwMode="auto">
            <a:xfrm>
              <a:off x="2257425" y="1562100"/>
              <a:ext cx="323850" cy="171450"/>
            </a:xfrm>
            <a:custGeom>
              <a:avLst/>
              <a:gdLst>
                <a:gd name="T0" fmla="*/ 6 w 204"/>
                <a:gd name="T1" fmla="*/ 66 h 108"/>
                <a:gd name="T2" fmla="*/ 6 w 204"/>
                <a:gd name="T3" fmla="*/ 78 h 108"/>
                <a:gd name="T4" fmla="*/ 12 w 204"/>
                <a:gd name="T5" fmla="*/ 36 h 108"/>
                <a:gd name="T6" fmla="*/ 18 w 204"/>
                <a:gd name="T7" fmla="*/ 42 h 108"/>
                <a:gd name="T8" fmla="*/ 24 w 204"/>
                <a:gd name="T9" fmla="*/ 72 h 108"/>
                <a:gd name="T10" fmla="*/ 30 w 204"/>
                <a:gd name="T11" fmla="*/ 78 h 108"/>
                <a:gd name="T12" fmla="*/ 36 w 204"/>
                <a:gd name="T13" fmla="*/ 60 h 108"/>
                <a:gd name="T14" fmla="*/ 36 w 204"/>
                <a:gd name="T15" fmla="*/ 54 h 108"/>
                <a:gd name="T16" fmla="*/ 42 w 204"/>
                <a:gd name="T17" fmla="*/ 18 h 108"/>
                <a:gd name="T18" fmla="*/ 48 w 204"/>
                <a:gd name="T19" fmla="*/ 72 h 108"/>
                <a:gd name="T20" fmla="*/ 54 w 204"/>
                <a:gd name="T21" fmla="*/ 54 h 108"/>
                <a:gd name="T22" fmla="*/ 54 w 204"/>
                <a:gd name="T23" fmla="*/ 66 h 108"/>
                <a:gd name="T24" fmla="*/ 60 w 204"/>
                <a:gd name="T25" fmla="*/ 36 h 108"/>
                <a:gd name="T26" fmla="*/ 66 w 204"/>
                <a:gd name="T27" fmla="*/ 78 h 108"/>
                <a:gd name="T28" fmla="*/ 72 w 204"/>
                <a:gd name="T29" fmla="*/ 36 h 108"/>
                <a:gd name="T30" fmla="*/ 72 w 204"/>
                <a:gd name="T31" fmla="*/ 66 h 108"/>
                <a:gd name="T32" fmla="*/ 78 w 204"/>
                <a:gd name="T33" fmla="*/ 36 h 108"/>
                <a:gd name="T34" fmla="*/ 84 w 204"/>
                <a:gd name="T35" fmla="*/ 78 h 108"/>
                <a:gd name="T36" fmla="*/ 90 w 204"/>
                <a:gd name="T37" fmla="*/ 54 h 108"/>
                <a:gd name="T38" fmla="*/ 90 w 204"/>
                <a:gd name="T39" fmla="*/ 72 h 108"/>
                <a:gd name="T40" fmla="*/ 96 w 204"/>
                <a:gd name="T41" fmla="*/ 36 h 108"/>
                <a:gd name="T42" fmla="*/ 102 w 204"/>
                <a:gd name="T43" fmla="*/ 84 h 108"/>
                <a:gd name="T44" fmla="*/ 108 w 204"/>
                <a:gd name="T45" fmla="*/ 66 h 108"/>
                <a:gd name="T46" fmla="*/ 108 w 204"/>
                <a:gd name="T47" fmla="*/ 54 h 108"/>
                <a:gd name="T48" fmla="*/ 114 w 204"/>
                <a:gd name="T49" fmla="*/ 0 h 108"/>
                <a:gd name="T50" fmla="*/ 120 w 204"/>
                <a:gd name="T51" fmla="*/ 18 h 108"/>
                <a:gd name="T52" fmla="*/ 126 w 204"/>
                <a:gd name="T53" fmla="*/ 12 h 108"/>
                <a:gd name="T54" fmla="*/ 132 w 204"/>
                <a:gd name="T55" fmla="*/ 78 h 108"/>
                <a:gd name="T56" fmla="*/ 138 w 204"/>
                <a:gd name="T57" fmla="*/ 54 h 108"/>
                <a:gd name="T58" fmla="*/ 138 w 204"/>
                <a:gd name="T59" fmla="*/ 48 h 108"/>
                <a:gd name="T60" fmla="*/ 144 w 204"/>
                <a:gd name="T61" fmla="*/ 66 h 108"/>
                <a:gd name="T62" fmla="*/ 150 w 204"/>
                <a:gd name="T63" fmla="*/ 48 h 108"/>
                <a:gd name="T64" fmla="*/ 156 w 204"/>
                <a:gd name="T65" fmla="*/ 42 h 108"/>
                <a:gd name="T66" fmla="*/ 162 w 204"/>
                <a:gd name="T67" fmla="*/ 90 h 108"/>
                <a:gd name="T68" fmla="*/ 168 w 204"/>
                <a:gd name="T69" fmla="*/ 24 h 108"/>
                <a:gd name="T70" fmla="*/ 174 w 204"/>
                <a:gd name="T71" fmla="*/ 72 h 108"/>
                <a:gd name="T72" fmla="*/ 180 w 204"/>
                <a:gd name="T73" fmla="*/ 42 h 108"/>
                <a:gd name="T74" fmla="*/ 186 w 204"/>
                <a:gd name="T75" fmla="*/ 54 h 108"/>
                <a:gd name="T76" fmla="*/ 186 w 204"/>
                <a:gd name="T77" fmla="*/ 54 h 108"/>
                <a:gd name="T78" fmla="*/ 192 w 204"/>
                <a:gd name="T79" fmla="*/ 18 h 108"/>
                <a:gd name="T80" fmla="*/ 198 w 204"/>
                <a:gd name="T81" fmla="*/ 42 h 108"/>
                <a:gd name="T82" fmla="*/ 204 w 204"/>
                <a:gd name="T83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8">
                  <a:moveTo>
                    <a:pt x="0" y="36"/>
                  </a:moveTo>
                  <a:lnTo>
                    <a:pt x="0" y="54"/>
                  </a:lnTo>
                  <a:lnTo>
                    <a:pt x="6" y="66"/>
                  </a:lnTo>
                  <a:lnTo>
                    <a:pt x="6" y="78"/>
                  </a:lnTo>
                  <a:lnTo>
                    <a:pt x="6" y="36"/>
                  </a:lnTo>
                  <a:lnTo>
                    <a:pt x="6" y="78"/>
                  </a:lnTo>
                  <a:lnTo>
                    <a:pt x="12" y="66"/>
                  </a:lnTo>
                  <a:lnTo>
                    <a:pt x="12" y="78"/>
                  </a:lnTo>
                  <a:lnTo>
                    <a:pt x="12" y="36"/>
                  </a:lnTo>
                  <a:lnTo>
                    <a:pt x="18" y="54"/>
                  </a:lnTo>
                  <a:lnTo>
                    <a:pt x="18" y="72"/>
                  </a:lnTo>
                  <a:lnTo>
                    <a:pt x="18" y="42"/>
                  </a:lnTo>
                  <a:lnTo>
                    <a:pt x="18" y="72"/>
                  </a:lnTo>
                  <a:lnTo>
                    <a:pt x="24" y="60"/>
                  </a:lnTo>
                  <a:lnTo>
                    <a:pt x="24" y="72"/>
                  </a:lnTo>
                  <a:lnTo>
                    <a:pt x="24" y="42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30"/>
                  </a:lnTo>
                  <a:lnTo>
                    <a:pt x="30" y="42"/>
                  </a:lnTo>
                  <a:lnTo>
                    <a:pt x="36" y="60"/>
                  </a:lnTo>
                  <a:lnTo>
                    <a:pt x="36" y="78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42" y="60"/>
                  </a:lnTo>
                  <a:lnTo>
                    <a:pt x="42" y="96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60"/>
                  </a:lnTo>
                  <a:lnTo>
                    <a:pt x="48" y="7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72" y="36"/>
                  </a:lnTo>
                  <a:lnTo>
                    <a:pt x="72" y="84"/>
                  </a:lnTo>
                  <a:lnTo>
                    <a:pt x="72" y="36"/>
                  </a:lnTo>
                  <a:lnTo>
                    <a:pt x="72" y="66"/>
                  </a:lnTo>
                  <a:lnTo>
                    <a:pt x="78" y="60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84" y="54"/>
                  </a:lnTo>
                  <a:lnTo>
                    <a:pt x="84" y="78"/>
                  </a:lnTo>
                  <a:lnTo>
                    <a:pt x="84" y="36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0"/>
                  </a:lnTo>
                  <a:lnTo>
                    <a:pt x="90" y="72"/>
                  </a:lnTo>
                  <a:lnTo>
                    <a:pt x="96" y="60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84"/>
                  </a:lnTo>
                  <a:lnTo>
                    <a:pt x="102" y="3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90"/>
                  </a:lnTo>
                  <a:lnTo>
                    <a:pt x="108" y="30"/>
                  </a:lnTo>
                  <a:lnTo>
                    <a:pt x="108" y="54"/>
                  </a:lnTo>
                  <a:lnTo>
                    <a:pt x="114" y="42"/>
                  </a:lnTo>
                  <a:lnTo>
                    <a:pt x="114" y="102"/>
                  </a:lnTo>
                  <a:lnTo>
                    <a:pt x="114" y="0"/>
                  </a:lnTo>
                  <a:lnTo>
                    <a:pt x="114" y="30"/>
                  </a:lnTo>
                  <a:lnTo>
                    <a:pt x="120" y="66"/>
                  </a:lnTo>
                  <a:lnTo>
                    <a:pt x="120" y="18"/>
                  </a:lnTo>
                  <a:lnTo>
                    <a:pt x="120" y="102"/>
                  </a:lnTo>
                  <a:lnTo>
                    <a:pt x="126" y="90"/>
                  </a:lnTo>
                  <a:lnTo>
                    <a:pt x="126" y="12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8" y="54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48"/>
                  </a:lnTo>
                  <a:lnTo>
                    <a:pt x="144" y="24"/>
                  </a:lnTo>
                  <a:lnTo>
                    <a:pt x="144" y="84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6" y="42"/>
                  </a:lnTo>
                  <a:lnTo>
                    <a:pt x="156" y="66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62" y="66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78"/>
                  </a:lnTo>
                  <a:lnTo>
                    <a:pt x="174" y="66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60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54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54"/>
                  </a:lnTo>
                  <a:lnTo>
                    <a:pt x="192" y="72"/>
                  </a:lnTo>
                  <a:lnTo>
                    <a:pt x="192" y="108"/>
                  </a:lnTo>
                  <a:lnTo>
                    <a:pt x="192" y="18"/>
                  </a:lnTo>
                  <a:lnTo>
                    <a:pt x="192" y="78"/>
                  </a:lnTo>
                  <a:lnTo>
                    <a:pt x="198" y="72"/>
                  </a:lnTo>
                  <a:lnTo>
                    <a:pt x="198" y="42"/>
                  </a:lnTo>
                  <a:lnTo>
                    <a:pt x="198" y="66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36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3"/>
            <p:cNvSpPr>
              <a:spLocks/>
            </p:cNvSpPr>
            <p:nvPr/>
          </p:nvSpPr>
          <p:spPr bwMode="auto">
            <a:xfrm>
              <a:off x="2581275" y="1581150"/>
              <a:ext cx="323850" cy="142875"/>
            </a:xfrm>
            <a:custGeom>
              <a:avLst/>
              <a:gdLst>
                <a:gd name="T0" fmla="*/ 6 w 204"/>
                <a:gd name="T1" fmla="*/ 72 h 90"/>
                <a:gd name="T2" fmla="*/ 12 w 204"/>
                <a:gd name="T3" fmla="*/ 30 h 90"/>
                <a:gd name="T4" fmla="*/ 18 w 204"/>
                <a:gd name="T5" fmla="*/ 54 h 90"/>
                <a:gd name="T6" fmla="*/ 18 w 204"/>
                <a:gd name="T7" fmla="*/ 42 h 90"/>
                <a:gd name="T8" fmla="*/ 24 w 204"/>
                <a:gd name="T9" fmla="*/ 30 h 90"/>
                <a:gd name="T10" fmla="*/ 30 w 204"/>
                <a:gd name="T11" fmla="*/ 60 h 90"/>
                <a:gd name="T12" fmla="*/ 36 w 204"/>
                <a:gd name="T13" fmla="*/ 18 h 90"/>
                <a:gd name="T14" fmla="*/ 42 w 204"/>
                <a:gd name="T15" fmla="*/ 72 h 90"/>
                <a:gd name="T16" fmla="*/ 48 w 204"/>
                <a:gd name="T17" fmla="*/ 24 h 90"/>
                <a:gd name="T18" fmla="*/ 54 w 204"/>
                <a:gd name="T19" fmla="*/ 42 h 90"/>
                <a:gd name="T20" fmla="*/ 54 w 204"/>
                <a:gd name="T21" fmla="*/ 54 h 90"/>
                <a:gd name="T22" fmla="*/ 60 w 204"/>
                <a:gd name="T23" fmla="*/ 6 h 90"/>
                <a:gd name="T24" fmla="*/ 66 w 204"/>
                <a:gd name="T25" fmla="*/ 90 h 90"/>
                <a:gd name="T26" fmla="*/ 72 w 204"/>
                <a:gd name="T27" fmla="*/ 36 h 90"/>
                <a:gd name="T28" fmla="*/ 72 w 204"/>
                <a:gd name="T29" fmla="*/ 42 h 90"/>
                <a:gd name="T30" fmla="*/ 78 w 204"/>
                <a:gd name="T31" fmla="*/ 30 h 90"/>
                <a:gd name="T32" fmla="*/ 84 w 204"/>
                <a:gd name="T33" fmla="*/ 60 h 90"/>
                <a:gd name="T34" fmla="*/ 90 w 204"/>
                <a:gd name="T35" fmla="*/ 48 h 90"/>
                <a:gd name="T36" fmla="*/ 90 w 204"/>
                <a:gd name="T37" fmla="*/ 54 h 90"/>
                <a:gd name="T38" fmla="*/ 96 w 204"/>
                <a:gd name="T39" fmla="*/ 6 h 90"/>
                <a:gd name="T40" fmla="*/ 102 w 204"/>
                <a:gd name="T41" fmla="*/ 66 h 90"/>
                <a:gd name="T42" fmla="*/ 108 w 204"/>
                <a:gd name="T43" fmla="*/ 48 h 90"/>
                <a:gd name="T44" fmla="*/ 108 w 204"/>
                <a:gd name="T45" fmla="*/ 42 h 90"/>
                <a:gd name="T46" fmla="*/ 114 w 204"/>
                <a:gd name="T47" fmla="*/ 30 h 90"/>
                <a:gd name="T48" fmla="*/ 120 w 204"/>
                <a:gd name="T49" fmla="*/ 66 h 90"/>
                <a:gd name="T50" fmla="*/ 126 w 204"/>
                <a:gd name="T51" fmla="*/ 72 h 90"/>
                <a:gd name="T52" fmla="*/ 132 w 204"/>
                <a:gd name="T53" fmla="*/ 42 h 90"/>
                <a:gd name="T54" fmla="*/ 132 w 204"/>
                <a:gd name="T55" fmla="*/ 36 h 90"/>
                <a:gd name="T56" fmla="*/ 138 w 204"/>
                <a:gd name="T57" fmla="*/ 24 h 90"/>
                <a:gd name="T58" fmla="*/ 144 w 204"/>
                <a:gd name="T59" fmla="*/ 66 h 90"/>
                <a:gd name="T60" fmla="*/ 150 w 204"/>
                <a:gd name="T61" fmla="*/ 48 h 90"/>
                <a:gd name="T62" fmla="*/ 150 w 204"/>
                <a:gd name="T63" fmla="*/ 42 h 90"/>
                <a:gd name="T64" fmla="*/ 156 w 204"/>
                <a:gd name="T65" fmla="*/ 18 h 90"/>
                <a:gd name="T66" fmla="*/ 162 w 204"/>
                <a:gd name="T67" fmla="*/ 66 h 90"/>
                <a:gd name="T68" fmla="*/ 168 w 204"/>
                <a:gd name="T69" fmla="*/ 42 h 90"/>
                <a:gd name="T70" fmla="*/ 168 w 204"/>
                <a:gd name="T71" fmla="*/ 54 h 90"/>
                <a:gd name="T72" fmla="*/ 174 w 204"/>
                <a:gd name="T73" fmla="*/ 18 h 90"/>
                <a:gd name="T74" fmla="*/ 180 w 204"/>
                <a:gd name="T75" fmla="*/ 60 h 90"/>
                <a:gd name="T76" fmla="*/ 186 w 204"/>
                <a:gd name="T77" fmla="*/ 60 h 90"/>
                <a:gd name="T78" fmla="*/ 186 w 204"/>
                <a:gd name="T79" fmla="*/ 48 h 90"/>
                <a:gd name="T80" fmla="*/ 192 w 204"/>
                <a:gd name="T81" fmla="*/ 36 h 90"/>
                <a:gd name="T82" fmla="*/ 198 w 204"/>
                <a:gd name="T83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0">
                  <a:moveTo>
                    <a:pt x="0" y="36"/>
                  </a:moveTo>
                  <a:lnTo>
                    <a:pt x="6" y="48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18" y="30"/>
                  </a:lnTo>
                  <a:lnTo>
                    <a:pt x="18" y="42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24" y="30"/>
                  </a:lnTo>
                  <a:lnTo>
                    <a:pt x="24" y="48"/>
                  </a:lnTo>
                  <a:lnTo>
                    <a:pt x="30" y="42"/>
                  </a:lnTo>
                  <a:lnTo>
                    <a:pt x="30" y="60"/>
                  </a:lnTo>
                  <a:lnTo>
                    <a:pt x="30" y="36"/>
                  </a:lnTo>
                  <a:lnTo>
                    <a:pt x="36" y="42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18"/>
                  </a:lnTo>
                  <a:lnTo>
                    <a:pt x="42" y="42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48" y="36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24"/>
                  </a:lnTo>
                  <a:lnTo>
                    <a:pt x="54" y="54"/>
                  </a:lnTo>
                  <a:lnTo>
                    <a:pt x="60" y="30"/>
                  </a:lnTo>
                  <a:lnTo>
                    <a:pt x="60" y="78"/>
                  </a:lnTo>
                  <a:lnTo>
                    <a:pt x="60" y="6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66" y="90"/>
                  </a:lnTo>
                  <a:lnTo>
                    <a:pt x="66" y="0"/>
                  </a:lnTo>
                  <a:lnTo>
                    <a:pt x="66" y="30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54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36"/>
                  </a:lnTo>
                  <a:lnTo>
                    <a:pt x="90" y="54"/>
                  </a:lnTo>
                  <a:lnTo>
                    <a:pt x="96" y="42"/>
                  </a:lnTo>
                  <a:lnTo>
                    <a:pt x="96" y="84"/>
                  </a:lnTo>
                  <a:lnTo>
                    <a:pt x="96" y="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08" y="24"/>
                  </a:lnTo>
                  <a:lnTo>
                    <a:pt x="108" y="42"/>
                  </a:lnTo>
                  <a:lnTo>
                    <a:pt x="114" y="36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36"/>
                  </a:lnTo>
                  <a:lnTo>
                    <a:pt x="120" y="66"/>
                  </a:lnTo>
                  <a:lnTo>
                    <a:pt x="120" y="24"/>
                  </a:lnTo>
                  <a:lnTo>
                    <a:pt x="120" y="36"/>
                  </a:lnTo>
                  <a:lnTo>
                    <a:pt x="126" y="72"/>
                  </a:lnTo>
                  <a:lnTo>
                    <a:pt x="126" y="18"/>
                  </a:lnTo>
                  <a:lnTo>
                    <a:pt x="126" y="30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44" y="36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2"/>
                  </a:lnTo>
                  <a:lnTo>
                    <a:pt x="150" y="48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42"/>
                  </a:lnTo>
                  <a:lnTo>
                    <a:pt x="156" y="24"/>
                  </a:lnTo>
                  <a:lnTo>
                    <a:pt x="156" y="7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62" y="24"/>
                  </a:lnTo>
                  <a:lnTo>
                    <a:pt x="162" y="48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68" y="1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72"/>
                  </a:lnTo>
                  <a:lnTo>
                    <a:pt x="174" y="18"/>
                  </a:lnTo>
                  <a:lnTo>
                    <a:pt x="174" y="36"/>
                  </a:lnTo>
                  <a:lnTo>
                    <a:pt x="180" y="60"/>
                  </a:lnTo>
                  <a:lnTo>
                    <a:pt x="180" y="60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6" y="60"/>
                  </a:lnTo>
                  <a:lnTo>
                    <a:pt x="186" y="66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24"/>
                  </a:lnTo>
                  <a:lnTo>
                    <a:pt x="192" y="60"/>
                  </a:lnTo>
                  <a:lnTo>
                    <a:pt x="192" y="36"/>
                  </a:lnTo>
                  <a:lnTo>
                    <a:pt x="198" y="60"/>
                  </a:lnTo>
                  <a:lnTo>
                    <a:pt x="198" y="78"/>
                  </a:lnTo>
                  <a:lnTo>
                    <a:pt x="198" y="12"/>
                  </a:lnTo>
                  <a:lnTo>
                    <a:pt x="198" y="60"/>
                  </a:lnTo>
                  <a:lnTo>
                    <a:pt x="204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4"/>
            <p:cNvSpPr>
              <a:spLocks/>
            </p:cNvSpPr>
            <p:nvPr/>
          </p:nvSpPr>
          <p:spPr bwMode="auto">
            <a:xfrm>
              <a:off x="2905125" y="1562100"/>
              <a:ext cx="314325" cy="161925"/>
            </a:xfrm>
            <a:custGeom>
              <a:avLst/>
              <a:gdLst>
                <a:gd name="T0" fmla="*/ 0 w 198"/>
                <a:gd name="T1" fmla="*/ 36 h 102"/>
                <a:gd name="T2" fmla="*/ 6 w 198"/>
                <a:gd name="T3" fmla="*/ 78 h 102"/>
                <a:gd name="T4" fmla="*/ 12 w 198"/>
                <a:gd name="T5" fmla="*/ 42 h 102"/>
                <a:gd name="T6" fmla="*/ 12 w 198"/>
                <a:gd name="T7" fmla="*/ 72 h 102"/>
                <a:gd name="T8" fmla="*/ 18 w 198"/>
                <a:gd name="T9" fmla="*/ 48 h 102"/>
                <a:gd name="T10" fmla="*/ 24 w 198"/>
                <a:gd name="T11" fmla="*/ 66 h 102"/>
                <a:gd name="T12" fmla="*/ 30 w 198"/>
                <a:gd name="T13" fmla="*/ 66 h 102"/>
                <a:gd name="T14" fmla="*/ 30 w 198"/>
                <a:gd name="T15" fmla="*/ 48 h 102"/>
                <a:gd name="T16" fmla="*/ 36 w 198"/>
                <a:gd name="T17" fmla="*/ 42 h 102"/>
                <a:gd name="T18" fmla="*/ 42 w 198"/>
                <a:gd name="T19" fmla="*/ 102 h 102"/>
                <a:gd name="T20" fmla="*/ 48 w 198"/>
                <a:gd name="T21" fmla="*/ 48 h 102"/>
                <a:gd name="T22" fmla="*/ 48 w 198"/>
                <a:gd name="T23" fmla="*/ 66 h 102"/>
                <a:gd name="T24" fmla="*/ 54 w 198"/>
                <a:gd name="T25" fmla="*/ 36 h 102"/>
                <a:gd name="T26" fmla="*/ 60 w 198"/>
                <a:gd name="T27" fmla="*/ 48 h 102"/>
                <a:gd name="T28" fmla="*/ 66 w 198"/>
                <a:gd name="T29" fmla="*/ 78 h 102"/>
                <a:gd name="T30" fmla="*/ 72 w 198"/>
                <a:gd name="T31" fmla="*/ 60 h 102"/>
                <a:gd name="T32" fmla="*/ 78 w 198"/>
                <a:gd name="T33" fmla="*/ 66 h 102"/>
                <a:gd name="T34" fmla="*/ 78 w 198"/>
                <a:gd name="T35" fmla="*/ 72 h 102"/>
                <a:gd name="T36" fmla="*/ 84 w 198"/>
                <a:gd name="T37" fmla="*/ 36 h 102"/>
                <a:gd name="T38" fmla="*/ 90 w 198"/>
                <a:gd name="T39" fmla="*/ 72 h 102"/>
                <a:gd name="T40" fmla="*/ 96 w 198"/>
                <a:gd name="T41" fmla="*/ 66 h 102"/>
                <a:gd name="T42" fmla="*/ 96 w 198"/>
                <a:gd name="T43" fmla="*/ 60 h 102"/>
                <a:gd name="T44" fmla="*/ 102 w 198"/>
                <a:gd name="T45" fmla="*/ 42 h 102"/>
                <a:gd name="T46" fmla="*/ 108 w 198"/>
                <a:gd name="T47" fmla="*/ 66 h 102"/>
                <a:gd name="T48" fmla="*/ 114 w 198"/>
                <a:gd name="T49" fmla="*/ 54 h 102"/>
                <a:gd name="T50" fmla="*/ 114 w 198"/>
                <a:gd name="T51" fmla="*/ 54 h 102"/>
                <a:gd name="T52" fmla="*/ 120 w 198"/>
                <a:gd name="T53" fmla="*/ 12 h 102"/>
                <a:gd name="T54" fmla="*/ 126 w 198"/>
                <a:gd name="T55" fmla="*/ 72 h 102"/>
                <a:gd name="T56" fmla="*/ 132 w 198"/>
                <a:gd name="T57" fmla="*/ 36 h 102"/>
                <a:gd name="T58" fmla="*/ 138 w 198"/>
                <a:gd name="T59" fmla="*/ 72 h 102"/>
                <a:gd name="T60" fmla="*/ 144 w 198"/>
                <a:gd name="T61" fmla="*/ 54 h 102"/>
                <a:gd name="T62" fmla="*/ 144 w 198"/>
                <a:gd name="T63" fmla="*/ 66 h 102"/>
                <a:gd name="T64" fmla="*/ 150 w 198"/>
                <a:gd name="T65" fmla="*/ 18 h 102"/>
                <a:gd name="T66" fmla="*/ 156 w 198"/>
                <a:gd name="T67" fmla="*/ 36 h 102"/>
                <a:gd name="T68" fmla="*/ 162 w 198"/>
                <a:gd name="T69" fmla="*/ 90 h 102"/>
                <a:gd name="T70" fmla="*/ 168 w 198"/>
                <a:gd name="T71" fmla="*/ 48 h 102"/>
                <a:gd name="T72" fmla="*/ 174 w 198"/>
                <a:gd name="T73" fmla="*/ 66 h 102"/>
                <a:gd name="T74" fmla="*/ 174 w 198"/>
                <a:gd name="T75" fmla="*/ 48 h 102"/>
                <a:gd name="T76" fmla="*/ 180 w 198"/>
                <a:gd name="T77" fmla="*/ 72 h 102"/>
                <a:gd name="T78" fmla="*/ 186 w 198"/>
                <a:gd name="T79" fmla="*/ 42 h 102"/>
                <a:gd name="T80" fmla="*/ 192 w 198"/>
                <a:gd name="T81" fmla="*/ 78 h 102"/>
                <a:gd name="T82" fmla="*/ 198 w 198"/>
                <a:gd name="T83" fmla="*/ 3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2">
                  <a:moveTo>
                    <a:pt x="0" y="54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54"/>
                  </a:lnTo>
                  <a:lnTo>
                    <a:pt x="6" y="48"/>
                  </a:lnTo>
                  <a:lnTo>
                    <a:pt x="6" y="7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78"/>
                  </a:lnTo>
                  <a:lnTo>
                    <a:pt x="12" y="42"/>
                  </a:lnTo>
                  <a:lnTo>
                    <a:pt x="12" y="72"/>
                  </a:lnTo>
                  <a:lnTo>
                    <a:pt x="18" y="54"/>
                  </a:lnTo>
                  <a:lnTo>
                    <a:pt x="18" y="66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24" y="60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102"/>
                  </a:lnTo>
                  <a:lnTo>
                    <a:pt x="42" y="0"/>
                  </a:lnTo>
                  <a:lnTo>
                    <a:pt x="42" y="72"/>
                  </a:lnTo>
                  <a:lnTo>
                    <a:pt x="48" y="48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42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72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60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60"/>
                  </a:lnTo>
                  <a:lnTo>
                    <a:pt x="72" y="72"/>
                  </a:lnTo>
                  <a:lnTo>
                    <a:pt x="72" y="36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72"/>
                  </a:lnTo>
                  <a:lnTo>
                    <a:pt x="84" y="48"/>
                  </a:lnTo>
                  <a:lnTo>
                    <a:pt x="84" y="84"/>
                  </a:lnTo>
                  <a:lnTo>
                    <a:pt x="84" y="36"/>
                  </a:lnTo>
                  <a:lnTo>
                    <a:pt x="84" y="66"/>
                  </a:lnTo>
                  <a:lnTo>
                    <a:pt x="90" y="54"/>
                  </a:lnTo>
                  <a:lnTo>
                    <a:pt x="90" y="72"/>
                  </a:lnTo>
                  <a:lnTo>
                    <a:pt x="90" y="42"/>
                  </a:lnTo>
                  <a:lnTo>
                    <a:pt x="90" y="6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42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66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102"/>
                  </a:lnTo>
                  <a:lnTo>
                    <a:pt x="114" y="6"/>
                  </a:lnTo>
                  <a:lnTo>
                    <a:pt x="114" y="54"/>
                  </a:lnTo>
                  <a:lnTo>
                    <a:pt x="120" y="60"/>
                  </a:lnTo>
                  <a:lnTo>
                    <a:pt x="120" y="96"/>
                  </a:lnTo>
                  <a:lnTo>
                    <a:pt x="120" y="12"/>
                  </a:lnTo>
                  <a:lnTo>
                    <a:pt x="120" y="90"/>
                  </a:lnTo>
                  <a:lnTo>
                    <a:pt x="126" y="54"/>
                  </a:lnTo>
                  <a:lnTo>
                    <a:pt x="126" y="72"/>
                  </a:lnTo>
                  <a:lnTo>
                    <a:pt x="126" y="42"/>
                  </a:lnTo>
                  <a:lnTo>
                    <a:pt x="126" y="72"/>
                  </a:lnTo>
                  <a:lnTo>
                    <a:pt x="132" y="36"/>
                  </a:lnTo>
                  <a:lnTo>
                    <a:pt x="132" y="78"/>
                  </a:lnTo>
                  <a:lnTo>
                    <a:pt x="132" y="60"/>
                  </a:lnTo>
                  <a:lnTo>
                    <a:pt x="138" y="72"/>
                  </a:lnTo>
                  <a:lnTo>
                    <a:pt x="138" y="42"/>
                  </a:lnTo>
                  <a:lnTo>
                    <a:pt x="138" y="60"/>
                  </a:lnTo>
                  <a:lnTo>
                    <a:pt x="144" y="54"/>
                  </a:lnTo>
                  <a:lnTo>
                    <a:pt x="144" y="78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48"/>
                  </a:lnTo>
                  <a:lnTo>
                    <a:pt x="150" y="90"/>
                  </a:lnTo>
                  <a:lnTo>
                    <a:pt x="150" y="18"/>
                  </a:lnTo>
                  <a:lnTo>
                    <a:pt x="150" y="42"/>
                  </a:lnTo>
                  <a:lnTo>
                    <a:pt x="156" y="66"/>
                  </a:lnTo>
                  <a:lnTo>
                    <a:pt x="156" y="36"/>
                  </a:lnTo>
                  <a:lnTo>
                    <a:pt x="156" y="84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0"/>
                  </a:lnTo>
                  <a:lnTo>
                    <a:pt x="162" y="66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54"/>
                  </a:lnTo>
                  <a:lnTo>
                    <a:pt x="174" y="66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30"/>
                  </a:lnTo>
                  <a:lnTo>
                    <a:pt x="180" y="84"/>
                  </a:lnTo>
                  <a:lnTo>
                    <a:pt x="180" y="72"/>
                  </a:lnTo>
                  <a:lnTo>
                    <a:pt x="186" y="42"/>
                  </a:lnTo>
                  <a:lnTo>
                    <a:pt x="186" y="7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48"/>
                  </a:lnTo>
                  <a:lnTo>
                    <a:pt x="192" y="78"/>
                  </a:lnTo>
                  <a:lnTo>
                    <a:pt x="192" y="48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78"/>
                  </a:lnTo>
                  <a:lnTo>
                    <a:pt x="198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5"/>
            <p:cNvSpPr>
              <a:spLocks/>
            </p:cNvSpPr>
            <p:nvPr/>
          </p:nvSpPr>
          <p:spPr bwMode="auto">
            <a:xfrm>
              <a:off x="3219450" y="1600200"/>
              <a:ext cx="323850" cy="104775"/>
            </a:xfrm>
            <a:custGeom>
              <a:avLst/>
              <a:gdLst>
                <a:gd name="T0" fmla="*/ 6 w 204"/>
                <a:gd name="T1" fmla="*/ 42 h 66"/>
                <a:gd name="T2" fmla="*/ 12 w 204"/>
                <a:gd name="T3" fmla="*/ 54 h 66"/>
                <a:gd name="T4" fmla="*/ 18 w 204"/>
                <a:gd name="T5" fmla="*/ 42 h 66"/>
                <a:gd name="T6" fmla="*/ 18 w 204"/>
                <a:gd name="T7" fmla="*/ 36 h 66"/>
                <a:gd name="T8" fmla="*/ 24 w 204"/>
                <a:gd name="T9" fmla="*/ 48 h 66"/>
                <a:gd name="T10" fmla="*/ 30 w 204"/>
                <a:gd name="T11" fmla="*/ 0 h 66"/>
                <a:gd name="T12" fmla="*/ 36 w 204"/>
                <a:gd name="T13" fmla="*/ 66 h 66"/>
                <a:gd name="T14" fmla="*/ 42 w 204"/>
                <a:gd name="T15" fmla="*/ 18 h 66"/>
                <a:gd name="T16" fmla="*/ 42 w 204"/>
                <a:gd name="T17" fmla="*/ 24 h 66"/>
                <a:gd name="T18" fmla="*/ 48 w 204"/>
                <a:gd name="T19" fmla="*/ 18 h 66"/>
                <a:gd name="T20" fmla="*/ 54 w 204"/>
                <a:gd name="T21" fmla="*/ 18 h 66"/>
                <a:gd name="T22" fmla="*/ 60 w 204"/>
                <a:gd name="T23" fmla="*/ 54 h 66"/>
                <a:gd name="T24" fmla="*/ 66 w 204"/>
                <a:gd name="T25" fmla="*/ 18 h 66"/>
                <a:gd name="T26" fmla="*/ 72 w 204"/>
                <a:gd name="T27" fmla="*/ 48 h 66"/>
                <a:gd name="T28" fmla="*/ 72 w 204"/>
                <a:gd name="T29" fmla="*/ 24 h 66"/>
                <a:gd name="T30" fmla="*/ 78 w 204"/>
                <a:gd name="T31" fmla="*/ 24 h 66"/>
                <a:gd name="T32" fmla="*/ 84 w 204"/>
                <a:gd name="T33" fmla="*/ 48 h 66"/>
                <a:gd name="T34" fmla="*/ 90 w 204"/>
                <a:gd name="T35" fmla="*/ 54 h 66"/>
                <a:gd name="T36" fmla="*/ 96 w 204"/>
                <a:gd name="T37" fmla="*/ 48 h 66"/>
                <a:gd name="T38" fmla="*/ 96 w 204"/>
                <a:gd name="T39" fmla="*/ 42 h 66"/>
                <a:gd name="T40" fmla="*/ 102 w 204"/>
                <a:gd name="T41" fmla="*/ 6 h 66"/>
                <a:gd name="T42" fmla="*/ 108 w 204"/>
                <a:gd name="T43" fmla="*/ 66 h 66"/>
                <a:gd name="T44" fmla="*/ 114 w 204"/>
                <a:gd name="T45" fmla="*/ 48 h 66"/>
                <a:gd name="T46" fmla="*/ 120 w 204"/>
                <a:gd name="T47" fmla="*/ 36 h 66"/>
                <a:gd name="T48" fmla="*/ 120 w 204"/>
                <a:gd name="T49" fmla="*/ 36 h 66"/>
                <a:gd name="T50" fmla="*/ 126 w 204"/>
                <a:gd name="T51" fmla="*/ 18 h 66"/>
                <a:gd name="T52" fmla="*/ 132 w 204"/>
                <a:gd name="T53" fmla="*/ 48 h 66"/>
                <a:gd name="T54" fmla="*/ 138 w 204"/>
                <a:gd name="T55" fmla="*/ 30 h 66"/>
                <a:gd name="T56" fmla="*/ 138 w 204"/>
                <a:gd name="T57" fmla="*/ 18 h 66"/>
                <a:gd name="T58" fmla="*/ 144 w 204"/>
                <a:gd name="T59" fmla="*/ 18 h 66"/>
                <a:gd name="T60" fmla="*/ 150 w 204"/>
                <a:gd name="T61" fmla="*/ 48 h 66"/>
                <a:gd name="T62" fmla="*/ 156 w 204"/>
                <a:gd name="T63" fmla="*/ 18 h 66"/>
                <a:gd name="T64" fmla="*/ 162 w 204"/>
                <a:gd name="T65" fmla="*/ 24 h 66"/>
                <a:gd name="T66" fmla="*/ 162 w 204"/>
                <a:gd name="T67" fmla="*/ 42 h 66"/>
                <a:gd name="T68" fmla="*/ 168 w 204"/>
                <a:gd name="T69" fmla="*/ 12 h 66"/>
                <a:gd name="T70" fmla="*/ 174 w 204"/>
                <a:gd name="T71" fmla="*/ 18 h 66"/>
                <a:gd name="T72" fmla="*/ 180 w 204"/>
                <a:gd name="T73" fmla="*/ 48 h 66"/>
                <a:gd name="T74" fmla="*/ 186 w 204"/>
                <a:gd name="T75" fmla="*/ 42 h 66"/>
                <a:gd name="T76" fmla="*/ 186 w 204"/>
                <a:gd name="T77" fmla="*/ 18 h 66"/>
                <a:gd name="T78" fmla="*/ 192 w 204"/>
                <a:gd name="T79" fmla="*/ 24 h 66"/>
                <a:gd name="T80" fmla="*/ 198 w 204"/>
                <a:gd name="T81" fmla="*/ 48 h 66"/>
                <a:gd name="T82" fmla="*/ 204 w 204"/>
                <a:gd name="T83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66">
                  <a:moveTo>
                    <a:pt x="0" y="24"/>
                  </a:moveTo>
                  <a:lnTo>
                    <a:pt x="6" y="36"/>
                  </a:lnTo>
                  <a:lnTo>
                    <a:pt x="6" y="42"/>
                  </a:lnTo>
                  <a:lnTo>
                    <a:pt x="6" y="18"/>
                  </a:lnTo>
                  <a:lnTo>
                    <a:pt x="12" y="36"/>
                  </a:lnTo>
                  <a:lnTo>
                    <a:pt x="12" y="54"/>
                  </a:lnTo>
                  <a:lnTo>
                    <a:pt x="12" y="12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8" y="18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66"/>
                  </a:lnTo>
                  <a:lnTo>
                    <a:pt x="30" y="0"/>
                  </a:lnTo>
                  <a:lnTo>
                    <a:pt x="30" y="60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36" y="0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2" y="48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48" y="48"/>
                  </a:lnTo>
                  <a:lnTo>
                    <a:pt x="48" y="18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0" y="54"/>
                  </a:lnTo>
                  <a:lnTo>
                    <a:pt x="60" y="18"/>
                  </a:lnTo>
                  <a:lnTo>
                    <a:pt x="60" y="42"/>
                  </a:lnTo>
                  <a:lnTo>
                    <a:pt x="66" y="18"/>
                  </a:lnTo>
                  <a:lnTo>
                    <a:pt x="66" y="48"/>
                  </a:lnTo>
                  <a:lnTo>
                    <a:pt x="66" y="12"/>
                  </a:lnTo>
                  <a:lnTo>
                    <a:pt x="72" y="48"/>
                  </a:lnTo>
                  <a:lnTo>
                    <a:pt x="72" y="54"/>
                  </a:lnTo>
                  <a:lnTo>
                    <a:pt x="72" y="18"/>
                  </a:lnTo>
                  <a:lnTo>
                    <a:pt x="72" y="24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24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12"/>
                  </a:lnTo>
                  <a:lnTo>
                    <a:pt x="96" y="42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2" y="6"/>
                  </a:lnTo>
                  <a:lnTo>
                    <a:pt x="102" y="30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08" y="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14" y="18"/>
                  </a:lnTo>
                  <a:lnTo>
                    <a:pt x="114" y="30"/>
                  </a:lnTo>
                  <a:lnTo>
                    <a:pt x="120" y="36"/>
                  </a:lnTo>
                  <a:lnTo>
                    <a:pt x="120" y="42"/>
                  </a:lnTo>
                  <a:lnTo>
                    <a:pt x="120" y="18"/>
                  </a:lnTo>
                  <a:lnTo>
                    <a:pt x="120" y="36"/>
                  </a:lnTo>
                  <a:lnTo>
                    <a:pt x="126" y="30"/>
                  </a:lnTo>
                  <a:lnTo>
                    <a:pt x="126" y="42"/>
                  </a:lnTo>
                  <a:lnTo>
                    <a:pt x="126" y="18"/>
                  </a:lnTo>
                  <a:lnTo>
                    <a:pt x="126" y="36"/>
                  </a:lnTo>
                  <a:lnTo>
                    <a:pt x="132" y="42"/>
                  </a:lnTo>
                  <a:lnTo>
                    <a:pt x="132" y="48"/>
                  </a:lnTo>
                  <a:lnTo>
                    <a:pt x="132" y="18"/>
                  </a:lnTo>
                  <a:lnTo>
                    <a:pt x="132" y="24"/>
                  </a:lnTo>
                  <a:lnTo>
                    <a:pt x="138" y="30"/>
                  </a:lnTo>
                  <a:lnTo>
                    <a:pt x="138" y="66"/>
                  </a:lnTo>
                  <a:lnTo>
                    <a:pt x="138" y="0"/>
                  </a:lnTo>
                  <a:lnTo>
                    <a:pt x="138" y="18"/>
                  </a:lnTo>
                  <a:lnTo>
                    <a:pt x="144" y="42"/>
                  </a:lnTo>
                  <a:lnTo>
                    <a:pt x="144" y="48"/>
                  </a:lnTo>
                  <a:lnTo>
                    <a:pt x="144" y="18"/>
                  </a:lnTo>
                  <a:lnTo>
                    <a:pt x="144" y="36"/>
                  </a:lnTo>
                  <a:lnTo>
                    <a:pt x="150" y="30"/>
                  </a:lnTo>
                  <a:lnTo>
                    <a:pt x="150" y="48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56" y="1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8" y="36"/>
                  </a:lnTo>
                  <a:lnTo>
                    <a:pt x="168" y="48"/>
                  </a:lnTo>
                  <a:lnTo>
                    <a:pt x="168" y="12"/>
                  </a:lnTo>
                  <a:lnTo>
                    <a:pt x="168" y="30"/>
                  </a:lnTo>
                  <a:lnTo>
                    <a:pt x="174" y="36"/>
                  </a:lnTo>
                  <a:lnTo>
                    <a:pt x="174" y="18"/>
                  </a:lnTo>
                  <a:lnTo>
                    <a:pt x="174" y="54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86" y="42"/>
                  </a:lnTo>
                  <a:lnTo>
                    <a:pt x="186" y="48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92" y="36"/>
                  </a:lnTo>
                  <a:lnTo>
                    <a:pt x="192" y="42"/>
                  </a:lnTo>
                  <a:lnTo>
                    <a:pt x="192" y="24"/>
                  </a:lnTo>
                  <a:lnTo>
                    <a:pt x="192" y="30"/>
                  </a:lnTo>
                  <a:lnTo>
                    <a:pt x="198" y="36"/>
                  </a:lnTo>
                  <a:lnTo>
                    <a:pt x="198" y="4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4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66"/>
            <p:cNvSpPr>
              <a:spLocks/>
            </p:cNvSpPr>
            <p:nvPr/>
          </p:nvSpPr>
          <p:spPr bwMode="auto">
            <a:xfrm>
              <a:off x="3543300" y="1562100"/>
              <a:ext cx="323850" cy="161925"/>
            </a:xfrm>
            <a:custGeom>
              <a:avLst/>
              <a:gdLst>
                <a:gd name="T0" fmla="*/ 6 w 204"/>
                <a:gd name="T1" fmla="*/ 60 h 102"/>
                <a:gd name="T2" fmla="*/ 6 w 204"/>
                <a:gd name="T3" fmla="*/ 48 h 102"/>
                <a:gd name="T4" fmla="*/ 12 w 204"/>
                <a:gd name="T5" fmla="*/ 42 h 102"/>
                <a:gd name="T6" fmla="*/ 18 w 204"/>
                <a:gd name="T7" fmla="*/ 78 h 102"/>
                <a:gd name="T8" fmla="*/ 24 w 204"/>
                <a:gd name="T9" fmla="*/ 48 h 102"/>
                <a:gd name="T10" fmla="*/ 24 w 204"/>
                <a:gd name="T11" fmla="*/ 72 h 102"/>
                <a:gd name="T12" fmla="*/ 30 w 204"/>
                <a:gd name="T13" fmla="*/ 42 h 102"/>
                <a:gd name="T14" fmla="*/ 36 w 204"/>
                <a:gd name="T15" fmla="*/ 72 h 102"/>
                <a:gd name="T16" fmla="*/ 42 w 204"/>
                <a:gd name="T17" fmla="*/ 60 h 102"/>
                <a:gd name="T18" fmla="*/ 48 w 204"/>
                <a:gd name="T19" fmla="*/ 54 h 102"/>
                <a:gd name="T20" fmla="*/ 48 w 204"/>
                <a:gd name="T21" fmla="*/ 66 h 102"/>
                <a:gd name="T22" fmla="*/ 54 w 204"/>
                <a:gd name="T23" fmla="*/ 24 h 102"/>
                <a:gd name="T24" fmla="*/ 60 w 204"/>
                <a:gd name="T25" fmla="*/ 78 h 102"/>
                <a:gd name="T26" fmla="*/ 66 w 204"/>
                <a:gd name="T27" fmla="*/ 42 h 102"/>
                <a:gd name="T28" fmla="*/ 66 w 204"/>
                <a:gd name="T29" fmla="*/ 72 h 102"/>
                <a:gd name="T30" fmla="*/ 72 w 204"/>
                <a:gd name="T31" fmla="*/ 36 h 102"/>
                <a:gd name="T32" fmla="*/ 78 w 204"/>
                <a:gd name="T33" fmla="*/ 48 h 102"/>
                <a:gd name="T34" fmla="*/ 84 w 204"/>
                <a:gd name="T35" fmla="*/ 0 h 102"/>
                <a:gd name="T36" fmla="*/ 90 w 204"/>
                <a:gd name="T37" fmla="*/ 78 h 102"/>
                <a:gd name="T38" fmla="*/ 96 w 204"/>
                <a:gd name="T39" fmla="*/ 54 h 102"/>
                <a:gd name="T40" fmla="*/ 96 w 204"/>
                <a:gd name="T41" fmla="*/ 54 h 102"/>
                <a:gd name="T42" fmla="*/ 102 w 204"/>
                <a:gd name="T43" fmla="*/ 42 h 102"/>
                <a:gd name="T44" fmla="*/ 108 w 204"/>
                <a:gd name="T45" fmla="*/ 42 h 102"/>
                <a:gd name="T46" fmla="*/ 114 w 204"/>
                <a:gd name="T47" fmla="*/ 96 h 102"/>
                <a:gd name="T48" fmla="*/ 120 w 204"/>
                <a:gd name="T49" fmla="*/ 48 h 102"/>
                <a:gd name="T50" fmla="*/ 120 w 204"/>
                <a:gd name="T51" fmla="*/ 72 h 102"/>
                <a:gd name="T52" fmla="*/ 126 w 204"/>
                <a:gd name="T53" fmla="*/ 30 h 102"/>
                <a:gd name="T54" fmla="*/ 132 w 204"/>
                <a:gd name="T55" fmla="*/ 72 h 102"/>
                <a:gd name="T56" fmla="*/ 138 w 204"/>
                <a:gd name="T57" fmla="*/ 54 h 102"/>
                <a:gd name="T58" fmla="*/ 138 w 204"/>
                <a:gd name="T59" fmla="*/ 60 h 102"/>
                <a:gd name="T60" fmla="*/ 144 w 204"/>
                <a:gd name="T61" fmla="*/ 54 h 102"/>
                <a:gd name="T62" fmla="*/ 150 w 204"/>
                <a:gd name="T63" fmla="*/ 36 h 102"/>
                <a:gd name="T64" fmla="*/ 156 w 204"/>
                <a:gd name="T65" fmla="*/ 96 h 102"/>
                <a:gd name="T66" fmla="*/ 162 w 204"/>
                <a:gd name="T67" fmla="*/ 54 h 102"/>
                <a:gd name="T68" fmla="*/ 162 w 204"/>
                <a:gd name="T69" fmla="*/ 72 h 102"/>
                <a:gd name="T70" fmla="*/ 168 w 204"/>
                <a:gd name="T71" fmla="*/ 60 h 102"/>
                <a:gd name="T72" fmla="*/ 174 w 204"/>
                <a:gd name="T73" fmla="*/ 42 h 102"/>
                <a:gd name="T74" fmla="*/ 180 w 204"/>
                <a:gd name="T75" fmla="*/ 72 h 102"/>
                <a:gd name="T76" fmla="*/ 186 w 204"/>
                <a:gd name="T77" fmla="*/ 66 h 102"/>
                <a:gd name="T78" fmla="*/ 186 w 204"/>
                <a:gd name="T79" fmla="*/ 78 h 102"/>
                <a:gd name="T80" fmla="*/ 192 w 204"/>
                <a:gd name="T81" fmla="*/ 36 h 102"/>
                <a:gd name="T82" fmla="*/ 198 w 204"/>
                <a:gd name="T83" fmla="*/ 8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2">
                  <a:moveTo>
                    <a:pt x="0" y="42"/>
                  </a:moveTo>
                  <a:lnTo>
                    <a:pt x="0" y="54"/>
                  </a:lnTo>
                  <a:lnTo>
                    <a:pt x="6" y="60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42"/>
                  </a:lnTo>
                  <a:lnTo>
                    <a:pt x="12" y="66"/>
                  </a:lnTo>
                  <a:lnTo>
                    <a:pt x="18" y="60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48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36" y="48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42" y="60"/>
                  </a:lnTo>
                  <a:lnTo>
                    <a:pt x="42" y="72"/>
                  </a:lnTo>
                  <a:lnTo>
                    <a:pt x="42" y="36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90"/>
                  </a:lnTo>
                  <a:lnTo>
                    <a:pt x="54" y="24"/>
                  </a:lnTo>
                  <a:lnTo>
                    <a:pt x="54" y="84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6" y="42"/>
                  </a:lnTo>
                  <a:lnTo>
                    <a:pt x="66" y="78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60"/>
                  </a:lnTo>
                  <a:lnTo>
                    <a:pt x="78" y="48"/>
                  </a:lnTo>
                  <a:lnTo>
                    <a:pt x="84" y="60"/>
                  </a:lnTo>
                  <a:lnTo>
                    <a:pt x="84" y="102"/>
                  </a:lnTo>
                  <a:lnTo>
                    <a:pt x="84" y="0"/>
                  </a:lnTo>
                  <a:lnTo>
                    <a:pt x="84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6"/>
                  </a:lnTo>
                  <a:lnTo>
                    <a:pt x="90" y="42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54"/>
                  </a:lnTo>
                  <a:lnTo>
                    <a:pt x="102" y="48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54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84"/>
                  </a:lnTo>
                  <a:lnTo>
                    <a:pt x="114" y="60"/>
                  </a:lnTo>
                  <a:lnTo>
                    <a:pt x="114" y="96"/>
                  </a:lnTo>
                  <a:lnTo>
                    <a:pt x="114" y="18"/>
                  </a:lnTo>
                  <a:lnTo>
                    <a:pt x="114" y="78"/>
                  </a:lnTo>
                  <a:lnTo>
                    <a:pt x="120" y="48"/>
                  </a:lnTo>
                  <a:lnTo>
                    <a:pt x="120" y="72"/>
                  </a:lnTo>
                  <a:lnTo>
                    <a:pt x="120" y="42"/>
                  </a:lnTo>
                  <a:lnTo>
                    <a:pt x="120" y="72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26" y="30"/>
                  </a:lnTo>
                  <a:lnTo>
                    <a:pt x="126" y="48"/>
                  </a:lnTo>
                  <a:lnTo>
                    <a:pt x="132" y="66"/>
                  </a:lnTo>
                  <a:lnTo>
                    <a:pt x="132" y="72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8" y="54"/>
                  </a:lnTo>
                  <a:lnTo>
                    <a:pt x="138" y="78"/>
                  </a:lnTo>
                  <a:lnTo>
                    <a:pt x="138" y="36"/>
                  </a:lnTo>
                  <a:lnTo>
                    <a:pt x="138" y="60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50" y="54"/>
                  </a:lnTo>
                  <a:lnTo>
                    <a:pt x="150" y="72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6" y="54"/>
                  </a:lnTo>
                  <a:lnTo>
                    <a:pt x="156" y="96"/>
                  </a:lnTo>
                  <a:lnTo>
                    <a:pt x="156" y="18"/>
                  </a:lnTo>
                  <a:lnTo>
                    <a:pt x="156" y="36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6"/>
                  </a:lnTo>
                  <a:lnTo>
                    <a:pt x="162" y="72"/>
                  </a:lnTo>
                  <a:lnTo>
                    <a:pt x="168" y="78"/>
                  </a:lnTo>
                  <a:lnTo>
                    <a:pt x="168" y="42"/>
                  </a:lnTo>
                  <a:lnTo>
                    <a:pt x="168" y="60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0" y="48"/>
                  </a:lnTo>
                  <a:lnTo>
                    <a:pt x="180" y="54"/>
                  </a:lnTo>
                  <a:lnTo>
                    <a:pt x="186" y="66"/>
                  </a:lnTo>
                  <a:lnTo>
                    <a:pt x="186" y="78"/>
                  </a:lnTo>
                  <a:lnTo>
                    <a:pt x="186" y="36"/>
                  </a:lnTo>
                  <a:lnTo>
                    <a:pt x="186" y="78"/>
                  </a:lnTo>
                  <a:lnTo>
                    <a:pt x="192" y="54"/>
                  </a:lnTo>
                  <a:lnTo>
                    <a:pt x="192" y="72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84"/>
                  </a:lnTo>
                  <a:lnTo>
                    <a:pt x="198" y="72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67"/>
            <p:cNvSpPr>
              <a:spLocks/>
            </p:cNvSpPr>
            <p:nvPr/>
          </p:nvSpPr>
          <p:spPr bwMode="auto">
            <a:xfrm>
              <a:off x="3867150" y="1562100"/>
              <a:ext cx="304800" cy="161925"/>
            </a:xfrm>
            <a:custGeom>
              <a:avLst/>
              <a:gdLst>
                <a:gd name="T0" fmla="*/ 0 w 192"/>
                <a:gd name="T1" fmla="*/ 36 h 102"/>
                <a:gd name="T2" fmla="*/ 6 w 192"/>
                <a:gd name="T3" fmla="*/ 72 h 102"/>
                <a:gd name="T4" fmla="*/ 12 w 192"/>
                <a:gd name="T5" fmla="*/ 54 h 102"/>
                <a:gd name="T6" fmla="*/ 12 w 192"/>
                <a:gd name="T7" fmla="*/ 48 h 102"/>
                <a:gd name="T8" fmla="*/ 18 w 192"/>
                <a:gd name="T9" fmla="*/ 36 h 102"/>
                <a:gd name="T10" fmla="*/ 24 w 192"/>
                <a:gd name="T11" fmla="*/ 48 h 102"/>
                <a:gd name="T12" fmla="*/ 30 w 192"/>
                <a:gd name="T13" fmla="*/ 90 h 102"/>
                <a:gd name="T14" fmla="*/ 36 w 192"/>
                <a:gd name="T15" fmla="*/ 84 h 102"/>
                <a:gd name="T16" fmla="*/ 36 w 192"/>
                <a:gd name="T17" fmla="*/ 60 h 102"/>
                <a:gd name="T18" fmla="*/ 42 w 192"/>
                <a:gd name="T19" fmla="*/ 42 h 102"/>
                <a:gd name="T20" fmla="*/ 48 w 192"/>
                <a:gd name="T21" fmla="*/ 78 h 102"/>
                <a:gd name="T22" fmla="*/ 54 w 192"/>
                <a:gd name="T23" fmla="*/ 66 h 102"/>
                <a:gd name="T24" fmla="*/ 54 w 192"/>
                <a:gd name="T25" fmla="*/ 48 h 102"/>
                <a:gd name="T26" fmla="*/ 60 w 192"/>
                <a:gd name="T27" fmla="*/ 54 h 102"/>
                <a:gd name="T28" fmla="*/ 66 w 192"/>
                <a:gd name="T29" fmla="*/ 42 h 102"/>
                <a:gd name="T30" fmla="*/ 72 w 192"/>
                <a:gd name="T31" fmla="*/ 72 h 102"/>
                <a:gd name="T32" fmla="*/ 78 w 192"/>
                <a:gd name="T33" fmla="*/ 66 h 102"/>
                <a:gd name="T34" fmla="*/ 78 w 192"/>
                <a:gd name="T35" fmla="*/ 54 h 102"/>
                <a:gd name="T36" fmla="*/ 84 w 192"/>
                <a:gd name="T37" fmla="*/ 36 h 102"/>
                <a:gd name="T38" fmla="*/ 90 w 192"/>
                <a:gd name="T39" fmla="*/ 36 h 102"/>
                <a:gd name="T40" fmla="*/ 96 w 192"/>
                <a:gd name="T41" fmla="*/ 78 h 102"/>
                <a:gd name="T42" fmla="*/ 102 w 192"/>
                <a:gd name="T43" fmla="*/ 48 h 102"/>
                <a:gd name="T44" fmla="*/ 102 w 192"/>
                <a:gd name="T45" fmla="*/ 54 h 102"/>
                <a:gd name="T46" fmla="*/ 108 w 192"/>
                <a:gd name="T47" fmla="*/ 24 h 102"/>
                <a:gd name="T48" fmla="*/ 114 w 192"/>
                <a:gd name="T49" fmla="*/ 72 h 102"/>
                <a:gd name="T50" fmla="*/ 120 w 192"/>
                <a:gd name="T51" fmla="*/ 66 h 102"/>
                <a:gd name="T52" fmla="*/ 126 w 192"/>
                <a:gd name="T53" fmla="*/ 54 h 102"/>
                <a:gd name="T54" fmla="*/ 126 w 192"/>
                <a:gd name="T55" fmla="*/ 54 h 102"/>
                <a:gd name="T56" fmla="*/ 132 w 192"/>
                <a:gd name="T57" fmla="*/ 42 h 102"/>
                <a:gd name="T58" fmla="*/ 138 w 192"/>
                <a:gd name="T59" fmla="*/ 66 h 102"/>
                <a:gd name="T60" fmla="*/ 144 w 192"/>
                <a:gd name="T61" fmla="*/ 60 h 102"/>
                <a:gd name="T62" fmla="*/ 144 w 192"/>
                <a:gd name="T63" fmla="*/ 72 h 102"/>
                <a:gd name="T64" fmla="*/ 150 w 192"/>
                <a:gd name="T65" fmla="*/ 42 h 102"/>
                <a:gd name="T66" fmla="*/ 156 w 192"/>
                <a:gd name="T67" fmla="*/ 78 h 102"/>
                <a:gd name="T68" fmla="*/ 162 w 192"/>
                <a:gd name="T69" fmla="*/ 54 h 102"/>
                <a:gd name="T70" fmla="*/ 162 w 192"/>
                <a:gd name="T71" fmla="*/ 42 h 102"/>
                <a:gd name="T72" fmla="*/ 168 w 192"/>
                <a:gd name="T73" fmla="*/ 42 h 102"/>
                <a:gd name="T74" fmla="*/ 174 w 192"/>
                <a:gd name="T75" fmla="*/ 102 h 102"/>
                <a:gd name="T76" fmla="*/ 180 w 192"/>
                <a:gd name="T77" fmla="*/ 66 h 102"/>
                <a:gd name="T78" fmla="*/ 180 w 192"/>
                <a:gd name="T79" fmla="*/ 66 h 102"/>
                <a:gd name="T80" fmla="*/ 186 w 192"/>
                <a:gd name="T81" fmla="*/ 36 h 102"/>
                <a:gd name="T82" fmla="*/ 192 w 192"/>
                <a:gd name="T83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02">
                  <a:moveTo>
                    <a:pt x="0" y="48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42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78"/>
                  </a:lnTo>
                  <a:lnTo>
                    <a:pt x="12" y="30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54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84"/>
                  </a:lnTo>
                  <a:lnTo>
                    <a:pt x="30" y="90"/>
                  </a:lnTo>
                  <a:lnTo>
                    <a:pt x="30" y="18"/>
                  </a:lnTo>
                  <a:lnTo>
                    <a:pt x="30" y="60"/>
                  </a:lnTo>
                  <a:lnTo>
                    <a:pt x="36" y="84"/>
                  </a:lnTo>
                  <a:lnTo>
                    <a:pt x="36" y="90"/>
                  </a:lnTo>
                  <a:lnTo>
                    <a:pt x="36" y="24"/>
                  </a:lnTo>
                  <a:lnTo>
                    <a:pt x="36" y="60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2"/>
                  </a:lnTo>
                  <a:lnTo>
                    <a:pt x="48" y="54"/>
                  </a:lnTo>
                  <a:lnTo>
                    <a:pt x="54" y="66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72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48"/>
                  </a:lnTo>
                  <a:lnTo>
                    <a:pt x="84" y="72"/>
                  </a:lnTo>
                  <a:lnTo>
                    <a:pt x="84" y="36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0" y="36"/>
                  </a:lnTo>
                  <a:lnTo>
                    <a:pt x="90" y="60"/>
                  </a:lnTo>
                  <a:lnTo>
                    <a:pt x="96" y="48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48"/>
                  </a:lnTo>
                  <a:lnTo>
                    <a:pt x="102" y="102"/>
                  </a:lnTo>
                  <a:lnTo>
                    <a:pt x="102" y="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84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14" y="42"/>
                  </a:lnTo>
                  <a:lnTo>
                    <a:pt x="114" y="72"/>
                  </a:lnTo>
                  <a:lnTo>
                    <a:pt x="114" y="66"/>
                  </a:lnTo>
                  <a:lnTo>
                    <a:pt x="120" y="54"/>
                  </a:lnTo>
                  <a:lnTo>
                    <a:pt x="120" y="66"/>
                  </a:lnTo>
                  <a:lnTo>
                    <a:pt x="120" y="42"/>
                  </a:lnTo>
                  <a:lnTo>
                    <a:pt x="120" y="60"/>
                  </a:lnTo>
                  <a:lnTo>
                    <a:pt x="126" y="54"/>
                  </a:lnTo>
                  <a:lnTo>
                    <a:pt x="126" y="66"/>
                  </a:lnTo>
                  <a:lnTo>
                    <a:pt x="126" y="48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48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44" y="72"/>
                  </a:lnTo>
                  <a:lnTo>
                    <a:pt x="144" y="42"/>
                  </a:lnTo>
                  <a:lnTo>
                    <a:pt x="144" y="72"/>
                  </a:lnTo>
                  <a:lnTo>
                    <a:pt x="150" y="60"/>
                  </a:lnTo>
                  <a:lnTo>
                    <a:pt x="150" y="72"/>
                  </a:lnTo>
                  <a:lnTo>
                    <a:pt x="150" y="42"/>
                  </a:lnTo>
                  <a:lnTo>
                    <a:pt x="150" y="60"/>
                  </a:lnTo>
                  <a:lnTo>
                    <a:pt x="156" y="66"/>
                  </a:lnTo>
                  <a:lnTo>
                    <a:pt x="156" y="78"/>
                  </a:lnTo>
                  <a:lnTo>
                    <a:pt x="156" y="36"/>
                  </a:lnTo>
                  <a:lnTo>
                    <a:pt x="156" y="48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60"/>
                  </a:lnTo>
                  <a:lnTo>
                    <a:pt x="168" y="72"/>
                  </a:lnTo>
                  <a:lnTo>
                    <a:pt x="168" y="4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102"/>
                  </a:lnTo>
                  <a:lnTo>
                    <a:pt x="174" y="6"/>
                  </a:lnTo>
                  <a:lnTo>
                    <a:pt x="174" y="9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80" y="36"/>
                  </a:lnTo>
                  <a:lnTo>
                    <a:pt x="180" y="66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36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92" y="5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68"/>
            <p:cNvSpPr>
              <a:spLocks/>
            </p:cNvSpPr>
            <p:nvPr/>
          </p:nvSpPr>
          <p:spPr bwMode="auto">
            <a:xfrm>
              <a:off x="4171950" y="1400175"/>
              <a:ext cx="333375" cy="447675"/>
            </a:xfrm>
            <a:custGeom>
              <a:avLst/>
              <a:gdLst>
                <a:gd name="T0" fmla="*/ 6 w 210"/>
                <a:gd name="T1" fmla="*/ 150 h 282"/>
                <a:gd name="T2" fmla="*/ 12 w 210"/>
                <a:gd name="T3" fmla="*/ 138 h 282"/>
                <a:gd name="T4" fmla="*/ 18 w 210"/>
                <a:gd name="T5" fmla="*/ 144 h 282"/>
                <a:gd name="T6" fmla="*/ 24 w 210"/>
                <a:gd name="T7" fmla="*/ 132 h 282"/>
                <a:gd name="T8" fmla="*/ 30 w 210"/>
                <a:gd name="T9" fmla="*/ 186 h 282"/>
                <a:gd name="T10" fmla="*/ 36 w 210"/>
                <a:gd name="T11" fmla="*/ 150 h 282"/>
                <a:gd name="T12" fmla="*/ 36 w 210"/>
                <a:gd name="T13" fmla="*/ 156 h 282"/>
                <a:gd name="T14" fmla="*/ 42 w 210"/>
                <a:gd name="T15" fmla="*/ 150 h 282"/>
                <a:gd name="T16" fmla="*/ 48 w 210"/>
                <a:gd name="T17" fmla="*/ 186 h 282"/>
                <a:gd name="T18" fmla="*/ 54 w 210"/>
                <a:gd name="T19" fmla="*/ 156 h 282"/>
                <a:gd name="T20" fmla="*/ 54 w 210"/>
                <a:gd name="T21" fmla="*/ 168 h 282"/>
                <a:gd name="T22" fmla="*/ 60 w 210"/>
                <a:gd name="T23" fmla="*/ 168 h 282"/>
                <a:gd name="T24" fmla="*/ 66 w 210"/>
                <a:gd name="T25" fmla="*/ 180 h 282"/>
                <a:gd name="T26" fmla="*/ 72 w 210"/>
                <a:gd name="T27" fmla="*/ 144 h 282"/>
                <a:gd name="T28" fmla="*/ 78 w 210"/>
                <a:gd name="T29" fmla="*/ 144 h 282"/>
                <a:gd name="T30" fmla="*/ 84 w 210"/>
                <a:gd name="T31" fmla="*/ 174 h 282"/>
                <a:gd name="T32" fmla="*/ 90 w 210"/>
                <a:gd name="T33" fmla="*/ 144 h 282"/>
                <a:gd name="T34" fmla="*/ 90 w 210"/>
                <a:gd name="T35" fmla="*/ 180 h 282"/>
                <a:gd name="T36" fmla="*/ 96 w 210"/>
                <a:gd name="T37" fmla="*/ 114 h 282"/>
                <a:gd name="T38" fmla="*/ 102 w 210"/>
                <a:gd name="T39" fmla="*/ 180 h 282"/>
                <a:gd name="T40" fmla="*/ 108 w 210"/>
                <a:gd name="T41" fmla="*/ 150 h 282"/>
                <a:gd name="T42" fmla="*/ 108 w 210"/>
                <a:gd name="T43" fmla="*/ 162 h 282"/>
                <a:gd name="T44" fmla="*/ 114 w 210"/>
                <a:gd name="T45" fmla="*/ 126 h 282"/>
                <a:gd name="T46" fmla="*/ 120 w 210"/>
                <a:gd name="T47" fmla="*/ 174 h 282"/>
                <a:gd name="T48" fmla="*/ 126 w 210"/>
                <a:gd name="T49" fmla="*/ 234 h 282"/>
                <a:gd name="T50" fmla="*/ 132 w 210"/>
                <a:gd name="T51" fmla="*/ 162 h 282"/>
                <a:gd name="T52" fmla="*/ 132 w 210"/>
                <a:gd name="T53" fmla="*/ 180 h 282"/>
                <a:gd name="T54" fmla="*/ 138 w 210"/>
                <a:gd name="T55" fmla="*/ 84 h 282"/>
                <a:gd name="T56" fmla="*/ 144 w 210"/>
                <a:gd name="T57" fmla="*/ 120 h 282"/>
                <a:gd name="T58" fmla="*/ 150 w 210"/>
                <a:gd name="T59" fmla="*/ 132 h 282"/>
                <a:gd name="T60" fmla="*/ 156 w 210"/>
                <a:gd name="T61" fmla="*/ 180 h 282"/>
                <a:gd name="T62" fmla="*/ 162 w 210"/>
                <a:gd name="T63" fmla="*/ 150 h 282"/>
                <a:gd name="T64" fmla="*/ 162 w 210"/>
                <a:gd name="T65" fmla="*/ 168 h 282"/>
                <a:gd name="T66" fmla="*/ 168 w 210"/>
                <a:gd name="T67" fmla="*/ 126 h 282"/>
                <a:gd name="T68" fmla="*/ 174 w 210"/>
                <a:gd name="T69" fmla="*/ 174 h 282"/>
                <a:gd name="T70" fmla="*/ 180 w 210"/>
                <a:gd name="T71" fmla="*/ 174 h 282"/>
                <a:gd name="T72" fmla="*/ 186 w 210"/>
                <a:gd name="T73" fmla="*/ 156 h 282"/>
                <a:gd name="T74" fmla="*/ 186 w 210"/>
                <a:gd name="T75" fmla="*/ 156 h 282"/>
                <a:gd name="T76" fmla="*/ 192 w 210"/>
                <a:gd name="T77" fmla="*/ 144 h 282"/>
                <a:gd name="T78" fmla="*/ 198 w 210"/>
                <a:gd name="T79" fmla="*/ 174 h 282"/>
                <a:gd name="T80" fmla="*/ 204 w 210"/>
                <a:gd name="T81" fmla="*/ 156 h 282"/>
                <a:gd name="T82" fmla="*/ 204 w 210"/>
                <a:gd name="T83" fmla="*/ 16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282">
                  <a:moveTo>
                    <a:pt x="0" y="156"/>
                  </a:moveTo>
                  <a:lnTo>
                    <a:pt x="6" y="168"/>
                  </a:lnTo>
                  <a:lnTo>
                    <a:pt x="6" y="150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12" y="138"/>
                  </a:lnTo>
                  <a:lnTo>
                    <a:pt x="12" y="180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18" y="186"/>
                  </a:lnTo>
                  <a:lnTo>
                    <a:pt x="24" y="144"/>
                  </a:lnTo>
                  <a:lnTo>
                    <a:pt x="24" y="132"/>
                  </a:lnTo>
                  <a:lnTo>
                    <a:pt x="24" y="168"/>
                  </a:lnTo>
                  <a:lnTo>
                    <a:pt x="30" y="162"/>
                  </a:lnTo>
                  <a:lnTo>
                    <a:pt x="30" y="186"/>
                  </a:lnTo>
                  <a:lnTo>
                    <a:pt x="30" y="138"/>
                  </a:lnTo>
                  <a:lnTo>
                    <a:pt x="30" y="168"/>
                  </a:lnTo>
                  <a:lnTo>
                    <a:pt x="36" y="150"/>
                  </a:lnTo>
                  <a:lnTo>
                    <a:pt x="36" y="174"/>
                  </a:lnTo>
                  <a:lnTo>
                    <a:pt x="36" y="144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42" y="168"/>
                  </a:lnTo>
                  <a:lnTo>
                    <a:pt x="42" y="150"/>
                  </a:lnTo>
                  <a:lnTo>
                    <a:pt x="42" y="150"/>
                  </a:lnTo>
                  <a:lnTo>
                    <a:pt x="48" y="162"/>
                  </a:lnTo>
                  <a:lnTo>
                    <a:pt x="48" y="186"/>
                  </a:lnTo>
                  <a:lnTo>
                    <a:pt x="48" y="138"/>
                  </a:lnTo>
                  <a:lnTo>
                    <a:pt x="48" y="150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60" y="144"/>
                  </a:lnTo>
                  <a:lnTo>
                    <a:pt x="60" y="180"/>
                  </a:lnTo>
                  <a:lnTo>
                    <a:pt x="60" y="168"/>
                  </a:lnTo>
                  <a:lnTo>
                    <a:pt x="66" y="150"/>
                  </a:lnTo>
                  <a:lnTo>
                    <a:pt x="66" y="138"/>
                  </a:lnTo>
                  <a:lnTo>
                    <a:pt x="66" y="180"/>
                  </a:lnTo>
                  <a:lnTo>
                    <a:pt x="72" y="156"/>
                  </a:lnTo>
                  <a:lnTo>
                    <a:pt x="72" y="168"/>
                  </a:lnTo>
                  <a:lnTo>
                    <a:pt x="72" y="144"/>
                  </a:lnTo>
                  <a:lnTo>
                    <a:pt x="72" y="162"/>
                  </a:lnTo>
                  <a:lnTo>
                    <a:pt x="78" y="150"/>
                  </a:lnTo>
                  <a:lnTo>
                    <a:pt x="78" y="144"/>
                  </a:lnTo>
                  <a:lnTo>
                    <a:pt x="78" y="180"/>
                  </a:lnTo>
                  <a:lnTo>
                    <a:pt x="84" y="144"/>
                  </a:lnTo>
                  <a:lnTo>
                    <a:pt x="84" y="174"/>
                  </a:lnTo>
                  <a:lnTo>
                    <a:pt x="84" y="138"/>
                  </a:lnTo>
                  <a:lnTo>
                    <a:pt x="84" y="156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6" y="156"/>
                  </a:lnTo>
                  <a:lnTo>
                    <a:pt x="96" y="198"/>
                  </a:lnTo>
                  <a:lnTo>
                    <a:pt x="96" y="114"/>
                  </a:lnTo>
                  <a:lnTo>
                    <a:pt x="96" y="162"/>
                  </a:lnTo>
                  <a:lnTo>
                    <a:pt x="102" y="156"/>
                  </a:lnTo>
                  <a:lnTo>
                    <a:pt x="102" y="180"/>
                  </a:lnTo>
                  <a:lnTo>
                    <a:pt x="102" y="132"/>
                  </a:lnTo>
                  <a:lnTo>
                    <a:pt x="102" y="174"/>
                  </a:lnTo>
                  <a:lnTo>
                    <a:pt x="108" y="150"/>
                  </a:lnTo>
                  <a:lnTo>
                    <a:pt x="108" y="180"/>
                  </a:lnTo>
                  <a:lnTo>
                    <a:pt x="108" y="138"/>
                  </a:lnTo>
                  <a:lnTo>
                    <a:pt x="108" y="162"/>
                  </a:lnTo>
                  <a:lnTo>
                    <a:pt x="114" y="156"/>
                  </a:lnTo>
                  <a:lnTo>
                    <a:pt x="114" y="186"/>
                  </a:lnTo>
                  <a:lnTo>
                    <a:pt x="114" y="126"/>
                  </a:lnTo>
                  <a:lnTo>
                    <a:pt x="114" y="162"/>
                  </a:lnTo>
                  <a:lnTo>
                    <a:pt x="120" y="150"/>
                  </a:lnTo>
                  <a:lnTo>
                    <a:pt x="120" y="174"/>
                  </a:lnTo>
                  <a:lnTo>
                    <a:pt x="120" y="138"/>
                  </a:lnTo>
                  <a:lnTo>
                    <a:pt x="126" y="168"/>
                  </a:lnTo>
                  <a:lnTo>
                    <a:pt x="126" y="234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32" y="162"/>
                  </a:lnTo>
                  <a:lnTo>
                    <a:pt x="132" y="282"/>
                  </a:lnTo>
                  <a:lnTo>
                    <a:pt x="132" y="0"/>
                  </a:lnTo>
                  <a:lnTo>
                    <a:pt x="132" y="180"/>
                  </a:lnTo>
                  <a:lnTo>
                    <a:pt x="138" y="174"/>
                  </a:lnTo>
                  <a:lnTo>
                    <a:pt x="138" y="210"/>
                  </a:lnTo>
                  <a:lnTo>
                    <a:pt x="138" y="84"/>
                  </a:lnTo>
                  <a:lnTo>
                    <a:pt x="138" y="168"/>
                  </a:lnTo>
                  <a:lnTo>
                    <a:pt x="144" y="216"/>
                  </a:lnTo>
                  <a:lnTo>
                    <a:pt x="144" y="120"/>
                  </a:lnTo>
                  <a:lnTo>
                    <a:pt x="144" y="174"/>
                  </a:lnTo>
                  <a:lnTo>
                    <a:pt x="150" y="192"/>
                  </a:lnTo>
                  <a:lnTo>
                    <a:pt x="150" y="132"/>
                  </a:lnTo>
                  <a:lnTo>
                    <a:pt x="150" y="144"/>
                  </a:lnTo>
                  <a:lnTo>
                    <a:pt x="156" y="168"/>
                  </a:lnTo>
                  <a:lnTo>
                    <a:pt x="156" y="180"/>
                  </a:lnTo>
                  <a:lnTo>
                    <a:pt x="156" y="132"/>
                  </a:lnTo>
                  <a:lnTo>
                    <a:pt x="156" y="156"/>
                  </a:lnTo>
                  <a:lnTo>
                    <a:pt x="162" y="150"/>
                  </a:lnTo>
                  <a:lnTo>
                    <a:pt x="162" y="180"/>
                  </a:lnTo>
                  <a:lnTo>
                    <a:pt x="162" y="144"/>
                  </a:lnTo>
                  <a:lnTo>
                    <a:pt x="162" y="168"/>
                  </a:lnTo>
                  <a:lnTo>
                    <a:pt x="168" y="156"/>
                  </a:lnTo>
                  <a:lnTo>
                    <a:pt x="168" y="192"/>
                  </a:lnTo>
                  <a:lnTo>
                    <a:pt x="168" y="126"/>
                  </a:lnTo>
                  <a:lnTo>
                    <a:pt x="168" y="168"/>
                  </a:lnTo>
                  <a:lnTo>
                    <a:pt x="174" y="156"/>
                  </a:lnTo>
                  <a:lnTo>
                    <a:pt x="174" y="174"/>
                  </a:lnTo>
                  <a:lnTo>
                    <a:pt x="174" y="150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0" y="144"/>
                  </a:lnTo>
                  <a:lnTo>
                    <a:pt x="180" y="162"/>
                  </a:lnTo>
                  <a:lnTo>
                    <a:pt x="186" y="156"/>
                  </a:lnTo>
                  <a:lnTo>
                    <a:pt x="186" y="174"/>
                  </a:lnTo>
                  <a:lnTo>
                    <a:pt x="186" y="144"/>
                  </a:lnTo>
                  <a:lnTo>
                    <a:pt x="186" y="156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92" y="144"/>
                  </a:lnTo>
                  <a:lnTo>
                    <a:pt x="192" y="150"/>
                  </a:lnTo>
                  <a:lnTo>
                    <a:pt x="198" y="156"/>
                  </a:lnTo>
                  <a:lnTo>
                    <a:pt x="198" y="174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204" y="156"/>
                  </a:lnTo>
                  <a:lnTo>
                    <a:pt x="204" y="180"/>
                  </a:lnTo>
                  <a:lnTo>
                    <a:pt x="204" y="144"/>
                  </a:lnTo>
                  <a:lnTo>
                    <a:pt x="204" y="162"/>
                  </a:lnTo>
                  <a:lnTo>
                    <a:pt x="210" y="168"/>
                  </a:lnTo>
                  <a:lnTo>
                    <a:pt x="210" y="18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69"/>
            <p:cNvSpPr>
              <a:spLocks/>
            </p:cNvSpPr>
            <p:nvPr/>
          </p:nvSpPr>
          <p:spPr bwMode="auto">
            <a:xfrm>
              <a:off x="4505325" y="1581150"/>
              <a:ext cx="323850" cy="133350"/>
            </a:xfrm>
            <a:custGeom>
              <a:avLst/>
              <a:gdLst>
                <a:gd name="T0" fmla="*/ 0 w 204"/>
                <a:gd name="T1" fmla="*/ 30 h 84"/>
                <a:gd name="T2" fmla="*/ 6 w 204"/>
                <a:gd name="T3" fmla="*/ 60 h 84"/>
                <a:gd name="T4" fmla="*/ 12 w 204"/>
                <a:gd name="T5" fmla="*/ 48 h 84"/>
                <a:gd name="T6" fmla="*/ 18 w 204"/>
                <a:gd name="T7" fmla="*/ 24 h 84"/>
                <a:gd name="T8" fmla="*/ 24 w 204"/>
                <a:gd name="T9" fmla="*/ 66 h 84"/>
                <a:gd name="T10" fmla="*/ 30 w 204"/>
                <a:gd name="T11" fmla="*/ 36 h 84"/>
                <a:gd name="T12" fmla="*/ 30 w 204"/>
                <a:gd name="T13" fmla="*/ 42 h 84"/>
                <a:gd name="T14" fmla="*/ 36 w 204"/>
                <a:gd name="T15" fmla="*/ 36 h 84"/>
                <a:gd name="T16" fmla="*/ 42 w 204"/>
                <a:gd name="T17" fmla="*/ 6 h 84"/>
                <a:gd name="T18" fmla="*/ 48 w 204"/>
                <a:gd name="T19" fmla="*/ 18 h 84"/>
                <a:gd name="T20" fmla="*/ 54 w 204"/>
                <a:gd name="T21" fmla="*/ 66 h 84"/>
                <a:gd name="T22" fmla="*/ 60 w 204"/>
                <a:gd name="T23" fmla="*/ 78 h 84"/>
                <a:gd name="T24" fmla="*/ 66 w 204"/>
                <a:gd name="T25" fmla="*/ 42 h 84"/>
                <a:gd name="T26" fmla="*/ 66 w 204"/>
                <a:gd name="T27" fmla="*/ 60 h 84"/>
                <a:gd name="T28" fmla="*/ 72 w 204"/>
                <a:gd name="T29" fmla="*/ 24 h 84"/>
                <a:gd name="T30" fmla="*/ 78 w 204"/>
                <a:gd name="T31" fmla="*/ 72 h 84"/>
                <a:gd name="T32" fmla="*/ 84 w 204"/>
                <a:gd name="T33" fmla="*/ 60 h 84"/>
                <a:gd name="T34" fmla="*/ 84 w 204"/>
                <a:gd name="T35" fmla="*/ 42 h 84"/>
                <a:gd name="T36" fmla="*/ 90 w 204"/>
                <a:gd name="T37" fmla="*/ 54 h 84"/>
                <a:gd name="T38" fmla="*/ 96 w 204"/>
                <a:gd name="T39" fmla="*/ 30 h 84"/>
                <a:gd name="T40" fmla="*/ 102 w 204"/>
                <a:gd name="T41" fmla="*/ 60 h 84"/>
                <a:gd name="T42" fmla="*/ 108 w 204"/>
                <a:gd name="T43" fmla="*/ 66 h 84"/>
                <a:gd name="T44" fmla="*/ 114 w 204"/>
                <a:gd name="T45" fmla="*/ 54 h 84"/>
                <a:gd name="T46" fmla="*/ 114 w 204"/>
                <a:gd name="T47" fmla="*/ 36 h 84"/>
                <a:gd name="T48" fmla="*/ 120 w 204"/>
                <a:gd name="T49" fmla="*/ 60 h 84"/>
                <a:gd name="T50" fmla="*/ 126 w 204"/>
                <a:gd name="T51" fmla="*/ 24 h 84"/>
                <a:gd name="T52" fmla="*/ 132 w 204"/>
                <a:gd name="T53" fmla="*/ 54 h 84"/>
                <a:gd name="T54" fmla="*/ 138 w 204"/>
                <a:gd name="T55" fmla="*/ 54 h 84"/>
                <a:gd name="T56" fmla="*/ 138 w 204"/>
                <a:gd name="T57" fmla="*/ 48 h 84"/>
                <a:gd name="T58" fmla="*/ 144 w 204"/>
                <a:gd name="T59" fmla="*/ 0 h 84"/>
                <a:gd name="T60" fmla="*/ 150 w 204"/>
                <a:gd name="T61" fmla="*/ 66 h 84"/>
                <a:gd name="T62" fmla="*/ 156 w 204"/>
                <a:gd name="T63" fmla="*/ 36 h 84"/>
                <a:gd name="T64" fmla="*/ 162 w 204"/>
                <a:gd name="T65" fmla="*/ 48 h 84"/>
                <a:gd name="T66" fmla="*/ 162 w 204"/>
                <a:gd name="T67" fmla="*/ 48 h 84"/>
                <a:gd name="T68" fmla="*/ 168 w 204"/>
                <a:gd name="T69" fmla="*/ 24 h 84"/>
                <a:gd name="T70" fmla="*/ 174 w 204"/>
                <a:gd name="T71" fmla="*/ 66 h 84"/>
                <a:gd name="T72" fmla="*/ 180 w 204"/>
                <a:gd name="T73" fmla="*/ 60 h 84"/>
                <a:gd name="T74" fmla="*/ 186 w 204"/>
                <a:gd name="T75" fmla="*/ 42 h 84"/>
                <a:gd name="T76" fmla="*/ 186 w 204"/>
                <a:gd name="T77" fmla="*/ 54 h 84"/>
                <a:gd name="T78" fmla="*/ 192 w 204"/>
                <a:gd name="T79" fmla="*/ 48 h 84"/>
                <a:gd name="T80" fmla="*/ 198 w 204"/>
                <a:gd name="T81" fmla="*/ 24 h 84"/>
                <a:gd name="T82" fmla="*/ 204 w 204"/>
                <a:gd name="T83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84">
                  <a:moveTo>
                    <a:pt x="0" y="66"/>
                  </a:moveTo>
                  <a:lnTo>
                    <a:pt x="0" y="24"/>
                  </a:lnTo>
                  <a:lnTo>
                    <a:pt x="0" y="30"/>
                  </a:lnTo>
                  <a:lnTo>
                    <a:pt x="6" y="48"/>
                  </a:lnTo>
                  <a:lnTo>
                    <a:pt x="6" y="30"/>
                  </a:lnTo>
                  <a:lnTo>
                    <a:pt x="6" y="60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60"/>
                  </a:lnTo>
                  <a:lnTo>
                    <a:pt x="18" y="24"/>
                  </a:lnTo>
                  <a:lnTo>
                    <a:pt x="18" y="60"/>
                  </a:lnTo>
                  <a:lnTo>
                    <a:pt x="24" y="42"/>
                  </a:lnTo>
                  <a:lnTo>
                    <a:pt x="24" y="66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60"/>
                  </a:lnTo>
                  <a:lnTo>
                    <a:pt x="30" y="24"/>
                  </a:lnTo>
                  <a:lnTo>
                    <a:pt x="30" y="42"/>
                  </a:lnTo>
                  <a:lnTo>
                    <a:pt x="36" y="72"/>
                  </a:lnTo>
                  <a:lnTo>
                    <a:pt x="36" y="6"/>
                  </a:lnTo>
                  <a:lnTo>
                    <a:pt x="36" y="36"/>
                  </a:lnTo>
                  <a:lnTo>
                    <a:pt x="42" y="48"/>
                  </a:lnTo>
                  <a:lnTo>
                    <a:pt x="42" y="84"/>
                  </a:lnTo>
                  <a:lnTo>
                    <a:pt x="42" y="6"/>
                  </a:lnTo>
                  <a:lnTo>
                    <a:pt x="42" y="48"/>
                  </a:lnTo>
                  <a:lnTo>
                    <a:pt x="48" y="72"/>
                  </a:lnTo>
                  <a:lnTo>
                    <a:pt x="48" y="18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60" y="48"/>
                  </a:lnTo>
                  <a:lnTo>
                    <a:pt x="60" y="78"/>
                  </a:lnTo>
                  <a:lnTo>
                    <a:pt x="60" y="12"/>
                  </a:lnTo>
                  <a:lnTo>
                    <a:pt x="60" y="60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72"/>
                  </a:lnTo>
                  <a:lnTo>
                    <a:pt x="72" y="24"/>
                  </a:lnTo>
                  <a:lnTo>
                    <a:pt x="72" y="48"/>
                  </a:lnTo>
                  <a:lnTo>
                    <a:pt x="78" y="30"/>
                  </a:lnTo>
                  <a:lnTo>
                    <a:pt x="78" y="72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90" y="18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6" y="48"/>
                  </a:lnTo>
                  <a:lnTo>
                    <a:pt x="96" y="66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2" y="30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24"/>
                  </a:lnTo>
                  <a:lnTo>
                    <a:pt x="108" y="48"/>
                  </a:lnTo>
                  <a:lnTo>
                    <a:pt x="114" y="54"/>
                  </a:lnTo>
                  <a:lnTo>
                    <a:pt x="114" y="66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20" y="36"/>
                  </a:lnTo>
                  <a:lnTo>
                    <a:pt x="120" y="60"/>
                  </a:lnTo>
                  <a:lnTo>
                    <a:pt x="126" y="36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36"/>
                  </a:lnTo>
                  <a:lnTo>
                    <a:pt x="132" y="48"/>
                  </a:lnTo>
                  <a:lnTo>
                    <a:pt x="132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8" y="54"/>
                  </a:lnTo>
                  <a:lnTo>
                    <a:pt x="138" y="66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44" y="42"/>
                  </a:lnTo>
                  <a:lnTo>
                    <a:pt x="144" y="78"/>
                  </a:lnTo>
                  <a:lnTo>
                    <a:pt x="144" y="0"/>
                  </a:lnTo>
                  <a:lnTo>
                    <a:pt x="144" y="54"/>
                  </a:lnTo>
                  <a:lnTo>
                    <a:pt x="150" y="42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36"/>
                  </a:lnTo>
                  <a:lnTo>
                    <a:pt x="156" y="66"/>
                  </a:lnTo>
                  <a:lnTo>
                    <a:pt x="156" y="24"/>
                  </a:lnTo>
                  <a:lnTo>
                    <a:pt x="162" y="48"/>
                  </a:lnTo>
                  <a:lnTo>
                    <a:pt x="162" y="66"/>
                  </a:lnTo>
                  <a:lnTo>
                    <a:pt x="162" y="30"/>
                  </a:lnTo>
                  <a:lnTo>
                    <a:pt x="162" y="48"/>
                  </a:lnTo>
                  <a:lnTo>
                    <a:pt x="168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60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80" y="54"/>
                  </a:lnTo>
                  <a:lnTo>
                    <a:pt x="180" y="60"/>
                  </a:lnTo>
                  <a:lnTo>
                    <a:pt x="180" y="36"/>
                  </a:lnTo>
                  <a:lnTo>
                    <a:pt x="180" y="48"/>
                  </a:lnTo>
                  <a:lnTo>
                    <a:pt x="186" y="42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54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8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204" y="18"/>
                  </a:lnTo>
                  <a:lnTo>
                    <a:pt x="204" y="6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70"/>
            <p:cNvSpPr>
              <a:spLocks/>
            </p:cNvSpPr>
            <p:nvPr/>
          </p:nvSpPr>
          <p:spPr bwMode="auto">
            <a:xfrm>
              <a:off x="4829175" y="1590675"/>
              <a:ext cx="342900" cy="123825"/>
            </a:xfrm>
            <a:custGeom>
              <a:avLst/>
              <a:gdLst>
                <a:gd name="T0" fmla="*/ 6 w 216"/>
                <a:gd name="T1" fmla="*/ 54 h 78"/>
                <a:gd name="T2" fmla="*/ 12 w 216"/>
                <a:gd name="T3" fmla="*/ 42 h 78"/>
                <a:gd name="T4" fmla="*/ 18 w 216"/>
                <a:gd name="T5" fmla="*/ 78 h 78"/>
                <a:gd name="T6" fmla="*/ 24 w 216"/>
                <a:gd name="T7" fmla="*/ 30 h 78"/>
                <a:gd name="T8" fmla="*/ 24 w 216"/>
                <a:gd name="T9" fmla="*/ 48 h 78"/>
                <a:gd name="T10" fmla="*/ 30 w 216"/>
                <a:gd name="T11" fmla="*/ 24 h 78"/>
                <a:gd name="T12" fmla="*/ 36 w 216"/>
                <a:gd name="T13" fmla="*/ 48 h 78"/>
                <a:gd name="T14" fmla="*/ 42 w 216"/>
                <a:gd name="T15" fmla="*/ 36 h 78"/>
                <a:gd name="T16" fmla="*/ 42 w 216"/>
                <a:gd name="T17" fmla="*/ 42 h 78"/>
                <a:gd name="T18" fmla="*/ 48 w 216"/>
                <a:gd name="T19" fmla="*/ 30 h 78"/>
                <a:gd name="T20" fmla="*/ 54 w 216"/>
                <a:gd name="T21" fmla="*/ 30 h 78"/>
                <a:gd name="T22" fmla="*/ 60 w 216"/>
                <a:gd name="T23" fmla="*/ 60 h 78"/>
                <a:gd name="T24" fmla="*/ 66 w 216"/>
                <a:gd name="T25" fmla="*/ 30 h 78"/>
                <a:gd name="T26" fmla="*/ 72 w 216"/>
                <a:gd name="T27" fmla="*/ 30 h 78"/>
                <a:gd name="T28" fmla="*/ 72 w 216"/>
                <a:gd name="T29" fmla="*/ 36 h 78"/>
                <a:gd name="T30" fmla="*/ 78 w 216"/>
                <a:gd name="T31" fmla="*/ 18 h 78"/>
                <a:gd name="T32" fmla="*/ 84 w 216"/>
                <a:gd name="T33" fmla="*/ 54 h 78"/>
                <a:gd name="T34" fmla="*/ 90 w 216"/>
                <a:gd name="T35" fmla="*/ 48 h 78"/>
                <a:gd name="T36" fmla="*/ 90 w 216"/>
                <a:gd name="T37" fmla="*/ 42 h 78"/>
                <a:gd name="T38" fmla="*/ 96 w 216"/>
                <a:gd name="T39" fmla="*/ 54 h 78"/>
                <a:gd name="T40" fmla="*/ 102 w 216"/>
                <a:gd name="T41" fmla="*/ 36 h 78"/>
                <a:gd name="T42" fmla="*/ 108 w 216"/>
                <a:gd name="T43" fmla="*/ 24 h 78"/>
                <a:gd name="T44" fmla="*/ 114 w 216"/>
                <a:gd name="T45" fmla="*/ 42 h 78"/>
                <a:gd name="T46" fmla="*/ 120 w 216"/>
                <a:gd name="T47" fmla="*/ 60 h 78"/>
                <a:gd name="T48" fmla="*/ 126 w 216"/>
                <a:gd name="T49" fmla="*/ 12 h 78"/>
                <a:gd name="T50" fmla="*/ 132 w 216"/>
                <a:gd name="T51" fmla="*/ 60 h 78"/>
                <a:gd name="T52" fmla="*/ 138 w 216"/>
                <a:gd name="T53" fmla="*/ 30 h 78"/>
                <a:gd name="T54" fmla="*/ 144 w 216"/>
                <a:gd name="T55" fmla="*/ 42 h 78"/>
                <a:gd name="T56" fmla="*/ 144 w 216"/>
                <a:gd name="T57" fmla="*/ 48 h 78"/>
                <a:gd name="T58" fmla="*/ 150 w 216"/>
                <a:gd name="T59" fmla="*/ 24 h 78"/>
                <a:gd name="T60" fmla="*/ 156 w 216"/>
                <a:gd name="T61" fmla="*/ 60 h 78"/>
                <a:gd name="T62" fmla="*/ 162 w 216"/>
                <a:gd name="T63" fmla="*/ 12 h 78"/>
                <a:gd name="T64" fmla="*/ 168 w 216"/>
                <a:gd name="T65" fmla="*/ 48 h 78"/>
                <a:gd name="T66" fmla="*/ 168 w 216"/>
                <a:gd name="T67" fmla="*/ 24 h 78"/>
                <a:gd name="T68" fmla="*/ 174 w 216"/>
                <a:gd name="T69" fmla="*/ 42 h 78"/>
                <a:gd name="T70" fmla="*/ 180 w 216"/>
                <a:gd name="T71" fmla="*/ 30 h 78"/>
                <a:gd name="T72" fmla="*/ 186 w 216"/>
                <a:gd name="T73" fmla="*/ 24 h 78"/>
                <a:gd name="T74" fmla="*/ 192 w 216"/>
                <a:gd name="T75" fmla="*/ 54 h 78"/>
                <a:gd name="T76" fmla="*/ 198 w 216"/>
                <a:gd name="T77" fmla="*/ 36 h 78"/>
                <a:gd name="T78" fmla="*/ 198 w 216"/>
                <a:gd name="T79" fmla="*/ 36 h 78"/>
                <a:gd name="T80" fmla="*/ 204 w 216"/>
                <a:gd name="T81" fmla="*/ 48 h 78"/>
                <a:gd name="T82" fmla="*/ 210 w 216"/>
                <a:gd name="T83" fmla="*/ 2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78">
                  <a:moveTo>
                    <a:pt x="0" y="54"/>
                  </a:moveTo>
                  <a:lnTo>
                    <a:pt x="6" y="48"/>
                  </a:lnTo>
                  <a:lnTo>
                    <a:pt x="6" y="54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60"/>
                  </a:lnTo>
                  <a:lnTo>
                    <a:pt x="12" y="6"/>
                  </a:lnTo>
                  <a:lnTo>
                    <a:pt x="18" y="78"/>
                  </a:lnTo>
                  <a:lnTo>
                    <a:pt x="18" y="72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72"/>
                  </a:lnTo>
                  <a:lnTo>
                    <a:pt x="24" y="6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4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30"/>
                  </a:lnTo>
                  <a:lnTo>
                    <a:pt x="36" y="48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24"/>
                  </a:lnTo>
                  <a:lnTo>
                    <a:pt x="42" y="42"/>
                  </a:lnTo>
                  <a:lnTo>
                    <a:pt x="48" y="36"/>
                  </a:lnTo>
                  <a:lnTo>
                    <a:pt x="48" y="48"/>
                  </a:lnTo>
                  <a:lnTo>
                    <a:pt x="48" y="3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60"/>
                  </a:lnTo>
                  <a:lnTo>
                    <a:pt x="60" y="18"/>
                  </a:lnTo>
                  <a:lnTo>
                    <a:pt x="60" y="48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66" y="18"/>
                  </a:lnTo>
                  <a:lnTo>
                    <a:pt x="72" y="30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18"/>
                  </a:lnTo>
                  <a:lnTo>
                    <a:pt x="78" y="36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84" y="18"/>
                  </a:lnTo>
                  <a:lnTo>
                    <a:pt x="84" y="36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66"/>
                  </a:lnTo>
                  <a:lnTo>
                    <a:pt x="96" y="12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2" y="24"/>
                  </a:lnTo>
                  <a:lnTo>
                    <a:pt x="102" y="36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8" y="24"/>
                  </a:lnTo>
                  <a:lnTo>
                    <a:pt x="114" y="54"/>
                  </a:lnTo>
                  <a:lnTo>
                    <a:pt x="114" y="18"/>
                  </a:lnTo>
                  <a:lnTo>
                    <a:pt x="114" y="42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20" y="60"/>
                  </a:lnTo>
                  <a:lnTo>
                    <a:pt x="126" y="48"/>
                  </a:lnTo>
                  <a:lnTo>
                    <a:pt x="126" y="66"/>
                  </a:lnTo>
                  <a:lnTo>
                    <a:pt x="126" y="12"/>
                  </a:lnTo>
                  <a:lnTo>
                    <a:pt x="126" y="48"/>
                  </a:lnTo>
                  <a:lnTo>
                    <a:pt x="132" y="24"/>
                  </a:lnTo>
                  <a:lnTo>
                    <a:pt x="132" y="60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30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12"/>
                  </a:lnTo>
                  <a:lnTo>
                    <a:pt x="144" y="48"/>
                  </a:lnTo>
                  <a:lnTo>
                    <a:pt x="150" y="30"/>
                  </a:lnTo>
                  <a:lnTo>
                    <a:pt x="150" y="54"/>
                  </a:lnTo>
                  <a:lnTo>
                    <a:pt x="150" y="24"/>
                  </a:lnTo>
                  <a:lnTo>
                    <a:pt x="150" y="30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24"/>
                  </a:lnTo>
                  <a:lnTo>
                    <a:pt x="156" y="48"/>
                  </a:lnTo>
                  <a:lnTo>
                    <a:pt x="162" y="12"/>
                  </a:lnTo>
                  <a:lnTo>
                    <a:pt x="162" y="60"/>
                  </a:lnTo>
                  <a:lnTo>
                    <a:pt x="162" y="42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12"/>
                  </a:lnTo>
                  <a:lnTo>
                    <a:pt x="168" y="24"/>
                  </a:lnTo>
                  <a:lnTo>
                    <a:pt x="174" y="66"/>
                  </a:lnTo>
                  <a:lnTo>
                    <a:pt x="174" y="18"/>
                  </a:lnTo>
                  <a:lnTo>
                    <a:pt x="174" y="42"/>
                  </a:lnTo>
                  <a:lnTo>
                    <a:pt x="180" y="30"/>
                  </a:lnTo>
                  <a:lnTo>
                    <a:pt x="180" y="54"/>
                  </a:lnTo>
                  <a:lnTo>
                    <a:pt x="180" y="30"/>
                  </a:lnTo>
                  <a:lnTo>
                    <a:pt x="180" y="36"/>
                  </a:lnTo>
                  <a:lnTo>
                    <a:pt x="186" y="48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54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98" y="36"/>
                  </a:lnTo>
                  <a:lnTo>
                    <a:pt x="198" y="7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0"/>
                  </a:lnTo>
                  <a:lnTo>
                    <a:pt x="204" y="66"/>
                  </a:lnTo>
                  <a:lnTo>
                    <a:pt x="204" y="48"/>
                  </a:lnTo>
                  <a:lnTo>
                    <a:pt x="210" y="30"/>
                  </a:lnTo>
                  <a:lnTo>
                    <a:pt x="210" y="54"/>
                  </a:lnTo>
                  <a:lnTo>
                    <a:pt x="210" y="24"/>
                  </a:lnTo>
                  <a:lnTo>
                    <a:pt x="210" y="36"/>
                  </a:lnTo>
                  <a:lnTo>
                    <a:pt x="216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71"/>
            <p:cNvSpPr>
              <a:spLocks/>
            </p:cNvSpPr>
            <p:nvPr/>
          </p:nvSpPr>
          <p:spPr bwMode="auto">
            <a:xfrm>
              <a:off x="5172075" y="1590675"/>
              <a:ext cx="314325" cy="133350"/>
            </a:xfrm>
            <a:custGeom>
              <a:avLst/>
              <a:gdLst>
                <a:gd name="T0" fmla="*/ 0 w 198"/>
                <a:gd name="T1" fmla="*/ 12 h 84"/>
                <a:gd name="T2" fmla="*/ 6 w 198"/>
                <a:gd name="T3" fmla="*/ 18 h 84"/>
                <a:gd name="T4" fmla="*/ 12 w 198"/>
                <a:gd name="T5" fmla="*/ 54 h 84"/>
                <a:gd name="T6" fmla="*/ 18 w 198"/>
                <a:gd name="T7" fmla="*/ 42 h 84"/>
                <a:gd name="T8" fmla="*/ 18 w 198"/>
                <a:gd name="T9" fmla="*/ 30 h 84"/>
                <a:gd name="T10" fmla="*/ 24 w 198"/>
                <a:gd name="T11" fmla="*/ 24 h 84"/>
                <a:gd name="T12" fmla="*/ 30 w 198"/>
                <a:gd name="T13" fmla="*/ 54 h 84"/>
                <a:gd name="T14" fmla="*/ 36 w 198"/>
                <a:gd name="T15" fmla="*/ 54 h 84"/>
                <a:gd name="T16" fmla="*/ 42 w 198"/>
                <a:gd name="T17" fmla="*/ 36 h 84"/>
                <a:gd name="T18" fmla="*/ 42 w 198"/>
                <a:gd name="T19" fmla="*/ 54 h 84"/>
                <a:gd name="T20" fmla="*/ 48 w 198"/>
                <a:gd name="T21" fmla="*/ 12 h 84"/>
                <a:gd name="T22" fmla="*/ 54 w 198"/>
                <a:gd name="T23" fmla="*/ 54 h 84"/>
                <a:gd name="T24" fmla="*/ 60 w 198"/>
                <a:gd name="T25" fmla="*/ 24 h 84"/>
                <a:gd name="T26" fmla="*/ 60 w 198"/>
                <a:gd name="T27" fmla="*/ 42 h 84"/>
                <a:gd name="T28" fmla="*/ 66 w 198"/>
                <a:gd name="T29" fmla="*/ 0 h 84"/>
                <a:gd name="T30" fmla="*/ 72 w 198"/>
                <a:gd name="T31" fmla="*/ 60 h 84"/>
                <a:gd name="T32" fmla="*/ 78 w 198"/>
                <a:gd name="T33" fmla="*/ 48 h 84"/>
                <a:gd name="T34" fmla="*/ 78 w 198"/>
                <a:gd name="T35" fmla="*/ 42 h 84"/>
                <a:gd name="T36" fmla="*/ 84 w 198"/>
                <a:gd name="T37" fmla="*/ 18 h 84"/>
                <a:gd name="T38" fmla="*/ 90 w 198"/>
                <a:gd name="T39" fmla="*/ 66 h 84"/>
                <a:gd name="T40" fmla="*/ 96 w 198"/>
                <a:gd name="T41" fmla="*/ 48 h 84"/>
                <a:gd name="T42" fmla="*/ 96 w 198"/>
                <a:gd name="T43" fmla="*/ 30 h 84"/>
                <a:gd name="T44" fmla="*/ 102 w 198"/>
                <a:gd name="T45" fmla="*/ 72 h 84"/>
                <a:gd name="T46" fmla="*/ 108 w 198"/>
                <a:gd name="T47" fmla="*/ 30 h 84"/>
                <a:gd name="T48" fmla="*/ 114 w 198"/>
                <a:gd name="T49" fmla="*/ 24 h 84"/>
                <a:gd name="T50" fmla="*/ 120 w 198"/>
                <a:gd name="T51" fmla="*/ 48 h 84"/>
                <a:gd name="T52" fmla="*/ 126 w 198"/>
                <a:gd name="T53" fmla="*/ 42 h 84"/>
                <a:gd name="T54" fmla="*/ 132 w 198"/>
                <a:gd name="T55" fmla="*/ 42 h 84"/>
                <a:gd name="T56" fmla="*/ 132 w 198"/>
                <a:gd name="T57" fmla="*/ 54 h 84"/>
                <a:gd name="T58" fmla="*/ 138 w 198"/>
                <a:gd name="T59" fmla="*/ 84 h 84"/>
                <a:gd name="T60" fmla="*/ 144 w 198"/>
                <a:gd name="T61" fmla="*/ 6 h 84"/>
                <a:gd name="T62" fmla="*/ 150 w 198"/>
                <a:gd name="T63" fmla="*/ 54 h 84"/>
                <a:gd name="T64" fmla="*/ 156 w 198"/>
                <a:gd name="T65" fmla="*/ 48 h 84"/>
                <a:gd name="T66" fmla="*/ 162 w 198"/>
                <a:gd name="T67" fmla="*/ 48 h 84"/>
                <a:gd name="T68" fmla="*/ 162 w 198"/>
                <a:gd name="T69" fmla="*/ 36 h 84"/>
                <a:gd name="T70" fmla="*/ 168 w 198"/>
                <a:gd name="T71" fmla="*/ 36 h 84"/>
                <a:gd name="T72" fmla="*/ 174 w 198"/>
                <a:gd name="T73" fmla="*/ 30 h 84"/>
                <a:gd name="T74" fmla="*/ 180 w 198"/>
                <a:gd name="T75" fmla="*/ 60 h 84"/>
                <a:gd name="T76" fmla="*/ 186 w 198"/>
                <a:gd name="T77" fmla="*/ 42 h 84"/>
                <a:gd name="T78" fmla="*/ 186 w 198"/>
                <a:gd name="T79" fmla="*/ 36 h 84"/>
                <a:gd name="T80" fmla="*/ 192 w 198"/>
                <a:gd name="T81" fmla="*/ 30 h 84"/>
                <a:gd name="T82" fmla="*/ 198 w 198"/>
                <a:gd name="T83" fmla="*/ 6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84">
                  <a:moveTo>
                    <a:pt x="0" y="42"/>
                  </a:moveTo>
                  <a:lnTo>
                    <a:pt x="0" y="60"/>
                  </a:lnTo>
                  <a:lnTo>
                    <a:pt x="0" y="12"/>
                  </a:lnTo>
                  <a:lnTo>
                    <a:pt x="6" y="54"/>
                  </a:lnTo>
                  <a:lnTo>
                    <a:pt x="6" y="60"/>
                  </a:lnTo>
                  <a:lnTo>
                    <a:pt x="6" y="18"/>
                  </a:lnTo>
                  <a:lnTo>
                    <a:pt x="6" y="36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12" y="1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24" y="24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0" y="54"/>
                  </a:lnTo>
                  <a:lnTo>
                    <a:pt x="30" y="24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42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12"/>
                  </a:lnTo>
                  <a:lnTo>
                    <a:pt x="48" y="54"/>
                  </a:lnTo>
                  <a:lnTo>
                    <a:pt x="54" y="36"/>
                  </a:lnTo>
                  <a:lnTo>
                    <a:pt x="54" y="54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0" y="12"/>
                  </a:lnTo>
                  <a:lnTo>
                    <a:pt x="60" y="42"/>
                  </a:lnTo>
                  <a:lnTo>
                    <a:pt x="66" y="30"/>
                  </a:lnTo>
                  <a:lnTo>
                    <a:pt x="66" y="72"/>
                  </a:lnTo>
                  <a:lnTo>
                    <a:pt x="66" y="0"/>
                  </a:lnTo>
                  <a:lnTo>
                    <a:pt x="66" y="48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18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0" y="66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60"/>
                  </a:lnTo>
                  <a:lnTo>
                    <a:pt x="96" y="18"/>
                  </a:lnTo>
                  <a:lnTo>
                    <a:pt x="96" y="30"/>
                  </a:lnTo>
                  <a:lnTo>
                    <a:pt x="102" y="54"/>
                  </a:lnTo>
                  <a:lnTo>
                    <a:pt x="102" y="6"/>
                  </a:lnTo>
                  <a:lnTo>
                    <a:pt x="102" y="72"/>
                  </a:lnTo>
                  <a:lnTo>
                    <a:pt x="108" y="12"/>
                  </a:lnTo>
                  <a:lnTo>
                    <a:pt x="108" y="60"/>
                  </a:lnTo>
                  <a:lnTo>
                    <a:pt x="108" y="30"/>
                  </a:lnTo>
                  <a:lnTo>
                    <a:pt x="114" y="36"/>
                  </a:lnTo>
                  <a:lnTo>
                    <a:pt x="114" y="54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42"/>
                  </a:lnTo>
                  <a:lnTo>
                    <a:pt x="120" y="48"/>
                  </a:lnTo>
                  <a:lnTo>
                    <a:pt x="120" y="30"/>
                  </a:lnTo>
                  <a:lnTo>
                    <a:pt x="120" y="36"/>
                  </a:lnTo>
                  <a:lnTo>
                    <a:pt x="126" y="42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2" y="12"/>
                  </a:lnTo>
                  <a:lnTo>
                    <a:pt x="132" y="54"/>
                  </a:lnTo>
                  <a:lnTo>
                    <a:pt x="138" y="36"/>
                  </a:lnTo>
                  <a:lnTo>
                    <a:pt x="138" y="6"/>
                  </a:lnTo>
                  <a:lnTo>
                    <a:pt x="138" y="84"/>
                  </a:lnTo>
                  <a:lnTo>
                    <a:pt x="144" y="30"/>
                  </a:lnTo>
                  <a:lnTo>
                    <a:pt x="144" y="54"/>
                  </a:lnTo>
                  <a:lnTo>
                    <a:pt x="144" y="6"/>
                  </a:lnTo>
                  <a:lnTo>
                    <a:pt x="144" y="42"/>
                  </a:lnTo>
                  <a:lnTo>
                    <a:pt x="150" y="24"/>
                  </a:lnTo>
                  <a:lnTo>
                    <a:pt x="150" y="54"/>
                  </a:lnTo>
                  <a:lnTo>
                    <a:pt x="150" y="4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56" y="24"/>
                  </a:lnTo>
                  <a:lnTo>
                    <a:pt x="156" y="30"/>
                  </a:lnTo>
                  <a:lnTo>
                    <a:pt x="162" y="48"/>
                  </a:lnTo>
                  <a:lnTo>
                    <a:pt x="162" y="54"/>
                  </a:lnTo>
                  <a:lnTo>
                    <a:pt x="162" y="24"/>
                  </a:lnTo>
                  <a:lnTo>
                    <a:pt x="162" y="36"/>
                  </a:lnTo>
                  <a:lnTo>
                    <a:pt x="168" y="18"/>
                  </a:lnTo>
                  <a:lnTo>
                    <a:pt x="168" y="66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4" y="30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0"/>
                  </a:lnTo>
                  <a:lnTo>
                    <a:pt x="180" y="18"/>
                  </a:lnTo>
                  <a:lnTo>
                    <a:pt x="180" y="4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86" y="24"/>
                  </a:lnTo>
                  <a:lnTo>
                    <a:pt x="186" y="36"/>
                  </a:lnTo>
                  <a:lnTo>
                    <a:pt x="192" y="42"/>
                  </a:lnTo>
                  <a:lnTo>
                    <a:pt x="192" y="48"/>
                  </a:lnTo>
                  <a:lnTo>
                    <a:pt x="192" y="30"/>
                  </a:lnTo>
                  <a:lnTo>
                    <a:pt x="192" y="42"/>
                  </a:lnTo>
                  <a:lnTo>
                    <a:pt x="198" y="36"/>
                  </a:lnTo>
                  <a:lnTo>
                    <a:pt x="198" y="60"/>
                  </a:lnTo>
                  <a:lnTo>
                    <a:pt x="198" y="18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72"/>
            <p:cNvSpPr>
              <a:spLocks/>
            </p:cNvSpPr>
            <p:nvPr/>
          </p:nvSpPr>
          <p:spPr bwMode="auto">
            <a:xfrm>
              <a:off x="5486400" y="1543050"/>
              <a:ext cx="333375" cy="209550"/>
            </a:xfrm>
            <a:custGeom>
              <a:avLst/>
              <a:gdLst>
                <a:gd name="T0" fmla="*/ 6 w 210"/>
                <a:gd name="T1" fmla="*/ 48 h 132"/>
                <a:gd name="T2" fmla="*/ 12 w 210"/>
                <a:gd name="T3" fmla="*/ 102 h 132"/>
                <a:gd name="T4" fmla="*/ 18 w 210"/>
                <a:gd name="T5" fmla="*/ 78 h 132"/>
                <a:gd name="T6" fmla="*/ 18 w 210"/>
                <a:gd name="T7" fmla="*/ 78 h 132"/>
                <a:gd name="T8" fmla="*/ 24 w 210"/>
                <a:gd name="T9" fmla="*/ 54 h 132"/>
                <a:gd name="T10" fmla="*/ 30 w 210"/>
                <a:gd name="T11" fmla="*/ 48 h 132"/>
                <a:gd name="T12" fmla="*/ 36 w 210"/>
                <a:gd name="T13" fmla="*/ 84 h 132"/>
                <a:gd name="T14" fmla="*/ 42 w 210"/>
                <a:gd name="T15" fmla="*/ 60 h 132"/>
                <a:gd name="T16" fmla="*/ 48 w 210"/>
                <a:gd name="T17" fmla="*/ 66 h 132"/>
                <a:gd name="T18" fmla="*/ 48 w 210"/>
                <a:gd name="T19" fmla="*/ 66 h 132"/>
                <a:gd name="T20" fmla="*/ 54 w 210"/>
                <a:gd name="T21" fmla="*/ 72 h 132"/>
                <a:gd name="T22" fmla="*/ 60 w 210"/>
                <a:gd name="T23" fmla="*/ 78 h 132"/>
                <a:gd name="T24" fmla="*/ 66 w 210"/>
                <a:gd name="T25" fmla="*/ 60 h 132"/>
                <a:gd name="T26" fmla="*/ 72 w 210"/>
                <a:gd name="T27" fmla="*/ 78 h 132"/>
                <a:gd name="T28" fmla="*/ 78 w 210"/>
                <a:gd name="T29" fmla="*/ 78 h 132"/>
                <a:gd name="T30" fmla="*/ 84 w 210"/>
                <a:gd name="T31" fmla="*/ 84 h 132"/>
                <a:gd name="T32" fmla="*/ 84 w 210"/>
                <a:gd name="T33" fmla="*/ 72 h 132"/>
                <a:gd name="T34" fmla="*/ 90 w 210"/>
                <a:gd name="T35" fmla="*/ 12 h 132"/>
                <a:gd name="T36" fmla="*/ 96 w 210"/>
                <a:gd name="T37" fmla="*/ 90 h 132"/>
                <a:gd name="T38" fmla="*/ 102 w 210"/>
                <a:gd name="T39" fmla="*/ 60 h 132"/>
                <a:gd name="T40" fmla="*/ 102 w 210"/>
                <a:gd name="T41" fmla="*/ 78 h 132"/>
                <a:gd name="T42" fmla="*/ 108 w 210"/>
                <a:gd name="T43" fmla="*/ 54 h 132"/>
                <a:gd name="T44" fmla="*/ 114 w 210"/>
                <a:gd name="T45" fmla="*/ 84 h 132"/>
                <a:gd name="T46" fmla="*/ 120 w 210"/>
                <a:gd name="T47" fmla="*/ 132 h 132"/>
                <a:gd name="T48" fmla="*/ 126 w 210"/>
                <a:gd name="T49" fmla="*/ 78 h 132"/>
                <a:gd name="T50" fmla="*/ 126 w 210"/>
                <a:gd name="T51" fmla="*/ 78 h 132"/>
                <a:gd name="T52" fmla="*/ 132 w 210"/>
                <a:gd name="T53" fmla="*/ 36 h 132"/>
                <a:gd name="T54" fmla="*/ 138 w 210"/>
                <a:gd name="T55" fmla="*/ 84 h 132"/>
                <a:gd name="T56" fmla="*/ 144 w 210"/>
                <a:gd name="T57" fmla="*/ 66 h 132"/>
                <a:gd name="T58" fmla="*/ 150 w 210"/>
                <a:gd name="T59" fmla="*/ 36 h 132"/>
                <a:gd name="T60" fmla="*/ 150 w 210"/>
                <a:gd name="T61" fmla="*/ 60 h 132"/>
                <a:gd name="T62" fmla="*/ 156 w 210"/>
                <a:gd name="T63" fmla="*/ 48 h 132"/>
                <a:gd name="T64" fmla="*/ 162 w 210"/>
                <a:gd name="T65" fmla="*/ 102 h 132"/>
                <a:gd name="T66" fmla="*/ 168 w 210"/>
                <a:gd name="T67" fmla="*/ 84 h 132"/>
                <a:gd name="T68" fmla="*/ 168 w 210"/>
                <a:gd name="T69" fmla="*/ 72 h 132"/>
                <a:gd name="T70" fmla="*/ 174 w 210"/>
                <a:gd name="T71" fmla="*/ 54 h 132"/>
                <a:gd name="T72" fmla="*/ 180 w 210"/>
                <a:gd name="T73" fmla="*/ 102 h 132"/>
                <a:gd name="T74" fmla="*/ 186 w 210"/>
                <a:gd name="T75" fmla="*/ 60 h 132"/>
                <a:gd name="T76" fmla="*/ 186 w 210"/>
                <a:gd name="T77" fmla="*/ 60 h 132"/>
                <a:gd name="T78" fmla="*/ 192 w 210"/>
                <a:gd name="T79" fmla="*/ 24 h 132"/>
                <a:gd name="T80" fmla="*/ 198 w 210"/>
                <a:gd name="T81" fmla="*/ 24 h 132"/>
                <a:gd name="T82" fmla="*/ 204 w 210"/>
                <a:gd name="T83" fmla="*/ 7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32">
                  <a:moveTo>
                    <a:pt x="0" y="72"/>
                  </a:moveTo>
                  <a:lnTo>
                    <a:pt x="6" y="60"/>
                  </a:lnTo>
                  <a:lnTo>
                    <a:pt x="6" y="48"/>
                  </a:lnTo>
                  <a:lnTo>
                    <a:pt x="6" y="10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3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114"/>
                  </a:lnTo>
                  <a:lnTo>
                    <a:pt x="18" y="24"/>
                  </a:lnTo>
                  <a:lnTo>
                    <a:pt x="18" y="78"/>
                  </a:lnTo>
                  <a:lnTo>
                    <a:pt x="24" y="60"/>
                  </a:lnTo>
                  <a:lnTo>
                    <a:pt x="24" y="84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30" y="84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78"/>
                  </a:lnTo>
                  <a:lnTo>
                    <a:pt x="36" y="84"/>
                  </a:lnTo>
                  <a:lnTo>
                    <a:pt x="36" y="54"/>
                  </a:lnTo>
                  <a:lnTo>
                    <a:pt x="36" y="66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78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90"/>
                  </a:lnTo>
                  <a:lnTo>
                    <a:pt x="54" y="48"/>
                  </a:lnTo>
                  <a:lnTo>
                    <a:pt x="54" y="72"/>
                  </a:lnTo>
                  <a:lnTo>
                    <a:pt x="60" y="5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66" y="72"/>
                  </a:lnTo>
                  <a:lnTo>
                    <a:pt x="66" y="78"/>
                  </a:lnTo>
                  <a:lnTo>
                    <a:pt x="66" y="60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2" y="78"/>
                  </a:lnTo>
                  <a:lnTo>
                    <a:pt x="72" y="66"/>
                  </a:lnTo>
                  <a:lnTo>
                    <a:pt x="78" y="72"/>
                  </a:lnTo>
                  <a:lnTo>
                    <a:pt x="78" y="78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84" y="84"/>
                  </a:lnTo>
                  <a:lnTo>
                    <a:pt x="84" y="90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90" y="78"/>
                  </a:lnTo>
                  <a:lnTo>
                    <a:pt x="90" y="132"/>
                  </a:lnTo>
                  <a:lnTo>
                    <a:pt x="90" y="12"/>
                  </a:lnTo>
                  <a:lnTo>
                    <a:pt x="90" y="84"/>
                  </a:lnTo>
                  <a:lnTo>
                    <a:pt x="96" y="54"/>
                  </a:lnTo>
                  <a:lnTo>
                    <a:pt x="96" y="90"/>
                  </a:lnTo>
                  <a:lnTo>
                    <a:pt x="96" y="48"/>
                  </a:lnTo>
                  <a:lnTo>
                    <a:pt x="96" y="72"/>
                  </a:lnTo>
                  <a:lnTo>
                    <a:pt x="102" y="60"/>
                  </a:lnTo>
                  <a:lnTo>
                    <a:pt x="102" y="90"/>
                  </a:lnTo>
                  <a:lnTo>
                    <a:pt x="102" y="54"/>
                  </a:lnTo>
                  <a:lnTo>
                    <a:pt x="102" y="78"/>
                  </a:lnTo>
                  <a:lnTo>
                    <a:pt x="108" y="78"/>
                  </a:lnTo>
                  <a:lnTo>
                    <a:pt x="108" y="8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84"/>
                  </a:lnTo>
                  <a:lnTo>
                    <a:pt x="114" y="60"/>
                  </a:lnTo>
                  <a:lnTo>
                    <a:pt x="120" y="90"/>
                  </a:lnTo>
                  <a:lnTo>
                    <a:pt x="120" y="132"/>
                  </a:lnTo>
                  <a:lnTo>
                    <a:pt x="120" y="0"/>
                  </a:lnTo>
                  <a:lnTo>
                    <a:pt x="120" y="60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6" y="54"/>
                  </a:lnTo>
                  <a:lnTo>
                    <a:pt x="126" y="78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2" y="36"/>
                  </a:lnTo>
                  <a:lnTo>
                    <a:pt x="132" y="72"/>
                  </a:lnTo>
                  <a:lnTo>
                    <a:pt x="138" y="78"/>
                  </a:lnTo>
                  <a:lnTo>
                    <a:pt x="138" y="84"/>
                  </a:lnTo>
                  <a:lnTo>
                    <a:pt x="138" y="54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48"/>
                  </a:lnTo>
                  <a:lnTo>
                    <a:pt x="150" y="36"/>
                  </a:lnTo>
                  <a:lnTo>
                    <a:pt x="150" y="114"/>
                  </a:lnTo>
                  <a:lnTo>
                    <a:pt x="150" y="24"/>
                  </a:lnTo>
                  <a:lnTo>
                    <a:pt x="150" y="60"/>
                  </a:lnTo>
                  <a:lnTo>
                    <a:pt x="156" y="78"/>
                  </a:lnTo>
                  <a:lnTo>
                    <a:pt x="156" y="84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62" y="60"/>
                  </a:lnTo>
                  <a:lnTo>
                    <a:pt x="162" y="102"/>
                  </a:lnTo>
                  <a:lnTo>
                    <a:pt x="162" y="30"/>
                  </a:lnTo>
                  <a:lnTo>
                    <a:pt x="162" y="54"/>
                  </a:lnTo>
                  <a:lnTo>
                    <a:pt x="168" y="84"/>
                  </a:lnTo>
                  <a:lnTo>
                    <a:pt x="168" y="90"/>
                  </a:lnTo>
                  <a:lnTo>
                    <a:pt x="168" y="48"/>
                  </a:lnTo>
                  <a:lnTo>
                    <a:pt x="168" y="72"/>
                  </a:lnTo>
                  <a:lnTo>
                    <a:pt x="174" y="60"/>
                  </a:lnTo>
                  <a:lnTo>
                    <a:pt x="174" y="84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80" y="66"/>
                  </a:lnTo>
                  <a:lnTo>
                    <a:pt x="180" y="102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92" y="96"/>
                  </a:lnTo>
                  <a:lnTo>
                    <a:pt x="192" y="24"/>
                  </a:lnTo>
                  <a:lnTo>
                    <a:pt x="192" y="72"/>
                  </a:lnTo>
                  <a:lnTo>
                    <a:pt x="198" y="114"/>
                  </a:lnTo>
                  <a:lnTo>
                    <a:pt x="198" y="24"/>
                  </a:lnTo>
                  <a:lnTo>
                    <a:pt x="198" y="54"/>
                  </a:lnTo>
                  <a:lnTo>
                    <a:pt x="204" y="60"/>
                  </a:lnTo>
                  <a:lnTo>
                    <a:pt x="204" y="78"/>
                  </a:lnTo>
                  <a:lnTo>
                    <a:pt x="204" y="66"/>
                  </a:lnTo>
                  <a:lnTo>
                    <a:pt x="210" y="7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73"/>
            <p:cNvSpPr>
              <a:spLocks/>
            </p:cNvSpPr>
            <p:nvPr/>
          </p:nvSpPr>
          <p:spPr bwMode="auto">
            <a:xfrm>
              <a:off x="5819775" y="1571625"/>
              <a:ext cx="333375" cy="171450"/>
            </a:xfrm>
            <a:custGeom>
              <a:avLst/>
              <a:gdLst>
                <a:gd name="T0" fmla="*/ 0 w 210"/>
                <a:gd name="T1" fmla="*/ 36 h 108"/>
                <a:gd name="T2" fmla="*/ 6 w 210"/>
                <a:gd name="T3" fmla="*/ 84 h 108"/>
                <a:gd name="T4" fmla="*/ 12 w 210"/>
                <a:gd name="T5" fmla="*/ 24 h 108"/>
                <a:gd name="T6" fmla="*/ 18 w 210"/>
                <a:gd name="T7" fmla="*/ 54 h 108"/>
                <a:gd name="T8" fmla="*/ 24 w 210"/>
                <a:gd name="T9" fmla="*/ 48 h 108"/>
                <a:gd name="T10" fmla="*/ 24 w 210"/>
                <a:gd name="T11" fmla="*/ 48 h 108"/>
                <a:gd name="T12" fmla="*/ 30 w 210"/>
                <a:gd name="T13" fmla="*/ 30 h 108"/>
                <a:gd name="T14" fmla="*/ 36 w 210"/>
                <a:gd name="T15" fmla="*/ 24 h 108"/>
                <a:gd name="T16" fmla="*/ 42 w 210"/>
                <a:gd name="T17" fmla="*/ 60 h 108"/>
                <a:gd name="T18" fmla="*/ 48 w 210"/>
                <a:gd name="T19" fmla="*/ 54 h 108"/>
                <a:gd name="T20" fmla="*/ 48 w 210"/>
                <a:gd name="T21" fmla="*/ 66 h 108"/>
                <a:gd name="T22" fmla="*/ 54 w 210"/>
                <a:gd name="T23" fmla="*/ 24 h 108"/>
                <a:gd name="T24" fmla="*/ 60 w 210"/>
                <a:gd name="T25" fmla="*/ 84 h 108"/>
                <a:gd name="T26" fmla="*/ 66 w 210"/>
                <a:gd name="T27" fmla="*/ 78 h 108"/>
                <a:gd name="T28" fmla="*/ 72 w 210"/>
                <a:gd name="T29" fmla="*/ 54 h 108"/>
                <a:gd name="T30" fmla="*/ 72 w 210"/>
                <a:gd name="T31" fmla="*/ 54 h 108"/>
                <a:gd name="T32" fmla="*/ 78 w 210"/>
                <a:gd name="T33" fmla="*/ 36 h 108"/>
                <a:gd name="T34" fmla="*/ 84 w 210"/>
                <a:gd name="T35" fmla="*/ 78 h 108"/>
                <a:gd name="T36" fmla="*/ 90 w 210"/>
                <a:gd name="T37" fmla="*/ 30 h 108"/>
                <a:gd name="T38" fmla="*/ 96 w 210"/>
                <a:gd name="T39" fmla="*/ 54 h 108"/>
                <a:gd name="T40" fmla="*/ 96 w 210"/>
                <a:gd name="T41" fmla="*/ 48 h 108"/>
                <a:gd name="T42" fmla="*/ 102 w 210"/>
                <a:gd name="T43" fmla="*/ 42 h 108"/>
                <a:gd name="T44" fmla="*/ 108 w 210"/>
                <a:gd name="T45" fmla="*/ 66 h 108"/>
                <a:gd name="T46" fmla="*/ 114 w 210"/>
                <a:gd name="T47" fmla="*/ 36 h 108"/>
                <a:gd name="T48" fmla="*/ 120 w 210"/>
                <a:gd name="T49" fmla="*/ 42 h 108"/>
                <a:gd name="T50" fmla="*/ 120 w 210"/>
                <a:gd name="T51" fmla="*/ 60 h 108"/>
                <a:gd name="T52" fmla="*/ 126 w 210"/>
                <a:gd name="T53" fmla="*/ 66 h 108"/>
                <a:gd name="T54" fmla="*/ 132 w 210"/>
                <a:gd name="T55" fmla="*/ 0 h 108"/>
                <a:gd name="T56" fmla="*/ 138 w 210"/>
                <a:gd name="T57" fmla="*/ 90 h 108"/>
                <a:gd name="T58" fmla="*/ 144 w 210"/>
                <a:gd name="T59" fmla="*/ 42 h 108"/>
                <a:gd name="T60" fmla="*/ 150 w 210"/>
                <a:gd name="T61" fmla="*/ 54 h 108"/>
                <a:gd name="T62" fmla="*/ 156 w 210"/>
                <a:gd name="T63" fmla="*/ 48 h 108"/>
                <a:gd name="T64" fmla="*/ 156 w 210"/>
                <a:gd name="T65" fmla="*/ 48 h 108"/>
                <a:gd name="T66" fmla="*/ 162 w 210"/>
                <a:gd name="T67" fmla="*/ 30 h 108"/>
                <a:gd name="T68" fmla="*/ 168 w 210"/>
                <a:gd name="T69" fmla="*/ 6 h 108"/>
                <a:gd name="T70" fmla="*/ 174 w 210"/>
                <a:gd name="T71" fmla="*/ 96 h 108"/>
                <a:gd name="T72" fmla="*/ 180 w 210"/>
                <a:gd name="T73" fmla="*/ 84 h 108"/>
                <a:gd name="T74" fmla="*/ 186 w 210"/>
                <a:gd name="T75" fmla="*/ 72 h 108"/>
                <a:gd name="T76" fmla="*/ 192 w 210"/>
                <a:gd name="T77" fmla="*/ 42 h 108"/>
                <a:gd name="T78" fmla="*/ 192 w 210"/>
                <a:gd name="T79" fmla="*/ 54 h 108"/>
                <a:gd name="T80" fmla="*/ 198 w 210"/>
                <a:gd name="T81" fmla="*/ 18 h 108"/>
                <a:gd name="T82" fmla="*/ 204 w 210"/>
                <a:gd name="T83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8">
                  <a:moveTo>
                    <a:pt x="0" y="54"/>
                  </a:moveTo>
                  <a:lnTo>
                    <a:pt x="0" y="6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6" y="54"/>
                  </a:lnTo>
                  <a:lnTo>
                    <a:pt x="6" y="84"/>
                  </a:lnTo>
                  <a:lnTo>
                    <a:pt x="6" y="18"/>
                  </a:lnTo>
                  <a:lnTo>
                    <a:pt x="6" y="72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2"/>
                  </a:lnTo>
                  <a:lnTo>
                    <a:pt x="18" y="54"/>
                  </a:lnTo>
                  <a:lnTo>
                    <a:pt x="18" y="36"/>
                  </a:lnTo>
                  <a:lnTo>
                    <a:pt x="18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36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78"/>
                  </a:lnTo>
                  <a:lnTo>
                    <a:pt x="42" y="48"/>
                  </a:lnTo>
                  <a:lnTo>
                    <a:pt x="42" y="60"/>
                  </a:lnTo>
                  <a:lnTo>
                    <a:pt x="42" y="36"/>
                  </a:lnTo>
                  <a:lnTo>
                    <a:pt x="42" y="48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60"/>
                  </a:lnTo>
                  <a:lnTo>
                    <a:pt x="60" y="84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6" y="78"/>
                  </a:lnTo>
                  <a:lnTo>
                    <a:pt x="66" y="18"/>
                  </a:lnTo>
                  <a:lnTo>
                    <a:pt x="66" y="42"/>
                  </a:lnTo>
                  <a:lnTo>
                    <a:pt x="72" y="54"/>
                  </a:lnTo>
                  <a:lnTo>
                    <a:pt x="72" y="66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48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30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6" y="54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66"/>
                  </a:lnTo>
                  <a:lnTo>
                    <a:pt x="108" y="30"/>
                  </a:lnTo>
                  <a:lnTo>
                    <a:pt x="108" y="48"/>
                  </a:lnTo>
                  <a:lnTo>
                    <a:pt x="114" y="36"/>
                  </a:lnTo>
                  <a:lnTo>
                    <a:pt x="114" y="66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0" y="78"/>
                  </a:lnTo>
                  <a:lnTo>
                    <a:pt x="120" y="24"/>
                  </a:lnTo>
                  <a:lnTo>
                    <a:pt x="120" y="60"/>
                  </a:lnTo>
                  <a:lnTo>
                    <a:pt x="126" y="24"/>
                  </a:lnTo>
                  <a:lnTo>
                    <a:pt x="126" y="78"/>
                  </a:lnTo>
                  <a:lnTo>
                    <a:pt x="126" y="66"/>
                  </a:lnTo>
                  <a:lnTo>
                    <a:pt x="132" y="36"/>
                  </a:lnTo>
                  <a:lnTo>
                    <a:pt x="132" y="108"/>
                  </a:lnTo>
                  <a:lnTo>
                    <a:pt x="132" y="0"/>
                  </a:lnTo>
                  <a:lnTo>
                    <a:pt x="132" y="18"/>
                  </a:lnTo>
                  <a:lnTo>
                    <a:pt x="138" y="36"/>
                  </a:lnTo>
                  <a:lnTo>
                    <a:pt x="138" y="90"/>
                  </a:lnTo>
                  <a:lnTo>
                    <a:pt x="138" y="12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42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50" y="72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62" y="48"/>
                  </a:lnTo>
                  <a:lnTo>
                    <a:pt x="162" y="72"/>
                  </a:lnTo>
                  <a:lnTo>
                    <a:pt x="162" y="30"/>
                  </a:lnTo>
                  <a:lnTo>
                    <a:pt x="162" y="60"/>
                  </a:lnTo>
                  <a:lnTo>
                    <a:pt x="168" y="48"/>
                  </a:lnTo>
                  <a:lnTo>
                    <a:pt x="168" y="6"/>
                  </a:lnTo>
                  <a:lnTo>
                    <a:pt x="168" y="84"/>
                  </a:lnTo>
                  <a:lnTo>
                    <a:pt x="174" y="78"/>
                  </a:lnTo>
                  <a:lnTo>
                    <a:pt x="174" y="96"/>
                  </a:lnTo>
                  <a:lnTo>
                    <a:pt x="174" y="0"/>
                  </a:lnTo>
                  <a:lnTo>
                    <a:pt x="180" y="48"/>
                  </a:lnTo>
                  <a:lnTo>
                    <a:pt x="180" y="84"/>
                  </a:lnTo>
                  <a:lnTo>
                    <a:pt x="180" y="36"/>
                  </a:lnTo>
                  <a:lnTo>
                    <a:pt x="180" y="54"/>
                  </a:lnTo>
                  <a:lnTo>
                    <a:pt x="186" y="72"/>
                  </a:lnTo>
                  <a:lnTo>
                    <a:pt x="186" y="36"/>
                  </a:lnTo>
                  <a:lnTo>
                    <a:pt x="186" y="48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84"/>
                  </a:lnTo>
                  <a:lnTo>
                    <a:pt x="198" y="18"/>
                  </a:lnTo>
                  <a:lnTo>
                    <a:pt x="198" y="48"/>
                  </a:lnTo>
                  <a:lnTo>
                    <a:pt x="204" y="7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74"/>
            <p:cNvSpPr>
              <a:spLocks/>
            </p:cNvSpPr>
            <p:nvPr/>
          </p:nvSpPr>
          <p:spPr bwMode="auto">
            <a:xfrm>
              <a:off x="6153150" y="1552575"/>
              <a:ext cx="304800" cy="200025"/>
            </a:xfrm>
            <a:custGeom>
              <a:avLst/>
              <a:gdLst>
                <a:gd name="T0" fmla="*/ 0 w 192"/>
                <a:gd name="T1" fmla="*/ 36 h 126"/>
                <a:gd name="T2" fmla="*/ 6 w 192"/>
                <a:gd name="T3" fmla="*/ 48 h 126"/>
                <a:gd name="T4" fmla="*/ 12 w 192"/>
                <a:gd name="T5" fmla="*/ 84 h 126"/>
                <a:gd name="T6" fmla="*/ 18 w 192"/>
                <a:gd name="T7" fmla="*/ 78 h 126"/>
                <a:gd name="T8" fmla="*/ 18 w 192"/>
                <a:gd name="T9" fmla="*/ 48 h 126"/>
                <a:gd name="T10" fmla="*/ 24 w 192"/>
                <a:gd name="T11" fmla="*/ 30 h 126"/>
                <a:gd name="T12" fmla="*/ 30 w 192"/>
                <a:gd name="T13" fmla="*/ 78 h 126"/>
                <a:gd name="T14" fmla="*/ 36 w 192"/>
                <a:gd name="T15" fmla="*/ 54 h 126"/>
                <a:gd name="T16" fmla="*/ 36 w 192"/>
                <a:gd name="T17" fmla="*/ 72 h 126"/>
                <a:gd name="T18" fmla="*/ 42 w 192"/>
                <a:gd name="T19" fmla="*/ 30 h 126"/>
                <a:gd name="T20" fmla="*/ 48 w 192"/>
                <a:gd name="T21" fmla="*/ 42 h 126"/>
                <a:gd name="T22" fmla="*/ 54 w 192"/>
                <a:gd name="T23" fmla="*/ 72 h 126"/>
                <a:gd name="T24" fmla="*/ 60 w 192"/>
                <a:gd name="T25" fmla="*/ 42 h 126"/>
                <a:gd name="T26" fmla="*/ 60 w 192"/>
                <a:gd name="T27" fmla="*/ 78 h 126"/>
                <a:gd name="T28" fmla="*/ 66 w 192"/>
                <a:gd name="T29" fmla="*/ 36 h 126"/>
                <a:gd name="T30" fmla="*/ 72 w 192"/>
                <a:gd name="T31" fmla="*/ 78 h 126"/>
                <a:gd name="T32" fmla="*/ 78 w 192"/>
                <a:gd name="T33" fmla="*/ 48 h 126"/>
                <a:gd name="T34" fmla="*/ 78 w 192"/>
                <a:gd name="T35" fmla="*/ 78 h 126"/>
                <a:gd name="T36" fmla="*/ 84 w 192"/>
                <a:gd name="T37" fmla="*/ 48 h 126"/>
                <a:gd name="T38" fmla="*/ 90 w 192"/>
                <a:gd name="T39" fmla="*/ 42 h 126"/>
                <a:gd name="T40" fmla="*/ 96 w 192"/>
                <a:gd name="T41" fmla="*/ 78 h 126"/>
                <a:gd name="T42" fmla="*/ 102 w 192"/>
                <a:gd name="T43" fmla="*/ 84 h 126"/>
                <a:gd name="T44" fmla="*/ 102 w 192"/>
                <a:gd name="T45" fmla="*/ 48 h 126"/>
                <a:gd name="T46" fmla="*/ 108 w 192"/>
                <a:gd name="T47" fmla="*/ 0 h 126"/>
                <a:gd name="T48" fmla="*/ 114 w 192"/>
                <a:gd name="T49" fmla="*/ 120 h 126"/>
                <a:gd name="T50" fmla="*/ 120 w 192"/>
                <a:gd name="T51" fmla="*/ 96 h 126"/>
                <a:gd name="T52" fmla="*/ 126 w 192"/>
                <a:gd name="T53" fmla="*/ 78 h 126"/>
                <a:gd name="T54" fmla="*/ 126 w 192"/>
                <a:gd name="T55" fmla="*/ 42 h 126"/>
                <a:gd name="T56" fmla="*/ 132 w 192"/>
                <a:gd name="T57" fmla="*/ 54 h 126"/>
                <a:gd name="T58" fmla="*/ 138 w 192"/>
                <a:gd name="T59" fmla="*/ 84 h 126"/>
                <a:gd name="T60" fmla="*/ 144 w 192"/>
                <a:gd name="T61" fmla="*/ 66 h 126"/>
                <a:gd name="T62" fmla="*/ 144 w 192"/>
                <a:gd name="T63" fmla="*/ 72 h 126"/>
                <a:gd name="T64" fmla="*/ 150 w 192"/>
                <a:gd name="T65" fmla="*/ 48 h 126"/>
                <a:gd name="T66" fmla="*/ 156 w 192"/>
                <a:gd name="T67" fmla="*/ 96 h 126"/>
                <a:gd name="T68" fmla="*/ 162 w 192"/>
                <a:gd name="T69" fmla="*/ 60 h 126"/>
                <a:gd name="T70" fmla="*/ 162 w 192"/>
                <a:gd name="T71" fmla="*/ 60 h 126"/>
                <a:gd name="T72" fmla="*/ 168 w 192"/>
                <a:gd name="T73" fmla="*/ 42 h 126"/>
                <a:gd name="T74" fmla="*/ 174 w 192"/>
                <a:gd name="T75" fmla="*/ 84 h 126"/>
                <a:gd name="T76" fmla="*/ 180 w 192"/>
                <a:gd name="T77" fmla="*/ 54 h 126"/>
                <a:gd name="T78" fmla="*/ 180 w 192"/>
                <a:gd name="T79" fmla="*/ 72 h 126"/>
                <a:gd name="T80" fmla="*/ 186 w 192"/>
                <a:gd name="T81" fmla="*/ 18 h 126"/>
                <a:gd name="T82" fmla="*/ 192 w 192"/>
                <a:gd name="T83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26">
                  <a:moveTo>
                    <a:pt x="0" y="42"/>
                  </a:moveTo>
                  <a:lnTo>
                    <a:pt x="0" y="90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84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2" y="84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24" y="42"/>
                  </a:lnTo>
                  <a:lnTo>
                    <a:pt x="24" y="90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36" y="102"/>
                  </a:lnTo>
                  <a:lnTo>
                    <a:pt x="36" y="30"/>
                  </a:lnTo>
                  <a:lnTo>
                    <a:pt x="36" y="72"/>
                  </a:lnTo>
                  <a:lnTo>
                    <a:pt x="42" y="42"/>
                  </a:lnTo>
                  <a:lnTo>
                    <a:pt x="42" y="90"/>
                  </a:lnTo>
                  <a:lnTo>
                    <a:pt x="42" y="30"/>
                  </a:lnTo>
                  <a:lnTo>
                    <a:pt x="48" y="54"/>
                  </a:lnTo>
                  <a:lnTo>
                    <a:pt x="48" y="96"/>
                  </a:lnTo>
                  <a:lnTo>
                    <a:pt x="48" y="42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60" y="42"/>
                  </a:lnTo>
                  <a:lnTo>
                    <a:pt x="60" y="96"/>
                  </a:lnTo>
                  <a:lnTo>
                    <a:pt x="60" y="36"/>
                  </a:lnTo>
                  <a:lnTo>
                    <a:pt x="60" y="78"/>
                  </a:lnTo>
                  <a:lnTo>
                    <a:pt x="66" y="60"/>
                  </a:lnTo>
                  <a:lnTo>
                    <a:pt x="66" y="90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48"/>
                  </a:lnTo>
                  <a:lnTo>
                    <a:pt x="78" y="84"/>
                  </a:lnTo>
                  <a:lnTo>
                    <a:pt x="78" y="48"/>
                  </a:lnTo>
                  <a:lnTo>
                    <a:pt x="78" y="78"/>
                  </a:lnTo>
                  <a:lnTo>
                    <a:pt x="84" y="72"/>
                  </a:lnTo>
                  <a:lnTo>
                    <a:pt x="84" y="90"/>
                  </a:lnTo>
                  <a:lnTo>
                    <a:pt x="84" y="48"/>
                  </a:lnTo>
                  <a:lnTo>
                    <a:pt x="90" y="66"/>
                  </a:lnTo>
                  <a:lnTo>
                    <a:pt x="90" y="84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42"/>
                  </a:lnTo>
                  <a:lnTo>
                    <a:pt x="96" y="54"/>
                  </a:lnTo>
                  <a:lnTo>
                    <a:pt x="102" y="84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126"/>
                  </a:lnTo>
                  <a:lnTo>
                    <a:pt x="108" y="0"/>
                  </a:lnTo>
                  <a:lnTo>
                    <a:pt x="108" y="54"/>
                  </a:lnTo>
                  <a:lnTo>
                    <a:pt x="114" y="60"/>
                  </a:lnTo>
                  <a:lnTo>
                    <a:pt x="114" y="120"/>
                  </a:lnTo>
                  <a:lnTo>
                    <a:pt x="114" y="18"/>
                  </a:lnTo>
                  <a:lnTo>
                    <a:pt x="120" y="54"/>
                  </a:lnTo>
                  <a:lnTo>
                    <a:pt x="120" y="96"/>
                  </a:lnTo>
                  <a:lnTo>
                    <a:pt x="120" y="42"/>
                  </a:lnTo>
                  <a:lnTo>
                    <a:pt x="120" y="66"/>
                  </a:lnTo>
                  <a:lnTo>
                    <a:pt x="126" y="78"/>
                  </a:lnTo>
                  <a:lnTo>
                    <a:pt x="126" y="9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32" y="66"/>
                  </a:lnTo>
                  <a:lnTo>
                    <a:pt x="132" y="84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8" y="60"/>
                  </a:lnTo>
                  <a:lnTo>
                    <a:pt x="138" y="84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36"/>
                  </a:lnTo>
                  <a:lnTo>
                    <a:pt x="144" y="72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0" y="78"/>
                  </a:lnTo>
                  <a:lnTo>
                    <a:pt x="156" y="72"/>
                  </a:lnTo>
                  <a:lnTo>
                    <a:pt x="156" y="96"/>
                  </a:lnTo>
                  <a:lnTo>
                    <a:pt x="156" y="30"/>
                  </a:lnTo>
                  <a:lnTo>
                    <a:pt x="156" y="78"/>
                  </a:lnTo>
                  <a:lnTo>
                    <a:pt x="162" y="60"/>
                  </a:lnTo>
                  <a:lnTo>
                    <a:pt x="162" y="90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8" y="66"/>
                  </a:lnTo>
                  <a:lnTo>
                    <a:pt x="168" y="84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74" y="72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54"/>
                  </a:lnTo>
                  <a:lnTo>
                    <a:pt x="180" y="8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54"/>
                  </a:lnTo>
                  <a:lnTo>
                    <a:pt x="186" y="102"/>
                  </a:lnTo>
                  <a:lnTo>
                    <a:pt x="186" y="18"/>
                  </a:lnTo>
                  <a:lnTo>
                    <a:pt x="186" y="48"/>
                  </a:lnTo>
                  <a:lnTo>
                    <a:pt x="192" y="72"/>
                  </a:lnTo>
                  <a:lnTo>
                    <a:pt x="192" y="96"/>
                  </a:lnTo>
                  <a:lnTo>
                    <a:pt x="192" y="30"/>
                  </a:lnTo>
                  <a:lnTo>
                    <a:pt x="192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76"/>
            <p:cNvSpPr>
              <a:spLocks/>
            </p:cNvSpPr>
            <p:nvPr/>
          </p:nvSpPr>
          <p:spPr bwMode="auto">
            <a:xfrm>
              <a:off x="6800850" y="1581150"/>
              <a:ext cx="323850" cy="152400"/>
            </a:xfrm>
            <a:custGeom>
              <a:avLst/>
              <a:gdLst>
                <a:gd name="T0" fmla="*/ 6 w 204"/>
                <a:gd name="T1" fmla="*/ 24 h 96"/>
                <a:gd name="T2" fmla="*/ 6 w 204"/>
                <a:gd name="T3" fmla="*/ 54 h 96"/>
                <a:gd name="T4" fmla="*/ 12 w 204"/>
                <a:gd name="T5" fmla="*/ 30 h 96"/>
                <a:gd name="T6" fmla="*/ 18 w 204"/>
                <a:gd name="T7" fmla="*/ 30 h 96"/>
                <a:gd name="T8" fmla="*/ 24 w 204"/>
                <a:gd name="T9" fmla="*/ 66 h 96"/>
                <a:gd name="T10" fmla="*/ 30 w 204"/>
                <a:gd name="T11" fmla="*/ 24 h 96"/>
                <a:gd name="T12" fmla="*/ 36 w 204"/>
                <a:gd name="T13" fmla="*/ 84 h 96"/>
                <a:gd name="T14" fmla="*/ 42 w 204"/>
                <a:gd name="T15" fmla="*/ 66 h 96"/>
                <a:gd name="T16" fmla="*/ 42 w 204"/>
                <a:gd name="T17" fmla="*/ 54 h 96"/>
                <a:gd name="T18" fmla="*/ 48 w 204"/>
                <a:gd name="T19" fmla="*/ 42 h 96"/>
                <a:gd name="T20" fmla="*/ 54 w 204"/>
                <a:gd name="T21" fmla="*/ 36 h 96"/>
                <a:gd name="T22" fmla="*/ 60 w 204"/>
                <a:gd name="T23" fmla="*/ 72 h 96"/>
                <a:gd name="T24" fmla="*/ 66 w 204"/>
                <a:gd name="T25" fmla="*/ 72 h 96"/>
                <a:gd name="T26" fmla="*/ 72 w 204"/>
                <a:gd name="T27" fmla="*/ 42 h 96"/>
                <a:gd name="T28" fmla="*/ 78 w 204"/>
                <a:gd name="T29" fmla="*/ 36 h 96"/>
                <a:gd name="T30" fmla="*/ 78 w 204"/>
                <a:gd name="T31" fmla="*/ 42 h 96"/>
                <a:gd name="T32" fmla="*/ 84 w 204"/>
                <a:gd name="T33" fmla="*/ 24 h 96"/>
                <a:gd name="T34" fmla="*/ 90 w 204"/>
                <a:gd name="T35" fmla="*/ 66 h 96"/>
                <a:gd name="T36" fmla="*/ 96 w 204"/>
                <a:gd name="T37" fmla="*/ 24 h 96"/>
                <a:gd name="T38" fmla="*/ 102 w 204"/>
                <a:gd name="T39" fmla="*/ 54 h 96"/>
                <a:gd name="T40" fmla="*/ 102 w 204"/>
                <a:gd name="T41" fmla="*/ 36 h 96"/>
                <a:gd name="T42" fmla="*/ 108 w 204"/>
                <a:gd name="T43" fmla="*/ 0 h 96"/>
                <a:gd name="T44" fmla="*/ 114 w 204"/>
                <a:gd name="T45" fmla="*/ 72 h 96"/>
                <a:gd name="T46" fmla="*/ 120 w 204"/>
                <a:gd name="T47" fmla="*/ 54 h 96"/>
                <a:gd name="T48" fmla="*/ 120 w 204"/>
                <a:gd name="T49" fmla="*/ 48 h 96"/>
                <a:gd name="T50" fmla="*/ 126 w 204"/>
                <a:gd name="T51" fmla="*/ 24 h 96"/>
                <a:gd name="T52" fmla="*/ 132 w 204"/>
                <a:gd name="T53" fmla="*/ 60 h 96"/>
                <a:gd name="T54" fmla="*/ 138 w 204"/>
                <a:gd name="T55" fmla="*/ 48 h 96"/>
                <a:gd name="T56" fmla="*/ 138 w 204"/>
                <a:gd name="T57" fmla="*/ 42 h 96"/>
                <a:gd name="T58" fmla="*/ 144 w 204"/>
                <a:gd name="T59" fmla="*/ 24 h 96"/>
                <a:gd name="T60" fmla="*/ 150 w 204"/>
                <a:gd name="T61" fmla="*/ 72 h 96"/>
                <a:gd name="T62" fmla="*/ 156 w 204"/>
                <a:gd name="T63" fmla="*/ 42 h 96"/>
                <a:gd name="T64" fmla="*/ 156 w 204"/>
                <a:gd name="T65" fmla="*/ 42 h 96"/>
                <a:gd name="T66" fmla="*/ 162 w 204"/>
                <a:gd name="T67" fmla="*/ 30 h 96"/>
                <a:gd name="T68" fmla="*/ 168 w 204"/>
                <a:gd name="T69" fmla="*/ 60 h 96"/>
                <a:gd name="T70" fmla="*/ 174 w 204"/>
                <a:gd name="T71" fmla="*/ 42 h 96"/>
                <a:gd name="T72" fmla="*/ 174 w 204"/>
                <a:gd name="T73" fmla="*/ 42 h 96"/>
                <a:gd name="T74" fmla="*/ 180 w 204"/>
                <a:gd name="T75" fmla="*/ 24 h 96"/>
                <a:gd name="T76" fmla="*/ 186 w 204"/>
                <a:gd name="T77" fmla="*/ 30 h 96"/>
                <a:gd name="T78" fmla="*/ 192 w 204"/>
                <a:gd name="T79" fmla="*/ 30 h 96"/>
                <a:gd name="T80" fmla="*/ 198 w 204"/>
                <a:gd name="T81" fmla="*/ 60 h 96"/>
                <a:gd name="T82" fmla="*/ 204 w 204"/>
                <a:gd name="T83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6">
                  <a:moveTo>
                    <a:pt x="0" y="24"/>
                  </a:moveTo>
                  <a:lnTo>
                    <a:pt x="0" y="36"/>
                  </a:lnTo>
                  <a:lnTo>
                    <a:pt x="6" y="24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12" y="60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42"/>
                  </a:lnTo>
                  <a:lnTo>
                    <a:pt x="30" y="72"/>
                  </a:lnTo>
                  <a:lnTo>
                    <a:pt x="30" y="24"/>
                  </a:lnTo>
                  <a:lnTo>
                    <a:pt x="30" y="48"/>
                  </a:lnTo>
                  <a:lnTo>
                    <a:pt x="36" y="60"/>
                  </a:lnTo>
                  <a:lnTo>
                    <a:pt x="36" y="84"/>
                  </a:lnTo>
                  <a:lnTo>
                    <a:pt x="36" y="12"/>
                  </a:lnTo>
                  <a:lnTo>
                    <a:pt x="36" y="5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24"/>
                  </a:lnTo>
                  <a:lnTo>
                    <a:pt x="42" y="5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48" y="42"/>
                  </a:lnTo>
                  <a:lnTo>
                    <a:pt x="54" y="48"/>
                  </a:lnTo>
                  <a:lnTo>
                    <a:pt x="54" y="60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0" y="12"/>
                  </a:lnTo>
                  <a:lnTo>
                    <a:pt x="60" y="36"/>
                  </a:lnTo>
                  <a:lnTo>
                    <a:pt x="66" y="72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2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84" y="24"/>
                  </a:lnTo>
                  <a:lnTo>
                    <a:pt x="84" y="48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0" y="54"/>
                  </a:lnTo>
                  <a:lnTo>
                    <a:pt x="96" y="24"/>
                  </a:lnTo>
                  <a:lnTo>
                    <a:pt x="96" y="60"/>
                  </a:lnTo>
                  <a:lnTo>
                    <a:pt x="96" y="24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30"/>
                  </a:lnTo>
                  <a:lnTo>
                    <a:pt x="102" y="36"/>
                  </a:lnTo>
                  <a:lnTo>
                    <a:pt x="108" y="54"/>
                  </a:lnTo>
                  <a:lnTo>
                    <a:pt x="108" y="96"/>
                  </a:lnTo>
                  <a:lnTo>
                    <a:pt x="108" y="0"/>
                  </a:lnTo>
                  <a:lnTo>
                    <a:pt x="108" y="36"/>
                  </a:lnTo>
                  <a:lnTo>
                    <a:pt x="114" y="48"/>
                  </a:lnTo>
                  <a:lnTo>
                    <a:pt x="114" y="72"/>
                  </a:lnTo>
                  <a:lnTo>
                    <a:pt x="114" y="24"/>
                  </a:lnTo>
                  <a:lnTo>
                    <a:pt x="114" y="48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20" y="36"/>
                  </a:lnTo>
                  <a:lnTo>
                    <a:pt x="120" y="48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32" y="42"/>
                  </a:lnTo>
                  <a:lnTo>
                    <a:pt x="132" y="60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0"/>
                  </a:lnTo>
                  <a:lnTo>
                    <a:pt x="138" y="30"/>
                  </a:lnTo>
                  <a:lnTo>
                    <a:pt x="138" y="42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8"/>
                  </a:lnTo>
                  <a:lnTo>
                    <a:pt x="150" y="24"/>
                  </a:lnTo>
                  <a:lnTo>
                    <a:pt x="150" y="72"/>
                  </a:lnTo>
                  <a:lnTo>
                    <a:pt x="150" y="18"/>
                  </a:lnTo>
                  <a:lnTo>
                    <a:pt x="150" y="72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30"/>
                  </a:lnTo>
                  <a:lnTo>
                    <a:pt x="156" y="42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54"/>
                  </a:lnTo>
                  <a:lnTo>
                    <a:pt x="168" y="60"/>
                  </a:lnTo>
                  <a:lnTo>
                    <a:pt x="168" y="30"/>
                  </a:lnTo>
                  <a:lnTo>
                    <a:pt x="168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74" y="36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48"/>
                  </a:lnTo>
                  <a:lnTo>
                    <a:pt x="186" y="30"/>
                  </a:lnTo>
                  <a:lnTo>
                    <a:pt x="186" y="60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60"/>
                  </a:lnTo>
                  <a:lnTo>
                    <a:pt x="198" y="30"/>
                  </a:lnTo>
                  <a:lnTo>
                    <a:pt x="198" y="54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77"/>
            <p:cNvSpPr>
              <a:spLocks/>
            </p:cNvSpPr>
            <p:nvPr/>
          </p:nvSpPr>
          <p:spPr bwMode="auto">
            <a:xfrm>
              <a:off x="7124700" y="1581150"/>
              <a:ext cx="333375" cy="133350"/>
            </a:xfrm>
            <a:custGeom>
              <a:avLst/>
              <a:gdLst>
                <a:gd name="T0" fmla="*/ 6 w 210"/>
                <a:gd name="T1" fmla="*/ 36 h 84"/>
                <a:gd name="T2" fmla="*/ 6 w 210"/>
                <a:gd name="T3" fmla="*/ 48 h 84"/>
                <a:gd name="T4" fmla="*/ 12 w 210"/>
                <a:gd name="T5" fmla="*/ 30 h 84"/>
                <a:gd name="T6" fmla="*/ 18 w 210"/>
                <a:gd name="T7" fmla="*/ 78 h 84"/>
                <a:gd name="T8" fmla="*/ 24 w 210"/>
                <a:gd name="T9" fmla="*/ 84 h 84"/>
                <a:gd name="T10" fmla="*/ 30 w 210"/>
                <a:gd name="T11" fmla="*/ 30 h 84"/>
                <a:gd name="T12" fmla="*/ 30 w 210"/>
                <a:gd name="T13" fmla="*/ 48 h 84"/>
                <a:gd name="T14" fmla="*/ 36 w 210"/>
                <a:gd name="T15" fmla="*/ 30 h 84"/>
                <a:gd name="T16" fmla="*/ 42 w 210"/>
                <a:gd name="T17" fmla="*/ 60 h 84"/>
                <a:gd name="T18" fmla="*/ 48 w 210"/>
                <a:gd name="T19" fmla="*/ 30 h 84"/>
                <a:gd name="T20" fmla="*/ 54 w 210"/>
                <a:gd name="T21" fmla="*/ 42 h 84"/>
                <a:gd name="T22" fmla="*/ 54 w 210"/>
                <a:gd name="T23" fmla="*/ 48 h 84"/>
                <a:gd name="T24" fmla="*/ 60 w 210"/>
                <a:gd name="T25" fmla="*/ 36 h 84"/>
                <a:gd name="T26" fmla="*/ 66 w 210"/>
                <a:gd name="T27" fmla="*/ 30 h 84"/>
                <a:gd name="T28" fmla="*/ 72 w 210"/>
                <a:gd name="T29" fmla="*/ 60 h 84"/>
                <a:gd name="T30" fmla="*/ 78 w 210"/>
                <a:gd name="T31" fmla="*/ 48 h 84"/>
                <a:gd name="T32" fmla="*/ 84 w 210"/>
                <a:gd name="T33" fmla="*/ 30 h 84"/>
                <a:gd name="T34" fmla="*/ 90 w 210"/>
                <a:gd name="T35" fmla="*/ 30 h 84"/>
                <a:gd name="T36" fmla="*/ 90 w 210"/>
                <a:gd name="T37" fmla="*/ 42 h 84"/>
                <a:gd name="T38" fmla="*/ 96 w 210"/>
                <a:gd name="T39" fmla="*/ 0 h 84"/>
                <a:gd name="T40" fmla="*/ 102 w 210"/>
                <a:gd name="T41" fmla="*/ 72 h 84"/>
                <a:gd name="T42" fmla="*/ 108 w 210"/>
                <a:gd name="T43" fmla="*/ 60 h 84"/>
                <a:gd name="T44" fmla="*/ 114 w 210"/>
                <a:gd name="T45" fmla="*/ 48 h 84"/>
                <a:gd name="T46" fmla="*/ 114 w 210"/>
                <a:gd name="T47" fmla="*/ 48 h 84"/>
                <a:gd name="T48" fmla="*/ 120 w 210"/>
                <a:gd name="T49" fmla="*/ 24 h 84"/>
                <a:gd name="T50" fmla="*/ 126 w 210"/>
                <a:gd name="T51" fmla="*/ 66 h 84"/>
                <a:gd name="T52" fmla="*/ 132 w 210"/>
                <a:gd name="T53" fmla="*/ 30 h 84"/>
                <a:gd name="T54" fmla="*/ 138 w 210"/>
                <a:gd name="T55" fmla="*/ 48 h 84"/>
                <a:gd name="T56" fmla="*/ 144 w 210"/>
                <a:gd name="T57" fmla="*/ 42 h 84"/>
                <a:gd name="T58" fmla="*/ 144 w 210"/>
                <a:gd name="T59" fmla="*/ 42 h 84"/>
                <a:gd name="T60" fmla="*/ 150 w 210"/>
                <a:gd name="T61" fmla="*/ 24 h 84"/>
                <a:gd name="T62" fmla="*/ 156 w 210"/>
                <a:gd name="T63" fmla="*/ 72 h 84"/>
                <a:gd name="T64" fmla="*/ 162 w 210"/>
                <a:gd name="T65" fmla="*/ 60 h 84"/>
                <a:gd name="T66" fmla="*/ 168 w 210"/>
                <a:gd name="T67" fmla="*/ 54 h 84"/>
                <a:gd name="T68" fmla="*/ 174 w 210"/>
                <a:gd name="T69" fmla="*/ 42 h 84"/>
                <a:gd name="T70" fmla="*/ 174 w 210"/>
                <a:gd name="T71" fmla="*/ 36 h 84"/>
                <a:gd name="T72" fmla="*/ 180 w 210"/>
                <a:gd name="T73" fmla="*/ 66 h 84"/>
                <a:gd name="T74" fmla="*/ 186 w 210"/>
                <a:gd name="T75" fmla="*/ 30 h 84"/>
                <a:gd name="T76" fmla="*/ 192 w 210"/>
                <a:gd name="T77" fmla="*/ 54 h 84"/>
                <a:gd name="T78" fmla="*/ 198 w 210"/>
                <a:gd name="T79" fmla="*/ 24 h 84"/>
                <a:gd name="T80" fmla="*/ 204 w 210"/>
                <a:gd name="T81" fmla="*/ 30 h 84"/>
                <a:gd name="T82" fmla="*/ 210 w 210"/>
                <a:gd name="T83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84">
                  <a:moveTo>
                    <a:pt x="0" y="18"/>
                  </a:moveTo>
                  <a:lnTo>
                    <a:pt x="0" y="60"/>
                  </a:lnTo>
                  <a:lnTo>
                    <a:pt x="6" y="36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12" y="30"/>
                  </a:lnTo>
                  <a:lnTo>
                    <a:pt x="12" y="42"/>
                  </a:lnTo>
                  <a:lnTo>
                    <a:pt x="18" y="1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24" y="36"/>
                  </a:lnTo>
                  <a:lnTo>
                    <a:pt x="24" y="84"/>
                  </a:lnTo>
                  <a:lnTo>
                    <a:pt x="24" y="6"/>
                  </a:lnTo>
                  <a:lnTo>
                    <a:pt x="24" y="60"/>
                  </a:lnTo>
                  <a:lnTo>
                    <a:pt x="30" y="30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30"/>
                  </a:lnTo>
                  <a:lnTo>
                    <a:pt x="42" y="54"/>
                  </a:lnTo>
                  <a:lnTo>
                    <a:pt x="48" y="30"/>
                  </a:lnTo>
                  <a:lnTo>
                    <a:pt x="48" y="60"/>
                  </a:lnTo>
                  <a:lnTo>
                    <a:pt x="48" y="48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30"/>
                  </a:lnTo>
                  <a:lnTo>
                    <a:pt x="54" y="48"/>
                  </a:lnTo>
                  <a:lnTo>
                    <a:pt x="60" y="6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72" y="54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30"/>
                  </a:lnTo>
                  <a:lnTo>
                    <a:pt x="78" y="60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42"/>
                  </a:lnTo>
                  <a:lnTo>
                    <a:pt x="90" y="30"/>
                  </a:lnTo>
                  <a:lnTo>
                    <a:pt x="90" y="78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84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102" y="36"/>
                  </a:lnTo>
                  <a:lnTo>
                    <a:pt x="102" y="72"/>
                  </a:lnTo>
                  <a:lnTo>
                    <a:pt x="102" y="18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14" y="48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24"/>
                  </a:lnTo>
                  <a:lnTo>
                    <a:pt x="120" y="72"/>
                  </a:lnTo>
                  <a:lnTo>
                    <a:pt x="120" y="24"/>
                  </a:lnTo>
                  <a:lnTo>
                    <a:pt x="120" y="30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2" y="42"/>
                  </a:lnTo>
                  <a:lnTo>
                    <a:pt x="138" y="48"/>
                  </a:lnTo>
                  <a:lnTo>
                    <a:pt x="138" y="36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30"/>
                  </a:lnTo>
                  <a:lnTo>
                    <a:pt x="144" y="42"/>
                  </a:lnTo>
                  <a:lnTo>
                    <a:pt x="150" y="30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60"/>
                  </a:lnTo>
                  <a:lnTo>
                    <a:pt x="162" y="36"/>
                  </a:lnTo>
                  <a:lnTo>
                    <a:pt x="162" y="48"/>
                  </a:lnTo>
                  <a:lnTo>
                    <a:pt x="168" y="54"/>
                  </a:lnTo>
                  <a:lnTo>
                    <a:pt x="168" y="78"/>
                  </a:lnTo>
                  <a:lnTo>
                    <a:pt x="168" y="12"/>
                  </a:lnTo>
                  <a:lnTo>
                    <a:pt x="174" y="42"/>
                  </a:lnTo>
                  <a:lnTo>
                    <a:pt x="174" y="72"/>
                  </a:lnTo>
                  <a:lnTo>
                    <a:pt x="174" y="24"/>
                  </a:lnTo>
                  <a:lnTo>
                    <a:pt x="174" y="36"/>
                  </a:lnTo>
                  <a:lnTo>
                    <a:pt x="180" y="42"/>
                  </a:lnTo>
                  <a:lnTo>
                    <a:pt x="180" y="24"/>
                  </a:lnTo>
                  <a:lnTo>
                    <a:pt x="180" y="66"/>
                  </a:lnTo>
                  <a:lnTo>
                    <a:pt x="186" y="48"/>
                  </a:lnTo>
                  <a:lnTo>
                    <a:pt x="186" y="60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2"/>
                  </a:lnTo>
                  <a:lnTo>
                    <a:pt x="204" y="4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6"/>
                  </a:lnTo>
                  <a:lnTo>
                    <a:pt x="210" y="54"/>
                  </a:lnTo>
                  <a:lnTo>
                    <a:pt x="210" y="30"/>
                  </a:lnTo>
                  <a:lnTo>
                    <a:pt x="210" y="3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78"/>
            <p:cNvSpPr>
              <a:spLocks/>
            </p:cNvSpPr>
            <p:nvPr/>
          </p:nvSpPr>
          <p:spPr bwMode="auto">
            <a:xfrm>
              <a:off x="7458075" y="1581150"/>
              <a:ext cx="333375" cy="161925"/>
            </a:xfrm>
            <a:custGeom>
              <a:avLst/>
              <a:gdLst>
                <a:gd name="T0" fmla="*/ 6 w 210"/>
                <a:gd name="T1" fmla="*/ 60 h 102"/>
                <a:gd name="T2" fmla="*/ 12 w 210"/>
                <a:gd name="T3" fmla="*/ 66 h 102"/>
                <a:gd name="T4" fmla="*/ 18 w 210"/>
                <a:gd name="T5" fmla="*/ 36 h 102"/>
                <a:gd name="T6" fmla="*/ 18 w 210"/>
                <a:gd name="T7" fmla="*/ 54 h 102"/>
                <a:gd name="T8" fmla="*/ 24 w 210"/>
                <a:gd name="T9" fmla="*/ 30 h 102"/>
                <a:gd name="T10" fmla="*/ 30 w 210"/>
                <a:gd name="T11" fmla="*/ 66 h 102"/>
                <a:gd name="T12" fmla="*/ 36 w 210"/>
                <a:gd name="T13" fmla="*/ 60 h 102"/>
                <a:gd name="T14" fmla="*/ 36 w 210"/>
                <a:gd name="T15" fmla="*/ 54 h 102"/>
                <a:gd name="T16" fmla="*/ 42 w 210"/>
                <a:gd name="T17" fmla="*/ 30 h 102"/>
                <a:gd name="T18" fmla="*/ 48 w 210"/>
                <a:gd name="T19" fmla="*/ 24 h 102"/>
                <a:gd name="T20" fmla="*/ 54 w 210"/>
                <a:gd name="T21" fmla="*/ 66 h 102"/>
                <a:gd name="T22" fmla="*/ 60 w 210"/>
                <a:gd name="T23" fmla="*/ 42 h 102"/>
                <a:gd name="T24" fmla="*/ 60 w 210"/>
                <a:gd name="T25" fmla="*/ 42 h 102"/>
                <a:gd name="T26" fmla="*/ 66 w 210"/>
                <a:gd name="T27" fmla="*/ 24 h 102"/>
                <a:gd name="T28" fmla="*/ 72 w 210"/>
                <a:gd name="T29" fmla="*/ 102 h 102"/>
                <a:gd name="T30" fmla="*/ 78 w 210"/>
                <a:gd name="T31" fmla="*/ 48 h 102"/>
                <a:gd name="T32" fmla="*/ 78 w 210"/>
                <a:gd name="T33" fmla="*/ 42 h 102"/>
                <a:gd name="T34" fmla="*/ 84 w 210"/>
                <a:gd name="T35" fmla="*/ 66 h 102"/>
                <a:gd name="T36" fmla="*/ 90 w 210"/>
                <a:gd name="T37" fmla="*/ 24 h 102"/>
                <a:gd name="T38" fmla="*/ 96 w 210"/>
                <a:gd name="T39" fmla="*/ 60 h 102"/>
                <a:gd name="T40" fmla="*/ 102 w 210"/>
                <a:gd name="T41" fmla="*/ 60 h 102"/>
                <a:gd name="T42" fmla="*/ 108 w 210"/>
                <a:gd name="T43" fmla="*/ 36 h 102"/>
                <a:gd name="T44" fmla="*/ 108 w 210"/>
                <a:gd name="T45" fmla="*/ 36 h 102"/>
                <a:gd name="T46" fmla="*/ 114 w 210"/>
                <a:gd name="T47" fmla="*/ 72 h 102"/>
                <a:gd name="T48" fmla="*/ 120 w 210"/>
                <a:gd name="T49" fmla="*/ 30 h 102"/>
                <a:gd name="T50" fmla="*/ 126 w 210"/>
                <a:gd name="T51" fmla="*/ 60 h 102"/>
                <a:gd name="T52" fmla="*/ 132 w 210"/>
                <a:gd name="T53" fmla="*/ 72 h 102"/>
                <a:gd name="T54" fmla="*/ 138 w 210"/>
                <a:gd name="T55" fmla="*/ 24 h 102"/>
                <a:gd name="T56" fmla="*/ 144 w 210"/>
                <a:gd name="T57" fmla="*/ 24 h 102"/>
                <a:gd name="T58" fmla="*/ 150 w 210"/>
                <a:gd name="T59" fmla="*/ 36 h 102"/>
                <a:gd name="T60" fmla="*/ 150 w 210"/>
                <a:gd name="T61" fmla="*/ 60 h 102"/>
                <a:gd name="T62" fmla="*/ 156 w 210"/>
                <a:gd name="T63" fmla="*/ 72 h 102"/>
                <a:gd name="T64" fmla="*/ 162 w 210"/>
                <a:gd name="T65" fmla="*/ 18 h 102"/>
                <a:gd name="T66" fmla="*/ 168 w 210"/>
                <a:gd name="T67" fmla="*/ 30 h 102"/>
                <a:gd name="T68" fmla="*/ 174 w 210"/>
                <a:gd name="T69" fmla="*/ 66 h 102"/>
                <a:gd name="T70" fmla="*/ 180 w 210"/>
                <a:gd name="T71" fmla="*/ 42 h 102"/>
                <a:gd name="T72" fmla="*/ 180 w 210"/>
                <a:gd name="T73" fmla="*/ 54 h 102"/>
                <a:gd name="T74" fmla="*/ 186 w 210"/>
                <a:gd name="T75" fmla="*/ 24 h 102"/>
                <a:gd name="T76" fmla="*/ 192 w 210"/>
                <a:gd name="T77" fmla="*/ 60 h 102"/>
                <a:gd name="T78" fmla="*/ 198 w 210"/>
                <a:gd name="T79" fmla="*/ 42 h 102"/>
                <a:gd name="T80" fmla="*/ 198 w 210"/>
                <a:gd name="T81" fmla="*/ 30 h 102"/>
                <a:gd name="T82" fmla="*/ 204 w 210"/>
                <a:gd name="T83" fmla="*/ 2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2">
                  <a:moveTo>
                    <a:pt x="0" y="36"/>
                  </a:moveTo>
                  <a:lnTo>
                    <a:pt x="6" y="48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2" y="60"/>
                  </a:lnTo>
                  <a:lnTo>
                    <a:pt x="18" y="36"/>
                  </a:lnTo>
                  <a:lnTo>
                    <a:pt x="18" y="66"/>
                  </a:lnTo>
                  <a:lnTo>
                    <a:pt x="18" y="24"/>
                  </a:lnTo>
                  <a:lnTo>
                    <a:pt x="18" y="54"/>
                  </a:lnTo>
                  <a:lnTo>
                    <a:pt x="24" y="42"/>
                  </a:lnTo>
                  <a:lnTo>
                    <a:pt x="24" y="54"/>
                  </a:lnTo>
                  <a:lnTo>
                    <a:pt x="24" y="30"/>
                  </a:lnTo>
                  <a:lnTo>
                    <a:pt x="24" y="42"/>
                  </a:lnTo>
                  <a:lnTo>
                    <a:pt x="30" y="24"/>
                  </a:lnTo>
                  <a:lnTo>
                    <a:pt x="30" y="66"/>
                  </a:lnTo>
                  <a:lnTo>
                    <a:pt x="30" y="18"/>
                  </a:lnTo>
                  <a:lnTo>
                    <a:pt x="30" y="36"/>
                  </a:lnTo>
                  <a:lnTo>
                    <a:pt x="36" y="60"/>
                  </a:lnTo>
                  <a:lnTo>
                    <a:pt x="36" y="96"/>
                  </a:lnTo>
                  <a:lnTo>
                    <a:pt x="36" y="0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42" y="54"/>
                  </a:lnTo>
                  <a:lnTo>
                    <a:pt x="42" y="30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54" y="54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0" y="36"/>
                  </a:lnTo>
                  <a:lnTo>
                    <a:pt x="60" y="42"/>
                  </a:lnTo>
                  <a:lnTo>
                    <a:pt x="66" y="54"/>
                  </a:lnTo>
                  <a:lnTo>
                    <a:pt x="66" y="72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72" y="54"/>
                  </a:lnTo>
                  <a:lnTo>
                    <a:pt x="72" y="102"/>
                  </a:lnTo>
                  <a:lnTo>
                    <a:pt x="72" y="0"/>
                  </a:lnTo>
                  <a:lnTo>
                    <a:pt x="72" y="30"/>
                  </a:lnTo>
                  <a:lnTo>
                    <a:pt x="78" y="48"/>
                  </a:lnTo>
                  <a:lnTo>
                    <a:pt x="78" y="66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24"/>
                  </a:lnTo>
                  <a:lnTo>
                    <a:pt x="90" y="48"/>
                  </a:lnTo>
                  <a:lnTo>
                    <a:pt x="96" y="30"/>
                  </a:lnTo>
                  <a:lnTo>
                    <a:pt x="96" y="60"/>
                  </a:lnTo>
                  <a:lnTo>
                    <a:pt x="96" y="42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30"/>
                  </a:lnTo>
                  <a:lnTo>
                    <a:pt x="102" y="42"/>
                  </a:lnTo>
                  <a:lnTo>
                    <a:pt x="108" y="36"/>
                  </a:lnTo>
                  <a:lnTo>
                    <a:pt x="108" y="66"/>
                  </a:lnTo>
                  <a:lnTo>
                    <a:pt x="108" y="18"/>
                  </a:lnTo>
                  <a:lnTo>
                    <a:pt x="108" y="36"/>
                  </a:lnTo>
                  <a:lnTo>
                    <a:pt x="114" y="42"/>
                  </a:lnTo>
                  <a:lnTo>
                    <a:pt x="114" y="18"/>
                  </a:lnTo>
                  <a:lnTo>
                    <a:pt x="114" y="72"/>
                  </a:lnTo>
                  <a:lnTo>
                    <a:pt x="120" y="54"/>
                  </a:lnTo>
                  <a:lnTo>
                    <a:pt x="120" y="60"/>
                  </a:lnTo>
                  <a:lnTo>
                    <a:pt x="120" y="30"/>
                  </a:lnTo>
                  <a:lnTo>
                    <a:pt x="120" y="42"/>
                  </a:lnTo>
                  <a:lnTo>
                    <a:pt x="126" y="24"/>
                  </a:lnTo>
                  <a:lnTo>
                    <a:pt x="126" y="60"/>
                  </a:lnTo>
                  <a:lnTo>
                    <a:pt x="126" y="48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24"/>
                  </a:lnTo>
                  <a:lnTo>
                    <a:pt x="138" y="60"/>
                  </a:lnTo>
                  <a:lnTo>
                    <a:pt x="138" y="36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60"/>
                  </a:lnTo>
                  <a:lnTo>
                    <a:pt x="156" y="36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62" y="42"/>
                  </a:lnTo>
                  <a:lnTo>
                    <a:pt x="162" y="72"/>
                  </a:lnTo>
                  <a:lnTo>
                    <a:pt x="162" y="18"/>
                  </a:lnTo>
                  <a:lnTo>
                    <a:pt x="162" y="42"/>
                  </a:lnTo>
                  <a:lnTo>
                    <a:pt x="168" y="66"/>
                  </a:lnTo>
                  <a:lnTo>
                    <a:pt x="168" y="30"/>
                  </a:lnTo>
                  <a:lnTo>
                    <a:pt x="168" y="42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74" y="66"/>
                  </a:lnTo>
                  <a:lnTo>
                    <a:pt x="180" y="42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36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72"/>
                  </a:lnTo>
                  <a:lnTo>
                    <a:pt x="198" y="24"/>
                  </a:lnTo>
                  <a:lnTo>
                    <a:pt x="198" y="30"/>
                  </a:lnTo>
                  <a:lnTo>
                    <a:pt x="204" y="60"/>
                  </a:lnTo>
                  <a:lnTo>
                    <a:pt x="204" y="66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10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79"/>
            <p:cNvSpPr>
              <a:spLocks/>
            </p:cNvSpPr>
            <p:nvPr/>
          </p:nvSpPr>
          <p:spPr bwMode="auto">
            <a:xfrm>
              <a:off x="7791450" y="1619250"/>
              <a:ext cx="38100" cy="66675"/>
            </a:xfrm>
            <a:custGeom>
              <a:avLst/>
              <a:gdLst>
                <a:gd name="T0" fmla="*/ 0 w 24"/>
                <a:gd name="T1" fmla="*/ 24 h 42"/>
                <a:gd name="T2" fmla="*/ 0 w 24"/>
                <a:gd name="T3" fmla="*/ 36 h 42"/>
                <a:gd name="T4" fmla="*/ 0 w 24"/>
                <a:gd name="T5" fmla="*/ 6 h 42"/>
                <a:gd name="T6" fmla="*/ 0 w 24"/>
                <a:gd name="T7" fmla="*/ 30 h 42"/>
                <a:gd name="T8" fmla="*/ 6 w 24"/>
                <a:gd name="T9" fmla="*/ 42 h 42"/>
                <a:gd name="T10" fmla="*/ 6 w 24"/>
                <a:gd name="T11" fmla="*/ 0 h 42"/>
                <a:gd name="T12" fmla="*/ 6 w 24"/>
                <a:gd name="T13" fmla="*/ 6 h 42"/>
                <a:gd name="T14" fmla="*/ 12 w 24"/>
                <a:gd name="T15" fmla="*/ 18 h 42"/>
                <a:gd name="T16" fmla="*/ 12 w 24"/>
                <a:gd name="T17" fmla="*/ 42 h 42"/>
                <a:gd name="T18" fmla="*/ 12 w 24"/>
                <a:gd name="T19" fmla="*/ 0 h 42"/>
                <a:gd name="T20" fmla="*/ 12 w 24"/>
                <a:gd name="T21" fmla="*/ 30 h 42"/>
                <a:gd name="T22" fmla="*/ 18 w 24"/>
                <a:gd name="T23" fmla="*/ 24 h 42"/>
                <a:gd name="T24" fmla="*/ 18 w 24"/>
                <a:gd name="T25" fmla="*/ 36 h 42"/>
                <a:gd name="T26" fmla="*/ 18 w 24"/>
                <a:gd name="T27" fmla="*/ 6 h 42"/>
                <a:gd name="T28" fmla="*/ 18 w 24"/>
                <a:gd name="T29" fmla="*/ 24 h 42"/>
                <a:gd name="T30" fmla="*/ 24 w 24"/>
                <a:gd name="T31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42">
                  <a:moveTo>
                    <a:pt x="0" y="24"/>
                  </a:moveTo>
                  <a:lnTo>
                    <a:pt x="0" y="36"/>
                  </a:lnTo>
                  <a:lnTo>
                    <a:pt x="0" y="6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42"/>
                  </a:lnTo>
                  <a:lnTo>
                    <a:pt x="12" y="0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18" y="6"/>
                  </a:lnTo>
                  <a:lnTo>
                    <a:pt x="18" y="24"/>
                  </a:lnTo>
                  <a:lnTo>
                    <a:pt x="24" y="2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80"/>
            <p:cNvSpPr>
              <a:spLocks/>
            </p:cNvSpPr>
            <p:nvPr/>
          </p:nvSpPr>
          <p:spPr bwMode="auto">
            <a:xfrm>
              <a:off x="4362450" y="1400175"/>
              <a:ext cx="123825" cy="447675"/>
            </a:xfrm>
            <a:custGeom>
              <a:avLst/>
              <a:gdLst>
                <a:gd name="T0" fmla="*/ 0 w 78"/>
                <a:gd name="T1" fmla="*/ 138 h 282"/>
                <a:gd name="T2" fmla="*/ 6 w 78"/>
                <a:gd name="T3" fmla="*/ 168 h 282"/>
                <a:gd name="T4" fmla="*/ 6 w 78"/>
                <a:gd name="T5" fmla="*/ 234 h 282"/>
                <a:gd name="T6" fmla="*/ 6 w 78"/>
                <a:gd name="T7" fmla="*/ 60 h 282"/>
                <a:gd name="T8" fmla="*/ 6 w 78"/>
                <a:gd name="T9" fmla="*/ 96 h 282"/>
                <a:gd name="T10" fmla="*/ 12 w 78"/>
                <a:gd name="T11" fmla="*/ 162 h 282"/>
                <a:gd name="T12" fmla="*/ 12 w 78"/>
                <a:gd name="T13" fmla="*/ 282 h 282"/>
                <a:gd name="T14" fmla="*/ 12 w 78"/>
                <a:gd name="T15" fmla="*/ 0 h 282"/>
                <a:gd name="T16" fmla="*/ 12 w 78"/>
                <a:gd name="T17" fmla="*/ 180 h 282"/>
                <a:gd name="T18" fmla="*/ 18 w 78"/>
                <a:gd name="T19" fmla="*/ 174 h 282"/>
                <a:gd name="T20" fmla="*/ 18 w 78"/>
                <a:gd name="T21" fmla="*/ 210 h 282"/>
                <a:gd name="T22" fmla="*/ 18 w 78"/>
                <a:gd name="T23" fmla="*/ 84 h 282"/>
                <a:gd name="T24" fmla="*/ 18 w 78"/>
                <a:gd name="T25" fmla="*/ 168 h 282"/>
                <a:gd name="T26" fmla="*/ 24 w 78"/>
                <a:gd name="T27" fmla="*/ 216 h 282"/>
                <a:gd name="T28" fmla="*/ 24 w 78"/>
                <a:gd name="T29" fmla="*/ 120 h 282"/>
                <a:gd name="T30" fmla="*/ 24 w 78"/>
                <a:gd name="T31" fmla="*/ 174 h 282"/>
                <a:gd name="T32" fmla="*/ 30 w 78"/>
                <a:gd name="T33" fmla="*/ 192 h 282"/>
                <a:gd name="T34" fmla="*/ 30 w 78"/>
                <a:gd name="T35" fmla="*/ 132 h 282"/>
                <a:gd name="T36" fmla="*/ 30 w 78"/>
                <a:gd name="T37" fmla="*/ 144 h 282"/>
                <a:gd name="T38" fmla="*/ 36 w 78"/>
                <a:gd name="T39" fmla="*/ 168 h 282"/>
                <a:gd name="T40" fmla="*/ 36 w 78"/>
                <a:gd name="T41" fmla="*/ 180 h 282"/>
                <a:gd name="T42" fmla="*/ 36 w 78"/>
                <a:gd name="T43" fmla="*/ 132 h 282"/>
                <a:gd name="T44" fmla="*/ 36 w 78"/>
                <a:gd name="T45" fmla="*/ 156 h 282"/>
                <a:gd name="T46" fmla="*/ 42 w 78"/>
                <a:gd name="T47" fmla="*/ 150 h 282"/>
                <a:gd name="T48" fmla="*/ 42 w 78"/>
                <a:gd name="T49" fmla="*/ 180 h 282"/>
                <a:gd name="T50" fmla="*/ 42 w 78"/>
                <a:gd name="T51" fmla="*/ 144 h 282"/>
                <a:gd name="T52" fmla="*/ 42 w 78"/>
                <a:gd name="T53" fmla="*/ 168 h 282"/>
                <a:gd name="T54" fmla="*/ 48 w 78"/>
                <a:gd name="T55" fmla="*/ 156 h 282"/>
                <a:gd name="T56" fmla="*/ 48 w 78"/>
                <a:gd name="T57" fmla="*/ 192 h 282"/>
                <a:gd name="T58" fmla="*/ 48 w 78"/>
                <a:gd name="T59" fmla="*/ 126 h 282"/>
                <a:gd name="T60" fmla="*/ 48 w 78"/>
                <a:gd name="T61" fmla="*/ 168 h 282"/>
                <a:gd name="T62" fmla="*/ 54 w 78"/>
                <a:gd name="T63" fmla="*/ 156 h 282"/>
                <a:gd name="T64" fmla="*/ 54 w 78"/>
                <a:gd name="T65" fmla="*/ 174 h 282"/>
                <a:gd name="T66" fmla="*/ 54 w 78"/>
                <a:gd name="T67" fmla="*/ 150 h 282"/>
                <a:gd name="T68" fmla="*/ 60 w 78"/>
                <a:gd name="T69" fmla="*/ 162 h 282"/>
                <a:gd name="T70" fmla="*/ 60 w 78"/>
                <a:gd name="T71" fmla="*/ 174 h 282"/>
                <a:gd name="T72" fmla="*/ 60 w 78"/>
                <a:gd name="T73" fmla="*/ 144 h 282"/>
                <a:gd name="T74" fmla="*/ 60 w 78"/>
                <a:gd name="T75" fmla="*/ 162 h 282"/>
                <a:gd name="T76" fmla="*/ 66 w 78"/>
                <a:gd name="T77" fmla="*/ 156 h 282"/>
                <a:gd name="T78" fmla="*/ 66 w 78"/>
                <a:gd name="T79" fmla="*/ 174 h 282"/>
                <a:gd name="T80" fmla="*/ 66 w 78"/>
                <a:gd name="T81" fmla="*/ 144 h 282"/>
                <a:gd name="T82" fmla="*/ 66 w 78"/>
                <a:gd name="T83" fmla="*/ 156 h 282"/>
                <a:gd name="T84" fmla="*/ 72 w 78"/>
                <a:gd name="T85" fmla="*/ 168 h 282"/>
                <a:gd name="T86" fmla="*/ 72 w 78"/>
                <a:gd name="T87" fmla="*/ 174 h 282"/>
                <a:gd name="T88" fmla="*/ 72 w 78"/>
                <a:gd name="T89" fmla="*/ 144 h 282"/>
                <a:gd name="T90" fmla="*/ 72 w 78"/>
                <a:gd name="T91" fmla="*/ 150 h 282"/>
                <a:gd name="T92" fmla="*/ 78 w 78"/>
                <a:gd name="T93" fmla="*/ 156 h 282"/>
                <a:gd name="T94" fmla="*/ 78 w 78"/>
                <a:gd name="T95" fmla="*/ 16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" h="282">
                  <a:moveTo>
                    <a:pt x="0" y="138"/>
                  </a:moveTo>
                  <a:lnTo>
                    <a:pt x="6" y="168"/>
                  </a:lnTo>
                  <a:lnTo>
                    <a:pt x="6" y="234"/>
                  </a:lnTo>
                  <a:lnTo>
                    <a:pt x="6" y="60"/>
                  </a:lnTo>
                  <a:lnTo>
                    <a:pt x="6" y="96"/>
                  </a:lnTo>
                  <a:lnTo>
                    <a:pt x="12" y="162"/>
                  </a:lnTo>
                  <a:lnTo>
                    <a:pt x="12" y="282"/>
                  </a:lnTo>
                  <a:lnTo>
                    <a:pt x="12" y="0"/>
                  </a:lnTo>
                  <a:lnTo>
                    <a:pt x="12" y="180"/>
                  </a:lnTo>
                  <a:lnTo>
                    <a:pt x="18" y="174"/>
                  </a:lnTo>
                  <a:lnTo>
                    <a:pt x="18" y="210"/>
                  </a:lnTo>
                  <a:lnTo>
                    <a:pt x="18" y="84"/>
                  </a:lnTo>
                  <a:lnTo>
                    <a:pt x="18" y="168"/>
                  </a:lnTo>
                  <a:lnTo>
                    <a:pt x="24" y="216"/>
                  </a:lnTo>
                  <a:lnTo>
                    <a:pt x="24" y="120"/>
                  </a:lnTo>
                  <a:lnTo>
                    <a:pt x="24" y="174"/>
                  </a:lnTo>
                  <a:lnTo>
                    <a:pt x="30" y="192"/>
                  </a:lnTo>
                  <a:lnTo>
                    <a:pt x="30" y="132"/>
                  </a:lnTo>
                  <a:lnTo>
                    <a:pt x="30" y="144"/>
                  </a:lnTo>
                  <a:lnTo>
                    <a:pt x="36" y="168"/>
                  </a:lnTo>
                  <a:lnTo>
                    <a:pt x="36" y="180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42" y="150"/>
                  </a:lnTo>
                  <a:lnTo>
                    <a:pt x="42" y="180"/>
                  </a:lnTo>
                  <a:lnTo>
                    <a:pt x="42" y="144"/>
                  </a:lnTo>
                  <a:lnTo>
                    <a:pt x="42" y="168"/>
                  </a:lnTo>
                  <a:lnTo>
                    <a:pt x="48" y="156"/>
                  </a:lnTo>
                  <a:lnTo>
                    <a:pt x="48" y="192"/>
                  </a:lnTo>
                  <a:lnTo>
                    <a:pt x="48" y="126"/>
                  </a:lnTo>
                  <a:lnTo>
                    <a:pt x="48" y="168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50"/>
                  </a:lnTo>
                  <a:lnTo>
                    <a:pt x="60" y="162"/>
                  </a:lnTo>
                  <a:lnTo>
                    <a:pt x="60" y="174"/>
                  </a:lnTo>
                  <a:lnTo>
                    <a:pt x="60" y="144"/>
                  </a:lnTo>
                  <a:lnTo>
                    <a:pt x="60" y="162"/>
                  </a:lnTo>
                  <a:lnTo>
                    <a:pt x="66" y="156"/>
                  </a:lnTo>
                  <a:lnTo>
                    <a:pt x="66" y="174"/>
                  </a:lnTo>
                  <a:lnTo>
                    <a:pt x="66" y="144"/>
                  </a:lnTo>
                  <a:lnTo>
                    <a:pt x="66" y="156"/>
                  </a:lnTo>
                  <a:lnTo>
                    <a:pt x="72" y="168"/>
                  </a:lnTo>
                  <a:lnTo>
                    <a:pt x="72" y="174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78" y="156"/>
                  </a:lnTo>
                  <a:lnTo>
                    <a:pt x="78" y="16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81"/>
            <p:cNvSpPr>
              <a:spLocks/>
            </p:cNvSpPr>
            <p:nvPr/>
          </p:nvSpPr>
          <p:spPr bwMode="auto">
            <a:xfrm>
              <a:off x="6572250" y="1257300"/>
              <a:ext cx="123825" cy="695325"/>
            </a:xfrm>
            <a:custGeom>
              <a:avLst/>
              <a:gdLst>
                <a:gd name="T0" fmla="*/ 0 w 78"/>
                <a:gd name="T1" fmla="*/ 210 h 438"/>
                <a:gd name="T2" fmla="*/ 0 w 78"/>
                <a:gd name="T3" fmla="*/ 264 h 438"/>
                <a:gd name="T4" fmla="*/ 0 w 78"/>
                <a:gd name="T5" fmla="*/ 240 h 438"/>
                <a:gd name="T6" fmla="*/ 6 w 78"/>
                <a:gd name="T7" fmla="*/ 234 h 438"/>
                <a:gd name="T8" fmla="*/ 6 w 78"/>
                <a:gd name="T9" fmla="*/ 438 h 438"/>
                <a:gd name="T10" fmla="*/ 6 w 78"/>
                <a:gd name="T11" fmla="*/ 0 h 438"/>
                <a:gd name="T12" fmla="*/ 12 w 78"/>
                <a:gd name="T13" fmla="*/ 78 h 438"/>
                <a:gd name="T14" fmla="*/ 12 w 78"/>
                <a:gd name="T15" fmla="*/ 438 h 438"/>
                <a:gd name="T16" fmla="*/ 12 w 78"/>
                <a:gd name="T17" fmla="*/ 336 h 438"/>
                <a:gd name="T18" fmla="*/ 18 w 78"/>
                <a:gd name="T19" fmla="*/ 252 h 438"/>
                <a:gd name="T20" fmla="*/ 18 w 78"/>
                <a:gd name="T21" fmla="*/ 318 h 438"/>
                <a:gd name="T22" fmla="*/ 18 w 78"/>
                <a:gd name="T23" fmla="*/ 162 h 438"/>
                <a:gd name="T24" fmla="*/ 18 w 78"/>
                <a:gd name="T25" fmla="*/ 270 h 438"/>
                <a:gd name="T26" fmla="*/ 24 w 78"/>
                <a:gd name="T27" fmla="*/ 270 h 438"/>
                <a:gd name="T28" fmla="*/ 24 w 78"/>
                <a:gd name="T29" fmla="*/ 306 h 438"/>
                <a:gd name="T30" fmla="*/ 24 w 78"/>
                <a:gd name="T31" fmla="*/ 192 h 438"/>
                <a:gd name="T32" fmla="*/ 24 w 78"/>
                <a:gd name="T33" fmla="*/ 234 h 438"/>
                <a:gd name="T34" fmla="*/ 30 w 78"/>
                <a:gd name="T35" fmla="*/ 288 h 438"/>
                <a:gd name="T36" fmla="*/ 30 w 78"/>
                <a:gd name="T37" fmla="*/ 222 h 438"/>
                <a:gd name="T38" fmla="*/ 30 w 78"/>
                <a:gd name="T39" fmla="*/ 264 h 438"/>
                <a:gd name="T40" fmla="*/ 36 w 78"/>
                <a:gd name="T41" fmla="*/ 252 h 438"/>
                <a:gd name="T42" fmla="*/ 36 w 78"/>
                <a:gd name="T43" fmla="*/ 300 h 438"/>
                <a:gd name="T44" fmla="*/ 36 w 78"/>
                <a:gd name="T45" fmla="*/ 192 h 438"/>
                <a:gd name="T46" fmla="*/ 36 w 78"/>
                <a:gd name="T47" fmla="*/ 222 h 438"/>
                <a:gd name="T48" fmla="*/ 42 w 78"/>
                <a:gd name="T49" fmla="*/ 252 h 438"/>
                <a:gd name="T50" fmla="*/ 42 w 78"/>
                <a:gd name="T51" fmla="*/ 276 h 438"/>
                <a:gd name="T52" fmla="*/ 42 w 78"/>
                <a:gd name="T53" fmla="*/ 216 h 438"/>
                <a:gd name="T54" fmla="*/ 42 w 78"/>
                <a:gd name="T55" fmla="*/ 246 h 438"/>
                <a:gd name="T56" fmla="*/ 48 w 78"/>
                <a:gd name="T57" fmla="*/ 234 h 438"/>
                <a:gd name="T58" fmla="*/ 48 w 78"/>
                <a:gd name="T59" fmla="*/ 270 h 438"/>
                <a:gd name="T60" fmla="*/ 48 w 78"/>
                <a:gd name="T61" fmla="*/ 222 h 438"/>
                <a:gd name="T62" fmla="*/ 48 w 78"/>
                <a:gd name="T63" fmla="*/ 246 h 438"/>
                <a:gd name="T64" fmla="*/ 54 w 78"/>
                <a:gd name="T65" fmla="*/ 264 h 438"/>
                <a:gd name="T66" fmla="*/ 54 w 78"/>
                <a:gd name="T67" fmla="*/ 234 h 438"/>
                <a:gd name="T68" fmla="*/ 54 w 78"/>
                <a:gd name="T69" fmla="*/ 270 h 438"/>
                <a:gd name="T70" fmla="*/ 60 w 78"/>
                <a:gd name="T71" fmla="*/ 246 h 438"/>
                <a:gd name="T72" fmla="*/ 60 w 78"/>
                <a:gd name="T73" fmla="*/ 282 h 438"/>
                <a:gd name="T74" fmla="*/ 60 w 78"/>
                <a:gd name="T75" fmla="*/ 210 h 438"/>
                <a:gd name="T76" fmla="*/ 60 w 78"/>
                <a:gd name="T77" fmla="*/ 252 h 438"/>
                <a:gd name="T78" fmla="*/ 66 w 78"/>
                <a:gd name="T79" fmla="*/ 264 h 438"/>
                <a:gd name="T80" fmla="*/ 66 w 78"/>
                <a:gd name="T81" fmla="*/ 234 h 438"/>
                <a:gd name="T82" fmla="*/ 66 w 78"/>
                <a:gd name="T83" fmla="*/ 252 h 438"/>
                <a:gd name="T84" fmla="*/ 72 w 78"/>
                <a:gd name="T85" fmla="*/ 258 h 438"/>
                <a:gd name="T86" fmla="*/ 72 w 78"/>
                <a:gd name="T87" fmla="*/ 270 h 438"/>
                <a:gd name="T88" fmla="*/ 72 w 78"/>
                <a:gd name="T89" fmla="*/ 234 h 438"/>
                <a:gd name="T90" fmla="*/ 72 w 78"/>
                <a:gd name="T91" fmla="*/ 258 h 438"/>
                <a:gd name="T92" fmla="*/ 78 w 78"/>
                <a:gd name="T93" fmla="*/ 25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" h="438">
                  <a:moveTo>
                    <a:pt x="0" y="210"/>
                  </a:moveTo>
                  <a:lnTo>
                    <a:pt x="0" y="264"/>
                  </a:lnTo>
                  <a:lnTo>
                    <a:pt x="0" y="240"/>
                  </a:lnTo>
                  <a:lnTo>
                    <a:pt x="6" y="234"/>
                  </a:lnTo>
                  <a:lnTo>
                    <a:pt x="6" y="438"/>
                  </a:lnTo>
                  <a:lnTo>
                    <a:pt x="6" y="0"/>
                  </a:lnTo>
                  <a:lnTo>
                    <a:pt x="12" y="78"/>
                  </a:lnTo>
                  <a:lnTo>
                    <a:pt x="12" y="438"/>
                  </a:lnTo>
                  <a:lnTo>
                    <a:pt x="12" y="336"/>
                  </a:lnTo>
                  <a:lnTo>
                    <a:pt x="18" y="252"/>
                  </a:lnTo>
                  <a:lnTo>
                    <a:pt x="18" y="318"/>
                  </a:lnTo>
                  <a:lnTo>
                    <a:pt x="18" y="162"/>
                  </a:lnTo>
                  <a:lnTo>
                    <a:pt x="18" y="270"/>
                  </a:lnTo>
                  <a:lnTo>
                    <a:pt x="24" y="270"/>
                  </a:lnTo>
                  <a:lnTo>
                    <a:pt x="24" y="306"/>
                  </a:lnTo>
                  <a:lnTo>
                    <a:pt x="24" y="192"/>
                  </a:lnTo>
                  <a:lnTo>
                    <a:pt x="24" y="234"/>
                  </a:lnTo>
                  <a:lnTo>
                    <a:pt x="30" y="288"/>
                  </a:lnTo>
                  <a:lnTo>
                    <a:pt x="30" y="222"/>
                  </a:lnTo>
                  <a:lnTo>
                    <a:pt x="30" y="264"/>
                  </a:lnTo>
                  <a:lnTo>
                    <a:pt x="36" y="252"/>
                  </a:lnTo>
                  <a:lnTo>
                    <a:pt x="36" y="300"/>
                  </a:lnTo>
                  <a:lnTo>
                    <a:pt x="36" y="192"/>
                  </a:lnTo>
                  <a:lnTo>
                    <a:pt x="36" y="222"/>
                  </a:lnTo>
                  <a:lnTo>
                    <a:pt x="42" y="252"/>
                  </a:lnTo>
                  <a:lnTo>
                    <a:pt x="42" y="276"/>
                  </a:lnTo>
                  <a:lnTo>
                    <a:pt x="42" y="216"/>
                  </a:lnTo>
                  <a:lnTo>
                    <a:pt x="42" y="246"/>
                  </a:lnTo>
                  <a:lnTo>
                    <a:pt x="48" y="234"/>
                  </a:lnTo>
                  <a:lnTo>
                    <a:pt x="48" y="270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64"/>
                  </a:lnTo>
                  <a:lnTo>
                    <a:pt x="54" y="234"/>
                  </a:lnTo>
                  <a:lnTo>
                    <a:pt x="54" y="270"/>
                  </a:lnTo>
                  <a:lnTo>
                    <a:pt x="60" y="246"/>
                  </a:lnTo>
                  <a:lnTo>
                    <a:pt x="60" y="282"/>
                  </a:lnTo>
                  <a:lnTo>
                    <a:pt x="60" y="210"/>
                  </a:lnTo>
                  <a:lnTo>
                    <a:pt x="60" y="252"/>
                  </a:lnTo>
                  <a:lnTo>
                    <a:pt x="66" y="264"/>
                  </a:lnTo>
                  <a:lnTo>
                    <a:pt x="66" y="234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72" y="270"/>
                  </a:lnTo>
                  <a:lnTo>
                    <a:pt x="72" y="234"/>
                  </a:lnTo>
                  <a:lnTo>
                    <a:pt x="72" y="258"/>
                  </a:lnTo>
                  <a:lnTo>
                    <a:pt x="78" y="25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1" name="Rectangle 90"/>
          <p:cNvSpPr/>
          <p:nvPr/>
        </p:nvSpPr>
        <p:spPr>
          <a:xfrm>
            <a:off x="455672" y="3429000"/>
            <a:ext cx="458457" cy="1809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Arrow Connector 87"/>
          <p:cNvCxnSpPr/>
          <p:nvPr/>
        </p:nvCxnSpPr>
        <p:spPr>
          <a:xfrm rot="5400000">
            <a:off x="5786450" y="4919950"/>
            <a:ext cx="44709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5400000">
            <a:off x="4043651" y="4919949"/>
            <a:ext cx="44709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5400000">
            <a:off x="1414751" y="4919950"/>
            <a:ext cx="44709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448014" y="1408088"/>
            <a:ext cx="4268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The distance matrix is symmetric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The diagonal is zero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Cells close to the diagonal are very small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80209" y="5600700"/>
            <a:ext cx="5400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Matrix Profile: </a:t>
            </a:r>
            <a:r>
              <a:rPr lang="en-US" dirty="0"/>
              <a:t>a vector of distance between each subsequence and its nearest neighbor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448014" y="3833183"/>
            <a:ext cx="45490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i="1" dirty="0" err="1">
                <a:solidFill>
                  <a:srgbClr val="7030A0"/>
                </a:solidFill>
              </a:rPr>
              <a:t>d</a:t>
            </a:r>
            <a:r>
              <a:rPr lang="en-US" altLang="zh-CN" i="1" baseline="-25000" dirty="0" err="1">
                <a:solidFill>
                  <a:srgbClr val="7030A0"/>
                </a:solidFill>
              </a:rPr>
              <a:t>i,j</a:t>
            </a:r>
            <a:r>
              <a:rPr lang="en-US" altLang="zh-CN" dirty="0">
                <a:solidFill>
                  <a:srgbClr val="7030A0"/>
                </a:solidFill>
              </a:rPr>
              <a:t> is the distance between the </a:t>
            </a:r>
            <a:r>
              <a:rPr lang="en-US" altLang="zh-CN" i="1" dirty="0" err="1">
                <a:solidFill>
                  <a:srgbClr val="7030A0"/>
                </a:solidFill>
              </a:rPr>
              <a:t>i</a:t>
            </a:r>
            <a:r>
              <a:rPr lang="en-US" altLang="zh-CN" baseline="30000" dirty="0" err="1">
                <a:solidFill>
                  <a:srgbClr val="7030A0"/>
                </a:solidFill>
              </a:rPr>
              <a:t>th</a:t>
            </a:r>
            <a:r>
              <a:rPr lang="en-US" altLang="zh-CN" dirty="0">
                <a:solidFill>
                  <a:srgbClr val="7030A0"/>
                </a:solidFill>
              </a:rPr>
              <a:t> window and the </a:t>
            </a:r>
            <a:r>
              <a:rPr lang="en-US" altLang="zh-CN" i="1" dirty="0" err="1">
                <a:solidFill>
                  <a:srgbClr val="7030A0"/>
                </a:solidFill>
              </a:rPr>
              <a:t>j</a:t>
            </a:r>
            <a:r>
              <a:rPr lang="en-US" altLang="zh-CN" baseline="30000" dirty="0" err="1">
                <a:solidFill>
                  <a:srgbClr val="7030A0"/>
                </a:solidFill>
              </a:rPr>
              <a:t>th</a:t>
            </a:r>
            <a:r>
              <a:rPr lang="en-US" altLang="zh-CN" dirty="0">
                <a:solidFill>
                  <a:srgbClr val="7030A0"/>
                </a:solidFill>
              </a:rPr>
              <a:t> window of the time series </a:t>
            </a:r>
            <a:endParaRPr lang="en-US" i="1" dirty="0">
              <a:solidFill>
                <a:srgbClr val="7030A0"/>
              </a:solidFill>
            </a:endParaRPr>
          </a:p>
        </p:txBody>
      </p:sp>
      <p:graphicFrame>
        <p:nvGraphicFramePr>
          <p:cNvPr id="115" name="Table 114"/>
          <p:cNvGraphicFramePr>
            <a:graphicFrameLocks noGrp="1"/>
          </p:cNvGraphicFramePr>
          <p:nvPr>
            <p:extLst/>
          </p:nvPr>
        </p:nvGraphicFramePr>
        <p:xfrm>
          <a:off x="1225846" y="1943100"/>
          <a:ext cx="5287423" cy="27532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2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2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05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05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14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159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1,1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1,2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1,n-m+1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4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2,1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2,2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2,n-m+1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233">
                <a:tc>
                  <a:txBody>
                    <a:bodyPr/>
                    <a:lstStyle/>
                    <a:p>
                      <a:pPr algn="ctr"/>
                      <a:r>
                        <a:rPr lang="is-IS" altLang="zh-CN" sz="1800" i="1" baseline="0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baseline="0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baseline="0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35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i,1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i,2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i="1" baseline="0" dirty="0" err="1">
                          <a:solidFill>
                            <a:srgbClr val="7030A0"/>
                          </a:solidFill>
                        </a:rPr>
                        <a:t>d</a:t>
                      </a:r>
                      <a:r>
                        <a:rPr lang="en-US" altLang="zh-CN" sz="1800" b="1" i="1" baseline="-25000" dirty="0" err="1">
                          <a:solidFill>
                            <a:srgbClr val="7030A0"/>
                          </a:solidFill>
                        </a:rPr>
                        <a:t>i,j</a:t>
                      </a:r>
                      <a:endParaRPr lang="en-US" sz="1800" b="1" i="1" dirty="0">
                        <a:solidFill>
                          <a:srgbClr val="7030A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i,n-m+1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351">
                <a:tc>
                  <a:txBody>
                    <a:bodyPr/>
                    <a:lstStyle/>
                    <a:p>
                      <a:pPr algn="ctr"/>
                      <a:r>
                        <a:rPr lang="is-IS" altLang="zh-CN" sz="1800" i="1" baseline="0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baseline="0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baseline="0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35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n-m+1,1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n-m+1,2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n-m+1,n-m+1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06" name="Straight Arrow Connector 105"/>
          <p:cNvCxnSpPr>
            <a:endCxn id="23" idx="1"/>
          </p:cNvCxnSpPr>
          <p:nvPr/>
        </p:nvCxnSpPr>
        <p:spPr>
          <a:xfrm>
            <a:off x="4489450" y="3609975"/>
            <a:ext cx="2958564" cy="5463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" name="Rectangle 121"/>
          <p:cNvSpPr/>
          <p:nvPr/>
        </p:nvSpPr>
        <p:spPr>
          <a:xfrm>
            <a:off x="4152900" y="1143000"/>
            <a:ext cx="214174" cy="55805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8962" y="3314700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 err="1">
                <a:solidFill>
                  <a:srgbClr val="7030A0"/>
                </a:solidFill>
              </a:rPr>
              <a:t>i</a:t>
            </a:r>
            <a:r>
              <a:rPr lang="en-US" altLang="zh-CN" baseline="30000" dirty="0" err="1">
                <a:solidFill>
                  <a:srgbClr val="7030A0"/>
                </a:solidFill>
              </a:rPr>
              <a:t>th</a:t>
            </a:r>
            <a:endParaRPr lang="en-US" baseline="30000" dirty="0"/>
          </a:p>
        </p:txBody>
      </p:sp>
      <p:sp>
        <p:nvSpPr>
          <p:cNvPr id="123" name="Rectangle 122"/>
          <p:cNvSpPr/>
          <p:nvPr/>
        </p:nvSpPr>
        <p:spPr>
          <a:xfrm>
            <a:off x="4058083" y="714555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 err="1">
                <a:solidFill>
                  <a:srgbClr val="7030A0"/>
                </a:solidFill>
              </a:rPr>
              <a:t>j</a:t>
            </a:r>
            <a:r>
              <a:rPr lang="en-US" altLang="zh-CN" baseline="30000" dirty="0" err="1">
                <a:solidFill>
                  <a:srgbClr val="7030A0"/>
                </a:solidFill>
              </a:rPr>
              <a:t>th</a:t>
            </a:r>
            <a:endParaRPr lang="en-US" baseline="30000" dirty="0"/>
          </a:p>
        </p:txBody>
      </p:sp>
      <p:cxnSp>
        <p:nvCxnSpPr>
          <p:cNvPr id="129" name="Straight Arrow Connector 128"/>
          <p:cNvCxnSpPr/>
          <p:nvPr/>
        </p:nvCxnSpPr>
        <p:spPr>
          <a:xfrm rot="5400000">
            <a:off x="2328261" y="4919951"/>
            <a:ext cx="44709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1610293" y="4731707"/>
            <a:ext cx="7563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Min(D</a:t>
            </a:r>
            <a:r>
              <a:rPr lang="en-US" altLang="zh-CN" sz="1400" i="1" baseline="-25000" dirty="0"/>
              <a:t>1</a:t>
            </a:r>
            <a:r>
              <a:rPr lang="en-US" sz="1400" i="1" dirty="0"/>
              <a:t>)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2552700" y="4731706"/>
            <a:ext cx="7563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Min(D</a:t>
            </a:r>
            <a:r>
              <a:rPr lang="en-US" sz="1400" i="1" baseline="-25000" dirty="0"/>
              <a:t>2</a:t>
            </a:r>
            <a:r>
              <a:rPr lang="en-US" sz="1400" i="1" dirty="0"/>
              <a:t>)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036682" y="4724636"/>
            <a:ext cx="108801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Min(D</a:t>
            </a:r>
            <a:r>
              <a:rPr lang="en-US" sz="1400" i="1" baseline="-25000" dirty="0"/>
              <a:t>n-m+1</a:t>
            </a:r>
            <a:r>
              <a:rPr lang="en-US" sz="1400" i="1" dirty="0"/>
              <a:t>)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4315583" y="4731705"/>
            <a:ext cx="7563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Min(D</a:t>
            </a:r>
            <a:r>
              <a:rPr lang="en-US" sz="1400" i="1" baseline="-25000" dirty="0"/>
              <a:t>i</a:t>
            </a:r>
            <a:r>
              <a:rPr lang="en-US" sz="1400" i="1" dirty="0"/>
              <a:t>)</a:t>
            </a:r>
          </a:p>
        </p:txBody>
      </p:sp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402659"/>
              </p:ext>
            </p:extLst>
          </p:nvPr>
        </p:nvGraphicFramePr>
        <p:xfrm>
          <a:off x="1238419" y="5143501"/>
          <a:ext cx="5287423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2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2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0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0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14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P</a:t>
                      </a:r>
                      <a:r>
                        <a:rPr lang="en-US" altLang="zh-CN" sz="1800" i="1" baseline="-25000" dirty="0"/>
                        <a:t>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P</a:t>
                      </a:r>
                      <a:r>
                        <a:rPr lang="en-US" altLang="zh-CN" sz="1800" i="1" baseline="-25000" dirty="0"/>
                        <a:t>2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i="1" dirty="0"/>
                        <a:t>...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P</a:t>
                      </a:r>
                      <a:r>
                        <a:rPr lang="en-US" altLang="zh-CN" sz="1800" i="1" baseline="-25000" dirty="0"/>
                        <a:t>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97678"/>
            <a:ext cx="10515600" cy="1325563"/>
          </a:xfrm>
        </p:spPr>
        <p:txBody>
          <a:bodyPr/>
          <a:lstStyle/>
          <a:p>
            <a:r>
              <a:rPr lang="en-US" dirty="0"/>
              <a:t>Matrix Profile from Distance Profiles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3484" y="1961716"/>
            <a:ext cx="729687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  <a:r>
              <a:rPr lang="en-US" i="1" baseline="-25000" dirty="0"/>
              <a:t>1</a:t>
            </a:r>
          </a:p>
          <a:p>
            <a:endParaRPr lang="en-US" i="1" baseline="-25000" dirty="0"/>
          </a:p>
          <a:p>
            <a:r>
              <a:rPr lang="en-US" i="1" dirty="0"/>
              <a:t>D</a:t>
            </a:r>
            <a:r>
              <a:rPr lang="en-US" i="1" baseline="-25000" dirty="0"/>
              <a:t>2</a:t>
            </a:r>
          </a:p>
          <a:p>
            <a:endParaRPr lang="en-US" i="1" baseline="-25000" dirty="0"/>
          </a:p>
          <a:p>
            <a:endParaRPr lang="en-US" i="1" baseline="-25000" dirty="0"/>
          </a:p>
          <a:p>
            <a:endParaRPr lang="en-US" i="1" dirty="0"/>
          </a:p>
          <a:p>
            <a:r>
              <a:rPr lang="en-US" i="1" dirty="0"/>
              <a:t>D</a:t>
            </a:r>
            <a:r>
              <a:rPr lang="en-US" i="1" baseline="-25000" dirty="0"/>
              <a:t>i</a:t>
            </a:r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D</a:t>
            </a:r>
            <a:r>
              <a:rPr lang="en-US" i="1" baseline="-25000" dirty="0"/>
              <a:t>n-m+1</a:t>
            </a:r>
          </a:p>
          <a:p>
            <a:endParaRPr lang="en-US" i="1" baseline="-25000" dirty="0"/>
          </a:p>
        </p:txBody>
      </p:sp>
    </p:spTree>
    <p:extLst>
      <p:ext uri="{BB962C8B-B14F-4D97-AF65-F5344CB8AC3E}">
        <p14:creationId xmlns:p14="http://schemas.microsoft.com/office/powerpoint/2010/main" val="486193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02224" y="81804"/>
            <a:ext cx="12089775" cy="1959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4400" kern="0" dirty="0">
                <a:latin typeface="+mj-lt"/>
                <a:ea typeface="+mj-ea"/>
                <a:cs typeface="+mj-cs"/>
              </a:rPr>
              <a:t>What are Time Series?    1 of 2</a:t>
            </a:r>
          </a:p>
          <a:p>
            <a:pPr>
              <a:spcBef>
                <a:spcPct val="20000"/>
              </a:spcBef>
              <a:defRPr/>
            </a:pPr>
            <a:r>
              <a:rPr lang="en-US" sz="2800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A time series is a collection of observations made sequentially in time. </a:t>
            </a:r>
          </a:p>
          <a:p>
            <a:pPr>
              <a:spcBef>
                <a:spcPct val="20000"/>
              </a:spcBef>
              <a:defRPr/>
            </a:pPr>
            <a:r>
              <a:rPr lang="en-US" sz="2400" kern="0" dirty="0">
                <a:latin typeface="+mj-lt"/>
                <a:ea typeface="+mj-ea"/>
                <a:cs typeface="+mj-cs"/>
              </a:rPr>
              <a:t>More than most types of data, time series lend themselves to </a:t>
            </a:r>
            <a:r>
              <a:rPr lang="en-US" sz="2400" i="1" kern="0" dirty="0">
                <a:latin typeface="+mj-lt"/>
                <a:ea typeface="+mj-ea"/>
                <a:cs typeface="+mj-cs"/>
              </a:rPr>
              <a:t>visual</a:t>
            </a:r>
            <a:r>
              <a:rPr lang="en-US" sz="2400" kern="0" dirty="0">
                <a:latin typeface="+mj-lt"/>
                <a:ea typeface="+mj-ea"/>
                <a:cs typeface="+mj-cs"/>
              </a:rPr>
              <a:t> inspection and intuitions…</a:t>
            </a:r>
          </a:p>
          <a:p>
            <a:pPr>
              <a:spcBef>
                <a:spcPct val="20000"/>
              </a:spcBef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49726" y="2377213"/>
            <a:ext cx="3897313" cy="261696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5749726" y="2377212"/>
            <a:ext cx="3897313" cy="1444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749726" y="2377213"/>
            <a:ext cx="3897313" cy="2616969"/>
          </a:xfrm>
          <a:custGeom>
            <a:avLst/>
            <a:gdLst/>
            <a:ahLst/>
            <a:cxnLst>
              <a:cxn ang="0">
                <a:pos x="0" y="341"/>
              </a:cxn>
              <a:cxn ang="0">
                <a:pos x="433" y="341"/>
              </a:cxn>
              <a:cxn ang="0">
                <a:pos x="433" y="0"/>
              </a:cxn>
            </a:cxnLst>
            <a:rect l="0" t="0" r="r" b="b"/>
            <a:pathLst>
              <a:path w="433" h="341">
                <a:moveTo>
                  <a:pt x="0" y="341"/>
                </a:moveTo>
                <a:lnTo>
                  <a:pt x="433" y="341"/>
                </a:lnTo>
                <a:lnTo>
                  <a:pt x="433" y="0"/>
                </a:lnTo>
              </a:path>
            </a:pathLst>
          </a:cu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5749725" y="2377213"/>
            <a:ext cx="1588" cy="2616969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5749726" y="4994182"/>
            <a:ext cx="3897313" cy="1444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5749725" y="2377213"/>
            <a:ext cx="1588" cy="2616969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5749725" y="4963853"/>
            <a:ext cx="1588" cy="30329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5749725" y="2377213"/>
            <a:ext cx="1588" cy="30329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722739" y="5024512"/>
            <a:ext cx="74613" cy="16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kern="0">
                <a:latin typeface="Helvetica" pitchFamily="34" charset="0"/>
              </a:rPr>
              <a:t>0</a:t>
            </a:r>
            <a:endParaRPr lang="en-US" sz="3200" kern="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6137075" y="4963853"/>
            <a:ext cx="1588" cy="30329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6137075" y="2377213"/>
            <a:ext cx="1588" cy="30329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V="1">
            <a:off x="6532363" y="4963853"/>
            <a:ext cx="1588" cy="30329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6532363" y="2377213"/>
            <a:ext cx="1588" cy="30329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441876" y="5024512"/>
            <a:ext cx="225425" cy="16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kern="0">
                <a:latin typeface="Helvetica" pitchFamily="34" charset="0"/>
              </a:rPr>
              <a:t>100</a:t>
            </a:r>
            <a:endParaRPr lang="en-US" sz="3200" kern="0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flipV="1">
            <a:off x="6919713" y="4963853"/>
            <a:ext cx="1588" cy="30329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6919713" y="2377213"/>
            <a:ext cx="1588" cy="30329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 flipV="1">
            <a:off x="7307063" y="4963853"/>
            <a:ext cx="1588" cy="30329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7307063" y="2377213"/>
            <a:ext cx="1588" cy="30329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216576" y="5024512"/>
            <a:ext cx="225425" cy="16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kern="0" dirty="0">
                <a:latin typeface="Helvetica" pitchFamily="34" charset="0"/>
              </a:rPr>
              <a:t>200</a:t>
            </a:r>
            <a:endParaRPr lang="en-US" sz="3200" kern="0" dirty="0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V="1">
            <a:off x="7702351" y="4963853"/>
            <a:ext cx="1588" cy="30329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>
            <a:off x="7702351" y="2377213"/>
            <a:ext cx="1588" cy="30329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27" name="Line 30"/>
          <p:cNvSpPr>
            <a:spLocks noChangeShapeType="1"/>
          </p:cNvSpPr>
          <p:nvPr/>
        </p:nvSpPr>
        <p:spPr bwMode="auto">
          <a:xfrm flipV="1">
            <a:off x="8089701" y="4963853"/>
            <a:ext cx="1588" cy="30329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>
            <a:off x="8089701" y="2377213"/>
            <a:ext cx="1588" cy="30329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7999214" y="5024512"/>
            <a:ext cx="225425" cy="16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kern="0">
                <a:latin typeface="Helvetica" pitchFamily="34" charset="0"/>
              </a:rPr>
              <a:t>300</a:t>
            </a:r>
            <a:endParaRPr lang="en-US" sz="3200" kern="0"/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 flipV="1">
            <a:off x="8477051" y="4963853"/>
            <a:ext cx="1588" cy="30329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>
            <a:off x="8477051" y="2377213"/>
            <a:ext cx="1588" cy="30329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32" name="Line 36"/>
          <p:cNvSpPr>
            <a:spLocks noChangeShapeType="1"/>
          </p:cNvSpPr>
          <p:nvPr/>
        </p:nvSpPr>
        <p:spPr bwMode="auto">
          <a:xfrm flipV="1">
            <a:off x="8864401" y="4963853"/>
            <a:ext cx="1588" cy="30329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33" name="Line 37"/>
          <p:cNvSpPr>
            <a:spLocks noChangeShapeType="1"/>
          </p:cNvSpPr>
          <p:nvPr/>
        </p:nvSpPr>
        <p:spPr bwMode="auto">
          <a:xfrm>
            <a:off x="8864401" y="2377213"/>
            <a:ext cx="1588" cy="30329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8773914" y="5024512"/>
            <a:ext cx="225425" cy="16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kern="0">
                <a:latin typeface="Helvetica" pitchFamily="34" charset="0"/>
              </a:rPr>
              <a:t>400</a:t>
            </a:r>
            <a:endParaRPr lang="en-US" sz="3200" kern="0"/>
          </a:p>
        </p:txBody>
      </p:sp>
      <p:sp>
        <p:nvSpPr>
          <p:cNvPr id="35" name="Line 39"/>
          <p:cNvSpPr>
            <a:spLocks noChangeShapeType="1"/>
          </p:cNvSpPr>
          <p:nvPr/>
        </p:nvSpPr>
        <p:spPr bwMode="auto">
          <a:xfrm flipV="1">
            <a:off x="9259688" y="4963853"/>
            <a:ext cx="1588" cy="30329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36" name="Line 40"/>
          <p:cNvSpPr>
            <a:spLocks noChangeShapeType="1"/>
          </p:cNvSpPr>
          <p:nvPr/>
        </p:nvSpPr>
        <p:spPr bwMode="auto">
          <a:xfrm>
            <a:off x="9259688" y="2377213"/>
            <a:ext cx="1588" cy="30329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37" name="Line 42"/>
          <p:cNvSpPr>
            <a:spLocks noChangeShapeType="1"/>
          </p:cNvSpPr>
          <p:nvPr/>
        </p:nvSpPr>
        <p:spPr bwMode="auto">
          <a:xfrm flipV="1">
            <a:off x="9647038" y="4963853"/>
            <a:ext cx="1588" cy="30329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38" name="Line 43"/>
          <p:cNvSpPr>
            <a:spLocks noChangeShapeType="1"/>
          </p:cNvSpPr>
          <p:nvPr/>
        </p:nvSpPr>
        <p:spPr bwMode="auto">
          <a:xfrm>
            <a:off x="9647038" y="2377213"/>
            <a:ext cx="1588" cy="30329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9556552" y="5024512"/>
            <a:ext cx="225425" cy="16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kern="0">
                <a:latin typeface="Helvetica" pitchFamily="34" charset="0"/>
              </a:rPr>
              <a:t>500</a:t>
            </a:r>
            <a:endParaRPr lang="en-US" sz="3200" kern="0"/>
          </a:p>
        </p:txBody>
      </p:sp>
      <p:sp>
        <p:nvSpPr>
          <p:cNvPr id="40" name="Line 45"/>
          <p:cNvSpPr>
            <a:spLocks noChangeShapeType="1"/>
          </p:cNvSpPr>
          <p:nvPr/>
        </p:nvSpPr>
        <p:spPr bwMode="auto">
          <a:xfrm>
            <a:off x="5749726" y="4994182"/>
            <a:ext cx="36513" cy="1444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41" name="Line 46"/>
          <p:cNvSpPr>
            <a:spLocks noChangeShapeType="1"/>
          </p:cNvSpPr>
          <p:nvPr/>
        </p:nvSpPr>
        <p:spPr bwMode="auto">
          <a:xfrm flipH="1">
            <a:off x="9610527" y="4994182"/>
            <a:ext cx="36513" cy="1444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5511601" y="4932080"/>
            <a:ext cx="150813" cy="16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kern="0">
                <a:latin typeface="Helvetica" pitchFamily="34" charset="0"/>
              </a:rPr>
              <a:t>23</a:t>
            </a:r>
            <a:endParaRPr lang="en-US" sz="3200" kern="0"/>
          </a:p>
        </p:txBody>
      </p:sp>
      <p:sp>
        <p:nvSpPr>
          <p:cNvPr id="43" name="Line 48"/>
          <p:cNvSpPr>
            <a:spLocks noChangeShapeType="1"/>
          </p:cNvSpPr>
          <p:nvPr/>
        </p:nvSpPr>
        <p:spPr bwMode="auto">
          <a:xfrm>
            <a:off x="5749726" y="4556576"/>
            <a:ext cx="36513" cy="1444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44" name="Line 49"/>
          <p:cNvSpPr>
            <a:spLocks noChangeShapeType="1"/>
          </p:cNvSpPr>
          <p:nvPr/>
        </p:nvSpPr>
        <p:spPr bwMode="auto">
          <a:xfrm flipH="1">
            <a:off x="9610527" y="4556576"/>
            <a:ext cx="36513" cy="1444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5511601" y="4495919"/>
            <a:ext cx="150813" cy="16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kern="0">
                <a:latin typeface="Helvetica" pitchFamily="34" charset="0"/>
              </a:rPr>
              <a:t>24</a:t>
            </a:r>
            <a:endParaRPr lang="en-US" sz="3200" kern="0"/>
          </a:p>
        </p:txBody>
      </p:sp>
      <p:sp>
        <p:nvSpPr>
          <p:cNvPr id="46" name="Line 51"/>
          <p:cNvSpPr>
            <a:spLocks noChangeShapeType="1"/>
          </p:cNvSpPr>
          <p:nvPr/>
        </p:nvSpPr>
        <p:spPr bwMode="auto">
          <a:xfrm>
            <a:off x="5749726" y="4118970"/>
            <a:ext cx="36513" cy="1444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47" name="Line 52"/>
          <p:cNvSpPr>
            <a:spLocks noChangeShapeType="1"/>
          </p:cNvSpPr>
          <p:nvPr/>
        </p:nvSpPr>
        <p:spPr bwMode="auto">
          <a:xfrm flipH="1">
            <a:off x="9610527" y="4118970"/>
            <a:ext cx="36513" cy="1444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511601" y="4058313"/>
            <a:ext cx="150813" cy="16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kern="0">
                <a:latin typeface="Helvetica" pitchFamily="34" charset="0"/>
              </a:rPr>
              <a:t>25</a:t>
            </a:r>
            <a:endParaRPr lang="en-US" sz="3200" kern="0"/>
          </a:p>
        </p:txBody>
      </p:sp>
      <p:sp>
        <p:nvSpPr>
          <p:cNvPr id="49" name="Line 54"/>
          <p:cNvSpPr>
            <a:spLocks noChangeShapeType="1"/>
          </p:cNvSpPr>
          <p:nvPr/>
        </p:nvSpPr>
        <p:spPr bwMode="auto">
          <a:xfrm>
            <a:off x="5749726" y="3690030"/>
            <a:ext cx="36513" cy="1444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50" name="Line 55"/>
          <p:cNvSpPr>
            <a:spLocks noChangeShapeType="1"/>
          </p:cNvSpPr>
          <p:nvPr/>
        </p:nvSpPr>
        <p:spPr bwMode="auto">
          <a:xfrm flipH="1">
            <a:off x="9610527" y="3690030"/>
            <a:ext cx="36513" cy="1444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5511601" y="3627928"/>
            <a:ext cx="150813" cy="16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kern="0">
                <a:latin typeface="Helvetica" pitchFamily="34" charset="0"/>
              </a:rPr>
              <a:t>26</a:t>
            </a:r>
            <a:endParaRPr lang="en-US" sz="3200" kern="0"/>
          </a:p>
        </p:txBody>
      </p:sp>
      <p:sp>
        <p:nvSpPr>
          <p:cNvPr id="52" name="Line 57"/>
          <p:cNvSpPr>
            <a:spLocks noChangeShapeType="1"/>
          </p:cNvSpPr>
          <p:nvPr/>
        </p:nvSpPr>
        <p:spPr bwMode="auto">
          <a:xfrm>
            <a:off x="5749726" y="3252424"/>
            <a:ext cx="36513" cy="1444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53" name="Line 58"/>
          <p:cNvSpPr>
            <a:spLocks noChangeShapeType="1"/>
          </p:cNvSpPr>
          <p:nvPr/>
        </p:nvSpPr>
        <p:spPr bwMode="auto">
          <a:xfrm flipH="1">
            <a:off x="9610527" y="3252424"/>
            <a:ext cx="36513" cy="1444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5511601" y="3188878"/>
            <a:ext cx="150813" cy="16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kern="0">
                <a:latin typeface="Helvetica" pitchFamily="34" charset="0"/>
              </a:rPr>
              <a:t>27</a:t>
            </a:r>
            <a:endParaRPr lang="en-US" sz="3200" kern="0"/>
          </a:p>
        </p:txBody>
      </p:sp>
      <p:sp>
        <p:nvSpPr>
          <p:cNvPr id="55" name="Line 60"/>
          <p:cNvSpPr>
            <a:spLocks noChangeShapeType="1"/>
          </p:cNvSpPr>
          <p:nvPr/>
        </p:nvSpPr>
        <p:spPr bwMode="auto">
          <a:xfrm>
            <a:off x="5749726" y="2814818"/>
            <a:ext cx="36513" cy="1444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56" name="Line 61"/>
          <p:cNvSpPr>
            <a:spLocks noChangeShapeType="1"/>
          </p:cNvSpPr>
          <p:nvPr/>
        </p:nvSpPr>
        <p:spPr bwMode="auto">
          <a:xfrm flipH="1">
            <a:off x="9610527" y="2814818"/>
            <a:ext cx="36513" cy="1444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5511601" y="2752717"/>
            <a:ext cx="150813" cy="16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kern="0">
                <a:latin typeface="Helvetica" pitchFamily="34" charset="0"/>
              </a:rPr>
              <a:t>28</a:t>
            </a:r>
            <a:endParaRPr lang="en-US" sz="3200" kern="0"/>
          </a:p>
        </p:txBody>
      </p:sp>
      <p:sp>
        <p:nvSpPr>
          <p:cNvPr id="58" name="Line 63"/>
          <p:cNvSpPr>
            <a:spLocks noChangeShapeType="1"/>
          </p:cNvSpPr>
          <p:nvPr/>
        </p:nvSpPr>
        <p:spPr bwMode="auto">
          <a:xfrm>
            <a:off x="5749726" y="2377212"/>
            <a:ext cx="36513" cy="1444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59" name="Line 64"/>
          <p:cNvSpPr>
            <a:spLocks noChangeShapeType="1"/>
          </p:cNvSpPr>
          <p:nvPr/>
        </p:nvSpPr>
        <p:spPr bwMode="auto">
          <a:xfrm flipH="1">
            <a:off x="9610527" y="2377212"/>
            <a:ext cx="36513" cy="1444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5511601" y="2316555"/>
            <a:ext cx="150813" cy="16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kern="0" dirty="0">
                <a:latin typeface="Helvetica" pitchFamily="34" charset="0"/>
              </a:rPr>
              <a:t>29</a:t>
            </a:r>
            <a:endParaRPr lang="en-US" sz="3200" kern="0" dirty="0"/>
          </a:p>
        </p:txBody>
      </p:sp>
      <p:sp>
        <p:nvSpPr>
          <p:cNvPr id="61" name="Line 66"/>
          <p:cNvSpPr>
            <a:spLocks noChangeShapeType="1"/>
          </p:cNvSpPr>
          <p:nvPr/>
        </p:nvSpPr>
        <p:spPr bwMode="auto">
          <a:xfrm>
            <a:off x="5749726" y="2377212"/>
            <a:ext cx="3897313" cy="1444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63" name="Line 68"/>
          <p:cNvSpPr>
            <a:spLocks noChangeShapeType="1"/>
          </p:cNvSpPr>
          <p:nvPr/>
        </p:nvSpPr>
        <p:spPr bwMode="auto">
          <a:xfrm flipV="1">
            <a:off x="5749725" y="2377213"/>
            <a:ext cx="1588" cy="2616969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64" name="Freeform 63"/>
          <p:cNvSpPr>
            <a:spLocks/>
          </p:cNvSpPr>
          <p:nvPr/>
        </p:nvSpPr>
        <p:spPr bwMode="auto">
          <a:xfrm>
            <a:off x="5759251" y="2592406"/>
            <a:ext cx="3814763" cy="2294903"/>
          </a:xfrm>
          <a:custGeom>
            <a:avLst/>
            <a:gdLst/>
            <a:ahLst/>
            <a:cxnLst>
              <a:cxn ang="0">
                <a:pos x="34" y="962"/>
              </a:cxn>
              <a:cxn ang="0">
                <a:pos x="79" y="983"/>
              </a:cxn>
              <a:cxn ang="0">
                <a:pos x="124" y="1095"/>
              </a:cxn>
              <a:cxn ang="0">
                <a:pos x="164" y="1052"/>
              </a:cxn>
              <a:cxn ang="0">
                <a:pos x="204" y="1095"/>
              </a:cxn>
              <a:cxn ang="0">
                <a:pos x="243" y="1174"/>
              </a:cxn>
              <a:cxn ang="0">
                <a:pos x="283" y="1073"/>
              </a:cxn>
              <a:cxn ang="0">
                <a:pos x="323" y="0"/>
              </a:cxn>
              <a:cxn ang="0">
                <a:pos x="362" y="1158"/>
              </a:cxn>
              <a:cxn ang="0">
                <a:pos x="402" y="1137"/>
              </a:cxn>
              <a:cxn ang="0">
                <a:pos x="447" y="1174"/>
              </a:cxn>
              <a:cxn ang="0">
                <a:pos x="487" y="1137"/>
              </a:cxn>
              <a:cxn ang="0">
                <a:pos x="527" y="1164"/>
              </a:cxn>
              <a:cxn ang="0">
                <a:pos x="567" y="1142"/>
              </a:cxn>
              <a:cxn ang="0">
                <a:pos x="606" y="1158"/>
              </a:cxn>
              <a:cxn ang="0">
                <a:pos x="646" y="1180"/>
              </a:cxn>
              <a:cxn ang="0">
                <a:pos x="686" y="1212"/>
              </a:cxn>
              <a:cxn ang="0">
                <a:pos x="725" y="1238"/>
              </a:cxn>
              <a:cxn ang="0">
                <a:pos x="771" y="1323"/>
              </a:cxn>
              <a:cxn ang="0">
                <a:pos x="810" y="1355"/>
              </a:cxn>
              <a:cxn ang="0">
                <a:pos x="856" y="1318"/>
              </a:cxn>
              <a:cxn ang="0">
                <a:pos x="895" y="1212"/>
              </a:cxn>
              <a:cxn ang="0">
                <a:pos x="935" y="1105"/>
              </a:cxn>
              <a:cxn ang="0">
                <a:pos x="975" y="1142"/>
              </a:cxn>
              <a:cxn ang="0">
                <a:pos x="1014" y="1111"/>
              </a:cxn>
              <a:cxn ang="0">
                <a:pos x="1054" y="1121"/>
              </a:cxn>
              <a:cxn ang="0">
                <a:pos x="1094" y="1158"/>
              </a:cxn>
              <a:cxn ang="0">
                <a:pos x="1139" y="1148"/>
              </a:cxn>
              <a:cxn ang="0">
                <a:pos x="1179" y="1174"/>
              </a:cxn>
              <a:cxn ang="0">
                <a:pos x="1219" y="1212"/>
              </a:cxn>
              <a:cxn ang="0">
                <a:pos x="1258" y="1196"/>
              </a:cxn>
              <a:cxn ang="0">
                <a:pos x="1298" y="1227"/>
              </a:cxn>
              <a:cxn ang="0">
                <a:pos x="1338" y="1201"/>
              </a:cxn>
              <a:cxn ang="0">
                <a:pos x="1377" y="1196"/>
              </a:cxn>
              <a:cxn ang="0">
                <a:pos x="1423" y="1227"/>
              </a:cxn>
              <a:cxn ang="0">
                <a:pos x="1462" y="1137"/>
              </a:cxn>
              <a:cxn ang="0">
                <a:pos x="1508" y="1158"/>
              </a:cxn>
              <a:cxn ang="0">
                <a:pos x="1547" y="1185"/>
              </a:cxn>
              <a:cxn ang="0">
                <a:pos x="1587" y="1201"/>
              </a:cxn>
              <a:cxn ang="0">
                <a:pos x="1627" y="1238"/>
              </a:cxn>
              <a:cxn ang="0">
                <a:pos x="1666" y="1217"/>
              </a:cxn>
              <a:cxn ang="0">
                <a:pos x="1706" y="1424"/>
              </a:cxn>
              <a:cxn ang="0">
                <a:pos x="1746" y="590"/>
              </a:cxn>
              <a:cxn ang="0">
                <a:pos x="1785" y="1408"/>
              </a:cxn>
              <a:cxn ang="0">
                <a:pos x="1825" y="1307"/>
              </a:cxn>
              <a:cxn ang="0">
                <a:pos x="1871" y="1291"/>
              </a:cxn>
              <a:cxn ang="0">
                <a:pos x="1910" y="1281"/>
              </a:cxn>
              <a:cxn ang="0">
                <a:pos x="1950" y="1302"/>
              </a:cxn>
              <a:cxn ang="0">
                <a:pos x="1990" y="1281"/>
              </a:cxn>
              <a:cxn ang="0">
                <a:pos x="2029" y="1291"/>
              </a:cxn>
              <a:cxn ang="0">
                <a:pos x="2075" y="1291"/>
              </a:cxn>
              <a:cxn ang="0">
                <a:pos x="2114" y="1307"/>
              </a:cxn>
              <a:cxn ang="0">
                <a:pos x="2154" y="1360"/>
              </a:cxn>
              <a:cxn ang="0">
                <a:pos x="2194" y="1413"/>
              </a:cxn>
              <a:cxn ang="0">
                <a:pos x="2233" y="1467"/>
              </a:cxn>
              <a:cxn ang="0">
                <a:pos x="2273" y="1488"/>
              </a:cxn>
              <a:cxn ang="0">
                <a:pos x="2313" y="1323"/>
              </a:cxn>
              <a:cxn ang="0">
                <a:pos x="2352" y="1196"/>
              </a:cxn>
              <a:cxn ang="0">
                <a:pos x="2398" y="1158"/>
              </a:cxn>
            </a:cxnLst>
            <a:rect l="0" t="0" r="r" b="b"/>
            <a:pathLst>
              <a:path w="2403" h="1589">
                <a:moveTo>
                  <a:pt x="0" y="999"/>
                </a:moveTo>
                <a:lnTo>
                  <a:pt x="5" y="1004"/>
                </a:lnTo>
                <a:lnTo>
                  <a:pt x="11" y="1004"/>
                </a:lnTo>
                <a:lnTo>
                  <a:pt x="11" y="994"/>
                </a:lnTo>
                <a:lnTo>
                  <a:pt x="17" y="983"/>
                </a:lnTo>
                <a:lnTo>
                  <a:pt x="22" y="983"/>
                </a:lnTo>
                <a:lnTo>
                  <a:pt x="28" y="978"/>
                </a:lnTo>
                <a:lnTo>
                  <a:pt x="34" y="962"/>
                </a:lnTo>
                <a:lnTo>
                  <a:pt x="39" y="951"/>
                </a:lnTo>
                <a:lnTo>
                  <a:pt x="45" y="951"/>
                </a:lnTo>
                <a:lnTo>
                  <a:pt x="51" y="940"/>
                </a:lnTo>
                <a:lnTo>
                  <a:pt x="56" y="962"/>
                </a:lnTo>
                <a:lnTo>
                  <a:pt x="62" y="994"/>
                </a:lnTo>
                <a:lnTo>
                  <a:pt x="68" y="999"/>
                </a:lnTo>
                <a:lnTo>
                  <a:pt x="73" y="1004"/>
                </a:lnTo>
                <a:lnTo>
                  <a:pt x="79" y="983"/>
                </a:lnTo>
                <a:lnTo>
                  <a:pt x="85" y="999"/>
                </a:lnTo>
                <a:lnTo>
                  <a:pt x="90" y="1015"/>
                </a:lnTo>
                <a:lnTo>
                  <a:pt x="96" y="1020"/>
                </a:lnTo>
                <a:lnTo>
                  <a:pt x="102" y="1015"/>
                </a:lnTo>
                <a:lnTo>
                  <a:pt x="107" y="1020"/>
                </a:lnTo>
                <a:lnTo>
                  <a:pt x="113" y="1041"/>
                </a:lnTo>
                <a:lnTo>
                  <a:pt x="119" y="1057"/>
                </a:lnTo>
                <a:lnTo>
                  <a:pt x="124" y="1095"/>
                </a:lnTo>
                <a:lnTo>
                  <a:pt x="124" y="1084"/>
                </a:lnTo>
                <a:lnTo>
                  <a:pt x="130" y="1036"/>
                </a:lnTo>
                <a:lnTo>
                  <a:pt x="136" y="1020"/>
                </a:lnTo>
                <a:lnTo>
                  <a:pt x="141" y="1036"/>
                </a:lnTo>
                <a:lnTo>
                  <a:pt x="147" y="1057"/>
                </a:lnTo>
                <a:lnTo>
                  <a:pt x="153" y="1084"/>
                </a:lnTo>
                <a:lnTo>
                  <a:pt x="158" y="1068"/>
                </a:lnTo>
                <a:lnTo>
                  <a:pt x="164" y="1052"/>
                </a:lnTo>
                <a:lnTo>
                  <a:pt x="170" y="1052"/>
                </a:lnTo>
                <a:lnTo>
                  <a:pt x="175" y="1068"/>
                </a:lnTo>
                <a:lnTo>
                  <a:pt x="181" y="1089"/>
                </a:lnTo>
                <a:lnTo>
                  <a:pt x="187" y="1089"/>
                </a:lnTo>
                <a:lnTo>
                  <a:pt x="192" y="1073"/>
                </a:lnTo>
                <a:lnTo>
                  <a:pt x="198" y="1068"/>
                </a:lnTo>
                <a:lnTo>
                  <a:pt x="198" y="1089"/>
                </a:lnTo>
                <a:lnTo>
                  <a:pt x="204" y="1095"/>
                </a:lnTo>
                <a:lnTo>
                  <a:pt x="209" y="1105"/>
                </a:lnTo>
                <a:lnTo>
                  <a:pt x="215" y="1105"/>
                </a:lnTo>
                <a:lnTo>
                  <a:pt x="221" y="1073"/>
                </a:lnTo>
                <a:lnTo>
                  <a:pt x="226" y="1052"/>
                </a:lnTo>
                <a:lnTo>
                  <a:pt x="232" y="1068"/>
                </a:lnTo>
                <a:lnTo>
                  <a:pt x="232" y="1084"/>
                </a:lnTo>
                <a:lnTo>
                  <a:pt x="238" y="1121"/>
                </a:lnTo>
                <a:lnTo>
                  <a:pt x="243" y="1174"/>
                </a:lnTo>
                <a:lnTo>
                  <a:pt x="249" y="1180"/>
                </a:lnTo>
                <a:lnTo>
                  <a:pt x="255" y="1185"/>
                </a:lnTo>
                <a:lnTo>
                  <a:pt x="260" y="1217"/>
                </a:lnTo>
                <a:lnTo>
                  <a:pt x="266" y="1265"/>
                </a:lnTo>
                <a:lnTo>
                  <a:pt x="266" y="1328"/>
                </a:lnTo>
                <a:lnTo>
                  <a:pt x="272" y="1318"/>
                </a:lnTo>
                <a:lnTo>
                  <a:pt x="277" y="1233"/>
                </a:lnTo>
                <a:lnTo>
                  <a:pt x="283" y="1073"/>
                </a:lnTo>
                <a:lnTo>
                  <a:pt x="289" y="930"/>
                </a:lnTo>
                <a:lnTo>
                  <a:pt x="294" y="802"/>
                </a:lnTo>
                <a:lnTo>
                  <a:pt x="300" y="696"/>
                </a:lnTo>
                <a:lnTo>
                  <a:pt x="306" y="574"/>
                </a:lnTo>
                <a:lnTo>
                  <a:pt x="306" y="409"/>
                </a:lnTo>
                <a:lnTo>
                  <a:pt x="311" y="223"/>
                </a:lnTo>
                <a:lnTo>
                  <a:pt x="317" y="69"/>
                </a:lnTo>
                <a:lnTo>
                  <a:pt x="323" y="0"/>
                </a:lnTo>
                <a:lnTo>
                  <a:pt x="328" y="159"/>
                </a:lnTo>
                <a:lnTo>
                  <a:pt x="334" y="563"/>
                </a:lnTo>
                <a:lnTo>
                  <a:pt x="340" y="1004"/>
                </a:lnTo>
                <a:lnTo>
                  <a:pt x="340" y="1227"/>
                </a:lnTo>
                <a:lnTo>
                  <a:pt x="345" y="1254"/>
                </a:lnTo>
                <a:lnTo>
                  <a:pt x="351" y="1201"/>
                </a:lnTo>
                <a:lnTo>
                  <a:pt x="357" y="1148"/>
                </a:lnTo>
                <a:lnTo>
                  <a:pt x="362" y="1158"/>
                </a:lnTo>
                <a:lnTo>
                  <a:pt x="368" y="1121"/>
                </a:lnTo>
                <a:lnTo>
                  <a:pt x="374" y="1105"/>
                </a:lnTo>
                <a:lnTo>
                  <a:pt x="379" y="1105"/>
                </a:lnTo>
                <a:lnTo>
                  <a:pt x="379" y="1148"/>
                </a:lnTo>
                <a:lnTo>
                  <a:pt x="385" y="1148"/>
                </a:lnTo>
                <a:lnTo>
                  <a:pt x="391" y="1121"/>
                </a:lnTo>
                <a:lnTo>
                  <a:pt x="396" y="1126"/>
                </a:lnTo>
                <a:lnTo>
                  <a:pt x="402" y="1137"/>
                </a:lnTo>
                <a:lnTo>
                  <a:pt x="408" y="1126"/>
                </a:lnTo>
                <a:lnTo>
                  <a:pt x="413" y="1158"/>
                </a:lnTo>
                <a:lnTo>
                  <a:pt x="419" y="1158"/>
                </a:lnTo>
                <a:lnTo>
                  <a:pt x="425" y="1137"/>
                </a:lnTo>
                <a:lnTo>
                  <a:pt x="430" y="1121"/>
                </a:lnTo>
                <a:lnTo>
                  <a:pt x="436" y="1111"/>
                </a:lnTo>
                <a:lnTo>
                  <a:pt x="442" y="1142"/>
                </a:lnTo>
                <a:lnTo>
                  <a:pt x="447" y="1174"/>
                </a:lnTo>
                <a:lnTo>
                  <a:pt x="453" y="1158"/>
                </a:lnTo>
                <a:lnTo>
                  <a:pt x="459" y="1142"/>
                </a:lnTo>
                <a:lnTo>
                  <a:pt x="464" y="1142"/>
                </a:lnTo>
                <a:lnTo>
                  <a:pt x="470" y="1174"/>
                </a:lnTo>
                <a:lnTo>
                  <a:pt x="476" y="1164"/>
                </a:lnTo>
                <a:lnTo>
                  <a:pt x="481" y="1148"/>
                </a:lnTo>
                <a:lnTo>
                  <a:pt x="487" y="1126"/>
                </a:lnTo>
                <a:lnTo>
                  <a:pt x="487" y="1137"/>
                </a:lnTo>
                <a:lnTo>
                  <a:pt x="493" y="1137"/>
                </a:lnTo>
                <a:lnTo>
                  <a:pt x="498" y="1137"/>
                </a:lnTo>
                <a:lnTo>
                  <a:pt x="504" y="1164"/>
                </a:lnTo>
                <a:lnTo>
                  <a:pt x="510" y="1158"/>
                </a:lnTo>
                <a:lnTo>
                  <a:pt x="515" y="1148"/>
                </a:lnTo>
                <a:lnTo>
                  <a:pt x="521" y="1137"/>
                </a:lnTo>
                <a:lnTo>
                  <a:pt x="527" y="1142"/>
                </a:lnTo>
                <a:lnTo>
                  <a:pt x="527" y="1164"/>
                </a:lnTo>
                <a:lnTo>
                  <a:pt x="533" y="1180"/>
                </a:lnTo>
                <a:lnTo>
                  <a:pt x="538" y="1174"/>
                </a:lnTo>
                <a:lnTo>
                  <a:pt x="544" y="1158"/>
                </a:lnTo>
                <a:lnTo>
                  <a:pt x="550" y="1137"/>
                </a:lnTo>
                <a:lnTo>
                  <a:pt x="555" y="1137"/>
                </a:lnTo>
                <a:lnTo>
                  <a:pt x="561" y="1158"/>
                </a:lnTo>
                <a:lnTo>
                  <a:pt x="561" y="1174"/>
                </a:lnTo>
                <a:lnTo>
                  <a:pt x="567" y="1142"/>
                </a:lnTo>
                <a:lnTo>
                  <a:pt x="572" y="1180"/>
                </a:lnTo>
                <a:lnTo>
                  <a:pt x="578" y="1158"/>
                </a:lnTo>
                <a:lnTo>
                  <a:pt x="584" y="1148"/>
                </a:lnTo>
                <a:lnTo>
                  <a:pt x="589" y="1158"/>
                </a:lnTo>
                <a:lnTo>
                  <a:pt x="595" y="1185"/>
                </a:lnTo>
                <a:lnTo>
                  <a:pt x="601" y="1164"/>
                </a:lnTo>
                <a:lnTo>
                  <a:pt x="601" y="1148"/>
                </a:lnTo>
                <a:lnTo>
                  <a:pt x="606" y="1158"/>
                </a:lnTo>
                <a:lnTo>
                  <a:pt x="612" y="1180"/>
                </a:lnTo>
                <a:lnTo>
                  <a:pt x="618" y="1201"/>
                </a:lnTo>
                <a:lnTo>
                  <a:pt x="623" y="1185"/>
                </a:lnTo>
                <a:lnTo>
                  <a:pt x="629" y="1196"/>
                </a:lnTo>
                <a:lnTo>
                  <a:pt x="635" y="1180"/>
                </a:lnTo>
                <a:lnTo>
                  <a:pt x="635" y="1158"/>
                </a:lnTo>
                <a:lnTo>
                  <a:pt x="640" y="1185"/>
                </a:lnTo>
                <a:lnTo>
                  <a:pt x="646" y="1180"/>
                </a:lnTo>
                <a:lnTo>
                  <a:pt x="652" y="1196"/>
                </a:lnTo>
                <a:lnTo>
                  <a:pt x="657" y="1185"/>
                </a:lnTo>
                <a:lnTo>
                  <a:pt x="663" y="1158"/>
                </a:lnTo>
                <a:lnTo>
                  <a:pt x="669" y="1158"/>
                </a:lnTo>
                <a:lnTo>
                  <a:pt x="674" y="1180"/>
                </a:lnTo>
                <a:lnTo>
                  <a:pt x="674" y="1201"/>
                </a:lnTo>
                <a:lnTo>
                  <a:pt x="680" y="1217"/>
                </a:lnTo>
                <a:lnTo>
                  <a:pt x="686" y="1212"/>
                </a:lnTo>
                <a:lnTo>
                  <a:pt x="691" y="1180"/>
                </a:lnTo>
                <a:lnTo>
                  <a:pt x="697" y="1180"/>
                </a:lnTo>
                <a:lnTo>
                  <a:pt x="703" y="1201"/>
                </a:lnTo>
                <a:lnTo>
                  <a:pt x="708" y="1217"/>
                </a:lnTo>
                <a:lnTo>
                  <a:pt x="708" y="1233"/>
                </a:lnTo>
                <a:lnTo>
                  <a:pt x="714" y="1249"/>
                </a:lnTo>
                <a:lnTo>
                  <a:pt x="720" y="1238"/>
                </a:lnTo>
                <a:lnTo>
                  <a:pt x="725" y="1238"/>
                </a:lnTo>
                <a:lnTo>
                  <a:pt x="731" y="1238"/>
                </a:lnTo>
                <a:lnTo>
                  <a:pt x="737" y="1249"/>
                </a:lnTo>
                <a:lnTo>
                  <a:pt x="742" y="1270"/>
                </a:lnTo>
                <a:lnTo>
                  <a:pt x="748" y="1281"/>
                </a:lnTo>
                <a:lnTo>
                  <a:pt x="754" y="1281"/>
                </a:lnTo>
                <a:lnTo>
                  <a:pt x="759" y="1302"/>
                </a:lnTo>
                <a:lnTo>
                  <a:pt x="765" y="1307"/>
                </a:lnTo>
                <a:lnTo>
                  <a:pt x="771" y="1323"/>
                </a:lnTo>
                <a:lnTo>
                  <a:pt x="776" y="1323"/>
                </a:lnTo>
                <a:lnTo>
                  <a:pt x="782" y="1328"/>
                </a:lnTo>
                <a:lnTo>
                  <a:pt x="782" y="1318"/>
                </a:lnTo>
                <a:lnTo>
                  <a:pt x="788" y="1328"/>
                </a:lnTo>
                <a:lnTo>
                  <a:pt x="793" y="1355"/>
                </a:lnTo>
                <a:lnTo>
                  <a:pt x="799" y="1355"/>
                </a:lnTo>
                <a:lnTo>
                  <a:pt x="805" y="1355"/>
                </a:lnTo>
                <a:lnTo>
                  <a:pt x="810" y="1355"/>
                </a:lnTo>
                <a:lnTo>
                  <a:pt x="816" y="1344"/>
                </a:lnTo>
                <a:lnTo>
                  <a:pt x="822" y="1371"/>
                </a:lnTo>
                <a:lnTo>
                  <a:pt x="827" y="1376"/>
                </a:lnTo>
                <a:lnTo>
                  <a:pt x="833" y="1371"/>
                </a:lnTo>
                <a:lnTo>
                  <a:pt x="839" y="1355"/>
                </a:lnTo>
                <a:lnTo>
                  <a:pt x="844" y="1339"/>
                </a:lnTo>
                <a:lnTo>
                  <a:pt x="850" y="1339"/>
                </a:lnTo>
                <a:lnTo>
                  <a:pt x="856" y="1318"/>
                </a:lnTo>
                <a:lnTo>
                  <a:pt x="861" y="1291"/>
                </a:lnTo>
                <a:lnTo>
                  <a:pt x="867" y="1286"/>
                </a:lnTo>
                <a:lnTo>
                  <a:pt x="873" y="1249"/>
                </a:lnTo>
                <a:lnTo>
                  <a:pt x="878" y="1238"/>
                </a:lnTo>
                <a:lnTo>
                  <a:pt x="884" y="1254"/>
                </a:lnTo>
                <a:lnTo>
                  <a:pt x="890" y="1254"/>
                </a:lnTo>
                <a:lnTo>
                  <a:pt x="890" y="1233"/>
                </a:lnTo>
                <a:lnTo>
                  <a:pt x="895" y="1212"/>
                </a:lnTo>
                <a:lnTo>
                  <a:pt x="901" y="1174"/>
                </a:lnTo>
                <a:lnTo>
                  <a:pt x="907" y="1164"/>
                </a:lnTo>
                <a:lnTo>
                  <a:pt x="912" y="1164"/>
                </a:lnTo>
                <a:lnTo>
                  <a:pt x="918" y="1164"/>
                </a:lnTo>
                <a:lnTo>
                  <a:pt x="924" y="1148"/>
                </a:lnTo>
                <a:lnTo>
                  <a:pt x="929" y="1121"/>
                </a:lnTo>
                <a:lnTo>
                  <a:pt x="929" y="1095"/>
                </a:lnTo>
                <a:lnTo>
                  <a:pt x="935" y="1105"/>
                </a:lnTo>
                <a:lnTo>
                  <a:pt x="941" y="1121"/>
                </a:lnTo>
                <a:lnTo>
                  <a:pt x="946" y="1121"/>
                </a:lnTo>
                <a:lnTo>
                  <a:pt x="952" y="1111"/>
                </a:lnTo>
                <a:lnTo>
                  <a:pt x="958" y="1095"/>
                </a:lnTo>
                <a:lnTo>
                  <a:pt x="963" y="1089"/>
                </a:lnTo>
                <a:lnTo>
                  <a:pt x="963" y="1121"/>
                </a:lnTo>
                <a:lnTo>
                  <a:pt x="969" y="1105"/>
                </a:lnTo>
                <a:lnTo>
                  <a:pt x="975" y="1142"/>
                </a:lnTo>
                <a:lnTo>
                  <a:pt x="980" y="1137"/>
                </a:lnTo>
                <a:lnTo>
                  <a:pt x="986" y="1121"/>
                </a:lnTo>
                <a:lnTo>
                  <a:pt x="992" y="1121"/>
                </a:lnTo>
                <a:lnTo>
                  <a:pt x="997" y="1105"/>
                </a:lnTo>
                <a:lnTo>
                  <a:pt x="1003" y="1111"/>
                </a:lnTo>
                <a:lnTo>
                  <a:pt x="1003" y="1121"/>
                </a:lnTo>
                <a:lnTo>
                  <a:pt x="1009" y="1137"/>
                </a:lnTo>
                <a:lnTo>
                  <a:pt x="1014" y="1111"/>
                </a:lnTo>
                <a:lnTo>
                  <a:pt x="1020" y="1111"/>
                </a:lnTo>
                <a:lnTo>
                  <a:pt x="1026" y="1105"/>
                </a:lnTo>
                <a:lnTo>
                  <a:pt x="1031" y="1126"/>
                </a:lnTo>
                <a:lnTo>
                  <a:pt x="1037" y="1142"/>
                </a:lnTo>
                <a:lnTo>
                  <a:pt x="1037" y="1126"/>
                </a:lnTo>
                <a:lnTo>
                  <a:pt x="1043" y="1126"/>
                </a:lnTo>
                <a:lnTo>
                  <a:pt x="1048" y="1121"/>
                </a:lnTo>
                <a:lnTo>
                  <a:pt x="1054" y="1121"/>
                </a:lnTo>
                <a:lnTo>
                  <a:pt x="1060" y="1148"/>
                </a:lnTo>
                <a:lnTo>
                  <a:pt x="1065" y="1142"/>
                </a:lnTo>
                <a:lnTo>
                  <a:pt x="1071" y="1158"/>
                </a:lnTo>
                <a:lnTo>
                  <a:pt x="1077" y="1126"/>
                </a:lnTo>
                <a:lnTo>
                  <a:pt x="1077" y="1105"/>
                </a:lnTo>
                <a:lnTo>
                  <a:pt x="1082" y="1105"/>
                </a:lnTo>
                <a:lnTo>
                  <a:pt x="1088" y="1137"/>
                </a:lnTo>
                <a:lnTo>
                  <a:pt x="1094" y="1158"/>
                </a:lnTo>
                <a:lnTo>
                  <a:pt x="1099" y="1174"/>
                </a:lnTo>
                <a:lnTo>
                  <a:pt x="1105" y="1164"/>
                </a:lnTo>
                <a:lnTo>
                  <a:pt x="1111" y="1158"/>
                </a:lnTo>
                <a:lnTo>
                  <a:pt x="1116" y="1164"/>
                </a:lnTo>
                <a:lnTo>
                  <a:pt x="1122" y="1196"/>
                </a:lnTo>
                <a:lnTo>
                  <a:pt x="1128" y="1174"/>
                </a:lnTo>
                <a:lnTo>
                  <a:pt x="1133" y="1164"/>
                </a:lnTo>
                <a:lnTo>
                  <a:pt x="1139" y="1148"/>
                </a:lnTo>
                <a:lnTo>
                  <a:pt x="1145" y="1185"/>
                </a:lnTo>
                <a:lnTo>
                  <a:pt x="1150" y="1201"/>
                </a:lnTo>
                <a:lnTo>
                  <a:pt x="1150" y="1217"/>
                </a:lnTo>
                <a:lnTo>
                  <a:pt x="1156" y="1196"/>
                </a:lnTo>
                <a:lnTo>
                  <a:pt x="1162" y="1185"/>
                </a:lnTo>
                <a:lnTo>
                  <a:pt x="1168" y="1174"/>
                </a:lnTo>
                <a:lnTo>
                  <a:pt x="1173" y="1180"/>
                </a:lnTo>
                <a:lnTo>
                  <a:pt x="1179" y="1174"/>
                </a:lnTo>
                <a:lnTo>
                  <a:pt x="1185" y="1196"/>
                </a:lnTo>
                <a:lnTo>
                  <a:pt x="1185" y="1201"/>
                </a:lnTo>
                <a:lnTo>
                  <a:pt x="1190" y="1185"/>
                </a:lnTo>
                <a:lnTo>
                  <a:pt x="1196" y="1158"/>
                </a:lnTo>
                <a:lnTo>
                  <a:pt x="1202" y="1174"/>
                </a:lnTo>
                <a:lnTo>
                  <a:pt x="1207" y="1174"/>
                </a:lnTo>
                <a:lnTo>
                  <a:pt x="1213" y="1212"/>
                </a:lnTo>
                <a:lnTo>
                  <a:pt x="1219" y="1212"/>
                </a:lnTo>
                <a:lnTo>
                  <a:pt x="1224" y="1196"/>
                </a:lnTo>
                <a:lnTo>
                  <a:pt x="1224" y="1201"/>
                </a:lnTo>
                <a:lnTo>
                  <a:pt x="1230" y="1212"/>
                </a:lnTo>
                <a:lnTo>
                  <a:pt x="1236" y="1212"/>
                </a:lnTo>
                <a:lnTo>
                  <a:pt x="1241" y="1217"/>
                </a:lnTo>
                <a:lnTo>
                  <a:pt x="1247" y="1196"/>
                </a:lnTo>
                <a:lnTo>
                  <a:pt x="1253" y="1180"/>
                </a:lnTo>
                <a:lnTo>
                  <a:pt x="1258" y="1196"/>
                </a:lnTo>
                <a:lnTo>
                  <a:pt x="1258" y="1217"/>
                </a:lnTo>
                <a:lnTo>
                  <a:pt x="1264" y="1227"/>
                </a:lnTo>
                <a:lnTo>
                  <a:pt x="1270" y="1217"/>
                </a:lnTo>
                <a:lnTo>
                  <a:pt x="1275" y="1212"/>
                </a:lnTo>
                <a:lnTo>
                  <a:pt x="1281" y="1227"/>
                </a:lnTo>
                <a:lnTo>
                  <a:pt x="1287" y="1196"/>
                </a:lnTo>
                <a:lnTo>
                  <a:pt x="1292" y="1201"/>
                </a:lnTo>
                <a:lnTo>
                  <a:pt x="1298" y="1227"/>
                </a:lnTo>
                <a:lnTo>
                  <a:pt x="1304" y="1201"/>
                </a:lnTo>
                <a:lnTo>
                  <a:pt x="1309" y="1212"/>
                </a:lnTo>
                <a:lnTo>
                  <a:pt x="1315" y="1185"/>
                </a:lnTo>
                <a:lnTo>
                  <a:pt x="1321" y="1185"/>
                </a:lnTo>
                <a:lnTo>
                  <a:pt x="1326" y="1196"/>
                </a:lnTo>
                <a:lnTo>
                  <a:pt x="1332" y="1201"/>
                </a:lnTo>
                <a:lnTo>
                  <a:pt x="1332" y="1217"/>
                </a:lnTo>
                <a:lnTo>
                  <a:pt x="1338" y="1201"/>
                </a:lnTo>
                <a:lnTo>
                  <a:pt x="1343" y="1201"/>
                </a:lnTo>
                <a:lnTo>
                  <a:pt x="1349" y="1201"/>
                </a:lnTo>
                <a:lnTo>
                  <a:pt x="1355" y="1217"/>
                </a:lnTo>
                <a:lnTo>
                  <a:pt x="1360" y="1217"/>
                </a:lnTo>
                <a:lnTo>
                  <a:pt x="1366" y="1217"/>
                </a:lnTo>
                <a:lnTo>
                  <a:pt x="1366" y="1185"/>
                </a:lnTo>
                <a:lnTo>
                  <a:pt x="1372" y="1174"/>
                </a:lnTo>
                <a:lnTo>
                  <a:pt x="1377" y="1196"/>
                </a:lnTo>
                <a:lnTo>
                  <a:pt x="1383" y="1196"/>
                </a:lnTo>
                <a:lnTo>
                  <a:pt x="1389" y="1201"/>
                </a:lnTo>
                <a:lnTo>
                  <a:pt x="1394" y="1233"/>
                </a:lnTo>
                <a:lnTo>
                  <a:pt x="1400" y="1227"/>
                </a:lnTo>
                <a:lnTo>
                  <a:pt x="1406" y="1212"/>
                </a:lnTo>
                <a:lnTo>
                  <a:pt x="1411" y="1227"/>
                </a:lnTo>
                <a:lnTo>
                  <a:pt x="1417" y="1217"/>
                </a:lnTo>
                <a:lnTo>
                  <a:pt x="1423" y="1227"/>
                </a:lnTo>
                <a:lnTo>
                  <a:pt x="1428" y="1201"/>
                </a:lnTo>
                <a:lnTo>
                  <a:pt x="1434" y="1174"/>
                </a:lnTo>
                <a:lnTo>
                  <a:pt x="1440" y="1174"/>
                </a:lnTo>
                <a:lnTo>
                  <a:pt x="1440" y="1164"/>
                </a:lnTo>
                <a:lnTo>
                  <a:pt x="1445" y="1180"/>
                </a:lnTo>
                <a:lnTo>
                  <a:pt x="1451" y="1174"/>
                </a:lnTo>
                <a:lnTo>
                  <a:pt x="1457" y="1148"/>
                </a:lnTo>
                <a:lnTo>
                  <a:pt x="1462" y="1137"/>
                </a:lnTo>
                <a:lnTo>
                  <a:pt x="1468" y="1148"/>
                </a:lnTo>
                <a:lnTo>
                  <a:pt x="1474" y="1142"/>
                </a:lnTo>
                <a:lnTo>
                  <a:pt x="1479" y="1174"/>
                </a:lnTo>
                <a:lnTo>
                  <a:pt x="1485" y="1137"/>
                </a:lnTo>
                <a:lnTo>
                  <a:pt x="1491" y="1142"/>
                </a:lnTo>
                <a:lnTo>
                  <a:pt x="1496" y="1142"/>
                </a:lnTo>
                <a:lnTo>
                  <a:pt x="1502" y="1148"/>
                </a:lnTo>
                <a:lnTo>
                  <a:pt x="1508" y="1158"/>
                </a:lnTo>
                <a:lnTo>
                  <a:pt x="1513" y="1158"/>
                </a:lnTo>
                <a:lnTo>
                  <a:pt x="1513" y="1142"/>
                </a:lnTo>
                <a:lnTo>
                  <a:pt x="1519" y="1142"/>
                </a:lnTo>
                <a:lnTo>
                  <a:pt x="1525" y="1142"/>
                </a:lnTo>
                <a:lnTo>
                  <a:pt x="1530" y="1164"/>
                </a:lnTo>
                <a:lnTo>
                  <a:pt x="1536" y="1185"/>
                </a:lnTo>
                <a:lnTo>
                  <a:pt x="1542" y="1180"/>
                </a:lnTo>
                <a:lnTo>
                  <a:pt x="1547" y="1185"/>
                </a:lnTo>
                <a:lnTo>
                  <a:pt x="1553" y="1185"/>
                </a:lnTo>
                <a:lnTo>
                  <a:pt x="1553" y="1201"/>
                </a:lnTo>
                <a:lnTo>
                  <a:pt x="1559" y="1201"/>
                </a:lnTo>
                <a:lnTo>
                  <a:pt x="1564" y="1217"/>
                </a:lnTo>
                <a:lnTo>
                  <a:pt x="1570" y="1201"/>
                </a:lnTo>
                <a:lnTo>
                  <a:pt x="1576" y="1196"/>
                </a:lnTo>
                <a:lnTo>
                  <a:pt x="1581" y="1180"/>
                </a:lnTo>
                <a:lnTo>
                  <a:pt x="1587" y="1201"/>
                </a:lnTo>
                <a:lnTo>
                  <a:pt x="1587" y="1217"/>
                </a:lnTo>
                <a:lnTo>
                  <a:pt x="1593" y="1249"/>
                </a:lnTo>
                <a:lnTo>
                  <a:pt x="1598" y="1249"/>
                </a:lnTo>
                <a:lnTo>
                  <a:pt x="1604" y="1254"/>
                </a:lnTo>
                <a:lnTo>
                  <a:pt x="1610" y="1217"/>
                </a:lnTo>
                <a:lnTo>
                  <a:pt x="1615" y="1227"/>
                </a:lnTo>
                <a:lnTo>
                  <a:pt x="1621" y="1233"/>
                </a:lnTo>
                <a:lnTo>
                  <a:pt x="1627" y="1238"/>
                </a:lnTo>
                <a:lnTo>
                  <a:pt x="1632" y="1233"/>
                </a:lnTo>
                <a:lnTo>
                  <a:pt x="1638" y="1212"/>
                </a:lnTo>
                <a:lnTo>
                  <a:pt x="1644" y="1227"/>
                </a:lnTo>
                <a:lnTo>
                  <a:pt x="1649" y="1238"/>
                </a:lnTo>
                <a:lnTo>
                  <a:pt x="1655" y="1238"/>
                </a:lnTo>
                <a:lnTo>
                  <a:pt x="1661" y="1249"/>
                </a:lnTo>
                <a:lnTo>
                  <a:pt x="1661" y="1217"/>
                </a:lnTo>
                <a:lnTo>
                  <a:pt x="1666" y="1217"/>
                </a:lnTo>
                <a:lnTo>
                  <a:pt x="1672" y="1233"/>
                </a:lnTo>
                <a:lnTo>
                  <a:pt x="1678" y="1254"/>
                </a:lnTo>
                <a:lnTo>
                  <a:pt x="1683" y="1286"/>
                </a:lnTo>
                <a:lnTo>
                  <a:pt x="1689" y="1302"/>
                </a:lnTo>
                <a:lnTo>
                  <a:pt x="1695" y="1318"/>
                </a:lnTo>
                <a:lnTo>
                  <a:pt x="1700" y="1328"/>
                </a:lnTo>
                <a:lnTo>
                  <a:pt x="1700" y="1376"/>
                </a:lnTo>
                <a:lnTo>
                  <a:pt x="1706" y="1424"/>
                </a:lnTo>
                <a:lnTo>
                  <a:pt x="1712" y="1413"/>
                </a:lnTo>
                <a:lnTo>
                  <a:pt x="1717" y="1339"/>
                </a:lnTo>
                <a:lnTo>
                  <a:pt x="1723" y="1185"/>
                </a:lnTo>
                <a:lnTo>
                  <a:pt x="1729" y="999"/>
                </a:lnTo>
                <a:lnTo>
                  <a:pt x="1734" y="855"/>
                </a:lnTo>
                <a:lnTo>
                  <a:pt x="1734" y="781"/>
                </a:lnTo>
                <a:lnTo>
                  <a:pt x="1740" y="707"/>
                </a:lnTo>
                <a:lnTo>
                  <a:pt x="1746" y="590"/>
                </a:lnTo>
                <a:lnTo>
                  <a:pt x="1751" y="425"/>
                </a:lnTo>
                <a:lnTo>
                  <a:pt x="1757" y="260"/>
                </a:lnTo>
                <a:lnTo>
                  <a:pt x="1763" y="133"/>
                </a:lnTo>
                <a:lnTo>
                  <a:pt x="1768" y="143"/>
                </a:lnTo>
                <a:lnTo>
                  <a:pt x="1768" y="335"/>
                </a:lnTo>
                <a:lnTo>
                  <a:pt x="1774" y="717"/>
                </a:lnTo>
                <a:lnTo>
                  <a:pt x="1780" y="1126"/>
                </a:lnTo>
                <a:lnTo>
                  <a:pt x="1785" y="1408"/>
                </a:lnTo>
                <a:lnTo>
                  <a:pt x="1791" y="1557"/>
                </a:lnTo>
                <a:lnTo>
                  <a:pt x="1797" y="1589"/>
                </a:lnTo>
                <a:lnTo>
                  <a:pt x="1803" y="1557"/>
                </a:lnTo>
                <a:lnTo>
                  <a:pt x="1808" y="1472"/>
                </a:lnTo>
                <a:lnTo>
                  <a:pt x="1808" y="1398"/>
                </a:lnTo>
                <a:lnTo>
                  <a:pt x="1814" y="1344"/>
                </a:lnTo>
                <a:lnTo>
                  <a:pt x="1820" y="1323"/>
                </a:lnTo>
                <a:lnTo>
                  <a:pt x="1825" y="1307"/>
                </a:lnTo>
                <a:lnTo>
                  <a:pt x="1831" y="1323"/>
                </a:lnTo>
                <a:lnTo>
                  <a:pt x="1837" y="1323"/>
                </a:lnTo>
                <a:lnTo>
                  <a:pt x="1842" y="1302"/>
                </a:lnTo>
                <a:lnTo>
                  <a:pt x="1848" y="1307"/>
                </a:lnTo>
                <a:lnTo>
                  <a:pt x="1854" y="1307"/>
                </a:lnTo>
                <a:lnTo>
                  <a:pt x="1859" y="1318"/>
                </a:lnTo>
                <a:lnTo>
                  <a:pt x="1865" y="1291"/>
                </a:lnTo>
                <a:lnTo>
                  <a:pt x="1871" y="1291"/>
                </a:lnTo>
                <a:lnTo>
                  <a:pt x="1876" y="1291"/>
                </a:lnTo>
                <a:lnTo>
                  <a:pt x="1882" y="1286"/>
                </a:lnTo>
                <a:lnTo>
                  <a:pt x="1882" y="1307"/>
                </a:lnTo>
                <a:lnTo>
                  <a:pt x="1888" y="1323"/>
                </a:lnTo>
                <a:lnTo>
                  <a:pt x="1893" y="1318"/>
                </a:lnTo>
                <a:lnTo>
                  <a:pt x="1899" y="1291"/>
                </a:lnTo>
                <a:lnTo>
                  <a:pt x="1905" y="1281"/>
                </a:lnTo>
                <a:lnTo>
                  <a:pt x="1910" y="1281"/>
                </a:lnTo>
                <a:lnTo>
                  <a:pt x="1916" y="1291"/>
                </a:lnTo>
                <a:lnTo>
                  <a:pt x="1916" y="1323"/>
                </a:lnTo>
                <a:lnTo>
                  <a:pt x="1922" y="1318"/>
                </a:lnTo>
                <a:lnTo>
                  <a:pt x="1927" y="1307"/>
                </a:lnTo>
                <a:lnTo>
                  <a:pt x="1933" y="1286"/>
                </a:lnTo>
                <a:lnTo>
                  <a:pt x="1939" y="1281"/>
                </a:lnTo>
                <a:lnTo>
                  <a:pt x="1944" y="1291"/>
                </a:lnTo>
                <a:lnTo>
                  <a:pt x="1950" y="1302"/>
                </a:lnTo>
                <a:lnTo>
                  <a:pt x="1956" y="1302"/>
                </a:lnTo>
                <a:lnTo>
                  <a:pt x="1956" y="1286"/>
                </a:lnTo>
                <a:lnTo>
                  <a:pt x="1961" y="1281"/>
                </a:lnTo>
                <a:lnTo>
                  <a:pt x="1967" y="1286"/>
                </a:lnTo>
                <a:lnTo>
                  <a:pt x="1973" y="1286"/>
                </a:lnTo>
                <a:lnTo>
                  <a:pt x="1978" y="1302"/>
                </a:lnTo>
                <a:lnTo>
                  <a:pt x="1984" y="1286"/>
                </a:lnTo>
                <a:lnTo>
                  <a:pt x="1990" y="1281"/>
                </a:lnTo>
                <a:lnTo>
                  <a:pt x="1995" y="1281"/>
                </a:lnTo>
                <a:lnTo>
                  <a:pt x="2001" y="1286"/>
                </a:lnTo>
                <a:lnTo>
                  <a:pt x="2007" y="1307"/>
                </a:lnTo>
                <a:lnTo>
                  <a:pt x="2012" y="1307"/>
                </a:lnTo>
                <a:lnTo>
                  <a:pt x="2018" y="1281"/>
                </a:lnTo>
                <a:lnTo>
                  <a:pt x="2024" y="1281"/>
                </a:lnTo>
                <a:lnTo>
                  <a:pt x="2029" y="1265"/>
                </a:lnTo>
                <a:lnTo>
                  <a:pt x="2029" y="1291"/>
                </a:lnTo>
                <a:lnTo>
                  <a:pt x="2035" y="1291"/>
                </a:lnTo>
                <a:lnTo>
                  <a:pt x="2041" y="1302"/>
                </a:lnTo>
                <a:lnTo>
                  <a:pt x="2046" y="1286"/>
                </a:lnTo>
                <a:lnTo>
                  <a:pt x="2052" y="1281"/>
                </a:lnTo>
                <a:lnTo>
                  <a:pt x="2058" y="1291"/>
                </a:lnTo>
                <a:lnTo>
                  <a:pt x="2063" y="1307"/>
                </a:lnTo>
                <a:lnTo>
                  <a:pt x="2069" y="1302"/>
                </a:lnTo>
                <a:lnTo>
                  <a:pt x="2075" y="1291"/>
                </a:lnTo>
                <a:lnTo>
                  <a:pt x="2080" y="1291"/>
                </a:lnTo>
                <a:lnTo>
                  <a:pt x="2086" y="1291"/>
                </a:lnTo>
                <a:lnTo>
                  <a:pt x="2092" y="1307"/>
                </a:lnTo>
                <a:lnTo>
                  <a:pt x="2097" y="1323"/>
                </a:lnTo>
                <a:lnTo>
                  <a:pt x="2103" y="1323"/>
                </a:lnTo>
                <a:lnTo>
                  <a:pt x="2103" y="1291"/>
                </a:lnTo>
                <a:lnTo>
                  <a:pt x="2109" y="1291"/>
                </a:lnTo>
                <a:lnTo>
                  <a:pt x="2114" y="1307"/>
                </a:lnTo>
                <a:lnTo>
                  <a:pt x="2120" y="1318"/>
                </a:lnTo>
                <a:lnTo>
                  <a:pt x="2126" y="1355"/>
                </a:lnTo>
                <a:lnTo>
                  <a:pt x="2131" y="1355"/>
                </a:lnTo>
                <a:lnTo>
                  <a:pt x="2137" y="1339"/>
                </a:lnTo>
                <a:lnTo>
                  <a:pt x="2137" y="1318"/>
                </a:lnTo>
                <a:lnTo>
                  <a:pt x="2143" y="1344"/>
                </a:lnTo>
                <a:lnTo>
                  <a:pt x="2148" y="1360"/>
                </a:lnTo>
                <a:lnTo>
                  <a:pt x="2154" y="1360"/>
                </a:lnTo>
                <a:lnTo>
                  <a:pt x="2160" y="1382"/>
                </a:lnTo>
                <a:lnTo>
                  <a:pt x="2165" y="1376"/>
                </a:lnTo>
                <a:lnTo>
                  <a:pt x="2171" y="1371"/>
                </a:lnTo>
                <a:lnTo>
                  <a:pt x="2177" y="1398"/>
                </a:lnTo>
                <a:lnTo>
                  <a:pt x="2177" y="1408"/>
                </a:lnTo>
                <a:lnTo>
                  <a:pt x="2182" y="1429"/>
                </a:lnTo>
                <a:lnTo>
                  <a:pt x="2188" y="1435"/>
                </a:lnTo>
                <a:lnTo>
                  <a:pt x="2194" y="1413"/>
                </a:lnTo>
                <a:lnTo>
                  <a:pt x="2199" y="1424"/>
                </a:lnTo>
                <a:lnTo>
                  <a:pt x="2205" y="1435"/>
                </a:lnTo>
                <a:lnTo>
                  <a:pt x="2211" y="1467"/>
                </a:lnTo>
                <a:lnTo>
                  <a:pt x="2211" y="1472"/>
                </a:lnTo>
                <a:lnTo>
                  <a:pt x="2216" y="1483"/>
                </a:lnTo>
                <a:lnTo>
                  <a:pt x="2222" y="1467"/>
                </a:lnTo>
                <a:lnTo>
                  <a:pt x="2228" y="1461"/>
                </a:lnTo>
                <a:lnTo>
                  <a:pt x="2233" y="1467"/>
                </a:lnTo>
                <a:lnTo>
                  <a:pt x="2239" y="1483"/>
                </a:lnTo>
                <a:lnTo>
                  <a:pt x="2245" y="1498"/>
                </a:lnTo>
                <a:lnTo>
                  <a:pt x="2245" y="1514"/>
                </a:lnTo>
                <a:lnTo>
                  <a:pt x="2250" y="1488"/>
                </a:lnTo>
                <a:lnTo>
                  <a:pt x="2256" y="1498"/>
                </a:lnTo>
                <a:lnTo>
                  <a:pt x="2262" y="1498"/>
                </a:lnTo>
                <a:lnTo>
                  <a:pt x="2267" y="1483"/>
                </a:lnTo>
                <a:lnTo>
                  <a:pt x="2273" y="1488"/>
                </a:lnTo>
                <a:lnTo>
                  <a:pt x="2279" y="1467"/>
                </a:lnTo>
                <a:lnTo>
                  <a:pt x="2284" y="1461"/>
                </a:lnTo>
                <a:lnTo>
                  <a:pt x="2284" y="1429"/>
                </a:lnTo>
                <a:lnTo>
                  <a:pt x="2290" y="1413"/>
                </a:lnTo>
                <a:lnTo>
                  <a:pt x="2296" y="1398"/>
                </a:lnTo>
                <a:lnTo>
                  <a:pt x="2301" y="1413"/>
                </a:lnTo>
                <a:lnTo>
                  <a:pt x="2307" y="1376"/>
                </a:lnTo>
                <a:lnTo>
                  <a:pt x="2313" y="1323"/>
                </a:lnTo>
                <a:lnTo>
                  <a:pt x="2318" y="1291"/>
                </a:lnTo>
                <a:lnTo>
                  <a:pt x="2318" y="1286"/>
                </a:lnTo>
                <a:lnTo>
                  <a:pt x="2324" y="1270"/>
                </a:lnTo>
                <a:lnTo>
                  <a:pt x="2330" y="1281"/>
                </a:lnTo>
                <a:lnTo>
                  <a:pt x="2335" y="1281"/>
                </a:lnTo>
                <a:lnTo>
                  <a:pt x="2341" y="1249"/>
                </a:lnTo>
                <a:lnTo>
                  <a:pt x="2347" y="1217"/>
                </a:lnTo>
                <a:lnTo>
                  <a:pt x="2352" y="1196"/>
                </a:lnTo>
                <a:lnTo>
                  <a:pt x="2358" y="1201"/>
                </a:lnTo>
                <a:lnTo>
                  <a:pt x="2364" y="1185"/>
                </a:lnTo>
                <a:lnTo>
                  <a:pt x="2369" y="1174"/>
                </a:lnTo>
                <a:lnTo>
                  <a:pt x="2375" y="1158"/>
                </a:lnTo>
                <a:lnTo>
                  <a:pt x="2381" y="1158"/>
                </a:lnTo>
                <a:lnTo>
                  <a:pt x="2386" y="1174"/>
                </a:lnTo>
                <a:lnTo>
                  <a:pt x="2392" y="1174"/>
                </a:lnTo>
                <a:lnTo>
                  <a:pt x="2398" y="1158"/>
                </a:lnTo>
                <a:lnTo>
                  <a:pt x="2403" y="1137"/>
                </a:lnTo>
              </a:path>
            </a:pathLst>
          </a:custGeom>
          <a:solidFill>
            <a:schemeClr val="bg1">
              <a:lumMod val="85000"/>
            </a:schemeClr>
          </a:solidFill>
          <a:ln w="15875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65" name="Rectangle 64"/>
          <p:cNvSpPr/>
          <p:nvPr/>
        </p:nvSpPr>
        <p:spPr>
          <a:xfrm>
            <a:off x="10596563" y="2231565"/>
            <a:ext cx="1143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kern="0" dirty="0">
                <a:solidFill>
                  <a:srgbClr val="0000FF"/>
                </a:solidFill>
              </a:rPr>
              <a:t>   25.350</a:t>
            </a:r>
          </a:p>
          <a:p>
            <a:pPr>
              <a:defRPr/>
            </a:pPr>
            <a:r>
              <a:rPr lang="en-US" b="1" kern="0" dirty="0">
                <a:solidFill>
                  <a:srgbClr val="0000FF"/>
                </a:solidFill>
              </a:rPr>
              <a:t>   25.350</a:t>
            </a:r>
          </a:p>
          <a:p>
            <a:pPr>
              <a:defRPr/>
            </a:pPr>
            <a:r>
              <a:rPr lang="en-US" b="1" kern="0" dirty="0">
                <a:solidFill>
                  <a:srgbClr val="0000FF"/>
                </a:solidFill>
              </a:rPr>
              <a:t>   25.400</a:t>
            </a:r>
          </a:p>
          <a:p>
            <a:pPr>
              <a:defRPr/>
            </a:pPr>
            <a:r>
              <a:rPr lang="en-US" b="1" kern="0" dirty="0">
                <a:solidFill>
                  <a:srgbClr val="0000FF"/>
                </a:solidFill>
              </a:rPr>
              <a:t>   25.400</a:t>
            </a:r>
          </a:p>
          <a:p>
            <a:pPr>
              <a:defRPr/>
            </a:pPr>
            <a:r>
              <a:rPr lang="en-US" b="1" kern="0" dirty="0">
                <a:solidFill>
                  <a:srgbClr val="0000FF"/>
                </a:solidFill>
              </a:rPr>
              <a:t>   25.325</a:t>
            </a:r>
          </a:p>
          <a:p>
            <a:pPr>
              <a:defRPr/>
            </a:pPr>
            <a:r>
              <a:rPr lang="en-US" b="1" kern="0" dirty="0">
                <a:solidFill>
                  <a:srgbClr val="0000FF"/>
                </a:solidFill>
              </a:rPr>
              <a:t>   25.225</a:t>
            </a:r>
          </a:p>
          <a:p>
            <a:pPr>
              <a:defRPr/>
            </a:pPr>
            <a:r>
              <a:rPr lang="en-US" b="1" kern="0" dirty="0">
                <a:solidFill>
                  <a:srgbClr val="0000FF"/>
                </a:solidFill>
              </a:rPr>
              <a:t>   25.200</a:t>
            </a:r>
          </a:p>
          <a:p>
            <a:pPr>
              <a:defRPr/>
            </a:pPr>
            <a:r>
              <a:rPr lang="en-US" b="1" kern="0" dirty="0">
                <a:solidFill>
                  <a:srgbClr val="0000FF"/>
                </a:solidFill>
              </a:rPr>
              <a:t>   25.175</a:t>
            </a:r>
          </a:p>
          <a:p>
            <a:pPr>
              <a:defRPr/>
            </a:pPr>
            <a:r>
              <a:rPr lang="en-US" b="1" kern="0" dirty="0">
                <a:solidFill>
                  <a:srgbClr val="0000FF"/>
                </a:solidFill>
              </a:rPr>
              <a:t>   ..</a:t>
            </a:r>
          </a:p>
          <a:p>
            <a:pPr>
              <a:defRPr/>
            </a:pPr>
            <a:r>
              <a:rPr lang="en-US" b="1" kern="0" dirty="0">
                <a:solidFill>
                  <a:srgbClr val="0000FF"/>
                </a:solidFill>
              </a:rPr>
              <a:t>   24.625</a:t>
            </a:r>
          </a:p>
          <a:p>
            <a:pPr>
              <a:defRPr/>
            </a:pPr>
            <a:r>
              <a:rPr lang="en-US" b="1" kern="0" dirty="0">
                <a:solidFill>
                  <a:srgbClr val="0000FF"/>
                </a:solidFill>
              </a:rPr>
              <a:t>   24.675</a:t>
            </a:r>
          </a:p>
          <a:p>
            <a:pPr>
              <a:defRPr/>
            </a:pPr>
            <a:r>
              <a:rPr lang="en-US" b="1" kern="0" dirty="0">
                <a:solidFill>
                  <a:srgbClr val="0000FF"/>
                </a:solidFill>
              </a:rPr>
              <a:t>   24.675</a:t>
            </a:r>
          </a:p>
          <a:p>
            <a:pPr>
              <a:defRPr/>
            </a:pPr>
            <a:r>
              <a:rPr lang="en-US" b="1" kern="0" dirty="0">
                <a:solidFill>
                  <a:srgbClr val="0000FF"/>
                </a:solidFill>
              </a:rPr>
              <a:t>   24.675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9609" y="2607355"/>
            <a:ext cx="464740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kern="0" dirty="0">
                <a:latin typeface="+mj-lt"/>
                <a:ea typeface="+mj-ea"/>
                <a:cs typeface="+mj-cs"/>
              </a:rPr>
              <a:t>For example, looking at the numbers in this </a:t>
            </a:r>
            <a:r>
              <a:rPr lang="en-US" sz="2000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blue</a:t>
            </a:r>
            <a:r>
              <a:rPr lang="en-US" sz="2000" kern="0" dirty="0">
                <a:latin typeface="+mj-lt"/>
                <a:ea typeface="+mj-ea"/>
                <a:cs typeface="+mj-cs"/>
              </a:rPr>
              <a:t> vector tells us nothing.</a:t>
            </a:r>
          </a:p>
          <a:p>
            <a:pPr>
              <a:defRPr/>
            </a:pPr>
            <a:r>
              <a:rPr lang="en-US" sz="2000" kern="0" dirty="0">
                <a:latin typeface="+mj-lt"/>
                <a:ea typeface="+mj-ea"/>
                <a:cs typeface="+mj-cs"/>
              </a:rPr>
              <a:t>But after </a:t>
            </a:r>
            <a:r>
              <a:rPr lang="en-US" sz="2000" i="1" kern="0" dirty="0">
                <a:latin typeface="+mj-lt"/>
                <a:ea typeface="+mj-ea"/>
                <a:cs typeface="+mj-cs"/>
              </a:rPr>
              <a:t>plotting</a:t>
            </a:r>
            <a:r>
              <a:rPr lang="en-US" sz="2000" kern="0" dirty="0">
                <a:latin typeface="+mj-lt"/>
                <a:ea typeface="+mj-ea"/>
                <a:cs typeface="+mj-cs"/>
              </a:rPr>
              <a:t> the data, we can recognize a heartbeat, and possibly even diagnose this person's disease.</a:t>
            </a:r>
          </a:p>
          <a:p>
            <a:pPr>
              <a:defRPr/>
            </a:pPr>
            <a:endParaRPr lang="en-US" sz="2000" kern="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US" sz="2000" kern="0" dirty="0">
                <a:latin typeface="+mj-lt"/>
                <a:ea typeface="+mj-ea"/>
                <a:cs typeface="+mj-cs"/>
              </a:rPr>
              <a:t>When the observations are uniformly sampled, the index of observation can replace the time of observation. In the rest of the tutorial, we assume time series are vectors.</a:t>
            </a:r>
          </a:p>
          <a:p>
            <a:pPr>
              <a:defRPr/>
            </a:pPr>
            <a:endParaRPr lang="en-US" sz="2000" kern="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US" sz="2000" kern="0" dirty="0">
                <a:latin typeface="+mj-lt"/>
                <a:ea typeface="+mj-ea"/>
                <a:cs typeface="+mj-cs"/>
              </a:rPr>
              <a:t>The observations may have a unit.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4441763" y="3605017"/>
            <a:ext cx="1762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Electric Potential</a:t>
            </a:r>
          </a:p>
        </p:txBody>
      </p:sp>
    </p:spTree>
    <p:extLst>
      <p:ext uri="{BB962C8B-B14F-4D97-AF65-F5344CB8AC3E}">
        <p14:creationId xmlns:p14="http://schemas.microsoft.com/office/powerpoint/2010/main" val="1431627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4712"/>
            <a:ext cx="11888755" cy="1325563"/>
          </a:xfrm>
        </p:spPr>
        <p:txBody>
          <a:bodyPr/>
          <a:lstStyle/>
          <a:p>
            <a:r>
              <a:rPr lang="en-US" dirty="0"/>
              <a:t>STMP: Scalable Time Series Matrix Profile Algorithm</a:t>
            </a:r>
          </a:p>
        </p:txBody>
      </p:sp>
      <p:sp>
        <p:nvSpPr>
          <p:cNvPr id="3" name="Rectangle 2"/>
          <p:cNvSpPr/>
          <p:nvPr/>
        </p:nvSpPr>
        <p:spPr>
          <a:xfrm>
            <a:off x="7547656" y="2443143"/>
            <a:ext cx="44724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MP(1:n-m+1) = inf;</a:t>
            </a:r>
          </a:p>
          <a:p>
            <a:r>
              <a:rPr lang="nn-NO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nn-NO" dirty="0">
                <a:solidFill>
                  <a:srgbClr val="000000"/>
                </a:solidFill>
                <a:latin typeface="Courier New" panose="02070309020205020404" pitchFamily="49" charset="0"/>
              </a:rPr>
              <a:t> i = 1:n-m+1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d = MASS(T,T(i:i+m-1));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MP = min([MP ; d]);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 rot="5400000">
            <a:off x="-497319" y="2909997"/>
            <a:ext cx="2451960" cy="695325"/>
            <a:chOff x="1943100" y="1257300"/>
            <a:chExt cx="5886450" cy="695325"/>
          </a:xfrm>
        </p:grpSpPr>
        <p:sp>
          <p:nvSpPr>
            <p:cNvPr id="72" name="Freeform 75"/>
            <p:cNvSpPr>
              <a:spLocks/>
            </p:cNvSpPr>
            <p:nvPr/>
          </p:nvSpPr>
          <p:spPr bwMode="auto">
            <a:xfrm>
              <a:off x="6457950" y="1257300"/>
              <a:ext cx="342900" cy="695325"/>
            </a:xfrm>
            <a:custGeom>
              <a:avLst/>
              <a:gdLst>
                <a:gd name="T0" fmla="*/ 6 w 216"/>
                <a:gd name="T1" fmla="*/ 264 h 438"/>
                <a:gd name="T2" fmla="*/ 12 w 216"/>
                <a:gd name="T3" fmla="*/ 276 h 438"/>
                <a:gd name="T4" fmla="*/ 18 w 216"/>
                <a:gd name="T5" fmla="*/ 246 h 438"/>
                <a:gd name="T6" fmla="*/ 18 w 216"/>
                <a:gd name="T7" fmla="*/ 252 h 438"/>
                <a:gd name="T8" fmla="*/ 24 w 216"/>
                <a:gd name="T9" fmla="*/ 222 h 438"/>
                <a:gd name="T10" fmla="*/ 30 w 216"/>
                <a:gd name="T11" fmla="*/ 264 h 438"/>
                <a:gd name="T12" fmla="*/ 36 w 216"/>
                <a:gd name="T13" fmla="*/ 270 h 438"/>
                <a:gd name="T14" fmla="*/ 42 w 216"/>
                <a:gd name="T15" fmla="*/ 246 h 438"/>
                <a:gd name="T16" fmla="*/ 42 w 216"/>
                <a:gd name="T17" fmla="*/ 258 h 438"/>
                <a:gd name="T18" fmla="*/ 48 w 216"/>
                <a:gd name="T19" fmla="*/ 222 h 438"/>
                <a:gd name="T20" fmla="*/ 54 w 216"/>
                <a:gd name="T21" fmla="*/ 294 h 438"/>
                <a:gd name="T22" fmla="*/ 60 w 216"/>
                <a:gd name="T23" fmla="*/ 270 h 438"/>
                <a:gd name="T24" fmla="*/ 66 w 216"/>
                <a:gd name="T25" fmla="*/ 300 h 438"/>
                <a:gd name="T26" fmla="*/ 72 w 216"/>
                <a:gd name="T27" fmla="*/ 276 h 438"/>
                <a:gd name="T28" fmla="*/ 72 w 216"/>
                <a:gd name="T29" fmla="*/ 240 h 438"/>
                <a:gd name="T30" fmla="*/ 78 w 216"/>
                <a:gd name="T31" fmla="*/ 0 h 438"/>
                <a:gd name="T32" fmla="*/ 84 w 216"/>
                <a:gd name="T33" fmla="*/ 336 h 438"/>
                <a:gd name="T34" fmla="*/ 90 w 216"/>
                <a:gd name="T35" fmla="*/ 162 h 438"/>
                <a:gd name="T36" fmla="*/ 96 w 216"/>
                <a:gd name="T37" fmla="*/ 306 h 438"/>
                <a:gd name="T38" fmla="*/ 102 w 216"/>
                <a:gd name="T39" fmla="*/ 288 h 438"/>
                <a:gd name="T40" fmla="*/ 108 w 216"/>
                <a:gd name="T41" fmla="*/ 252 h 438"/>
                <a:gd name="T42" fmla="*/ 108 w 216"/>
                <a:gd name="T43" fmla="*/ 222 h 438"/>
                <a:gd name="T44" fmla="*/ 114 w 216"/>
                <a:gd name="T45" fmla="*/ 216 h 438"/>
                <a:gd name="T46" fmla="*/ 120 w 216"/>
                <a:gd name="T47" fmla="*/ 270 h 438"/>
                <a:gd name="T48" fmla="*/ 126 w 216"/>
                <a:gd name="T49" fmla="*/ 264 h 438"/>
                <a:gd name="T50" fmla="*/ 132 w 216"/>
                <a:gd name="T51" fmla="*/ 246 h 438"/>
                <a:gd name="T52" fmla="*/ 132 w 216"/>
                <a:gd name="T53" fmla="*/ 252 h 438"/>
                <a:gd name="T54" fmla="*/ 138 w 216"/>
                <a:gd name="T55" fmla="*/ 252 h 438"/>
                <a:gd name="T56" fmla="*/ 144 w 216"/>
                <a:gd name="T57" fmla="*/ 234 h 438"/>
                <a:gd name="T58" fmla="*/ 150 w 216"/>
                <a:gd name="T59" fmla="*/ 282 h 438"/>
                <a:gd name="T60" fmla="*/ 156 w 216"/>
                <a:gd name="T61" fmla="*/ 228 h 438"/>
                <a:gd name="T62" fmla="*/ 162 w 216"/>
                <a:gd name="T63" fmla="*/ 246 h 438"/>
                <a:gd name="T64" fmla="*/ 168 w 216"/>
                <a:gd name="T65" fmla="*/ 240 h 438"/>
                <a:gd name="T66" fmla="*/ 174 w 216"/>
                <a:gd name="T67" fmla="*/ 294 h 438"/>
                <a:gd name="T68" fmla="*/ 180 w 216"/>
                <a:gd name="T69" fmla="*/ 258 h 438"/>
                <a:gd name="T70" fmla="*/ 180 w 216"/>
                <a:gd name="T71" fmla="*/ 234 h 438"/>
                <a:gd name="T72" fmla="*/ 186 w 216"/>
                <a:gd name="T73" fmla="*/ 246 h 438"/>
                <a:gd name="T74" fmla="*/ 192 w 216"/>
                <a:gd name="T75" fmla="*/ 234 h 438"/>
                <a:gd name="T76" fmla="*/ 198 w 216"/>
                <a:gd name="T77" fmla="*/ 282 h 438"/>
                <a:gd name="T78" fmla="*/ 204 w 216"/>
                <a:gd name="T79" fmla="*/ 246 h 438"/>
                <a:gd name="T80" fmla="*/ 210 w 216"/>
                <a:gd name="T81" fmla="*/ 240 h 438"/>
                <a:gd name="T82" fmla="*/ 216 w 216"/>
                <a:gd name="T83" fmla="*/ 26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438">
                  <a:moveTo>
                    <a:pt x="0" y="234"/>
                  </a:moveTo>
                  <a:lnTo>
                    <a:pt x="6" y="246"/>
                  </a:lnTo>
                  <a:lnTo>
                    <a:pt x="6" y="264"/>
                  </a:lnTo>
                  <a:lnTo>
                    <a:pt x="6" y="222"/>
                  </a:lnTo>
                  <a:lnTo>
                    <a:pt x="6" y="264"/>
                  </a:lnTo>
                  <a:lnTo>
                    <a:pt x="12" y="276"/>
                  </a:lnTo>
                  <a:lnTo>
                    <a:pt x="12" y="228"/>
                  </a:lnTo>
                  <a:lnTo>
                    <a:pt x="12" y="240"/>
                  </a:lnTo>
                  <a:lnTo>
                    <a:pt x="18" y="246"/>
                  </a:lnTo>
                  <a:lnTo>
                    <a:pt x="18" y="264"/>
                  </a:lnTo>
                  <a:lnTo>
                    <a:pt x="18" y="228"/>
                  </a:lnTo>
                  <a:lnTo>
                    <a:pt x="18" y="252"/>
                  </a:lnTo>
                  <a:lnTo>
                    <a:pt x="24" y="264"/>
                  </a:lnTo>
                  <a:lnTo>
                    <a:pt x="24" y="276"/>
                  </a:lnTo>
                  <a:lnTo>
                    <a:pt x="24" y="222"/>
                  </a:lnTo>
                  <a:lnTo>
                    <a:pt x="24" y="240"/>
                  </a:lnTo>
                  <a:lnTo>
                    <a:pt x="30" y="234"/>
                  </a:lnTo>
                  <a:lnTo>
                    <a:pt x="30" y="264"/>
                  </a:lnTo>
                  <a:lnTo>
                    <a:pt x="30" y="252"/>
                  </a:lnTo>
                  <a:lnTo>
                    <a:pt x="36" y="234"/>
                  </a:lnTo>
                  <a:lnTo>
                    <a:pt x="36" y="270"/>
                  </a:lnTo>
                  <a:lnTo>
                    <a:pt x="36" y="228"/>
                  </a:lnTo>
                  <a:lnTo>
                    <a:pt x="36" y="252"/>
                  </a:lnTo>
                  <a:lnTo>
                    <a:pt x="42" y="246"/>
                  </a:lnTo>
                  <a:lnTo>
                    <a:pt x="42" y="276"/>
                  </a:lnTo>
                  <a:lnTo>
                    <a:pt x="42" y="228"/>
                  </a:lnTo>
                  <a:lnTo>
                    <a:pt x="42" y="258"/>
                  </a:lnTo>
                  <a:lnTo>
                    <a:pt x="48" y="234"/>
                  </a:lnTo>
                  <a:lnTo>
                    <a:pt x="48" y="276"/>
                  </a:lnTo>
                  <a:lnTo>
                    <a:pt x="48" y="222"/>
                  </a:lnTo>
                  <a:lnTo>
                    <a:pt x="48" y="264"/>
                  </a:lnTo>
                  <a:lnTo>
                    <a:pt x="54" y="198"/>
                  </a:lnTo>
                  <a:lnTo>
                    <a:pt x="54" y="294"/>
                  </a:lnTo>
                  <a:lnTo>
                    <a:pt x="54" y="264"/>
                  </a:lnTo>
                  <a:lnTo>
                    <a:pt x="60" y="228"/>
                  </a:lnTo>
                  <a:lnTo>
                    <a:pt x="60" y="270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66" y="300"/>
                  </a:lnTo>
                  <a:lnTo>
                    <a:pt x="66" y="204"/>
                  </a:lnTo>
                  <a:lnTo>
                    <a:pt x="66" y="252"/>
                  </a:lnTo>
                  <a:lnTo>
                    <a:pt x="72" y="276"/>
                  </a:lnTo>
                  <a:lnTo>
                    <a:pt x="72" y="300"/>
                  </a:lnTo>
                  <a:lnTo>
                    <a:pt x="72" y="210"/>
                  </a:lnTo>
                  <a:lnTo>
                    <a:pt x="72" y="240"/>
                  </a:lnTo>
                  <a:lnTo>
                    <a:pt x="78" y="234"/>
                  </a:lnTo>
                  <a:lnTo>
                    <a:pt x="78" y="438"/>
                  </a:lnTo>
                  <a:lnTo>
                    <a:pt x="78" y="0"/>
                  </a:lnTo>
                  <a:lnTo>
                    <a:pt x="84" y="78"/>
                  </a:lnTo>
                  <a:lnTo>
                    <a:pt x="84" y="438"/>
                  </a:lnTo>
                  <a:lnTo>
                    <a:pt x="84" y="336"/>
                  </a:lnTo>
                  <a:lnTo>
                    <a:pt x="90" y="252"/>
                  </a:lnTo>
                  <a:lnTo>
                    <a:pt x="90" y="318"/>
                  </a:lnTo>
                  <a:lnTo>
                    <a:pt x="90" y="162"/>
                  </a:lnTo>
                  <a:lnTo>
                    <a:pt x="90" y="270"/>
                  </a:lnTo>
                  <a:lnTo>
                    <a:pt x="96" y="270"/>
                  </a:lnTo>
                  <a:lnTo>
                    <a:pt x="96" y="306"/>
                  </a:lnTo>
                  <a:lnTo>
                    <a:pt x="96" y="192"/>
                  </a:lnTo>
                  <a:lnTo>
                    <a:pt x="96" y="234"/>
                  </a:lnTo>
                  <a:lnTo>
                    <a:pt x="102" y="288"/>
                  </a:lnTo>
                  <a:lnTo>
                    <a:pt x="102" y="222"/>
                  </a:lnTo>
                  <a:lnTo>
                    <a:pt x="102" y="264"/>
                  </a:lnTo>
                  <a:lnTo>
                    <a:pt x="108" y="252"/>
                  </a:lnTo>
                  <a:lnTo>
                    <a:pt x="108" y="300"/>
                  </a:lnTo>
                  <a:lnTo>
                    <a:pt x="108" y="192"/>
                  </a:lnTo>
                  <a:lnTo>
                    <a:pt x="108" y="222"/>
                  </a:lnTo>
                  <a:lnTo>
                    <a:pt x="114" y="252"/>
                  </a:lnTo>
                  <a:lnTo>
                    <a:pt x="114" y="276"/>
                  </a:lnTo>
                  <a:lnTo>
                    <a:pt x="114" y="216"/>
                  </a:lnTo>
                  <a:lnTo>
                    <a:pt x="114" y="246"/>
                  </a:lnTo>
                  <a:lnTo>
                    <a:pt x="120" y="234"/>
                  </a:lnTo>
                  <a:lnTo>
                    <a:pt x="120" y="270"/>
                  </a:lnTo>
                  <a:lnTo>
                    <a:pt x="120" y="222"/>
                  </a:lnTo>
                  <a:lnTo>
                    <a:pt x="120" y="246"/>
                  </a:lnTo>
                  <a:lnTo>
                    <a:pt x="126" y="264"/>
                  </a:lnTo>
                  <a:lnTo>
                    <a:pt x="126" y="234"/>
                  </a:lnTo>
                  <a:lnTo>
                    <a:pt x="126" y="270"/>
                  </a:lnTo>
                  <a:lnTo>
                    <a:pt x="132" y="246"/>
                  </a:lnTo>
                  <a:lnTo>
                    <a:pt x="132" y="282"/>
                  </a:lnTo>
                  <a:lnTo>
                    <a:pt x="132" y="210"/>
                  </a:lnTo>
                  <a:lnTo>
                    <a:pt x="132" y="252"/>
                  </a:lnTo>
                  <a:lnTo>
                    <a:pt x="138" y="264"/>
                  </a:lnTo>
                  <a:lnTo>
                    <a:pt x="138" y="234"/>
                  </a:lnTo>
                  <a:lnTo>
                    <a:pt x="138" y="252"/>
                  </a:lnTo>
                  <a:lnTo>
                    <a:pt x="144" y="258"/>
                  </a:lnTo>
                  <a:lnTo>
                    <a:pt x="144" y="270"/>
                  </a:lnTo>
                  <a:lnTo>
                    <a:pt x="144" y="234"/>
                  </a:lnTo>
                  <a:lnTo>
                    <a:pt x="144" y="258"/>
                  </a:lnTo>
                  <a:lnTo>
                    <a:pt x="150" y="240"/>
                  </a:lnTo>
                  <a:lnTo>
                    <a:pt x="150" y="282"/>
                  </a:lnTo>
                  <a:lnTo>
                    <a:pt x="150" y="210"/>
                  </a:lnTo>
                  <a:lnTo>
                    <a:pt x="150" y="246"/>
                  </a:lnTo>
                  <a:lnTo>
                    <a:pt x="156" y="228"/>
                  </a:lnTo>
                  <a:lnTo>
                    <a:pt x="156" y="264"/>
                  </a:lnTo>
                  <a:lnTo>
                    <a:pt x="156" y="258"/>
                  </a:lnTo>
                  <a:lnTo>
                    <a:pt x="162" y="246"/>
                  </a:lnTo>
                  <a:lnTo>
                    <a:pt x="162" y="258"/>
                  </a:lnTo>
                  <a:lnTo>
                    <a:pt x="162" y="240"/>
                  </a:lnTo>
                  <a:lnTo>
                    <a:pt x="168" y="240"/>
                  </a:lnTo>
                  <a:lnTo>
                    <a:pt x="168" y="264"/>
                  </a:lnTo>
                  <a:lnTo>
                    <a:pt x="174" y="228"/>
                  </a:lnTo>
                  <a:lnTo>
                    <a:pt x="174" y="294"/>
                  </a:lnTo>
                  <a:lnTo>
                    <a:pt x="174" y="210"/>
                  </a:lnTo>
                  <a:lnTo>
                    <a:pt x="174" y="252"/>
                  </a:lnTo>
                  <a:lnTo>
                    <a:pt x="180" y="258"/>
                  </a:lnTo>
                  <a:lnTo>
                    <a:pt x="180" y="276"/>
                  </a:lnTo>
                  <a:lnTo>
                    <a:pt x="180" y="228"/>
                  </a:lnTo>
                  <a:lnTo>
                    <a:pt x="180" y="234"/>
                  </a:lnTo>
                  <a:lnTo>
                    <a:pt x="186" y="222"/>
                  </a:lnTo>
                  <a:lnTo>
                    <a:pt x="186" y="258"/>
                  </a:lnTo>
                  <a:lnTo>
                    <a:pt x="186" y="246"/>
                  </a:lnTo>
                  <a:lnTo>
                    <a:pt x="192" y="252"/>
                  </a:lnTo>
                  <a:lnTo>
                    <a:pt x="192" y="264"/>
                  </a:lnTo>
                  <a:lnTo>
                    <a:pt x="192" y="234"/>
                  </a:lnTo>
                  <a:lnTo>
                    <a:pt x="192" y="252"/>
                  </a:lnTo>
                  <a:lnTo>
                    <a:pt x="198" y="246"/>
                  </a:lnTo>
                  <a:lnTo>
                    <a:pt x="198" y="282"/>
                  </a:lnTo>
                  <a:lnTo>
                    <a:pt x="198" y="222"/>
                  </a:lnTo>
                  <a:lnTo>
                    <a:pt x="198" y="258"/>
                  </a:lnTo>
                  <a:lnTo>
                    <a:pt x="204" y="246"/>
                  </a:lnTo>
                  <a:lnTo>
                    <a:pt x="204" y="270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10" y="258"/>
                  </a:lnTo>
                  <a:lnTo>
                    <a:pt x="210" y="240"/>
                  </a:lnTo>
                  <a:lnTo>
                    <a:pt x="216" y="264"/>
                  </a:lnTo>
                  <a:lnTo>
                    <a:pt x="216" y="270"/>
                  </a:lnTo>
                  <a:lnTo>
                    <a:pt x="216" y="22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51"/>
            <p:cNvSpPr>
              <a:spLocks noChangeShapeType="1"/>
            </p:cNvSpPr>
            <p:nvPr/>
          </p:nvSpPr>
          <p:spPr bwMode="auto">
            <a:xfrm>
              <a:off x="1943100" y="1657350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52"/>
            <p:cNvSpPr>
              <a:spLocks noChangeShapeType="1"/>
            </p:cNvSpPr>
            <p:nvPr/>
          </p:nvSpPr>
          <p:spPr bwMode="auto">
            <a:xfrm flipH="1">
              <a:off x="7762875" y="1657350"/>
              <a:ext cx="666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1"/>
            <p:cNvSpPr>
              <a:spLocks/>
            </p:cNvSpPr>
            <p:nvPr/>
          </p:nvSpPr>
          <p:spPr bwMode="auto">
            <a:xfrm>
              <a:off x="1943100" y="1552575"/>
              <a:ext cx="314325" cy="171450"/>
            </a:xfrm>
            <a:custGeom>
              <a:avLst/>
              <a:gdLst>
                <a:gd name="T0" fmla="*/ 0 w 198"/>
                <a:gd name="T1" fmla="*/ 48 h 108"/>
                <a:gd name="T2" fmla="*/ 6 w 198"/>
                <a:gd name="T3" fmla="*/ 78 h 108"/>
                <a:gd name="T4" fmla="*/ 12 w 198"/>
                <a:gd name="T5" fmla="*/ 78 h 108"/>
                <a:gd name="T6" fmla="*/ 12 w 198"/>
                <a:gd name="T7" fmla="*/ 60 h 108"/>
                <a:gd name="T8" fmla="*/ 18 w 198"/>
                <a:gd name="T9" fmla="*/ 24 h 108"/>
                <a:gd name="T10" fmla="*/ 24 w 198"/>
                <a:gd name="T11" fmla="*/ 78 h 108"/>
                <a:gd name="T12" fmla="*/ 30 w 198"/>
                <a:gd name="T13" fmla="*/ 66 h 108"/>
                <a:gd name="T14" fmla="*/ 30 w 198"/>
                <a:gd name="T15" fmla="*/ 66 h 108"/>
                <a:gd name="T16" fmla="*/ 36 w 198"/>
                <a:gd name="T17" fmla="*/ 54 h 108"/>
                <a:gd name="T18" fmla="*/ 42 w 198"/>
                <a:gd name="T19" fmla="*/ 84 h 108"/>
                <a:gd name="T20" fmla="*/ 48 w 198"/>
                <a:gd name="T21" fmla="*/ 60 h 108"/>
                <a:gd name="T22" fmla="*/ 48 w 198"/>
                <a:gd name="T23" fmla="*/ 66 h 108"/>
                <a:gd name="T24" fmla="*/ 54 w 198"/>
                <a:gd name="T25" fmla="*/ 0 h 108"/>
                <a:gd name="T26" fmla="*/ 60 w 198"/>
                <a:gd name="T27" fmla="*/ 102 h 108"/>
                <a:gd name="T28" fmla="*/ 66 w 198"/>
                <a:gd name="T29" fmla="*/ 60 h 108"/>
                <a:gd name="T30" fmla="*/ 72 w 198"/>
                <a:gd name="T31" fmla="*/ 54 h 108"/>
                <a:gd name="T32" fmla="*/ 72 w 198"/>
                <a:gd name="T33" fmla="*/ 78 h 108"/>
                <a:gd name="T34" fmla="*/ 78 w 198"/>
                <a:gd name="T35" fmla="*/ 42 h 108"/>
                <a:gd name="T36" fmla="*/ 84 w 198"/>
                <a:gd name="T37" fmla="*/ 90 h 108"/>
                <a:gd name="T38" fmla="*/ 90 w 198"/>
                <a:gd name="T39" fmla="*/ 54 h 108"/>
                <a:gd name="T40" fmla="*/ 96 w 198"/>
                <a:gd name="T41" fmla="*/ 78 h 108"/>
                <a:gd name="T42" fmla="*/ 102 w 198"/>
                <a:gd name="T43" fmla="*/ 54 h 108"/>
                <a:gd name="T44" fmla="*/ 102 w 198"/>
                <a:gd name="T45" fmla="*/ 60 h 108"/>
                <a:gd name="T46" fmla="*/ 108 w 198"/>
                <a:gd name="T47" fmla="*/ 78 h 108"/>
                <a:gd name="T48" fmla="*/ 114 w 198"/>
                <a:gd name="T49" fmla="*/ 48 h 108"/>
                <a:gd name="T50" fmla="*/ 120 w 198"/>
                <a:gd name="T51" fmla="*/ 78 h 108"/>
                <a:gd name="T52" fmla="*/ 126 w 198"/>
                <a:gd name="T53" fmla="*/ 60 h 108"/>
                <a:gd name="T54" fmla="*/ 126 w 198"/>
                <a:gd name="T55" fmla="*/ 42 h 108"/>
                <a:gd name="T56" fmla="*/ 132 w 198"/>
                <a:gd name="T57" fmla="*/ 48 h 108"/>
                <a:gd name="T58" fmla="*/ 138 w 198"/>
                <a:gd name="T59" fmla="*/ 90 h 108"/>
                <a:gd name="T60" fmla="*/ 144 w 198"/>
                <a:gd name="T61" fmla="*/ 48 h 108"/>
                <a:gd name="T62" fmla="*/ 144 w 198"/>
                <a:gd name="T63" fmla="*/ 66 h 108"/>
                <a:gd name="T64" fmla="*/ 150 w 198"/>
                <a:gd name="T65" fmla="*/ 54 h 108"/>
                <a:gd name="T66" fmla="*/ 156 w 198"/>
                <a:gd name="T67" fmla="*/ 48 h 108"/>
                <a:gd name="T68" fmla="*/ 162 w 198"/>
                <a:gd name="T69" fmla="*/ 90 h 108"/>
                <a:gd name="T70" fmla="*/ 168 w 198"/>
                <a:gd name="T71" fmla="*/ 90 h 108"/>
                <a:gd name="T72" fmla="*/ 174 w 198"/>
                <a:gd name="T73" fmla="*/ 48 h 108"/>
                <a:gd name="T74" fmla="*/ 174 w 198"/>
                <a:gd name="T75" fmla="*/ 72 h 108"/>
                <a:gd name="T76" fmla="*/ 180 w 198"/>
                <a:gd name="T77" fmla="*/ 66 h 108"/>
                <a:gd name="T78" fmla="*/ 186 w 198"/>
                <a:gd name="T79" fmla="*/ 48 h 108"/>
                <a:gd name="T80" fmla="*/ 192 w 198"/>
                <a:gd name="T81" fmla="*/ 84 h 108"/>
                <a:gd name="T82" fmla="*/ 198 w 198"/>
                <a:gd name="T83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8">
                  <a:moveTo>
                    <a:pt x="0" y="54"/>
                  </a:moveTo>
                  <a:lnTo>
                    <a:pt x="0" y="7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6" y="78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78"/>
                  </a:lnTo>
                  <a:lnTo>
                    <a:pt x="12" y="84"/>
                  </a:lnTo>
                  <a:lnTo>
                    <a:pt x="12" y="30"/>
                  </a:lnTo>
                  <a:lnTo>
                    <a:pt x="12" y="60"/>
                  </a:lnTo>
                  <a:lnTo>
                    <a:pt x="18" y="102"/>
                  </a:lnTo>
                  <a:lnTo>
                    <a:pt x="18" y="108"/>
                  </a:lnTo>
                  <a:lnTo>
                    <a:pt x="18" y="24"/>
                  </a:lnTo>
                  <a:lnTo>
                    <a:pt x="18" y="66"/>
                  </a:lnTo>
                  <a:lnTo>
                    <a:pt x="24" y="60"/>
                  </a:lnTo>
                  <a:lnTo>
                    <a:pt x="24" y="78"/>
                  </a:lnTo>
                  <a:lnTo>
                    <a:pt x="24" y="42"/>
                  </a:lnTo>
                  <a:lnTo>
                    <a:pt x="24" y="78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42" y="42"/>
                  </a:lnTo>
                  <a:lnTo>
                    <a:pt x="42" y="7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108"/>
                  </a:lnTo>
                  <a:lnTo>
                    <a:pt x="54" y="0"/>
                  </a:lnTo>
                  <a:lnTo>
                    <a:pt x="54" y="54"/>
                  </a:lnTo>
                  <a:lnTo>
                    <a:pt x="60" y="42"/>
                  </a:lnTo>
                  <a:lnTo>
                    <a:pt x="60" y="102"/>
                  </a:lnTo>
                  <a:lnTo>
                    <a:pt x="60" y="12"/>
                  </a:lnTo>
                  <a:lnTo>
                    <a:pt x="60" y="48"/>
                  </a:lnTo>
                  <a:lnTo>
                    <a:pt x="66" y="60"/>
                  </a:lnTo>
                  <a:lnTo>
                    <a:pt x="66" y="42"/>
                  </a:lnTo>
                  <a:lnTo>
                    <a:pt x="66" y="84"/>
                  </a:lnTo>
                  <a:lnTo>
                    <a:pt x="72" y="54"/>
                  </a:lnTo>
                  <a:lnTo>
                    <a:pt x="72" y="90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60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60"/>
                  </a:lnTo>
                  <a:lnTo>
                    <a:pt x="84" y="36"/>
                  </a:lnTo>
                  <a:lnTo>
                    <a:pt x="84" y="90"/>
                  </a:lnTo>
                  <a:lnTo>
                    <a:pt x="84" y="66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6" y="66"/>
                  </a:lnTo>
                  <a:lnTo>
                    <a:pt x="96" y="7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72"/>
                  </a:lnTo>
                  <a:lnTo>
                    <a:pt x="102" y="48"/>
                  </a:lnTo>
                  <a:lnTo>
                    <a:pt x="102" y="60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78"/>
                  </a:lnTo>
                  <a:lnTo>
                    <a:pt x="114" y="66"/>
                  </a:lnTo>
                  <a:lnTo>
                    <a:pt x="114" y="78"/>
                  </a:lnTo>
                  <a:lnTo>
                    <a:pt x="114" y="48"/>
                  </a:lnTo>
                  <a:lnTo>
                    <a:pt x="114" y="66"/>
                  </a:lnTo>
                  <a:lnTo>
                    <a:pt x="120" y="60"/>
                  </a:lnTo>
                  <a:lnTo>
                    <a:pt x="120" y="78"/>
                  </a:lnTo>
                  <a:lnTo>
                    <a:pt x="120" y="48"/>
                  </a:lnTo>
                  <a:lnTo>
                    <a:pt x="120" y="66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26" y="24"/>
                  </a:lnTo>
                  <a:lnTo>
                    <a:pt x="126" y="42"/>
                  </a:lnTo>
                  <a:lnTo>
                    <a:pt x="132" y="48"/>
                  </a:lnTo>
                  <a:lnTo>
                    <a:pt x="132" y="84"/>
                  </a:lnTo>
                  <a:lnTo>
                    <a:pt x="132" y="48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48"/>
                  </a:lnTo>
                  <a:lnTo>
                    <a:pt x="144" y="84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50" y="54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56" y="48"/>
                  </a:lnTo>
                  <a:lnTo>
                    <a:pt x="156" y="60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36"/>
                  </a:lnTo>
                  <a:lnTo>
                    <a:pt x="168" y="90"/>
                  </a:lnTo>
                  <a:lnTo>
                    <a:pt x="168" y="30"/>
                  </a:lnTo>
                  <a:lnTo>
                    <a:pt x="168" y="78"/>
                  </a:lnTo>
                  <a:lnTo>
                    <a:pt x="174" y="48"/>
                  </a:lnTo>
                  <a:lnTo>
                    <a:pt x="174" y="84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72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66"/>
                  </a:lnTo>
                  <a:lnTo>
                    <a:pt x="192" y="60"/>
                  </a:lnTo>
                  <a:lnTo>
                    <a:pt x="192" y="84"/>
                  </a:lnTo>
                  <a:lnTo>
                    <a:pt x="192" y="48"/>
                  </a:lnTo>
                  <a:lnTo>
                    <a:pt x="192" y="66"/>
                  </a:lnTo>
                  <a:lnTo>
                    <a:pt x="198" y="48"/>
                  </a:lnTo>
                  <a:lnTo>
                    <a:pt x="198" y="90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2"/>
            <p:cNvSpPr>
              <a:spLocks/>
            </p:cNvSpPr>
            <p:nvPr/>
          </p:nvSpPr>
          <p:spPr bwMode="auto">
            <a:xfrm>
              <a:off x="2257425" y="1562100"/>
              <a:ext cx="323850" cy="171450"/>
            </a:xfrm>
            <a:custGeom>
              <a:avLst/>
              <a:gdLst>
                <a:gd name="T0" fmla="*/ 6 w 204"/>
                <a:gd name="T1" fmla="*/ 66 h 108"/>
                <a:gd name="T2" fmla="*/ 6 w 204"/>
                <a:gd name="T3" fmla="*/ 78 h 108"/>
                <a:gd name="T4" fmla="*/ 12 w 204"/>
                <a:gd name="T5" fmla="*/ 36 h 108"/>
                <a:gd name="T6" fmla="*/ 18 w 204"/>
                <a:gd name="T7" fmla="*/ 42 h 108"/>
                <a:gd name="T8" fmla="*/ 24 w 204"/>
                <a:gd name="T9" fmla="*/ 72 h 108"/>
                <a:gd name="T10" fmla="*/ 30 w 204"/>
                <a:gd name="T11" fmla="*/ 78 h 108"/>
                <a:gd name="T12" fmla="*/ 36 w 204"/>
                <a:gd name="T13" fmla="*/ 60 h 108"/>
                <a:gd name="T14" fmla="*/ 36 w 204"/>
                <a:gd name="T15" fmla="*/ 54 h 108"/>
                <a:gd name="T16" fmla="*/ 42 w 204"/>
                <a:gd name="T17" fmla="*/ 18 h 108"/>
                <a:gd name="T18" fmla="*/ 48 w 204"/>
                <a:gd name="T19" fmla="*/ 72 h 108"/>
                <a:gd name="T20" fmla="*/ 54 w 204"/>
                <a:gd name="T21" fmla="*/ 54 h 108"/>
                <a:gd name="T22" fmla="*/ 54 w 204"/>
                <a:gd name="T23" fmla="*/ 66 h 108"/>
                <a:gd name="T24" fmla="*/ 60 w 204"/>
                <a:gd name="T25" fmla="*/ 36 h 108"/>
                <a:gd name="T26" fmla="*/ 66 w 204"/>
                <a:gd name="T27" fmla="*/ 78 h 108"/>
                <a:gd name="T28" fmla="*/ 72 w 204"/>
                <a:gd name="T29" fmla="*/ 36 h 108"/>
                <a:gd name="T30" fmla="*/ 72 w 204"/>
                <a:gd name="T31" fmla="*/ 66 h 108"/>
                <a:gd name="T32" fmla="*/ 78 w 204"/>
                <a:gd name="T33" fmla="*/ 36 h 108"/>
                <a:gd name="T34" fmla="*/ 84 w 204"/>
                <a:gd name="T35" fmla="*/ 78 h 108"/>
                <a:gd name="T36" fmla="*/ 90 w 204"/>
                <a:gd name="T37" fmla="*/ 54 h 108"/>
                <a:gd name="T38" fmla="*/ 90 w 204"/>
                <a:gd name="T39" fmla="*/ 72 h 108"/>
                <a:gd name="T40" fmla="*/ 96 w 204"/>
                <a:gd name="T41" fmla="*/ 36 h 108"/>
                <a:gd name="T42" fmla="*/ 102 w 204"/>
                <a:gd name="T43" fmla="*/ 84 h 108"/>
                <a:gd name="T44" fmla="*/ 108 w 204"/>
                <a:gd name="T45" fmla="*/ 66 h 108"/>
                <a:gd name="T46" fmla="*/ 108 w 204"/>
                <a:gd name="T47" fmla="*/ 54 h 108"/>
                <a:gd name="T48" fmla="*/ 114 w 204"/>
                <a:gd name="T49" fmla="*/ 0 h 108"/>
                <a:gd name="T50" fmla="*/ 120 w 204"/>
                <a:gd name="T51" fmla="*/ 18 h 108"/>
                <a:gd name="T52" fmla="*/ 126 w 204"/>
                <a:gd name="T53" fmla="*/ 12 h 108"/>
                <a:gd name="T54" fmla="*/ 132 w 204"/>
                <a:gd name="T55" fmla="*/ 78 h 108"/>
                <a:gd name="T56" fmla="*/ 138 w 204"/>
                <a:gd name="T57" fmla="*/ 54 h 108"/>
                <a:gd name="T58" fmla="*/ 138 w 204"/>
                <a:gd name="T59" fmla="*/ 48 h 108"/>
                <a:gd name="T60" fmla="*/ 144 w 204"/>
                <a:gd name="T61" fmla="*/ 66 h 108"/>
                <a:gd name="T62" fmla="*/ 150 w 204"/>
                <a:gd name="T63" fmla="*/ 48 h 108"/>
                <a:gd name="T64" fmla="*/ 156 w 204"/>
                <a:gd name="T65" fmla="*/ 42 h 108"/>
                <a:gd name="T66" fmla="*/ 162 w 204"/>
                <a:gd name="T67" fmla="*/ 90 h 108"/>
                <a:gd name="T68" fmla="*/ 168 w 204"/>
                <a:gd name="T69" fmla="*/ 24 h 108"/>
                <a:gd name="T70" fmla="*/ 174 w 204"/>
                <a:gd name="T71" fmla="*/ 72 h 108"/>
                <a:gd name="T72" fmla="*/ 180 w 204"/>
                <a:gd name="T73" fmla="*/ 42 h 108"/>
                <a:gd name="T74" fmla="*/ 186 w 204"/>
                <a:gd name="T75" fmla="*/ 54 h 108"/>
                <a:gd name="T76" fmla="*/ 186 w 204"/>
                <a:gd name="T77" fmla="*/ 54 h 108"/>
                <a:gd name="T78" fmla="*/ 192 w 204"/>
                <a:gd name="T79" fmla="*/ 18 h 108"/>
                <a:gd name="T80" fmla="*/ 198 w 204"/>
                <a:gd name="T81" fmla="*/ 42 h 108"/>
                <a:gd name="T82" fmla="*/ 204 w 204"/>
                <a:gd name="T83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8">
                  <a:moveTo>
                    <a:pt x="0" y="36"/>
                  </a:moveTo>
                  <a:lnTo>
                    <a:pt x="0" y="54"/>
                  </a:lnTo>
                  <a:lnTo>
                    <a:pt x="6" y="66"/>
                  </a:lnTo>
                  <a:lnTo>
                    <a:pt x="6" y="78"/>
                  </a:lnTo>
                  <a:lnTo>
                    <a:pt x="6" y="36"/>
                  </a:lnTo>
                  <a:lnTo>
                    <a:pt x="6" y="78"/>
                  </a:lnTo>
                  <a:lnTo>
                    <a:pt x="12" y="66"/>
                  </a:lnTo>
                  <a:lnTo>
                    <a:pt x="12" y="78"/>
                  </a:lnTo>
                  <a:lnTo>
                    <a:pt x="12" y="36"/>
                  </a:lnTo>
                  <a:lnTo>
                    <a:pt x="18" y="54"/>
                  </a:lnTo>
                  <a:lnTo>
                    <a:pt x="18" y="72"/>
                  </a:lnTo>
                  <a:lnTo>
                    <a:pt x="18" y="42"/>
                  </a:lnTo>
                  <a:lnTo>
                    <a:pt x="18" y="72"/>
                  </a:lnTo>
                  <a:lnTo>
                    <a:pt x="24" y="60"/>
                  </a:lnTo>
                  <a:lnTo>
                    <a:pt x="24" y="72"/>
                  </a:lnTo>
                  <a:lnTo>
                    <a:pt x="24" y="42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30"/>
                  </a:lnTo>
                  <a:lnTo>
                    <a:pt x="30" y="42"/>
                  </a:lnTo>
                  <a:lnTo>
                    <a:pt x="36" y="60"/>
                  </a:lnTo>
                  <a:lnTo>
                    <a:pt x="36" y="78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42" y="60"/>
                  </a:lnTo>
                  <a:lnTo>
                    <a:pt x="42" y="96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60"/>
                  </a:lnTo>
                  <a:lnTo>
                    <a:pt x="48" y="7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72" y="36"/>
                  </a:lnTo>
                  <a:lnTo>
                    <a:pt x="72" y="84"/>
                  </a:lnTo>
                  <a:lnTo>
                    <a:pt x="72" y="36"/>
                  </a:lnTo>
                  <a:lnTo>
                    <a:pt x="72" y="66"/>
                  </a:lnTo>
                  <a:lnTo>
                    <a:pt x="78" y="60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84" y="54"/>
                  </a:lnTo>
                  <a:lnTo>
                    <a:pt x="84" y="78"/>
                  </a:lnTo>
                  <a:lnTo>
                    <a:pt x="84" y="36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0"/>
                  </a:lnTo>
                  <a:lnTo>
                    <a:pt x="90" y="72"/>
                  </a:lnTo>
                  <a:lnTo>
                    <a:pt x="96" y="60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84"/>
                  </a:lnTo>
                  <a:lnTo>
                    <a:pt x="102" y="3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90"/>
                  </a:lnTo>
                  <a:lnTo>
                    <a:pt x="108" y="30"/>
                  </a:lnTo>
                  <a:lnTo>
                    <a:pt x="108" y="54"/>
                  </a:lnTo>
                  <a:lnTo>
                    <a:pt x="114" y="42"/>
                  </a:lnTo>
                  <a:lnTo>
                    <a:pt x="114" y="102"/>
                  </a:lnTo>
                  <a:lnTo>
                    <a:pt x="114" y="0"/>
                  </a:lnTo>
                  <a:lnTo>
                    <a:pt x="114" y="30"/>
                  </a:lnTo>
                  <a:lnTo>
                    <a:pt x="120" y="66"/>
                  </a:lnTo>
                  <a:lnTo>
                    <a:pt x="120" y="18"/>
                  </a:lnTo>
                  <a:lnTo>
                    <a:pt x="120" y="102"/>
                  </a:lnTo>
                  <a:lnTo>
                    <a:pt x="126" y="90"/>
                  </a:lnTo>
                  <a:lnTo>
                    <a:pt x="126" y="12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8" y="54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48"/>
                  </a:lnTo>
                  <a:lnTo>
                    <a:pt x="144" y="24"/>
                  </a:lnTo>
                  <a:lnTo>
                    <a:pt x="144" y="84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6" y="42"/>
                  </a:lnTo>
                  <a:lnTo>
                    <a:pt x="156" y="66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62" y="66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78"/>
                  </a:lnTo>
                  <a:lnTo>
                    <a:pt x="174" y="66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60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54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54"/>
                  </a:lnTo>
                  <a:lnTo>
                    <a:pt x="192" y="72"/>
                  </a:lnTo>
                  <a:lnTo>
                    <a:pt x="192" y="108"/>
                  </a:lnTo>
                  <a:lnTo>
                    <a:pt x="192" y="18"/>
                  </a:lnTo>
                  <a:lnTo>
                    <a:pt x="192" y="78"/>
                  </a:lnTo>
                  <a:lnTo>
                    <a:pt x="198" y="72"/>
                  </a:lnTo>
                  <a:lnTo>
                    <a:pt x="198" y="42"/>
                  </a:lnTo>
                  <a:lnTo>
                    <a:pt x="198" y="66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36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3"/>
            <p:cNvSpPr>
              <a:spLocks/>
            </p:cNvSpPr>
            <p:nvPr/>
          </p:nvSpPr>
          <p:spPr bwMode="auto">
            <a:xfrm>
              <a:off x="2581275" y="1581150"/>
              <a:ext cx="323850" cy="142875"/>
            </a:xfrm>
            <a:custGeom>
              <a:avLst/>
              <a:gdLst>
                <a:gd name="T0" fmla="*/ 6 w 204"/>
                <a:gd name="T1" fmla="*/ 72 h 90"/>
                <a:gd name="T2" fmla="*/ 12 w 204"/>
                <a:gd name="T3" fmla="*/ 30 h 90"/>
                <a:gd name="T4" fmla="*/ 18 w 204"/>
                <a:gd name="T5" fmla="*/ 54 h 90"/>
                <a:gd name="T6" fmla="*/ 18 w 204"/>
                <a:gd name="T7" fmla="*/ 42 h 90"/>
                <a:gd name="T8" fmla="*/ 24 w 204"/>
                <a:gd name="T9" fmla="*/ 30 h 90"/>
                <a:gd name="T10" fmla="*/ 30 w 204"/>
                <a:gd name="T11" fmla="*/ 60 h 90"/>
                <a:gd name="T12" fmla="*/ 36 w 204"/>
                <a:gd name="T13" fmla="*/ 18 h 90"/>
                <a:gd name="T14" fmla="*/ 42 w 204"/>
                <a:gd name="T15" fmla="*/ 72 h 90"/>
                <a:gd name="T16" fmla="*/ 48 w 204"/>
                <a:gd name="T17" fmla="*/ 24 h 90"/>
                <a:gd name="T18" fmla="*/ 54 w 204"/>
                <a:gd name="T19" fmla="*/ 42 h 90"/>
                <a:gd name="T20" fmla="*/ 54 w 204"/>
                <a:gd name="T21" fmla="*/ 54 h 90"/>
                <a:gd name="T22" fmla="*/ 60 w 204"/>
                <a:gd name="T23" fmla="*/ 6 h 90"/>
                <a:gd name="T24" fmla="*/ 66 w 204"/>
                <a:gd name="T25" fmla="*/ 90 h 90"/>
                <a:gd name="T26" fmla="*/ 72 w 204"/>
                <a:gd name="T27" fmla="*/ 36 h 90"/>
                <a:gd name="T28" fmla="*/ 72 w 204"/>
                <a:gd name="T29" fmla="*/ 42 h 90"/>
                <a:gd name="T30" fmla="*/ 78 w 204"/>
                <a:gd name="T31" fmla="*/ 30 h 90"/>
                <a:gd name="T32" fmla="*/ 84 w 204"/>
                <a:gd name="T33" fmla="*/ 60 h 90"/>
                <a:gd name="T34" fmla="*/ 90 w 204"/>
                <a:gd name="T35" fmla="*/ 48 h 90"/>
                <a:gd name="T36" fmla="*/ 90 w 204"/>
                <a:gd name="T37" fmla="*/ 54 h 90"/>
                <a:gd name="T38" fmla="*/ 96 w 204"/>
                <a:gd name="T39" fmla="*/ 6 h 90"/>
                <a:gd name="T40" fmla="*/ 102 w 204"/>
                <a:gd name="T41" fmla="*/ 66 h 90"/>
                <a:gd name="T42" fmla="*/ 108 w 204"/>
                <a:gd name="T43" fmla="*/ 48 h 90"/>
                <a:gd name="T44" fmla="*/ 108 w 204"/>
                <a:gd name="T45" fmla="*/ 42 h 90"/>
                <a:gd name="T46" fmla="*/ 114 w 204"/>
                <a:gd name="T47" fmla="*/ 30 h 90"/>
                <a:gd name="T48" fmla="*/ 120 w 204"/>
                <a:gd name="T49" fmla="*/ 66 h 90"/>
                <a:gd name="T50" fmla="*/ 126 w 204"/>
                <a:gd name="T51" fmla="*/ 72 h 90"/>
                <a:gd name="T52" fmla="*/ 132 w 204"/>
                <a:gd name="T53" fmla="*/ 42 h 90"/>
                <a:gd name="T54" fmla="*/ 132 w 204"/>
                <a:gd name="T55" fmla="*/ 36 h 90"/>
                <a:gd name="T56" fmla="*/ 138 w 204"/>
                <a:gd name="T57" fmla="*/ 24 h 90"/>
                <a:gd name="T58" fmla="*/ 144 w 204"/>
                <a:gd name="T59" fmla="*/ 66 h 90"/>
                <a:gd name="T60" fmla="*/ 150 w 204"/>
                <a:gd name="T61" fmla="*/ 48 h 90"/>
                <a:gd name="T62" fmla="*/ 150 w 204"/>
                <a:gd name="T63" fmla="*/ 42 h 90"/>
                <a:gd name="T64" fmla="*/ 156 w 204"/>
                <a:gd name="T65" fmla="*/ 18 h 90"/>
                <a:gd name="T66" fmla="*/ 162 w 204"/>
                <a:gd name="T67" fmla="*/ 66 h 90"/>
                <a:gd name="T68" fmla="*/ 168 w 204"/>
                <a:gd name="T69" fmla="*/ 42 h 90"/>
                <a:gd name="T70" fmla="*/ 168 w 204"/>
                <a:gd name="T71" fmla="*/ 54 h 90"/>
                <a:gd name="T72" fmla="*/ 174 w 204"/>
                <a:gd name="T73" fmla="*/ 18 h 90"/>
                <a:gd name="T74" fmla="*/ 180 w 204"/>
                <a:gd name="T75" fmla="*/ 60 h 90"/>
                <a:gd name="T76" fmla="*/ 186 w 204"/>
                <a:gd name="T77" fmla="*/ 60 h 90"/>
                <a:gd name="T78" fmla="*/ 186 w 204"/>
                <a:gd name="T79" fmla="*/ 48 h 90"/>
                <a:gd name="T80" fmla="*/ 192 w 204"/>
                <a:gd name="T81" fmla="*/ 36 h 90"/>
                <a:gd name="T82" fmla="*/ 198 w 204"/>
                <a:gd name="T83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0">
                  <a:moveTo>
                    <a:pt x="0" y="36"/>
                  </a:moveTo>
                  <a:lnTo>
                    <a:pt x="6" y="48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18" y="30"/>
                  </a:lnTo>
                  <a:lnTo>
                    <a:pt x="18" y="42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24" y="30"/>
                  </a:lnTo>
                  <a:lnTo>
                    <a:pt x="24" y="48"/>
                  </a:lnTo>
                  <a:lnTo>
                    <a:pt x="30" y="42"/>
                  </a:lnTo>
                  <a:lnTo>
                    <a:pt x="30" y="60"/>
                  </a:lnTo>
                  <a:lnTo>
                    <a:pt x="30" y="36"/>
                  </a:lnTo>
                  <a:lnTo>
                    <a:pt x="36" y="42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18"/>
                  </a:lnTo>
                  <a:lnTo>
                    <a:pt x="42" y="42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48" y="36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24"/>
                  </a:lnTo>
                  <a:lnTo>
                    <a:pt x="54" y="54"/>
                  </a:lnTo>
                  <a:lnTo>
                    <a:pt x="60" y="30"/>
                  </a:lnTo>
                  <a:lnTo>
                    <a:pt x="60" y="78"/>
                  </a:lnTo>
                  <a:lnTo>
                    <a:pt x="60" y="6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66" y="90"/>
                  </a:lnTo>
                  <a:lnTo>
                    <a:pt x="66" y="0"/>
                  </a:lnTo>
                  <a:lnTo>
                    <a:pt x="66" y="30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54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36"/>
                  </a:lnTo>
                  <a:lnTo>
                    <a:pt x="90" y="54"/>
                  </a:lnTo>
                  <a:lnTo>
                    <a:pt x="96" y="42"/>
                  </a:lnTo>
                  <a:lnTo>
                    <a:pt x="96" y="84"/>
                  </a:lnTo>
                  <a:lnTo>
                    <a:pt x="96" y="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08" y="24"/>
                  </a:lnTo>
                  <a:lnTo>
                    <a:pt x="108" y="42"/>
                  </a:lnTo>
                  <a:lnTo>
                    <a:pt x="114" y="36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36"/>
                  </a:lnTo>
                  <a:lnTo>
                    <a:pt x="120" y="66"/>
                  </a:lnTo>
                  <a:lnTo>
                    <a:pt x="120" y="24"/>
                  </a:lnTo>
                  <a:lnTo>
                    <a:pt x="120" y="36"/>
                  </a:lnTo>
                  <a:lnTo>
                    <a:pt x="126" y="72"/>
                  </a:lnTo>
                  <a:lnTo>
                    <a:pt x="126" y="18"/>
                  </a:lnTo>
                  <a:lnTo>
                    <a:pt x="126" y="30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44" y="36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2"/>
                  </a:lnTo>
                  <a:lnTo>
                    <a:pt x="150" y="48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42"/>
                  </a:lnTo>
                  <a:lnTo>
                    <a:pt x="156" y="24"/>
                  </a:lnTo>
                  <a:lnTo>
                    <a:pt x="156" y="7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62" y="24"/>
                  </a:lnTo>
                  <a:lnTo>
                    <a:pt x="162" y="48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68" y="1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72"/>
                  </a:lnTo>
                  <a:lnTo>
                    <a:pt x="174" y="18"/>
                  </a:lnTo>
                  <a:lnTo>
                    <a:pt x="174" y="36"/>
                  </a:lnTo>
                  <a:lnTo>
                    <a:pt x="180" y="60"/>
                  </a:lnTo>
                  <a:lnTo>
                    <a:pt x="180" y="60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6" y="60"/>
                  </a:lnTo>
                  <a:lnTo>
                    <a:pt x="186" y="66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24"/>
                  </a:lnTo>
                  <a:lnTo>
                    <a:pt x="192" y="60"/>
                  </a:lnTo>
                  <a:lnTo>
                    <a:pt x="192" y="36"/>
                  </a:lnTo>
                  <a:lnTo>
                    <a:pt x="198" y="60"/>
                  </a:lnTo>
                  <a:lnTo>
                    <a:pt x="198" y="78"/>
                  </a:lnTo>
                  <a:lnTo>
                    <a:pt x="198" y="12"/>
                  </a:lnTo>
                  <a:lnTo>
                    <a:pt x="198" y="60"/>
                  </a:lnTo>
                  <a:lnTo>
                    <a:pt x="204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64"/>
            <p:cNvSpPr>
              <a:spLocks/>
            </p:cNvSpPr>
            <p:nvPr/>
          </p:nvSpPr>
          <p:spPr bwMode="auto">
            <a:xfrm>
              <a:off x="2905125" y="1562100"/>
              <a:ext cx="314325" cy="161925"/>
            </a:xfrm>
            <a:custGeom>
              <a:avLst/>
              <a:gdLst>
                <a:gd name="T0" fmla="*/ 0 w 198"/>
                <a:gd name="T1" fmla="*/ 36 h 102"/>
                <a:gd name="T2" fmla="*/ 6 w 198"/>
                <a:gd name="T3" fmla="*/ 78 h 102"/>
                <a:gd name="T4" fmla="*/ 12 w 198"/>
                <a:gd name="T5" fmla="*/ 42 h 102"/>
                <a:gd name="T6" fmla="*/ 12 w 198"/>
                <a:gd name="T7" fmla="*/ 72 h 102"/>
                <a:gd name="T8" fmla="*/ 18 w 198"/>
                <a:gd name="T9" fmla="*/ 48 h 102"/>
                <a:gd name="T10" fmla="*/ 24 w 198"/>
                <a:gd name="T11" fmla="*/ 66 h 102"/>
                <a:gd name="T12" fmla="*/ 30 w 198"/>
                <a:gd name="T13" fmla="*/ 66 h 102"/>
                <a:gd name="T14" fmla="*/ 30 w 198"/>
                <a:gd name="T15" fmla="*/ 48 h 102"/>
                <a:gd name="T16" fmla="*/ 36 w 198"/>
                <a:gd name="T17" fmla="*/ 42 h 102"/>
                <a:gd name="T18" fmla="*/ 42 w 198"/>
                <a:gd name="T19" fmla="*/ 102 h 102"/>
                <a:gd name="T20" fmla="*/ 48 w 198"/>
                <a:gd name="T21" fmla="*/ 48 h 102"/>
                <a:gd name="T22" fmla="*/ 48 w 198"/>
                <a:gd name="T23" fmla="*/ 66 h 102"/>
                <a:gd name="T24" fmla="*/ 54 w 198"/>
                <a:gd name="T25" fmla="*/ 36 h 102"/>
                <a:gd name="T26" fmla="*/ 60 w 198"/>
                <a:gd name="T27" fmla="*/ 48 h 102"/>
                <a:gd name="T28" fmla="*/ 66 w 198"/>
                <a:gd name="T29" fmla="*/ 78 h 102"/>
                <a:gd name="T30" fmla="*/ 72 w 198"/>
                <a:gd name="T31" fmla="*/ 60 h 102"/>
                <a:gd name="T32" fmla="*/ 78 w 198"/>
                <a:gd name="T33" fmla="*/ 66 h 102"/>
                <a:gd name="T34" fmla="*/ 78 w 198"/>
                <a:gd name="T35" fmla="*/ 72 h 102"/>
                <a:gd name="T36" fmla="*/ 84 w 198"/>
                <a:gd name="T37" fmla="*/ 36 h 102"/>
                <a:gd name="T38" fmla="*/ 90 w 198"/>
                <a:gd name="T39" fmla="*/ 72 h 102"/>
                <a:gd name="T40" fmla="*/ 96 w 198"/>
                <a:gd name="T41" fmla="*/ 66 h 102"/>
                <a:gd name="T42" fmla="*/ 96 w 198"/>
                <a:gd name="T43" fmla="*/ 60 h 102"/>
                <a:gd name="T44" fmla="*/ 102 w 198"/>
                <a:gd name="T45" fmla="*/ 42 h 102"/>
                <a:gd name="T46" fmla="*/ 108 w 198"/>
                <a:gd name="T47" fmla="*/ 66 h 102"/>
                <a:gd name="T48" fmla="*/ 114 w 198"/>
                <a:gd name="T49" fmla="*/ 54 h 102"/>
                <a:gd name="T50" fmla="*/ 114 w 198"/>
                <a:gd name="T51" fmla="*/ 54 h 102"/>
                <a:gd name="T52" fmla="*/ 120 w 198"/>
                <a:gd name="T53" fmla="*/ 12 h 102"/>
                <a:gd name="T54" fmla="*/ 126 w 198"/>
                <a:gd name="T55" fmla="*/ 72 h 102"/>
                <a:gd name="T56" fmla="*/ 132 w 198"/>
                <a:gd name="T57" fmla="*/ 36 h 102"/>
                <a:gd name="T58" fmla="*/ 138 w 198"/>
                <a:gd name="T59" fmla="*/ 72 h 102"/>
                <a:gd name="T60" fmla="*/ 144 w 198"/>
                <a:gd name="T61" fmla="*/ 54 h 102"/>
                <a:gd name="T62" fmla="*/ 144 w 198"/>
                <a:gd name="T63" fmla="*/ 66 h 102"/>
                <a:gd name="T64" fmla="*/ 150 w 198"/>
                <a:gd name="T65" fmla="*/ 18 h 102"/>
                <a:gd name="T66" fmla="*/ 156 w 198"/>
                <a:gd name="T67" fmla="*/ 36 h 102"/>
                <a:gd name="T68" fmla="*/ 162 w 198"/>
                <a:gd name="T69" fmla="*/ 90 h 102"/>
                <a:gd name="T70" fmla="*/ 168 w 198"/>
                <a:gd name="T71" fmla="*/ 48 h 102"/>
                <a:gd name="T72" fmla="*/ 174 w 198"/>
                <a:gd name="T73" fmla="*/ 66 h 102"/>
                <a:gd name="T74" fmla="*/ 174 w 198"/>
                <a:gd name="T75" fmla="*/ 48 h 102"/>
                <a:gd name="T76" fmla="*/ 180 w 198"/>
                <a:gd name="T77" fmla="*/ 72 h 102"/>
                <a:gd name="T78" fmla="*/ 186 w 198"/>
                <a:gd name="T79" fmla="*/ 42 h 102"/>
                <a:gd name="T80" fmla="*/ 192 w 198"/>
                <a:gd name="T81" fmla="*/ 78 h 102"/>
                <a:gd name="T82" fmla="*/ 198 w 198"/>
                <a:gd name="T83" fmla="*/ 3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2">
                  <a:moveTo>
                    <a:pt x="0" y="54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54"/>
                  </a:lnTo>
                  <a:lnTo>
                    <a:pt x="6" y="48"/>
                  </a:lnTo>
                  <a:lnTo>
                    <a:pt x="6" y="7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78"/>
                  </a:lnTo>
                  <a:lnTo>
                    <a:pt x="12" y="42"/>
                  </a:lnTo>
                  <a:lnTo>
                    <a:pt x="12" y="72"/>
                  </a:lnTo>
                  <a:lnTo>
                    <a:pt x="18" y="54"/>
                  </a:lnTo>
                  <a:lnTo>
                    <a:pt x="18" y="66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24" y="60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102"/>
                  </a:lnTo>
                  <a:lnTo>
                    <a:pt x="42" y="0"/>
                  </a:lnTo>
                  <a:lnTo>
                    <a:pt x="42" y="72"/>
                  </a:lnTo>
                  <a:lnTo>
                    <a:pt x="48" y="48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42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72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60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60"/>
                  </a:lnTo>
                  <a:lnTo>
                    <a:pt x="72" y="72"/>
                  </a:lnTo>
                  <a:lnTo>
                    <a:pt x="72" y="36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72"/>
                  </a:lnTo>
                  <a:lnTo>
                    <a:pt x="84" y="48"/>
                  </a:lnTo>
                  <a:lnTo>
                    <a:pt x="84" y="84"/>
                  </a:lnTo>
                  <a:lnTo>
                    <a:pt x="84" y="36"/>
                  </a:lnTo>
                  <a:lnTo>
                    <a:pt x="84" y="66"/>
                  </a:lnTo>
                  <a:lnTo>
                    <a:pt x="90" y="54"/>
                  </a:lnTo>
                  <a:lnTo>
                    <a:pt x="90" y="72"/>
                  </a:lnTo>
                  <a:lnTo>
                    <a:pt x="90" y="42"/>
                  </a:lnTo>
                  <a:lnTo>
                    <a:pt x="90" y="6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42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66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102"/>
                  </a:lnTo>
                  <a:lnTo>
                    <a:pt x="114" y="6"/>
                  </a:lnTo>
                  <a:lnTo>
                    <a:pt x="114" y="54"/>
                  </a:lnTo>
                  <a:lnTo>
                    <a:pt x="120" y="60"/>
                  </a:lnTo>
                  <a:lnTo>
                    <a:pt x="120" y="96"/>
                  </a:lnTo>
                  <a:lnTo>
                    <a:pt x="120" y="12"/>
                  </a:lnTo>
                  <a:lnTo>
                    <a:pt x="120" y="90"/>
                  </a:lnTo>
                  <a:lnTo>
                    <a:pt x="126" y="54"/>
                  </a:lnTo>
                  <a:lnTo>
                    <a:pt x="126" y="72"/>
                  </a:lnTo>
                  <a:lnTo>
                    <a:pt x="126" y="42"/>
                  </a:lnTo>
                  <a:lnTo>
                    <a:pt x="126" y="72"/>
                  </a:lnTo>
                  <a:lnTo>
                    <a:pt x="132" y="36"/>
                  </a:lnTo>
                  <a:lnTo>
                    <a:pt x="132" y="78"/>
                  </a:lnTo>
                  <a:lnTo>
                    <a:pt x="132" y="60"/>
                  </a:lnTo>
                  <a:lnTo>
                    <a:pt x="138" y="72"/>
                  </a:lnTo>
                  <a:lnTo>
                    <a:pt x="138" y="42"/>
                  </a:lnTo>
                  <a:lnTo>
                    <a:pt x="138" y="60"/>
                  </a:lnTo>
                  <a:lnTo>
                    <a:pt x="144" y="54"/>
                  </a:lnTo>
                  <a:lnTo>
                    <a:pt x="144" y="78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48"/>
                  </a:lnTo>
                  <a:lnTo>
                    <a:pt x="150" y="90"/>
                  </a:lnTo>
                  <a:lnTo>
                    <a:pt x="150" y="18"/>
                  </a:lnTo>
                  <a:lnTo>
                    <a:pt x="150" y="42"/>
                  </a:lnTo>
                  <a:lnTo>
                    <a:pt x="156" y="66"/>
                  </a:lnTo>
                  <a:lnTo>
                    <a:pt x="156" y="36"/>
                  </a:lnTo>
                  <a:lnTo>
                    <a:pt x="156" y="84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0"/>
                  </a:lnTo>
                  <a:lnTo>
                    <a:pt x="162" y="66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54"/>
                  </a:lnTo>
                  <a:lnTo>
                    <a:pt x="174" y="66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30"/>
                  </a:lnTo>
                  <a:lnTo>
                    <a:pt x="180" y="84"/>
                  </a:lnTo>
                  <a:lnTo>
                    <a:pt x="180" y="72"/>
                  </a:lnTo>
                  <a:lnTo>
                    <a:pt x="186" y="42"/>
                  </a:lnTo>
                  <a:lnTo>
                    <a:pt x="186" y="7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48"/>
                  </a:lnTo>
                  <a:lnTo>
                    <a:pt x="192" y="78"/>
                  </a:lnTo>
                  <a:lnTo>
                    <a:pt x="192" y="48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78"/>
                  </a:lnTo>
                  <a:lnTo>
                    <a:pt x="198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65"/>
            <p:cNvSpPr>
              <a:spLocks/>
            </p:cNvSpPr>
            <p:nvPr/>
          </p:nvSpPr>
          <p:spPr bwMode="auto">
            <a:xfrm>
              <a:off x="3219450" y="1600200"/>
              <a:ext cx="323850" cy="104775"/>
            </a:xfrm>
            <a:custGeom>
              <a:avLst/>
              <a:gdLst>
                <a:gd name="T0" fmla="*/ 6 w 204"/>
                <a:gd name="T1" fmla="*/ 42 h 66"/>
                <a:gd name="T2" fmla="*/ 12 w 204"/>
                <a:gd name="T3" fmla="*/ 54 h 66"/>
                <a:gd name="T4" fmla="*/ 18 w 204"/>
                <a:gd name="T5" fmla="*/ 42 h 66"/>
                <a:gd name="T6" fmla="*/ 18 w 204"/>
                <a:gd name="T7" fmla="*/ 36 h 66"/>
                <a:gd name="T8" fmla="*/ 24 w 204"/>
                <a:gd name="T9" fmla="*/ 48 h 66"/>
                <a:gd name="T10" fmla="*/ 30 w 204"/>
                <a:gd name="T11" fmla="*/ 0 h 66"/>
                <a:gd name="T12" fmla="*/ 36 w 204"/>
                <a:gd name="T13" fmla="*/ 66 h 66"/>
                <a:gd name="T14" fmla="*/ 42 w 204"/>
                <a:gd name="T15" fmla="*/ 18 h 66"/>
                <a:gd name="T16" fmla="*/ 42 w 204"/>
                <a:gd name="T17" fmla="*/ 24 h 66"/>
                <a:gd name="T18" fmla="*/ 48 w 204"/>
                <a:gd name="T19" fmla="*/ 18 h 66"/>
                <a:gd name="T20" fmla="*/ 54 w 204"/>
                <a:gd name="T21" fmla="*/ 18 h 66"/>
                <a:gd name="T22" fmla="*/ 60 w 204"/>
                <a:gd name="T23" fmla="*/ 54 h 66"/>
                <a:gd name="T24" fmla="*/ 66 w 204"/>
                <a:gd name="T25" fmla="*/ 18 h 66"/>
                <a:gd name="T26" fmla="*/ 72 w 204"/>
                <a:gd name="T27" fmla="*/ 48 h 66"/>
                <a:gd name="T28" fmla="*/ 72 w 204"/>
                <a:gd name="T29" fmla="*/ 24 h 66"/>
                <a:gd name="T30" fmla="*/ 78 w 204"/>
                <a:gd name="T31" fmla="*/ 24 h 66"/>
                <a:gd name="T32" fmla="*/ 84 w 204"/>
                <a:gd name="T33" fmla="*/ 48 h 66"/>
                <a:gd name="T34" fmla="*/ 90 w 204"/>
                <a:gd name="T35" fmla="*/ 54 h 66"/>
                <a:gd name="T36" fmla="*/ 96 w 204"/>
                <a:gd name="T37" fmla="*/ 48 h 66"/>
                <a:gd name="T38" fmla="*/ 96 w 204"/>
                <a:gd name="T39" fmla="*/ 42 h 66"/>
                <a:gd name="T40" fmla="*/ 102 w 204"/>
                <a:gd name="T41" fmla="*/ 6 h 66"/>
                <a:gd name="T42" fmla="*/ 108 w 204"/>
                <a:gd name="T43" fmla="*/ 66 h 66"/>
                <a:gd name="T44" fmla="*/ 114 w 204"/>
                <a:gd name="T45" fmla="*/ 48 h 66"/>
                <a:gd name="T46" fmla="*/ 120 w 204"/>
                <a:gd name="T47" fmla="*/ 36 h 66"/>
                <a:gd name="T48" fmla="*/ 120 w 204"/>
                <a:gd name="T49" fmla="*/ 36 h 66"/>
                <a:gd name="T50" fmla="*/ 126 w 204"/>
                <a:gd name="T51" fmla="*/ 18 h 66"/>
                <a:gd name="T52" fmla="*/ 132 w 204"/>
                <a:gd name="T53" fmla="*/ 48 h 66"/>
                <a:gd name="T54" fmla="*/ 138 w 204"/>
                <a:gd name="T55" fmla="*/ 30 h 66"/>
                <a:gd name="T56" fmla="*/ 138 w 204"/>
                <a:gd name="T57" fmla="*/ 18 h 66"/>
                <a:gd name="T58" fmla="*/ 144 w 204"/>
                <a:gd name="T59" fmla="*/ 18 h 66"/>
                <a:gd name="T60" fmla="*/ 150 w 204"/>
                <a:gd name="T61" fmla="*/ 48 h 66"/>
                <a:gd name="T62" fmla="*/ 156 w 204"/>
                <a:gd name="T63" fmla="*/ 18 h 66"/>
                <a:gd name="T64" fmla="*/ 162 w 204"/>
                <a:gd name="T65" fmla="*/ 24 h 66"/>
                <a:gd name="T66" fmla="*/ 162 w 204"/>
                <a:gd name="T67" fmla="*/ 42 h 66"/>
                <a:gd name="T68" fmla="*/ 168 w 204"/>
                <a:gd name="T69" fmla="*/ 12 h 66"/>
                <a:gd name="T70" fmla="*/ 174 w 204"/>
                <a:gd name="T71" fmla="*/ 18 h 66"/>
                <a:gd name="T72" fmla="*/ 180 w 204"/>
                <a:gd name="T73" fmla="*/ 48 h 66"/>
                <a:gd name="T74" fmla="*/ 186 w 204"/>
                <a:gd name="T75" fmla="*/ 42 h 66"/>
                <a:gd name="T76" fmla="*/ 186 w 204"/>
                <a:gd name="T77" fmla="*/ 18 h 66"/>
                <a:gd name="T78" fmla="*/ 192 w 204"/>
                <a:gd name="T79" fmla="*/ 24 h 66"/>
                <a:gd name="T80" fmla="*/ 198 w 204"/>
                <a:gd name="T81" fmla="*/ 48 h 66"/>
                <a:gd name="T82" fmla="*/ 204 w 204"/>
                <a:gd name="T83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66">
                  <a:moveTo>
                    <a:pt x="0" y="24"/>
                  </a:moveTo>
                  <a:lnTo>
                    <a:pt x="6" y="36"/>
                  </a:lnTo>
                  <a:lnTo>
                    <a:pt x="6" y="42"/>
                  </a:lnTo>
                  <a:lnTo>
                    <a:pt x="6" y="18"/>
                  </a:lnTo>
                  <a:lnTo>
                    <a:pt x="12" y="36"/>
                  </a:lnTo>
                  <a:lnTo>
                    <a:pt x="12" y="54"/>
                  </a:lnTo>
                  <a:lnTo>
                    <a:pt x="12" y="12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8" y="18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66"/>
                  </a:lnTo>
                  <a:lnTo>
                    <a:pt x="30" y="0"/>
                  </a:lnTo>
                  <a:lnTo>
                    <a:pt x="30" y="60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36" y="0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2" y="48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48" y="48"/>
                  </a:lnTo>
                  <a:lnTo>
                    <a:pt x="48" y="18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0" y="54"/>
                  </a:lnTo>
                  <a:lnTo>
                    <a:pt x="60" y="18"/>
                  </a:lnTo>
                  <a:lnTo>
                    <a:pt x="60" y="42"/>
                  </a:lnTo>
                  <a:lnTo>
                    <a:pt x="66" y="18"/>
                  </a:lnTo>
                  <a:lnTo>
                    <a:pt x="66" y="48"/>
                  </a:lnTo>
                  <a:lnTo>
                    <a:pt x="66" y="12"/>
                  </a:lnTo>
                  <a:lnTo>
                    <a:pt x="72" y="48"/>
                  </a:lnTo>
                  <a:lnTo>
                    <a:pt x="72" y="54"/>
                  </a:lnTo>
                  <a:lnTo>
                    <a:pt x="72" y="18"/>
                  </a:lnTo>
                  <a:lnTo>
                    <a:pt x="72" y="24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24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12"/>
                  </a:lnTo>
                  <a:lnTo>
                    <a:pt x="96" y="42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2" y="6"/>
                  </a:lnTo>
                  <a:lnTo>
                    <a:pt x="102" y="30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08" y="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14" y="18"/>
                  </a:lnTo>
                  <a:lnTo>
                    <a:pt x="114" y="30"/>
                  </a:lnTo>
                  <a:lnTo>
                    <a:pt x="120" y="36"/>
                  </a:lnTo>
                  <a:lnTo>
                    <a:pt x="120" y="42"/>
                  </a:lnTo>
                  <a:lnTo>
                    <a:pt x="120" y="18"/>
                  </a:lnTo>
                  <a:lnTo>
                    <a:pt x="120" y="36"/>
                  </a:lnTo>
                  <a:lnTo>
                    <a:pt x="126" y="30"/>
                  </a:lnTo>
                  <a:lnTo>
                    <a:pt x="126" y="42"/>
                  </a:lnTo>
                  <a:lnTo>
                    <a:pt x="126" y="18"/>
                  </a:lnTo>
                  <a:lnTo>
                    <a:pt x="126" y="36"/>
                  </a:lnTo>
                  <a:lnTo>
                    <a:pt x="132" y="42"/>
                  </a:lnTo>
                  <a:lnTo>
                    <a:pt x="132" y="48"/>
                  </a:lnTo>
                  <a:lnTo>
                    <a:pt x="132" y="18"/>
                  </a:lnTo>
                  <a:lnTo>
                    <a:pt x="132" y="24"/>
                  </a:lnTo>
                  <a:lnTo>
                    <a:pt x="138" y="30"/>
                  </a:lnTo>
                  <a:lnTo>
                    <a:pt x="138" y="66"/>
                  </a:lnTo>
                  <a:lnTo>
                    <a:pt x="138" y="0"/>
                  </a:lnTo>
                  <a:lnTo>
                    <a:pt x="138" y="18"/>
                  </a:lnTo>
                  <a:lnTo>
                    <a:pt x="144" y="42"/>
                  </a:lnTo>
                  <a:lnTo>
                    <a:pt x="144" y="48"/>
                  </a:lnTo>
                  <a:lnTo>
                    <a:pt x="144" y="18"/>
                  </a:lnTo>
                  <a:lnTo>
                    <a:pt x="144" y="36"/>
                  </a:lnTo>
                  <a:lnTo>
                    <a:pt x="150" y="30"/>
                  </a:lnTo>
                  <a:lnTo>
                    <a:pt x="150" y="48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56" y="1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8" y="36"/>
                  </a:lnTo>
                  <a:lnTo>
                    <a:pt x="168" y="48"/>
                  </a:lnTo>
                  <a:lnTo>
                    <a:pt x="168" y="12"/>
                  </a:lnTo>
                  <a:lnTo>
                    <a:pt x="168" y="30"/>
                  </a:lnTo>
                  <a:lnTo>
                    <a:pt x="174" y="36"/>
                  </a:lnTo>
                  <a:lnTo>
                    <a:pt x="174" y="18"/>
                  </a:lnTo>
                  <a:lnTo>
                    <a:pt x="174" y="54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86" y="42"/>
                  </a:lnTo>
                  <a:lnTo>
                    <a:pt x="186" y="48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92" y="36"/>
                  </a:lnTo>
                  <a:lnTo>
                    <a:pt x="192" y="42"/>
                  </a:lnTo>
                  <a:lnTo>
                    <a:pt x="192" y="24"/>
                  </a:lnTo>
                  <a:lnTo>
                    <a:pt x="192" y="30"/>
                  </a:lnTo>
                  <a:lnTo>
                    <a:pt x="198" y="36"/>
                  </a:lnTo>
                  <a:lnTo>
                    <a:pt x="198" y="4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4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6"/>
            <p:cNvSpPr>
              <a:spLocks/>
            </p:cNvSpPr>
            <p:nvPr/>
          </p:nvSpPr>
          <p:spPr bwMode="auto">
            <a:xfrm>
              <a:off x="3543300" y="1562100"/>
              <a:ext cx="323850" cy="161925"/>
            </a:xfrm>
            <a:custGeom>
              <a:avLst/>
              <a:gdLst>
                <a:gd name="T0" fmla="*/ 6 w 204"/>
                <a:gd name="T1" fmla="*/ 60 h 102"/>
                <a:gd name="T2" fmla="*/ 6 w 204"/>
                <a:gd name="T3" fmla="*/ 48 h 102"/>
                <a:gd name="T4" fmla="*/ 12 w 204"/>
                <a:gd name="T5" fmla="*/ 42 h 102"/>
                <a:gd name="T6" fmla="*/ 18 w 204"/>
                <a:gd name="T7" fmla="*/ 78 h 102"/>
                <a:gd name="T8" fmla="*/ 24 w 204"/>
                <a:gd name="T9" fmla="*/ 48 h 102"/>
                <a:gd name="T10" fmla="*/ 24 w 204"/>
                <a:gd name="T11" fmla="*/ 72 h 102"/>
                <a:gd name="T12" fmla="*/ 30 w 204"/>
                <a:gd name="T13" fmla="*/ 42 h 102"/>
                <a:gd name="T14" fmla="*/ 36 w 204"/>
                <a:gd name="T15" fmla="*/ 72 h 102"/>
                <a:gd name="T16" fmla="*/ 42 w 204"/>
                <a:gd name="T17" fmla="*/ 60 h 102"/>
                <a:gd name="T18" fmla="*/ 48 w 204"/>
                <a:gd name="T19" fmla="*/ 54 h 102"/>
                <a:gd name="T20" fmla="*/ 48 w 204"/>
                <a:gd name="T21" fmla="*/ 66 h 102"/>
                <a:gd name="T22" fmla="*/ 54 w 204"/>
                <a:gd name="T23" fmla="*/ 24 h 102"/>
                <a:gd name="T24" fmla="*/ 60 w 204"/>
                <a:gd name="T25" fmla="*/ 78 h 102"/>
                <a:gd name="T26" fmla="*/ 66 w 204"/>
                <a:gd name="T27" fmla="*/ 42 h 102"/>
                <a:gd name="T28" fmla="*/ 66 w 204"/>
                <a:gd name="T29" fmla="*/ 72 h 102"/>
                <a:gd name="T30" fmla="*/ 72 w 204"/>
                <a:gd name="T31" fmla="*/ 36 h 102"/>
                <a:gd name="T32" fmla="*/ 78 w 204"/>
                <a:gd name="T33" fmla="*/ 48 h 102"/>
                <a:gd name="T34" fmla="*/ 84 w 204"/>
                <a:gd name="T35" fmla="*/ 0 h 102"/>
                <a:gd name="T36" fmla="*/ 90 w 204"/>
                <a:gd name="T37" fmla="*/ 78 h 102"/>
                <a:gd name="T38" fmla="*/ 96 w 204"/>
                <a:gd name="T39" fmla="*/ 54 h 102"/>
                <a:gd name="T40" fmla="*/ 96 w 204"/>
                <a:gd name="T41" fmla="*/ 54 h 102"/>
                <a:gd name="T42" fmla="*/ 102 w 204"/>
                <a:gd name="T43" fmla="*/ 42 h 102"/>
                <a:gd name="T44" fmla="*/ 108 w 204"/>
                <a:gd name="T45" fmla="*/ 42 h 102"/>
                <a:gd name="T46" fmla="*/ 114 w 204"/>
                <a:gd name="T47" fmla="*/ 96 h 102"/>
                <a:gd name="T48" fmla="*/ 120 w 204"/>
                <a:gd name="T49" fmla="*/ 48 h 102"/>
                <a:gd name="T50" fmla="*/ 120 w 204"/>
                <a:gd name="T51" fmla="*/ 72 h 102"/>
                <a:gd name="T52" fmla="*/ 126 w 204"/>
                <a:gd name="T53" fmla="*/ 30 h 102"/>
                <a:gd name="T54" fmla="*/ 132 w 204"/>
                <a:gd name="T55" fmla="*/ 72 h 102"/>
                <a:gd name="T56" fmla="*/ 138 w 204"/>
                <a:gd name="T57" fmla="*/ 54 h 102"/>
                <a:gd name="T58" fmla="*/ 138 w 204"/>
                <a:gd name="T59" fmla="*/ 60 h 102"/>
                <a:gd name="T60" fmla="*/ 144 w 204"/>
                <a:gd name="T61" fmla="*/ 54 h 102"/>
                <a:gd name="T62" fmla="*/ 150 w 204"/>
                <a:gd name="T63" fmla="*/ 36 h 102"/>
                <a:gd name="T64" fmla="*/ 156 w 204"/>
                <a:gd name="T65" fmla="*/ 96 h 102"/>
                <a:gd name="T66" fmla="*/ 162 w 204"/>
                <a:gd name="T67" fmla="*/ 54 h 102"/>
                <a:gd name="T68" fmla="*/ 162 w 204"/>
                <a:gd name="T69" fmla="*/ 72 h 102"/>
                <a:gd name="T70" fmla="*/ 168 w 204"/>
                <a:gd name="T71" fmla="*/ 60 h 102"/>
                <a:gd name="T72" fmla="*/ 174 w 204"/>
                <a:gd name="T73" fmla="*/ 42 h 102"/>
                <a:gd name="T74" fmla="*/ 180 w 204"/>
                <a:gd name="T75" fmla="*/ 72 h 102"/>
                <a:gd name="T76" fmla="*/ 186 w 204"/>
                <a:gd name="T77" fmla="*/ 66 h 102"/>
                <a:gd name="T78" fmla="*/ 186 w 204"/>
                <a:gd name="T79" fmla="*/ 78 h 102"/>
                <a:gd name="T80" fmla="*/ 192 w 204"/>
                <a:gd name="T81" fmla="*/ 36 h 102"/>
                <a:gd name="T82" fmla="*/ 198 w 204"/>
                <a:gd name="T83" fmla="*/ 8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2">
                  <a:moveTo>
                    <a:pt x="0" y="42"/>
                  </a:moveTo>
                  <a:lnTo>
                    <a:pt x="0" y="54"/>
                  </a:lnTo>
                  <a:lnTo>
                    <a:pt x="6" y="60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42"/>
                  </a:lnTo>
                  <a:lnTo>
                    <a:pt x="12" y="66"/>
                  </a:lnTo>
                  <a:lnTo>
                    <a:pt x="18" y="60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48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36" y="48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42" y="60"/>
                  </a:lnTo>
                  <a:lnTo>
                    <a:pt x="42" y="72"/>
                  </a:lnTo>
                  <a:lnTo>
                    <a:pt x="42" y="36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90"/>
                  </a:lnTo>
                  <a:lnTo>
                    <a:pt x="54" y="24"/>
                  </a:lnTo>
                  <a:lnTo>
                    <a:pt x="54" y="84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6" y="42"/>
                  </a:lnTo>
                  <a:lnTo>
                    <a:pt x="66" y="78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60"/>
                  </a:lnTo>
                  <a:lnTo>
                    <a:pt x="78" y="48"/>
                  </a:lnTo>
                  <a:lnTo>
                    <a:pt x="84" y="60"/>
                  </a:lnTo>
                  <a:lnTo>
                    <a:pt x="84" y="102"/>
                  </a:lnTo>
                  <a:lnTo>
                    <a:pt x="84" y="0"/>
                  </a:lnTo>
                  <a:lnTo>
                    <a:pt x="84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6"/>
                  </a:lnTo>
                  <a:lnTo>
                    <a:pt x="90" y="42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54"/>
                  </a:lnTo>
                  <a:lnTo>
                    <a:pt x="102" y="48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54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84"/>
                  </a:lnTo>
                  <a:lnTo>
                    <a:pt x="114" y="60"/>
                  </a:lnTo>
                  <a:lnTo>
                    <a:pt x="114" y="96"/>
                  </a:lnTo>
                  <a:lnTo>
                    <a:pt x="114" y="18"/>
                  </a:lnTo>
                  <a:lnTo>
                    <a:pt x="114" y="78"/>
                  </a:lnTo>
                  <a:lnTo>
                    <a:pt x="120" y="48"/>
                  </a:lnTo>
                  <a:lnTo>
                    <a:pt x="120" y="72"/>
                  </a:lnTo>
                  <a:lnTo>
                    <a:pt x="120" y="42"/>
                  </a:lnTo>
                  <a:lnTo>
                    <a:pt x="120" y="72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26" y="30"/>
                  </a:lnTo>
                  <a:lnTo>
                    <a:pt x="126" y="48"/>
                  </a:lnTo>
                  <a:lnTo>
                    <a:pt x="132" y="66"/>
                  </a:lnTo>
                  <a:lnTo>
                    <a:pt x="132" y="72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8" y="54"/>
                  </a:lnTo>
                  <a:lnTo>
                    <a:pt x="138" y="78"/>
                  </a:lnTo>
                  <a:lnTo>
                    <a:pt x="138" y="36"/>
                  </a:lnTo>
                  <a:lnTo>
                    <a:pt x="138" y="60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50" y="54"/>
                  </a:lnTo>
                  <a:lnTo>
                    <a:pt x="150" y="72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6" y="54"/>
                  </a:lnTo>
                  <a:lnTo>
                    <a:pt x="156" y="96"/>
                  </a:lnTo>
                  <a:lnTo>
                    <a:pt x="156" y="18"/>
                  </a:lnTo>
                  <a:lnTo>
                    <a:pt x="156" y="36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6"/>
                  </a:lnTo>
                  <a:lnTo>
                    <a:pt x="162" y="72"/>
                  </a:lnTo>
                  <a:lnTo>
                    <a:pt x="168" y="78"/>
                  </a:lnTo>
                  <a:lnTo>
                    <a:pt x="168" y="42"/>
                  </a:lnTo>
                  <a:lnTo>
                    <a:pt x="168" y="60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0" y="48"/>
                  </a:lnTo>
                  <a:lnTo>
                    <a:pt x="180" y="54"/>
                  </a:lnTo>
                  <a:lnTo>
                    <a:pt x="186" y="66"/>
                  </a:lnTo>
                  <a:lnTo>
                    <a:pt x="186" y="78"/>
                  </a:lnTo>
                  <a:lnTo>
                    <a:pt x="186" y="36"/>
                  </a:lnTo>
                  <a:lnTo>
                    <a:pt x="186" y="78"/>
                  </a:lnTo>
                  <a:lnTo>
                    <a:pt x="192" y="54"/>
                  </a:lnTo>
                  <a:lnTo>
                    <a:pt x="192" y="72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84"/>
                  </a:lnTo>
                  <a:lnTo>
                    <a:pt x="198" y="72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7"/>
            <p:cNvSpPr>
              <a:spLocks/>
            </p:cNvSpPr>
            <p:nvPr/>
          </p:nvSpPr>
          <p:spPr bwMode="auto">
            <a:xfrm>
              <a:off x="3867149" y="1562101"/>
              <a:ext cx="304800" cy="161925"/>
            </a:xfrm>
            <a:custGeom>
              <a:avLst/>
              <a:gdLst>
                <a:gd name="T0" fmla="*/ 0 w 192"/>
                <a:gd name="T1" fmla="*/ 36 h 102"/>
                <a:gd name="T2" fmla="*/ 6 w 192"/>
                <a:gd name="T3" fmla="*/ 72 h 102"/>
                <a:gd name="T4" fmla="*/ 12 w 192"/>
                <a:gd name="T5" fmla="*/ 54 h 102"/>
                <a:gd name="T6" fmla="*/ 12 w 192"/>
                <a:gd name="T7" fmla="*/ 48 h 102"/>
                <a:gd name="T8" fmla="*/ 18 w 192"/>
                <a:gd name="T9" fmla="*/ 36 h 102"/>
                <a:gd name="T10" fmla="*/ 24 w 192"/>
                <a:gd name="T11" fmla="*/ 48 h 102"/>
                <a:gd name="T12" fmla="*/ 30 w 192"/>
                <a:gd name="T13" fmla="*/ 90 h 102"/>
                <a:gd name="T14" fmla="*/ 36 w 192"/>
                <a:gd name="T15" fmla="*/ 84 h 102"/>
                <a:gd name="T16" fmla="*/ 36 w 192"/>
                <a:gd name="T17" fmla="*/ 60 h 102"/>
                <a:gd name="T18" fmla="*/ 42 w 192"/>
                <a:gd name="T19" fmla="*/ 42 h 102"/>
                <a:gd name="T20" fmla="*/ 48 w 192"/>
                <a:gd name="T21" fmla="*/ 78 h 102"/>
                <a:gd name="T22" fmla="*/ 54 w 192"/>
                <a:gd name="T23" fmla="*/ 66 h 102"/>
                <a:gd name="T24" fmla="*/ 54 w 192"/>
                <a:gd name="T25" fmla="*/ 48 h 102"/>
                <a:gd name="T26" fmla="*/ 60 w 192"/>
                <a:gd name="T27" fmla="*/ 54 h 102"/>
                <a:gd name="T28" fmla="*/ 66 w 192"/>
                <a:gd name="T29" fmla="*/ 42 h 102"/>
                <a:gd name="T30" fmla="*/ 72 w 192"/>
                <a:gd name="T31" fmla="*/ 72 h 102"/>
                <a:gd name="T32" fmla="*/ 78 w 192"/>
                <a:gd name="T33" fmla="*/ 66 h 102"/>
                <a:gd name="T34" fmla="*/ 78 w 192"/>
                <a:gd name="T35" fmla="*/ 54 h 102"/>
                <a:gd name="T36" fmla="*/ 84 w 192"/>
                <a:gd name="T37" fmla="*/ 36 h 102"/>
                <a:gd name="T38" fmla="*/ 90 w 192"/>
                <a:gd name="T39" fmla="*/ 36 h 102"/>
                <a:gd name="T40" fmla="*/ 96 w 192"/>
                <a:gd name="T41" fmla="*/ 78 h 102"/>
                <a:gd name="T42" fmla="*/ 102 w 192"/>
                <a:gd name="T43" fmla="*/ 48 h 102"/>
                <a:gd name="T44" fmla="*/ 102 w 192"/>
                <a:gd name="T45" fmla="*/ 54 h 102"/>
                <a:gd name="T46" fmla="*/ 108 w 192"/>
                <a:gd name="T47" fmla="*/ 24 h 102"/>
                <a:gd name="T48" fmla="*/ 114 w 192"/>
                <a:gd name="T49" fmla="*/ 72 h 102"/>
                <a:gd name="T50" fmla="*/ 120 w 192"/>
                <a:gd name="T51" fmla="*/ 66 h 102"/>
                <a:gd name="T52" fmla="*/ 126 w 192"/>
                <a:gd name="T53" fmla="*/ 54 h 102"/>
                <a:gd name="T54" fmla="*/ 126 w 192"/>
                <a:gd name="T55" fmla="*/ 54 h 102"/>
                <a:gd name="T56" fmla="*/ 132 w 192"/>
                <a:gd name="T57" fmla="*/ 42 h 102"/>
                <a:gd name="T58" fmla="*/ 138 w 192"/>
                <a:gd name="T59" fmla="*/ 66 h 102"/>
                <a:gd name="T60" fmla="*/ 144 w 192"/>
                <a:gd name="T61" fmla="*/ 60 h 102"/>
                <a:gd name="T62" fmla="*/ 144 w 192"/>
                <a:gd name="T63" fmla="*/ 72 h 102"/>
                <a:gd name="T64" fmla="*/ 150 w 192"/>
                <a:gd name="T65" fmla="*/ 42 h 102"/>
                <a:gd name="T66" fmla="*/ 156 w 192"/>
                <a:gd name="T67" fmla="*/ 78 h 102"/>
                <a:gd name="T68" fmla="*/ 162 w 192"/>
                <a:gd name="T69" fmla="*/ 54 h 102"/>
                <a:gd name="T70" fmla="*/ 162 w 192"/>
                <a:gd name="T71" fmla="*/ 42 h 102"/>
                <a:gd name="T72" fmla="*/ 168 w 192"/>
                <a:gd name="T73" fmla="*/ 42 h 102"/>
                <a:gd name="T74" fmla="*/ 174 w 192"/>
                <a:gd name="T75" fmla="*/ 102 h 102"/>
                <a:gd name="T76" fmla="*/ 180 w 192"/>
                <a:gd name="T77" fmla="*/ 66 h 102"/>
                <a:gd name="T78" fmla="*/ 180 w 192"/>
                <a:gd name="T79" fmla="*/ 66 h 102"/>
                <a:gd name="T80" fmla="*/ 186 w 192"/>
                <a:gd name="T81" fmla="*/ 36 h 102"/>
                <a:gd name="T82" fmla="*/ 192 w 192"/>
                <a:gd name="T83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02">
                  <a:moveTo>
                    <a:pt x="0" y="48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42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78"/>
                  </a:lnTo>
                  <a:lnTo>
                    <a:pt x="12" y="30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54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84"/>
                  </a:lnTo>
                  <a:lnTo>
                    <a:pt x="30" y="90"/>
                  </a:lnTo>
                  <a:lnTo>
                    <a:pt x="30" y="18"/>
                  </a:lnTo>
                  <a:lnTo>
                    <a:pt x="30" y="60"/>
                  </a:lnTo>
                  <a:lnTo>
                    <a:pt x="36" y="84"/>
                  </a:lnTo>
                  <a:lnTo>
                    <a:pt x="36" y="90"/>
                  </a:lnTo>
                  <a:lnTo>
                    <a:pt x="36" y="24"/>
                  </a:lnTo>
                  <a:lnTo>
                    <a:pt x="36" y="60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2"/>
                  </a:lnTo>
                  <a:lnTo>
                    <a:pt x="48" y="54"/>
                  </a:lnTo>
                  <a:lnTo>
                    <a:pt x="54" y="66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72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48"/>
                  </a:lnTo>
                  <a:lnTo>
                    <a:pt x="84" y="72"/>
                  </a:lnTo>
                  <a:lnTo>
                    <a:pt x="84" y="36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0" y="36"/>
                  </a:lnTo>
                  <a:lnTo>
                    <a:pt x="90" y="60"/>
                  </a:lnTo>
                  <a:lnTo>
                    <a:pt x="96" y="48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48"/>
                  </a:lnTo>
                  <a:lnTo>
                    <a:pt x="102" y="102"/>
                  </a:lnTo>
                  <a:lnTo>
                    <a:pt x="102" y="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84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14" y="42"/>
                  </a:lnTo>
                  <a:lnTo>
                    <a:pt x="114" y="72"/>
                  </a:lnTo>
                  <a:lnTo>
                    <a:pt x="114" y="66"/>
                  </a:lnTo>
                  <a:lnTo>
                    <a:pt x="120" y="54"/>
                  </a:lnTo>
                  <a:lnTo>
                    <a:pt x="120" y="66"/>
                  </a:lnTo>
                  <a:lnTo>
                    <a:pt x="120" y="42"/>
                  </a:lnTo>
                  <a:lnTo>
                    <a:pt x="120" y="60"/>
                  </a:lnTo>
                  <a:lnTo>
                    <a:pt x="126" y="54"/>
                  </a:lnTo>
                  <a:lnTo>
                    <a:pt x="126" y="66"/>
                  </a:lnTo>
                  <a:lnTo>
                    <a:pt x="126" y="48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48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44" y="72"/>
                  </a:lnTo>
                  <a:lnTo>
                    <a:pt x="144" y="42"/>
                  </a:lnTo>
                  <a:lnTo>
                    <a:pt x="144" y="72"/>
                  </a:lnTo>
                  <a:lnTo>
                    <a:pt x="150" y="60"/>
                  </a:lnTo>
                  <a:lnTo>
                    <a:pt x="150" y="72"/>
                  </a:lnTo>
                  <a:lnTo>
                    <a:pt x="150" y="42"/>
                  </a:lnTo>
                  <a:lnTo>
                    <a:pt x="150" y="60"/>
                  </a:lnTo>
                  <a:lnTo>
                    <a:pt x="156" y="66"/>
                  </a:lnTo>
                  <a:lnTo>
                    <a:pt x="156" y="78"/>
                  </a:lnTo>
                  <a:lnTo>
                    <a:pt x="156" y="36"/>
                  </a:lnTo>
                  <a:lnTo>
                    <a:pt x="156" y="48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60"/>
                  </a:lnTo>
                  <a:lnTo>
                    <a:pt x="168" y="72"/>
                  </a:lnTo>
                  <a:lnTo>
                    <a:pt x="168" y="4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102"/>
                  </a:lnTo>
                  <a:lnTo>
                    <a:pt x="174" y="6"/>
                  </a:lnTo>
                  <a:lnTo>
                    <a:pt x="174" y="9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80" y="36"/>
                  </a:lnTo>
                  <a:lnTo>
                    <a:pt x="180" y="66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36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92" y="5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68"/>
            <p:cNvSpPr>
              <a:spLocks/>
            </p:cNvSpPr>
            <p:nvPr/>
          </p:nvSpPr>
          <p:spPr bwMode="auto">
            <a:xfrm>
              <a:off x="4171950" y="1400175"/>
              <a:ext cx="333375" cy="447675"/>
            </a:xfrm>
            <a:custGeom>
              <a:avLst/>
              <a:gdLst>
                <a:gd name="T0" fmla="*/ 6 w 210"/>
                <a:gd name="T1" fmla="*/ 150 h 282"/>
                <a:gd name="T2" fmla="*/ 12 w 210"/>
                <a:gd name="T3" fmla="*/ 138 h 282"/>
                <a:gd name="T4" fmla="*/ 18 w 210"/>
                <a:gd name="T5" fmla="*/ 144 h 282"/>
                <a:gd name="T6" fmla="*/ 24 w 210"/>
                <a:gd name="T7" fmla="*/ 132 h 282"/>
                <a:gd name="T8" fmla="*/ 30 w 210"/>
                <a:gd name="T9" fmla="*/ 186 h 282"/>
                <a:gd name="T10" fmla="*/ 36 w 210"/>
                <a:gd name="T11" fmla="*/ 150 h 282"/>
                <a:gd name="T12" fmla="*/ 36 w 210"/>
                <a:gd name="T13" fmla="*/ 156 h 282"/>
                <a:gd name="T14" fmla="*/ 42 w 210"/>
                <a:gd name="T15" fmla="*/ 150 h 282"/>
                <a:gd name="T16" fmla="*/ 48 w 210"/>
                <a:gd name="T17" fmla="*/ 186 h 282"/>
                <a:gd name="T18" fmla="*/ 54 w 210"/>
                <a:gd name="T19" fmla="*/ 156 h 282"/>
                <a:gd name="T20" fmla="*/ 54 w 210"/>
                <a:gd name="T21" fmla="*/ 168 h 282"/>
                <a:gd name="T22" fmla="*/ 60 w 210"/>
                <a:gd name="T23" fmla="*/ 168 h 282"/>
                <a:gd name="T24" fmla="*/ 66 w 210"/>
                <a:gd name="T25" fmla="*/ 180 h 282"/>
                <a:gd name="T26" fmla="*/ 72 w 210"/>
                <a:gd name="T27" fmla="*/ 144 h 282"/>
                <a:gd name="T28" fmla="*/ 78 w 210"/>
                <a:gd name="T29" fmla="*/ 144 h 282"/>
                <a:gd name="T30" fmla="*/ 84 w 210"/>
                <a:gd name="T31" fmla="*/ 174 h 282"/>
                <a:gd name="T32" fmla="*/ 90 w 210"/>
                <a:gd name="T33" fmla="*/ 144 h 282"/>
                <a:gd name="T34" fmla="*/ 90 w 210"/>
                <a:gd name="T35" fmla="*/ 180 h 282"/>
                <a:gd name="T36" fmla="*/ 96 w 210"/>
                <a:gd name="T37" fmla="*/ 114 h 282"/>
                <a:gd name="T38" fmla="*/ 102 w 210"/>
                <a:gd name="T39" fmla="*/ 180 h 282"/>
                <a:gd name="T40" fmla="*/ 108 w 210"/>
                <a:gd name="T41" fmla="*/ 150 h 282"/>
                <a:gd name="T42" fmla="*/ 108 w 210"/>
                <a:gd name="T43" fmla="*/ 162 h 282"/>
                <a:gd name="T44" fmla="*/ 114 w 210"/>
                <a:gd name="T45" fmla="*/ 126 h 282"/>
                <a:gd name="T46" fmla="*/ 120 w 210"/>
                <a:gd name="T47" fmla="*/ 174 h 282"/>
                <a:gd name="T48" fmla="*/ 126 w 210"/>
                <a:gd name="T49" fmla="*/ 234 h 282"/>
                <a:gd name="T50" fmla="*/ 132 w 210"/>
                <a:gd name="T51" fmla="*/ 162 h 282"/>
                <a:gd name="T52" fmla="*/ 132 w 210"/>
                <a:gd name="T53" fmla="*/ 180 h 282"/>
                <a:gd name="T54" fmla="*/ 138 w 210"/>
                <a:gd name="T55" fmla="*/ 84 h 282"/>
                <a:gd name="T56" fmla="*/ 144 w 210"/>
                <a:gd name="T57" fmla="*/ 120 h 282"/>
                <a:gd name="T58" fmla="*/ 150 w 210"/>
                <a:gd name="T59" fmla="*/ 132 h 282"/>
                <a:gd name="T60" fmla="*/ 156 w 210"/>
                <a:gd name="T61" fmla="*/ 180 h 282"/>
                <a:gd name="T62" fmla="*/ 162 w 210"/>
                <a:gd name="T63" fmla="*/ 150 h 282"/>
                <a:gd name="T64" fmla="*/ 162 w 210"/>
                <a:gd name="T65" fmla="*/ 168 h 282"/>
                <a:gd name="T66" fmla="*/ 168 w 210"/>
                <a:gd name="T67" fmla="*/ 126 h 282"/>
                <a:gd name="T68" fmla="*/ 174 w 210"/>
                <a:gd name="T69" fmla="*/ 174 h 282"/>
                <a:gd name="T70" fmla="*/ 180 w 210"/>
                <a:gd name="T71" fmla="*/ 174 h 282"/>
                <a:gd name="T72" fmla="*/ 186 w 210"/>
                <a:gd name="T73" fmla="*/ 156 h 282"/>
                <a:gd name="T74" fmla="*/ 186 w 210"/>
                <a:gd name="T75" fmla="*/ 156 h 282"/>
                <a:gd name="T76" fmla="*/ 192 w 210"/>
                <a:gd name="T77" fmla="*/ 144 h 282"/>
                <a:gd name="T78" fmla="*/ 198 w 210"/>
                <a:gd name="T79" fmla="*/ 174 h 282"/>
                <a:gd name="T80" fmla="*/ 204 w 210"/>
                <a:gd name="T81" fmla="*/ 156 h 282"/>
                <a:gd name="T82" fmla="*/ 204 w 210"/>
                <a:gd name="T83" fmla="*/ 16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282">
                  <a:moveTo>
                    <a:pt x="0" y="156"/>
                  </a:moveTo>
                  <a:lnTo>
                    <a:pt x="6" y="168"/>
                  </a:lnTo>
                  <a:lnTo>
                    <a:pt x="6" y="150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12" y="138"/>
                  </a:lnTo>
                  <a:lnTo>
                    <a:pt x="12" y="180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18" y="186"/>
                  </a:lnTo>
                  <a:lnTo>
                    <a:pt x="24" y="144"/>
                  </a:lnTo>
                  <a:lnTo>
                    <a:pt x="24" y="132"/>
                  </a:lnTo>
                  <a:lnTo>
                    <a:pt x="24" y="168"/>
                  </a:lnTo>
                  <a:lnTo>
                    <a:pt x="30" y="162"/>
                  </a:lnTo>
                  <a:lnTo>
                    <a:pt x="30" y="186"/>
                  </a:lnTo>
                  <a:lnTo>
                    <a:pt x="30" y="138"/>
                  </a:lnTo>
                  <a:lnTo>
                    <a:pt x="30" y="168"/>
                  </a:lnTo>
                  <a:lnTo>
                    <a:pt x="36" y="150"/>
                  </a:lnTo>
                  <a:lnTo>
                    <a:pt x="36" y="174"/>
                  </a:lnTo>
                  <a:lnTo>
                    <a:pt x="36" y="144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42" y="168"/>
                  </a:lnTo>
                  <a:lnTo>
                    <a:pt x="42" y="150"/>
                  </a:lnTo>
                  <a:lnTo>
                    <a:pt x="42" y="150"/>
                  </a:lnTo>
                  <a:lnTo>
                    <a:pt x="48" y="162"/>
                  </a:lnTo>
                  <a:lnTo>
                    <a:pt x="48" y="186"/>
                  </a:lnTo>
                  <a:lnTo>
                    <a:pt x="48" y="138"/>
                  </a:lnTo>
                  <a:lnTo>
                    <a:pt x="48" y="150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60" y="144"/>
                  </a:lnTo>
                  <a:lnTo>
                    <a:pt x="60" y="180"/>
                  </a:lnTo>
                  <a:lnTo>
                    <a:pt x="60" y="168"/>
                  </a:lnTo>
                  <a:lnTo>
                    <a:pt x="66" y="150"/>
                  </a:lnTo>
                  <a:lnTo>
                    <a:pt x="66" y="138"/>
                  </a:lnTo>
                  <a:lnTo>
                    <a:pt x="66" y="180"/>
                  </a:lnTo>
                  <a:lnTo>
                    <a:pt x="72" y="156"/>
                  </a:lnTo>
                  <a:lnTo>
                    <a:pt x="72" y="168"/>
                  </a:lnTo>
                  <a:lnTo>
                    <a:pt x="72" y="144"/>
                  </a:lnTo>
                  <a:lnTo>
                    <a:pt x="72" y="162"/>
                  </a:lnTo>
                  <a:lnTo>
                    <a:pt x="78" y="150"/>
                  </a:lnTo>
                  <a:lnTo>
                    <a:pt x="78" y="144"/>
                  </a:lnTo>
                  <a:lnTo>
                    <a:pt x="78" y="180"/>
                  </a:lnTo>
                  <a:lnTo>
                    <a:pt x="84" y="144"/>
                  </a:lnTo>
                  <a:lnTo>
                    <a:pt x="84" y="174"/>
                  </a:lnTo>
                  <a:lnTo>
                    <a:pt x="84" y="138"/>
                  </a:lnTo>
                  <a:lnTo>
                    <a:pt x="84" y="156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6" y="156"/>
                  </a:lnTo>
                  <a:lnTo>
                    <a:pt x="96" y="198"/>
                  </a:lnTo>
                  <a:lnTo>
                    <a:pt x="96" y="114"/>
                  </a:lnTo>
                  <a:lnTo>
                    <a:pt x="96" y="162"/>
                  </a:lnTo>
                  <a:lnTo>
                    <a:pt x="102" y="156"/>
                  </a:lnTo>
                  <a:lnTo>
                    <a:pt x="102" y="180"/>
                  </a:lnTo>
                  <a:lnTo>
                    <a:pt x="102" y="132"/>
                  </a:lnTo>
                  <a:lnTo>
                    <a:pt x="102" y="174"/>
                  </a:lnTo>
                  <a:lnTo>
                    <a:pt x="108" y="150"/>
                  </a:lnTo>
                  <a:lnTo>
                    <a:pt x="108" y="180"/>
                  </a:lnTo>
                  <a:lnTo>
                    <a:pt x="108" y="138"/>
                  </a:lnTo>
                  <a:lnTo>
                    <a:pt x="108" y="162"/>
                  </a:lnTo>
                  <a:lnTo>
                    <a:pt x="114" y="156"/>
                  </a:lnTo>
                  <a:lnTo>
                    <a:pt x="114" y="186"/>
                  </a:lnTo>
                  <a:lnTo>
                    <a:pt x="114" y="126"/>
                  </a:lnTo>
                  <a:lnTo>
                    <a:pt x="114" y="162"/>
                  </a:lnTo>
                  <a:lnTo>
                    <a:pt x="120" y="150"/>
                  </a:lnTo>
                  <a:lnTo>
                    <a:pt x="120" y="174"/>
                  </a:lnTo>
                  <a:lnTo>
                    <a:pt x="120" y="138"/>
                  </a:lnTo>
                  <a:lnTo>
                    <a:pt x="126" y="168"/>
                  </a:lnTo>
                  <a:lnTo>
                    <a:pt x="126" y="234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32" y="162"/>
                  </a:lnTo>
                  <a:lnTo>
                    <a:pt x="132" y="282"/>
                  </a:lnTo>
                  <a:lnTo>
                    <a:pt x="132" y="0"/>
                  </a:lnTo>
                  <a:lnTo>
                    <a:pt x="132" y="180"/>
                  </a:lnTo>
                  <a:lnTo>
                    <a:pt x="138" y="174"/>
                  </a:lnTo>
                  <a:lnTo>
                    <a:pt x="138" y="210"/>
                  </a:lnTo>
                  <a:lnTo>
                    <a:pt x="138" y="84"/>
                  </a:lnTo>
                  <a:lnTo>
                    <a:pt x="138" y="168"/>
                  </a:lnTo>
                  <a:lnTo>
                    <a:pt x="144" y="216"/>
                  </a:lnTo>
                  <a:lnTo>
                    <a:pt x="144" y="120"/>
                  </a:lnTo>
                  <a:lnTo>
                    <a:pt x="144" y="174"/>
                  </a:lnTo>
                  <a:lnTo>
                    <a:pt x="150" y="192"/>
                  </a:lnTo>
                  <a:lnTo>
                    <a:pt x="150" y="132"/>
                  </a:lnTo>
                  <a:lnTo>
                    <a:pt x="150" y="144"/>
                  </a:lnTo>
                  <a:lnTo>
                    <a:pt x="156" y="168"/>
                  </a:lnTo>
                  <a:lnTo>
                    <a:pt x="156" y="180"/>
                  </a:lnTo>
                  <a:lnTo>
                    <a:pt x="156" y="132"/>
                  </a:lnTo>
                  <a:lnTo>
                    <a:pt x="156" y="156"/>
                  </a:lnTo>
                  <a:lnTo>
                    <a:pt x="162" y="150"/>
                  </a:lnTo>
                  <a:lnTo>
                    <a:pt x="162" y="180"/>
                  </a:lnTo>
                  <a:lnTo>
                    <a:pt x="162" y="144"/>
                  </a:lnTo>
                  <a:lnTo>
                    <a:pt x="162" y="168"/>
                  </a:lnTo>
                  <a:lnTo>
                    <a:pt x="168" y="156"/>
                  </a:lnTo>
                  <a:lnTo>
                    <a:pt x="168" y="192"/>
                  </a:lnTo>
                  <a:lnTo>
                    <a:pt x="168" y="126"/>
                  </a:lnTo>
                  <a:lnTo>
                    <a:pt x="168" y="168"/>
                  </a:lnTo>
                  <a:lnTo>
                    <a:pt x="174" y="156"/>
                  </a:lnTo>
                  <a:lnTo>
                    <a:pt x="174" y="174"/>
                  </a:lnTo>
                  <a:lnTo>
                    <a:pt x="174" y="150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0" y="144"/>
                  </a:lnTo>
                  <a:lnTo>
                    <a:pt x="180" y="162"/>
                  </a:lnTo>
                  <a:lnTo>
                    <a:pt x="186" y="156"/>
                  </a:lnTo>
                  <a:lnTo>
                    <a:pt x="186" y="174"/>
                  </a:lnTo>
                  <a:lnTo>
                    <a:pt x="186" y="144"/>
                  </a:lnTo>
                  <a:lnTo>
                    <a:pt x="186" y="156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92" y="144"/>
                  </a:lnTo>
                  <a:lnTo>
                    <a:pt x="192" y="150"/>
                  </a:lnTo>
                  <a:lnTo>
                    <a:pt x="198" y="156"/>
                  </a:lnTo>
                  <a:lnTo>
                    <a:pt x="198" y="174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204" y="156"/>
                  </a:lnTo>
                  <a:lnTo>
                    <a:pt x="204" y="180"/>
                  </a:lnTo>
                  <a:lnTo>
                    <a:pt x="204" y="144"/>
                  </a:lnTo>
                  <a:lnTo>
                    <a:pt x="204" y="162"/>
                  </a:lnTo>
                  <a:lnTo>
                    <a:pt x="210" y="168"/>
                  </a:lnTo>
                  <a:lnTo>
                    <a:pt x="210" y="18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9"/>
            <p:cNvSpPr>
              <a:spLocks/>
            </p:cNvSpPr>
            <p:nvPr/>
          </p:nvSpPr>
          <p:spPr bwMode="auto">
            <a:xfrm>
              <a:off x="4505325" y="1581150"/>
              <a:ext cx="323850" cy="133350"/>
            </a:xfrm>
            <a:custGeom>
              <a:avLst/>
              <a:gdLst>
                <a:gd name="T0" fmla="*/ 0 w 204"/>
                <a:gd name="T1" fmla="*/ 30 h 84"/>
                <a:gd name="T2" fmla="*/ 6 w 204"/>
                <a:gd name="T3" fmla="*/ 60 h 84"/>
                <a:gd name="T4" fmla="*/ 12 w 204"/>
                <a:gd name="T5" fmla="*/ 48 h 84"/>
                <a:gd name="T6" fmla="*/ 18 w 204"/>
                <a:gd name="T7" fmla="*/ 24 h 84"/>
                <a:gd name="T8" fmla="*/ 24 w 204"/>
                <a:gd name="T9" fmla="*/ 66 h 84"/>
                <a:gd name="T10" fmla="*/ 30 w 204"/>
                <a:gd name="T11" fmla="*/ 36 h 84"/>
                <a:gd name="T12" fmla="*/ 30 w 204"/>
                <a:gd name="T13" fmla="*/ 42 h 84"/>
                <a:gd name="T14" fmla="*/ 36 w 204"/>
                <a:gd name="T15" fmla="*/ 36 h 84"/>
                <a:gd name="T16" fmla="*/ 42 w 204"/>
                <a:gd name="T17" fmla="*/ 6 h 84"/>
                <a:gd name="T18" fmla="*/ 48 w 204"/>
                <a:gd name="T19" fmla="*/ 18 h 84"/>
                <a:gd name="T20" fmla="*/ 54 w 204"/>
                <a:gd name="T21" fmla="*/ 66 h 84"/>
                <a:gd name="T22" fmla="*/ 60 w 204"/>
                <a:gd name="T23" fmla="*/ 78 h 84"/>
                <a:gd name="T24" fmla="*/ 66 w 204"/>
                <a:gd name="T25" fmla="*/ 42 h 84"/>
                <a:gd name="T26" fmla="*/ 66 w 204"/>
                <a:gd name="T27" fmla="*/ 60 h 84"/>
                <a:gd name="T28" fmla="*/ 72 w 204"/>
                <a:gd name="T29" fmla="*/ 24 h 84"/>
                <a:gd name="T30" fmla="*/ 78 w 204"/>
                <a:gd name="T31" fmla="*/ 72 h 84"/>
                <a:gd name="T32" fmla="*/ 84 w 204"/>
                <a:gd name="T33" fmla="*/ 60 h 84"/>
                <a:gd name="T34" fmla="*/ 84 w 204"/>
                <a:gd name="T35" fmla="*/ 42 h 84"/>
                <a:gd name="T36" fmla="*/ 90 w 204"/>
                <a:gd name="T37" fmla="*/ 54 h 84"/>
                <a:gd name="T38" fmla="*/ 96 w 204"/>
                <a:gd name="T39" fmla="*/ 30 h 84"/>
                <a:gd name="T40" fmla="*/ 102 w 204"/>
                <a:gd name="T41" fmla="*/ 60 h 84"/>
                <a:gd name="T42" fmla="*/ 108 w 204"/>
                <a:gd name="T43" fmla="*/ 66 h 84"/>
                <a:gd name="T44" fmla="*/ 114 w 204"/>
                <a:gd name="T45" fmla="*/ 54 h 84"/>
                <a:gd name="T46" fmla="*/ 114 w 204"/>
                <a:gd name="T47" fmla="*/ 36 h 84"/>
                <a:gd name="T48" fmla="*/ 120 w 204"/>
                <a:gd name="T49" fmla="*/ 60 h 84"/>
                <a:gd name="T50" fmla="*/ 126 w 204"/>
                <a:gd name="T51" fmla="*/ 24 h 84"/>
                <a:gd name="T52" fmla="*/ 132 w 204"/>
                <a:gd name="T53" fmla="*/ 54 h 84"/>
                <a:gd name="T54" fmla="*/ 138 w 204"/>
                <a:gd name="T55" fmla="*/ 54 h 84"/>
                <a:gd name="T56" fmla="*/ 138 w 204"/>
                <a:gd name="T57" fmla="*/ 48 h 84"/>
                <a:gd name="T58" fmla="*/ 144 w 204"/>
                <a:gd name="T59" fmla="*/ 0 h 84"/>
                <a:gd name="T60" fmla="*/ 150 w 204"/>
                <a:gd name="T61" fmla="*/ 66 h 84"/>
                <a:gd name="T62" fmla="*/ 156 w 204"/>
                <a:gd name="T63" fmla="*/ 36 h 84"/>
                <a:gd name="T64" fmla="*/ 162 w 204"/>
                <a:gd name="T65" fmla="*/ 48 h 84"/>
                <a:gd name="T66" fmla="*/ 162 w 204"/>
                <a:gd name="T67" fmla="*/ 48 h 84"/>
                <a:gd name="T68" fmla="*/ 168 w 204"/>
                <a:gd name="T69" fmla="*/ 24 h 84"/>
                <a:gd name="T70" fmla="*/ 174 w 204"/>
                <a:gd name="T71" fmla="*/ 66 h 84"/>
                <a:gd name="T72" fmla="*/ 180 w 204"/>
                <a:gd name="T73" fmla="*/ 60 h 84"/>
                <a:gd name="T74" fmla="*/ 186 w 204"/>
                <a:gd name="T75" fmla="*/ 42 h 84"/>
                <a:gd name="T76" fmla="*/ 186 w 204"/>
                <a:gd name="T77" fmla="*/ 54 h 84"/>
                <a:gd name="T78" fmla="*/ 192 w 204"/>
                <a:gd name="T79" fmla="*/ 48 h 84"/>
                <a:gd name="T80" fmla="*/ 198 w 204"/>
                <a:gd name="T81" fmla="*/ 24 h 84"/>
                <a:gd name="T82" fmla="*/ 204 w 204"/>
                <a:gd name="T83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84">
                  <a:moveTo>
                    <a:pt x="0" y="66"/>
                  </a:moveTo>
                  <a:lnTo>
                    <a:pt x="0" y="24"/>
                  </a:lnTo>
                  <a:lnTo>
                    <a:pt x="0" y="30"/>
                  </a:lnTo>
                  <a:lnTo>
                    <a:pt x="6" y="48"/>
                  </a:lnTo>
                  <a:lnTo>
                    <a:pt x="6" y="30"/>
                  </a:lnTo>
                  <a:lnTo>
                    <a:pt x="6" y="60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60"/>
                  </a:lnTo>
                  <a:lnTo>
                    <a:pt x="18" y="24"/>
                  </a:lnTo>
                  <a:lnTo>
                    <a:pt x="18" y="60"/>
                  </a:lnTo>
                  <a:lnTo>
                    <a:pt x="24" y="42"/>
                  </a:lnTo>
                  <a:lnTo>
                    <a:pt x="24" y="66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60"/>
                  </a:lnTo>
                  <a:lnTo>
                    <a:pt x="30" y="24"/>
                  </a:lnTo>
                  <a:lnTo>
                    <a:pt x="30" y="42"/>
                  </a:lnTo>
                  <a:lnTo>
                    <a:pt x="36" y="72"/>
                  </a:lnTo>
                  <a:lnTo>
                    <a:pt x="36" y="6"/>
                  </a:lnTo>
                  <a:lnTo>
                    <a:pt x="36" y="36"/>
                  </a:lnTo>
                  <a:lnTo>
                    <a:pt x="42" y="48"/>
                  </a:lnTo>
                  <a:lnTo>
                    <a:pt x="42" y="84"/>
                  </a:lnTo>
                  <a:lnTo>
                    <a:pt x="42" y="6"/>
                  </a:lnTo>
                  <a:lnTo>
                    <a:pt x="42" y="48"/>
                  </a:lnTo>
                  <a:lnTo>
                    <a:pt x="48" y="72"/>
                  </a:lnTo>
                  <a:lnTo>
                    <a:pt x="48" y="18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60" y="48"/>
                  </a:lnTo>
                  <a:lnTo>
                    <a:pt x="60" y="78"/>
                  </a:lnTo>
                  <a:lnTo>
                    <a:pt x="60" y="12"/>
                  </a:lnTo>
                  <a:lnTo>
                    <a:pt x="60" y="60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72"/>
                  </a:lnTo>
                  <a:lnTo>
                    <a:pt x="72" y="24"/>
                  </a:lnTo>
                  <a:lnTo>
                    <a:pt x="72" y="48"/>
                  </a:lnTo>
                  <a:lnTo>
                    <a:pt x="78" y="30"/>
                  </a:lnTo>
                  <a:lnTo>
                    <a:pt x="78" y="72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90" y="18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6" y="48"/>
                  </a:lnTo>
                  <a:lnTo>
                    <a:pt x="96" y="66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2" y="30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24"/>
                  </a:lnTo>
                  <a:lnTo>
                    <a:pt x="108" y="48"/>
                  </a:lnTo>
                  <a:lnTo>
                    <a:pt x="114" y="54"/>
                  </a:lnTo>
                  <a:lnTo>
                    <a:pt x="114" y="66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20" y="36"/>
                  </a:lnTo>
                  <a:lnTo>
                    <a:pt x="120" y="60"/>
                  </a:lnTo>
                  <a:lnTo>
                    <a:pt x="126" y="36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36"/>
                  </a:lnTo>
                  <a:lnTo>
                    <a:pt x="132" y="48"/>
                  </a:lnTo>
                  <a:lnTo>
                    <a:pt x="132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8" y="54"/>
                  </a:lnTo>
                  <a:lnTo>
                    <a:pt x="138" y="66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44" y="42"/>
                  </a:lnTo>
                  <a:lnTo>
                    <a:pt x="144" y="78"/>
                  </a:lnTo>
                  <a:lnTo>
                    <a:pt x="144" y="0"/>
                  </a:lnTo>
                  <a:lnTo>
                    <a:pt x="144" y="54"/>
                  </a:lnTo>
                  <a:lnTo>
                    <a:pt x="150" y="42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36"/>
                  </a:lnTo>
                  <a:lnTo>
                    <a:pt x="156" y="66"/>
                  </a:lnTo>
                  <a:lnTo>
                    <a:pt x="156" y="24"/>
                  </a:lnTo>
                  <a:lnTo>
                    <a:pt x="162" y="48"/>
                  </a:lnTo>
                  <a:lnTo>
                    <a:pt x="162" y="66"/>
                  </a:lnTo>
                  <a:lnTo>
                    <a:pt x="162" y="30"/>
                  </a:lnTo>
                  <a:lnTo>
                    <a:pt x="162" y="48"/>
                  </a:lnTo>
                  <a:lnTo>
                    <a:pt x="168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60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80" y="54"/>
                  </a:lnTo>
                  <a:lnTo>
                    <a:pt x="180" y="60"/>
                  </a:lnTo>
                  <a:lnTo>
                    <a:pt x="180" y="36"/>
                  </a:lnTo>
                  <a:lnTo>
                    <a:pt x="180" y="48"/>
                  </a:lnTo>
                  <a:lnTo>
                    <a:pt x="186" y="42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54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8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204" y="18"/>
                  </a:lnTo>
                  <a:lnTo>
                    <a:pt x="204" y="6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0"/>
            <p:cNvSpPr>
              <a:spLocks/>
            </p:cNvSpPr>
            <p:nvPr/>
          </p:nvSpPr>
          <p:spPr bwMode="auto">
            <a:xfrm>
              <a:off x="4829175" y="1590675"/>
              <a:ext cx="342900" cy="123825"/>
            </a:xfrm>
            <a:custGeom>
              <a:avLst/>
              <a:gdLst>
                <a:gd name="T0" fmla="*/ 6 w 216"/>
                <a:gd name="T1" fmla="*/ 54 h 78"/>
                <a:gd name="T2" fmla="*/ 12 w 216"/>
                <a:gd name="T3" fmla="*/ 42 h 78"/>
                <a:gd name="T4" fmla="*/ 18 w 216"/>
                <a:gd name="T5" fmla="*/ 78 h 78"/>
                <a:gd name="T6" fmla="*/ 24 w 216"/>
                <a:gd name="T7" fmla="*/ 30 h 78"/>
                <a:gd name="T8" fmla="*/ 24 w 216"/>
                <a:gd name="T9" fmla="*/ 48 h 78"/>
                <a:gd name="T10" fmla="*/ 30 w 216"/>
                <a:gd name="T11" fmla="*/ 24 h 78"/>
                <a:gd name="T12" fmla="*/ 36 w 216"/>
                <a:gd name="T13" fmla="*/ 48 h 78"/>
                <a:gd name="T14" fmla="*/ 42 w 216"/>
                <a:gd name="T15" fmla="*/ 36 h 78"/>
                <a:gd name="T16" fmla="*/ 42 w 216"/>
                <a:gd name="T17" fmla="*/ 42 h 78"/>
                <a:gd name="T18" fmla="*/ 48 w 216"/>
                <a:gd name="T19" fmla="*/ 30 h 78"/>
                <a:gd name="T20" fmla="*/ 54 w 216"/>
                <a:gd name="T21" fmla="*/ 30 h 78"/>
                <a:gd name="T22" fmla="*/ 60 w 216"/>
                <a:gd name="T23" fmla="*/ 60 h 78"/>
                <a:gd name="T24" fmla="*/ 66 w 216"/>
                <a:gd name="T25" fmla="*/ 30 h 78"/>
                <a:gd name="T26" fmla="*/ 72 w 216"/>
                <a:gd name="T27" fmla="*/ 30 h 78"/>
                <a:gd name="T28" fmla="*/ 72 w 216"/>
                <a:gd name="T29" fmla="*/ 36 h 78"/>
                <a:gd name="T30" fmla="*/ 78 w 216"/>
                <a:gd name="T31" fmla="*/ 18 h 78"/>
                <a:gd name="T32" fmla="*/ 84 w 216"/>
                <a:gd name="T33" fmla="*/ 54 h 78"/>
                <a:gd name="T34" fmla="*/ 90 w 216"/>
                <a:gd name="T35" fmla="*/ 48 h 78"/>
                <a:gd name="T36" fmla="*/ 90 w 216"/>
                <a:gd name="T37" fmla="*/ 42 h 78"/>
                <a:gd name="T38" fmla="*/ 96 w 216"/>
                <a:gd name="T39" fmla="*/ 54 h 78"/>
                <a:gd name="T40" fmla="*/ 102 w 216"/>
                <a:gd name="T41" fmla="*/ 36 h 78"/>
                <a:gd name="T42" fmla="*/ 108 w 216"/>
                <a:gd name="T43" fmla="*/ 24 h 78"/>
                <a:gd name="T44" fmla="*/ 114 w 216"/>
                <a:gd name="T45" fmla="*/ 42 h 78"/>
                <a:gd name="T46" fmla="*/ 120 w 216"/>
                <a:gd name="T47" fmla="*/ 60 h 78"/>
                <a:gd name="T48" fmla="*/ 126 w 216"/>
                <a:gd name="T49" fmla="*/ 12 h 78"/>
                <a:gd name="T50" fmla="*/ 132 w 216"/>
                <a:gd name="T51" fmla="*/ 60 h 78"/>
                <a:gd name="T52" fmla="*/ 138 w 216"/>
                <a:gd name="T53" fmla="*/ 30 h 78"/>
                <a:gd name="T54" fmla="*/ 144 w 216"/>
                <a:gd name="T55" fmla="*/ 42 h 78"/>
                <a:gd name="T56" fmla="*/ 144 w 216"/>
                <a:gd name="T57" fmla="*/ 48 h 78"/>
                <a:gd name="T58" fmla="*/ 150 w 216"/>
                <a:gd name="T59" fmla="*/ 24 h 78"/>
                <a:gd name="T60" fmla="*/ 156 w 216"/>
                <a:gd name="T61" fmla="*/ 60 h 78"/>
                <a:gd name="T62" fmla="*/ 162 w 216"/>
                <a:gd name="T63" fmla="*/ 12 h 78"/>
                <a:gd name="T64" fmla="*/ 168 w 216"/>
                <a:gd name="T65" fmla="*/ 48 h 78"/>
                <a:gd name="T66" fmla="*/ 168 w 216"/>
                <a:gd name="T67" fmla="*/ 24 h 78"/>
                <a:gd name="T68" fmla="*/ 174 w 216"/>
                <a:gd name="T69" fmla="*/ 42 h 78"/>
                <a:gd name="T70" fmla="*/ 180 w 216"/>
                <a:gd name="T71" fmla="*/ 30 h 78"/>
                <a:gd name="T72" fmla="*/ 186 w 216"/>
                <a:gd name="T73" fmla="*/ 24 h 78"/>
                <a:gd name="T74" fmla="*/ 192 w 216"/>
                <a:gd name="T75" fmla="*/ 54 h 78"/>
                <a:gd name="T76" fmla="*/ 198 w 216"/>
                <a:gd name="T77" fmla="*/ 36 h 78"/>
                <a:gd name="T78" fmla="*/ 198 w 216"/>
                <a:gd name="T79" fmla="*/ 36 h 78"/>
                <a:gd name="T80" fmla="*/ 204 w 216"/>
                <a:gd name="T81" fmla="*/ 48 h 78"/>
                <a:gd name="T82" fmla="*/ 210 w 216"/>
                <a:gd name="T83" fmla="*/ 2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78">
                  <a:moveTo>
                    <a:pt x="0" y="54"/>
                  </a:moveTo>
                  <a:lnTo>
                    <a:pt x="6" y="48"/>
                  </a:lnTo>
                  <a:lnTo>
                    <a:pt x="6" y="54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60"/>
                  </a:lnTo>
                  <a:lnTo>
                    <a:pt x="12" y="6"/>
                  </a:lnTo>
                  <a:lnTo>
                    <a:pt x="18" y="78"/>
                  </a:lnTo>
                  <a:lnTo>
                    <a:pt x="18" y="72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72"/>
                  </a:lnTo>
                  <a:lnTo>
                    <a:pt x="24" y="6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4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30"/>
                  </a:lnTo>
                  <a:lnTo>
                    <a:pt x="36" y="48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24"/>
                  </a:lnTo>
                  <a:lnTo>
                    <a:pt x="42" y="42"/>
                  </a:lnTo>
                  <a:lnTo>
                    <a:pt x="48" y="36"/>
                  </a:lnTo>
                  <a:lnTo>
                    <a:pt x="48" y="48"/>
                  </a:lnTo>
                  <a:lnTo>
                    <a:pt x="48" y="3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60"/>
                  </a:lnTo>
                  <a:lnTo>
                    <a:pt x="60" y="18"/>
                  </a:lnTo>
                  <a:lnTo>
                    <a:pt x="60" y="48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66" y="18"/>
                  </a:lnTo>
                  <a:lnTo>
                    <a:pt x="72" y="30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18"/>
                  </a:lnTo>
                  <a:lnTo>
                    <a:pt x="78" y="36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84" y="18"/>
                  </a:lnTo>
                  <a:lnTo>
                    <a:pt x="84" y="36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66"/>
                  </a:lnTo>
                  <a:lnTo>
                    <a:pt x="96" y="12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2" y="24"/>
                  </a:lnTo>
                  <a:lnTo>
                    <a:pt x="102" y="36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8" y="24"/>
                  </a:lnTo>
                  <a:lnTo>
                    <a:pt x="114" y="54"/>
                  </a:lnTo>
                  <a:lnTo>
                    <a:pt x="114" y="18"/>
                  </a:lnTo>
                  <a:lnTo>
                    <a:pt x="114" y="42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20" y="60"/>
                  </a:lnTo>
                  <a:lnTo>
                    <a:pt x="126" y="48"/>
                  </a:lnTo>
                  <a:lnTo>
                    <a:pt x="126" y="66"/>
                  </a:lnTo>
                  <a:lnTo>
                    <a:pt x="126" y="12"/>
                  </a:lnTo>
                  <a:lnTo>
                    <a:pt x="126" y="48"/>
                  </a:lnTo>
                  <a:lnTo>
                    <a:pt x="132" y="24"/>
                  </a:lnTo>
                  <a:lnTo>
                    <a:pt x="132" y="60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30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12"/>
                  </a:lnTo>
                  <a:lnTo>
                    <a:pt x="144" y="48"/>
                  </a:lnTo>
                  <a:lnTo>
                    <a:pt x="150" y="30"/>
                  </a:lnTo>
                  <a:lnTo>
                    <a:pt x="150" y="54"/>
                  </a:lnTo>
                  <a:lnTo>
                    <a:pt x="150" y="24"/>
                  </a:lnTo>
                  <a:lnTo>
                    <a:pt x="150" y="30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24"/>
                  </a:lnTo>
                  <a:lnTo>
                    <a:pt x="156" y="48"/>
                  </a:lnTo>
                  <a:lnTo>
                    <a:pt x="162" y="12"/>
                  </a:lnTo>
                  <a:lnTo>
                    <a:pt x="162" y="60"/>
                  </a:lnTo>
                  <a:lnTo>
                    <a:pt x="162" y="42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12"/>
                  </a:lnTo>
                  <a:lnTo>
                    <a:pt x="168" y="24"/>
                  </a:lnTo>
                  <a:lnTo>
                    <a:pt x="174" y="66"/>
                  </a:lnTo>
                  <a:lnTo>
                    <a:pt x="174" y="18"/>
                  </a:lnTo>
                  <a:lnTo>
                    <a:pt x="174" y="42"/>
                  </a:lnTo>
                  <a:lnTo>
                    <a:pt x="180" y="30"/>
                  </a:lnTo>
                  <a:lnTo>
                    <a:pt x="180" y="54"/>
                  </a:lnTo>
                  <a:lnTo>
                    <a:pt x="180" y="30"/>
                  </a:lnTo>
                  <a:lnTo>
                    <a:pt x="180" y="36"/>
                  </a:lnTo>
                  <a:lnTo>
                    <a:pt x="186" y="48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54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98" y="36"/>
                  </a:lnTo>
                  <a:lnTo>
                    <a:pt x="198" y="7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0"/>
                  </a:lnTo>
                  <a:lnTo>
                    <a:pt x="204" y="66"/>
                  </a:lnTo>
                  <a:lnTo>
                    <a:pt x="204" y="48"/>
                  </a:lnTo>
                  <a:lnTo>
                    <a:pt x="210" y="30"/>
                  </a:lnTo>
                  <a:lnTo>
                    <a:pt x="210" y="54"/>
                  </a:lnTo>
                  <a:lnTo>
                    <a:pt x="210" y="24"/>
                  </a:lnTo>
                  <a:lnTo>
                    <a:pt x="210" y="36"/>
                  </a:lnTo>
                  <a:lnTo>
                    <a:pt x="216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1"/>
            <p:cNvSpPr>
              <a:spLocks/>
            </p:cNvSpPr>
            <p:nvPr/>
          </p:nvSpPr>
          <p:spPr bwMode="auto">
            <a:xfrm>
              <a:off x="5172075" y="1590675"/>
              <a:ext cx="314325" cy="133350"/>
            </a:xfrm>
            <a:custGeom>
              <a:avLst/>
              <a:gdLst>
                <a:gd name="T0" fmla="*/ 0 w 198"/>
                <a:gd name="T1" fmla="*/ 12 h 84"/>
                <a:gd name="T2" fmla="*/ 6 w 198"/>
                <a:gd name="T3" fmla="*/ 18 h 84"/>
                <a:gd name="T4" fmla="*/ 12 w 198"/>
                <a:gd name="T5" fmla="*/ 54 h 84"/>
                <a:gd name="T6" fmla="*/ 18 w 198"/>
                <a:gd name="T7" fmla="*/ 42 h 84"/>
                <a:gd name="T8" fmla="*/ 18 w 198"/>
                <a:gd name="T9" fmla="*/ 30 h 84"/>
                <a:gd name="T10" fmla="*/ 24 w 198"/>
                <a:gd name="T11" fmla="*/ 24 h 84"/>
                <a:gd name="T12" fmla="*/ 30 w 198"/>
                <a:gd name="T13" fmla="*/ 54 h 84"/>
                <a:gd name="T14" fmla="*/ 36 w 198"/>
                <a:gd name="T15" fmla="*/ 54 h 84"/>
                <a:gd name="T16" fmla="*/ 42 w 198"/>
                <a:gd name="T17" fmla="*/ 36 h 84"/>
                <a:gd name="T18" fmla="*/ 42 w 198"/>
                <a:gd name="T19" fmla="*/ 54 h 84"/>
                <a:gd name="T20" fmla="*/ 48 w 198"/>
                <a:gd name="T21" fmla="*/ 12 h 84"/>
                <a:gd name="T22" fmla="*/ 54 w 198"/>
                <a:gd name="T23" fmla="*/ 54 h 84"/>
                <a:gd name="T24" fmla="*/ 60 w 198"/>
                <a:gd name="T25" fmla="*/ 24 h 84"/>
                <a:gd name="T26" fmla="*/ 60 w 198"/>
                <a:gd name="T27" fmla="*/ 42 h 84"/>
                <a:gd name="T28" fmla="*/ 66 w 198"/>
                <a:gd name="T29" fmla="*/ 0 h 84"/>
                <a:gd name="T30" fmla="*/ 72 w 198"/>
                <a:gd name="T31" fmla="*/ 60 h 84"/>
                <a:gd name="T32" fmla="*/ 78 w 198"/>
                <a:gd name="T33" fmla="*/ 48 h 84"/>
                <a:gd name="T34" fmla="*/ 78 w 198"/>
                <a:gd name="T35" fmla="*/ 42 h 84"/>
                <a:gd name="T36" fmla="*/ 84 w 198"/>
                <a:gd name="T37" fmla="*/ 18 h 84"/>
                <a:gd name="T38" fmla="*/ 90 w 198"/>
                <a:gd name="T39" fmla="*/ 66 h 84"/>
                <a:gd name="T40" fmla="*/ 96 w 198"/>
                <a:gd name="T41" fmla="*/ 48 h 84"/>
                <a:gd name="T42" fmla="*/ 96 w 198"/>
                <a:gd name="T43" fmla="*/ 30 h 84"/>
                <a:gd name="T44" fmla="*/ 102 w 198"/>
                <a:gd name="T45" fmla="*/ 72 h 84"/>
                <a:gd name="T46" fmla="*/ 108 w 198"/>
                <a:gd name="T47" fmla="*/ 30 h 84"/>
                <a:gd name="T48" fmla="*/ 114 w 198"/>
                <a:gd name="T49" fmla="*/ 24 h 84"/>
                <a:gd name="T50" fmla="*/ 120 w 198"/>
                <a:gd name="T51" fmla="*/ 48 h 84"/>
                <a:gd name="T52" fmla="*/ 126 w 198"/>
                <a:gd name="T53" fmla="*/ 42 h 84"/>
                <a:gd name="T54" fmla="*/ 132 w 198"/>
                <a:gd name="T55" fmla="*/ 42 h 84"/>
                <a:gd name="T56" fmla="*/ 132 w 198"/>
                <a:gd name="T57" fmla="*/ 54 h 84"/>
                <a:gd name="T58" fmla="*/ 138 w 198"/>
                <a:gd name="T59" fmla="*/ 84 h 84"/>
                <a:gd name="T60" fmla="*/ 144 w 198"/>
                <a:gd name="T61" fmla="*/ 6 h 84"/>
                <a:gd name="T62" fmla="*/ 150 w 198"/>
                <a:gd name="T63" fmla="*/ 54 h 84"/>
                <a:gd name="T64" fmla="*/ 156 w 198"/>
                <a:gd name="T65" fmla="*/ 48 h 84"/>
                <a:gd name="T66" fmla="*/ 162 w 198"/>
                <a:gd name="T67" fmla="*/ 48 h 84"/>
                <a:gd name="T68" fmla="*/ 162 w 198"/>
                <a:gd name="T69" fmla="*/ 36 h 84"/>
                <a:gd name="T70" fmla="*/ 168 w 198"/>
                <a:gd name="T71" fmla="*/ 36 h 84"/>
                <a:gd name="T72" fmla="*/ 174 w 198"/>
                <a:gd name="T73" fmla="*/ 30 h 84"/>
                <a:gd name="T74" fmla="*/ 180 w 198"/>
                <a:gd name="T75" fmla="*/ 60 h 84"/>
                <a:gd name="T76" fmla="*/ 186 w 198"/>
                <a:gd name="T77" fmla="*/ 42 h 84"/>
                <a:gd name="T78" fmla="*/ 186 w 198"/>
                <a:gd name="T79" fmla="*/ 36 h 84"/>
                <a:gd name="T80" fmla="*/ 192 w 198"/>
                <a:gd name="T81" fmla="*/ 30 h 84"/>
                <a:gd name="T82" fmla="*/ 198 w 198"/>
                <a:gd name="T83" fmla="*/ 6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84">
                  <a:moveTo>
                    <a:pt x="0" y="42"/>
                  </a:moveTo>
                  <a:lnTo>
                    <a:pt x="0" y="60"/>
                  </a:lnTo>
                  <a:lnTo>
                    <a:pt x="0" y="12"/>
                  </a:lnTo>
                  <a:lnTo>
                    <a:pt x="6" y="54"/>
                  </a:lnTo>
                  <a:lnTo>
                    <a:pt x="6" y="60"/>
                  </a:lnTo>
                  <a:lnTo>
                    <a:pt x="6" y="18"/>
                  </a:lnTo>
                  <a:lnTo>
                    <a:pt x="6" y="36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12" y="1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24" y="24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0" y="54"/>
                  </a:lnTo>
                  <a:lnTo>
                    <a:pt x="30" y="24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42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12"/>
                  </a:lnTo>
                  <a:lnTo>
                    <a:pt x="48" y="54"/>
                  </a:lnTo>
                  <a:lnTo>
                    <a:pt x="54" y="36"/>
                  </a:lnTo>
                  <a:lnTo>
                    <a:pt x="54" y="54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0" y="12"/>
                  </a:lnTo>
                  <a:lnTo>
                    <a:pt x="60" y="42"/>
                  </a:lnTo>
                  <a:lnTo>
                    <a:pt x="66" y="30"/>
                  </a:lnTo>
                  <a:lnTo>
                    <a:pt x="66" y="72"/>
                  </a:lnTo>
                  <a:lnTo>
                    <a:pt x="66" y="0"/>
                  </a:lnTo>
                  <a:lnTo>
                    <a:pt x="66" y="48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18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0" y="66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60"/>
                  </a:lnTo>
                  <a:lnTo>
                    <a:pt x="96" y="18"/>
                  </a:lnTo>
                  <a:lnTo>
                    <a:pt x="96" y="30"/>
                  </a:lnTo>
                  <a:lnTo>
                    <a:pt x="102" y="54"/>
                  </a:lnTo>
                  <a:lnTo>
                    <a:pt x="102" y="6"/>
                  </a:lnTo>
                  <a:lnTo>
                    <a:pt x="102" y="72"/>
                  </a:lnTo>
                  <a:lnTo>
                    <a:pt x="108" y="12"/>
                  </a:lnTo>
                  <a:lnTo>
                    <a:pt x="108" y="60"/>
                  </a:lnTo>
                  <a:lnTo>
                    <a:pt x="108" y="30"/>
                  </a:lnTo>
                  <a:lnTo>
                    <a:pt x="114" y="36"/>
                  </a:lnTo>
                  <a:lnTo>
                    <a:pt x="114" y="54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42"/>
                  </a:lnTo>
                  <a:lnTo>
                    <a:pt x="120" y="48"/>
                  </a:lnTo>
                  <a:lnTo>
                    <a:pt x="120" y="30"/>
                  </a:lnTo>
                  <a:lnTo>
                    <a:pt x="120" y="36"/>
                  </a:lnTo>
                  <a:lnTo>
                    <a:pt x="126" y="42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2" y="12"/>
                  </a:lnTo>
                  <a:lnTo>
                    <a:pt x="132" y="54"/>
                  </a:lnTo>
                  <a:lnTo>
                    <a:pt x="138" y="36"/>
                  </a:lnTo>
                  <a:lnTo>
                    <a:pt x="138" y="6"/>
                  </a:lnTo>
                  <a:lnTo>
                    <a:pt x="138" y="84"/>
                  </a:lnTo>
                  <a:lnTo>
                    <a:pt x="144" y="30"/>
                  </a:lnTo>
                  <a:lnTo>
                    <a:pt x="144" y="54"/>
                  </a:lnTo>
                  <a:lnTo>
                    <a:pt x="144" y="6"/>
                  </a:lnTo>
                  <a:lnTo>
                    <a:pt x="144" y="42"/>
                  </a:lnTo>
                  <a:lnTo>
                    <a:pt x="150" y="24"/>
                  </a:lnTo>
                  <a:lnTo>
                    <a:pt x="150" y="54"/>
                  </a:lnTo>
                  <a:lnTo>
                    <a:pt x="150" y="4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56" y="24"/>
                  </a:lnTo>
                  <a:lnTo>
                    <a:pt x="156" y="30"/>
                  </a:lnTo>
                  <a:lnTo>
                    <a:pt x="162" y="48"/>
                  </a:lnTo>
                  <a:lnTo>
                    <a:pt x="162" y="54"/>
                  </a:lnTo>
                  <a:lnTo>
                    <a:pt x="162" y="24"/>
                  </a:lnTo>
                  <a:lnTo>
                    <a:pt x="162" y="36"/>
                  </a:lnTo>
                  <a:lnTo>
                    <a:pt x="168" y="18"/>
                  </a:lnTo>
                  <a:lnTo>
                    <a:pt x="168" y="66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4" y="30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0"/>
                  </a:lnTo>
                  <a:lnTo>
                    <a:pt x="180" y="18"/>
                  </a:lnTo>
                  <a:lnTo>
                    <a:pt x="180" y="4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86" y="24"/>
                  </a:lnTo>
                  <a:lnTo>
                    <a:pt x="186" y="36"/>
                  </a:lnTo>
                  <a:lnTo>
                    <a:pt x="192" y="42"/>
                  </a:lnTo>
                  <a:lnTo>
                    <a:pt x="192" y="48"/>
                  </a:lnTo>
                  <a:lnTo>
                    <a:pt x="192" y="30"/>
                  </a:lnTo>
                  <a:lnTo>
                    <a:pt x="192" y="42"/>
                  </a:lnTo>
                  <a:lnTo>
                    <a:pt x="198" y="36"/>
                  </a:lnTo>
                  <a:lnTo>
                    <a:pt x="198" y="60"/>
                  </a:lnTo>
                  <a:lnTo>
                    <a:pt x="198" y="18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2"/>
            <p:cNvSpPr>
              <a:spLocks/>
            </p:cNvSpPr>
            <p:nvPr/>
          </p:nvSpPr>
          <p:spPr bwMode="auto">
            <a:xfrm>
              <a:off x="5486400" y="1543050"/>
              <a:ext cx="333375" cy="209550"/>
            </a:xfrm>
            <a:custGeom>
              <a:avLst/>
              <a:gdLst>
                <a:gd name="T0" fmla="*/ 6 w 210"/>
                <a:gd name="T1" fmla="*/ 48 h 132"/>
                <a:gd name="T2" fmla="*/ 12 w 210"/>
                <a:gd name="T3" fmla="*/ 102 h 132"/>
                <a:gd name="T4" fmla="*/ 18 w 210"/>
                <a:gd name="T5" fmla="*/ 78 h 132"/>
                <a:gd name="T6" fmla="*/ 18 w 210"/>
                <a:gd name="T7" fmla="*/ 78 h 132"/>
                <a:gd name="T8" fmla="*/ 24 w 210"/>
                <a:gd name="T9" fmla="*/ 54 h 132"/>
                <a:gd name="T10" fmla="*/ 30 w 210"/>
                <a:gd name="T11" fmla="*/ 48 h 132"/>
                <a:gd name="T12" fmla="*/ 36 w 210"/>
                <a:gd name="T13" fmla="*/ 84 h 132"/>
                <a:gd name="T14" fmla="*/ 42 w 210"/>
                <a:gd name="T15" fmla="*/ 60 h 132"/>
                <a:gd name="T16" fmla="*/ 48 w 210"/>
                <a:gd name="T17" fmla="*/ 66 h 132"/>
                <a:gd name="T18" fmla="*/ 48 w 210"/>
                <a:gd name="T19" fmla="*/ 66 h 132"/>
                <a:gd name="T20" fmla="*/ 54 w 210"/>
                <a:gd name="T21" fmla="*/ 72 h 132"/>
                <a:gd name="T22" fmla="*/ 60 w 210"/>
                <a:gd name="T23" fmla="*/ 78 h 132"/>
                <a:gd name="T24" fmla="*/ 66 w 210"/>
                <a:gd name="T25" fmla="*/ 60 h 132"/>
                <a:gd name="T26" fmla="*/ 72 w 210"/>
                <a:gd name="T27" fmla="*/ 78 h 132"/>
                <a:gd name="T28" fmla="*/ 78 w 210"/>
                <a:gd name="T29" fmla="*/ 78 h 132"/>
                <a:gd name="T30" fmla="*/ 84 w 210"/>
                <a:gd name="T31" fmla="*/ 84 h 132"/>
                <a:gd name="T32" fmla="*/ 84 w 210"/>
                <a:gd name="T33" fmla="*/ 72 h 132"/>
                <a:gd name="T34" fmla="*/ 90 w 210"/>
                <a:gd name="T35" fmla="*/ 12 h 132"/>
                <a:gd name="T36" fmla="*/ 96 w 210"/>
                <a:gd name="T37" fmla="*/ 90 h 132"/>
                <a:gd name="T38" fmla="*/ 102 w 210"/>
                <a:gd name="T39" fmla="*/ 60 h 132"/>
                <a:gd name="T40" fmla="*/ 102 w 210"/>
                <a:gd name="T41" fmla="*/ 78 h 132"/>
                <a:gd name="T42" fmla="*/ 108 w 210"/>
                <a:gd name="T43" fmla="*/ 54 h 132"/>
                <a:gd name="T44" fmla="*/ 114 w 210"/>
                <a:gd name="T45" fmla="*/ 84 h 132"/>
                <a:gd name="T46" fmla="*/ 120 w 210"/>
                <a:gd name="T47" fmla="*/ 132 h 132"/>
                <a:gd name="T48" fmla="*/ 126 w 210"/>
                <a:gd name="T49" fmla="*/ 78 h 132"/>
                <a:gd name="T50" fmla="*/ 126 w 210"/>
                <a:gd name="T51" fmla="*/ 78 h 132"/>
                <a:gd name="T52" fmla="*/ 132 w 210"/>
                <a:gd name="T53" fmla="*/ 36 h 132"/>
                <a:gd name="T54" fmla="*/ 138 w 210"/>
                <a:gd name="T55" fmla="*/ 84 h 132"/>
                <a:gd name="T56" fmla="*/ 144 w 210"/>
                <a:gd name="T57" fmla="*/ 66 h 132"/>
                <a:gd name="T58" fmla="*/ 150 w 210"/>
                <a:gd name="T59" fmla="*/ 36 h 132"/>
                <a:gd name="T60" fmla="*/ 150 w 210"/>
                <a:gd name="T61" fmla="*/ 60 h 132"/>
                <a:gd name="T62" fmla="*/ 156 w 210"/>
                <a:gd name="T63" fmla="*/ 48 h 132"/>
                <a:gd name="T64" fmla="*/ 162 w 210"/>
                <a:gd name="T65" fmla="*/ 102 h 132"/>
                <a:gd name="T66" fmla="*/ 168 w 210"/>
                <a:gd name="T67" fmla="*/ 84 h 132"/>
                <a:gd name="T68" fmla="*/ 168 w 210"/>
                <a:gd name="T69" fmla="*/ 72 h 132"/>
                <a:gd name="T70" fmla="*/ 174 w 210"/>
                <a:gd name="T71" fmla="*/ 54 h 132"/>
                <a:gd name="T72" fmla="*/ 180 w 210"/>
                <a:gd name="T73" fmla="*/ 102 h 132"/>
                <a:gd name="T74" fmla="*/ 186 w 210"/>
                <a:gd name="T75" fmla="*/ 60 h 132"/>
                <a:gd name="T76" fmla="*/ 186 w 210"/>
                <a:gd name="T77" fmla="*/ 60 h 132"/>
                <a:gd name="T78" fmla="*/ 192 w 210"/>
                <a:gd name="T79" fmla="*/ 24 h 132"/>
                <a:gd name="T80" fmla="*/ 198 w 210"/>
                <a:gd name="T81" fmla="*/ 24 h 132"/>
                <a:gd name="T82" fmla="*/ 204 w 210"/>
                <a:gd name="T83" fmla="*/ 7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32">
                  <a:moveTo>
                    <a:pt x="0" y="72"/>
                  </a:moveTo>
                  <a:lnTo>
                    <a:pt x="6" y="60"/>
                  </a:lnTo>
                  <a:lnTo>
                    <a:pt x="6" y="48"/>
                  </a:lnTo>
                  <a:lnTo>
                    <a:pt x="6" y="10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3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114"/>
                  </a:lnTo>
                  <a:lnTo>
                    <a:pt x="18" y="24"/>
                  </a:lnTo>
                  <a:lnTo>
                    <a:pt x="18" y="78"/>
                  </a:lnTo>
                  <a:lnTo>
                    <a:pt x="24" y="60"/>
                  </a:lnTo>
                  <a:lnTo>
                    <a:pt x="24" y="84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30" y="84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78"/>
                  </a:lnTo>
                  <a:lnTo>
                    <a:pt x="36" y="84"/>
                  </a:lnTo>
                  <a:lnTo>
                    <a:pt x="36" y="54"/>
                  </a:lnTo>
                  <a:lnTo>
                    <a:pt x="36" y="66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78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90"/>
                  </a:lnTo>
                  <a:lnTo>
                    <a:pt x="54" y="48"/>
                  </a:lnTo>
                  <a:lnTo>
                    <a:pt x="54" y="72"/>
                  </a:lnTo>
                  <a:lnTo>
                    <a:pt x="60" y="5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66" y="72"/>
                  </a:lnTo>
                  <a:lnTo>
                    <a:pt x="66" y="78"/>
                  </a:lnTo>
                  <a:lnTo>
                    <a:pt x="66" y="60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2" y="78"/>
                  </a:lnTo>
                  <a:lnTo>
                    <a:pt x="72" y="66"/>
                  </a:lnTo>
                  <a:lnTo>
                    <a:pt x="78" y="72"/>
                  </a:lnTo>
                  <a:lnTo>
                    <a:pt x="78" y="78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84" y="84"/>
                  </a:lnTo>
                  <a:lnTo>
                    <a:pt x="84" y="90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90" y="78"/>
                  </a:lnTo>
                  <a:lnTo>
                    <a:pt x="90" y="132"/>
                  </a:lnTo>
                  <a:lnTo>
                    <a:pt x="90" y="12"/>
                  </a:lnTo>
                  <a:lnTo>
                    <a:pt x="90" y="84"/>
                  </a:lnTo>
                  <a:lnTo>
                    <a:pt x="96" y="54"/>
                  </a:lnTo>
                  <a:lnTo>
                    <a:pt x="96" y="90"/>
                  </a:lnTo>
                  <a:lnTo>
                    <a:pt x="96" y="48"/>
                  </a:lnTo>
                  <a:lnTo>
                    <a:pt x="96" y="72"/>
                  </a:lnTo>
                  <a:lnTo>
                    <a:pt x="102" y="60"/>
                  </a:lnTo>
                  <a:lnTo>
                    <a:pt x="102" y="90"/>
                  </a:lnTo>
                  <a:lnTo>
                    <a:pt x="102" y="54"/>
                  </a:lnTo>
                  <a:lnTo>
                    <a:pt x="102" y="78"/>
                  </a:lnTo>
                  <a:lnTo>
                    <a:pt x="108" y="78"/>
                  </a:lnTo>
                  <a:lnTo>
                    <a:pt x="108" y="8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84"/>
                  </a:lnTo>
                  <a:lnTo>
                    <a:pt x="114" y="60"/>
                  </a:lnTo>
                  <a:lnTo>
                    <a:pt x="120" y="90"/>
                  </a:lnTo>
                  <a:lnTo>
                    <a:pt x="120" y="132"/>
                  </a:lnTo>
                  <a:lnTo>
                    <a:pt x="120" y="0"/>
                  </a:lnTo>
                  <a:lnTo>
                    <a:pt x="120" y="60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6" y="54"/>
                  </a:lnTo>
                  <a:lnTo>
                    <a:pt x="126" y="78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2" y="36"/>
                  </a:lnTo>
                  <a:lnTo>
                    <a:pt x="132" y="72"/>
                  </a:lnTo>
                  <a:lnTo>
                    <a:pt x="138" y="78"/>
                  </a:lnTo>
                  <a:lnTo>
                    <a:pt x="138" y="84"/>
                  </a:lnTo>
                  <a:lnTo>
                    <a:pt x="138" y="54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48"/>
                  </a:lnTo>
                  <a:lnTo>
                    <a:pt x="150" y="36"/>
                  </a:lnTo>
                  <a:lnTo>
                    <a:pt x="150" y="114"/>
                  </a:lnTo>
                  <a:lnTo>
                    <a:pt x="150" y="24"/>
                  </a:lnTo>
                  <a:lnTo>
                    <a:pt x="150" y="60"/>
                  </a:lnTo>
                  <a:lnTo>
                    <a:pt x="156" y="78"/>
                  </a:lnTo>
                  <a:lnTo>
                    <a:pt x="156" y="84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62" y="60"/>
                  </a:lnTo>
                  <a:lnTo>
                    <a:pt x="162" y="102"/>
                  </a:lnTo>
                  <a:lnTo>
                    <a:pt x="162" y="30"/>
                  </a:lnTo>
                  <a:lnTo>
                    <a:pt x="162" y="54"/>
                  </a:lnTo>
                  <a:lnTo>
                    <a:pt x="168" y="84"/>
                  </a:lnTo>
                  <a:lnTo>
                    <a:pt x="168" y="90"/>
                  </a:lnTo>
                  <a:lnTo>
                    <a:pt x="168" y="48"/>
                  </a:lnTo>
                  <a:lnTo>
                    <a:pt x="168" y="72"/>
                  </a:lnTo>
                  <a:lnTo>
                    <a:pt x="174" y="60"/>
                  </a:lnTo>
                  <a:lnTo>
                    <a:pt x="174" y="84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80" y="66"/>
                  </a:lnTo>
                  <a:lnTo>
                    <a:pt x="180" y="102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92" y="96"/>
                  </a:lnTo>
                  <a:lnTo>
                    <a:pt x="192" y="24"/>
                  </a:lnTo>
                  <a:lnTo>
                    <a:pt x="192" y="72"/>
                  </a:lnTo>
                  <a:lnTo>
                    <a:pt x="198" y="114"/>
                  </a:lnTo>
                  <a:lnTo>
                    <a:pt x="198" y="24"/>
                  </a:lnTo>
                  <a:lnTo>
                    <a:pt x="198" y="54"/>
                  </a:lnTo>
                  <a:lnTo>
                    <a:pt x="204" y="60"/>
                  </a:lnTo>
                  <a:lnTo>
                    <a:pt x="204" y="78"/>
                  </a:lnTo>
                  <a:lnTo>
                    <a:pt x="204" y="66"/>
                  </a:lnTo>
                  <a:lnTo>
                    <a:pt x="210" y="7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3"/>
            <p:cNvSpPr>
              <a:spLocks/>
            </p:cNvSpPr>
            <p:nvPr/>
          </p:nvSpPr>
          <p:spPr bwMode="auto">
            <a:xfrm>
              <a:off x="5819775" y="1571625"/>
              <a:ext cx="333375" cy="171450"/>
            </a:xfrm>
            <a:custGeom>
              <a:avLst/>
              <a:gdLst>
                <a:gd name="T0" fmla="*/ 0 w 210"/>
                <a:gd name="T1" fmla="*/ 36 h 108"/>
                <a:gd name="T2" fmla="*/ 6 w 210"/>
                <a:gd name="T3" fmla="*/ 84 h 108"/>
                <a:gd name="T4" fmla="*/ 12 w 210"/>
                <a:gd name="T5" fmla="*/ 24 h 108"/>
                <a:gd name="T6" fmla="*/ 18 w 210"/>
                <a:gd name="T7" fmla="*/ 54 h 108"/>
                <a:gd name="T8" fmla="*/ 24 w 210"/>
                <a:gd name="T9" fmla="*/ 48 h 108"/>
                <a:gd name="T10" fmla="*/ 24 w 210"/>
                <a:gd name="T11" fmla="*/ 48 h 108"/>
                <a:gd name="T12" fmla="*/ 30 w 210"/>
                <a:gd name="T13" fmla="*/ 30 h 108"/>
                <a:gd name="T14" fmla="*/ 36 w 210"/>
                <a:gd name="T15" fmla="*/ 24 h 108"/>
                <a:gd name="T16" fmla="*/ 42 w 210"/>
                <a:gd name="T17" fmla="*/ 60 h 108"/>
                <a:gd name="T18" fmla="*/ 48 w 210"/>
                <a:gd name="T19" fmla="*/ 54 h 108"/>
                <a:gd name="T20" fmla="*/ 48 w 210"/>
                <a:gd name="T21" fmla="*/ 66 h 108"/>
                <a:gd name="T22" fmla="*/ 54 w 210"/>
                <a:gd name="T23" fmla="*/ 24 h 108"/>
                <a:gd name="T24" fmla="*/ 60 w 210"/>
                <a:gd name="T25" fmla="*/ 84 h 108"/>
                <a:gd name="T26" fmla="*/ 66 w 210"/>
                <a:gd name="T27" fmla="*/ 78 h 108"/>
                <a:gd name="T28" fmla="*/ 72 w 210"/>
                <a:gd name="T29" fmla="*/ 54 h 108"/>
                <a:gd name="T30" fmla="*/ 72 w 210"/>
                <a:gd name="T31" fmla="*/ 54 h 108"/>
                <a:gd name="T32" fmla="*/ 78 w 210"/>
                <a:gd name="T33" fmla="*/ 36 h 108"/>
                <a:gd name="T34" fmla="*/ 84 w 210"/>
                <a:gd name="T35" fmla="*/ 78 h 108"/>
                <a:gd name="T36" fmla="*/ 90 w 210"/>
                <a:gd name="T37" fmla="*/ 30 h 108"/>
                <a:gd name="T38" fmla="*/ 96 w 210"/>
                <a:gd name="T39" fmla="*/ 54 h 108"/>
                <a:gd name="T40" fmla="*/ 96 w 210"/>
                <a:gd name="T41" fmla="*/ 48 h 108"/>
                <a:gd name="T42" fmla="*/ 102 w 210"/>
                <a:gd name="T43" fmla="*/ 42 h 108"/>
                <a:gd name="T44" fmla="*/ 108 w 210"/>
                <a:gd name="T45" fmla="*/ 66 h 108"/>
                <a:gd name="T46" fmla="*/ 114 w 210"/>
                <a:gd name="T47" fmla="*/ 36 h 108"/>
                <a:gd name="T48" fmla="*/ 120 w 210"/>
                <a:gd name="T49" fmla="*/ 42 h 108"/>
                <a:gd name="T50" fmla="*/ 120 w 210"/>
                <a:gd name="T51" fmla="*/ 60 h 108"/>
                <a:gd name="T52" fmla="*/ 126 w 210"/>
                <a:gd name="T53" fmla="*/ 66 h 108"/>
                <a:gd name="T54" fmla="*/ 132 w 210"/>
                <a:gd name="T55" fmla="*/ 0 h 108"/>
                <a:gd name="T56" fmla="*/ 138 w 210"/>
                <a:gd name="T57" fmla="*/ 90 h 108"/>
                <a:gd name="T58" fmla="*/ 144 w 210"/>
                <a:gd name="T59" fmla="*/ 42 h 108"/>
                <a:gd name="T60" fmla="*/ 150 w 210"/>
                <a:gd name="T61" fmla="*/ 54 h 108"/>
                <a:gd name="T62" fmla="*/ 156 w 210"/>
                <a:gd name="T63" fmla="*/ 48 h 108"/>
                <a:gd name="T64" fmla="*/ 156 w 210"/>
                <a:gd name="T65" fmla="*/ 48 h 108"/>
                <a:gd name="T66" fmla="*/ 162 w 210"/>
                <a:gd name="T67" fmla="*/ 30 h 108"/>
                <a:gd name="T68" fmla="*/ 168 w 210"/>
                <a:gd name="T69" fmla="*/ 6 h 108"/>
                <a:gd name="T70" fmla="*/ 174 w 210"/>
                <a:gd name="T71" fmla="*/ 96 h 108"/>
                <a:gd name="T72" fmla="*/ 180 w 210"/>
                <a:gd name="T73" fmla="*/ 84 h 108"/>
                <a:gd name="T74" fmla="*/ 186 w 210"/>
                <a:gd name="T75" fmla="*/ 72 h 108"/>
                <a:gd name="T76" fmla="*/ 192 w 210"/>
                <a:gd name="T77" fmla="*/ 42 h 108"/>
                <a:gd name="T78" fmla="*/ 192 w 210"/>
                <a:gd name="T79" fmla="*/ 54 h 108"/>
                <a:gd name="T80" fmla="*/ 198 w 210"/>
                <a:gd name="T81" fmla="*/ 18 h 108"/>
                <a:gd name="T82" fmla="*/ 204 w 210"/>
                <a:gd name="T83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8">
                  <a:moveTo>
                    <a:pt x="0" y="54"/>
                  </a:moveTo>
                  <a:lnTo>
                    <a:pt x="0" y="6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6" y="54"/>
                  </a:lnTo>
                  <a:lnTo>
                    <a:pt x="6" y="84"/>
                  </a:lnTo>
                  <a:lnTo>
                    <a:pt x="6" y="18"/>
                  </a:lnTo>
                  <a:lnTo>
                    <a:pt x="6" y="72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2"/>
                  </a:lnTo>
                  <a:lnTo>
                    <a:pt x="18" y="54"/>
                  </a:lnTo>
                  <a:lnTo>
                    <a:pt x="18" y="36"/>
                  </a:lnTo>
                  <a:lnTo>
                    <a:pt x="18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36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78"/>
                  </a:lnTo>
                  <a:lnTo>
                    <a:pt x="42" y="48"/>
                  </a:lnTo>
                  <a:lnTo>
                    <a:pt x="42" y="60"/>
                  </a:lnTo>
                  <a:lnTo>
                    <a:pt x="42" y="36"/>
                  </a:lnTo>
                  <a:lnTo>
                    <a:pt x="42" y="48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60"/>
                  </a:lnTo>
                  <a:lnTo>
                    <a:pt x="60" y="84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6" y="78"/>
                  </a:lnTo>
                  <a:lnTo>
                    <a:pt x="66" y="18"/>
                  </a:lnTo>
                  <a:lnTo>
                    <a:pt x="66" y="42"/>
                  </a:lnTo>
                  <a:lnTo>
                    <a:pt x="72" y="54"/>
                  </a:lnTo>
                  <a:lnTo>
                    <a:pt x="72" y="66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48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30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6" y="54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66"/>
                  </a:lnTo>
                  <a:lnTo>
                    <a:pt x="108" y="30"/>
                  </a:lnTo>
                  <a:lnTo>
                    <a:pt x="108" y="48"/>
                  </a:lnTo>
                  <a:lnTo>
                    <a:pt x="114" y="36"/>
                  </a:lnTo>
                  <a:lnTo>
                    <a:pt x="114" y="66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0" y="78"/>
                  </a:lnTo>
                  <a:lnTo>
                    <a:pt x="120" y="24"/>
                  </a:lnTo>
                  <a:lnTo>
                    <a:pt x="120" y="60"/>
                  </a:lnTo>
                  <a:lnTo>
                    <a:pt x="126" y="24"/>
                  </a:lnTo>
                  <a:lnTo>
                    <a:pt x="126" y="78"/>
                  </a:lnTo>
                  <a:lnTo>
                    <a:pt x="126" y="66"/>
                  </a:lnTo>
                  <a:lnTo>
                    <a:pt x="132" y="36"/>
                  </a:lnTo>
                  <a:lnTo>
                    <a:pt x="132" y="108"/>
                  </a:lnTo>
                  <a:lnTo>
                    <a:pt x="132" y="0"/>
                  </a:lnTo>
                  <a:lnTo>
                    <a:pt x="132" y="18"/>
                  </a:lnTo>
                  <a:lnTo>
                    <a:pt x="138" y="36"/>
                  </a:lnTo>
                  <a:lnTo>
                    <a:pt x="138" y="90"/>
                  </a:lnTo>
                  <a:lnTo>
                    <a:pt x="138" y="12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42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50" y="72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62" y="48"/>
                  </a:lnTo>
                  <a:lnTo>
                    <a:pt x="162" y="72"/>
                  </a:lnTo>
                  <a:lnTo>
                    <a:pt x="162" y="30"/>
                  </a:lnTo>
                  <a:lnTo>
                    <a:pt x="162" y="60"/>
                  </a:lnTo>
                  <a:lnTo>
                    <a:pt x="168" y="48"/>
                  </a:lnTo>
                  <a:lnTo>
                    <a:pt x="168" y="6"/>
                  </a:lnTo>
                  <a:lnTo>
                    <a:pt x="168" y="84"/>
                  </a:lnTo>
                  <a:lnTo>
                    <a:pt x="174" y="78"/>
                  </a:lnTo>
                  <a:lnTo>
                    <a:pt x="174" y="96"/>
                  </a:lnTo>
                  <a:lnTo>
                    <a:pt x="174" y="0"/>
                  </a:lnTo>
                  <a:lnTo>
                    <a:pt x="180" y="48"/>
                  </a:lnTo>
                  <a:lnTo>
                    <a:pt x="180" y="84"/>
                  </a:lnTo>
                  <a:lnTo>
                    <a:pt x="180" y="36"/>
                  </a:lnTo>
                  <a:lnTo>
                    <a:pt x="180" y="54"/>
                  </a:lnTo>
                  <a:lnTo>
                    <a:pt x="186" y="72"/>
                  </a:lnTo>
                  <a:lnTo>
                    <a:pt x="186" y="36"/>
                  </a:lnTo>
                  <a:lnTo>
                    <a:pt x="186" y="48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84"/>
                  </a:lnTo>
                  <a:lnTo>
                    <a:pt x="198" y="18"/>
                  </a:lnTo>
                  <a:lnTo>
                    <a:pt x="198" y="48"/>
                  </a:lnTo>
                  <a:lnTo>
                    <a:pt x="204" y="7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74"/>
            <p:cNvSpPr>
              <a:spLocks/>
            </p:cNvSpPr>
            <p:nvPr/>
          </p:nvSpPr>
          <p:spPr bwMode="auto">
            <a:xfrm>
              <a:off x="6153150" y="1552575"/>
              <a:ext cx="304800" cy="200025"/>
            </a:xfrm>
            <a:custGeom>
              <a:avLst/>
              <a:gdLst>
                <a:gd name="T0" fmla="*/ 0 w 192"/>
                <a:gd name="T1" fmla="*/ 36 h 126"/>
                <a:gd name="T2" fmla="*/ 6 w 192"/>
                <a:gd name="T3" fmla="*/ 48 h 126"/>
                <a:gd name="T4" fmla="*/ 12 w 192"/>
                <a:gd name="T5" fmla="*/ 84 h 126"/>
                <a:gd name="T6" fmla="*/ 18 w 192"/>
                <a:gd name="T7" fmla="*/ 78 h 126"/>
                <a:gd name="T8" fmla="*/ 18 w 192"/>
                <a:gd name="T9" fmla="*/ 48 h 126"/>
                <a:gd name="T10" fmla="*/ 24 w 192"/>
                <a:gd name="T11" fmla="*/ 30 h 126"/>
                <a:gd name="T12" fmla="*/ 30 w 192"/>
                <a:gd name="T13" fmla="*/ 78 h 126"/>
                <a:gd name="T14" fmla="*/ 36 w 192"/>
                <a:gd name="T15" fmla="*/ 54 h 126"/>
                <a:gd name="T16" fmla="*/ 36 w 192"/>
                <a:gd name="T17" fmla="*/ 72 h 126"/>
                <a:gd name="T18" fmla="*/ 42 w 192"/>
                <a:gd name="T19" fmla="*/ 30 h 126"/>
                <a:gd name="T20" fmla="*/ 48 w 192"/>
                <a:gd name="T21" fmla="*/ 42 h 126"/>
                <a:gd name="T22" fmla="*/ 54 w 192"/>
                <a:gd name="T23" fmla="*/ 72 h 126"/>
                <a:gd name="T24" fmla="*/ 60 w 192"/>
                <a:gd name="T25" fmla="*/ 42 h 126"/>
                <a:gd name="T26" fmla="*/ 60 w 192"/>
                <a:gd name="T27" fmla="*/ 78 h 126"/>
                <a:gd name="T28" fmla="*/ 66 w 192"/>
                <a:gd name="T29" fmla="*/ 36 h 126"/>
                <a:gd name="T30" fmla="*/ 72 w 192"/>
                <a:gd name="T31" fmla="*/ 78 h 126"/>
                <a:gd name="T32" fmla="*/ 78 w 192"/>
                <a:gd name="T33" fmla="*/ 48 h 126"/>
                <a:gd name="T34" fmla="*/ 78 w 192"/>
                <a:gd name="T35" fmla="*/ 78 h 126"/>
                <a:gd name="T36" fmla="*/ 84 w 192"/>
                <a:gd name="T37" fmla="*/ 48 h 126"/>
                <a:gd name="T38" fmla="*/ 90 w 192"/>
                <a:gd name="T39" fmla="*/ 42 h 126"/>
                <a:gd name="T40" fmla="*/ 96 w 192"/>
                <a:gd name="T41" fmla="*/ 78 h 126"/>
                <a:gd name="T42" fmla="*/ 102 w 192"/>
                <a:gd name="T43" fmla="*/ 84 h 126"/>
                <a:gd name="T44" fmla="*/ 102 w 192"/>
                <a:gd name="T45" fmla="*/ 48 h 126"/>
                <a:gd name="T46" fmla="*/ 108 w 192"/>
                <a:gd name="T47" fmla="*/ 0 h 126"/>
                <a:gd name="T48" fmla="*/ 114 w 192"/>
                <a:gd name="T49" fmla="*/ 120 h 126"/>
                <a:gd name="T50" fmla="*/ 120 w 192"/>
                <a:gd name="T51" fmla="*/ 96 h 126"/>
                <a:gd name="T52" fmla="*/ 126 w 192"/>
                <a:gd name="T53" fmla="*/ 78 h 126"/>
                <a:gd name="T54" fmla="*/ 126 w 192"/>
                <a:gd name="T55" fmla="*/ 42 h 126"/>
                <a:gd name="T56" fmla="*/ 132 w 192"/>
                <a:gd name="T57" fmla="*/ 54 h 126"/>
                <a:gd name="T58" fmla="*/ 138 w 192"/>
                <a:gd name="T59" fmla="*/ 84 h 126"/>
                <a:gd name="T60" fmla="*/ 144 w 192"/>
                <a:gd name="T61" fmla="*/ 66 h 126"/>
                <a:gd name="T62" fmla="*/ 144 w 192"/>
                <a:gd name="T63" fmla="*/ 72 h 126"/>
                <a:gd name="T64" fmla="*/ 150 w 192"/>
                <a:gd name="T65" fmla="*/ 48 h 126"/>
                <a:gd name="T66" fmla="*/ 156 w 192"/>
                <a:gd name="T67" fmla="*/ 96 h 126"/>
                <a:gd name="T68" fmla="*/ 162 w 192"/>
                <a:gd name="T69" fmla="*/ 60 h 126"/>
                <a:gd name="T70" fmla="*/ 162 w 192"/>
                <a:gd name="T71" fmla="*/ 60 h 126"/>
                <a:gd name="T72" fmla="*/ 168 w 192"/>
                <a:gd name="T73" fmla="*/ 42 h 126"/>
                <a:gd name="T74" fmla="*/ 174 w 192"/>
                <a:gd name="T75" fmla="*/ 84 h 126"/>
                <a:gd name="T76" fmla="*/ 180 w 192"/>
                <a:gd name="T77" fmla="*/ 54 h 126"/>
                <a:gd name="T78" fmla="*/ 180 w 192"/>
                <a:gd name="T79" fmla="*/ 72 h 126"/>
                <a:gd name="T80" fmla="*/ 186 w 192"/>
                <a:gd name="T81" fmla="*/ 18 h 126"/>
                <a:gd name="T82" fmla="*/ 192 w 192"/>
                <a:gd name="T83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26">
                  <a:moveTo>
                    <a:pt x="0" y="42"/>
                  </a:moveTo>
                  <a:lnTo>
                    <a:pt x="0" y="90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84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2" y="84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24" y="42"/>
                  </a:lnTo>
                  <a:lnTo>
                    <a:pt x="24" y="90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36" y="102"/>
                  </a:lnTo>
                  <a:lnTo>
                    <a:pt x="36" y="30"/>
                  </a:lnTo>
                  <a:lnTo>
                    <a:pt x="36" y="72"/>
                  </a:lnTo>
                  <a:lnTo>
                    <a:pt x="42" y="42"/>
                  </a:lnTo>
                  <a:lnTo>
                    <a:pt x="42" y="90"/>
                  </a:lnTo>
                  <a:lnTo>
                    <a:pt x="42" y="30"/>
                  </a:lnTo>
                  <a:lnTo>
                    <a:pt x="48" y="54"/>
                  </a:lnTo>
                  <a:lnTo>
                    <a:pt x="48" y="96"/>
                  </a:lnTo>
                  <a:lnTo>
                    <a:pt x="48" y="42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60" y="42"/>
                  </a:lnTo>
                  <a:lnTo>
                    <a:pt x="60" y="96"/>
                  </a:lnTo>
                  <a:lnTo>
                    <a:pt x="60" y="36"/>
                  </a:lnTo>
                  <a:lnTo>
                    <a:pt x="60" y="78"/>
                  </a:lnTo>
                  <a:lnTo>
                    <a:pt x="66" y="60"/>
                  </a:lnTo>
                  <a:lnTo>
                    <a:pt x="66" y="90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48"/>
                  </a:lnTo>
                  <a:lnTo>
                    <a:pt x="78" y="84"/>
                  </a:lnTo>
                  <a:lnTo>
                    <a:pt x="78" y="48"/>
                  </a:lnTo>
                  <a:lnTo>
                    <a:pt x="78" y="78"/>
                  </a:lnTo>
                  <a:lnTo>
                    <a:pt x="84" y="72"/>
                  </a:lnTo>
                  <a:lnTo>
                    <a:pt x="84" y="90"/>
                  </a:lnTo>
                  <a:lnTo>
                    <a:pt x="84" y="48"/>
                  </a:lnTo>
                  <a:lnTo>
                    <a:pt x="90" y="66"/>
                  </a:lnTo>
                  <a:lnTo>
                    <a:pt x="90" y="84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42"/>
                  </a:lnTo>
                  <a:lnTo>
                    <a:pt x="96" y="54"/>
                  </a:lnTo>
                  <a:lnTo>
                    <a:pt x="102" y="84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126"/>
                  </a:lnTo>
                  <a:lnTo>
                    <a:pt x="108" y="0"/>
                  </a:lnTo>
                  <a:lnTo>
                    <a:pt x="108" y="54"/>
                  </a:lnTo>
                  <a:lnTo>
                    <a:pt x="114" y="60"/>
                  </a:lnTo>
                  <a:lnTo>
                    <a:pt x="114" y="120"/>
                  </a:lnTo>
                  <a:lnTo>
                    <a:pt x="114" y="18"/>
                  </a:lnTo>
                  <a:lnTo>
                    <a:pt x="120" y="54"/>
                  </a:lnTo>
                  <a:lnTo>
                    <a:pt x="120" y="96"/>
                  </a:lnTo>
                  <a:lnTo>
                    <a:pt x="120" y="42"/>
                  </a:lnTo>
                  <a:lnTo>
                    <a:pt x="120" y="66"/>
                  </a:lnTo>
                  <a:lnTo>
                    <a:pt x="126" y="78"/>
                  </a:lnTo>
                  <a:lnTo>
                    <a:pt x="126" y="9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32" y="66"/>
                  </a:lnTo>
                  <a:lnTo>
                    <a:pt x="132" y="84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8" y="60"/>
                  </a:lnTo>
                  <a:lnTo>
                    <a:pt x="138" y="84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36"/>
                  </a:lnTo>
                  <a:lnTo>
                    <a:pt x="144" y="72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0" y="78"/>
                  </a:lnTo>
                  <a:lnTo>
                    <a:pt x="156" y="72"/>
                  </a:lnTo>
                  <a:lnTo>
                    <a:pt x="156" y="96"/>
                  </a:lnTo>
                  <a:lnTo>
                    <a:pt x="156" y="30"/>
                  </a:lnTo>
                  <a:lnTo>
                    <a:pt x="156" y="78"/>
                  </a:lnTo>
                  <a:lnTo>
                    <a:pt x="162" y="60"/>
                  </a:lnTo>
                  <a:lnTo>
                    <a:pt x="162" y="90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8" y="66"/>
                  </a:lnTo>
                  <a:lnTo>
                    <a:pt x="168" y="84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74" y="72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54"/>
                  </a:lnTo>
                  <a:lnTo>
                    <a:pt x="180" y="8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54"/>
                  </a:lnTo>
                  <a:lnTo>
                    <a:pt x="186" y="102"/>
                  </a:lnTo>
                  <a:lnTo>
                    <a:pt x="186" y="18"/>
                  </a:lnTo>
                  <a:lnTo>
                    <a:pt x="186" y="48"/>
                  </a:lnTo>
                  <a:lnTo>
                    <a:pt x="192" y="72"/>
                  </a:lnTo>
                  <a:lnTo>
                    <a:pt x="192" y="96"/>
                  </a:lnTo>
                  <a:lnTo>
                    <a:pt x="192" y="30"/>
                  </a:lnTo>
                  <a:lnTo>
                    <a:pt x="192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76"/>
            <p:cNvSpPr>
              <a:spLocks/>
            </p:cNvSpPr>
            <p:nvPr/>
          </p:nvSpPr>
          <p:spPr bwMode="auto">
            <a:xfrm>
              <a:off x="6800850" y="1581150"/>
              <a:ext cx="323850" cy="152400"/>
            </a:xfrm>
            <a:custGeom>
              <a:avLst/>
              <a:gdLst>
                <a:gd name="T0" fmla="*/ 6 w 204"/>
                <a:gd name="T1" fmla="*/ 24 h 96"/>
                <a:gd name="T2" fmla="*/ 6 w 204"/>
                <a:gd name="T3" fmla="*/ 54 h 96"/>
                <a:gd name="T4" fmla="*/ 12 w 204"/>
                <a:gd name="T5" fmla="*/ 30 h 96"/>
                <a:gd name="T6" fmla="*/ 18 w 204"/>
                <a:gd name="T7" fmla="*/ 30 h 96"/>
                <a:gd name="T8" fmla="*/ 24 w 204"/>
                <a:gd name="T9" fmla="*/ 66 h 96"/>
                <a:gd name="T10" fmla="*/ 30 w 204"/>
                <a:gd name="T11" fmla="*/ 24 h 96"/>
                <a:gd name="T12" fmla="*/ 36 w 204"/>
                <a:gd name="T13" fmla="*/ 84 h 96"/>
                <a:gd name="T14" fmla="*/ 42 w 204"/>
                <a:gd name="T15" fmla="*/ 66 h 96"/>
                <a:gd name="T16" fmla="*/ 42 w 204"/>
                <a:gd name="T17" fmla="*/ 54 h 96"/>
                <a:gd name="T18" fmla="*/ 48 w 204"/>
                <a:gd name="T19" fmla="*/ 42 h 96"/>
                <a:gd name="T20" fmla="*/ 54 w 204"/>
                <a:gd name="T21" fmla="*/ 36 h 96"/>
                <a:gd name="T22" fmla="*/ 60 w 204"/>
                <a:gd name="T23" fmla="*/ 72 h 96"/>
                <a:gd name="T24" fmla="*/ 66 w 204"/>
                <a:gd name="T25" fmla="*/ 72 h 96"/>
                <a:gd name="T26" fmla="*/ 72 w 204"/>
                <a:gd name="T27" fmla="*/ 42 h 96"/>
                <a:gd name="T28" fmla="*/ 78 w 204"/>
                <a:gd name="T29" fmla="*/ 36 h 96"/>
                <a:gd name="T30" fmla="*/ 78 w 204"/>
                <a:gd name="T31" fmla="*/ 42 h 96"/>
                <a:gd name="T32" fmla="*/ 84 w 204"/>
                <a:gd name="T33" fmla="*/ 24 h 96"/>
                <a:gd name="T34" fmla="*/ 90 w 204"/>
                <a:gd name="T35" fmla="*/ 66 h 96"/>
                <a:gd name="T36" fmla="*/ 96 w 204"/>
                <a:gd name="T37" fmla="*/ 24 h 96"/>
                <a:gd name="T38" fmla="*/ 102 w 204"/>
                <a:gd name="T39" fmla="*/ 54 h 96"/>
                <a:gd name="T40" fmla="*/ 102 w 204"/>
                <a:gd name="T41" fmla="*/ 36 h 96"/>
                <a:gd name="T42" fmla="*/ 108 w 204"/>
                <a:gd name="T43" fmla="*/ 0 h 96"/>
                <a:gd name="T44" fmla="*/ 114 w 204"/>
                <a:gd name="T45" fmla="*/ 72 h 96"/>
                <a:gd name="T46" fmla="*/ 120 w 204"/>
                <a:gd name="T47" fmla="*/ 54 h 96"/>
                <a:gd name="T48" fmla="*/ 120 w 204"/>
                <a:gd name="T49" fmla="*/ 48 h 96"/>
                <a:gd name="T50" fmla="*/ 126 w 204"/>
                <a:gd name="T51" fmla="*/ 24 h 96"/>
                <a:gd name="T52" fmla="*/ 132 w 204"/>
                <a:gd name="T53" fmla="*/ 60 h 96"/>
                <a:gd name="T54" fmla="*/ 138 w 204"/>
                <a:gd name="T55" fmla="*/ 48 h 96"/>
                <a:gd name="T56" fmla="*/ 138 w 204"/>
                <a:gd name="T57" fmla="*/ 42 h 96"/>
                <a:gd name="T58" fmla="*/ 144 w 204"/>
                <a:gd name="T59" fmla="*/ 24 h 96"/>
                <a:gd name="T60" fmla="*/ 150 w 204"/>
                <a:gd name="T61" fmla="*/ 72 h 96"/>
                <a:gd name="T62" fmla="*/ 156 w 204"/>
                <a:gd name="T63" fmla="*/ 42 h 96"/>
                <a:gd name="T64" fmla="*/ 156 w 204"/>
                <a:gd name="T65" fmla="*/ 42 h 96"/>
                <a:gd name="T66" fmla="*/ 162 w 204"/>
                <a:gd name="T67" fmla="*/ 30 h 96"/>
                <a:gd name="T68" fmla="*/ 168 w 204"/>
                <a:gd name="T69" fmla="*/ 60 h 96"/>
                <a:gd name="T70" fmla="*/ 174 w 204"/>
                <a:gd name="T71" fmla="*/ 42 h 96"/>
                <a:gd name="T72" fmla="*/ 174 w 204"/>
                <a:gd name="T73" fmla="*/ 42 h 96"/>
                <a:gd name="T74" fmla="*/ 180 w 204"/>
                <a:gd name="T75" fmla="*/ 24 h 96"/>
                <a:gd name="T76" fmla="*/ 186 w 204"/>
                <a:gd name="T77" fmla="*/ 30 h 96"/>
                <a:gd name="T78" fmla="*/ 192 w 204"/>
                <a:gd name="T79" fmla="*/ 30 h 96"/>
                <a:gd name="T80" fmla="*/ 198 w 204"/>
                <a:gd name="T81" fmla="*/ 60 h 96"/>
                <a:gd name="T82" fmla="*/ 204 w 204"/>
                <a:gd name="T83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6">
                  <a:moveTo>
                    <a:pt x="0" y="24"/>
                  </a:moveTo>
                  <a:lnTo>
                    <a:pt x="0" y="36"/>
                  </a:lnTo>
                  <a:lnTo>
                    <a:pt x="6" y="24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12" y="60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42"/>
                  </a:lnTo>
                  <a:lnTo>
                    <a:pt x="30" y="72"/>
                  </a:lnTo>
                  <a:lnTo>
                    <a:pt x="30" y="24"/>
                  </a:lnTo>
                  <a:lnTo>
                    <a:pt x="30" y="48"/>
                  </a:lnTo>
                  <a:lnTo>
                    <a:pt x="36" y="60"/>
                  </a:lnTo>
                  <a:lnTo>
                    <a:pt x="36" y="84"/>
                  </a:lnTo>
                  <a:lnTo>
                    <a:pt x="36" y="12"/>
                  </a:lnTo>
                  <a:lnTo>
                    <a:pt x="36" y="5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24"/>
                  </a:lnTo>
                  <a:lnTo>
                    <a:pt x="42" y="5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48" y="42"/>
                  </a:lnTo>
                  <a:lnTo>
                    <a:pt x="54" y="48"/>
                  </a:lnTo>
                  <a:lnTo>
                    <a:pt x="54" y="60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0" y="12"/>
                  </a:lnTo>
                  <a:lnTo>
                    <a:pt x="60" y="36"/>
                  </a:lnTo>
                  <a:lnTo>
                    <a:pt x="66" y="72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2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84" y="24"/>
                  </a:lnTo>
                  <a:lnTo>
                    <a:pt x="84" y="48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0" y="54"/>
                  </a:lnTo>
                  <a:lnTo>
                    <a:pt x="96" y="24"/>
                  </a:lnTo>
                  <a:lnTo>
                    <a:pt x="96" y="60"/>
                  </a:lnTo>
                  <a:lnTo>
                    <a:pt x="96" y="24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30"/>
                  </a:lnTo>
                  <a:lnTo>
                    <a:pt x="102" y="36"/>
                  </a:lnTo>
                  <a:lnTo>
                    <a:pt x="108" y="54"/>
                  </a:lnTo>
                  <a:lnTo>
                    <a:pt x="108" y="96"/>
                  </a:lnTo>
                  <a:lnTo>
                    <a:pt x="108" y="0"/>
                  </a:lnTo>
                  <a:lnTo>
                    <a:pt x="108" y="36"/>
                  </a:lnTo>
                  <a:lnTo>
                    <a:pt x="114" y="48"/>
                  </a:lnTo>
                  <a:lnTo>
                    <a:pt x="114" y="72"/>
                  </a:lnTo>
                  <a:lnTo>
                    <a:pt x="114" y="24"/>
                  </a:lnTo>
                  <a:lnTo>
                    <a:pt x="114" y="48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20" y="36"/>
                  </a:lnTo>
                  <a:lnTo>
                    <a:pt x="120" y="48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32" y="42"/>
                  </a:lnTo>
                  <a:lnTo>
                    <a:pt x="132" y="60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0"/>
                  </a:lnTo>
                  <a:lnTo>
                    <a:pt x="138" y="30"/>
                  </a:lnTo>
                  <a:lnTo>
                    <a:pt x="138" y="42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8"/>
                  </a:lnTo>
                  <a:lnTo>
                    <a:pt x="150" y="24"/>
                  </a:lnTo>
                  <a:lnTo>
                    <a:pt x="150" y="72"/>
                  </a:lnTo>
                  <a:lnTo>
                    <a:pt x="150" y="18"/>
                  </a:lnTo>
                  <a:lnTo>
                    <a:pt x="150" y="72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30"/>
                  </a:lnTo>
                  <a:lnTo>
                    <a:pt x="156" y="42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54"/>
                  </a:lnTo>
                  <a:lnTo>
                    <a:pt x="168" y="60"/>
                  </a:lnTo>
                  <a:lnTo>
                    <a:pt x="168" y="30"/>
                  </a:lnTo>
                  <a:lnTo>
                    <a:pt x="168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74" y="36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48"/>
                  </a:lnTo>
                  <a:lnTo>
                    <a:pt x="186" y="30"/>
                  </a:lnTo>
                  <a:lnTo>
                    <a:pt x="186" y="60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60"/>
                  </a:lnTo>
                  <a:lnTo>
                    <a:pt x="198" y="30"/>
                  </a:lnTo>
                  <a:lnTo>
                    <a:pt x="198" y="54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7"/>
            <p:cNvSpPr>
              <a:spLocks/>
            </p:cNvSpPr>
            <p:nvPr/>
          </p:nvSpPr>
          <p:spPr bwMode="auto">
            <a:xfrm>
              <a:off x="7124700" y="1581150"/>
              <a:ext cx="333375" cy="133350"/>
            </a:xfrm>
            <a:custGeom>
              <a:avLst/>
              <a:gdLst>
                <a:gd name="T0" fmla="*/ 6 w 210"/>
                <a:gd name="T1" fmla="*/ 36 h 84"/>
                <a:gd name="T2" fmla="*/ 6 w 210"/>
                <a:gd name="T3" fmla="*/ 48 h 84"/>
                <a:gd name="T4" fmla="*/ 12 w 210"/>
                <a:gd name="T5" fmla="*/ 30 h 84"/>
                <a:gd name="T6" fmla="*/ 18 w 210"/>
                <a:gd name="T7" fmla="*/ 78 h 84"/>
                <a:gd name="T8" fmla="*/ 24 w 210"/>
                <a:gd name="T9" fmla="*/ 84 h 84"/>
                <a:gd name="T10" fmla="*/ 30 w 210"/>
                <a:gd name="T11" fmla="*/ 30 h 84"/>
                <a:gd name="T12" fmla="*/ 30 w 210"/>
                <a:gd name="T13" fmla="*/ 48 h 84"/>
                <a:gd name="T14" fmla="*/ 36 w 210"/>
                <a:gd name="T15" fmla="*/ 30 h 84"/>
                <a:gd name="T16" fmla="*/ 42 w 210"/>
                <a:gd name="T17" fmla="*/ 60 h 84"/>
                <a:gd name="T18" fmla="*/ 48 w 210"/>
                <a:gd name="T19" fmla="*/ 30 h 84"/>
                <a:gd name="T20" fmla="*/ 54 w 210"/>
                <a:gd name="T21" fmla="*/ 42 h 84"/>
                <a:gd name="T22" fmla="*/ 54 w 210"/>
                <a:gd name="T23" fmla="*/ 48 h 84"/>
                <a:gd name="T24" fmla="*/ 60 w 210"/>
                <a:gd name="T25" fmla="*/ 36 h 84"/>
                <a:gd name="T26" fmla="*/ 66 w 210"/>
                <a:gd name="T27" fmla="*/ 30 h 84"/>
                <a:gd name="T28" fmla="*/ 72 w 210"/>
                <a:gd name="T29" fmla="*/ 60 h 84"/>
                <a:gd name="T30" fmla="*/ 78 w 210"/>
                <a:gd name="T31" fmla="*/ 48 h 84"/>
                <a:gd name="T32" fmla="*/ 84 w 210"/>
                <a:gd name="T33" fmla="*/ 30 h 84"/>
                <a:gd name="T34" fmla="*/ 90 w 210"/>
                <a:gd name="T35" fmla="*/ 30 h 84"/>
                <a:gd name="T36" fmla="*/ 90 w 210"/>
                <a:gd name="T37" fmla="*/ 42 h 84"/>
                <a:gd name="T38" fmla="*/ 96 w 210"/>
                <a:gd name="T39" fmla="*/ 0 h 84"/>
                <a:gd name="T40" fmla="*/ 102 w 210"/>
                <a:gd name="T41" fmla="*/ 72 h 84"/>
                <a:gd name="T42" fmla="*/ 108 w 210"/>
                <a:gd name="T43" fmla="*/ 60 h 84"/>
                <a:gd name="T44" fmla="*/ 114 w 210"/>
                <a:gd name="T45" fmla="*/ 48 h 84"/>
                <a:gd name="T46" fmla="*/ 114 w 210"/>
                <a:gd name="T47" fmla="*/ 48 h 84"/>
                <a:gd name="T48" fmla="*/ 120 w 210"/>
                <a:gd name="T49" fmla="*/ 24 h 84"/>
                <a:gd name="T50" fmla="*/ 126 w 210"/>
                <a:gd name="T51" fmla="*/ 66 h 84"/>
                <a:gd name="T52" fmla="*/ 132 w 210"/>
                <a:gd name="T53" fmla="*/ 30 h 84"/>
                <a:gd name="T54" fmla="*/ 138 w 210"/>
                <a:gd name="T55" fmla="*/ 48 h 84"/>
                <a:gd name="T56" fmla="*/ 144 w 210"/>
                <a:gd name="T57" fmla="*/ 42 h 84"/>
                <a:gd name="T58" fmla="*/ 144 w 210"/>
                <a:gd name="T59" fmla="*/ 42 h 84"/>
                <a:gd name="T60" fmla="*/ 150 w 210"/>
                <a:gd name="T61" fmla="*/ 24 h 84"/>
                <a:gd name="T62" fmla="*/ 156 w 210"/>
                <a:gd name="T63" fmla="*/ 72 h 84"/>
                <a:gd name="T64" fmla="*/ 162 w 210"/>
                <a:gd name="T65" fmla="*/ 60 h 84"/>
                <a:gd name="T66" fmla="*/ 168 w 210"/>
                <a:gd name="T67" fmla="*/ 54 h 84"/>
                <a:gd name="T68" fmla="*/ 174 w 210"/>
                <a:gd name="T69" fmla="*/ 42 h 84"/>
                <a:gd name="T70" fmla="*/ 174 w 210"/>
                <a:gd name="T71" fmla="*/ 36 h 84"/>
                <a:gd name="T72" fmla="*/ 180 w 210"/>
                <a:gd name="T73" fmla="*/ 66 h 84"/>
                <a:gd name="T74" fmla="*/ 186 w 210"/>
                <a:gd name="T75" fmla="*/ 30 h 84"/>
                <a:gd name="T76" fmla="*/ 192 w 210"/>
                <a:gd name="T77" fmla="*/ 54 h 84"/>
                <a:gd name="T78" fmla="*/ 198 w 210"/>
                <a:gd name="T79" fmla="*/ 24 h 84"/>
                <a:gd name="T80" fmla="*/ 204 w 210"/>
                <a:gd name="T81" fmla="*/ 30 h 84"/>
                <a:gd name="T82" fmla="*/ 210 w 210"/>
                <a:gd name="T83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84">
                  <a:moveTo>
                    <a:pt x="0" y="18"/>
                  </a:moveTo>
                  <a:lnTo>
                    <a:pt x="0" y="60"/>
                  </a:lnTo>
                  <a:lnTo>
                    <a:pt x="6" y="36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12" y="30"/>
                  </a:lnTo>
                  <a:lnTo>
                    <a:pt x="12" y="42"/>
                  </a:lnTo>
                  <a:lnTo>
                    <a:pt x="18" y="1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24" y="36"/>
                  </a:lnTo>
                  <a:lnTo>
                    <a:pt x="24" y="84"/>
                  </a:lnTo>
                  <a:lnTo>
                    <a:pt x="24" y="6"/>
                  </a:lnTo>
                  <a:lnTo>
                    <a:pt x="24" y="60"/>
                  </a:lnTo>
                  <a:lnTo>
                    <a:pt x="30" y="30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30"/>
                  </a:lnTo>
                  <a:lnTo>
                    <a:pt x="42" y="54"/>
                  </a:lnTo>
                  <a:lnTo>
                    <a:pt x="48" y="30"/>
                  </a:lnTo>
                  <a:lnTo>
                    <a:pt x="48" y="60"/>
                  </a:lnTo>
                  <a:lnTo>
                    <a:pt x="48" y="48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30"/>
                  </a:lnTo>
                  <a:lnTo>
                    <a:pt x="54" y="48"/>
                  </a:lnTo>
                  <a:lnTo>
                    <a:pt x="60" y="6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72" y="54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30"/>
                  </a:lnTo>
                  <a:lnTo>
                    <a:pt x="78" y="60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42"/>
                  </a:lnTo>
                  <a:lnTo>
                    <a:pt x="90" y="30"/>
                  </a:lnTo>
                  <a:lnTo>
                    <a:pt x="90" y="78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84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102" y="36"/>
                  </a:lnTo>
                  <a:lnTo>
                    <a:pt x="102" y="72"/>
                  </a:lnTo>
                  <a:lnTo>
                    <a:pt x="102" y="18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14" y="48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24"/>
                  </a:lnTo>
                  <a:lnTo>
                    <a:pt x="120" y="72"/>
                  </a:lnTo>
                  <a:lnTo>
                    <a:pt x="120" y="24"/>
                  </a:lnTo>
                  <a:lnTo>
                    <a:pt x="120" y="30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2" y="42"/>
                  </a:lnTo>
                  <a:lnTo>
                    <a:pt x="138" y="48"/>
                  </a:lnTo>
                  <a:lnTo>
                    <a:pt x="138" y="36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30"/>
                  </a:lnTo>
                  <a:lnTo>
                    <a:pt x="144" y="42"/>
                  </a:lnTo>
                  <a:lnTo>
                    <a:pt x="150" y="30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60"/>
                  </a:lnTo>
                  <a:lnTo>
                    <a:pt x="162" y="36"/>
                  </a:lnTo>
                  <a:lnTo>
                    <a:pt x="162" y="48"/>
                  </a:lnTo>
                  <a:lnTo>
                    <a:pt x="168" y="54"/>
                  </a:lnTo>
                  <a:lnTo>
                    <a:pt x="168" y="78"/>
                  </a:lnTo>
                  <a:lnTo>
                    <a:pt x="168" y="12"/>
                  </a:lnTo>
                  <a:lnTo>
                    <a:pt x="174" y="42"/>
                  </a:lnTo>
                  <a:lnTo>
                    <a:pt x="174" y="72"/>
                  </a:lnTo>
                  <a:lnTo>
                    <a:pt x="174" y="24"/>
                  </a:lnTo>
                  <a:lnTo>
                    <a:pt x="174" y="36"/>
                  </a:lnTo>
                  <a:lnTo>
                    <a:pt x="180" y="42"/>
                  </a:lnTo>
                  <a:lnTo>
                    <a:pt x="180" y="24"/>
                  </a:lnTo>
                  <a:lnTo>
                    <a:pt x="180" y="66"/>
                  </a:lnTo>
                  <a:lnTo>
                    <a:pt x="186" y="48"/>
                  </a:lnTo>
                  <a:lnTo>
                    <a:pt x="186" y="60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2"/>
                  </a:lnTo>
                  <a:lnTo>
                    <a:pt x="204" y="4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6"/>
                  </a:lnTo>
                  <a:lnTo>
                    <a:pt x="210" y="54"/>
                  </a:lnTo>
                  <a:lnTo>
                    <a:pt x="210" y="30"/>
                  </a:lnTo>
                  <a:lnTo>
                    <a:pt x="210" y="3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78"/>
            <p:cNvSpPr>
              <a:spLocks/>
            </p:cNvSpPr>
            <p:nvPr/>
          </p:nvSpPr>
          <p:spPr bwMode="auto">
            <a:xfrm>
              <a:off x="7458075" y="1581150"/>
              <a:ext cx="333375" cy="161925"/>
            </a:xfrm>
            <a:custGeom>
              <a:avLst/>
              <a:gdLst>
                <a:gd name="T0" fmla="*/ 6 w 210"/>
                <a:gd name="T1" fmla="*/ 60 h 102"/>
                <a:gd name="T2" fmla="*/ 12 w 210"/>
                <a:gd name="T3" fmla="*/ 66 h 102"/>
                <a:gd name="T4" fmla="*/ 18 w 210"/>
                <a:gd name="T5" fmla="*/ 36 h 102"/>
                <a:gd name="T6" fmla="*/ 18 w 210"/>
                <a:gd name="T7" fmla="*/ 54 h 102"/>
                <a:gd name="T8" fmla="*/ 24 w 210"/>
                <a:gd name="T9" fmla="*/ 30 h 102"/>
                <a:gd name="T10" fmla="*/ 30 w 210"/>
                <a:gd name="T11" fmla="*/ 66 h 102"/>
                <a:gd name="T12" fmla="*/ 36 w 210"/>
                <a:gd name="T13" fmla="*/ 60 h 102"/>
                <a:gd name="T14" fmla="*/ 36 w 210"/>
                <a:gd name="T15" fmla="*/ 54 h 102"/>
                <a:gd name="T16" fmla="*/ 42 w 210"/>
                <a:gd name="T17" fmla="*/ 30 h 102"/>
                <a:gd name="T18" fmla="*/ 48 w 210"/>
                <a:gd name="T19" fmla="*/ 24 h 102"/>
                <a:gd name="T20" fmla="*/ 54 w 210"/>
                <a:gd name="T21" fmla="*/ 66 h 102"/>
                <a:gd name="T22" fmla="*/ 60 w 210"/>
                <a:gd name="T23" fmla="*/ 42 h 102"/>
                <a:gd name="T24" fmla="*/ 60 w 210"/>
                <a:gd name="T25" fmla="*/ 42 h 102"/>
                <a:gd name="T26" fmla="*/ 66 w 210"/>
                <a:gd name="T27" fmla="*/ 24 h 102"/>
                <a:gd name="T28" fmla="*/ 72 w 210"/>
                <a:gd name="T29" fmla="*/ 102 h 102"/>
                <a:gd name="T30" fmla="*/ 78 w 210"/>
                <a:gd name="T31" fmla="*/ 48 h 102"/>
                <a:gd name="T32" fmla="*/ 78 w 210"/>
                <a:gd name="T33" fmla="*/ 42 h 102"/>
                <a:gd name="T34" fmla="*/ 84 w 210"/>
                <a:gd name="T35" fmla="*/ 66 h 102"/>
                <a:gd name="T36" fmla="*/ 90 w 210"/>
                <a:gd name="T37" fmla="*/ 24 h 102"/>
                <a:gd name="T38" fmla="*/ 96 w 210"/>
                <a:gd name="T39" fmla="*/ 60 h 102"/>
                <a:gd name="T40" fmla="*/ 102 w 210"/>
                <a:gd name="T41" fmla="*/ 60 h 102"/>
                <a:gd name="T42" fmla="*/ 108 w 210"/>
                <a:gd name="T43" fmla="*/ 36 h 102"/>
                <a:gd name="T44" fmla="*/ 108 w 210"/>
                <a:gd name="T45" fmla="*/ 36 h 102"/>
                <a:gd name="T46" fmla="*/ 114 w 210"/>
                <a:gd name="T47" fmla="*/ 72 h 102"/>
                <a:gd name="T48" fmla="*/ 120 w 210"/>
                <a:gd name="T49" fmla="*/ 30 h 102"/>
                <a:gd name="T50" fmla="*/ 126 w 210"/>
                <a:gd name="T51" fmla="*/ 60 h 102"/>
                <a:gd name="T52" fmla="*/ 132 w 210"/>
                <a:gd name="T53" fmla="*/ 72 h 102"/>
                <a:gd name="T54" fmla="*/ 138 w 210"/>
                <a:gd name="T55" fmla="*/ 24 h 102"/>
                <a:gd name="T56" fmla="*/ 144 w 210"/>
                <a:gd name="T57" fmla="*/ 24 h 102"/>
                <a:gd name="T58" fmla="*/ 150 w 210"/>
                <a:gd name="T59" fmla="*/ 36 h 102"/>
                <a:gd name="T60" fmla="*/ 150 w 210"/>
                <a:gd name="T61" fmla="*/ 60 h 102"/>
                <a:gd name="T62" fmla="*/ 156 w 210"/>
                <a:gd name="T63" fmla="*/ 72 h 102"/>
                <a:gd name="T64" fmla="*/ 162 w 210"/>
                <a:gd name="T65" fmla="*/ 18 h 102"/>
                <a:gd name="T66" fmla="*/ 168 w 210"/>
                <a:gd name="T67" fmla="*/ 30 h 102"/>
                <a:gd name="T68" fmla="*/ 174 w 210"/>
                <a:gd name="T69" fmla="*/ 66 h 102"/>
                <a:gd name="T70" fmla="*/ 180 w 210"/>
                <a:gd name="T71" fmla="*/ 42 h 102"/>
                <a:gd name="T72" fmla="*/ 180 w 210"/>
                <a:gd name="T73" fmla="*/ 54 h 102"/>
                <a:gd name="T74" fmla="*/ 186 w 210"/>
                <a:gd name="T75" fmla="*/ 24 h 102"/>
                <a:gd name="T76" fmla="*/ 192 w 210"/>
                <a:gd name="T77" fmla="*/ 60 h 102"/>
                <a:gd name="T78" fmla="*/ 198 w 210"/>
                <a:gd name="T79" fmla="*/ 42 h 102"/>
                <a:gd name="T80" fmla="*/ 198 w 210"/>
                <a:gd name="T81" fmla="*/ 30 h 102"/>
                <a:gd name="T82" fmla="*/ 204 w 210"/>
                <a:gd name="T83" fmla="*/ 2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2">
                  <a:moveTo>
                    <a:pt x="0" y="36"/>
                  </a:moveTo>
                  <a:lnTo>
                    <a:pt x="6" y="48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2" y="60"/>
                  </a:lnTo>
                  <a:lnTo>
                    <a:pt x="18" y="36"/>
                  </a:lnTo>
                  <a:lnTo>
                    <a:pt x="18" y="66"/>
                  </a:lnTo>
                  <a:lnTo>
                    <a:pt x="18" y="24"/>
                  </a:lnTo>
                  <a:lnTo>
                    <a:pt x="18" y="54"/>
                  </a:lnTo>
                  <a:lnTo>
                    <a:pt x="24" y="42"/>
                  </a:lnTo>
                  <a:lnTo>
                    <a:pt x="24" y="54"/>
                  </a:lnTo>
                  <a:lnTo>
                    <a:pt x="24" y="30"/>
                  </a:lnTo>
                  <a:lnTo>
                    <a:pt x="24" y="42"/>
                  </a:lnTo>
                  <a:lnTo>
                    <a:pt x="30" y="24"/>
                  </a:lnTo>
                  <a:lnTo>
                    <a:pt x="30" y="66"/>
                  </a:lnTo>
                  <a:lnTo>
                    <a:pt x="30" y="18"/>
                  </a:lnTo>
                  <a:lnTo>
                    <a:pt x="30" y="36"/>
                  </a:lnTo>
                  <a:lnTo>
                    <a:pt x="36" y="60"/>
                  </a:lnTo>
                  <a:lnTo>
                    <a:pt x="36" y="96"/>
                  </a:lnTo>
                  <a:lnTo>
                    <a:pt x="36" y="0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42" y="54"/>
                  </a:lnTo>
                  <a:lnTo>
                    <a:pt x="42" y="30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54" y="54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0" y="36"/>
                  </a:lnTo>
                  <a:lnTo>
                    <a:pt x="60" y="42"/>
                  </a:lnTo>
                  <a:lnTo>
                    <a:pt x="66" y="54"/>
                  </a:lnTo>
                  <a:lnTo>
                    <a:pt x="66" y="72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72" y="54"/>
                  </a:lnTo>
                  <a:lnTo>
                    <a:pt x="72" y="102"/>
                  </a:lnTo>
                  <a:lnTo>
                    <a:pt x="72" y="0"/>
                  </a:lnTo>
                  <a:lnTo>
                    <a:pt x="72" y="30"/>
                  </a:lnTo>
                  <a:lnTo>
                    <a:pt x="78" y="48"/>
                  </a:lnTo>
                  <a:lnTo>
                    <a:pt x="78" y="66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24"/>
                  </a:lnTo>
                  <a:lnTo>
                    <a:pt x="90" y="48"/>
                  </a:lnTo>
                  <a:lnTo>
                    <a:pt x="96" y="30"/>
                  </a:lnTo>
                  <a:lnTo>
                    <a:pt x="96" y="60"/>
                  </a:lnTo>
                  <a:lnTo>
                    <a:pt x="96" y="42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30"/>
                  </a:lnTo>
                  <a:lnTo>
                    <a:pt x="102" y="42"/>
                  </a:lnTo>
                  <a:lnTo>
                    <a:pt x="108" y="36"/>
                  </a:lnTo>
                  <a:lnTo>
                    <a:pt x="108" y="66"/>
                  </a:lnTo>
                  <a:lnTo>
                    <a:pt x="108" y="18"/>
                  </a:lnTo>
                  <a:lnTo>
                    <a:pt x="108" y="36"/>
                  </a:lnTo>
                  <a:lnTo>
                    <a:pt x="114" y="42"/>
                  </a:lnTo>
                  <a:lnTo>
                    <a:pt x="114" y="18"/>
                  </a:lnTo>
                  <a:lnTo>
                    <a:pt x="114" y="72"/>
                  </a:lnTo>
                  <a:lnTo>
                    <a:pt x="120" y="54"/>
                  </a:lnTo>
                  <a:lnTo>
                    <a:pt x="120" y="60"/>
                  </a:lnTo>
                  <a:lnTo>
                    <a:pt x="120" y="30"/>
                  </a:lnTo>
                  <a:lnTo>
                    <a:pt x="120" y="42"/>
                  </a:lnTo>
                  <a:lnTo>
                    <a:pt x="126" y="24"/>
                  </a:lnTo>
                  <a:lnTo>
                    <a:pt x="126" y="60"/>
                  </a:lnTo>
                  <a:lnTo>
                    <a:pt x="126" y="48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24"/>
                  </a:lnTo>
                  <a:lnTo>
                    <a:pt x="138" y="60"/>
                  </a:lnTo>
                  <a:lnTo>
                    <a:pt x="138" y="36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60"/>
                  </a:lnTo>
                  <a:lnTo>
                    <a:pt x="156" y="36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62" y="42"/>
                  </a:lnTo>
                  <a:lnTo>
                    <a:pt x="162" y="72"/>
                  </a:lnTo>
                  <a:lnTo>
                    <a:pt x="162" y="18"/>
                  </a:lnTo>
                  <a:lnTo>
                    <a:pt x="162" y="42"/>
                  </a:lnTo>
                  <a:lnTo>
                    <a:pt x="168" y="66"/>
                  </a:lnTo>
                  <a:lnTo>
                    <a:pt x="168" y="30"/>
                  </a:lnTo>
                  <a:lnTo>
                    <a:pt x="168" y="42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74" y="66"/>
                  </a:lnTo>
                  <a:lnTo>
                    <a:pt x="180" y="42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36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72"/>
                  </a:lnTo>
                  <a:lnTo>
                    <a:pt x="198" y="24"/>
                  </a:lnTo>
                  <a:lnTo>
                    <a:pt x="198" y="30"/>
                  </a:lnTo>
                  <a:lnTo>
                    <a:pt x="204" y="60"/>
                  </a:lnTo>
                  <a:lnTo>
                    <a:pt x="204" y="66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10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79"/>
            <p:cNvSpPr>
              <a:spLocks/>
            </p:cNvSpPr>
            <p:nvPr/>
          </p:nvSpPr>
          <p:spPr bwMode="auto">
            <a:xfrm>
              <a:off x="7791450" y="1619250"/>
              <a:ext cx="38100" cy="66675"/>
            </a:xfrm>
            <a:custGeom>
              <a:avLst/>
              <a:gdLst>
                <a:gd name="T0" fmla="*/ 0 w 24"/>
                <a:gd name="T1" fmla="*/ 24 h 42"/>
                <a:gd name="T2" fmla="*/ 0 w 24"/>
                <a:gd name="T3" fmla="*/ 36 h 42"/>
                <a:gd name="T4" fmla="*/ 0 w 24"/>
                <a:gd name="T5" fmla="*/ 6 h 42"/>
                <a:gd name="T6" fmla="*/ 0 w 24"/>
                <a:gd name="T7" fmla="*/ 30 h 42"/>
                <a:gd name="T8" fmla="*/ 6 w 24"/>
                <a:gd name="T9" fmla="*/ 42 h 42"/>
                <a:gd name="T10" fmla="*/ 6 w 24"/>
                <a:gd name="T11" fmla="*/ 0 h 42"/>
                <a:gd name="T12" fmla="*/ 6 w 24"/>
                <a:gd name="T13" fmla="*/ 6 h 42"/>
                <a:gd name="T14" fmla="*/ 12 w 24"/>
                <a:gd name="T15" fmla="*/ 18 h 42"/>
                <a:gd name="T16" fmla="*/ 12 w 24"/>
                <a:gd name="T17" fmla="*/ 42 h 42"/>
                <a:gd name="T18" fmla="*/ 12 w 24"/>
                <a:gd name="T19" fmla="*/ 0 h 42"/>
                <a:gd name="T20" fmla="*/ 12 w 24"/>
                <a:gd name="T21" fmla="*/ 30 h 42"/>
                <a:gd name="T22" fmla="*/ 18 w 24"/>
                <a:gd name="T23" fmla="*/ 24 h 42"/>
                <a:gd name="T24" fmla="*/ 18 w 24"/>
                <a:gd name="T25" fmla="*/ 36 h 42"/>
                <a:gd name="T26" fmla="*/ 18 w 24"/>
                <a:gd name="T27" fmla="*/ 6 h 42"/>
                <a:gd name="T28" fmla="*/ 18 w 24"/>
                <a:gd name="T29" fmla="*/ 24 h 42"/>
                <a:gd name="T30" fmla="*/ 24 w 24"/>
                <a:gd name="T31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42">
                  <a:moveTo>
                    <a:pt x="0" y="24"/>
                  </a:moveTo>
                  <a:lnTo>
                    <a:pt x="0" y="36"/>
                  </a:lnTo>
                  <a:lnTo>
                    <a:pt x="0" y="6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42"/>
                  </a:lnTo>
                  <a:lnTo>
                    <a:pt x="12" y="0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18" y="6"/>
                  </a:lnTo>
                  <a:lnTo>
                    <a:pt x="18" y="24"/>
                  </a:lnTo>
                  <a:lnTo>
                    <a:pt x="24" y="2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0"/>
            <p:cNvSpPr>
              <a:spLocks/>
            </p:cNvSpPr>
            <p:nvPr/>
          </p:nvSpPr>
          <p:spPr bwMode="auto">
            <a:xfrm>
              <a:off x="4362450" y="1400175"/>
              <a:ext cx="123825" cy="447675"/>
            </a:xfrm>
            <a:custGeom>
              <a:avLst/>
              <a:gdLst>
                <a:gd name="T0" fmla="*/ 0 w 78"/>
                <a:gd name="T1" fmla="*/ 138 h 282"/>
                <a:gd name="T2" fmla="*/ 6 w 78"/>
                <a:gd name="T3" fmla="*/ 168 h 282"/>
                <a:gd name="T4" fmla="*/ 6 w 78"/>
                <a:gd name="T5" fmla="*/ 234 h 282"/>
                <a:gd name="T6" fmla="*/ 6 w 78"/>
                <a:gd name="T7" fmla="*/ 60 h 282"/>
                <a:gd name="T8" fmla="*/ 6 w 78"/>
                <a:gd name="T9" fmla="*/ 96 h 282"/>
                <a:gd name="T10" fmla="*/ 12 w 78"/>
                <a:gd name="T11" fmla="*/ 162 h 282"/>
                <a:gd name="T12" fmla="*/ 12 w 78"/>
                <a:gd name="T13" fmla="*/ 282 h 282"/>
                <a:gd name="T14" fmla="*/ 12 w 78"/>
                <a:gd name="T15" fmla="*/ 0 h 282"/>
                <a:gd name="T16" fmla="*/ 12 w 78"/>
                <a:gd name="T17" fmla="*/ 180 h 282"/>
                <a:gd name="T18" fmla="*/ 18 w 78"/>
                <a:gd name="T19" fmla="*/ 174 h 282"/>
                <a:gd name="T20" fmla="*/ 18 w 78"/>
                <a:gd name="T21" fmla="*/ 210 h 282"/>
                <a:gd name="T22" fmla="*/ 18 w 78"/>
                <a:gd name="T23" fmla="*/ 84 h 282"/>
                <a:gd name="T24" fmla="*/ 18 w 78"/>
                <a:gd name="T25" fmla="*/ 168 h 282"/>
                <a:gd name="T26" fmla="*/ 24 w 78"/>
                <a:gd name="T27" fmla="*/ 216 h 282"/>
                <a:gd name="T28" fmla="*/ 24 w 78"/>
                <a:gd name="T29" fmla="*/ 120 h 282"/>
                <a:gd name="T30" fmla="*/ 24 w 78"/>
                <a:gd name="T31" fmla="*/ 174 h 282"/>
                <a:gd name="T32" fmla="*/ 30 w 78"/>
                <a:gd name="T33" fmla="*/ 192 h 282"/>
                <a:gd name="T34" fmla="*/ 30 w 78"/>
                <a:gd name="T35" fmla="*/ 132 h 282"/>
                <a:gd name="T36" fmla="*/ 30 w 78"/>
                <a:gd name="T37" fmla="*/ 144 h 282"/>
                <a:gd name="T38" fmla="*/ 36 w 78"/>
                <a:gd name="T39" fmla="*/ 168 h 282"/>
                <a:gd name="T40" fmla="*/ 36 w 78"/>
                <a:gd name="T41" fmla="*/ 180 h 282"/>
                <a:gd name="T42" fmla="*/ 36 w 78"/>
                <a:gd name="T43" fmla="*/ 132 h 282"/>
                <a:gd name="T44" fmla="*/ 36 w 78"/>
                <a:gd name="T45" fmla="*/ 156 h 282"/>
                <a:gd name="T46" fmla="*/ 42 w 78"/>
                <a:gd name="T47" fmla="*/ 150 h 282"/>
                <a:gd name="T48" fmla="*/ 42 w 78"/>
                <a:gd name="T49" fmla="*/ 180 h 282"/>
                <a:gd name="T50" fmla="*/ 42 w 78"/>
                <a:gd name="T51" fmla="*/ 144 h 282"/>
                <a:gd name="T52" fmla="*/ 42 w 78"/>
                <a:gd name="T53" fmla="*/ 168 h 282"/>
                <a:gd name="T54" fmla="*/ 48 w 78"/>
                <a:gd name="T55" fmla="*/ 156 h 282"/>
                <a:gd name="T56" fmla="*/ 48 w 78"/>
                <a:gd name="T57" fmla="*/ 192 h 282"/>
                <a:gd name="T58" fmla="*/ 48 w 78"/>
                <a:gd name="T59" fmla="*/ 126 h 282"/>
                <a:gd name="T60" fmla="*/ 48 w 78"/>
                <a:gd name="T61" fmla="*/ 168 h 282"/>
                <a:gd name="T62" fmla="*/ 54 w 78"/>
                <a:gd name="T63" fmla="*/ 156 h 282"/>
                <a:gd name="T64" fmla="*/ 54 w 78"/>
                <a:gd name="T65" fmla="*/ 174 h 282"/>
                <a:gd name="T66" fmla="*/ 54 w 78"/>
                <a:gd name="T67" fmla="*/ 150 h 282"/>
                <a:gd name="T68" fmla="*/ 60 w 78"/>
                <a:gd name="T69" fmla="*/ 162 h 282"/>
                <a:gd name="T70" fmla="*/ 60 w 78"/>
                <a:gd name="T71" fmla="*/ 174 h 282"/>
                <a:gd name="T72" fmla="*/ 60 w 78"/>
                <a:gd name="T73" fmla="*/ 144 h 282"/>
                <a:gd name="T74" fmla="*/ 60 w 78"/>
                <a:gd name="T75" fmla="*/ 162 h 282"/>
                <a:gd name="T76" fmla="*/ 66 w 78"/>
                <a:gd name="T77" fmla="*/ 156 h 282"/>
                <a:gd name="T78" fmla="*/ 66 w 78"/>
                <a:gd name="T79" fmla="*/ 174 h 282"/>
                <a:gd name="T80" fmla="*/ 66 w 78"/>
                <a:gd name="T81" fmla="*/ 144 h 282"/>
                <a:gd name="T82" fmla="*/ 66 w 78"/>
                <a:gd name="T83" fmla="*/ 156 h 282"/>
                <a:gd name="T84" fmla="*/ 72 w 78"/>
                <a:gd name="T85" fmla="*/ 168 h 282"/>
                <a:gd name="T86" fmla="*/ 72 w 78"/>
                <a:gd name="T87" fmla="*/ 174 h 282"/>
                <a:gd name="T88" fmla="*/ 72 w 78"/>
                <a:gd name="T89" fmla="*/ 144 h 282"/>
                <a:gd name="T90" fmla="*/ 72 w 78"/>
                <a:gd name="T91" fmla="*/ 150 h 282"/>
                <a:gd name="T92" fmla="*/ 78 w 78"/>
                <a:gd name="T93" fmla="*/ 156 h 282"/>
                <a:gd name="T94" fmla="*/ 78 w 78"/>
                <a:gd name="T95" fmla="*/ 16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" h="282">
                  <a:moveTo>
                    <a:pt x="0" y="138"/>
                  </a:moveTo>
                  <a:lnTo>
                    <a:pt x="6" y="168"/>
                  </a:lnTo>
                  <a:lnTo>
                    <a:pt x="6" y="234"/>
                  </a:lnTo>
                  <a:lnTo>
                    <a:pt x="6" y="60"/>
                  </a:lnTo>
                  <a:lnTo>
                    <a:pt x="6" y="96"/>
                  </a:lnTo>
                  <a:lnTo>
                    <a:pt x="12" y="162"/>
                  </a:lnTo>
                  <a:lnTo>
                    <a:pt x="12" y="282"/>
                  </a:lnTo>
                  <a:lnTo>
                    <a:pt x="12" y="0"/>
                  </a:lnTo>
                  <a:lnTo>
                    <a:pt x="12" y="180"/>
                  </a:lnTo>
                  <a:lnTo>
                    <a:pt x="18" y="174"/>
                  </a:lnTo>
                  <a:lnTo>
                    <a:pt x="18" y="210"/>
                  </a:lnTo>
                  <a:lnTo>
                    <a:pt x="18" y="84"/>
                  </a:lnTo>
                  <a:lnTo>
                    <a:pt x="18" y="168"/>
                  </a:lnTo>
                  <a:lnTo>
                    <a:pt x="24" y="216"/>
                  </a:lnTo>
                  <a:lnTo>
                    <a:pt x="24" y="120"/>
                  </a:lnTo>
                  <a:lnTo>
                    <a:pt x="24" y="174"/>
                  </a:lnTo>
                  <a:lnTo>
                    <a:pt x="30" y="192"/>
                  </a:lnTo>
                  <a:lnTo>
                    <a:pt x="30" y="132"/>
                  </a:lnTo>
                  <a:lnTo>
                    <a:pt x="30" y="144"/>
                  </a:lnTo>
                  <a:lnTo>
                    <a:pt x="36" y="168"/>
                  </a:lnTo>
                  <a:lnTo>
                    <a:pt x="36" y="180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42" y="150"/>
                  </a:lnTo>
                  <a:lnTo>
                    <a:pt x="42" y="180"/>
                  </a:lnTo>
                  <a:lnTo>
                    <a:pt x="42" y="144"/>
                  </a:lnTo>
                  <a:lnTo>
                    <a:pt x="42" y="168"/>
                  </a:lnTo>
                  <a:lnTo>
                    <a:pt x="48" y="156"/>
                  </a:lnTo>
                  <a:lnTo>
                    <a:pt x="48" y="192"/>
                  </a:lnTo>
                  <a:lnTo>
                    <a:pt x="48" y="126"/>
                  </a:lnTo>
                  <a:lnTo>
                    <a:pt x="48" y="168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50"/>
                  </a:lnTo>
                  <a:lnTo>
                    <a:pt x="60" y="162"/>
                  </a:lnTo>
                  <a:lnTo>
                    <a:pt x="60" y="174"/>
                  </a:lnTo>
                  <a:lnTo>
                    <a:pt x="60" y="144"/>
                  </a:lnTo>
                  <a:lnTo>
                    <a:pt x="60" y="162"/>
                  </a:lnTo>
                  <a:lnTo>
                    <a:pt x="66" y="156"/>
                  </a:lnTo>
                  <a:lnTo>
                    <a:pt x="66" y="174"/>
                  </a:lnTo>
                  <a:lnTo>
                    <a:pt x="66" y="144"/>
                  </a:lnTo>
                  <a:lnTo>
                    <a:pt x="66" y="156"/>
                  </a:lnTo>
                  <a:lnTo>
                    <a:pt x="72" y="168"/>
                  </a:lnTo>
                  <a:lnTo>
                    <a:pt x="72" y="174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78" y="156"/>
                  </a:lnTo>
                  <a:lnTo>
                    <a:pt x="78" y="16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1"/>
            <p:cNvSpPr>
              <a:spLocks/>
            </p:cNvSpPr>
            <p:nvPr/>
          </p:nvSpPr>
          <p:spPr bwMode="auto">
            <a:xfrm>
              <a:off x="6572250" y="1257300"/>
              <a:ext cx="123825" cy="695325"/>
            </a:xfrm>
            <a:custGeom>
              <a:avLst/>
              <a:gdLst>
                <a:gd name="T0" fmla="*/ 0 w 78"/>
                <a:gd name="T1" fmla="*/ 210 h 438"/>
                <a:gd name="T2" fmla="*/ 0 w 78"/>
                <a:gd name="T3" fmla="*/ 264 h 438"/>
                <a:gd name="T4" fmla="*/ 0 w 78"/>
                <a:gd name="T5" fmla="*/ 240 h 438"/>
                <a:gd name="T6" fmla="*/ 6 w 78"/>
                <a:gd name="T7" fmla="*/ 234 h 438"/>
                <a:gd name="T8" fmla="*/ 6 w 78"/>
                <a:gd name="T9" fmla="*/ 438 h 438"/>
                <a:gd name="T10" fmla="*/ 6 w 78"/>
                <a:gd name="T11" fmla="*/ 0 h 438"/>
                <a:gd name="T12" fmla="*/ 12 w 78"/>
                <a:gd name="T13" fmla="*/ 78 h 438"/>
                <a:gd name="T14" fmla="*/ 12 w 78"/>
                <a:gd name="T15" fmla="*/ 438 h 438"/>
                <a:gd name="T16" fmla="*/ 12 w 78"/>
                <a:gd name="T17" fmla="*/ 336 h 438"/>
                <a:gd name="T18" fmla="*/ 18 w 78"/>
                <a:gd name="T19" fmla="*/ 252 h 438"/>
                <a:gd name="T20" fmla="*/ 18 w 78"/>
                <a:gd name="T21" fmla="*/ 318 h 438"/>
                <a:gd name="T22" fmla="*/ 18 w 78"/>
                <a:gd name="T23" fmla="*/ 162 h 438"/>
                <a:gd name="T24" fmla="*/ 18 w 78"/>
                <a:gd name="T25" fmla="*/ 270 h 438"/>
                <a:gd name="T26" fmla="*/ 24 w 78"/>
                <a:gd name="T27" fmla="*/ 270 h 438"/>
                <a:gd name="T28" fmla="*/ 24 w 78"/>
                <a:gd name="T29" fmla="*/ 306 h 438"/>
                <a:gd name="T30" fmla="*/ 24 w 78"/>
                <a:gd name="T31" fmla="*/ 192 h 438"/>
                <a:gd name="T32" fmla="*/ 24 w 78"/>
                <a:gd name="T33" fmla="*/ 234 h 438"/>
                <a:gd name="T34" fmla="*/ 30 w 78"/>
                <a:gd name="T35" fmla="*/ 288 h 438"/>
                <a:gd name="T36" fmla="*/ 30 w 78"/>
                <a:gd name="T37" fmla="*/ 222 h 438"/>
                <a:gd name="T38" fmla="*/ 30 w 78"/>
                <a:gd name="T39" fmla="*/ 264 h 438"/>
                <a:gd name="T40" fmla="*/ 36 w 78"/>
                <a:gd name="T41" fmla="*/ 252 h 438"/>
                <a:gd name="T42" fmla="*/ 36 w 78"/>
                <a:gd name="T43" fmla="*/ 300 h 438"/>
                <a:gd name="T44" fmla="*/ 36 w 78"/>
                <a:gd name="T45" fmla="*/ 192 h 438"/>
                <a:gd name="T46" fmla="*/ 36 w 78"/>
                <a:gd name="T47" fmla="*/ 222 h 438"/>
                <a:gd name="T48" fmla="*/ 42 w 78"/>
                <a:gd name="T49" fmla="*/ 252 h 438"/>
                <a:gd name="T50" fmla="*/ 42 w 78"/>
                <a:gd name="T51" fmla="*/ 276 h 438"/>
                <a:gd name="T52" fmla="*/ 42 w 78"/>
                <a:gd name="T53" fmla="*/ 216 h 438"/>
                <a:gd name="T54" fmla="*/ 42 w 78"/>
                <a:gd name="T55" fmla="*/ 246 h 438"/>
                <a:gd name="T56" fmla="*/ 48 w 78"/>
                <a:gd name="T57" fmla="*/ 234 h 438"/>
                <a:gd name="T58" fmla="*/ 48 w 78"/>
                <a:gd name="T59" fmla="*/ 270 h 438"/>
                <a:gd name="T60" fmla="*/ 48 w 78"/>
                <a:gd name="T61" fmla="*/ 222 h 438"/>
                <a:gd name="T62" fmla="*/ 48 w 78"/>
                <a:gd name="T63" fmla="*/ 246 h 438"/>
                <a:gd name="T64" fmla="*/ 54 w 78"/>
                <a:gd name="T65" fmla="*/ 264 h 438"/>
                <a:gd name="T66" fmla="*/ 54 w 78"/>
                <a:gd name="T67" fmla="*/ 234 h 438"/>
                <a:gd name="T68" fmla="*/ 54 w 78"/>
                <a:gd name="T69" fmla="*/ 270 h 438"/>
                <a:gd name="T70" fmla="*/ 60 w 78"/>
                <a:gd name="T71" fmla="*/ 246 h 438"/>
                <a:gd name="T72" fmla="*/ 60 w 78"/>
                <a:gd name="T73" fmla="*/ 282 h 438"/>
                <a:gd name="T74" fmla="*/ 60 w 78"/>
                <a:gd name="T75" fmla="*/ 210 h 438"/>
                <a:gd name="T76" fmla="*/ 60 w 78"/>
                <a:gd name="T77" fmla="*/ 252 h 438"/>
                <a:gd name="T78" fmla="*/ 66 w 78"/>
                <a:gd name="T79" fmla="*/ 264 h 438"/>
                <a:gd name="T80" fmla="*/ 66 w 78"/>
                <a:gd name="T81" fmla="*/ 234 h 438"/>
                <a:gd name="T82" fmla="*/ 66 w 78"/>
                <a:gd name="T83" fmla="*/ 252 h 438"/>
                <a:gd name="T84" fmla="*/ 72 w 78"/>
                <a:gd name="T85" fmla="*/ 258 h 438"/>
                <a:gd name="T86" fmla="*/ 72 w 78"/>
                <a:gd name="T87" fmla="*/ 270 h 438"/>
                <a:gd name="T88" fmla="*/ 72 w 78"/>
                <a:gd name="T89" fmla="*/ 234 h 438"/>
                <a:gd name="T90" fmla="*/ 72 w 78"/>
                <a:gd name="T91" fmla="*/ 258 h 438"/>
                <a:gd name="T92" fmla="*/ 78 w 78"/>
                <a:gd name="T93" fmla="*/ 25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" h="438">
                  <a:moveTo>
                    <a:pt x="0" y="210"/>
                  </a:moveTo>
                  <a:lnTo>
                    <a:pt x="0" y="264"/>
                  </a:lnTo>
                  <a:lnTo>
                    <a:pt x="0" y="240"/>
                  </a:lnTo>
                  <a:lnTo>
                    <a:pt x="6" y="234"/>
                  </a:lnTo>
                  <a:lnTo>
                    <a:pt x="6" y="438"/>
                  </a:lnTo>
                  <a:lnTo>
                    <a:pt x="6" y="0"/>
                  </a:lnTo>
                  <a:lnTo>
                    <a:pt x="12" y="78"/>
                  </a:lnTo>
                  <a:lnTo>
                    <a:pt x="12" y="438"/>
                  </a:lnTo>
                  <a:lnTo>
                    <a:pt x="12" y="336"/>
                  </a:lnTo>
                  <a:lnTo>
                    <a:pt x="18" y="252"/>
                  </a:lnTo>
                  <a:lnTo>
                    <a:pt x="18" y="318"/>
                  </a:lnTo>
                  <a:lnTo>
                    <a:pt x="18" y="162"/>
                  </a:lnTo>
                  <a:lnTo>
                    <a:pt x="18" y="270"/>
                  </a:lnTo>
                  <a:lnTo>
                    <a:pt x="24" y="270"/>
                  </a:lnTo>
                  <a:lnTo>
                    <a:pt x="24" y="306"/>
                  </a:lnTo>
                  <a:lnTo>
                    <a:pt x="24" y="192"/>
                  </a:lnTo>
                  <a:lnTo>
                    <a:pt x="24" y="234"/>
                  </a:lnTo>
                  <a:lnTo>
                    <a:pt x="30" y="288"/>
                  </a:lnTo>
                  <a:lnTo>
                    <a:pt x="30" y="222"/>
                  </a:lnTo>
                  <a:lnTo>
                    <a:pt x="30" y="264"/>
                  </a:lnTo>
                  <a:lnTo>
                    <a:pt x="36" y="252"/>
                  </a:lnTo>
                  <a:lnTo>
                    <a:pt x="36" y="300"/>
                  </a:lnTo>
                  <a:lnTo>
                    <a:pt x="36" y="192"/>
                  </a:lnTo>
                  <a:lnTo>
                    <a:pt x="36" y="222"/>
                  </a:lnTo>
                  <a:lnTo>
                    <a:pt x="42" y="252"/>
                  </a:lnTo>
                  <a:lnTo>
                    <a:pt x="42" y="276"/>
                  </a:lnTo>
                  <a:lnTo>
                    <a:pt x="42" y="216"/>
                  </a:lnTo>
                  <a:lnTo>
                    <a:pt x="42" y="246"/>
                  </a:lnTo>
                  <a:lnTo>
                    <a:pt x="48" y="234"/>
                  </a:lnTo>
                  <a:lnTo>
                    <a:pt x="48" y="270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64"/>
                  </a:lnTo>
                  <a:lnTo>
                    <a:pt x="54" y="234"/>
                  </a:lnTo>
                  <a:lnTo>
                    <a:pt x="54" y="270"/>
                  </a:lnTo>
                  <a:lnTo>
                    <a:pt x="60" y="246"/>
                  </a:lnTo>
                  <a:lnTo>
                    <a:pt x="60" y="282"/>
                  </a:lnTo>
                  <a:lnTo>
                    <a:pt x="60" y="210"/>
                  </a:lnTo>
                  <a:lnTo>
                    <a:pt x="60" y="252"/>
                  </a:lnTo>
                  <a:lnTo>
                    <a:pt x="66" y="264"/>
                  </a:lnTo>
                  <a:lnTo>
                    <a:pt x="66" y="234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72" y="270"/>
                  </a:lnTo>
                  <a:lnTo>
                    <a:pt x="72" y="234"/>
                  </a:lnTo>
                  <a:lnTo>
                    <a:pt x="72" y="258"/>
                  </a:lnTo>
                  <a:lnTo>
                    <a:pt x="78" y="25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752600" y="1028700"/>
            <a:ext cx="4343400" cy="695325"/>
            <a:chOff x="1943100" y="1257300"/>
            <a:chExt cx="5886450" cy="695325"/>
          </a:xfrm>
        </p:grpSpPr>
        <p:sp>
          <p:nvSpPr>
            <p:cNvPr id="96" name="Freeform 75"/>
            <p:cNvSpPr>
              <a:spLocks/>
            </p:cNvSpPr>
            <p:nvPr/>
          </p:nvSpPr>
          <p:spPr bwMode="auto">
            <a:xfrm>
              <a:off x="6457950" y="1257300"/>
              <a:ext cx="342900" cy="695325"/>
            </a:xfrm>
            <a:custGeom>
              <a:avLst/>
              <a:gdLst>
                <a:gd name="T0" fmla="*/ 6 w 216"/>
                <a:gd name="T1" fmla="*/ 264 h 438"/>
                <a:gd name="T2" fmla="*/ 12 w 216"/>
                <a:gd name="T3" fmla="*/ 276 h 438"/>
                <a:gd name="T4" fmla="*/ 18 w 216"/>
                <a:gd name="T5" fmla="*/ 246 h 438"/>
                <a:gd name="T6" fmla="*/ 18 w 216"/>
                <a:gd name="T7" fmla="*/ 252 h 438"/>
                <a:gd name="T8" fmla="*/ 24 w 216"/>
                <a:gd name="T9" fmla="*/ 222 h 438"/>
                <a:gd name="T10" fmla="*/ 30 w 216"/>
                <a:gd name="T11" fmla="*/ 264 h 438"/>
                <a:gd name="T12" fmla="*/ 36 w 216"/>
                <a:gd name="T13" fmla="*/ 270 h 438"/>
                <a:gd name="T14" fmla="*/ 42 w 216"/>
                <a:gd name="T15" fmla="*/ 246 h 438"/>
                <a:gd name="T16" fmla="*/ 42 w 216"/>
                <a:gd name="T17" fmla="*/ 258 h 438"/>
                <a:gd name="T18" fmla="*/ 48 w 216"/>
                <a:gd name="T19" fmla="*/ 222 h 438"/>
                <a:gd name="T20" fmla="*/ 54 w 216"/>
                <a:gd name="T21" fmla="*/ 294 h 438"/>
                <a:gd name="T22" fmla="*/ 60 w 216"/>
                <a:gd name="T23" fmla="*/ 270 h 438"/>
                <a:gd name="T24" fmla="*/ 66 w 216"/>
                <a:gd name="T25" fmla="*/ 300 h 438"/>
                <a:gd name="T26" fmla="*/ 72 w 216"/>
                <a:gd name="T27" fmla="*/ 276 h 438"/>
                <a:gd name="T28" fmla="*/ 72 w 216"/>
                <a:gd name="T29" fmla="*/ 240 h 438"/>
                <a:gd name="T30" fmla="*/ 78 w 216"/>
                <a:gd name="T31" fmla="*/ 0 h 438"/>
                <a:gd name="T32" fmla="*/ 84 w 216"/>
                <a:gd name="T33" fmla="*/ 336 h 438"/>
                <a:gd name="T34" fmla="*/ 90 w 216"/>
                <a:gd name="T35" fmla="*/ 162 h 438"/>
                <a:gd name="T36" fmla="*/ 96 w 216"/>
                <a:gd name="T37" fmla="*/ 306 h 438"/>
                <a:gd name="T38" fmla="*/ 102 w 216"/>
                <a:gd name="T39" fmla="*/ 288 h 438"/>
                <a:gd name="T40" fmla="*/ 108 w 216"/>
                <a:gd name="T41" fmla="*/ 252 h 438"/>
                <a:gd name="T42" fmla="*/ 108 w 216"/>
                <a:gd name="T43" fmla="*/ 222 h 438"/>
                <a:gd name="T44" fmla="*/ 114 w 216"/>
                <a:gd name="T45" fmla="*/ 216 h 438"/>
                <a:gd name="T46" fmla="*/ 120 w 216"/>
                <a:gd name="T47" fmla="*/ 270 h 438"/>
                <a:gd name="T48" fmla="*/ 126 w 216"/>
                <a:gd name="T49" fmla="*/ 264 h 438"/>
                <a:gd name="T50" fmla="*/ 132 w 216"/>
                <a:gd name="T51" fmla="*/ 246 h 438"/>
                <a:gd name="T52" fmla="*/ 132 w 216"/>
                <a:gd name="T53" fmla="*/ 252 h 438"/>
                <a:gd name="T54" fmla="*/ 138 w 216"/>
                <a:gd name="T55" fmla="*/ 252 h 438"/>
                <a:gd name="T56" fmla="*/ 144 w 216"/>
                <a:gd name="T57" fmla="*/ 234 h 438"/>
                <a:gd name="T58" fmla="*/ 150 w 216"/>
                <a:gd name="T59" fmla="*/ 282 h 438"/>
                <a:gd name="T60" fmla="*/ 156 w 216"/>
                <a:gd name="T61" fmla="*/ 228 h 438"/>
                <a:gd name="T62" fmla="*/ 162 w 216"/>
                <a:gd name="T63" fmla="*/ 246 h 438"/>
                <a:gd name="T64" fmla="*/ 168 w 216"/>
                <a:gd name="T65" fmla="*/ 240 h 438"/>
                <a:gd name="T66" fmla="*/ 174 w 216"/>
                <a:gd name="T67" fmla="*/ 294 h 438"/>
                <a:gd name="T68" fmla="*/ 180 w 216"/>
                <a:gd name="T69" fmla="*/ 258 h 438"/>
                <a:gd name="T70" fmla="*/ 180 w 216"/>
                <a:gd name="T71" fmla="*/ 234 h 438"/>
                <a:gd name="T72" fmla="*/ 186 w 216"/>
                <a:gd name="T73" fmla="*/ 246 h 438"/>
                <a:gd name="T74" fmla="*/ 192 w 216"/>
                <a:gd name="T75" fmla="*/ 234 h 438"/>
                <a:gd name="T76" fmla="*/ 198 w 216"/>
                <a:gd name="T77" fmla="*/ 282 h 438"/>
                <a:gd name="T78" fmla="*/ 204 w 216"/>
                <a:gd name="T79" fmla="*/ 246 h 438"/>
                <a:gd name="T80" fmla="*/ 210 w 216"/>
                <a:gd name="T81" fmla="*/ 240 h 438"/>
                <a:gd name="T82" fmla="*/ 216 w 216"/>
                <a:gd name="T83" fmla="*/ 26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438">
                  <a:moveTo>
                    <a:pt x="0" y="234"/>
                  </a:moveTo>
                  <a:lnTo>
                    <a:pt x="6" y="246"/>
                  </a:lnTo>
                  <a:lnTo>
                    <a:pt x="6" y="264"/>
                  </a:lnTo>
                  <a:lnTo>
                    <a:pt x="6" y="222"/>
                  </a:lnTo>
                  <a:lnTo>
                    <a:pt x="6" y="264"/>
                  </a:lnTo>
                  <a:lnTo>
                    <a:pt x="12" y="276"/>
                  </a:lnTo>
                  <a:lnTo>
                    <a:pt x="12" y="228"/>
                  </a:lnTo>
                  <a:lnTo>
                    <a:pt x="12" y="240"/>
                  </a:lnTo>
                  <a:lnTo>
                    <a:pt x="18" y="246"/>
                  </a:lnTo>
                  <a:lnTo>
                    <a:pt x="18" y="264"/>
                  </a:lnTo>
                  <a:lnTo>
                    <a:pt x="18" y="228"/>
                  </a:lnTo>
                  <a:lnTo>
                    <a:pt x="18" y="252"/>
                  </a:lnTo>
                  <a:lnTo>
                    <a:pt x="24" y="264"/>
                  </a:lnTo>
                  <a:lnTo>
                    <a:pt x="24" y="276"/>
                  </a:lnTo>
                  <a:lnTo>
                    <a:pt x="24" y="222"/>
                  </a:lnTo>
                  <a:lnTo>
                    <a:pt x="24" y="240"/>
                  </a:lnTo>
                  <a:lnTo>
                    <a:pt x="30" y="234"/>
                  </a:lnTo>
                  <a:lnTo>
                    <a:pt x="30" y="264"/>
                  </a:lnTo>
                  <a:lnTo>
                    <a:pt x="30" y="252"/>
                  </a:lnTo>
                  <a:lnTo>
                    <a:pt x="36" y="234"/>
                  </a:lnTo>
                  <a:lnTo>
                    <a:pt x="36" y="270"/>
                  </a:lnTo>
                  <a:lnTo>
                    <a:pt x="36" y="228"/>
                  </a:lnTo>
                  <a:lnTo>
                    <a:pt x="36" y="252"/>
                  </a:lnTo>
                  <a:lnTo>
                    <a:pt x="42" y="246"/>
                  </a:lnTo>
                  <a:lnTo>
                    <a:pt x="42" y="276"/>
                  </a:lnTo>
                  <a:lnTo>
                    <a:pt x="42" y="228"/>
                  </a:lnTo>
                  <a:lnTo>
                    <a:pt x="42" y="258"/>
                  </a:lnTo>
                  <a:lnTo>
                    <a:pt x="48" y="234"/>
                  </a:lnTo>
                  <a:lnTo>
                    <a:pt x="48" y="276"/>
                  </a:lnTo>
                  <a:lnTo>
                    <a:pt x="48" y="222"/>
                  </a:lnTo>
                  <a:lnTo>
                    <a:pt x="48" y="264"/>
                  </a:lnTo>
                  <a:lnTo>
                    <a:pt x="54" y="198"/>
                  </a:lnTo>
                  <a:lnTo>
                    <a:pt x="54" y="294"/>
                  </a:lnTo>
                  <a:lnTo>
                    <a:pt x="54" y="264"/>
                  </a:lnTo>
                  <a:lnTo>
                    <a:pt x="60" y="228"/>
                  </a:lnTo>
                  <a:lnTo>
                    <a:pt x="60" y="270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66" y="300"/>
                  </a:lnTo>
                  <a:lnTo>
                    <a:pt x="66" y="204"/>
                  </a:lnTo>
                  <a:lnTo>
                    <a:pt x="66" y="252"/>
                  </a:lnTo>
                  <a:lnTo>
                    <a:pt x="72" y="276"/>
                  </a:lnTo>
                  <a:lnTo>
                    <a:pt x="72" y="300"/>
                  </a:lnTo>
                  <a:lnTo>
                    <a:pt x="72" y="210"/>
                  </a:lnTo>
                  <a:lnTo>
                    <a:pt x="72" y="240"/>
                  </a:lnTo>
                  <a:lnTo>
                    <a:pt x="78" y="234"/>
                  </a:lnTo>
                  <a:lnTo>
                    <a:pt x="78" y="438"/>
                  </a:lnTo>
                  <a:lnTo>
                    <a:pt x="78" y="0"/>
                  </a:lnTo>
                  <a:lnTo>
                    <a:pt x="84" y="78"/>
                  </a:lnTo>
                  <a:lnTo>
                    <a:pt x="84" y="438"/>
                  </a:lnTo>
                  <a:lnTo>
                    <a:pt x="84" y="336"/>
                  </a:lnTo>
                  <a:lnTo>
                    <a:pt x="90" y="252"/>
                  </a:lnTo>
                  <a:lnTo>
                    <a:pt x="90" y="318"/>
                  </a:lnTo>
                  <a:lnTo>
                    <a:pt x="90" y="162"/>
                  </a:lnTo>
                  <a:lnTo>
                    <a:pt x="90" y="270"/>
                  </a:lnTo>
                  <a:lnTo>
                    <a:pt x="96" y="270"/>
                  </a:lnTo>
                  <a:lnTo>
                    <a:pt x="96" y="306"/>
                  </a:lnTo>
                  <a:lnTo>
                    <a:pt x="96" y="192"/>
                  </a:lnTo>
                  <a:lnTo>
                    <a:pt x="96" y="234"/>
                  </a:lnTo>
                  <a:lnTo>
                    <a:pt x="102" y="288"/>
                  </a:lnTo>
                  <a:lnTo>
                    <a:pt x="102" y="222"/>
                  </a:lnTo>
                  <a:lnTo>
                    <a:pt x="102" y="264"/>
                  </a:lnTo>
                  <a:lnTo>
                    <a:pt x="108" y="252"/>
                  </a:lnTo>
                  <a:lnTo>
                    <a:pt x="108" y="300"/>
                  </a:lnTo>
                  <a:lnTo>
                    <a:pt x="108" y="192"/>
                  </a:lnTo>
                  <a:lnTo>
                    <a:pt x="108" y="222"/>
                  </a:lnTo>
                  <a:lnTo>
                    <a:pt x="114" y="252"/>
                  </a:lnTo>
                  <a:lnTo>
                    <a:pt x="114" y="276"/>
                  </a:lnTo>
                  <a:lnTo>
                    <a:pt x="114" y="216"/>
                  </a:lnTo>
                  <a:lnTo>
                    <a:pt x="114" y="246"/>
                  </a:lnTo>
                  <a:lnTo>
                    <a:pt x="120" y="234"/>
                  </a:lnTo>
                  <a:lnTo>
                    <a:pt x="120" y="270"/>
                  </a:lnTo>
                  <a:lnTo>
                    <a:pt x="120" y="222"/>
                  </a:lnTo>
                  <a:lnTo>
                    <a:pt x="120" y="246"/>
                  </a:lnTo>
                  <a:lnTo>
                    <a:pt x="126" y="264"/>
                  </a:lnTo>
                  <a:lnTo>
                    <a:pt x="126" y="234"/>
                  </a:lnTo>
                  <a:lnTo>
                    <a:pt x="126" y="270"/>
                  </a:lnTo>
                  <a:lnTo>
                    <a:pt x="132" y="246"/>
                  </a:lnTo>
                  <a:lnTo>
                    <a:pt x="132" y="282"/>
                  </a:lnTo>
                  <a:lnTo>
                    <a:pt x="132" y="210"/>
                  </a:lnTo>
                  <a:lnTo>
                    <a:pt x="132" y="252"/>
                  </a:lnTo>
                  <a:lnTo>
                    <a:pt x="138" y="264"/>
                  </a:lnTo>
                  <a:lnTo>
                    <a:pt x="138" y="234"/>
                  </a:lnTo>
                  <a:lnTo>
                    <a:pt x="138" y="252"/>
                  </a:lnTo>
                  <a:lnTo>
                    <a:pt x="144" y="258"/>
                  </a:lnTo>
                  <a:lnTo>
                    <a:pt x="144" y="270"/>
                  </a:lnTo>
                  <a:lnTo>
                    <a:pt x="144" y="234"/>
                  </a:lnTo>
                  <a:lnTo>
                    <a:pt x="144" y="258"/>
                  </a:lnTo>
                  <a:lnTo>
                    <a:pt x="150" y="240"/>
                  </a:lnTo>
                  <a:lnTo>
                    <a:pt x="150" y="282"/>
                  </a:lnTo>
                  <a:lnTo>
                    <a:pt x="150" y="210"/>
                  </a:lnTo>
                  <a:lnTo>
                    <a:pt x="150" y="246"/>
                  </a:lnTo>
                  <a:lnTo>
                    <a:pt x="156" y="228"/>
                  </a:lnTo>
                  <a:lnTo>
                    <a:pt x="156" y="264"/>
                  </a:lnTo>
                  <a:lnTo>
                    <a:pt x="156" y="258"/>
                  </a:lnTo>
                  <a:lnTo>
                    <a:pt x="162" y="246"/>
                  </a:lnTo>
                  <a:lnTo>
                    <a:pt x="162" y="258"/>
                  </a:lnTo>
                  <a:lnTo>
                    <a:pt x="162" y="240"/>
                  </a:lnTo>
                  <a:lnTo>
                    <a:pt x="168" y="240"/>
                  </a:lnTo>
                  <a:lnTo>
                    <a:pt x="168" y="264"/>
                  </a:lnTo>
                  <a:lnTo>
                    <a:pt x="174" y="228"/>
                  </a:lnTo>
                  <a:lnTo>
                    <a:pt x="174" y="294"/>
                  </a:lnTo>
                  <a:lnTo>
                    <a:pt x="174" y="210"/>
                  </a:lnTo>
                  <a:lnTo>
                    <a:pt x="174" y="252"/>
                  </a:lnTo>
                  <a:lnTo>
                    <a:pt x="180" y="258"/>
                  </a:lnTo>
                  <a:lnTo>
                    <a:pt x="180" y="276"/>
                  </a:lnTo>
                  <a:lnTo>
                    <a:pt x="180" y="228"/>
                  </a:lnTo>
                  <a:lnTo>
                    <a:pt x="180" y="234"/>
                  </a:lnTo>
                  <a:lnTo>
                    <a:pt x="186" y="222"/>
                  </a:lnTo>
                  <a:lnTo>
                    <a:pt x="186" y="258"/>
                  </a:lnTo>
                  <a:lnTo>
                    <a:pt x="186" y="246"/>
                  </a:lnTo>
                  <a:lnTo>
                    <a:pt x="192" y="252"/>
                  </a:lnTo>
                  <a:lnTo>
                    <a:pt x="192" y="264"/>
                  </a:lnTo>
                  <a:lnTo>
                    <a:pt x="192" y="234"/>
                  </a:lnTo>
                  <a:lnTo>
                    <a:pt x="192" y="252"/>
                  </a:lnTo>
                  <a:lnTo>
                    <a:pt x="198" y="246"/>
                  </a:lnTo>
                  <a:lnTo>
                    <a:pt x="198" y="282"/>
                  </a:lnTo>
                  <a:lnTo>
                    <a:pt x="198" y="222"/>
                  </a:lnTo>
                  <a:lnTo>
                    <a:pt x="198" y="258"/>
                  </a:lnTo>
                  <a:lnTo>
                    <a:pt x="204" y="246"/>
                  </a:lnTo>
                  <a:lnTo>
                    <a:pt x="204" y="270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10" y="258"/>
                  </a:lnTo>
                  <a:lnTo>
                    <a:pt x="210" y="240"/>
                  </a:lnTo>
                  <a:lnTo>
                    <a:pt x="216" y="264"/>
                  </a:lnTo>
                  <a:lnTo>
                    <a:pt x="216" y="270"/>
                  </a:lnTo>
                  <a:lnTo>
                    <a:pt x="216" y="22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51"/>
            <p:cNvSpPr>
              <a:spLocks noChangeShapeType="1"/>
            </p:cNvSpPr>
            <p:nvPr/>
          </p:nvSpPr>
          <p:spPr bwMode="auto">
            <a:xfrm>
              <a:off x="1943100" y="1657350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52"/>
            <p:cNvSpPr>
              <a:spLocks noChangeShapeType="1"/>
            </p:cNvSpPr>
            <p:nvPr/>
          </p:nvSpPr>
          <p:spPr bwMode="auto">
            <a:xfrm flipH="1">
              <a:off x="7762875" y="1657350"/>
              <a:ext cx="666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61"/>
            <p:cNvSpPr>
              <a:spLocks/>
            </p:cNvSpPr>
            <p:nvPr/>
          </p:nvSpPr>
          <p:spPr bwMode="auto">
            <a:xfrm>
              <a:off x="1943100" y="1552575"/>
              <a:ext cx="314325" cy="171450"/>
            </a:xfrm>
            <a:custGeom>
              <a:avLst/>
              <a:gdLst>
                <a:gd name="T0" fmla="*/ 0 w 198"/>
                <a:gd name="T1" fmla="*/ 48 h 108"/>
                <a:gd name="T2" fmla="*/ 6 w 198"/>
                <a:gd name="T3" fmla="*/ 78 h 108"/>
                <a:gd name="T4" fmla="*/ 12 w 198"/>
                <a:gd name="T5" fmla="*/ 78 h 108"/>
                <a:gd name="T6" fmla="*/ 12 w 198"/>
                <a:gd name="T7" fmla="*/ 60 h 108"/>
                <a:gd name="T8" fmla="*/ 18 w 198"/>
                <a:gd name="T9" fmla="*/ 24 h 108"/>
                <a:gd name="T10" fmla="*/ 24 w 198"/>
                <a:gd name="T11" fmla="*/ 78 h 108"/>
                <a:gd name="T12" fmla="*/ 30 w 198"/>
                <a:gd name="T13" fmla="*/ 66 h 108"/>
                <a:gd name="T14" fmla="*/ 30 w 198"/>
                <a:gd name="T15" fmla="*/ 66 h 108"/>
                <a:gd name="T16" fmla="*/ 36 w 198"/>
                <a:gd name="T17" fmla="*/ 54 h 108"/>
                <a:gd name="T18" fmla="*/ 42 w 198"/>
                <a:gd name="T19" fmla="*/ 84 h 108"/>
                <a:gd name="T20" fmla="*/ 48 w 198"/>
                <a:gd name="T21" fmla="*/ 60 h 108"/>
                <a:gd name="T22" fmla="*/ 48 w 198"/>
                <a:gd name="T23" fmla="*/ 66 h 108"/>
                <a:gd name="T24" fmla="*/ 54 w 198"/>
                <a:gd name="T25" fmla="*/ 0 h 108"/>
                <a:gd name="T26" fmla="*/ 60 w 198"/>
                <a:gd name="T27" fmla="*/ 102 h 108"/>
                <a:gd name="T28" fmla="*/ 66 w 198"/>
                <a:gd name="T29" fmla="*/ 60 h 108"/>
                <a:gd name="T30" fmla="*/ 72 w 198"/>
                <a:gd name="T31" fmla="*/ 54 h 108"/>
                <a:gd name="T32" fmla="*/ 72 w 198"/>
                <a:gd name="T33" fmla="*/ 78 h 108"/>
                <a:gd name="T34" fmla="*/ 78 w 198"/>
                <a:gd name="T35" fmla="*/ 42 h 108"/>
                <a:gd name="T36" fmla="*/ 84 w 198"/>
                <a:gd name="T37" fmla="*/ 90 h 108"/>
                <a:gd name="T38" fmla="*/ 90 w 198"/>
                <a:gd name="T39" fmla="*/ 54 h 108"/>
                <a:gd name="T40" fmla="*/ 96 w 198"/>
                <a:gd name="T41" fmla="*/ 78 h 108"/>
                <a:gd name="T42" fmla="*/ 102 w 198"/>
                <a:gd name="T43" fmla="*/ 54 h 108"/>
                <a:gd name="T44" fmla="*/ 102 w 198"/>
                <a:gd name="T45" fmla="*/ 60 h 108"/>
                <a:gd name="T46" fmla="*/ 108 w 198"/>
                <a:gd name="T47" fmla="*/ 78 h 108"/>
                <a:gd name="T48" fmla="*/ 114 w 198"/>
                <a:gd name="T49" fmla="*/ 48 h 108"/>
                <a:gd name="T50" fmla="*/ 120 w 198"/>
                <a:gd name="T51" fmla="*/ 78 h 108"/>
                <a:gd name="T52" fmla="*/ 126 w 198"/>
                <a:gd name="T53" fmla="*/ 60 h 108"/>
                <a:gd name="T54" fmla="*/ 126 w 198"/>
                <a:gd name="T55" fmla="*/ 42 h 108"/>
                <a:gd name="T56" fmla="*/ 132 w 198"/>
                <a:gd name="T57" fmla="*/ 48 h 108"/>
                <a:gd name="T58" fmla="*/ 138 w 198"/>
                <a:gd name="T59" fmla="*/ 90 h 108"/>
                <a:gd name="T60" fmla="*/ 144 w 198"/>
                <a:gd name="T61" fmla="*/ 48 h 108"/>
                <a:gd name="T62" fmla="*/ 144 w 198"/>
                <a:gd name="T63" fmla="*/ 66 h 108"/>
                <a:gd name="T64" fmla="*/ 150 w 198"/>
                <a:gd name="T65" fmla="*/ 54 h 108"/>
                <a:gd name="T66" fmla="*/ 156 w 198"/>
                <a:gd name="T67" fmla="*/ 48 h 108"/>
                <a:gd name="T68" fmla="*/ 162 w 198"/>
                <a:gd name="T69" fmla="*/ 90 h 108"/>
                <a:gd name="T70" fmla="*/ 168 w 198"/>
                <a:gd name="T71" fmla="*/ 90 h 108"/>
                <a:gd name="T72" fmla="*/ 174 w 198"/>
                <a:gd name="T73" fmla="*/ 48 h 108"/>
                <a:gd name="T74" fmla="*/ 174 w 198"/>
                <a:gd name="T75" fmla="*/ 72 h 108"/>
                <a:gd name="T76" fmla="*/ 180 w 198"/>
                <a:gd name="T77" fmla="*/ 66 h 108"/>
                <a:gd name="T78" fmla="*/ 186 w 198"/>
                <a:gd name="T79" fmla="*/ 48 h 108"/>
                <a:gd name="T80" fmla="*/ 192 w 198"/>
                <a:gd name="T81" fmla="*/ 84 h 108"/>
                <a:gd name="T82" fmla="*/ 198 w 198"/>
                <a:gd name="T83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8">
                  <a:moveTo>
                    <a:pt x="0" y="54"/>
                  </a:moveTo>
                  <a:lnTo>
                    <a:pt x="0" y="7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6" y="78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78"/>
                  </a:lnTo>
                  <a:lnTo>
                    <a:pt x="12" y="84"/>
                  </a:lnTo>
                  <a:lnTo>
                    <a:pt x="12" y="30"/>
                  </a:lnTo>
                  <a:lnTo>
                    <a:pt x="12" y="60"/>
                  </a:lnTo>
                  <a:lnTo>
                    <a:pt x="18" y="102"/>
                  </a:lnTo>
                  <a:lnTo>
                    <a:pt x="18" y="108"/>
                  </a:lnTo>
                  <a:lnTo>
                    <a:pt x="18" y="24"/>
                  </a:lnTo>
                  <a:lnTo>
                    <a:pt x="18" y="66"/>
                  </a:lnTo>
                  <a:lnTo>
                    <a:pt x="24" y="60"/>
                  </a:lnTo>
                  <a:lnTo>
                    <a:pt x="24" y="78"/>
                  </a:lnTo>
                  <a:lnTo>
                    <a:pt x="24" y="42"/>
                  </a:lnTo>
                  <a:lnTo>
                    <a:pt x="24" y="78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42" y="42"/>
                  </a:lnTo>
                  <a:lnTo>
                    <a:pt x="42" y="7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108"/>
                  </a:lnTo>
                  <a:lnTo>
                    <a:pt x="54" y="0"/>
                  </a:lnTo>
                  <a:lnTo>
                    <a:pt x="54" y="54"/>
                  </a:lnTo>
                  <a:lnTo>
                    <a:pt x="60" y="42"/>
                  </a:lnTo>
                  <a:lnTo>
                    <a:pt x="60" y="102"/>
                  </a:lnTo>
                  <a:lnTo>
                    <a:pt x="60" y="12"/>
                  </a:lnTo>
                  <a:lnTo>
                    <a:pt x="60" y="48"/>
                  </a:lnTo>
                  <a:lnTo>
                    <a:pt x="66" y="60"/>
                  </a:lnTo>
                  <a:lnTo>
                    <a:pt x="66" y="42"/>
                  </a:lnTo>
                  <a:lnTo>
                    <a:pt x="66" y="84"/>
                  </a:lnTo>
                  <a:lnTo>
                    <a:pt x="72" y="54"/>
                  </a:lnTo>
                  <a:lnTo>
                    <a:pt x="72" y="90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60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60"/>
                  </a:lnTo>
                  <a:lnTo>
                    <a:pt x="84" y="36"/>
                  </a:lnTo>
                  <a:lnTo>
                    <a:pt x="84" y="90"/>
                  </a:lnTo>
                  <a:lnTo>
                    <a:pt x="84" y="66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6" y="66"/>
                  </a:lnTo>
                  <a:lnTo>
                    <a:pt x="96" y="7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72"/>
                  </a:lnTo>
                  <a:lnTo>
                    <a:pt x="102" y="48"/>
                  </a:lnTo>
                  <a:lnTo>
                    <a:pt x="102" y="60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78"/>
                  </a:lnTo>
                  <a:lnTo>
                    <a:pt x="114" y="66"/>
                  </a:lnTo>
                  <a:lnTo>
                    <a:pt x="114" y="78"/>
                  </a:lnTo>
                  <a:lnTo>
                    <a:pt x="114" y="48"/>
                  </a:lnTo>
                  <a:lnTo>
                    <a:pt x="114" y="66"/>
                  </a:lnTo>
                  <a:lnTo>
                    <a:pt x="120" y="60"/>
                  </a:lnTo>
                  <a:lnTo>
                    <a:pt x="120" y="78"/>
                  </a:lnTo>
                  <a:lnTo>
                    <a:pt x="120" y="48"/>
                  </a:lnTo>
                  <a:lnTo>
                    <a:pt x="120" y="66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26" y="24"/>
                  </a:lnTo>
                  <a:lnTo>
                    <a:pt x="126" y="42"/>
                  </a:lnTo>
                  <a:lnTo>
                    <a:pt x="132" y="48"/>
                  </a:lnTo>
                  <a:lnTo>
                    <a:pt x="132" y="84"/>
                  </a:lnTo>
                  <a:lnTo>
                    <a:pt x="132" y="48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48"/>
                  </a:lnTo>
                  <a:lnTo>
                    <a:pt x="144" y="84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50" y="54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56" y="48"/>
                  </a:lnTo>
                  <a:lnTo>
                    <a:pt x="156" y="60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36"/>
                  </a:lnTo>
                  <a:lnTo>
                    <a:pt x="168" y="90"/>
                  </a:lnTo>
                  <a:lnTo>
                    <a:pt x="168" y="30"/>
                  </a:lnTo>
                  <a:lnTo>
                    <a:pt x="168" y="78"/>
                  </a:lnTo>
                  <a:lnTo>
                    <a:pt x="174" y="48"/>
                  </a:lnTo>
                  <a:lnTo>
                    <a:pt x="174" y="84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72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66"/>
                  </a:lnTo>
                  <a:lnTo>
                    <a:pt x="192" y="60"/>
                  </a:lnTo>
                  <a:lnTo>
                    <a:pt x="192" y="84"/>
                  </a:lnTo>
                  <a:lnTo>
                    <a:pt x="192" y="48"/>
                  </a:lnTo>
                  <a:lnTo>
                    <a:pt x="192" y="66"/>
                  </a:lnTo>
                  <a:lnTo>
                    <a:pt x="198" y="48"/>
                  </a:lnTo>
                  <a:lnTo>
                    <a:pt x="198" y="90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62"/>
            <p:cNvSpPr>
              <a:spLocks/>
            </p:cNvSpPr>
            <p:nvPr/>
          </p:nvSpPr>
          <p:spPr bwMode="auto">
            <a:xfrm>
              <a:off x="2257425" y="1562100"/>
              <a:ext cx="323850" cy="171450"/>
            </a:xfrm>
            <a:custGeom>
              <a:avLst/>
              <a:gdLst>
                <a:gd name="T0" fmla="*/ 6 w 204"/>
                <a:gd name="T1" fmla="*/ 66 h 108"/>
                <a:gd name="T2" fmla="*/ 6 w 204"/>
                <a:gd name="T3" fmla="*/ 78 h 108"/>
                <a:gd name="T4" fmla="*/ 12 w 204"/>
                <a:gd name="T5" fmla="*/ 36 h 108"/>
                <a:gd name="T6" fmla="*/ 18 w 204"/>
                <a:gd name="T7" fmla="*/ 42 h 108"/>
                <a:gd name="T8" fmla="*/ 24 w 204"/>
                <a:gd name="T9" fmla="*/ 72 h 108"/>
                <a:gd name="T10" fmla="*/ 30 w 204"/>
                <a:gd name="T11" fmla="*/ 78 h 108"/>
                <a:gd name="T12" fmla="*/ 36 w 204"/>
                <a:gd name="T13" fmla="*/ 60 h 108"/>
                <a:gd name="T14" fmla="*/ 36 w 204"/>
                <a:gd name="T15" fmla="*/ 54 h 108"/>
                <a:gd name="T16" fmla="*/ 42 w 204"/>
                <a:gd name="T17" fmla="*/ 18 h 108"/>
                <a:gd name="T18" fmla="*/ 48 w 204"/>
                <a:gd name="T19" fmla="*/ 72 h 108"/>
                <a:gd name="T20" fmla="*/ 54 w 204"/>
                <a:gd name="T21" fmla="*/ 54 h 108"/>
                <a:gd name="T22" fmla="*/ 54 w 204"/>
                <a:gd name="T23" fmla="*/ 66 h 108"/>
                <a:gd name="T24" fmla="*/ 60 w 204"/>
                <a:gd name="T25" fmla="*/ 36 h 108"/>
                <a:gd name="T26" fmla="*/ 66 w 204"/>
                <a:gd name="T27" fmla="*/ 78 h 108"/>
                <a:gd name="T28" fmla="*/ 72 w 204"/>
                <a:gd name="T29" fmla="*/ 36 h 108"/>
                <a:gd name="T30" fmla="*/ 72 w 204"/>
                <a:gd name="T31" fmla="*/ 66 h 108"/>
                <a:gd name="T32" fmla="*/ 78 w 204"/>
                <a:gd name="T33" fmla="*/ 36 h 108"/>
                <a:gd name="T34" fmla="*/ 84 w 204"/>
                <a:gd name="T35" fmla="*/ 78 h 108"/>
                <a:gd name="T36" fmla="*/ 90 w 204"/>
                <a:gd name="T37" fmla="*/ 54 h 108"/>
                <a:gd name="T38" fmla="*/ 90 w 204"/>
                <a:gd name="T39" fmla="*/ 72 h 108"/>
                <a:gd name="T40" fmla="*/ 96 w 204"/>
                <a:gd name="T41" fmla="*/ 36 h 108"/>
                <a:gd name="T42" fmla="*/ 102 w 204"/>
                <a:gd name="T43" fmla="*/ 84 h 108"/>
                <a:gd name="T44" fmla="*/ 108 w 204"/>
                <a:gd name="T45" fmla="*/ 66 h 108"/>
                <a:gd name="T46" fmla="*/ 108 w 204"/>
                <a:gd name="T47" fmla="*/ 54 h 108"/>
                <a:gd name="T48" fmla="*/ 114 w 204"/>
                <a:gd name="T49" fmla="*/ 0 h 108"/>
                <a:gd name="T50" fmla="*/ 120 w 204"/>
                <a:gd name="T51" fmla="*/ 18 h 108"/>
                <a:gd name="T52" fmla="*/ 126 w 204"/>
                <a:gd name="T53" fmla="*/ 12 h 108"/>
                <a:gd name="T54" fmla="*/ 132 w 204"/>
                <a:gd name="T55" fmla="*/ 78 h 108"/>
                <a:gd name="T56" fmla="*/ 138 w 204"/>
                <a:gd name="T57" fmla="*/ 54 h 108"/>
                <a:gd name="T58" fmla="*/ 138 w 204"/>
                <a:gd name="T59" fmla="*/ 48 h 108"/>
                <a:gd name="T60" fmla="*/ 144 w 204"/>
                <a:gd name="T61" fmla="*/ 66 h 108"/>
                <a:gd name="T62" fmla="*/ 150 w 204"/>
                <a:gd name="T63" fmla="*/ 48 h 108"/>
                <a:gd name="T64" fmla="*/ 156 w 204"/>
                <a:gd name="T65" fmla="*/ 42 h 108"/>
                <a:gd name="T66" fmla="*/ 162 w 204"/>
                <a:gd name="T67" fmla="*/ 90 h 108"/>
                <a:gd name="T68" fmla="*/ 168 w 204"/>
                <a:gd name="T69" fmla="*/ 24 h 108"/>
                <a:gd name="T70" fmla="*/ 174 w 204"/>
                <a:gd name="T71" fmla="*/ 72 h 108"/>
                <a:gd name="T72" fmla="*/ 180 w 204"/>
                <a:gd name="T73" fmla="*/ 42 h 108"/>
                <a:gd name="T74" fmla="*/ 186 w 204"/>
                <a:gd name="T75" fmla="*/ 54 h 108"/>
                <a:gd name="T76" fmla="*/ 186 w 204"/>
                <a:gd name="T77" fmla="*/ 54 h 108"/>
                <a:gd name="T78" fmla="*/ 192 w 204"/>
                <a:gd name="T79" fmla="*/ 18 h 108"/>
                <a:gd name="T80" fmla="*/ 198 w 204"/>
                <a:gd name="T81" fmla="*/ 42 h 108"/>
                <a:gd name="T82" fmla="*/ 204 w 204"/>
                <a:gd name="T83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8">
                  <a:moveTo>
                    <a:pt x="0" y="36"/>
                  </a:moveTo>
                  <a:lnTo>
                    <a:pt x="0" y="54"/>
                  </a:lnTo>
                  <a:lnTo>
                    <a:pt x="6" y="66"/>
                  </a:lnTo>
                  <a:lnTo>
                    <a:pt x="6" y="78"/>
                  </a:lnTo>
                  <a:lnTo>
                    <a:pt x="6" y="36"/>
                  </a:lnTo>
                  <a:lnTo>
                    <a:pt x="6" y="78"/>
                  </a:lnTo>
                  <a:lnTo>
                    <a:pt x="12" y="66"/>
                  </a:lnTo>
                  <a:lnTo>
                    <a:pt x="12" y="78"/>
                  </a:lnTo>
                  <a:lnTo>
                    <a:pt x="12" y="36"/>
                  </a:lnTo>
                  <a:lnTo>
                    <a:pt x="18" y="54"/>
                  </a:lnTo>
                  <a:lnTo>
                    <a:pt x="18" y="72"/>
                  </a:lnTo>
                  <a:lnTo>
                    <a:pt x="18" y="42"/>
                  </a:lnTo>
                  <a:lnTo>
                    <a:pt x="18" y="72"/>
                  </a:lnTo>
                  <a:lnTo>
                    <a:pt x="24" y="60"/>
                  </a:lnTo>
                  <a:lnTo>
                    <a:pt x="24" y="72"/>
                  </a:lnTo>
                  <a:lnTo>
                    <a:pt x="24" y="42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30"/>
                  </a:lnTo>
                  <a:lnTo>
                    <a:pt x="30" y="42"/>
                  </a:lnTo>
                  <a:lnTo>
                    <a:pt x="36" y="60"/>
                  </a:lnTo>
                  <a:lnTo>
                    <a:pt x="36" y="78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42" y="60"/>
                  </a:lnTo>
                  <a:lnTo>
                    <a:pt x="42" y="96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60"/>
                  </a:lnTo>
                  <a:lnTo>
                    <a:pt x="48" y="7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72" y="36"/>
                  </a:lnTo>
                  <a:lnTo>
                    <a:pt x="72" y="84"/>
                  </a:lnTo>
                  <a:lnTo>
                    <a:pt x="72" y="36"/>
                  </a:lnTo>
                  <a:lnTo>
                    <a:pt x="72" y="66"/>
                  </a:lnTo>
                  <a:lnTo>
                    <a:pt x="78" y="60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84" y="54"/>
                  </a:lnTo>
                  <a:lnTo>
                    <a:pt x="84" y="78"/>
                  </a:lnTo>
                  <a:lnTo>
                    <a:pt x="84" y="36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0"/>
                  </a:lnTo>
                  <a:lnTo>
                    <a:pt x="90" y="72"/>
                  </a:lnTo>
                  <a:lnTo>
                    <a:pt x="96" y="60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84"/>
                  </a:lnTo>
                  <a:lnTo>
                    <a:pt x="102" y="3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90"/>
                  </a:lnTo>
                  <a:lnTo>
                    <a:pt x="108" y="30"/>
                  </a:lnTo>
                  <a:lnTo>
                    <a:pt x="108" y="54"/>
                  </a:lnTo>
                  <a:lnTo>
                    <a:pt x="114" y="42"/>
                  </a:lnTo>
                  <a:lnTo>
                    <a:pt x="114" y="102"/>
                  </a:lnTo>
                  <a:lnTo>
                    <a:pt x="114" y="0"/>
                  </a:lnTo>
                  <a:lnTo>
                    <a:pt x="114" y="30"/>
                  </a:lnTo>
                  <a:lnTo>
                    <a:pt x="120" y="66"/>
                  </a:lnTo>
                  <a:lnTo>
                    <a:pt x="120" y="18"/>
                  </a:lnTo>
                  <a:lnTo>
                    <a:pt x="120" y="102"/>
                  </a:lnTo>
                  <a:lnTo>
                    <a:pt x="126" y="90"/>
                  </a:lnTo>
                  <a:lnTo>
                    <a:pt x="126" y="12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8" y="54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48"/>
                  </a:lnTo>
                  <a:lnTo>
                    <a:pt x="144" y="24"/>
                  </a:lnTo>
                  <a:lnTo>
                    <a:pt x="144" y="84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6" y="42"/>
                  </a:lnTo>
                  <a:lnTo>
                    <a:pt x="156" y="66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62" y="66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78"/>
                  </a:lnTo>
                  <a:lnTo>
                    <a:pt x="174" y="66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60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54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54"/>
                  </a:lnTo>
                  <a:lnTo>
                    <a:pt x="192" y="72"/>
                  </a:lnTo>
                  <a:lnTo>
                    <a:pt x="192" y="108"/>
                  </a:lnTo>
                  <a:lnTo>
                    <a:pt x="192" y="18"/>
                  </a:lnTo>
                  <a:lnTo>
                    <a:pt x="192" y="78"/>
                  </a:lnTo>
                  <a:lnTo>
                    <a:pt x="198" y="72"/>
                  </a:lnTo>
                  <a:lnTo>
                    <a:pt x="198" y="42"/>
                  </a:lnTo>
                  <a:lnTo>
                    <a:pt x="198" y="66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36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63"/>
            <p:cNvSpPr>
              <a:spLocks/>
            </p:cNvSpPr>
            <p:nvPr/>
          </p:nvSpPr>
          <p:spPr bwMode="auto">
            <a:xfrm>
              <a:off x="2581275" y="1581150"/>
              <a:ext cx="323850" cy="142875"/>
            </a:xfrm>
            <a:custGeom>
              <a:avLst/>
              <a:gdLst>
                <a:gd name="T0" fmla="*/ 6 w 204"/>
                <a:gd name="T1" fmla="*/ 72 h 90"/>
                <a:gd name="T2" fmla="*/ 12 w 204"/>
                <a:gd name="T3" fmla="*/ 30 h 90"/>
                <a:gd name="T4" fmla="*/ 18 w 204"/>
                <a:gd name="T5" fmla="*/ 54 h 90"/>
                <a:gd name="T6" fmla="*/ 18 w 204"/>
                <a:gd name="T7" fmla="*/ 42 h 90"/>
                <a:gd name="T8" fmla="*/ 24 w 204"/>
                <a:gd name="T9" fmla="*/ 30 h 90"/>
                <a:gd name="T10" fmla="*/ 30 w 204"/>
                <a:gd name="T11" fmla="*/ 60 h 90"/>
                <a:gd name="T12" fmla="*/ 36 w 204"/>
                <a:gd name="T13" fmla="*/ 18 h 90"/>
                <a:gd name="T14" fmla="*/ 42 w 204"/>
                <a:gd name="T15" fmla="*/ 72 h 90"/>
                <a:gd name="T16" fmla="*/ 48 w 204"/>
                <a:gd name="T17" fmla="*/ 24 h 90"/>
                <a:gd name="T18" fmla="*/ 54 w 204"/>
                <a:gd name="T19" fmla="*/ 42 h 90"/>
                <a:gd name="T20" fmla="*/ 54 w 204"/>
                <a:gd name="T21" fmla="*/ 54 h 90"/>
                <a:gd name="T22" fmla="*/ 60 w 204"/>
                <a:gd name="T23" fmla="*/ 6 h 90"/>
                <a:gd name="T24" fmla="*/ 66 w 204"/>
                <a:gd name="T25" fmla="*/ 90 h 90"/>
                <a:gd name="T26" fmla="*/ 72 w 204"/>
                <a:gd name="T27" fmla="*/ 36 h 90"/>
                <a:gd name="T28" fmla="*/ 72 w 204"/>
                <a:gd name="T29" fmla="*/ 42 h 90"/>
                <a:gd name="T30" fmla="*/ 78 w 204"/>
                <a:gd name="T31" fmla="*/ 30 h 90"/>
                <a:gd name="T32" fmla="*/ 84 w 204"/>
                <a:gd name="T33" fmla="*/ 60 h 90"/>
                <a:gd name="T34" fmla="*/ 90 w 204"/>
                <a:gd name="T35" fmla="*/ 48 h 90"/>
                <a:gd name="T36" fmla="*/ 90 w 204"/>
                <a:gd name="T37" fmla="*/ 54 h 90"/>
                <a:gd name="T38" fmla="*/ 96 w 204"/>
                <a:gd name="T39" fmla="*/ 6 h 90"/>
                <a:gd name="T40" fmla="*/ 102 w 204"/>
                <a:gd name="T41" fmla="*/ 66 h 90"/>
                <a:gd name="T42" fmla="*/ 108 w 204"/>
                <a:gd name="T43" fmla="*/ 48 h 90"/>
                <a:gd name="T44" fmla="*/ 108 w 204"/>
                <a:gd name="T45" fmla="*/ 42 h 90"/>
                <a:gd name="T46" fmla="*/ 114 w 204"/>
                <a:gd name="T47" fmla="*/ 30 h 90"/>
                <a:gd name="T48" fmla="*/ 120 w 204"/>
                <a:gd name="T49" fmla="*/ 66 h 90"/>
                <a:gd name="T50" fmla="*/ 126 w 204"/>
                <a:gd name="T51" fmla="*/ 72 h 90"/>
                <a:gd name="T52" fmla="*/ 132 w 204"/>
                <a:gd name="T53" fmla="*/ 42 h 90"/>
                <a:gd name="T54" fmla="*/ 132 w 204"/>
                <a:gd name="T55" fmla="*/ 36 h 90"/>
                <a:gd name="T56" fmla="*/ 138 w 204"/>
                <a:gd name="T57" fmla="*/ 24 h 90"/>
                <a:gd name="T58" fmla="*/ 144 w 204"/>
                <a:gd name="T59" fmla="*/ 66 h 90"/>
                <a:gd name="T60" fmla="*/ 150 w 204"/>
                <a:gd name="T61" fmla="*/ 48 h 90"/>
                <a:gd name="T62" fmla="*/ 150 w 204"/>
                <a:gd name="T63" fmla="*/ 42 h 90"/>
                <a:gd name="T64" fmla="*/ 156 w 204"/>
                <a:gd name="T65" fmla="*/ 18 h 90"/>
                <a:gd name="T66" fmla="*/ 162 w 204"/>
                <a:gd name="T67" fmla="*/ 66 h 90"/>
                <a:gd name="T68" fmla="*/ 168 w 204"/>
                <a:gd name="T69" fmla="*/ 42 h 90"/>
                <a:gd name="T70" fmla="*/ 168 w 204"/>
                <a:gd name="T71" fmla="*/ 54 h 90"/>
                <a:gd name="T72" fmla="*/ 174 w 204"/>
                <a:gd name="T73" fmla="*/ 18 h 90"/>
                <a:gd name="T74" fmla="*/ 180 w 204"/>
                <a:gd name="T75" fmla="*/ 60 h 90"/>
                <a:gd name="T76" fmla="*/ 186 w 204"/>
                <a:gd name="T77" fmla="*/ 60 h 90"/>
                <a:gd name="T78" fmla="*/ 186 w 204"/>
                <a:gd name="T79" fmla="*/ 48 h 90"/>
                <a:gd name="T80" fmla="*/ 192 w 204"/>
                <a:gd name="T81" fmla="*/ 36 h 90"/>
                <a:gd name="T82" fmla="*/ 198 w 204"/>
                <a:gd name="T83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0">
                  <a:moveTo>
                    <a:pt x="0" y="36"/>
                  </a:moveTo>
                  <a:lnTo>
                    <a:pt x="6" y="48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18" y="30"/>
                  </a:lnTo>
                  <a:lnTo>
                    <a:pt x="18" y="42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24" y="30"/>
                  </a:lnTo>
                  <a:lnTo>
                    <a:pt x="24" y="48"/>
                  </a:lnTo>
                  <a:lnTo>
                    <a:pt x="30" y="42"/>
                  </a:lnTo>
                  <a:lnTo>
                    <a:pt x="30" y="60"/>
                  </a:lnTo>
                  <a:lnTo>
                    <a:pt x="30" y="36"/>
                  </a:lnTo>
                  <a:lnTo>
                    <a:pt x="36" y="42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18"/>
                  </a:lnTo>
                  <a:lnTo>
                    <a:pt x="42" y="42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48" y="36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24"/>
                  </a:lnTo>
                  <a:lnTo>
                    <a:pt x="54" y="54"/>
                  </a:lnTo>
                  <a:lnTo>
                    <a:pt x="60" y="30"/>
                  </a:lnTo>
                  <a:lnTo>
                    <a:pt x="60" y="78"/>
                  </a:lnTo>
                  <a:lnTo>
                    <a:pt x="60" y="6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66" y="90"/>
                  </a:lnTo>
                  <a:lnTo>
                    <a:pt x="66" y="0"/>
                  </a:lnTo>
                  <a:lnTo>
                    <a:pt x="66" y="30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54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36"/>
                  </a:lnTo>
                  <a:lnTo>
                    <a:pt x="90" y="54"/>
                  </a:lnTo>
                  <a:lnTo>
                    <a:pt x="96" y="42"/>
                  </a:lnTo>
                  <a:lnTo>
                    <a:pt x="96" y="84"/>
                  </a:lnTo>
                  <a:lnTo>
                    <a:pt x="96" y="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08" y="24"/>
                  </a:lnTo>
                  <a:lnTo>
                    <a:pt x="108" y="42"/>
                  </a:lnTo>
                  <a:lnTo>
                    <a:pt x="114" y="36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36"/>
                  </a:lnTo>
                  <a:lnTo>
                    <a:pt x="120" y="66"/>
                  </a:lnTo>
                  <a:lnTo>
                    <a:pt x="120" y="24"/>
                  </a:lnTo>
                  <a:lnTo>
                    <a:pt x="120" y="36"/>
                  </a:lnTo>
                  <a:lnTo>
                    <a:pt x="126" y="72"/>
                  </a:lnTo>
                  <a:lnTo>
                    <a:pt x="126" y="18"/>
                  </a:lnTo>
                  <a:lnTo>
                    <a:pt x="126" y="30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44" y="36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2"/>
                  </a:lnTo>
                  <a:lnTo>
                    <a:pt x="150" y="48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42"/>
                  </a:lnTo>
                  <a:lnTo>
                    <a:pt x="156" y="24"/>
                  </a:lnTo>
                  <a:lnTo>
                    <a:pt x="156" y="7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62" y="24"/>
                  </a:lnTo>
                  <a:lnTo>
                    <a:pt x="162" y="48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68" y="1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72"/>
                  </a:lnTo>
                  <a:lnTo>
                    <a:pt x="174" y="18"/>
                  </a:lnTo>
                  <a:lnTo>
                    <a:pt x="174" y="36"/>
                  </a:lnTo>
                  <a:lnTo>
                    <a:pt x="180" y="60"/>
                  </a:lnTo>
                  <a:lnTo>
                    <a:pt x="180" y="60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6" y="60"/>
                  </a:lnTo>
                  <a:lnTo>
                    <a:pt x="186" y="66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24"/>
                  </a:lnTo>
                  <a:lnTo>
                    <a:pt x="192" y="60"/>
                  </a:lnTo>
                  <a:lnTo>
                    <a:pt x="192" y="36"/>
                  </a:lnTo>
                  <a:lnTo>
                    <a:pt x="198" y="60"/>
                  </a:lnTo>
                  <a:lnTo>
                    <a:pt x="198" y="78"/>
                  </a:lnTo>
                  <a:lnTo>
                    <a:pt x="198" y="12"/>
                  </a:lnTo>
                  <a:lnTo>
                    <a:pt x="198" y="60"/>
                  </a:lnTo>
                  <a:lnTo>
                    <a:pt x="204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64"/>
            <p:cNvSpPr>
              <a:spLocks/>
            </p:cNvSpPr>
            <p:nvPr/>
          </p:nvSpPr>
          <p:spPr bwMode="auto">
            <a:xfrm>
              <a:off x="2905125" y="1562100"/>
              <a:ext cx="314325" cy="161925"/>
            </a:xfrm>
            <a:custGeom>
              <a:avLst/>
              <a:gdLst>
                <a:gd name="T0" fmla="*/ 0 w 198"/>
                <a:gd name="T1" fmla="*/ 36 h 102"/>
                <a:gd name="T2" fmla="*/ 6 w 198"/>
                <a:gd name="T3" fmla="*/ 78 h 102"/>
                <a:gd name="T4" fmla="*/ 12 w 198"/>
                <a:gd name="T5" fmla="*/ 42 h 102"/>
                <a:gd name="T6" fmla="*/ 12 w 198"/>
                <a:gd name="T7" fmla="*/ 72 h 102"/>
                <a:gd name="T8" fmla="*/ 18 w 198"/>
                <a:gd name="T9" fmla="*/ 48 h 102"/>
                <a:gd name="T10" fmla="*/ 24 w 198"/>
                <a:gd name="T11" fmla="*/ 66 h 102"/>
                <a:gd name="T12" fmla="*/ 30 w 198"/>
                <a:gd name="T13" fmla="*/ 66 h 102"/>
                <a:gd name="T14" fmla="*/ 30 w 198"/>
                <a:gd name="T15" fmla="*/ 48 h 102"/>
                <a:gd name="T16" fmla="*/ 36 w 198"/>
                <a:gd name="T17" fmla="*/ 42 h 102"/>
                <a:gd name="T18" fmla="*/ 42 w 198"/>
                <a:gd name="T19" fmla="*/ 102 h 102"/>
                <a:gd name="T20" fmla="*/ 48 w 198"/>
                <a:gd name="T21" fmla="*/ 48 h 102"/>
                <a:gd name="T22" fmla="*/ 48 w 198"/>
                <a:gd name="T23" fmla="*/ 66 h 102"/>
                <a:gd name="T24" fmla="*/ 54 w 198"/>
                <a:gd name="T25" fmla="*/ 36 h 102"/>
                <a:gd name="T26" fmla="*/ 60 w 198"/>
                <a:gd name="T27" fmla="*/ 48 h 102"/>
                <a:gd name="T28" fmla="*/ 66 w 198"/>
                <a:gd name="T29" fmla="*/ 78 h 102"/>
                <a:gd name="T30" fmla="*/ 72 w 198"/>
                <a:gd name="T31" fmla="*/ 60 h 102"/>
                <a:gd name="T32" fmla="*/ 78 w 198"/>
                <a:gd name="T33" fmla="*/ 66 h 102"/>
                <a:gd name="T34" fmla="*/ 78 w 198"/>
                <a:gd name="T35" fmla="*/ 72 h 102"/>
                <a:gd name="T36" fmla="*/ 84 w 198"/>
                <a:gd name="T37" fmla="*/ 36 h 102"/>
                <a:gd name="T38" fmla="*/ 90 w 198"/>
                <a:gd name="T39" fmla="*/ 72 h 102"/>
                <a:gd name="T40" fmla="*/ 96 w 198"/>
                <a:gd name="T41" fmla="*/ 66 h 102"/>
                <a:gd name="T42" fmla="*/ 96 w 198"/>
                <a:gd name="T43" fmla="*/ 60 h 102"/>
                <a:gd name="T44" fmla="*/ 102 w 198"/>
                <a:gd name="T45" fmla="*/ 42 h 102"/>
                <a:gd name="T46" fmla="*/ 108 w 198"/>
                <a:gd name="T47" fmla="*/ 66 h 102"/>
                <a:gd name="T48" fmla="*/ 114 w 198"/>
                <a:gd name="T49" fmla="*/ 54 h 102"/>
                <a:gd name="T50" fmla="*/ 114 w 198"/>
                <a:gd name="T51" fmla="*/ 54 h 102"/>
                <a:gd name="T52" fmla="*/ 120 w 198"/>
                <a:gd name="T53" fmla="*/ 12 h 102"/>
                <a:gd name="T54" fmla="*/ 126 w 198"/>
                <a:gd name="T55" fmla="*/ 72 h 102"/>
                <a:gd name="T56" fmla="*/ 132 w 198"/>
                <a:gd name="T57" fmla="*/ 36 h 102"/>
                <a:gd name="T58" fmla="*/ 138 w 198"/>
                <a:gd name="T59" fmla="*/ 72 h 102"/>
                <a:gd name="T60" fmla="*/ 144 w 198"/>
                <a:gd name="T61" fmla="*/ 54 h 102"/>
                <a:gd name="T62" fmla="*/ 144 w 198"/>
                <a:gd name="T63" fmla="*/ 66 h 102"/>
                <a:gd name="T64" fmla="*/ 150 w 198"/>
                <a:gd name="T65" fmla="*/ 18 h 102"/>
                <a:gd name="T66" fmla="*/ 156 w 198"/>
                <a:gd name="T67" fmla="*/ 36 h 102"/>
                <a:gd name="T68" fmla="*/ 162 w 198"/>
                <a:gd name="T69" fmla="*/ 90 h 102"/>
                <a:gd name="T70" fmla="*/ 168 w 198"/>
                <a:gd name="T71" fmla="*/ 48 h 102"/>
                <a:gd name="T72" fmla="*/ 174 w 198"/>
                <a:gd name="T73" fmla="*/ 66 h 102"/>
                <a:gd name="T74" fmla="*/ 174 w 198"/>
                <a:gd name="T75" fmla="*/ 48 h 102"/>
                <a:gd name="T76" fmla="*/ 180 w 198"/>
                <a:gd name="T77" fmla="*/ 72 h 102"/>
                <a:gd name="T78" fmla="*/ 186 w 198"/>
                <a:gd name="T79" fmla="*/ 42 h 102"/>
                <a:gd name="T80" fmla="*/ 192 w 198"/>
                <a:gd name="T81" fmla="*/ 78 h 102"/>
                <a:gd name="T82" fmla="*/ 198 w 198"/>
                <a:gd name="T83" fmla="*/ 3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2">
                  <a:moveTo>
                    <a:pt x="0" y="54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54"/>
                  </a:lnTo>
                  <a:lnTo>
                    <a:pt x="6" y="48"/>
                  </a:lnTo>
                  <a:lnTo>
                    <a:pt x="6" y="7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78"/>
                  </a:lnTo>
                  <a:lnTo>
                    <a:pt x="12" y="42"/>
                  </a:lnTo>
                  <a:lnTo>
                    <a:pt x="12" y="72"/>
                  </a:lnTo>
                  <a:lnTo>
                    <a:pt x="18" y="54"/>
                  </a:lnTo>
                  <a:lnTo>
                    <a:pt x="18" y="66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24" y="60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102"/>
                  </a:lnTo>
                  <a:lnTo>
                    <a:pt x="42" y="0"/>
                  </a:lnTo>
                  <a:lnTo>
                    <a:pt x="42" y="72"/>
                  </a:lnTo>
                  <a:lnTo>
                    <a:pt x="48" y="48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42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72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60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60"/>
                  </a:lnTo>
                  <a:lnTo>
                    <a:pt x="72" y="72"/>
                  </a:lnTo>
                  <a:lnTo>
                    <a:pt x="72" y="36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72"/>
                  </a:lnTo>
                  <a:lnTo>
                    <a:pt x="84" y="48"/>
                  </a:lnTo>
                  <a:lnTo>
                    <a:pt x="84" y="84"/>
                  </a:lnTo>
                  <a:lnTo>
                    <a:pt x="84" y="36"/>
                  </a:lnTo>
                  <a:lnTo>
                    <a:pt x="84" y="66"/>
                  </a:lnTo>
                  <a:lnTo>
                    <a:pt x="90" y="54"/>
                  </a:lnTo>
                  <a:lnTo>
                    <a:pt x="90" y="72"/>
                  </a:lnTo>
                  <a:lnTo>
                    <a:pt x="90" y="42"/>
                  </a:lnTo>
                  <a:lnTo>
                    <a:pt x="90" y="6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42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66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102"/>
                  </a:lnTo>
                  <a:lnTo>
                    <a:pt x="114" y="6"/>
                  </a:lnTo>
                  <a:lnTo>
                    <a:pt x="114" y="54"/>
                  </a:lnTo>
                  <a:lnTo>
                    <a:pt x="120" y="60"/>
                  </a:lnTo>
                  <a:lnTo>
                    <a:pt x="120" y="96"/>
                  </a:lnTo>
                  <a:lnTo>
                    <a:pt x="120" y="12"/>
                  </a:lnTo>
                  <a:lnTo>
                    <a:pt x="120" y="90"/>
                  </a:lnTo>
                  <a:lnTo>
                    <a:pt x="126" y="54"/>
                  </a:lnTo>
                  <a:lnTo>
                    <a:pt x="126" y="72"/>
                  </a:lnTo>
                  <a:lnTo>
                    <a:pt x="126" y="42"/>
                  </a:lnTo>
                  <a:lnTo>
                    <a:pt x="126" y="72"/>
                  </a:lnTo>
                  <a:lnTo>
                    <a:pt x="132" y="36"/>
                  </a:lnTo>
                  <a:lnTo>
                    <a:pt x="132" y="78"/>
                  </a:lnTo>
                  <a:lnTo>
                    <a:pt x="132" y="60"/>
                  </a:lnTo>
                  <a:lnTo>
                    <a:pt x="138" y="72"/>
                  </a:lnTo>
                  <a:lnTo>
                    <a:pt x="138" y="42"/>
                  </a:lnTo>
                  <a:lnTo>
                    <a:pt x="138" y="60"/>
                  </a:lnTo>
                  <a:lnTo>
                    <a:pt x="144" y="54"/>
                  </a:lnTo>
                  <a:lnTo>
                    <a:pt x="144" y="78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48"/>
                  </a:lnTo>
                  <a:lnTo>
                    <a:pt x="150" y="90"/>
                  </a:lnTo>
                  <a:lnTo>
                    <a:pt x="150" y="18"/>
                  </a:lnTo>
                  <a:lnTo>
                    <a:pt x="150" y="42"/>
                  </a:lnTo>
                  <a:lnTo>
                    <a:pt x="156" y="66"/>
                  </a:lnTo>
                  <a:lnTo>
                    <a:pt x="156" y="36"/>
                  </a:lnTo>
                  <a:lnTo>
                    <a:pt x="156" y="84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0"/>
                  </a:lnTo>
                  <a:lnTo>
                    <a:pt x="162" y="66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54"/>
                  </a:lnTo>
                  <a:lnTo>
                    <a:pt x="174" y="66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30"/>
                  </a:lnTo>
                  <a:lnTo>
                    <a:pt x="180" y="84"/>
                  </a:lnTo>
                  <a:lnTo>
                    <a:pt x="180" y="72"/>
                  </a:lnTo>
                  <a:lnTo>
                    <a:pt x="186" y="42"/>
                  </a:lnTo>
                  <a:lnTo>
                    <a:pt x="186" y="7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48"/>
                  </a:lnTo>
                  <a:lnTo>
                    <a:pt x="192" y="78"/>
                  </a:lnTo>
                  <a:lnTo>
                    <a:pt x="192" y="48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78"/>
                  </a:lnTo>
                  <a:lnTo>
                    <a:pt x="198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65"/>
            <p:cNvSpPr>
              <a:spLocks/>
            </p:cNvSpPr>
            <p:nvPr/>
          </p:nvSpPr>
          <p:spPr bwMode="auto">
            <a:xfrm>
              <a:off x="3219450" y="1600200"/>
              <a:ext cx="323850" cy="104775"/>
            </a:xfrm>
            <a:custGeom>
              <a:avLst/>
              <a:gdLst>
                <a:gd name="T0" fmla="*/ 6 w 204"/>
                <a:gd name="T1" fmla="*/ 42 h 66"/>
                <a:gd name="T2" fmla="*/ 12 w 204"/>
                <a:gd name="T3" fmla="*/ 54 h 66"/>
                <a:gd name="T4" fmla="*/ 18 w 204"/>
                <a:gd name="T5" fmla="*/ 42 h 66"/>
                <a:gd name="T6" fmla="*/ 18 w 204"/>
                <a:gd name="T7" fmla="*/ 36 h 66"/>
                <a:gd name="T8" fmla="*/ 24 w 204"/>
                <a:gd name="T9" fmla="*/ 48 h 66"/>
                <a:gd name="T10" fmla="*/ 30 w 204"/>
                <a:gd name="T11" fmla="*/ 0 h 66"/>
                <a:gd name="T12" fmla="*/ 36 w 204"/>
                <a:gd name="T13" fmla="*/ 66 h 66"/>
                <a:gd name="T14" fmla="*/ 42 w 204"/>
                <a:gd name="T15" fmla="*/ 18 h 66"/>
                <a:gd name="T16" fmla="*/ 42 w 204"/>
                <a:gd name="T17" fmla="*/ 24 h 66"/>
                <a:gd name="T18" fmla="*/ 48 w 204"/>
                <a:gd name="T19" fmla="*/ 18 h 66"/>
                <a:gd name="T20" fmla="*/ 54 w 204"/>
                <a:gd name="T21" fmla="*/ 18 h 66"/>
                <a:gd name="T22" fmla="*/ 60 w 204"/>
                <a:gd name="T23" fmla="*/ 54 h 66"/>
                <a:gd name="T24" fmla="*/ 66 w 204"/>
                <a:gd name="T25" fmla="*/ 18 h 66"/>
                <a:gd name="T26" fmla="*/ 72 w 204"/>
                <a:gd name="T27" fmla="*/ 48 h 66"/>
                <a:gd name="T28" fmla="*/ 72 w 204"/>
                <a:gd name="T29" fmla="*/ 24 h 66"/>
                <a:gd name="T30" fmla="*/ 78 w 204"/>
                <a:gd name="T31" fmla="*/ 24 h 66"/>
                <a:gd name="T32" fmla="*/ 84 w 204"/>
                <a:gd name="T33" fmla="*/ 48 h 66"/>
                <a:gd name="T34" fmla="*/ 90 w 204"/>
                <a:gd name="T35" fmla="*/ 54 h 66"/>
                <a:gd name="T36" fmla="*/ 96 w 204"/>
                <a:gd name="T37" fmla="*/ 48 h 66"/>
                <a:gd name="T38" fmla="*/ 96 w 204"/>
                <a:gd name="T39" fmla="*/ 42 h 66"/>
                <a:gd name="T40" fmla="*/ 102 w 204"/>
                <a:gd name="T41" fmla="*/ 6 h 66"/>
                <a:gd name="T42" fmla="*/ 108 w 204"/>
                <a:gd name="T43" fmla="*/ 66 h 66"/>
                <a:gd name="T44" fmla="*/ 114 w 204"/>
                <a:gd name="T45" fmla="*/ 48 h 66"/>
                <a:gd name="T46" fmla="*/ 120 w 204"/>
                <a:gd name="T47" fmla="*/ 36 h 66"/>
                <a:gd name="T48" fmla="*/ 120 w 204"/>
                <a:gd name="T49" fmla="*/ 36 h 66"/>
                <a:gd name="T50" fmla="*/ 126 w 204"/>
                <a:gd name="T51" fmla="*/ 18 h 66"/>
                <a:gd name="T52" fmla="*/ 132 w 204"/>
                <a:gd name="T53" fmla="*/ 48 h 66"/>
                <a:gd name="T54" fmla="*/ 138 w 204"/>
                <a:gd name="T55" fmla="*/ 30 h 66"/>
                <a:gd name="T56" fmla="*/ 138 w 204"/>
                <a:gd name="T57" fmla="*/ 18 h 66"/>
                <a:gd name="T58" fmla="*/ 144 w 204"/>
                <a:gd name="T59" fmla="*/ 18 h 66"/>
                <a:gd name="T60" fmla="*/ 150 w 204"/>
                <a:gd name="T61" fmla="*/ 48 h 66"/>
                <a:gd name="T62" fmla="*/ 156 w 204"/>
                <a:gd name="T63" fmla="*/ 18 h 66"/>
                <a:gd name="T64" fmla="*/ 162 w 204"/>
                <a:gd name="T65" fmla="*/ 24 h 66"/>
                <a:gd name="T66" fmla="*/ 162 w 204"/>
                <a:gd name="T67" fmla="*/ 42 h 66"/>
                <a:gd name="T68" fmla="*/ 168 w 204"/>
                <a:gd name="T69" fmla="*/ 12 h 66"/>
                <a:gd name="T70" fmla="*/ 174 w 204"/>
                <a:gd name="T71" fmla="*/ 18 h 66"/>
                <a:gd name="T72" fmla="*/ 180 w 204"/>
                <a:gd name="T73" fmla="*/ 48 h 66"/>
                <a:gd name="T74" fmla="*/ 186 w 204"/>
                <a:gd name="T75" fmla="*/ 42 h 66"/>
                <a:gd name="T76" fmla="*/ 186 w 204"/>
                <a:gd name="T77" fmla="*/ 18 h 66"/>
                <a:gd name="T78" fmla="*/ 192 w 204"/>
                <a:gd name="T79" fmla="*/ 24 h 66"/>
                <a:gd name="T80" fmla="*/ 198 w 204"/>
                <a:gd name="T81" fmla="*/ 48 h 66"/>
                <a:gd name="T82" fmla="*/ 204 w 204"/>
                <a:gd name="T83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66">
                  <a:moveTo>
                    <a:pt x="0" y="24"/>
                  </a:moveTo>
                  <a:lnTo>
                    <a:pt x="6" y="36"/>
                  </a:lnTo>
                  <a:lnTo>
                    <a:pt x="6" y="42"/>
                  </a:lnTo>
                  <a:lnTo>
                    <a:pt x="6" y="18"/>
                  </a:lnTo>
                  <a:lnTo>
                    <a:pt x="12" y="36"/>
                  </a:lnTo>
                  <a:lnTo>
                    <a:pt x="12" y="54"/>
                  </a:lnTo>
                  <a:lnTo>
                    <a:pt x="12" y="12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8" y="18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66"/>
                  </a:lnTo>
                  <a:lnTo>
                    <a:pt x="30" y="0"/>
                  </a:lnTo>
                  <a:lnTo>
                    <a:pt x="30" y="60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36" y="0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2" y="48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48" y="48"/>
                  </a:lnTo>
                  <a:lnTo>
                    <a:pt x="48" y="18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0" y="54"/>
                  </a:lnTo>
                  <a:lnTo>
                    <a:pt x="60" y="18"/>
                  </a:lnTo>
                  <a:lnTo>
                    <a:pt x="60" y="42"/>
                  </a:lnTo>
                  <a:lnTo>
                    <a:pt x="66" y="18"/>
                  </a:lnTo>
                  <a:lnTo>
                    <a:pt x="66" y="48"/>
                  </a:lnTo>
                  <a:lnTo>
                    <a:pt x="66" y="12"/>
                  </a:lnTo>
                  <a:lnTo>
                    <a:pt x="72" y="48"/>
                  </a:lnTo>
                  <a:lnTo>
                    <a:pt x="72" y="54"/>
                  </a:lnTo>
                  <a:lnTo>
                    <a:pt x="72" y="18"/>
                  </a:lnTo>
                  <a:lnTo>
                    <a:pt x="72" y="24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24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12"/>
                  </a:lnTo>
                  <a:lnTo>
                    <a:pt x="96" y="42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2" y="6"/>
                  </a:lnTo>
                  <a:lnTo>
                    <a:pt x="102" y="30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08" y="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14" y="18"/>
                  </a:lnTo>
                  <a:lnTo>
                    <a:pt x="114" y="30"/>
                  </a:lnTo>
                  <a:lnTo>
                    <a:pt x="120" y="36"/>
                  </a:lnTo>
                  <a:lnTo>
                    <a:pt x="120" y="42"/>
                  </a:lnTo>
                  <a:lnTo>
                    <a:pt x="120" y="18"/>
                  </a:lnTo>
                  <a:lnTo>
                    <a:pt x="120" y="36"/>
                  </a:lnTo>
                  <a:lnTo>
                    <a:pt x="126" y="30"/>
                  </a:lnTo>
                  <a:lnTo>
                    <a:pt x="126" y="42"/>
                  </a:lnTo>
                  <a:lnTo>
                    <a:pt x="126" y="18"/>
                  </a:lnTo>
                  <a:lnTo>
                    <a:pt x="126" y="36"/>
                  </a:lnTo>
                  <a:lnTo>
                    <a:pt x="132" y="42"/>
                  </a:lnTo>
                  <a:lnTo>
                    <a:pt x="132" y="48"/>
                  </a:lnTo>
                  <a:lnTo>
                    <a:pt x="132" y="18"/>
                  </a:lnTo>
                  <a:lnTo>
                    <a:pt x="132" y="24"/>
                  </a:lnTo>
                  <a:lnTo>
                    <a:pt x="138" y="30"/>
                  </a:lnTo>
                  <a:lnTo>
                    <a:pt x="138" y="66"/>
                  </a:lnTo>
                  <a:lnTo>
                    <a:pt x="138" y="0"/>
                  </a:lnTo>
                  <a:lnTo>
                    <a:pt x="138" y="18"/>
                  </a:lnTo>
                  <a:lnTo>
                    <a:pt x="144" y="42"/>
                  </a:lnTo>
                  <a:lnTo>
                    <a:pt x="144" y="48"/>
                  </a:lnTo>
                  <a:lnTo>
                    <a:pt x="144" y="18"/>
                  </a:lnTo>
                  <a:lnTo>
                    <a:pt x="144" y="36"/>
                  </a:lnTo>
                  <a:lnTo>
                    <a:pt x="150" y="30"/>
                  </a:lnTo>
                  <a:lnTo>
                    <a:pt x="150" y="48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56" y="1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8" y="36"/>
                  </a:lnTo>
                  <a:lnTo>
                    <a:pt x="168" y="48"/>
                  </a:lnTo>
                  <a:lnTo>
                    <a:pt x="168" y="12"/>
                  </a:lnTo>
                  <a:lnTo>
                    <a:pt x="168" y="30"/>
                  </a:lnTo>
                  <a:lnTo>
                    <a:pt x="174" y="36"/>
                  </a:lnTo>
                  <a:lnTo>
                    <a:pt x="174" y="18"/>
                  </a:lnTo>
                  <a:lnTo>
                    <a:pt x="174" y="54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86" y="42"/>
                  </a:lnTo>
                  <a:lnTo>
                    <a:pt x="186" y="48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92" y="36"/>
                  </a:lnTo>
                  <a:lnTo>
                    <a:pt x="192" y="42"/>
                  </a:lnTo>
                  <a:lnTo>
                    <a:pt x="192" y="24"/>
                  </a:lnTo>
                  <a:lnTo>
                    <a:pt x="192" y="30"/>
                  </a:lnTo>
                  <a:lnTo>
                    <a:pt x="198" y="36"/>
                  </a:lnTo>
                  <a:lnTo>
                    <a:pt x="198" y="4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4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66"/>
            <p:cNvSpPr>
              <a:spLocks/>
            </p:cNvSpPr>
            <p:nvPr/>
          </p:nvSpPr>
          <p:spPr bwMode="auto">
            <a:xfrm>
              <a:off x="3543300" y="1562100"/>
              <a:ext cx="323850" cy="161925"/>
            </a:xfrm>
            <a:custGeom>
              <a:avLst/>
              <a:gdLst>
                <a:gd name="T0" fmla="*/ 6 w 204"/>
                <a:gd name="T1" fmla="*/ 60 h 102"/>
                <a:gd name="T2" fmla="*/ 6 w 204"/>
                <a:gd name="T3" fmla="*/ 48 h 102"/>
                <a:gd name="T4" fmla="*/ 12 w 204"/>
                <a:gd name="T5" fmla="*/ 42 h 102"/>
                <a:gd name="T6" fmla="*/ 18 w 204"/>
                <a:gd name="T7" fmla="*/ 78 h 102"/>
                <a:gd name="T8" fmla="*/ 24 w 204"/>
                <a:gd name="T9" fmla="*/ 48 h 102"/>
                <a:gd name="T10" fmla="*/ 24 w 204"/>
                <a:gd name="T11" fmla="*/ 72 h 102"/>
                <a:gd name="T12" fmla="*/ 30 w 204"/>
                <a:gd name="T13" fmla="*/ 42 h 102"/>
                <a:gd name="T14" fmla="*/ 36 w 204"/>
                <a:gd name="T15" fmla="*/ 72 h 102"/>
                <a:gd name="T16" fmla="*/ 42 w 204"/>
                <a:gd name="T17" fmla="*/ 60 h 102"/>
                <a:gd name="T18" fmla="*/ 48 w 204"/>
                <a:gd name="T19" fmla="*/ 54 h 102"/>
                <a:gd name="T20" fmla="*/ 48 w 204"/>
                <a:gd name="T21" fmla="*/ 66 h 102"/>
                <a:gd name="T22" fmla="*/ 54 w 204"/>
                <a:gd name="T23" fmla="*/ 24 h 102"/>
                <a:gd name="T24" fmla="*/ 60 w 204"/>
                <a:gd name="T25" fmla="*/ 78 h 102"/>
                <a:gd name="T26" fmla="*/ 66 w 204"/>
                <a:gd name="T27" fmla="*/ 42 h 102"/>
                <a:gd name="T28" fmla="*/ 66 w 204"/>
                <a:gd name="T29" fmla="*/ 72 h 102"/>
                <a:gd name="T30" fmla="*/ 72 w 204"/>
                <a:gd name="T31" fmla="*/ 36 h 102"/>
                <a:gd name="T32" fmla="*/ 78 w 204"/>
                <a:gd name="T33" fmla="*/ 48 h 102"/>
                <a:gd name="T34" fmla="*/ 84 w 204"/>
                <a:gd name="T35" fmla="*/ 0 h 102"/>
                <a:gd name="T36" fmla="*/ 90 w 204"/>
                <a:gd name="T37" fmla="*/ 78 h 102"/>
                <a:gd name="T38" fmla="*/ 96 w 204"/>
                <a:gd name="T39" fmla="*/ 54 h 102"/>
                <a:gd name="T40" fmla="*/ 96 w 204"/>
                <a:gd name="T41" fmla="*/ 54 h 102"/>
                <a:gd name="T42" fmla="*/ 102 w 204"/>
                <a:gd name="T43" fmla="*/ 42 h 102"/>
                <a:gd name="T44" fmla="*/ 108 w 204"/>
                <a:gd name="T45" fmla="*/ 42 h 102"/>
                <a:gd name="T46" fmla="*/ 114 w 204"/>
                <a:gd name="T47" fmla="*/ 96 h 102"/>
                <a:gd name="T48" fmla="*/ 120 w 204"/>
                <a:gd name="T49" fmla="*/ 48 h 102"/>
                <a:gd name="T50" fmla="*/ 120 w 204"/>
                <a:gd name="T51" fmla="*/ 72 h 102"/>
                <a:gd name="T52" fmla="*/ 126 w 204"/>
                <a:gd name="T53" fmla="*/ 30 h 102"/>
                <a:gd name="T54" fmla="*/ 132 w 204"/>
                <a:gd name="T55" fmla="*/ 72 h 102"/>
                <a:gd name="T56" fmla="*/ 138 w 204"/>
                <a:gd name="T57" fmla="*/ 54 h 102"/>
                <a:gd name="T58" fmla="*/ 138 w 204"/>
                <a:gd name="T59" fmla="*/ 60 h 102"/>
                <a:gd name="T60" fmla="*/ 144 w 204"/>
                <a:gd name="T61" fmla="*/ 54 h 102"/>
                <a:gd name="T62" fmla="*/ 150 w 204"/>
                <a:gd name="T63" fmla="*/ 36 h 102"/>
                <a:gd name="T64" fmla="*/ 156 w 204"/>
                <a:gd name="T65" fmla="*/ 96 h 102"/>
                <a:gd name="T66" fmla="*/ 162 w 204"/>
                <a:gd name="T67" fmla="*/ 54 h 102"/>
                <a:gd name="T68" fmla="*/ 162 w 204"/>
                <a:gd name="T69" fmla="*/ 72 h 102"/>
                <a:gd name="T70" fmla="*/ 168 w 204"/>
                <a:gd name="T71" fmla="*/ 60 h 102"/>
                <a:gd name="T72" fmla="*/ 174 w 204"/>
                <a:gd name="T73" fmla="*/ 42 h 102"/>
                <a:gd name="T74" fmla="*/ 180 w 204"/>
                <a:gd name="T75" fmla="*/ 72 h 102"/>
                <a:gd name="T76" fmla="*/ 186 w 204"/>
                <a:gd name="T77" fmla="*/ 66 h 102"/>
                <a:gd name="T78" fmla="*/ 186 w 204"/>
                <a:gd name="T79" fmla="*/ 78 h 102"/>
                <a:gd name="T80" fmla="*/ 192 w 204"/>
                <a:gd name="T81" fmla="*/ 36 h 102"/>
                <a:gd name="T82" fmla="*/ 198 w 204"/>
                <a:gd name="T83" fmla="*/ 8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2">
                  <a:moveTo>
                    <a:pt x="0" y="42"/>
                  </a:moveTo>
                  <a:lnTo>
                    <a:pt x="0" y="54"/>
                  </a:lnTo>
                  <a:lnTo>
                    <a:pt x="6" y="60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42"/>
                  </a:lnTo>
                  <a:lnTo>
                    <a:pt x="12" y="66"/>
                  </a:lnTo>
                  <a:lnTo>
                    <a:pt x="18" y="60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48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36" y="48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42" y="60"/>
                  </a:lnTo>
                  <a:lnTo>
                    <a:pt x="42" y="72"/>
                  </a:lnTo>
                  <a:lnTo>
                    <a:pt x="42" y="36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90"/>
                  </a:lnTo>
                  <a:lnTo>
                    <a:pt x="54" y="24"/>
                  </a:lnTo>
                  <a:lnTo>
                    <a:pt x="54" y="84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6" y="42"/>
                  </a:lnTo>
                  <a:lnTo>
                    <a:pt x="66" y="78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60"/>
                  </a:lnTo>
                  <a:lnTo>
                    <a:pt x="78" y="48"/>
                  </a:lnTo>
                  <a:lnTo>
                    <a:pt x="84" y="60"/>
                  </a:lnTo>
                  <a:lnTo>
                    <a:pt x="84" y="102"/>
                  </a:lnTo>
                  <a:lnTo>
                    <a:pt x="84" y="0"/>
                  </a:lnTo>
                  <a:lnTo>
                    <a:pt x="84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6"/>
                  </a:lnTo>
                  <a:lnTo>
                    <a:pt x="90" y="42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54"/>
                  </a:lnTo>
                  <a:lnTo>
                    <a:pt x="102" y="48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54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84"/>
                  </a:lnTo>
                  <a:lnTo>
                    <a:pt x="114" y="60"/>
                  </a:lnTo>
                  <a:lnTo>
                    <a:pt x="114" y="96"/>
                  </a:lnTo>
                  <a:lnTo>
                    <a:pt x="114" y="18"/>
                  </a:lnTo>
                  <a:lnTo>
                    <a:pt x="114" y="78"/>
                  </a:lnTo>
                  <a:lnTo>
                    <a:pt x="120" y="48"/>
                  </a:lnTo>
                  <a:lnTo>
                    <a:pt x="120" y="72"/>
                  </a:lnTo>
                  <a:lnTo>
                    <a:pt x="120" y="42"/>
                  </a:lnTo>
                  <a:lnTo>
                    <a:pt x="120" y="72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26" y="30"/>
                  </a:lnTo>
                  <a:lnTo>
                    <a:pt x="126" y="48"/>
                  </a:lnTo>
                  <a:lnTo>
                    <a:pt x="132" y="66"/>
                  </a:lnTo>
                  <a:lnTo>
                    <a:pt x="132" y="72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8" y="54"/>
                  </a:lnTo>
                  <a:lnTo>
                    <a:pt x="138" y="78"/>
                  </a:lnTo>
                  <a:lnTo>
                    <a:pt x="138" y="36"/>
                  </a:lnTo>
                  <a:lnTo>
                    <a:pt x="138" y="60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50" y="54"/>
                  </a:lnTo>
                  <a:lnTo>
                    <a:pt x="150" y="72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6" y="54"/>
                  </a:lnTo>
                  <a:lnTo>
                    <a:pt x="156" y="96"/>
                  </a:lnTo>
                  <a:lnTo>
                    <a:pt x="156" y="18"/>
                  </a:lnTo>
                  <a:lnTo>
                    <a:pt x="156" y="36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6"/>
                  </a:lnTo>
                  <a:lnTo>
                    <a:pt x="162" y="72"/>
                  </a:lnTo>
                  <a:lnTo>
                    <a:pt x="168" y="78"/>
                  </a:lnTo>
                  <a:lnTo>
                    <a:pt x="168" y="42"/>
                  </a:lnTo>
                  <a:lnTo>
                    <a:pt x="168" y="60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0" y="48"/>
                  </a:lnTo>
                  <a:lnTo>
                    <a:pt x="180" y="54"/>
                  </a:lnTo>
                  <a:lnTo>
                    <a:pt x="186" y="66"/>
                  </a:lnTo>
                  <a:lnTo>
                    <a:pt x="186" y="78"/>
                  </a:lnTo>
                  <a:lnTo>
                    <a:pt x="186" y="36"/>
                  </a:lnTo>
                  <a:lnTo>
                    <a:pt x="186" y="78"/>
                  </a:lnTo>
                  <a:lnTo>
                    <a:pt x="192" y="54"/>
                  </a:lnTo>
                  <a:lnTo>
                    <a:pt x="192" y="72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84"/>
                  </a:lnTo>
                  <a:lnTo>
                    <a:pt x="198" y="72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67"/>
            <p:cNvSpPr>
              <a:spLocks/>
            </p:cNvSpPr>
            <p:nvPr/>
          </p:nvSpPr>
          <p:spPr bwMode="auto">
            <a:xfrm>
              <a:off x="3867150" y="1562100"/>
              <a:ext cx="304800" cy="161925"/>
            </a:xfrm>
            <a:custGeom>
              <a:avLst/>
              <a:gdLst>
                <a:gd name="T0" fmla="*/ 0 w 192"/>
                <a:gd name="T1" fmla="*/ 36 h 102"/>
                <a:gd name="T2" fmla="*/ 6 w 192"/>
                <a:gd name="T3" fmla="*/ 72 h 102"/>
                <a:gd name="T4" fmla="*/ 12 w 192"/>
                <a:gd name="T5" fmla="*/ 54 h 102"/>
                <a:gd name="T6" fmla="*/ 12 w 192"/>
                <a:gd name="T7" fmla="*/ 48 h 102"/>
                <a:gd name="T8" fmla="*/ 18 w 192"/>
                <a:gd name="T9" fmla="*/ 36 h 102"/>
                <a:gd name="T10" fmla="*/ 24 w 192"/>
                <a:gd name="T11" fmla="*/ 48 h 102"/>
                <a:gd name="T12" fmla="*/ 30 w 192"/>
                <a:gd name="T13" fmla="*/ 90 h 102"/>
                <a:gd name="T14" fmla="*/ 36 w 192"/>
                <a:gd name="T15" fmla="*/ 84 h 102"/>
                <a:gd name="T16" fmla="*/ 36 w 192"/>
                <a:gd name="T17" fmla="*/ 60 h 102"/>
                <a:gd name="T18" fmla="*/ 42 w 192"/>
                <a:gd name="T19" fmla="*/ 42 h 102"/>
                <a:gd name="T20" fmla="*/ 48 w 192"/>
                <a:gd name="T21" fmla="*/ 78 h 102"/>
                <a:gd name="T22" fmla="*/ 54 w 192"/>
                <a:gd name="T23" fmla="*/ 66 h 102"/>
                <a:gd name="T24" fmla="*/ 54 w 192"/>
                <a:gd name="T25" fmla="*/ 48 h 102"/>
                <a:gd name="T26" fmla="*/ 60 w 192"/>
                <a:gd name="T27" fmla="*/ 54 h 102"/>
                <a:gd name="T28" fmla="*/ 66 w 192"/>
                <a:gd name="T29" fmla="*/ 42 h 102"/>
                <a:gd name="T30" fmla="*/ 72 w 192"/>
                <a:gd name="T31" fmla="*/ 72 h 102"/>
                <a:gd name="T32" fmla="*/ 78 w 192"/>
                <a:gd name="T33" fmla="*/ 66 h 102"/>
                <a:gd name="T34" fmla="*/ 78 w 192"/>
                <a:gd name="T35" fmla="*/ 54 h 102"/>
                <a:gd name="T36" fmla="*/ 84 w 192"/>
                <a:gd name="T37" fmla="*/ 36 h 102"/>
                <a:gd name="T38" fmla="*/ 90 w 192"/>
                <a:gd name="T39" fmla="*/ 36 h 102"/>
                <a:gd name="T40" fmla="*/ 96 w 192"/>
                <a:gd name="T41" fmla="*/ 78 h 102"/>
                <a:gd name="T42" fmla="*/ 102 w 192"/>
                <a:gd name="T43" fmla="*/ 48 h 102"/>
                <a:gd name="T44" fmla="*/ 102 w 192"/>
                <a:gd name="T45" fmla="*/ 54 h 102"/>
                <a:gd name="T46" fmla="*/ 108 w 192"/>
                <a:gd name="T47" fmla="*/ 24 h 102"/>
                <a:gd name="T48" fmla="*/ 114 w 192"/>
                <a:gd name="T49" fmla="*/ 72 h 102"/>
                <a:gd name="T50" fmla="*/ 120 w 192"/>
                <a:gd name="T51" fmla="*/ 66 h 102"/>
                <a:gd name="T52" fmla="*/ 126 w 192"/>
                <a:gd name="T53" fmla="*/ 54 h 102"/>
                <a:gd name="T54" fmla="*/ 126 w 192"/>
                <a:gd name="T55" fmla="*/ 54 h 102"/>
                <a:gd name="T56" fmla="*/ 132 w 192"/>
                <a:gd name="T57" fmla="*/ 42 h 102"/>
                <a:gd name="T58" fmla="*/ 138 w 192"/>
                <a:gd name="T59" fmla="*/ 66 h 102"/>
                <a:gd name="T60" fmla="*/ 144 w 192"/>
                <a:gd name="T61" fmla="*/ 60 h 102"/>
                <a:gd name="T62" fmla="*/ 144 w 192"/>
                <a:gd name="T63" fmla="*/ 72 h 102"/>
                <a:gd name="T64" fmla="*/ 150 w 192"/>
                <a:gd name="T65" fmla="*/ 42 h 102"/>
                <a:gd name="T66" fmla="*/ 156 w 192"/>
                <a:gd name="T67" fmla="*/ 78 h 102"/>
                <a:gd name="T68" fmla="*/ 162 w 192"/>
                <a:gd name="T69" fmla="*/ 54 h 102"/>
                <a:gd name="T70" fmla="*/ 162 w 192"/>
                <a:gd name="T71" fmla="*/ 42 h 102"/>
                <a:gd name="T72" fmla="*/ 168 w 192"/>
                <a:gd name="T73" fmla="*/ 42 h 102"/>
                <a:gd name="T74" fmla="*/ 174 w 192"/>
                <a:gd name="T75" fmla="*/ 102 h 102"/>
                <a:gd name="T76" fmla="*/ 180 w 192"/>
                <a:gd name="T77" fmla="*/ 66 h 102"/>
                <a:gd name="T78" fmla="*/ 180 w 192"/>
                <a:gd name="T79" fmla="*/ 66 h 102"/>
                <a:gd name="T80" fmla="*/ 186 w 192"/>
                <a:gd name="T81" fmla="*/ 36 h 102"/>
                <a:gd name="T82" fmla="*/ 192 w 192"/>
                <a:gd name="T83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02">
                  <a:moveTo>
                    <a:pt x="0" y="48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42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78"/>
                  </a:lnTo>
                  <a:lnTo>
                    <a:pt x="12" y="30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54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84"/>
                  </a:lnTo>
                  <a:lnTo>
                    <a:pt x="30" y="90"/>
                  </a:lnTo>
                  <a:lnTo>
                    <a:pt x="30" y="18"/>
                  </a:lnTo>
                  <a:lnTo>
                    <a:pt x="30" y="60"/>
                  </a:lnTo>
                  <a:lnTo>
                    <a:pt x="36" y="84"/>
                  </a:lnTo>
                  <a:lnTo>
                    <a:pt x="36" y="90"/>
                  </a:lnTo>
                  <a:lnTo>
                    <a:pt x="36" y="24"/>
                  </a:lnTo>
                  <a:lnTo>
                    <a:pt x="36" y="60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2"/>
                  </a:lnTo>
                  <a:lnTo>
                    <a:pt x="48" y="54"/>
                  </a:lnTo>
                  <a:lnTo>
                    <a:pt x="54" y="66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72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48"/>
                  </a:lnTo>
                  <a:lnTo>
                    <a:pt x="84" y="72"/>
                  </a:lnTo>
                  <a:lnTo>
                    <a:pt x="84" y="36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0" y="36"/>
                  </a:lnTo>
                  <a:lnTo>
                    <a:pt x="90" y="60"/>
                  </a:lnTo>
                  <a:lnTo>
                    <a:pt x="96" y="48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48"/>
                  </a:lnTo>
                  <a:lnTo>
                    <a:pt x="102" y="102"/>
                  </a:lnTo>
                  <a:lnTo>
                    <a:pt x="102" y="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84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14" y="42"/>
                  </a:lnTo>
                  <a:lnTo>
                    <a:pt x="114" y="72"/>
                  </a:lnTo>
                  <a:lnTo>
                    <a:pt x="114" y="66"/>
                  </a:lnTo>
                  <a:lnTo>
                    <a:pt x="120" y="54"/>
                  </a:lnTo>
                  <a:lnTo>
                    <a:pt x="120" y="66"/>
                  </a:lnTo>
                  <a:lnTo>
                    <a:pt x="120" y="42"/>
                  </a:lnTo>
                  <a:lnTo>
                    <a:pt x="120" y="60"/>
                  </a:lnTo>
                  <a:lnTo>
                    <a:pt x="126" y="54"/>
                  </a:lnTo>
                  <a:lnTo>
                    <a:pt x="126" y="66"/>
                  </a:lnTo>
                  <a:lnTo>
                    <a:pt x="126" y="48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48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44" y="72"/>
                  </a:lnTo>
                  <a:lnTo>
                    <a:pt x="144" y="42"/>
                  </a:lnTo>
                  <a:lnTo>
                    <a:pt x="144" y="72"/>
                  </a:lnTo>
                  <a:lnTo>
                    <a:pt x="150" y="60"/>
                  </a:lnTo>
                  <a:lnTo>
                    <a:pt x="150" y="72"/>
                  </a:lnTo>
                  <a:lnTo>
                    <a:pt x="150" y="42"/>
                  </a:lnTo>
                  <a:lnTo>
                    <a:pt x="150" y="60"/>
                  </a:lnTo>
                  <a:lnTo>
                    <a:pt x="156" y="66"/>
                  </a:lnTo>
                  <a:lnTo>
                    <a:pt x="156" y="78"/>
                  </a:lnTo>
                  <a:lnTo>
                    <a:pt x="156" y="36"/>
                  </a:lnTo>
                  <a:lnTo>
                    <a:pt x="156" y="48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60"/>
                  </a:lnTo>
                  <a:lnTo>
                    <a:pt x="168" y="72"/>
                  </a:lnTo>
                  <a:lnTo>
                    <a:pt x="168" y="4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102"/>
                  </a:lnTo>
                  <a:lnTo>
                    <a:pt x="174" y="6"/>
                  </a:lnTo>
                  <a:lnTo>
                    <a:pt x="174" y="9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80" y="36"/>
                  </a:lnTo>
                  <a:lnTo>
                    <a:pt x="180" y="66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36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92" y="5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68"/>
            <p:cNvSpPr>
              <a:spLocks/>
            </p:cNvSpPr>
            <p:nvPr/>
          </p:nvSpPr>
          <p:spPr bwMode="auto">
            <a:xfrm>
              <a:off x="4171950" y="1400175"/>
              <a:ext cx="333375" cy="447675"/>
            </a:xfrm>
            <a:custGeom>
              <a:avLst/>
              <a:gdLst>
                <a:gd name="T0" fmla="*/ 6 w 210"/>
                <a:gd name="T1" fmla="*/ 150 h 282"/>
                <a:gd name="T2" fmla="*/ 12 w 210"/>
                <a:gd name="T3" fmla="*/ 138 h 282"/>
                <a:gd name="T4" fmla="*/ 18 w 210"/>
                <a:gd name="T5" fmla="*/ 144 h 282"/>
                <a:gd name="T6" fmla="*/ 24 w 210"/>
                <a:gd name="T7" fmla="*/ 132 h 282"/>
                <a:gd name="T8" fmla="*/ 30 w 210"/>
                <a:gd name="T9" fmla="*/ 186 h 282"/>
                <a:gd name="T10" fmla="*/ 36 w 210"/>
                <a:gd name="T11" fmla="*/ 150 h 282"/>
                <a:gd name="T12" fmla="*/ 36 w 210"/>
                <a:gd name="T13" fmla="*/ 156 h 282"/>
                <a:gd name="T14" fmla="*/ 42 w 210"/>
                <a:gd name="T15" fmla="*/ 150 h 282"/>
                <a:gd name="T16" fmla="*/ 48 w 210"/>
                <a:gd name="T17" fmla="*/ 186 h 282"/>
                <a:gd name="T18" fmla="*/ 54 w 210"/>
                <a:gd name="T19" fmla="*/ 156 h 282"/>
                <a:gd name="T20" fmla="*/ 54 w 210"/>
                <a:gd name="T21" fmla="*/ 168 h 282"/>
                <a:gd name="T22" fmla="*/ 60 w 210"/>
                <a:gd name="T23" fmla="*/ 168 h 282"/>
                <a:gd name="T24" fmla="*/ 66 w 210"/>
                <a:gd name="T25" fmla="*/ 180 h 282"/>
                <a:gd name="T26" fmla="*/ 72 w 210"/>
                <a:gd name="T27" fmla="*/ 144 h 282"/>
                <a:gd name="T28" fmla="*/ 78 w 210"/>
                <a:gd name="T29" fmla="*/ 144 h 282"/>
                <a:gd name="T30" fmla="*/ 84 w 210"/>
                <a:gd name="T31" fmla="*/ 174 h 282"/>
                <a:gd name="T32" fmla="*/ 90 w 210"/>
                <a:gd name="T33" fmla="*/ 144 h 282"/>
                <a:gd name="T34" fmla="*/ 90 w 210"/>
                <a:gd name="T35" fmla="*/ 180 h 282"/>
                <a:gd name="T36" fmla="*/ 96 w 210"/>
                <a:gd name="T37" fmla="*/ 114 h 282"/>
                <a:gd name="T38" fmla="*/ 102 w 210"/>
                <a:gd name="T39" fmla="*/ 180 h 282"/>
                <a:gd name="T40" fmla="*/ 108 w 210"/>
                <a:gd name="T41" fmla="*/ 150 h 282"/>
                <a:gd name="T42" fmla="*/ 108 w 210"/>
                <a:gd name="T43" fmla="*/ 162 h 282"/>
                <a:gd name="T44" fmla="*/ 114 w 210"/>
                <a:gd name="T45" fmla="*/ 126 h 282"/>
                <a:gd name="T46" fmla="*/ 120 w 210"/>
                <a:gd name="T47" fmla="*/ 174 h 282"/>
                <a:gd name="T48" fmla="*/ 126 w 210"/>
                <a:gd name="T49" fmla="*/ 234 h 282"/>
                <a:gd name="T50" fmla="*/ 132 w 210"/>
                <a:gd name="T51" fmla="*/ 162 h 282"/>
                <a:gd name="T52" fmla="*/ 132 w 210"/>
                <a:gd name="T53" fmla="*/ 180 h 282"/>
                <a:gd name="T54" fmla="*/ 138 w 210"/>
                <a:gd name="T55" fmla="*/ 84 h 282"/>
                <a:gd name="T56" fmla="*/ 144 w 210"/>
                <a:gd name="T57" fmla="*/ 120 h 282"/>
                <a:gd name="T58" fmla="*/ 150 w 210"/>
                <a:gd name="T59" fmla="*/ 132 h 282"/>
                <a:gd name="T60" fmla="*/ 156 w 210"/>
                <a:gd name="T61" fmla="*/ 180 h 282"/>
                <a:gd name="T62" fmla="*/ 162 w 210"/>
                <a:gd name="T63" fmla="*/ 150 h 282"/>
                <a:gd name="T64" fmla="*/ 162 w 210"/>
                <a:gd name="T65" fmla="*/ 168 h 282"/>
                <a:gd name="T66" fmla="*/ 168 w 210"/>
                <a:gd name="T67" fmla="*/ 126 h 282"/>
                <a:gd name="T68" fmla="*/ 174 w 210"/>
                <a:gd name="T69" fmla="*/ 174 h 282"/>
                <a:gd name="T70" fmla="*/ 180 w 210"/>
                <a:gd name="T71" fmla="*/ 174 h 282"/>
                <a:gd name="T72" fmla="*/ 186 w 210"/>
                <a:gd name="T73" fmla="*/ 156 h 282"/>
                <a:gd name="T74" fmla="*/ 186 w 210"/>
                <a:gd name="T75" fmla="*/ 156 h 282"/>
                <a:gd name="T76" fmla="*/ 192 w 210"/>
                <a:gd name="T77" fmla="*/ 144 h 282"/>
                <a:gd name="T78" fmla="*/ 198 w 210"/>
                <a:gd name="T79" fmla="*/ 174 h 282"/>
                <a:gd name="T80" fmla="*/ 204 w 210"/>
                <a:gd name="T81" fmla="*/ 156 h 282"/>
                <a:gd name="T82" fmla="*/ 204 w 210"/>
                <a:gd name="T83" fmla="*/ 16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282">
                  <a:moveTo>
                    <a:pt x="0" y="156"/>
                  </a:moveTo>
                  <a:lnTo>
                    <a:pt x="6" y="168"/>
                  </a:lnTo>
                  <a:lnTo>
                    <a:pt x="6" y="150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12" y="138"/>
                  </a:lnTo>
                  <a:lnTo>
                    <a:pt x="12" y="180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18" y="186"/>
                  </a:lnTo>
                  <a:lnTo>
                    <a:pt x="24" y="144"/>
                  </a:lnTo>
                  <a:lnTo>
                    <a:pt x="24" y="132"/>
                  </a:lnTo>
                  <a:lnTo>
                    <a:pt x="24" y="168"/>
                  </a:lnTo>
                  <a:lnTo>
                    <a:pt x="30" y="162"/>
                  </a:lnTo>
                  <a:lnTo>
                    <a:pt x="30" y="186"/>
                  </a:lnTo>
                  <a:lnTo>
                    <a:pt x="30" y="138"/>
                  </a:lnTo>
                  <a:lnTo>
                    <a:pt x="30" y="168"/>
                  </a:lnTo>
                  <a:lnTo>
                    <a:pt x="36" y="150"/>
                  </a:lnTo>
                  <a:lnTo>
                    <a:pt x="36" y="174"/>
                  </a:lnTo>
                  <a:lnTo>
                    <a:pt x="36" y="144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42" y="168"/>
                  </a:lnTo>
                  <a:lnTo>
                    <a:pt x="42" y="150"/>
                  </a:lnTo>
                  <a:lnTo>
                    <a:pt x="42" y="150"/>
                  </a:lnTo>
                  <a:lnTo>
                    <a:pt x="48" y="162"/>
                  </a:lnTo>
                  <a:lnTo>
                    <a:pt x="48" y="186"/>
                  </a:lnTo>
                  <a:lnTo>
                    <a:pt x="48" y="138"/>
                  </a:lnTo>
                  <a:lnTo>
                    <a:pt x="48" y="150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60" y="144"/>
                  </a:lnTo>
                  <a:lnTo>
                    <a:pt x="60" y="180"/>
                  </a:lnTo>
                  <a:lnTo>
                    <a:pt x="60" y="168"/>
                  </a:lnTo>
                  <a:lnTo>
                    <a:pt x="66" y="150"/>
                  </a:lnTo>
                  <a:lnTo>
                    <a:pt x="66" y="138"/>
                  </a:lnTo>
                  <a:lnTo>
                    <a:pt x="66" y="180"/>
                  </a:lnTo>
                  <a:lnTo>
                    <a:pt x="72" y="156"/>
                  </a:lnTo>
                  <a:lnTo>
                    <a:pt x="72" y="168"/>
                  </a:lnTo>
                  <a:lnTo>
                    <a:pt x="72" y="144"/>
                  </a:lnTo>
                  <a:lnTo>
                    <a:pt x="72" y="162"/>
                  </a:lnTo>
                  <a:lnTo>
                    <a:pt x="78" y="150"/>
                  </a:lnTo>
                  <a:lnTo>
                    <a:pt x="78" y="144"/>
                  </a:lnTo>
                  <a:lnTo>
                    <a:pt x="78" y="180"/>
                  </a:lnTo>
                  <a:lnTo>
                    <a:pt x="84" y="144"/>
                  </a:lnTo>
                  <a:lnTo>
                    <a:pt x="84" y="174"/>
                  </a:lnTo>
                  <a:lnTo>
                    <a:pt x="84" y="138"/>
                  </a:lnTo>
                  <a:lnTo>
                    <a:pt x="84" y="156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6" y="156"/>
                  </a:lnTo>
                  <a:lnTo>
                    <a:pt x="96" y="198"/>
                  </a:lnTo>
                  <a:lnTo>
                    <a:pt x="96" y="114"/>
                  </a:lnTo>
                  <a:lnTo>
                    <a:pt x="96" y="162"/>
                  </a:lnTo>
                  <a:lnTo>
                    <a:pt x="102" y="156"/>
                  </a:lnTo>
                  <a:lnTo>
                    <a:pt x="102" y="180"/>
                  </a:lnTo>
                  <a:lnTo>
                    <a:pt x="102" y="132"/>
                  </a:lnTo>
                  <a:lnTo>
                    <a:pt x="102" y="174"/>
                  </a:lnTo>
                  <a:lnTo>
                    <a:pt x="108" y="150"/>
                  </a:lnTo>
                  <a:lnTo>
                    <a:pt x="108" y="180"/>
                  </a:lnTo>
                  <a:lnTo>
                    <a:pt x="108" y="138"/>
                  </a:lnTo>
                  <a:lnTo>
                    <a:pt x="108" y="162"/>
                  </a:lnTo>
                  <a:lnTo>
                    <a:pt x="114" y="156"/>
                  </a:lnTo>
                  <a:lnTo>
                    <a:pt x="114" y="186"/>
                  </a:lnTo>
                  <a:lnTo>
                    <a:pt x="114" y="126"/>
                  </a:lnTo>
                  <a:lnTo>
                    <a:pt x="114" y="162"/>
                  </a:lnTo>
                  <a:lnTo>
                    <a:pt x="120" y="150"/>
                  </a:lnTo>
                  <a:lnTo>
                    <a:pt x="120" y="174"/>
                  </a:lnTo>
                  <a:lnTo>
                    <a:pt x="120" y="138"/>
                  </a:lnTo>
                  <a:lnTo>
                    <a:pt x="126" y="168"/>
                  </a:lnTo>
                  <a:lnTo>
                    <a:pt x="126" y="234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32" y="162"/>
                  </a:lnTo>
                  <a:lnTo>
                    <a:pt x="132" y="282"/>
                  </a:lnTo>
                  <a:lnTo>
                    <a:pt x="132" y="0"/>
                  </a:lnTo>
                  <a:lnTo>
                    <a:pt x="132" y="180"/>
                  </a:lnTo>
                  <a:lnTo>
                    <a:pt x="138" y="174"/>
                  </a:lnTo>
                  <a:lnTo>
                    <a:pt x="138" y="210"/>
                  </a:lnTo>
                  <a:lnTo>
                    <a:pt x="138" y="84"/>
                  </a:lnTo>
                  <a:lnTo>
                    <a:pt x="138" y="168"/>
                  </a:lnTo>
                  <a:lnTo>
                    <a:pt x="144" y="216"/>
                  </a:lnTo>
                  <a:lnTo>
                    <a:pt x="144" y="120"/>
                  </a:lnTo>
                  <a:lnTo>
                    <a:pt x="144" y="174"/>
                  </a:lnTo>
                  <a:lnTo>
                    <a:pt x="150" y="192"/>
                  </a:lnTo>
                  <a:lnTo>
                    <a:pt x="150" y="132"/>
                  </a:lnTo>
                  <a:lnTo>
                    <a:pt x="150" y="144"/>
                  </a:lnTo>
                  <a:lnTo>
                    <a:pt x="156" y="168"/>
                  </a:lnTo>
                  <a:lnTo>
                    <a:pt x="156" y="180"/>
                  </a:lnTo>
                  <a:lnTo>
                    <a:pt x="156" y="132"/>
                  </a:lnTo>
                  <a:lnTo>
                    <a:pt x="156" y="156"/>
                  </a:lnTo>
                  <a:lnTo>
                    <a:pt x="162" y="150"/>
                  </a:lnTo>
                  <a:lnTo>
                    <a:pt x="162" y="180"/>
                  </a:lnTo>
                  <a:lnTo>
                    <a:pt x="162" y="144"/>
                  </a:lnTo>
                  <a:lnTo>
                    <a:pt x="162" y="168"/>
                  </a:lnTo>
                  <a:lnTo>
                    <a:pt x="168" y="156"/>
                  </a:lnTo>
                  <a:lnTo>
                    <a:pt x="168" y="192"/>
                  </a:lnTo>
                  <a:lnTo>
                    <a:pt x="168" y="126"/>
                  </a:lnTo>
                  <a:lnTo>
                    <a:pt x="168" y="168"/>
                  </a:lnTo>
                  <a:lnTo>
                    <a:pt x="174" y="156"/>
                  </a:lnTo>
                  <a:lnTo>
                    <a:pt x="174" y="174"/>
                  </a:lnTo>
                  <a:lnTo>
                    <a:pt x="174" y="150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0" y="144"/>
                  </a:lnTo>
                  <a:lnTo>
                    <a:pt x="180" y="162"/>
                  </a:lnTo>
                  <a:lnTo>
                    <a:pt x="186" y="156"/>
                  </a:lnTo>
                  <a:lnTo>
                    <a:pt x="186" y="174"/>
                  </a:lnTo>
                  <a:lnTo>
                    <a:pt x="186" y="144"/>
                  </a:lnTo>
                  <a:lnTo>
                    <a:pt x="186" y="156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92" y="144"/>
                  </a:lnTo>
                  <a:lnTo>
                    <a:pt x="192" y="150"/>
                  </a:lnTo>
                  <a:lnTo>
                    <a:pt x="198" y="156"/>
                  </a:lnTo>
                  <a:lnTo>
                    <a:pt x="198" y="174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204" y="156"/>
                  </a:lnTo>
                  <a:lnTo>
                    <a:pt x="204" y="180"/>
                  </a:lnTo>
                  <a:lnTo>
                    <a:pt x="204" y="144"/>
                  </a:lnTo>
                  <a:lnTo>
                    <a:pt x="204" y="162"/>
                  </a:lnTo>
                  <a:lnTo>
                    <a:pt x="210" y="168"/>
                  </a:lnTo>
                  <a:lnTo>
                    <a:pt x="210" y="18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69"/>
            <p:cNvSpPr>
              <a:spLocks/>
            </p:cNvSpPr>
            <p:nvPr/>
          </p:nvSpPr>
          <p:spPr bwMode="auto">
            <a:xfrm>
              <a:off x="4505325" y="1581150"/>
              <a:ext cx="323850" cy="133350"/>
            </a:xfrm>
            <a:custGeom>
              <a:avLst/>
              <a:gdLst>
                <a:gd name="T0" fmla="*/ 0 w 204"/>
                <a:gd name="T1" fmla="*/ 30 h 84"/>
                <a:gd name="T2" fmla="*/ 6 w 204"/>
                <a:gd name="T3" fmla="*/ 60 h 84"/>
                <a:gd name="T4" fmla="*/ 12 w 204"/>
                <a:gd name="T5" fmla="*/ 48 h 84"/>
                <a:gd name="T6" fmla="*/ 18 w 204"/>
                <a:gd name="T7" fmla="*/ 24 h 84"/>
                <a:gd name="T8" fmla="*/ 24 w 204"/>
                <a:gd name="T9" fmla="*/ 66 h 84"/>
                <a:gd name="T10" fmla="*/ 30 w 204"/>
                <a:gd name="T11" fmla="*/ 36 h 84"/>
                <a:gd name="T12" fmla="*/ 30 w 204"/>
                <a:gd name="T13" fmla="*/ 42 h 84"/>
                <a:gd name="T14" fmla="*/ 36 w 204"/>
                <a:gd name="T15" fmla="*/ 36 h 84"/>
                <a:gd name="T16" fmla="*/ 42 w 204"/>
                <a:gd name="T17" fmla="*/ 6 h 84"/>
                <a:gd name="T18" fmla="*/ 48 w 204"/>
                <a:gd name="T19" fmla="*/ 18 h 84"/>
                <a:gd name="T20" fmla="*/ 54 w 204"/>
                <a:gd name="T21" fmla="*/ 66 h 84"/>
                <a:gd name="T22" fmla="*/ 60 w 204"/>
                <a:gd name="T23" fmla="*/ 78 h 84"/>
                <a:gd name="T24" fmla="*/ 66 w 204"/>
                <a:gd name="T25" fmla="*/ 42 h 84"/>
                <a:gd name="T26" fmla="*/ 66 w 204"/>
                <a:gd name="T27" fmla="*/ 60 h 84"/>
                <a:gd name="T28" fmla="*/ 72 w 204"/>
                <a:gd name="T29" fmla="*/ 24 h 84"/>
                <a:gd name="T30" fmla="*/ 78 w 204"/>
                <a:gd name="T31" fmla="*/ 72 h 84"/>
                <a:gd name="T32" fmla="*/ 84 w 204"/>
                <a:gd name="T33" fmla="*/ 60 h 84"/>
                <a:gd name="T34" fmla="*/ 84 w 204"/>
                <a:gd name="T35" fmla="*/ 42 h 84"/>
                <a:gd name="T36" fmla="*/ 90 w 204"/>
                <a:gd name="T37" fmla="*/ 54 h 84"/>
                <a:gd name="T38" fmla="*/ 96 w 204"/>
                <a:gd name="T39" fmla="*/ 30 h 84"/>
                <a:gd name="T40" fmla="*/ 102 w 204"/>
                <a:gd name="T41" fmla="*/ 60 h 84"/>
                <a:gd name="T42" fmla="*/ 108 w 204"/>
                <a:gd name="T43" fmla="*/ 66 h 84"/>
                <a:gd name="T44" fmla="*/ 114 w 204"/>
                <a:gd name="T45" fmla="*/ 54 h 84"/>
                <a:gd name="T46" fmla="*/ 114 w 204"/>
                <a:gd name="T47" fmla="*/ 36 h 84"/>
                <a:gd name="T48" fmla="*/ 120 w 204"/>
                <a:gd name="T49" fmla="*/ 60 h 84"/>
                <a:gd name="T50" fmla="*/ 126 w 204"/>
                <a:gd name="T51" fmla="*/ 24 h 84"/>
                <a:gd name="T52" fmla="*/ 132 w 204"/>
                <a:gd name="T53" fmla="*/ 54 h 84"/>
                <a:gd name="T54" fmla="*/ 138 w 204"/>
                <a:gd name="T55" fmla="*/ 54 h 84"/>
                <a:gd name="T56" fmla="*/ 138 w 204"/>
                <a:gd name="T57" fmla="*/ 48 h 84"/>
                <a:gd name="T58" fmla="*/ 144 w 204"/>
                <a:gd name="T59" fmla="*/ 0 h 84"/>
                <a:gd name="T60" fmla="*/ 150 w 204"/>
                <a:gd name="T61" fmla="*/ 66 h 84"/>
                <a:gd name="T62" fmla="*/ 156 w 204"/>
                <a:gd name="T63" fmla="*/ 36 h 84"/>
                <a:gd name="T64" fmla="*/ 162 w 204"/>
                <a:gd name="T65" fmla="*/ 48 h 84"/>
                <a:gd name="T66" fmla="*/ 162 w 204"/>
                <a:gd name="T67" fmla="*/ 48 h 84"/>
                <a:gd name="T68" fmla="*/ 168 w 204"/>
                <a:gd name="T69" fmla="*/ 24 h 84"/>
                <a:gd name="T70" fmla="*/ 174 w 204"/>
                <a:gd name="T71" fmla="*/ 66 h 84"/>
                <a:gd name="T72" fmla="*/ 180 w 204"/>
                <a:gd name="T73" fmla="*/ 60 h 84"/>
                <a:gd name="T74" fmla="*/ 186 w 204"/>
                <a:gd name="T75" fmla="*/ 42 h 84"/>
                <a:gd name="T76" fmla="*/ 186 w 204"/>
                <a:gd name="T77" fmla="*/ 54 h 84"/>
                <a:gd name="T78" fmla="*/ 192 w 204"/>
                <a:gd name="T79" fmla="*/ 48 h 84"/>
                <a:gd name="T80" fmla="*/ 198 w 204"/>
                <a:gd name="T81" fmla="*/ 24 h 84"/>
                <a:gd name="T82" fmla="*/ 204 w 204"/>
                <a:gd name="T83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84">
                  <a:moveTo>
                    <a:pt x="0" y="66"/>
                  </a:moveTo>
                  <a:lnTo>
                    <a:pt x="0" y="24"/>
                  </a:lnTo>
                  <a:lnTo>
                    <a:pt x="0" y="30"/>
                  </a:lnTo>
                  <a:lnTo>
                    <a:pt x="6" y="48"/>
                  </a:lnTo>
                  <a:lnTo>
                    <a:pt x="6" y="30"/>
                  </a:lnTo>
                  <a:lnTo>
                    <a:pt x="6" y="60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60"/>
                  </a:lnTo>
                  <a:lnTo>
                    <a:pt x="18" y="24"/>
                  </a:lnTo>
                  <a:lnTo>
                    <a:pt x="18" y="60"/>
                  </a:lnTo>
                  <a:lnTo>
                    <a:pt x="24" y="42"/>
                  </a:lnTo>
                  <a:lnTo>
                    <a:pt x="24" y="66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60"/>
                  </a:lnTo>
                  <a:lnTo>
                    <a:pt x="30" y="24"/>
                  </a:lnTo>
                  <a:lnTo>
                    <a:pt x="30" y="42"/>
                  </a:lnTo>
                  <a:lnTo>
                    <a:pt x="36" y="72"/>
                  </a:lnTo>
                  <a:lnTo>
                    <a:pt x="36" y="6"/>
                  </a:lnTo>
                  <a:lnTo>
                    <a:pt x="36" y="36"/>
                  </a:lnTo>
                  <a:lnTo>
                    <a:pt x="42" y="48"/>
                  </a:lnTo>
                  <a:lnTo>
                    <a:pt x="42" y="84"/>
                  </a:lnTo>
                  <a:lnTo>
                    <a:pt x="42" y="6"/>
                  </a:lnTo>
                  <a:lnTo>
                    <a:pt x="42" y="48"/>
                  </a:lnTo>
                  <a:lnTo>
                    <a:pt x="48" y="72"/>
                  </a:lnTo>
                  <a:lnTo>
                    <a:pt x="48" y="18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60" y="48"/>
                  </a:lnTo>
                  <a:lnTo>
                    <a:pt x="60" y="78"/>
                  </a:lnTo>
                  <a:lnTo>
                    <a:pt x="60" y="12"/>
                  </a:lnTo>
                  <a:lnTo>
                    <a:pt x="60" y="60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72"/>
                  </a:lnTo>
                  <a:lnTo>
                    <a:pt x="72" y="24"/>
                  </a:lnTo>
                  <a:lnTo>
                    <a:pt x="72" y="48"/>
                  </a:lnTo>
                  <a:lnTo>
                    <a:pt x="78" y="30"/>
                  </a:lnTo>
                  <a:lnTo>
                    <a:pt x="78" y="72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90" y="18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6" y="48"/>
                  </a:lnTo>
                  <a:lnTo>
                    <a:pt x="96" y="66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2" y="30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24"/>
                  </a:lnTo>
                  <a:lnTo>
                    <a:pt x="108" y="48"/>
                  </a:lnTo>
                  <a:lnTo>
                    <a:pt x="114" y="54"/>
                  </a:lnTo>
                  <a:lnTo>
                    <a:pt x="114" y="66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20" y="36"/>
                  </a:lnTo>
                  <a:lnTo>
                    <a:pt x="120" y="60"/>
                  </a:lnTo>
                  <a:lnTo>
                    <a:pt x="126" y="36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36"/>
                  </a:lnTo>
                  <a:lnTo>
                    <a:pt x="132" y="48"/>
                  </a:lnTo>
                  <a:lnTo>
                    <a:pt x="132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8" y="54"/>
                  </a:lnTo>
                  <a:lnTo>
                    <a:pt x="138" y="66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44" y="42"/>
                  </a:lnTo>
                  <a:lnTo>
                    <a:pt x="144" y="78"/>
                  </a:lnTo>
                  <a:lnTo>
                    <a:pt x="144" y="0"/>
                  </a:lnTo>
                  <a:lnTo>
                    <a:pt x="144" y="54"/>
                  </a:lnTo>
                  <a:lnTo>
                    <a:pt x="150" y="42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36"/>
                  </a:lnTo>
                  <a:lnTo>
                    <a:pt x="156" y="66"/>
                  </a:lnTo>
                  <a:lnTo>
                    <a:pt x="156" y="24"/>
                  </a:lnTo>
                  <a:lnTo>
                    <a:pt x="162" y="48"/>
                  </a:lnTo>
                  <a:lnTo>
                    <a:pt x="162" y="66"/>
                  </a:lnTo>
                  <a:lnTo>
                    <a:pt x="162" y="30"/>
                  </a:lnTo>
                  <a:lnTo>
                    <a:pt x="162" y="48"/>
                  </a:lnTo>
                  <a:lnTo>
                    <a:pt x="168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60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80" y="54"/>
                  </a:lnTo>
                  <a:lnTo>
                    <a:pt x="180" y="60"/>
                  </a:lnTo>
                  <a:lnTo>
                    <a:pt x="180" y="36"/>
                  </a:lnTo>
                  <a:lnTo>
                    <a:pt x="180" y="48"/>
                  </a:lnTo>
                  <a:lnTo>
                    <a:pt x="186" y="42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54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8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204" y="18"/>
                  </a:lnTo>
                  <a:lnTo>
                    <a:pt x="204" y="6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70"/>
            <p:cNvSpPr>
              <a:spLocks/>
            </p:cNvSpPr>
            <p:nvPr/>
          </p:nvSpPr>
          <p:spPr bwMode="auto">
            <a:xfrm>
              <a:off x="4829175" y="1590675"/>
              <a:ext cx="342900" cy="123825"/>
            </a:xfrm>
            <a:custGeom>
              <a:avLst/>
              <a:gdLst>
                <a:gd name="T0" fmla="*/ 6 w 216"/>
                <a:gd name="T1" fmla="*/ 54 h 78"/>
                <a:gd name="T2" fmla="*/ 12 w 216"/>
                <a:gd name="T3" fmla="*/ 42 h 78"/>
                <a:gd name="T4" fmla="*/ 18 w 216"/>
                <a:gd name="T5" fmla="*/ 78 h 78"/>
                <a:gd name="T6" fmla="*/ 24 w 216"/>
                <a:gd name="T7" fmla="*/ 30 h 78"/>
                <a:gd name="T8" fmla="*/ 24 w 216"/>
                <a:gd name="T9" fmla="*/ 48 h 78"/>
                <a:gd name="T10" fmla="*/ 30 w 216"/>
                <a:gd name="T11" fmla="*/ 24 h 78"/>
                <a:gd name="T12" fmla="*/ 36 w 216"/>
                <a:gd name="T13" fmla="*/ 48 h 78"/>
                <a:gd name="T14" fmla="*/ 42 w 216"/>
                <a:gd name="T15" fmla="*/ 36 h 78"/>
                <a:gd name="T16" fmla="*/ 42 w 216"/>
                <a:gd name="T17" fmla="*/ 42 h 78"/>
                <a:gd name="T18" fmla="*/ 48 w 216"/>
                <a:gd name="T19" fmla="*/ 30 h 78"/>
                <a:gd name="T20" fmla="*/ 54 w 216"/>
                <a:gd name="T21" fmla="*/ 30 h 78"/>
                <a:gd name="T22" fmla="*/ 60 w 216"/>
                <a:gd name="T23" fmla="*/ 60 h 78"/>
                <a:gd name="T24" fmla="*/ 66 w 216"/>
                <a:gd name="T25" fmla="*/ 30 h 78"/>
                <a:gd name="T26" fmla="*/ 72 w 216"/>
                <a:gd name="T27" fmla="*/ 30 h 78"/>
                <a:gd name="T28" fmla="*/ 72 w 216"/>
                <a:gd name="T29" fmla="*/ 36 h 78"/>
                <a:gd name="T30" fmla="*/ 78 w 216"/>
                <a:gd name="T31" fmla="*/ 18 h 78"/>
                <a:gd name="T32" fmla="*/ 84 w 216"/>
                <a:gd name="T33" fmla="*/ 54 h 78"/>
                <a:gd name="T34" fmla="*/ 90 w 216"/>
                <a:gd name="T35" fmla="*/ 48 h 78"/>
                <a:gd name="T36" fmla="*/ 90 w 216"/>
                <a:gd name="T37" fmla="*/ 42 h 78"/>
                <a:gd name="T38" fmla="*/ 96 w 216"/>
                <a:gd name="T39" fmla="*/ 54 h 78"/>
                <a:gd name="T40" fmla="*/ 102 w 216"/>
                <a:gd name="T41" fmla="*/ 36 h 78"/>
                <a:gd name="T42" fmla="*/ 108 w 216"/>
                <a:gd name="T43" fmla="*/ 24 h 78"/>
                <a:gd name="T44" fmla="*/ 114 w 216"/>
                <a:gd name="T45" fmla="*/ 42 h 78"/>
                <a:gd name="T46" fmla="*/ 120 w 216"/>
                <a:gd name="T47" fmla="*/ 60 h 78"/>
                <a:gd name="T48" fmla="*/ 126 w 216"/>
                <a:gd name="T49" fmla="*/ 12 h 78"/>
                <a:gd name="T50" fmla="*/ 132 w 216"/>
                <a:gd name="T51" fmla="*/ 60 h 78"/>
                <a:gd name="T52" fmla="*/ 138 w 216"/>
                <a:gd name="T53" fmla="*/ 30 h 78"/>
                <a:gd name="T54" fmla="*/ 144 w 216"/>
                <a:gd name="T55" fmla="*/ 42 h 78"/>
                <a:gd name="T56" fmla="*/ 144 w 216"/>
                <a:gd name="T57" fmla="*/ 48 h 78"/>
                <a:gd name="T58" fmla="*/ 150 w 216"/>
                <a:gd name="T59" fmla="*/ 24 h 78"/>
                <a:gd name="T60" fmla="*/ 156 w 216"/>
                <a:gd name="T61" fmla="*/ 60 h 78"/>
                <a:gd name="T62" fmla="*/ 162 w 216"/>
                <a:gd name="T63" fmla="*/ 12 h 78"/>
                <a:gd name="T64" fmla="*/ 168 w 216"/>
                <a:gd name="T65" fmla="*/ 48 h 78"/>
                <a:gd name="T66" fmla="*/ 168 w 216"/>
                <a:gd name="T67" fmla="*/ 24 h 78"/>
                <a:gd name="T68" fmla="*/ 174 w 216"/>
                <a:gd name="T69" fmla="*/ 42 h 78"/>
                <a:gd name="T70" fmla="*/ 180 w 216"/>
                <a:gd name="T71" fmla="*/ 30 h 78"/>
                <a:gd name="T72" fmla="*/ 186 w 216"/>
                <a:gd name="T73" fmla="*/ 24 h 78"/>
                <a:gd name="T74" fmla="*/ 192 w 216"/>
                <a:gd name="T75" fmla="*/ 54 h 78"/>
                <a:gd name="T76" fmla="*/ 198 w 216"/>
                <a:gd name="T77" fmla="*/ 36 h 78"/>
                <a:gd name="T78" fmla="*/ 198 w 216"/>
                <a:gd name="T79" fmla="*/ 36 h 78"/>
                <a:gd name="T80" fmla="*/ 204 w 216"/>
                <a:gd name="T81" fmla="*/ 48 h 78"/>
                <a:gd name="T82" fmla="*/ 210 w 216"/>
                <a:gd name="T83" fmla="*/ 2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78">
                  <a:moveTo>
                    <a:pt x="0" y="54"/>
                  </a:moveTo>
                  <a:lnTo>
                    <a:pt x="6" y="48"/>
                  </a:lnTo>
                  <a:lnTo>
                    <a:pt x="6" y="54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60"/>
                  </a:lnTo>
                  <a:lnTo>
                    <a:pt x="12" y="6"/>
                  </a:lnTo>
                  <a:lnTo>
                    <a:pt x="18" y="78"/>
                  </a:lnTo>
                  <a:lnTo>
                    <a:pt x="18" y="72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72"/>
                  </a:lnTo>
                  <a:lnTo>
                    <a:pt x="24" y="6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4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30"/>
                  </a:lnTo>
                  <a:lnTo>
                    <a:pt x="36" y="48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24"/>
                  </a:lnTo>
                  <a:lnTo>
                    <a:pt x="42" y="42"/>
                  </a:lnTo>
                  <a:lnTo>
                    <a:pt x="48" y="36"/>
                  </a:lnTo>
                  <a:lnTo>
                    <a:pt x="48" y="48"/>
                  </a:lnTo>
                  <a:lnTo>
                    <a:pt x="48" y="3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60"/>
                  </a:lnTo>
                  <a:lnTo>
                    <a:pt x="60" y="18"/>
                  </a:lnTo>
                  <a:lnTo>
                    <a:pt x="60" y="48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66" y="18"/>
                  </a:lnTo>
                  <a:lnTo>
                    <a:pt x="72" y="30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18"/>
                  </a:lnTo>
                  <a:lnTo>
                    <a:pt x="78" y="36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84" y="18"/>
                  </a:lnTo>
                  <a:lnTo>
                    <a:pt x="84" y="36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66"/>
                  </a:lnTo>
                  <a:lnTo>
                    <a:pt x="96" y="12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2" y="24"/>
                  </a:lnTo>
                  <a:lnTo>
                    <a:pt x="102" y="36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8" y="24"/>
                  </a:lnTo>
                  <a:lnTo>
                    <a:pt x="114" y="54"/>
                  </a:lnTo>
                  <a:lnTo>
                    <a:pt x="114" y="18"/>
                  </a:lnTo>
                  <a:lnTo>
                    <a:pt x="114" y="42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20" y="60"/>
                  </a:lnTo>
                  <a:lnTo>
                    <a:pt x="126" y="48"/>
                  </a:lnTo>
                  <a:lnTo>
                    <a:pt x="126" y="66"/>
                  </a:lnTo>
                  <a:lnTo>
                    <a:pt x="126" y="12"/>
                  </a:lnTo>
                  <a:lnTo>
                    <a:pt x="126" y="48"/>
                  </a:lnTo>
                  <a:lnTo>
                    <a:pt x="132" y="24"/>
                  </a:lnTo>
                  <a:lnTo>
                    <a:pt x="132" y="60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30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12"/>
                  </a:lnTo>
                  <a:lnTo>
                    <a:pt x="144" y="48"/>
                  </a:lnTo>
                  <a:lnTo>
                    <a:pt x="150" y="30"/>
                  </a:lnTo>
                  <a:lnTo>
                    <a:pt x="150" y="54"/>
                  </a:lnTo>
                  <a:lnTo>
                    <a:pt x="150" y="24"/>
                  </a:lnTo>
                  <a:lnTo>
                    <a:pt x="150" y="30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24"/>
                  </a:lnTo>
                  <a:lnTo>
                    <a:pt x="156" y="48"/>
                  </a:lnTo>
                  <a:lnTo>
                    <a:pt x="162" y="12"/>
                  </a:lnTo>
                  <a:lnTo>
                    <a:pt x="162" y="60"/>
                  </a:lnTo>
                  <a:lnTo>
                    <a:pt x="162" y="42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12"/>
                  </a:lnTo>
                  <a:lnTo>
                    <a:pt x="168" y="24"/>
                  </a:lnTo>
                  <a:lnTo>
                    <a:pt x="174" y="66"/>
                  </a:lnTo>
                  <a:lnTo>
                    <a:pt x="174" y="18"/>
                  </a:lnTo>
                  <a:lnTo>
                    <a:pt x="174" y="42"/>
                  </a:lnTo>
                  <a:lnTo>
                    <a:pt x="180" y="30"/>
                  </a:lnTo>
                  <a:lnTo>
                    <a:pt x="180" y="54"/>
                  </a:lnTo>
                  <a:lnTo>
                    <a:pt x="180" y="30"/>
                  </a:lnTo>
                  <a:lnTo>
                    <a:pt x="180" y="36"/>
                  </a:lnTo>
                  <a:lnTo>
                    <a:pt x="186" y="48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54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98" y="36"/>
                  </a:lnTo>
                  <a:lnTo>
                    <a:pt x="198" y="7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0"/>
                  </a:lnTo>
                  <a:lnTo>
                    <a:pt x="204" y="66"/>
                  </a:lnTo>
                  <a:lnTo>
                    <a:pt x="204" y="48"/>
                  </a:lnTo>
                  <a:lnTo>
                    <a:pt x="210" y="30"/>
                  </a:lnTo>
                  <a:lnTo>
                    <a:pt x="210" y="54"/>
                  </a:lnTo>
                  <a:lnTo>
                    <a:pt x="210" y="24"/>
                  </a:lnTo>
                  <a:lnTo>
                    <a:pt x="210" y="36"/>
                  </a:lnTo>
                  <a:lnTo>
                    <a:pt x="216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71"/>
            <p:cNvSpPr>
              <a:spLocks/>
            </p:cNvSpPr>
            <p:nvPr/>
          </p:nvSpPr>
          <p:spPr bwMode="auto">
            <a:xfrm>
              <a:off x="5172075" y="1590675"/>
              <a:ext cx="314325" cy="133350"/>
            </a:xfrm>
            <a:custGeom>
              <a:avLst/>
              <a:gdLst>
                <a:gd name="T0" fmla="*/ 0 w 198"/>
                <a:gd name="T1" fmla="*/ 12 h 84"/>
                <a:gd name="T2" fmla="*/ 6 w 198"/>
                <a:gd name="T3" fmla="*/ 18 h 84"/>
                <a:gd name="T4" fmla="*/ 12 w 198"/>
                <a:gd name="T5" fmla="*/ 54 h 84"/>
                <a:gd name="T6" fmla="*/ 18 w 198"/>
                <a:gd name="T7" fmla="*/ 42 h 84"/>
                <a:gd name="T8" fmla="*/ 18 w 198"/>
                <a:gd name="T9" fmla="*/ 30 h 84"/>
                <a:gd name="T10" fmla="*/ 24 w 198"/>
                <a:gd name="T11" fmla="*/ 24 h 84"/>
                <a:gd name="T12" fmla="*/ 30 w 198"/>
                <a:gd name="T13" fmla="*/ 54 h 84"/>
                <a:gd name="T14" fmla="*/ 36 w 198"/>
                <a:gd name="T15" fmla="*/ 54 h 84"/>
                <a:gd name="T16" fmla="*/ 42 w 198"/>
                <a:gd name="T17" fmla="*/ 36 h 84"/>
                <a:gd name="T18" fmla="*/ 42 w 198"/>
                <a:gd name="T19" fmla="*/ 54 h 84"/>
                <a:gd name="T20" fmla="*/ 48 w 198"/>
                <a:gd name="T21" fmla="*/ 12 h 84"/>
                <a:gd name="T22" fmla="*/ 54 w 198"/>
                <a:gd name="T23" fmla="*/ 54 h 84"/>
                <a:gd name="T24" fmla="*/ 60 w 198"/>
                <a:gd name="T25" fmla="*/ 24 h 84"/>
                <a:gd name="T26" fmla="*/ 60 w 198"/>
                <a:gd name="T27" fmla="*/ 42 h 84"/>
                <a:gd name="T28" fmla="*/ 66 w 198"/>
                <a:gd name="T29" fmla="*/ 0 h 84"/>
                <a:gd name="T30" fmla="*/ 72 w 198"/>
                <a:gd name="T31" fmla="*/ 60 h 84"/>
                <a:gd name="T32" fmla="*/ 78 w 198"/>
                <a:gd name="T33" fmla="*/ 48 h 84"/>
                <a:gd name="T34" fmla="*/ 78 w 198"/>
                <a:gd name="T35" fmla="*/ 42 h 84"/>
                <a:gd name="T36" fmla="*/ 84 w 198"/>
                <a:gd name="T37" fmla="*/ 18 h 84"/>
                <a:gd name="T38" fmla="*/ 90 w 198"/>
                <a:gd name="T39" fmla="*/ 66 h 84"/>
                <a:gd name="T40" fmla="*/ 96 w 198"/>
                <a:gd name="T41" fmla="*/ 48 h 84"/>
                <a:gd name="T42" fmla="*/ 96 w 198"/>
                <a:gd name="T43" fmla="*/ 30 h 84"/>
                <a:gd name="T44" fmla="*/ 102 w 198"/>
                <a:gd name="T45" fmla="*/ 72 h 84"/>
                <a:gd name="T46" fmla="*/ 108 w 198"/>
                <a:gd name="T47" fmla="*/ 30 h 84"/>
                <a:gd name="T48" fmla="*/ 114 w 198"/>
                <a:gd name="T49" fmla="*/ 24 h 84"/>
                <a:gd name="T50" fmla="*/ 120 w 198"/>
                <a:gd name="T51" fmla="*/ 48 h 84"/>
                <a:gd name="T52" fmla="*/ 126 w 198"/>
                <a:gd name="T53" fmla="*/ 42 h 84"/>
                <a:gd name="T54" fmla="*/ 132 w 198"/>
                <a:gd name="T55" fmla="*/ 42 h 84"/>
                <a:gd name="T56" fmla="*/ 132 w 198"/>
                <a:gd name="T57" fmla="*/ 54 h 84"/>
                <a:gd name="T58" fmla="*/ 138 w 198"/>
                <a:gd name="T59" fmla="*/ 84 h 84"/>
                <a:gd name="T60" fmla="*/ 144 w 198"/>
                <a:gd name="T61" fmla="*/ 6 h 84"/>
                <a:gd name="T62" fmla="*/ 150 w 198"/>
                <a:gd name="T63" fmla="*/ 54 h 84"/>
                <a:gd name="T64" fmla="*/ 156 w 198"/>
                <a:gd name="T65" fmla="*/ 48 h 84"/>
                <a:gd name="T66" fmla="*/ 162 w 198"/>
                <a:gd name="T67" fmla="*/ 48 h 84"/>
                <a:gd name="T68" fmla="*/ 162 w 198"/>
                <a:gd name="T69" fmla="*/ 36 h 84"/>
                <a:gd name="T70" fmla="*/ 168 w 198"/>
                <a:gd name="T71" fmla="*/ 36 h 84"/>
                <a:gd name="T72" fmla="*/ 174 w 198"/>
                <a:gd name="T73" fmla="*/ 30 h 84"/>
                <a:gd name="T74" fmla="*/ 180 w 198"/>
                <a:gd name="T75" fmla="*/ 60 h 84"/>
                <a:gd name="T76" fmla="*/ 186 w 198"/>
                <a:gd name="T77" fmla="*/ 42 h 84"/>
                <a:gd name="T78" fmla="*/ 186 w 198"/>
                <a:gd name="T79" fmla="*/ 36 h 84"/>
                <a:gd name="T80" fmla="*/ 192 w 198"/>
                <a:gd name="T81" fmla="*/ 30 h 84"/>
                <a:gd name="T82" fmla="*/ 198 w 198"/>
                <a:gd name="T83" fmla="*/ 6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84">
                  <a:moveTo>
                    <a:pt x="0" y="42"/>
                  </a:moveTo>
                  <a:lnTo>
                    <a:pt x="0" y="60"/>
                  </a:lnTo>
                  <a:lnTo>
                    <a:pt x="0" y="12"/>
                  </a:lnTo>
                  <a:lnTo>
                    <a:pt x="6" y="54"/>
                  </a:lnTo>
                  <a:lnTo>
                    <a:pt x="6" y="60"/>
                  </a:lnTo>
                  <a:lnTo>
                    <a:pt x="6" y="18"/>
                  </a:lnTo>
                  <a:lnTo>
                    <a:pt x="6" y="36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12" y="1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24" y="24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0" y="54"/>
                  </a:lnTo>
                  <a:lnTo>
                    <a:pt x="30" y="24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42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12"/>
                  </a:lnTo>
                  <a:lnTo>
                    <a:pt x="48" y="54"/>
                  </a:lnTo>
                  <a:lnTo>
                    <a:pt x="54" y="36"/>
                  </a:lnTo>
                  <a:lnTo>
                    <a:pt x="54" y="54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0" y="12"/>
                  </a:lnTo>
                  <a:lnTo>
                    <a:pt x="60" y="42"/>
                  </a:lnTo>
                  <a:lnTo>
                    <a:pt x="66" y="30"/>
                  </a:lnTo>
                  <a:lnTo>
                    <a:pt x="66" y="72"/>
                  </a:lnTo>
                  <a:lnTo>
                    <a:pt x="66" y="0"/>
                  </a:lnTo>
                  <a:lnTo>
                    <a:pt x="66" y="48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18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0" y="66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60"/>
                  </a:lnTo>
                  <a:lnTo>
                    <a:pt x="96" y="18"/>
                  </a:lnTo>
                  <a:lnTo>
                    <a:pt x="96" y="30"/>
                  </a:lnTo>
                  <a:lnTo>
                    <a:pt x="102" y="54"/>
                  </a:lnTo>
                  <a:lnTo>
                    <a:pt x="102" y="6"/>
                  </a:lnTo>
                  <a:lnTo>
                    <a:pt x="102" y="72"/>
                  </a:lnTo>
                  <a:lnTo>
                    <a:pt x="108" y="12"/>
                  </a:lnTo>
                  <a:lnTo>
                    <a:pt x="108" y="60"/>
                  </a:lnTo>
                  <a:lnTo>
                    <a:pt x="108" y="30"/>
                  </a:lnTo>
                  <a:lnTo>
                    <a:pt x="114" y="36"/>
                  </a:lnTo>
                  <a:lnTo>
                    <a:pt x="114" y="54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42"/>
                  </a:lnTo>
                  <a:lnTo>
                    <a:pt x="120" y="48"/>
                  </a:lnTo>
                  <a:lnTo>
                    <a:pt x="120" y="30"/>
                  </a:lnTo>
                  <a:lnTo>
                    <a:pt x="120" y="36"/>
                  </a:lnTo>
                  <a:lnTo>
                    <a:pt x="126" y="42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2" y="12"/>
                  </a:lnTo>
                  <a:lnTo>
                    <a:pt x="132" y="54"/>
                  </a:lnTo>
                  <a:lnTo>
                    <a:pt x="138" y="36"/>
                  </a:lnTo>
                  <a:lnTo>
                    <a:pt x="138" y="6"/>
                  </a:lnTo>
                  <a:lnTo>
                    <a:pt x="138" y="84"/>
                  </a:lnTo>
                  <a:lnTo>
                    <a:pt x="144" y="30"/>
                  </a:lnTo>
                  <a:lnTo>
                    <a:pt x="144" y="54"/>
                  </a:lnTo>
                  <a:lnTo>
                    <a:pt x="144" y="6"/>
                  </a:lnTo>
                  <a:lnTo>
                    <a:pt x="144" y="42"/>
                  </a:lnTo>
                  <a:lnTo>
                    <a:pt x="150" y="24"/>
                  </a:lnTo>
                  <a:lnTo>
                    <a:pt x="150" y="54"/>
                  </a:lnTo>
                  <a:lnTo>
                    <a:pt x="150" y="4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56" y="24"/>
                  </a:lnTo>
                  <a:lnTo>
                    <a:pt x="156" y="30"/>
                  </a:lnTo>
                  <a:lnTo>
                    <a:pt x="162" y="48"/>
                  </a:lnTo>
                  <a:lnTo>
                    <a:pt x="162" y="54"/>
                  </a:lnTo>
                  <a:lnTo>
                    <a:pt x="162" y="24"/>
                  </a:lnTo>
                  <a:lnTo>
                    <a:pt x="162" y="36"/>
                  </a:lnTo>
                  <a:lnTo>
                    <a:pt x="168" y="18"/>
                  </a:lnTo>
                  <a:lnTo>
                    <a:pt x="168" y="66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4" y="30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0"/>
                  </a:lnTo>
                  <a:lnTo>
                    <a:pt x="180" y="18"/>
                  </a:lnTo>
                  <a:lnTo>
                    <a:pt x="180" y="4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86" y="24"/>
                  </a:lnTo>
                  <a:lnTo>
                    <a:pt x="186" y="36"/>
                  </a:lnTo>
                  <a:lnTo>
                    <a:pt x="192" y="42"/>
                  </a:lnTo>
                  <a:lnTo>
                    <a:pt x="192" y="48"/>
                  </a:lnTo>
                  <a:lnTo>
                    <a:pt x="192" y="30"/>
                  </a:lnTo>
                  <a:lnTo>
                    <a:pt x="192" y="42"/>
                  </a:lnTo>
                  <a:lnTo>
                    <a:pt x="198" y="36"/>
                  </a:lnTo>
                  <a:lnTo>
                    <a:pt x="198" y="60"/>
                  </a:lnTo>
                  <a:lnTo>
                    <a:pt x="198" y="18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72"/>
            <p:cNvSpPr>
              <a:spLocks/>
            </p:cNvSpPr>
            <p:nvPr/>
          </p:nvSpPr>
          <p:spPr bwMode="auto">
            <a:xfrm>
              <a:off x="5486400" y="1543050"/>
              <a:ext cx="333375" cy="209550"/>
            </a:xfrm>
            <a:custGeom>
              <a:avLst/>
              <a:gdLst>
                <a:gd name="T0" fmla="*/ 6 w 210"/>
                <a:gd name="T1" fmla="*/ 48 h 132"/>
                <a:gd name="T2" fmla="*/ 12 w 210"/>
                <a:gd name="T3" fmla="*/ 102 h 132"/>
                <a:gd name="T4" fmla="*/ 18 w 210"/>
                <a:gd name="T5" fmla="*/ 78 h 132"/>
                <a:gd name="T6" fmla="*/ 18 w 210"/>
                <a:gd name="T7" fmla="*/ 78 h 132"/>
                <a:gd name="T8" fmla="*/ 24 w 210"/>
                <a:gd name="T9" fmla="*/ 54 h 132"/>
                <a:gd name="T10" fmla="*/ 30 w 210"/>
                <a:gd name="T11" fmla="*/ 48 h 132"/>
                <a:gd name="T12" fmla="*/ 36 w 210"/>
                <a:gd name="T13" fmla="*/ 84 h 132"/>
                <a:gd name="T14" fmla="*/ 42 w 210"/>
                <a:gd name="T15" fmla="*/ 60 h 132"/>
                <a:gd name="T16" fmla="*/ 48 w 210"/>
                <a:gd name="T17" fmla="*/ 66 h 132"/>
                <a:gd name="T18" fmla="*/ 48 w 210"/>
                <a:gd name="T19" fmla="*/ 66 h 132"/>
                <a:gd name="T20" fmla="*/ 54 w 210"/>
                <a:gd name="T21" fmla="*/ 72 h 132"/>
                <a:gd name="T22" fmla="*/ 60 w 210"/>
                <a:gd name="T23" fmla="*/ 78 h 132"/>
                <a:gd name="T24" fmla="*/ 66 w 210"/>
                <a:gd name="T25" fmla="*/ 60 h 132"/>
                <a:gd name="T26" fmla="*/ 72 w 210"/>
                <a:gd name="T27" fmla="*/ 78 h 132"/>
                <a:gd name="T28" fmla="*/ 78 w 210"/>
                <a:gd name="T29" fmla="*/ 78 h 132"/>
                <a:gd name="T30" fmla="*/ 84 w 210"/>
                <a:gd name="T31" fmla="*/ 84 h 132"/>
                <a:gd name="T32" fmla="*/ 84 w 210"/>
                <a:gd name="T33" fmla="*/ 72 h 132"/>
                <a:gd name="T34" fmla="*/ 90 w 210"/>
                <a:gd name="T35" fmla="*/ 12 h 132"/>
                <a:gd name="T36" fmla="*/ 96 w 210"/>
                <a:gd name="T37" fmla="*/ 90 h 132"/>
                <a:gd name="T38" fmla="*/ 102 w 210"/>
                <a:gd name="T39" fmla="*/ 60 h 132"/>
                <a:gd name="T40" fmla="*/ 102 w 210"/>
                <a:gd name="T41" fmla="*/ 78 h 132"/>
                <a:gd name="T42" fmla="*/ 108 w 210"/>
                <a:gd name="T43" fmla="*/ 54 h 132"/>
                <a:gd name="T44" fmla="*/ 114 w 210"/>
                <a:gd name="T45" fmla="*/ 84 h 132"/>
                <a:gd name="T46" fmla="*/ 120 w 210"/>
                <a:gd name="T47" fmla="*/ 132 h 132"/>
                <a:gd name="T48" fmla="*/ 126 w 210"/>
                <a:gd name="T49" fmla="*/ 78 h 132"/>
                <a:gd name="T50" fmla="*/ 126 w 210"/>
                <a:gd name="T51" fmla="*/ 78 h 132"/>
                <a:gd name="T52" fmla="*/ 132 w 210"/>
                <a:gd name="T53" fmla="*/ 36 h 132"/>
                <a:gd name="T54" fmla="*/ 138 w 210"/>
                <a:gd name="T55" fmla="*/ 84 h 132"/>
                <a:gd name="T56" fmla="*/ 144 w 210"/>
                <a:gd name="T57" fmla="*/ 66 h 132"/>
                <a:gd name="T58" fmla="*/ 150 w 210"/>
                <a:gd name="T59" fmla="*/ 36 h 132"/>
                <a:gd name="T60" fmla="*/ 150 w 210"/>
                <a:gd name="T61" fmla="*/ 60 h 132"/>
                <a:gd name="T62" fmla="*/ 156 w 210"/>
                <a:gd name="T63" fmla="*/ 48 h 132"/>
                <a:gd name="T64" fmla="*/ 162 w 210"/>
                <a:gd name="T65" fmla="*/ 102 h 132"/>
                <a:gd name="T66" fmla="*/ 168 w 210"/>
                <a:gd name="T67" fmla="*/ 84 h 132"/>
                <a:gd name="T68" fmla="*/ 168 w 210"/>
                <a:gd name="T69" fmla="*/ 72 h 132"/>
                <a:gd name="T70" fmla="*/ 174 w 210"/>
                <a:gd name="T71" fmla="*/ 54 h 132"/>
                <a:gd name="T72" fmla="*/ 180 w 210"/>
                <a:gd name="T73" fmla="*/ 102 h 132"/>
                <a:gd name="T74" fmla="*/ 186 w 210"/>
                <a:gd name="T75" fmla="*/ 60 h 132"/>
                <a:gd name="T76" fmla="*/ 186 w 210"/>
                <a:gd name="T77" fmla="*/ 60 h 132"/>
                <a:gd name="T78" fmla="*/ 192 w 210"/>
                <a:gd name="T79" fmla="*/ 24 h 132"/>
                <a:gd name="T80" fmla="*/ 198 w 210"/>
                <a:gd name="T81" fmla="*/ 24 h 132"/>
                <a:gd name="T82" fmla="*/ 204 w 210"/>
                <a:gd name="T83" fmla="*/ 7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32">
                  <a:moveTo>
                    <a:pt x="0" y="72"/>
                  </a:moveTo>
                  <a:lnTo>
                    <a:pt x="6" y="60"/>
                  </a:lnTo>
                  <a:lnTo>
                    <a:pt x="6" y="48"/>
                  </a:lnTo>
                  <a:lnTo>
                    <a:pt x="6" y="10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3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114"/>
                  </a:lnTo>
                  <a:lnTo>
                    <a:pt x="18" y="24"/>
                  </a:lnTo>
                  <a:lnTo>
                    <a:pt x="18" y="78"/>
                  </a:lnTo>
                  <a:lnTo>
                    <a:pt x="24" y="60"/>
                  </a:lnTo>
                  <a:lnTo>
                    <a:pt x="24" y="84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30" y="84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78"/>
                  </a:lnTo>
                  <a:lnTo>
                    <a:pt x="36" y="84"/>
                  </a:lnTo>
                  <a:lnTo>
                    <a:pt x="36" y="54"/>
                  </a:lnTo>
                  <a:lnTo>
                    <a:pt x="36" y="66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78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90"/>
                  </a:lnTo>
                  <a:lnTo>
                    <a:pt x="54" y="48"/>
                  </a:lnTo>
                  <a:lnTo>
                    <a:pt x="54" y="72"/>
                  </a:lnTo>
                  <a:lnTo>
                    <a:pt x="60" y="5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66" y="72"/>
                  </a:lnTo>
                  <a:lnTo>
                    <a:pt x="66" y="78"/>
                  </a:lnTo>
                  <a:lnTo>
                    <a:pt x="66" y="60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2" y="78"/>
                  </a:lnTo>
                  <a:lnTo>
                    <a:pt x="72" y="66"/>
                  </a:lnTo>
                  <a:lnTo>
                    <a:pt x="78" y="72"/>
                  </a:lnTo>
                  <a:lnTo>
                    <a:pt x="78" y="78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84" y="84"/>
                  </a:lnTo>
                  <a:lnTo>
                    <a:pt x="84" y="90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90" y="78"/>
                  </a:lnTo>
                  <a:lnTo>
                    <a:pt x="90" y="132"/>
                  </a:lnTo>
                  <a:lnTo>
                    <a:pt x="90" y="12"/>
                  </a:lnTo>
                  <a:lnTo>
                    <a:pt x="90" y="84"/>
                  </a:lnTo>
                  <a:lnTo>
                    <a:pt x="96" y="54"/>
                  </a:lnTo>
                  <a:lnTo>
                    <a:pt x="96" y="90"/>
                  </a:lnTo>
                  <a:lnTo>
                    <a:pt x="96" y="48"/>
                  </a:lnTo>
                  <a:lnTo>
                    <a:pt x="96" y="72"/>
                  </a:lnTo>
                  <a:lnTo>
                    <a:pt x="102" y="60"/>
                  </a:lnTo>
                  <a:lnTo>
                    <a:pt x="102" y="90"/>
                  </a:lnTo>
                  <a:lnTo>
                    <a:pt x="102" y="54"/>
                  </a:lnTo>
                  <a:lnTo>
                    <a:pt x="102" y="78"/>
                  </a:lnTo>
                  <a:lnTo>
                    <a:pt x="108" y="78"/>
                  </a:lnTo>
                  <a:lnTo>
                    <a:pt x="108" y="8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84"/>
                  </a:lnTo>
                  <a:lnTo>
                    <a:pt x="114" y="60"/>
                  </a:lnTo>
                  <a:lnTo>
                    <a:pt x="120" y="90"/>
                  </a:lnTo>
                  <a:lnTo>
                    <a:pt x="120" y="132"/>
                  </a:lnTo>
                  <a:lnTo>
                    <a:pt x="120" y="0"/>
                  </a:lnTo>
                  <a:lnTo>
                    <a:pt x="120" y="60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6" y="54"/>
                  </a:lnTo>
                  <a:lnTo>
                    <a:pt x="126" y="78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2" y="36"/>
                  </a:lnTo>
                  <a:lnTo>
                    <a:pt x="132" y="72"/>
                  </a:lnTo>
                  <a:lnTo>
                    <a:pt x="138" y="78"/>
                  </a:lnTo>
                  <a:lnTo>
                    <a:pt x="138" y="84"/>
                  </a:lnTo>
                  <a:lnTo>
                    <a:pt x="138" y="54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48"/>
                  </a:lnTo>
                  <a:lnTo>
                    <a:pt x="150" y="36"/>
                  </a:lnTo>
                  <a:lnTo>
                    <a:pt x="150" y="114"/>
                  </a:lnTo>
                  <a:lnTo>
                    <a:pt x="150" y="24"/>
                  </a:lnTo>
                  <a:lnTo>
                    <a:pt x="150" y="60"/>
                  </a:lnTo>
                  <a:lnTo>
                    <a:pt x="156" y="78"/>
                  </a:lnTo>
                  <a:lnTo>
                    <a:pt x="156" y="84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62" y="60"/>
                  </a:lnTo>
                  <a:lnTo>
                    <a:pt x="162" y="102"/>
                  </a:lnTo>
                  <a:lnTo>
                    <a:pt x="162" y="30"/>
                  </a:lnTo>
                  <a:lnTo>
                    <a:pt x="162" y="54"/>
                  </a:lnTo>
                  <a:lnTo>
                    <a:pt x="168" y="84"/>
                  </a:lnTo>
                  <a:lnTo>
                    <a:pt x="168" y="90"/>
                  </a:lnTo>
                  <a:lnTo>
                    <a:pt x="168" y="48"/>
                  </a:lnTo>
                  <a:lnTo>
                    <a:pt x="168" y="72"/>
                  </a:lnTo>
                  <a:lnTo>
                    <a:pt x="174" y="60"/>
                  </a:lnTo>
                  <a:lnTo>
                    <a:pt x="174" y="84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80" y="66"/>
                  </a:lnTo>
                  <a:lnTo>
                    <a:pt x="180" y="102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92" y="96"/>
                  </a:lnTo>
                  <a:lnTo>
                    <a:pt x="192" y="24"/>
                  </a:lnTo>
                  <a:lnTo>
                    <a:pt x="192" y="72"/>
                  </a:lnTo>
                  <a:lnTo>
                    <a:pt x="198" y="114"/>
                  </a:lnTo>
                  <a:lnTo>
                    <a:pt x="198" y="24"/>
                  </a:lnTo>
                  <a:lnTo>
                    <a:pt x="198" y="54"/>
                  </a:lnTo>
                  <a:lnTo>
                    <a:pt x="204" y="60"/>
                  </a:lnTo>
                  <a:lnTo>
                    <a:pt x="204" y="78"/>
                  </a:lnTo>
                  <a:lnTo>
                    <a:pt x="204" y="66"/>
                  </a:lnTo>
                  <a:lnTo>
                    <a:pt x="210" y="7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73"/>
            <p:cNvSpPr>
              <a:spLocks/>
            </p:cNvSpPr>
            <p:nvPr/>
          </p:nvSpPr>
          <p:spPr bwMode="auto">
            <a:xfrm>
              <a:off x="5819775" y="1571625"/>
              <a:ext cx="333375" cy="171450"/>
            </a:xfrm>
            <a:custGeom>
              <a:avLst/>
              <a:gdLst>
                <a:gd name="T0" fmla="*/ 0 w 210"/>
                <a:gd name="T1" fmla="*/ 36 h 108"/>
                <a:gd name="T2" fmla="*/ 6 w 210"/>
                <a:gd name="T3" fmla="*/ 84 h 108"/>
                <a:gd name="T4" fmla="*/ 12 w 210"/>
                <a:gd name="T5" fmla="*/ 24 h 108"/>
                <a:gd name="T6" fmla="*/ 18 w 210"/>
                <a:gd name="T7" fmla="*/ 54 h 108"/>
                <a:gd name="T8" fmla="*/ 24 w 210"/>
                <a:gd name="T9" fmla="*/ 48 h 108"/>
                <a:gd name="T10" fmla="*/ 24 w 210"/>
                <a:gd name="T11" fmla="*/ 48 h 108"/>
                <a:gd name="T12" fmla="*/ 30 w 210"/>
                <a:gd name="T13" fmla="*/ 30 h 108"/>
                <a:gd name="T14" fmla="*/ 36 w 210"/>
                <a:gd name="T15" fmla="*/ 24 h 108"/>
                <a:gd name="T16" fmla="*/ 42 w 210"/>
                <a:gd name="T17" fmla="*/ 60 h 108"/>
                <a:gd name="T18" fmla="*/ 48 w 210"/>
                <a:gd name="T19" fmla="*/ 54 h 108"/>
                <a:gd name="T20" fmla="*/ 48 w 210"/>
                <a:gd name="T21" fmla="*/ 66 h 108"/>
                <a:gd name="T22" fmla="*/ 54 w 210"/>
                <a:gd name="T23" fmla="*/ 24 h 108"/>
                <a:gd name="T24" fmla="*/ 60 w 210"/>
                <a:gd name="T25" fmla="*/ 84 h 108"/>
                <a:gd name="T26" fmla="*/ 66 w 210"/>
                <a:gd name="T27" fmla="*/ 78 h 108"/>
                <a:gd name="T28" fmla="*/ 72 w 210"/>
                <a:gd name="T29" fmla="*/ 54 h 108"/>
                <a:gd name="T30" fmla="*/ 72 w 210"/>
                <a:gd name="T31" fmla="*/ 54 h 108"/>
                <a:gd name="T32" fmla="*/ 78 w 210"/>
                <a:gd name="T33" fmla="*/ 36 h 108"/>
                <a:gd name="T34" fmla="*/ 84 w 210"/>
                <a:gd name="T35" fmla="*/ 78 h 108"/>
                <a:gd name="T36" fmla="*/ 90 w 210"/>
                <a:gd name="T37" fmla="*/ 30 h 108"/>
                <a:gd name="T38" fmla="*/ 96 w 210"/>
                <a:gd name="T39" fmla="*/ 54 h 108"/>
                <a:gd name="T40" fmla="*/ 96 w 210"/>
                <a:gd name="T41" fmla="*/ 48 h 108"/>
                <a:gd name="T42" fmla="*/ 102 w 210"/>
                <a:gd name="T43" fmla="*/ 42 h 108"/>
                <a:gd name="T44" fmla="*/ 108 w 210"/>
                <a:gd name="T45" fmla="*/ 66 h 108"/>
                <a:gd name="T46" fmla="*/ 114 w 210"/>
                <a:gd name="T47" fmla="*/ 36 h 108"/>
                <a:gd name="T48" fmla="*/ 120 w 210"/>
                <a:gd name="T49" fmla="*/ 42 h 108"/>
                <a:gd name="T50" fmla="*/ 120 w 210"/>
                <a:gd name="T51" fmla="*/ 60 h 108"/>
                <a:gd name="T52" fmla="*/ 126 w 210"/>
                <a:gd name="T53" fmla="*/ 66 h 108"/>
                <a:gd name="T54" fmla="*/ 132 w 210"/>
                <a:gd name="T55" fmla="*/ 0 h 108"/>
                <a:gd name="T56" fmla="*/ 138 w 210"/>
                <a:gd name="T57" fmla="*/ 90 h 108"/>
                <a:gd name="T58" fmla="*/ 144 w 210"/>
                <a:gd name="T59" fmla="*/ 42 h 108"/>
                <a:gd name="T60" fmla="*/ 150 w 210"/>
                <a:gd name="T61" fmla="*/ 54 h 108"/>
                <a:gd name="T62" fmla="*/ 156 w 210"/>
                <a:gd name="T63" fmla="*/ 48 h 108"/>
                <a:gd name="T64" fmla="*/ 156 w 210"/>
                <a:gd name="T65" fmla="*/ 48 h 108"/>
                <a:gd name="T66" fmla="*/ 162 w 210"/>
                <a:gd name="T67" fmla="*/ 30 h 108"/>
                <a:gd name="T68" fmla="*/ 168 w 210"/>
                <a:gd name="T69" fmla="*/ 6 h 108"/>
                <a:gd name="T70" fmla="*/ 174 w 210"/>
                <a:gd name="T71" fmla="*/ 96 h 108"/>
                <a:gd name="T72" fmla="*/ 180 w 210"/>
                <a:gd name="T73" fmla="*/ 84 h 108"/>
                <a:gd name="T74" fmla="*/ 186 w 210"/>
                <a:gd name="T75" fmla="*/ 72 h 108"/>
                <a:gd name="T76" fmla="*/ 192 w 210"/>
                <a:gd name="T77" fmla="*/ 42 h 108"/>
                <a:gd name="T78" fmla="*/ 192 w 210"/>
                <a:gd name="T79" fmla="*/ 54 h 108"/>
                <a:gd name="T80" fmla="*/ 198 w 210"/>
                <a:gd name="T81" fmla="*/ 18 h 108"/>
                <a:gd name="T82" fmla="*/ 204 w 210"/>
                <a:gd name="T83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8">
                  <a:moveTo>
                    <a:pt x="0" y="54"/>
                  </a:moveTo>
                  <a:lnTo>
                    <a:pt x="0" y="6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6" y="54"/>
                  </a:lnTo>
                  <a:lnTo>
                    <a:pt x="6" y="84"/>
                  </a:lnTo>
                  <a:lnTo>
                    <a:pt x="6" y="18"/>
                  </a:lnTo>
                  <a:lnTo>
                    <a:pt x="6" y="72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2"/>
                  </a:lnTo>
                  <a:lnTo>
                    <a:pt x="18" y="54"/>
                  </a:lnTo>
                  <a:lnTo>
                    <a:pt x="18" y="36"/>
                  </a:lnTo>
                  <a:lnTo>
                    <a:pt x="18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36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78"/>
                  </a:lnTo>
                  <a:lnTo>
                    <a:pt x="42" y="48"/>
                  </a:lnTo>
                  <a:lnTo>
                    <a:pt x="42" y="60"/>
                  </a:lnTo>
                  <a:lnTo>
                    <a:pt x="42" y="36"/>
                  </a:lnTo>
                  <a:lnTo>
                    <a:pt x="42" y="48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60"/>
                  </a:lnTo>
                  <a:lnTo>
                    <a:pt x="60" y="84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6" y="78"/>
                  </a:lnTo>
                  <a:lnTo>
                    <a:pt x="66" y="18"/>
                  </a:lnTo>
                  <a:lnTo>
                    <a:pt x="66" y="42"/>
                  </a:lnTo>
                  <a:lnTo>
                    <a:pt x="72" y="54"/>
                  </a:lnTo>
                  <a:lnTo>
                    <a:pt x="72" y="66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48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30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6" y="54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66"/>
                  </a:lnTo>
                  <a:lnTo>
                    <a:pt x="108" y="30"/>
                  </a:lnTo>
                  <a:lnTo>
                    <a:pt x="108" y="48"/>
                  </a:lnTo>
                  <a:lnTo>
                    <a:pt x="114" y="36"/>
                  </a:lnTo>
                  <a:lnTo>
                    <a:pt x="114" y="66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0" y="78"/>
                  </a:lnTo>
                  <a:lnTo>
                    <a:pt x="120" y="24"/>
                  </a:lnTo>
                  <a:lnTo>
                    <a:pt x="120" y="60"/>
                  </a:lnTo>
                  <a:lnTo>
                    <a:pt x="126" y="24"/>
                  </a:lnTo>
                  <a:lnTo>
                    <a:pt x="126" y="78"/>
                  </a:lnTo>
                  <a:lnTo>
                    <a:pt x="126" y="66"/>
                  </a:lnTo>
                  <a:lnTo>
                    <a:pt x="132" y="36"/>
                  </a:lnTo>
                  <a:lnTo>
                    <a:pt x="132" y="108"/>
                  </a:lnTo>
                  <a:lnTo>
                    <a:pt x="132" y="0"/>
                  </a:lnTo>
                  <a:lnTo>
                    <a:pt x="132" y="18"/>
                  </a:lnTo>
                  <a:lnTo>
                    <a:pt x="138" y="36"/>
                  </a:lnTo>
                  <a:lnTo>
                    <a:pt x="138" y="90"/>
                  </a:lnTo>
                  <a:lnTo>
                    <a:pt x="138" y="12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42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50" y="72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62" y="48"/>
                  </a:lnTo>
                  <a:lnTo>
                    <a:pt x="162" y="72"/>
                  </a:lnTo>
                  <a:lnTo>
                    <a:pt x="162" y="30"/>
                  </a:lnTo>
                  <a:lnTo>
                    <a:pt x="162" y="60"/>
                  </a:lnTo>
                  <a:lnTo>
                    <a:pt x="168" y="48"/>
                  </a:lnTo>
                  <a:lnTo>
                    <a:pt x="168" y="6"/>
                  </a:lnTo>
                  <a:lnTo>
                    <a:pt x="168" y="84"/>
                  </a:lnTo>
                  <a:lnTo>
                    <a:pt x="174" y="78"/>
                  </a:lnTo>
                  <a:lnTo>
                    <a:pt x="174" y="96"/>
                  </a:lnTo>
                  <a:lnTo>
                    <a:pt x="174" y="0"/>
                  </a:lnTo>
                  <a:lnTo>
                    <a:pt x="180" y="48"/>
                  </a:lnTo>
                  <a:lnTo>
                    <a:pt x="180" y="84"/>
                  </a:lnTo>
                  <a:lnTo>
                    <a:pt x="180" y="36"/>
                  </a:lnTo>
                  <a:lnTo>
                    <a:pt x="180" y="54"/>
                  </a:lnTo>
                  <a:lnTo>
                    <a:pt x="186" y="72"/>
                  </a:lnTo>
                  <a:lnTo>
                    <a:pt x="186" y="36"/>
                  </a:lnTo>
                  <a:lnTo>
                    <a:pt x="186" y="48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84"/>
                  </a:lnTo>
                  <a:lnTo>
                    <a:pt x="198" y="18"/>
                  </a:lnTo>
                  <a:lnTo>
                    <a:pt x="198" y="48"/>
                  </a:lnTo>
                  <a:lnTo>
                    <a:pt x="204" y="7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74"/>
            <p:cNvSpPr>
              <a:spLocks/>
            </p:cNvSpPr>
            <p:nvPr/>
          </p:nvSpPr>
          <p:spPr bwMode="auto">
            <a:xfrm>
              <a:off x="6153150" y="1552575"/>
              <a:ext cx="304800" cy="200025"/>
            </a:xfrm>
            <a:custGeom>
              <a:avLst/>
              <a:gdLst>
                <a:gd name="T0" fmla="*/ 0 w 192"/>
                <a:gd name="T1" fmla="*/ 36 h 126"/>
                <a:gd name="T2" fmla="*/ 6 w 192"/>
                <a:gd name="T3" fmla="*/ 48 h 126"/>
                <a:gd name="T4" fmla="*/ 12 w 192"/>
                <a:gd name="T5" fmla="*/ 84 h 126"/>
                <a:gd name="T6" fmla="*/ 18 w 192"/>
                <a:gd name="T7" fmla="*/ 78 h 126"/>
                <a:gd name="T8" fmla="*/ 18 w 192"/>
                <a:gd name="T9" fmla="*/ 48 h 126"/>
                <a:gd name="T10" fmla="*/ 24 w 192"/>
                <a:gd name="T11" fmla="*/ 30 h 126"/>
                <a:gd name="T12" fmla="*/ 30 w 192"/>
                <a:gd name="T13" fmla="*/ 78 h 126"/>
                <a:gd name="T14" fmla="*/ 36 w 192"/>
                <a:gd name="T15" fmla="*/ 54 h 126"/>
                <a:gd name="T16" fmla="*/ 36 w 192"/>
                <a:gd name="T17" fmla="*/ 72 h 126"/>
                <a:gd name="T18" fmla="*/ 42 w 192"/>
                <a:gd name="T19" fmla="*/ 30 h 126"/>
                <a:gd name="T20" fmla="*/ 48 w 192"/>
                <a:gd name="T21" fmla="*/ 42 h 126"/>
                <a:gd name="T22" fmla="*/ 54 w 192"/>
                <a:gd name="T23" fmla="*/ 72 h 126"/>
                <a:gd name="T24" fmla="*/ 60 w 192"/>
                <a:gd name="T25" fmla="*/ 42 h 126"/>
                <a:gd name="T26" fmla="*/ 60 w 192"/>
                <a:gd name="T27" fmla="*/ 78 h 126"/>
                <a:gd name="T28" fmla="*/ 66 w 192"/>
                <a:gd name="T29" fmla="*/ 36 h 126"/>
                <a:gd name="T30" fmla="*/ 72 w 192"/>
                <a:gd name="T31" fmla="*/ 78 h 126"/>
                <a:gd name="T32" fmla="*/ 78 w 192"/>
                <a:gd name="T33" fmla="*/ 48 h 126"/>
                <a:gd name="T34" fmla="*/ 78 w 192"/>
                <a:gd name="T35" fmla="*/ 78 h 126"/>
                <a:gd name="T36" fmla="*/ 84 w 192"/>
                <a:gd name="T37" fmla="*/ 48 h 126"/>
                <a:gd name="T38" fmla="*/ 90 w 192"/>
                <a:gd name="T39" fmla="*/ 42 h 126"/>
                <a:gd name="T40" fmla="*/ 96 w 192"/>
                <a:gd name="T41" fmla="*/ 78 h 126"/>
                <a:gd name="T42" fmla="*/ 102 w 192"/>
                <a:gd name="T43" fmla="*/ 84 h 126"/>
                <a:gd name="T44" fmla="*/ 102 w 192"/>
                <a:gd name="T45" fmla="*/ 48 h 126"/>
                <a:gd name="T46" fmla="*/ 108 w 192"/>
                <a:gd name="T47" fmla="*/ 0 h 126"/>
                <a:gd name="T48" fmla="*/ 114 w 192"/>
                <a:gd name="T49" fmla="*/ 120 h 126"/>
                <a:gd name="T50" fmla="*/ 120 w 192"/>
                <a:gd name="T51" fmla="*/ 96 h 126"/>
                <a:gd name="T52" fmla="*/ 126 w 192"/>
                <a:gd name="T53" fmla="*/ 78 h 126"/>
                <a:gd name="T54" fmla="*/ 126 w 192"/>
                <a:gd name="T55" fmla="*/ 42 h 126"/>
                <a:gd name="T56" fmla="*/ 132 w 192"/>
                <a:gd name="T57" fmla="*/ 54 h 126"/>
                <a:gd name="T58" fmla="*/ 138 w 192"/>
                <a:gd name="T59" fmla="*/ 84 h 126"/>
                <a:gd name="T60" fmla="*/ 144 w 192"/>
                <a:gd name="T61" fmla="*/ 66 h 126"/>
                <a:gd name="T62" fmla="*/ 144 w 192"/>
                <a:gd name="T63" fmla="*/ 72 h 126"/>
                <a:gd name="T64" fmla="*/ 150 w 192"/>
                <a:gd name="T65" fmla="*/ 48 h 126"/>
                <a:gd name="T66" fmla="*/ 156 w 192"/>
                <a:gd name="T67" fmla="*/ 96 h 126"/>
                <a:gd name="T68" fmla="*/ 162 w 192"/>
                <a:gd name="T69" fmla="*/ 60 h 126"/>
                <a:gd name="T70" fmla="*/ 162 w 192"/>
                <a:gd name="T71" fmla="*/ 60 h 126"/>
                <a:gd name="T72" fmla="*/ 168 w 192"/>
                <a:gd name="T73" fmla="*/ 42 h 126"/>
                <a:gd name="T74" fmla="*/ 174 w 192"/>
                <a:gd name="T75" fmla="*/ 84 h 126"/>
                <a:gd name="T76" fmla="*/ 180 w 192"/>
                <a:gd name="T77" fmla="*/ 54 h 126"/>
                <a:gd name="T78" fmla="*/ 180 w 192"/>
                <a:gd name="T79" fmla="*/ 72 h 126"/>
                <a:gd name="T80" fmla="*/ 186 w 192"/>
                <a:gd name="T81" fmla="*/ 18 h 126"/>
                <a:gd name="T82" fmla="*/ 192 w 192"/>
                <a:gd name="T83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26">
                  <a:moveTo>
                    <a:pt x="0" y="42"/>
                  </a:moveTo>
                  <a:lnTo>
                    <a:pt x="0" y="90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84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2" y="84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24" y="42"/>
                  </a:lnTo>
                  <a:lnTo>
                    <a:pt x="24" y="90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36" y="102"/>
                  </a:lnTo>
                  <a:lnTo>
                    <a:pt x="36" y="30"/>
                  </a:lnTo>
                  <a:lnTo>
                    <a:pt x="36" y="72"/>
                  </a:lnTo>
                  <a:lnTo>
                    <a:pt x="42" y="42"/>
                  </a:lnTo>
                  <a:lnTo>
                    <a:pt x="42" y="90"/>
                  </a:lnTo>
                  <a:lnTo>
                    <a:pt x="42" y="30"/>
                  </a:lnTo>
                  <a:lnTo>
                    <a:pt x="48" y="54"/>
                  </a:lnTo>
                  <a:lnTo>
                    <a:pt x="48" y="96"/>
                  </a:lnTo>
                  <a:lnTo>
                    <a:pt x="48" y="42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60" y="42"/>
                  </a:lnTo>
                  <a:lnTo>
                    <a:pt x="60" y="96"/>
                  </a:lnTo>
                  <a:lnTo>
                    <a:pt x="60" y="36"/>
                  </a:lnTo>
                  <a:lnTo>
                    <a:pt x="60" y="78"/>
                  </a:lnTo>
                  <a:lnTo>
                    <a:pt x="66" y="60"/>
                  </a:lnTo>
                  <a:lnTo>
                    <a:pt x="66" y="90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48"/>
                  </a:lnTo>
                  <a:lnTo>
                    <a:pt x="78" y="84"/>
                  </a:lnTo>
                  <a:lnTo>
                    <a:pt x="78" y="48"/>
                  </a:lnTo>
                  <a:lnTo>
                    <a:pt x="78" y="78"/>
                  </a:lnTo>
                  <a:lnTo>
                    <a:pt x="84" y="72"/>
                  </a:lnTo>
                  <a:lnTo>
                    <a:pt x="84" y="90"/>
                  </a:lnTo>
                  <a:lnTo>
                    <a:pt x="84" y="48"/>
                  </a:lnTo>
                  <a:lnTo>
                    <a:pt x="90" y="66"/>
                  </a:lnTo>
                  <a:lnTo>
                    <a:pt x="90" y="84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42"/>
                  </a:lnTo>
                  <a:lnTo>
                    <a:pt x="96" y="54"/>
                  </a:lnTo>
                  <a:lnTo>
                    <a:pt x="102" y="84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126"/>
                  </a:lnTo>
                  <a:lnTo>
                    <a:pt x="108" y="0"/>
                  </a:lnTo>
                  <a:lnTo>
                    <a:pt x="108" y="54"/>
                  </a:lnTo>
                  <a:lnTo>
                    <a:pt x="114" y="60"/>
                  </a:lnTo>
                  <a:lnTo>
                    <a:pt x="114" y="120"/>
                  </a:lnTo>
                  <a:lnTo>
                    <a:pt x="114" y="18"/>
                  </a:lnTo>
                  <a:lnTo>
                    <a:pt x="120" y="54"/>
                  </a:lnTo>
                  <a:lnTo>
                    <a:pt x="120" y="96"/>
                  </a:lnTo>
                  <a:lnTo>
                    <a:pt x="120" y="42"/>
                  </a:lnTo>
                  <a:lnTo>
                    <a:pt x="120" y="66"/>
                  </a:lnTo>
                  <a:lnTo>
                    <a:pt x="126" y="78"/>
                  </a:lnTo>
                  <a:lnTo>
                    <a:pt x="126" y="9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32" y="66"/>
                  </a:lnTo>
                  <a:lnTo>
                    <a:pt x="132" y="84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8" y="60"/>
                  </a:lnTo>
                  <a:lnTo>
                    <a:pt x="138" y="84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36"/>
                  </a:lnTo>
                  <a:lnTo>
                    <a:pt x="144" y="72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0" y="78"/>
                  </a:lnTo>
                  <a:lnTo>
                    <a:pt x="156" y="72"/>
                  </a:lnTo>
                  <a:lnTo>
                    <a:pt x="156" y="96"/>
                  </a:lnTo>
                  <a:lnTo>
                    <a:pt x="156" y="30"/>
                  </a:lnTo>
                  <a:lnTo>
                    <a:pt x="156" y="78"/>
                  </a:lnTo>
                  <a:lnTo>
                    <a:pt x="162" y="60"/>
                  </a:lnTo>
                  <a:lnTo>
                    <a:pt x="162" y="90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8" y="66"/>
                  </a:lnTo>
                  <a:lnTo>
                    <a:pt x="168" y="84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74" y="72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54"/>
                  </a:lnTo>
                  <a:lnTo>
                    <a:pt x="180" y="8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54"/>
                  </a:lnTo>
                  <a:lnTo>
                    <a:pt x="186" y="102"/>
                  </a:lnTo>
                  <a:lnTo>
                    <a:pt x="186" y="18"/>
                  </a:lnTo>
                  <a:lnTo>
                    <a:pt x="186" y="48"/>
                  </a:lnTo>
                  <a:lnTo>
                    <a:pt x="192" y="72"/>
                  </a:lnTo>
                  <a:lnTo>
                    <a:pt x="192" y="96"/>
                  </a:lnTo>
                  <a:lnTo>
                    <a:pt x="192" y="30"/>
                  </a:lnTo>
                  <a:lnTo>
                    <a:pt x="192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76"/>
            <p:cNvSpPr>
              <a:spLocks/>
            </p:cNvSpPr>
            <p:nvPr/>
          </p:nvSpPr>
          <p:spPr bwMode="auto">
            <a:xfrm>
              <a:off x="6800850" y="1581150"/>
              <a:ext cx="323850" cy="152400"/>
            </a:xfrm>
            <a:custGeom>
              <a:avLst/>
              <a:gdLst>
                <a:gd name="T0" fmla="*/ 6 w 204"/>
                <a:gd name="T1" fmla="*/ 24 h 96"/>
                <a:gd name="T2" fmla="*/ 6 w 204"/>
                <a:gd name="T3" fmla="*/ 54 h 96"/>
                <a:gd name="T4" fmla="*/ 12 w 204"/>
                <a:gd name="T5" fmla="*/ 30 h 96"/>
                <a:gd name="T6" fmla="*/ 18 w 204"/>
                <a:gd name="T7" fmla="*/ 30 h 96"/>
                <a:gd name="T8" fmla="*/ 24 w 204"/>
                <a:gd name="T9" fmla="*/ 66 h 96"/>
                <a:gd name="T10" fmla="*/ 30 w 204"/>
                <a:gd name="T11" fmla="*/ 24 h 96"/>
                <a:gd name="T12" fmla="*/ 36 w 204"/>
                <a:gd name="T13" fmla="*/ 84 h 96"/>
                <a:gd name="T14" fmla="*/ 42 w 204"/>
                <a:gd name="T15" fmla="*/ 66 h 96"/>
                <a:gd name="T16" fmla="*/ 42 w 204"/>
                <a:gd name="T17" fmla="*/ 54 h 96"/>
                <a:gd name="T18" fmla="*/ 48 w 204"/>
                <a:gd name="T19" fmla="*/ 42 h 96"/>
                <a:gd name="T20" fmla="*/ 54 w 204"/>
                <a:gd name="T21" fmla="*/ 36 h 96"/>
                <a:gd name="T22" fmla="*/ 60 w 204"/>
                <a:gd name="T23" fmla="*/ 72 h 96"/>
                <a:gd name="T24" fmla="*/ 66 w 204"/>
                <a:gd name="T25" fmla="*/ 72 h 96"/>
                <a:gd name="T26" fmla="*/ 72 w 204"/>
                <a:gd name="T27" fmla="*/ 42 h 96"/>
                <a:gd name="T28" fmla="*/ 78 w 204"/>
                <a:gd name="T29" fmla="*/ 36 h 96"/>
                <a:gd name="T30" fmla="*/ 78 w 204"/>
                <a:gd name="T31" fmla="*/ 42 h 96"/>
                <a:gd name="T32" fmla="*/ 84 w 204"/>
                <a:gd name="T33" fmla="*/ 24 h 96"/>
                <a:gd name="T34" fmla="*/ 90 w 204"/>
                <a:gd name="T35" fmla="*/ 66 h 96"/>
                <a:gd name="T36" fmla="*/ 96 w 204"/>
                <a:gd name="T37" fmla="*/ 24 h 96"/>
                <a:gd name="T38" fmla="*/ 102 w 204"/>
                <a:gd name="T39" fmla="*/ 54 h 96"/>
                <a:gd name="T40" fmla="*/ 102 w 204"/>
                <a:gd name="T41" fmla="*/ 36 h 96"/>
                <a:gd name="T42" fmla="*/ 108 w 204"/>
                <a:gd name="T43" fmla="*/ 0 h 96"/>
                <a:gd name="T44" fmla="*/ 114 w 204"/>
                <a:gd name="T45" fmla="*/ 72 h 96"/>
                <a:gd name="T46" fmla="*/ 120 w 204"/>
                <a:gd name="T47" fmla="*/ 54 h 96"/>
                <a:gd name="T48" fmla="*/ 120 w 204"/>
                <a:gd name="T49" fmla="*/ 48 h 96"/>
                <a:gd name="T50" fmla="*/ 126 w 204"/>
                <a:gd name="T51" fmla="*/ 24 h 96"/>
                <a:gd name="T52" fmla="*/ 132 w 204"/>
                <a:gd name="T53" fmla="*/ 60 h 96"/>
                <a:gd name="T54" fmla="*/ 138 w 204"/>
                <a:gd name="T55" fmla="*/ 48 h 96"/>
                <a:gd name="T56" fmla="*/ 138 w 204"/>
                <a:gd name="T57" fmla="*/ 42 h 96"/>
                <a:gd name="T58" fmla="*/ 144 w 204"/>
                <a:gd name="T59" fmla="*/ 24 h 96"/>
                <a:gd name="T60" fmla="*/ 150 w 204"/>
                <a:gd name="T61" fmla="*/ 72 h 96"/>
                <a:gd name="T62" fmla="*/ 156 w 204"/>
                <a:gd name="T63" fmla="*/ 42 h 96"/>
                <a:gd name="T64" fmla="*/ 156 w 204"/>
                <a:gd name="T65" fmla="*/ 42 h 96"/>
                <a:gd name="T66" fmla="*/ 162 w 204"/>
                <a:gd name="T67" fmla="*/ 30 h 96"/>
                <a:gd name="T68" fmla="*/ 168 w 204"/>
                <a:gd name="T69" fmla="*/ 60 h 96"/>
                <a:gd name="T70" fmla="*/ 174 w 204"/>
                <a:gd name="T71" fmla="*/ 42 h 96"/>
                <a:gd name="T72" fmla="*/ 174 w 204"/>
                <a:gd name="T73" fmla="*/ 42 h 96"/>
                <a:gd name="T74" fmla="*/ 180 w 204"/>
                <a:gd name="T75" fmla="*/ 24 h 96"/>
                <a:gd name="T76" fmla="*/ 186 w 204"/>
                <a:gd name="T77" fmla="*/ 30 h 96"/>
                <a:gd name="T78" fmla="*/ 192 w 204"/>
                <a:gd name="T79" fmla="*/ 30 h 96"/>
                <a:gd name="T80" fmla="*/ 198 w 204"/>
                <a:gd name="T81" fmla="*/ 60 h 96"/>
                <a:gd name="T82" fmla="*/ 204 w 204"/>
                <a:gd name="T83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6">
                  <a:moveTo>
                    <a:pt x="0" y="24"/>
                  </a:moveTo>
                  <a:lnTo>
                    <a:pt x="0" y="36"/>
                  </a:lnTo>
                  <a:lnTo>
                    <a:pt x="6" y="24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12" y="60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42"/>
                  </a:lnTo>
                  <a:lnTo>
                    <a:pt x="30" y="72"/>
                  </a:lnTo>
                  <a:lnTo>
                    <a:pt x="30" y="24"/>
                  </a:lnTo>
                  <a:lnTo>
                    <a:pt x="30" y="48"/>
                  </a:lnTo>
                  <a:lnTo>
                    <a:pt x="36" y="60"/>
                  </a:lnTo>
                  <a:lnTo>
                    <a:pt x="36" y="84"/>
                  </a:lnTo>
                  <a:lnTo>
                    <a:pt x="36" y="12"/>
                  </a:lnTo>
                  <a:lnTo>
                    <a:pt x="36" y="5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24"/>
                  </a:lnTo>
                  <a:lnTo>
                    <a:pt x="42" y="5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48" y="42"/>
                  </a:lnTo>
                  <a:lnTo>
                    <a:pt x="54" y="48"/>
                  </a:lnTo>
                  <a:lnTo>
                    <a:pt x="54" y="60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0" y="12"/>
                  </a:lnTo>
                  <a:lnTo>
                    <a:pt x="60" y="36"/>
                  </a:lnTo>
                  <a:lnTo>
                    <a:pt x="66" y="72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2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84" y="24"/>
                  </a:lnTo>
                  <a:lnTo>
                    <a:pt x="84" y="48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0" y="54"/>
                  </a:lnTo>
                  <a:lnTo>
                    <a:pt x="96" y="24"/>
                  </a:lnTo>
                  <a:lnTo>
                    <a:pt x="96" y="60"/>
                  </a:lnTo>
                  <a:lnTo>
                    <a:pt x="96" y="24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30"/>
                  </a:lnTo>
                  <a:lnTo>
                    <a:pt x="102" y="36"/>
                  </a:lnTo>
                  <a:lnTo>
                    <a:pt x="108" y="54"/>
                  </a:lnTo>
                  <a:lnTo>
                    <a:pt x="108" y="96"/>
                  </a:lnTo>
                  <a:lnTo>
                    <a:pt x="108" y="0"/>
                  </a:lnTo>
                  <a:lnTo>
                    <a:pt x="108" y="36"/>
                  </a:lnTo>
                  <a:lnTo>
                    <a:pt x="114" y="48"/>
                  </a:lnTo>
                  <a:lnTo>
                    <a:pt x="114" y="72"/>
                  </a:lnTo>
                  <a:lnTo>
                    <a:pt x="114" y="24"/>
                  </a:lnTo>
                  <a:lnTo>
                    <a:pt x="114" y="48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20" y="36"/>
                  </a:lnTo>
                  <a:lnTo>
                    <a:pt x="120" y="48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32" y="42"/>
                  </a:lnTo>
                  <a:lnTo>
                    <a:pt x="132" y="60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0"/>
                  </a:lnTo>
                  <a:lnTo>
                    <a:pt x="138" y="30"/>
                  </a:lnTo>
                  <a:lnTo>
                    <a:pt x="138" y="42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8"/>
                  </a:lnTo>
                  <a:lnTo>
                    <a:pt x="150" y="24"/>
                  </a:lnTo>
                  <a:lnTo>
                    <a:pt x="150" y="72"/>
                  </a:lnTo>
                  <a:lnTo>
                    <a:pt x="150" y="18"/>
                  </a:lnTo>
                  <a:lnTo>
                    <a:pt x="150" y="72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30"/>
                  </a:lnTo>
                  <a:lnTo>
                    <a:pt x="156" y="42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54"/>
                  </a:lnTo>
                  <a:lnTo>
                    <a:pt x="168" y="60"/>
                  </a:lnTo>
                  <a:lnTo>
                    <a:pt x="168" y="30"/>
                  </a:lnTo>
                  <a:lnTo>
                    <a:pt x="168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74" y="36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48"/>
                  </a:lnTo>
                  <a:lnTo>
                    <a:pt x="186" y="30"/>
                  </a:lnTo>
                  <a:lnTo>
                    <a:pt x="186" y="60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60"/>
                  </a:lnTo>
                  <a:lnTo>
                    <a:pt x="198" y="30"/>
                  </a:lnTo>
                  <a:lnTo>
                    <a:pt x="198" y="54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77"/>
            <p:cNvSpPr>
              <a:spLocks/>
            </p:cNvSpPr>
            <p:nvPr/>
          </p:nvSpPr>
          <p:spPr bwMode="auto">
            <a:xfrm>
              <a:off x="7124700" y="1581150"/>
              <a:ext cx="333375" cy="133350"/>
            </a:xfrm>
            <a:custGeom>
              <a:avLst/>
              <a:gdLst>
                <a:gd name="T0" fmla="*/ 6 w 210"/>
                <a:gd name="T1" fmla="*/ 36 h 84"/>
                <a:gd name="T2" fmla="*/ 6 w 210"/>
                <a:gd name="T3" fmla="*/ 48 h 84"/>
                <a:gd name="T4" fmla="*/ 12 w 210"/>
                <a:gd name="T5" fmla="*/ 30 h 84"/>
                <a:gd name="T6" fmla="*/ 18 w 210"/>
                <a:gd name="T7" fmla="*/ 78 h 84"/>
                <a:gd name="T8" fmla="*/ 24 w 210"/>
                <a:gd name="T9" fmla="*/ 84 h 84"/>
                <a:gd name="T10" fmla="*/ 30 w 210"/>
                <a:gd name="T11" fmla="*/ 30 h 84"/>
                <a:gd name="T12" fmla="*/ 30 w 210"/>
                <a:gd name="T13" fmla="*/ 48 h 84"/>
                <a:gd name="T14" fmla="*/ 36 w 210"/>
                <a:gd name="T15" fmla="*/ 30 h 84"/>
                <a:gd name="T16" fmla="*/ 42 w 210"/>
                <a:gd name="T17" fmla="*/ 60 h 84"/>
                <a:gd name="T18" fmla="*/ 48 w 210"/>
                <a:gd name="T19" fmla="*/ 30 h 84"/>
                <a:gd name="T20" fmla="*/ 54 w 210"/>
                <a:gd name="T21" fmla="*/ 42 h 84"/>
                <a:gd name="T22" fmla="*/ 54 w 210"/>
                <a:gd name="T23" fmla="*/ 48 h 84"/>
                <a:gd name="T24" fmla="*/ 60 w 210"/>
                <a:gd name="T25" fmla="*/ 36 h 84"/>
                <a:gd name="T26" fmla="*/ 66 w 210"/>
                <a:gd name="T27" fmla="*/ 30 h 84"/>
                <a:gd name="T28" fmla="*/ 72 w 210"/>
                <a:gd name="T29" fmla="*/ 60 h 84"/>
                <a:gd name="T30" fmla="*/ 78 w 210"/>
                <a:gd name="T31" fmla="*/ 48 h 84"/>
                <a:gd name="T32" fmla="*/ 84 w 210"/>
                <a:gd name="T33" fmla="*/ 30 h 84"/>
                <a:gd name="T34" fmla="*/ 90 w 210"/>
                <a:gd name="T35" fmla="*/ 30 h 84"/>
                <a:gd name="T36" fmla="*/ 90 w 210"/>
                <a:gd name="T37" fmla="*/ 42 h 84"/>
                <a:gd name="T38" fmla="*/ 96 w 210"/>
                <a:gd name="T39" fmla="*/ 0 h 84"/>
                <a:gd name="T40" fmla="*/ 102 w 210"/>
                <a:gd name="T41" fmla="*/ 72 h 84"/>
                <a:gd name="T42" fmla="*/ 108 w 210"/>
                <a:gd name="T43" fmla="*/ 60 h 84"/>
                <a:gd name="T44" fmla="*/ 114 w 210"/>
                <a:gd name="T45" fmla="*/ 48 h 84"/>
                <a:gd name="T46" fmla="*/ 114 w 210"/>
                <a:gd name="T47" fmla="*/ 48 h 84"/>
                <a:gd name="T48" fmla="*/ 120 w 210"/>
                <a:gd name="T49" fmla="*/ 24 h 84"/>
                <a:gd name="T50" fmla="*/ 126 w 210"/>
                <a:gd name="T51" fmla="*/ 66 h 84"/>
                <a:gd name="T52" fmla="*/ 132 w 210"/>
                <a:gd name="T53" fmla="*/ 30 h 84"/>
                <a:gd name="T54" fmla="*/ 138 w 210"/>
                <a:gd name="T55" fmla="*/ 48 h 84"/>
                <a:gd name="T56" fmla="*/ 144 w 210"/>
                <a:gd name="T57" fmla="*/ 42 h 84"/>
                <a:gd name="T58" fmla="*/ 144 w 210"/>
                <a:gd name="T59" fmla="*/ 42 h 84"/>
                <a:gd name="T60" fmla="*/ 150 w 210"/>
                <a:gd name="T61" fmla="*/ 24 h 84"/>
                <a:gd name="T62" fmla="*/ 156 w 210"/>
                <a:gd name="T63" fmla="*/ 72 h 84"/>
                <a:gd name="T64" fmla="*/ 162 w 210"/>
                <a:gd name="T65" fmla="*/ 60 h 84"/>
                <a:gd name="T66" fmla="*/ 168 w 210"/>
                <a:gd name="T67" fmla="*/ 54 h 84"/>
                <a:gd name="T68" fmla="*/ 174 w 210"/>
                <a:gd name="T69" fmla="*/ 42 h 84"/>
                <a:gd name="T70" fmla="*/ 174 w 210"/>
                <a:gd name="T71" fmla="*/ 36 h 84"/>
                <a:gd name="T72" fmla="*/ 180 w 210"/>
                <a:gd name="T73" fmla="*/ 66 h 84"/>
                <a:gd name="T74" fmla="*/ 186 w 210"/>
                <a:gd name="T75" fmla="*/ 30 h 84"/>
                <a:gd name="T76" fmla="*/ 192 w 210"/>
                <a:gd name="T77" fmla="*/ 54 h 84"/>
                <a:gd name="T78" fmla="*/ 198 w 210"/>
                <a:gd name="T79" fmla="*/ 24 h 84"/>
                <a:gd name="T80" fmla="*/ 204 w 210"/>
                <a:gd name="T81" fmla="*/ 30 h 84"/>
                <a:gd name="T82" fmla="*/ 210 w 210"/>
                <a:gd name="T83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84">
                  <a:moveTo>
                    <a:pt x="0" y="18"/>
                  </a:moveTo>
                  <a:lnTo>
                    <a:pt x="0" y="60"/>
                  </a:lnTo>
                  <a:lnTo>
                    <a:pt x="6" y="36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12" y="30"/>
                  </a:lnTo>
                  <a:lnTo>
                    <a:pt x="12" y="42"/>
                  </a:lnTo>
                  <a:lnTo>
                    <a:pt x="18" y="1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24" y="36"/>
                  </a:lnTo>
                  <a:lnTo>
                    <a:pt x="24" y="84"/>
                  </a:lnTo>
                  <a:lnTo>
                    <a:pt x="24" y="6"/>
                  </a:lnTo>
                  <a:lnTo>
                    <a:pt x="24" y="60"/>
                  </a:lnTo>
                  <a:lnTo>
                    <a:pt x="30" y="30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30"/>
                  </a:lnTo>
                  <a:lnTo>
                    <a:pt x="42" y="54"/>
                  </a:lnTo>
                  <a:lnTo>
                    <a:pt x="48" y="30"/>
                  </a:lnTo>
                  <a:lnTo>
                    <a:pt x="48" y="60"/>
                  </a:lnTo>
                  <a:lnTo>
                    <a:pt x="48" y="48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30"/>
                  </a:lnTo>
                  <a:lnTo>
                    <a:pt x="54" y="48"/>
                  </a:lnTo>
                  <a:lnTo>
                    <a:pt x="60" y="6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72" y="54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30"/>
                  </a:lnTo>
                  <a:lnTo>
                    <a:pt x="78" y="60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42"/>
                  </a:lnTo>
                  <a:lnTo>
                    <a:pt x="90" y="30"/>
                  </a:lnTo>
                  <a:lnTo>
                    <a:pt x="90" y="78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84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102" y="36"/>
                  </a:lnTo>
                  <a:lnTo>
                    <a:pt x="102" y="72"/>
                  </a:lnTo>
                  <a:lnTo>
                    <a:pt x="102" y="18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14" y="48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24"/>
                  </a:lnTo>
                  <a:lnTo>
                    <a:pt x="120" y="72"/>
                  </a:lnTo>
                  <a:lnTo>
                    <a:pt x="120" y="24"/>
                  </a:lnTo>
                  <a:lnTo>
                    <a:pt x="120" y="30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2" y="42"/>
                  </a:lnTo>
                  <a:lnTo>
                    <a:pt x="138" y="48"/>
                  </a:lnTo>
                  <a:lnTo>
                    <a:pt x="138" y="36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30"/>
                  </a:lnTo>
                  <a:lnTo>
                    <a:pt x="144" y="42"/>
                  </a:lnTo>
                  <a:lnTo>
                    <a:pt x="150" y="30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60"/>
                  </a:lnTo>
                  <a:lnTo>
                    <a:pt x="162" y="36"/>
                  </a:lnTo>
                  <a:lnTo>
                    <a:pt x="162" y="48"/>
                  </a:lnTo>
                  <a:lnTo>
                    <a:pt x="168" y="54"/>
                  </a:lnTo>
                  <a:lnTo>
                    <a:pt x="168" y="78"/>
                  </a:lnTo>
                  <a:lnTo>
                    <a:pt x="168" y="12"/>
                  </a:lnTo>
                  <a:lnTo>
                    <a:pt x="174" y="42"/>
                  </a:lnTo>
                  <a:lnTo>
                    <a:pt x="174" y="72"/>
                  </a:lnTo>
                  <a:lnTo>
                    <a:pt x="174" y="24"/>
                  </a:lnTo>
                  <a:lnTo>
                    <a:pt x="174" y="36"/>
                  </a:lnTo>
                  <a:lnTo>
                    <a:pt x="180" y="42"/>
                  </a:lnTo>
                  <a:lnTo>
                    <a:pt x="180" y="24"/>
                  </a:lnTo>
                  <a:lnTo>
                    <a:pt x="180" y="66"/>
                  </a:lnTo>
                  <a:lnTo>
                    <a:pt x="186" y="48"/>
                  </a:lnTo>
                  <a:lnTo>
                    <a:pt x="186" y="60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2"/>
                  </a:lnTo>
                  <a:lnTo>
                    <a:pt x="204" y="4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6"/>
                  </a:lnTo>
                  <a:lnTo>
                    <a:pt x="210" y="54"/>
                  </a:lnTo>
                  <a:lnTo>
                    <a:pt x="210" y="30"/>
                  </a:lnTo>
                  <a:lnTo>
                    <a:pt x="210" y="3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78"/>
            <p:cNvSpPr>
              <a:spLocks/>
            </p:cNvSpPr>
            <p:nvPr/>
          </p:nvSpPr>
          <p:spPr bwMode="auto">
            <a:xfrm>
              <a:off x="7458075" y="1581150"/>
              <a:ext cx="333375" cy="161925"/>
            </a:xfrm>
            <a:custGeom>
              <a:avLst/>
              <a:gdLst>
                <a:gd name="T0" fmla="*/ 6 w 210"/>
                <a:gd name="T1" fmla="*/ 60 h 102"/>
                <a:gd name="T2" fmla="*/ 12 w 210"/>
                <a:gd name="T3" fmla="*/ 66 h 102"/>
                <a:gd name="T4" fmla="*/ 18 w 210"/>
                <a:gd name="T5" fmla="*/ 36 h 102"/>
                <a:gd name="T6" fmla="*/ 18 w 210"/>
                <a:gd name="T7" fmla="*/ 54 h 102"/>
                <a:gd name="T8" fmla="*/ 24 w 210"/>
                <a:gd name="T9" fmla="*/ 30 h 102"/>
                <a:gd name="T10" fmla="*/ 30 w 210"/>
                <a:gd name="T11" fmla="*/ 66 h 102"/>
                <a:gd name="T12" fmla="*/ 36 w 210"/>
                <a:gd name="T13" fmla="*/ 60 h 102"/>
                <a:gd name="T14" fmla="*/ 36 w 210"/>
                <a:gd name="T15" fmla="*/ 54 h 102"/>
                <a:gd name="T16" fmla="*/ 42 w 210"/>
                <a:gd name="T17" fmla="*/ 30 h 102"/>
                <a:gd name="T18" fmla="*/ 48 w 210"/>
                <a:gd name="T19" fmla="*/ 24 h 102"/>
                <a:gd name="T20" fmla="*/ 54 w 210"/>
                <a:gd name="T21" fmla="*/ 66 h 102"/>
                <a:gd name="T22" fmla="*/ 60 w 210"/>
                <a:gd name="T23" fmla="*/ 42 h 102"/>
                <a:gd name="T24" fmla="*/ 60 w 210"/>
                <a:gd name="T25" fmla="*/ 42 h 102"/>
                <a:gd name="T26" fmla="*/ 66 w 210"/>
                <a:gd name="T27" fmla="*/ 24 h 102"/>
                <a:gd name="T28" fmla="*/ 72 w 210"/>
                <a:gd name="T29" fmla="*/ 102 h 102"/>
                <a:gd name="T30" fmla="*/ 78 w 210"/>
                <a:gd name="T31" fmla="*/ 48 h 102"/>
                <a:gd name="T32" fmla="*/ 78 w 210"/>
                <a:gd name="T33" fmla="*/ 42 h 102"/>
                <a:gd name="T34" fmla="*/ 84 w 210"/>
                <a:gd name="T35" fmla="*/ 66 h 102"/>
                <a:gd name="T36" fmla="*/ 90 w 210"/>
                <a:gd name="T37" fmla="*/ 24 h 102"/>
                <a:gd name="T38" fmla="*/ 96 w 210"/>
                <a:gd name="T39" fmla="*/ 60 h 102"/>
                <a:gd name="T40" fmla="*/ 102 w 210"/>
                <a:gd name="T41" fmla="*/ 60 h 102"/>
                <a:gd name="T42" fmla="*/ 108 w 210"/>
                <a:gd name="T43" fmla="*/ 36 h 102"/>
                <a:gd name="T44" fmla="*/ 108 w 210"/>
                <a:gd name="T45" fmla="*/ 36 h 102"/>
                <a:gd name="T46" fmla="*/ 114 w 210"/>
                <a:gd name="T47" fmla="*/ 72 h 102"/>
                <a:gd name="T48" fmla="*/ 120 w 210"/>
                <a:gd name="T49" fmla="*/ 30 h 102"/>
                <a:gd name="T50" fmla="*/ 126 w 210"/>
                <a:gd name="T51" fmla="*/ 60 h 102"/>
                <a:gd name="T52" fmla="*/ 132 w 210"/>
                <a:gd name="T53" fmla="*/ 72 h 102"/>
                <a:gd name="T54" fmla="*/ 138 w 210"/>
                <a:gd name="T55" fmla="*/ 24 h 102"/>
                <a:gd name="T56" fmla="*/ 144 w 210"/>
                <a:gd name="T57" fmla="*/ 24 h 102"/>
                <a:gd name="T58" fmla="*/ 150 w 210"/>
                <a:gd name="T59" fmla="*/ 36 h 102"/>
                <a:gd name="T60" fmla="*/ 150 w 210"/>
                <a:gd name="T61" fmla="*/ 60 h 102"/>
                <a:gd name="T62" fmla="*/ 156 w 210"/>
                <a:gd name="T63" fmla="*/ 72 h 102"/>
                <a:gd name="T64" fmla="*/ 162 w 210"/>
                <a:gd name="T65" fmla="*/ 18 h 102"/>
                <a:gd name="T66" fmla="*/ 168 w 210"/>
                <a:gd name="T67" fmla="*/ 30 h 102"/>
                <a:gd name="T68" fmla="*/ 174 w 210"/>
                <a:gd name="T69" fmla="*/ 66 h 102"/>
                <a:gd name="T70" fmla="*/ 180 w 210"/>
                <a:gd name="T71" fmla="*/ 42 h 102"/>
                <a:gd name="T72" fmla="*/ 180 w 210"/>
                <a:gd name="T73" fmla="*/ 54 h 102"/>
                <a:gd name="T74" fmla="*/ 186 w 210"/>
                <a:gd name="T75" fmla="*/ 24 h 102"/>
                <a:gd name="T76" fmla="*/ 192 w 210"/>
                <a:gd name="T77" fmla="*/ 60 h 102"/>
                <a:gd name="T78" fmla="*/ 198 w 210"/>
                <a:gd name="T79" fmla="*/ 42 h 102"/>
                <a:gd name="T80" fmla="*/ 198 w 210"/>
                <a:gd name="T81" fmla="*/ 30 h 102"/>
                <a:gd name="T82" fmla="*/ 204 w 210"/>
                <a:gd name="T83" fmla="*/ 2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2">
                  <a:moveTo>
                    <a:pt x="0" y="36"/>
                  </a:moveTo>
                  <a:lnTo>
                    <a:pt x="6" y="48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2" y="60"/>
                  </a:lnTo>
                  <a:lnTo>
                    <a:pt x="18" y="36"/>
                  </a:lnTo>
                  <a:lnTo>
                    <a:pt x="18" y="66"/>
                  </a:lnTo>
                  <a:lnTo>
                    <a:pt x="18" y="24"/>
                  </a:lnTo>
                  <a:lnTo>
                    <a:pt x="18" y="54"/>
                  </a:lnTo>
                  <a:lnTo>
                    <a:pt x="24" y="42"/>
                  </a:lnTo>
                  <a:lnTo>
                    <a:pt x="24" y="54"/>
                  </a:lnTo>
                  <a:lnTo>
                    <a:pt x="24" y="30"/>
                  </a:lnTo>
                  <a:lnTo>
                    <a:pt x="24" y="42"/>
                  </a:lnTo>
                  <a:lnTo>
                    <a:pt x="30" y="24"/>
                  </a:lnTo>
                  <a:lnTo>
                    <a:pt x="30" y="66"/>
                  </a:lnTo>
                  <a:lnTo>
                    <a:pt x="30" y="18"/>
                  </a:lnTo>
                  <a:lnTo>
                    <a:pt x="30" y="36"/>
                  </a:lnTo>
                  <a:lnTo>
                    <a:pt x="36" y="60"/>
                  </a:lnTo>
                  <a:lnTo>
                    <a:pt x="36" y="96"/>
                  </a:lnTo>
                  <a:lnTo>
                    <a:pt x="36" y="0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42" y="54"/>
                  </a:lnTo>
                  <a:lnTo>
                    <a:pt x="42" y="30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54" y="54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0" y="36"/>
                  </a:lnTo>
                  <a:lnTo>
                    <a:pt x="60" y="42"/>
                  </a:lnTo>
                  <a:lnTo>
                    <a:pt x="66" y="54"/>
                  </a:lnTo>
                  <a:lnTo>
                    <a:pt x="66" y="72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72" y="54"/>
                  </a:lnTo>
                  <a:lnTo>
                    <a:pt x="72" y="102"/>
                  </a:lnTo>
                  <a:lnTo>
                    <a:pt x="72" y="0"/>
                  </a:lnTo>
                  <a:lnTo>
                    <a:pt x="72" y="30"/>
                  </a:lnTo>
                  <a:lnTo>
                    <a:pt x="78" y="48"/>
                  </a:lnTo>
                  <a:lnTo>
                    <a:pt x="78" y="66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24"/>
                  </a:lnTo>
                  <a:lnTo>
                    <a:pt x="90" y="48"/>
                  </a:lnTo>
                  <a:lnTo>
                    <a:pt x="96" y="30"/>
                  </a:lnTo>
                  <a:lnTo>
                    <a:pt x="96" y="60"/>
                  </a:lnTo>
                  <a:lnTo>
                    <a:pt x="96" y="42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30"/>
                  </a:lnTo>
                  <a:lnTo>
                    <a:pt x="102" y="42"/>
                  </a:lnTo>
                  <a:lnTo>
                    <a:pt x="108" y="36"/>
                  </a:lnTo>
                  <a:lnTo>
                    <a:pt x="108" y="66"/>
                  </a:lnTo>
                  <a:lnTo>
                    <a:pt x="108" y="18"/>
                  </a:lnTo>
                  <a:lnTo>
                    <a:pt x="108" y="36"/>
                  </a:lnTo>
                  <a:lnTo>
                    <a:pt x="114" y="42"/>
                  </a:lnTo>
                  <a:lnTo>
                    <a:pt x="114" y="18"/>
                  </a:lnTo>
                  <a:lnTo>
                    <a:pt x="114" y="72"/>
                  </a:lnTo>
                  <a:lnTo>
                    <a:pt x="120" y="54"/>
                  </a:lnTo>
                  <a:lnTo>
                    <a:pt x="120" y="60"/>
                  </a:lnTo>
                  <a:lnTo>
                    <a:pt x="120" y="30"/>
                  </a:lnTo>
                  <a:lnTo>
                    <a:pt x="120" y="42"/>
                  </a:lnTo>
                  <a:lnTo>
                    <a:pt x="126" y="24"/>
                  </a:lnTo>
                  <a:lnTo>
                    <a:pt x="126" y="60"/>
                  </a:lnTo>
                  <a:lnTo>
                    <a:pt x="126" y="48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24"/>
                  </a:lnTo>
                  <a:lnTo>
                    <a:pt x="138" y="60"/>
                  </a:lnTo>
                  <a:lnTo>
                    <a:pt x="138" y="36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60"/>
                  </a:lnTo>
                  <a:lnTo>
                    <a:pt x="156" y="36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62" y="42"/>
                  </a:lnTo>
                  <a:lnTo>
                    <a:pt x="162" y="72"/>
                  </a:lnTo>
                  <a:lnTo>
                    <a:pt x="162" y="18"/>
                  </a:lnTo>
                  <a:lnTo>
                    <a:pt x="162" y="42"/>
                  </a:lnTo>
                  <a:lnTo>
                    <a:pt x="168" y="66"/>
                  </a:lnTo>
                  <a:lnTo>
                    <a:pt x="168" y="30"/>
                  </a:lnTo>
                  <a:lnTo>
                    <a:pt x="168" y="42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74" y="66"/>
                  </a:lnTo>
                  <a:lnTo>
                    <a:pt x="180" y="42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36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72"/>
                  </a:lnTo>
                  <a:lnTo>
                    <a:pt x="198" y="24"/>
                  </a:lnTo>
                  <a:lnTo>
                    <a:pt x="198" y="30"/>
                  </a:lnTo>
                  <a:lnTo>
                    <a:pt x="204" y="60"/>
                  </a:lnTo>
                  <a:lnTo>
                    <a:pt x="204" y="66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10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79"/>
            <p:cNvSpPr>
              <a:spLocks/>
            </p:cNvSpPr>
            <p:nvPr/>
          </p:nvSpPr>
          <p:spPr bwMode="auto">
            <a:xfrm>
              <a:off x="7791450" y="1619250"/>
              <a:ext cx="38100" cy="66675"/>
            </a:xfrm>
            <a:custGeom>
              <a:avLst/>
              <a:gdLst>
                <a:gd name="T0" fmla="*/ 0 w 24"/>
                <a:gd name="T1" fmla="*/ 24 h 42"/>
                <a:gd name="T2" fmla="*/ 0 w 24"/>
                <a:gd name="T3" fmla="*/ 36 h 42"/>
                <a:gd name="T4" fmla="*/ 0 w 24"/>
                <a:gd name="T5" fmla="*/ 6 h 42"/>
                <a:gd name="T6" fmla="*/ 0 w 24"/>
                <a:gd name="T7" fmla="*/ 30 h 42"/>
                <a:gd name="T8" fmla="*/ 6 w 24"/>
                <a:gd name="T9" fmla="*/ 42 h 42"/>
                <a:gd name="T10" fmla="*/ 6 w 24"/>
                <a:gd name="T11" fmla="*/ 0 h 42"/>
                <a:gd name="T12" fmla="*/ 6 w 24"/>
                <a:gd name="T13" fmla="*/ 6 h 42"/>
                <a:gd name="T14" fmla="*/ 12 w 24"/>
                <a:gd name="T15" fmla="*/ 18 h 42"/>
                <a:gd name="T16" fmla="*/ 12 w 24"/>
                <a:gd name="T17" fmla="*/ 42 h 42"/>
                <a:gd name="T18" fmla="*/ 12 w 24"/>
                <a:gd name="T19" fmla="*/ 0 h 42"/>
                <a:gd name="T20" fmla="*/ 12 w 24"/>
                <a:gd name="T21" fmla="*/ 30 h 42"/>
                <a:gd name="T22" fmla="*/ 18 w 24"/>
                <a:gd name="T23" fmla="*/ 24 h 42"/>
                <a:gd name="T24" fmla="*/ 18 w 24"/>
                <a:gd name="T25" fmla="*/ 36 h 42"/>
                <a:gd name="T26" fmla="*/ 18 w 24"/>
                <a:gd name="T27" fmla="*/ 6 h 42"/>
                <a:gd name="T28" fmla="*/ 18 w 24"/>
                <a:gd name="T29" fmla="*/ 24 h 42"/>
                <a:gd name="T30" fmla="*/ 24 w 24"/>
                <a:gd name="T31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42">
                  <a:moveTo>
                    <a:pt x="0" y="24"/>
                  </a:moveTo>
                  <a:lnTo>
                    <a:pt x="0" y="36"/>
                  </a:lnTo>
                  <a:lnTo>
                    <a:pt x="0" y="6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42"/>
                  </a:lnTo>
                  <a:lnTo>
                    <a:pt x="12" y="0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18" y="6"/>
                  </a:lnTo>
                  <a:lnTo>
                    <a:pt x="18" y="24"/>
                  </a:lnTo>
                  <a:lnTo>
                    <a:pt x="24" y="2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80"/>
            <p:cNvSpPr>
              <a:spLocks/>
            </p:cNvSpPr>
            <p:nvPr/>
          </p:nvSpPr>
          <p:spPr bwMode="auto">
            <a:xfrm>
              <a:off x="4362450" y="1400175"/>
              <a:ext cx="123825" cy="447675"/>
            </a:xfrm>
            <a:custGeom>
              <a:avLst/>
              <a:gdLst>
                <a:gd name="T0" fmla="*/ 0 w 78"/>
                <a:gd name="T1" fmla="*/ 138 h 282"/>
                <a:gd name="T2" fmla="*/ 6 w 78"/>
                <a:gd name="T3" fmla="*/ 168 h 282"/>
                <a:gd name="T4" fmla="*/ 6 w 78"/>
                <a:gd name="T5" fmla="*/ 234 h 282"/>
                <a:gd name="T6" fmla="*/ 6 w 78"/>
                <a:gd name="T7" fmla="*/ 60 h 282"/>
                <a:gd name="T8" fmla="*/ 6 w 78"/>
                <a:gd name="T9" fmla="*/ 96 h 282"/>
                <a:gd name="T10" fmla="*/ 12 w 78"/>
                <a:gd name="T11" fmla="*/ 162 h 282"/>
                <a:gd name="T12" fmla="*/ 12 w 78"/>
                <a:gd name="T13" fmla="*/ 282 h 282"/>
                <a:gd name="T14" fmla="*/ 12 w 78"/>
                <a:gd name="T15" fmla="*/ 0 h 282"/>
                <a:gd name="T16" fmla="*/ 12 w 78"/>
                <a:gd name="T17" fmla="*/ 180 h 282"/>
                <a:gd name="T18" fmla="*/ 18 w 78"/>
                <a:gd name="T19" fmla="*/ 174 h 282"/>
                <a:gd name="T20" fmla="*/ 18 w 78"/>
                <a:gd name="T21" fmla="*/ 210 h 282"/>
                <a:gd name="T22" fmla="*/ 18 w 78"/>
                <a:gd name="T23" fmla="*/ 84 h 282"/>
                <a:gd name="T24" fmla="*/ 18 w 78"/>
                <a:gd name="T25" fmla="*/ 168 h 282"/>
                <a:gd name="T26" fmla="*/ 24 w 78"/>
                <a:gd name="T27" fmla="*/ 216 h 282"/>
                <a:gd name="T28" fmla="*/ 24 w 78"/>
                <a:gd name="T29" fmla="*/ 120 h 282"/>
                <a:gd name="T30" fmla="*/ 24 w 78"/>
                <a:gd name="T31" fmla="*/ 174 h 282"/>
                <a:gd name="T32" fmla="*/ 30 w 78"/>
                <a:gd name="T33" fmla="*/ 192 h 282"/>
                <a:gd name="T34" fmla="*/ 30 w 78"/>
                <a:gd name="T35" fmla="*/ 132 h 282"/>
                <a:gd name="T36" fmla="*/ 30 w 78"/>
                <a:gd name="T37" fmla="*/ 144 h 282"/>
                <a:gd name="T38" fmla="*/ 36 w 78"/>
                <a:gd name="T39" fmla="*/ 168 h 282"/>
                <a:gd name="T40" fmla="*/ 36 w 78"/>
                <a:gd name="T41" fmla="*/ 180 h 282"/>
                <a:gd name="T42" fmla="*/ 36 w 78"/>
                <a:gd name="T43" fmla="*/ 132 h 282"/>
                <a:gd name="T44" fmla="*/ 36 w 78"/>
                <a:gd name="T45" fmla="*/ 156 h 282"/>
                <a:gd name="T46" fmla="*/ 42 w 78"/>
                <a:gd name="T47" fmla="*/ 150 h 282"/>
                <a:gd name="T48" fmla="*/ 42 w 78"/>
                <a:gd name="T49" fmla="*/ 180 h 282"/>
                <a:gd name="T50" fmla="*/ 42 w 78"/>
                <a:gd name="T51" fmla="*/ 144 h 282"/>
                <a:gd name="T52" fmla="*/ 42 w 78"/>
                <a:gd name="T53" fmla="*/ 168 h 282"/>
                <a:gd name="T54" fmla="*/ 48 w 78"/>
                <a:gd name="T55" fmla="*/ 156 h 282"/>
                <a:gd name="T56" fmla="*/ 48 w 78"/>
                <a:gd name="T57" fmla="*/ 192 h 282"/>
                <a:gd name="T58" fmla="*/ 48 w 78"/>
                <a:gd name="T59" fmla="*/ 126 h 282"/>
                <a:gd name="T60" fmla="*/ 48 w 78"/>
                <a:gd name="T61" fmla="*/ 168 h 282"/>
                <a:gd name="T62" fmla="*/ 54 w 78"/>
                <a:gd name="T63" fmla="*/ 156 h 282"/>
                <a:gd name="T64" fmla="*/ 54 w 78"/>
                <a:gd name="T65" fmla="*/ 174 h 282"/>
                <a:gd name="T66" fmla="*/ 54 w 78"/>
                <a:gd name="T67" fmla="*/ 150 h 282"/>
                <a:gd name="T68" fmla="*/ 60 w 78"/>
                <a:gd name="T69" fmla="*/ 162 h 282"/>
                <a:gd name="T70" fmla="*/ 60 w 78"/>
                <a:gd name="T71" fmla="*/ 174 h 282"/>
                <a:gd name="T72" fmla="*/ 60 w 78"/>
                <a:gd name="T73" fmla="*/ 144 h 282"/>
                <a:gd name="T74" fmla="*/ 60 w 78"/>
                <a:gd name="T75" fmla="*/ 162 h 282"/>
                <a:gd name="T76" fmla="*/ 66 w 78"/>
                <a:gd name="T77" fmla="*/ 156 h 282"/>
                <a:gd name="T78" fmla="*/ 66 w 78"/>
                <a:gd name="T79" fmla="*/ 174 h 282"/>
                <a:gd name="T80" fmla="*/ 66 w 78"/>
                <a:gd name="T81" fmla="*/ 144 h 282"/>
                <a:gd name="T82" fmla="*/ 66 w 78"/>
                <a:gd name="T83" fmla="*/ 156 h 282"/>
                <a:gd name="T84" fmla="*/ 72 w 78"/>
                <a:gd name="T85" fmla="*/ 168 h 282"/>
                <a:gd name="T86" fmla="*/ 72 w 78"/>
                <a:gd name="T87" fmla="*/ 174 h 282"/>
                <a:gd name="T88" fmla="*/ 72 w 78"/>
                <a:gd name="T89" fmla="*/ 144 h 282"/>
                <a:gd name="T90" fmla="*/ 72 w 78"/>
                <a:gd name="T91" fmla="*/ 150 h 282"/>
                <a:gd name="T92" fmla="*/ 78 w 78"/>
                <a:gd name="T93" fmla="*/ 156 h 282"/>
                <a:gd name="T94" fmla="*/ 78 w 78"/>
                <a:gd name="T95" fmla="*/ 16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" h="282">
                  <a:moveTo>
                    <a:pt x="0" y="138"/>
                  </a:moveTo>
                  <a:lnTo>
                    <a:pt x="6" y="168"/>
                  </a:lnTo>
                  <a:lnTo>
                    <a:pt x="6" y="234"/>
                  </a:lnTo>
                  <a:lnTo>
                    <a:pt x="6" y="60"/>
                  </a:lnTo>
                  <a:lnTo>
                    <a:pt x="6" y="96"/>
                  </a:lnTo>
                  <a:lnTo>
                    <a:pt x="12" y="162"/>
                  </a:lnTo>
                  <a:lnTo>
                    <a:pt x="12" y="282"/>
                  </a:lnTo>
                  <a:lnTo>
                    <a:pt x="12" y="0"/>
                  </a:lnTo>
                  <a:lnTo>
                    <a:pt x="12" y="180"/>
                  </a:lnTo>
                  <a:lnTo>
                    <a:pt x="18" y="174"/>
                  </a:lnTo>
                  <a:lnTo>
                    <a:pt x="18" y="210"/>
                  </a:lnTo>
                  <a:lnTo>
                    <a:pt x="18" y="84"/>
                  </a:lnTo>
                  <a:lnTo>
                    <a:pt x="18" y="168"/>
                  </a:lnTo>
                  <a:lnTo>
                    <a:pt x="24" y="216"/>
                  </a:lnTo>
                  <a:lnTo>
                    <a:pt x="24" y="120"/>
                  </a:lnTo>
                  <a:lnTo>
                    <a:pt x="24" y="174"/>
                  </a:lnTo>
                  <a:lnTo>
                    <a:pt x="30" y="192"/>
                  </a:lnTo>
                  <a:lnTo>
                    <a:pt x="30" y="132"/>
                  </a:lnTo>
                  <a:lnTo>
                    <a:pt x="30" y="144"/>
                  </a:lnTo>
                  <a:lnTo>
                    <a:pt x="36" y="168"/>
                  </a:lnTo>
                  <a:lnTo>
                    <a:pt x="36" y="180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42" y="150"/>
                  </a:lnTo>
                  <a:lnTo>
                    <a:pt x="42" y="180"/>
                  </a:lnTo>
                  <a:lnTo>
                    <a:pt x="42" y="144"/>
                  </a:lnTo>
                  <a:lnTo>
                    <a:pt x="42" y="168"/>
                  </a:lnTo>
                  <a:lnTo>
                    <a:pt x="48" y="156"/>
                  </a:lnTo>
                  <a:lnTo>
                    <a:pt x="48" y="192"/>
                  </a:lnTo>
                  <a:lnTo>
                    <a:pt x="48" y="126"/>
                  </a:lnTo>
                  <a:lnTo>
                    <a:pt x="48" y="168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50"/>
                  </a:lnTo>
                  <a:lnTo>
                    <a:pt x="60" y="162"/>
                  </a:lnTo>
                  <a:lnTo>
                    <a:pt x="60" y="174"/>
                  </a:lnTo>
                  <a:lnTo>
                    <a:pt x="60" y="144"/>
                  </a:lnTo>
                  <a:lnTo>
                    <a:pt x="60" y="162"/>
                  </a:lnTo>
                  <a:lnTo>
                    <a:pt x="66" y="156"/>
                  </a:lnTo>
                  <a:lnTo>
                    <a:pt x="66" y="174"/>
                  </a:lnTo>
                  <a:lnTo>
                    <a:pt x="66" y="144"/>
                  </a:lnTo>
                  <a:lnTo>
                    <a:pt x="66" y="156"/>
                  </a:lnTo>
                  <a:lnTo>
                    <a:pt x="72" y="168"/>
                  </a:lnTo>
                  <a:lnTo>
                    <a:pt x="72" y="174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78" y="156"/>
                  </a:lnTo>
                  <a:lnTo>
                    <a:pt x="78" y="16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81"/>
            <p:cNvSpPr>
              <a:spLocks/>
            </p:cNvSpPr>
            <p:nvPr/>
          </p:nvSpPr>
          <p:spPr bwMode="auto">
            <a:xfrm>
              <a:off x="6572250" y="1257300"/>
              <a:ext cx="123825" cy="695325"/>
            </a:xfrm>
            <a:custGeom>
              <a:avLst/>
              <a:gdLst>
                <a:gd name="T0" fmla="*/ 0 w 78"/>
                <a:gd name="T1" fmla="*/ 210 h 438"/>
                <a:gd name="T2" fmla="*/ 0 w 78"/>
                <a:gd name="T3" fmla="*/ 264 h 438"/>
                <a:gd name="T4" fmla="*/ 0 w 78"/>
                <a:gd name="T5" fmla="*/ 240 h 438"/>
                <a:gd name="T6" fmla="*/ 6 w 78"/>
                <a:gd name="T7" fmla="*/ 234 h 438"/>
                <a:gd name="T8" fmla="*/ 6 w 78"/>
                <a:gd name="T9" fmla="*/ 438 h 438"/>
                <a:gd name="T10" fmla="*/ 6 w 78"/>
                <a:gd name="T11" fmla="*/ 0 h 438"/>
                <a:gd name="T12" fmla="*/ 12 w 78"/>
                <a:gd name="T13" fmla="*/ 78 h 438"/>
                <a:gd name="T14" fmla="*/ 12 w 78"/>
                <a:gd name="T15" fmla="*/ 438 h 438"/>
                <a:gd name="T16" fmla="*/ 12 w 78"/>
                <a:gd name="T17" fmla="*/ 336 h 438"/>
                <a:gd name="T18" fmla="*/ 18 w 78"/>
                <a:gd name="T19" fmla="*/ 252 h 438"/>
                <a:gd name="T20" fmla="*/ 18 w 78"/>
                <a:gd name="T21" fmla="*/ 318 h 438"/>
                <a:gd name="T22" fmla="*/ 18 w 78"/>
                <a:gd name="T23" fmla="*/ 162 h 438"/>
                <a:gd name="T24" fmla="*/ 18 w 78"/>
                <a:gd name="T25" fmla="*/ 270 h 438"/>
                <a:gd name="T26" fmla="*/ 24 w 78"/>
                <a:gd name="T27" fmla="*/ 270 h 438"/>
                <a:gd name="T28" fmla="*/ 24 w 78"/>
                <a:gd name="T29" fmla="*/ 306 h 438"/>
                <a:gd name="T30" fmla="*/ 24 w 78"/>
                <a:gd name="T31" fmla="*/ 192 h 438"/>
                <a:gd name="T32" fmla="*/ 24 w 78"/>
                <a:gd name="T33" fmla="*/ 234 h 438"/>
                <a:gd name="T34" fmla="*/ 30 w 78"/>
                <a:gd name="T35" fmla="*/ 288 h 438"/>
                <a:gd name="T36" fmla="*/ 30 w 78"/>
                <a:gd name="T37" fmla="*/ 222 h 438"/>
                <a:gd name="T38" fmla="*/ 30 w 78"/>
                <a:gd name="T39" fmla="*/ 264 h 438"/>
                <a:gd name="T40" fmla="*/ 36 w 78"/>
                <a:gd name="T41" fmla="*/ 252 h 438"/>
                <a:gd name="T42" fmla="*/ 36 w 78"/>
                <a:gd name="T43" fmla="*/ 300 h 438"/>
                <a:gd name="T44" fmla="*/ 36 w 78"/>
                <a:gd name="T45" fmla="*/ 192 h 438"/>
                <a:gd name="T46" fmla="*/ 36 w 78"/>
                <a:gd name="T47" fmla="*/ 222 h 438"/>
                <a:gd name="T48" fmla="*/ 42 w 78"/>
                <a:gd name="T49" fmla="*/ 252 h 438"/>
                <a:gd name="T50" fmla="*/ 42 w 78"/>
                <a:gd name="T51" fmla="*/ 276 h 438"/>
                <a:gd name="T52" fmla="*/ 42 w 78"/>
                <a:gd name="T53" fmla="*/ 216 h 438"/>
                <a:gd name="T54" fmla="*/ 42 w 78"/>
                <a:gd name="T55" fmla="*/ 246 h 438"/>
                <a:gd name="T56" fmla="*/ 48 w 78"/>
                <a:gd name="T57" fmla="*/ 234 h 438"/>
                <a:gd name="T58" fmla="*/ 48 w 78"/>
                <a:gd name="T59" fmla="*/ 270 h 438"/>
                <a:gd name="T60" fmla="*/ 48 w 78"/>
                <a:gd name="T61" fmla="*/ 222 h 438"/>
                <a:gd name="T62" fmla="*/ 48 w 78"/>
                <a:gd name="T63" fmla="*/ 246 h 438"/>
                <a:gd name="T64" fmla="*/ 54 w 78"/>
                <a:gd name="T65" fmla="*/ 264 h 438"/>
                <a:gd name="T66" fmla="*/ 54 w 78"/>
                <a:gd name="T67" fmla="*/ 234 h 438"/>
                <a:gd name="T68" fmla="*/ 54 w 78"/>
                <a:gd name="T69" fmla="*/ 270 h 438"/>
                <a:gd name="T70" fmla="*/ 60 w 78"/>
                <a:gd name="T71" fmla="*/ 246 h 438"/>
                <a:gd name="T72" fmla="*/ 60 w 78"/>
                <a:gd name="T73" fmla="*/ 282 h 438"/>
                <a:gd name="T74" fmla="*/ 60 w 78"/>
                <a:gd name="T75" fmla="*/ 210 h 438"/>
                <a:gd name="T76" fmla="*/ 60 w 78"/>
                <a:gd name="T77" fmla="*/ 252 h 438"/>
                <a:gd name="T78" fmla="*/ 66 w 78"/>
                <a:gd name="T79" fmla="*/ 264 h 438"/>
                <a:gd name="T80" fmla="*/ 66 w 78"/>
                <a:gd name="T81" fmla="*/ 234 h 438"/>
                <a:gd name="T82" fmla="*/ 66 w 78"/>
                <a:gd name="T83" fmla="*/ 252 h 438"/>
                <a:gd name="T84" fmla="*/ 72 w 78"/>
                <a:gd name="T85" fmla="*/ 258 h 438"/>
                <a:gd name="T86" fmla="*/ 72 w 78"/>
                <a:gd name="T87" fmla="*/ 270 h 438"/>
                <a:gd name="T88" fmla="*/ 72 w 78"/>
                <a:gd name="T89" fmla="*/ 234 h 438"/>
                <a:gd name="T90" fmla="*/ 72 w 78"/>
                <a:gd name="T91" fmla="*/ 258 h 438"/>
                <a:gd name="T92" fmla="*/ 78 w 78"/>
                <a:gd name="T93" fmla="*/ 25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" h="438">
                  <a:moveTo>
                    <a:pt x="0" y="210"/>
                  </a:moveTo>
                  <a:lnTo>
                    <a:pt x="0" y="264"/>
                  </a:lnTo>
                  <a:lnTo>
                    <a:pt x="0" y="240"/>
                  </a:lnTo>
                  <a:lnTo>
                    <a:pt x="6" y="234"/>
                  </a:lnTo>
                  <a:lnTo>
                    <a:pt x="6" y="438"/>
                  </a:lnTo>
                  <a:lnTo>
                    <a:pt x="6" y="0"/>
                  </a:lnTo>
                  <a:lnTo>
                    <a:pt x="12" y="78"/>
                  </a:lnTo>
                  <a:lnTo>
                    <a:pt x="12" y="438"/>
                  </a:lnTo>
                  <a:lnTo>
                    <a:pt x="12" y="336"/>
                  </a:lnTo>
                  <a:lnTo>
                    <a:pt x="18" y="252"/>
                  </a:lnTo>
                  <a:lnTo>
                    <a:pt x="18" y="318"/>
                  </a:lnTo>
                  <a:lnTo>
                    <a:pt x="18" y="162"/>
                  </a:lnTo>
                  <a:lnTo>
                    <a:pt x="18" y="270"/>
                  </a:lnTo>
                  <a:lnTo>
                    <a:pt x="24" y="270"/>
                  </a:lnTo>
                  <a:lnTo>
                    <a:pt x="24" y="306"/>
                  </a:lnTo>
                  <a:lnTo>
                    <a:pt x="24" y="192"/>
                  </a:lnTo>
                  <a:lnTo>
                    <a:pt x="24" y="234"/>
                  </a:lnTo>
                  <a:lnTo>
                    <a:pt x="30" y="288"/>
                  </a:lnTo>
                  <a:lnTo>
                    <a:pt x="30" y="222"/>
                  </a:lnTo>
                  <a:lnTo>
                    <a:pt x="30" y="264"/>
                  </a:lnTo>
                  <a:lnTo>
                    <a:pt x="36" y="252"/>
                  </a:lnTo>
                  <a:lnTo>
                    <a:pt x="36" y="300"/>
                  </a:lnTo>
                  <a:lnTo>
                    <a:pt x="36" y="192"/>
                  </a:lnTo>
                  <a:lnTo>
                    <a:pt x="36" y="222"/>
                  </a:lnTo>
                  <a:lnTo>
                    <a:pt x="42" y="252"/>
                  </a:lnTo>
                  <a:lnTo>
                    <a:pt x="42" y="276"/>
                  </a:lnTo>
                  <a:lnTo>
                    <a:pt x="42" y="216"/>
                  </a:lnTo>
                  <a:lnTo>
                    <a:pt x="42" y="246"/>
                  </a:lnTo>
                  <a:lnTo>
                    <a:pt x="48" y="234"/>
                  </a:lnTo>
                  <a:lnTo>
                    <a:pt x="48" y="270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64"/>
                  </a:lnTo>
                  <a:lnTo>
                    <a:pt x="54" y="234"/>
                  </a:lnTo>
                  <a:lnTo>
                    <a:pt x="54" y="270"/>
                  </a:lnTo>
                  <a:lnTo>
                    <a:pt x="60" y="246"/>
                  </a:lnTo>
                  <a:lnTo>
                    <a:pt x="60" y="282"/>
                  </a:lnTo>
                  <a:lnTo>
                    <a:pt x="60" y="210"/>
                  </a:lnTo>
                  <a:lnTo>
                    <a:pt x="60" y="252"/>
                  </a:lnTo>
                  <a:lnTo>
                    <a:pt x="66" y="264"/>
                  </a:lnTo>
                  <a:lnTo>
                    <a:pt x="66" y="234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72" y="270"/>
                  </a:lnTo>
                  <a:lnTo>
                    <a:pt x="72" y="234"/>
                  </a:lnTo>
                  <a:lnTo>
                    <a:pt x="72" y="258"/>
                  </a:lnTo>
                  <a:lnTo>
                    <a:pt x="78" y="25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9" name="Rectangle 118"/>
          <p:cNvSpPr/>
          <p:nvPr/>
        </p:nvSpPr>
        <p:spPr>
          <a:xfrm>
            <a:off x="455672" y="3429000"/>
            <a:ext cx="458457" cy="1809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Straight Arrow Connector 119"/>
          <p:cNvCxnSpPr/>
          <p:nvPr/>
        </p:nvCxnSpPr>
        <p:spPr>
          <a:xfrm rot="5400000">
            <a:off x="5786450" y="4919950"/>
            <a:ext cx="44709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rot="5400000">
            <a:off x="4043651" y="4919949"/>
            <a:ext cx="44709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rot="5400000">
            <a:off x="1414751" y="4919950"/>
            <a:ext cx="44709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/>
        </p:nvSpPr>
        <p:spPr>
          <a:xfrm>
            <a:off x="1180209" y="5600700"/>
            <a:ext cx="5400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Matrix Profile: </a:t>
            </a:r>
            <a:r>
              <a:rPr lang="en-US" dirty="0"/>
              <a:t>a vector of distance between each subsequence and its nearest neighbor</a:t>
            </a:r>
            <a:endParaRPr lang="en-US" b="1" i="1" dirty="0">
              <a:solidFill>
                <a:srgbClr val="FF0000"/>
              </a:solidFill>
            </a:endParaRPr>
          </a:p>
        </p:txBody>
      </p:sp>
      <p:graphicFrame>
        <p:nvGraphicFramePr>
          <p:cNvPr id="125" name="Table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007124"/>
              </p:ext>
            </p:extLst>
          </p:nvPr>
        </p:nvGraphicFramePr>
        <p:xfrm>
          <a:off x="1225846" y="1943100"/>
          <a:ext cx="5287423" cy="27532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2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2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05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05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14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159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1,1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1,2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1,n-m+1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4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2,1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2,2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2,n-m+1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233">
                <a:tc>
                  <a:txBody>
                    <a:bodyPr/>
                    <a:lstStyle/>
                    <a:p>
                      <a:pPr algn="ctr"/>
                      <a:r>
                        <a:rPr lang="is-IS" altLang="zh-CN" sz="1800" i="1" baseline="0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baseline="0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baseline="0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35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i,1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i,2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i="1" baseline="0" dirty="0">
                          <a:solidFill>
                            <a:srgbClr val="7030A0"/>
                          </a:solidFill>
                        </a:rPr>
                        <a:t>d</a:t>
                      </a:r>
                      <a:r>
                        <a:rPr lang="en-US" altLang="zh-CN" sz="1800" b="1" i="1" baseline="-25000" dirty="0">
                          <a:solidFill>
                            <a:srgbClr val="7030A0"/>
                          </a:solidFill>
                        </a:rPr>
                        <a:t>i,j</a:t>
                      </a:r>
                      <a:endParaRPr lang="en-US" sz="1800" b="1" i="1" dirty="0">
                        <a:solidFill>
                          <a:srgbClr val="7030A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i,n-m+1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351">
                <a:tc>
                  <a:txBody>
                    <a:bodyPr/>
                    <a:lstStyle/>
                    <a:p>
                      <a:pPr algn="ctr"/>
                      <a:r>
                        <a:rPr lang="is-IS" altLang="zh-CN" sz="1800" i="1" baseline="0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baseline="0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baseline="0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35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n-m+1,1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n-m+1,2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n-m+1,n-m+1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7" name="Rectangle 126"/>
          <p:cNvSpPr/>
          <p:nvPr/>
        </p:nvSpPr>
        <p:spPr>
          <a:xfrm>
            <a:off x="4152900" y="1143000"/>
            <a:ext cx="214174" cy="55805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58962" y="3314700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 err="1">
                <a:solidFill>
                  <a:srgbClr val="7030A0"/>
                </a:solidFill>
              </a:rPr>
              <a:t>i</a:t>
            </a:r>
            <a:r>
              <a:rPr lang="en-US" altLang="zh-CN" baseline="30000" dirty="0" err="1">
                <a:solidFill>
                  <a:srgbClr val="7030A0"/>
                </a:solidFill>
              </a:rPr>
              <a:t>th</a:t>
            </a:r>
            <a:endParaRPr lang="en-US" baseline="30000" dirty="0"/>
          </a:p>
        </p:txBody>
      </p:sp>
      <p:sp>
        <p:nvSpPr>
          <p:cNvPr id="129" name="Rectangle 128"/>
          <p:cNvSpPr/>
          <p:nvPr/>
        </p:nvSpPr>
        <p:spPr>
          <a:xfrm>
            <a:off x="4058083" y="714555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 err="1">
                <a:solidFill>
                  <a:srgbClr val="7030A0"/>
                </a:solidFill>
              </a:rPr>
              <a:t>j</a:t>
            </a:r>
            <a:r>
              <a:rPr lang="en-US" altLang="zh-CN" baseline="30000" dirty="0" err="1">
                <a:solidFill>
                  <a:srgbClr val="7030A0"/>
                </a:solidFill>
              </a:rPr>
              <a:t>th</a:t>
            </a:r>
            <a:endParaRPr lang="en-US" baseline="30000" dirty="0"/>
          </a:p>
        </p:txBody>
      </p:sp>
      <p:cxnSp>
        <p:nvCxnSpPr>
          <p:cNvPr id="130" name="Straight Arrow Connector 129"/>
          <p:cNvCxnSpPr/>
          <p:nvPr/>
        </p:nvCxnSpPr>
        <p:spPr>
          <a:xfrm rot="5400000">
            <a:off x="2328261" y="4919951"/>
            <a:ext cx="44709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1610293" y="4731707"/>
            <a:ext cx="7563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Min(D</a:t>
            </a:r>
            <a:r>
              <a:rPr lang="en-US" altLang="zh-CN" sz="1400" i="1" baseline="-25000" dirty="0"/>
              <a:t>1</a:t>
            </a:r>
            <a:r>
              <a:rPr lang="en-US" sz="1400" i="1" dirty="0"/>
              <a:t>)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2552700" y="4731706"/>
            <a:ext cx="7563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Min(D</a:t>
            </a:r>
            <a:r>
              <a:rPr lang="en-US" sz="1400" i="1" baseline="-25000" dirty="0"/>
              <a:t>2</a:t>
            </a:r>
            <a:r>
              <a:rPr lang="en-US" sz="1400" i="1" dirty="0"/>
              <a:t>)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036682" y="4724636"/>
            <a:ext cx="108801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Min(D</a:t>
            </a:r>
            <a:r>
              <a:rPr lang="en-US" sz="1400" i="1" baseline="-25000" dirty="0"/>
              <a:t>n-m+1</a:t>
            </a:r>
            <a:r>
              <a:rPr lang="en-US" sz="1400" i="1" dirty="0"/>
              <a:t>)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315583" y="4731705"/>
            <a:ext cx="7563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Min(D</a:t>
            </a:r>
            <a:r>
              <a:rPr lang="en-US" sz="1400" i="1" baseline="-25000" dirty="0"/>
              <a:t>i</a:t>
            </a:r>
            <a:r>
              <a:rPr lang="en-US" sz="1400" i="1" dirty="0"/>
              <a:t>)</a:t>
            </a:r>
          </a:p>
        </p:txBody>
      </p:sp>
      <p:graphicFrame>
        <p:nvGraphicFramePr>
          <p:cNvPr id="135" name="Table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58225"/>
              </p:ext>
            </p:extLst>
          </p:nvPr>
        </p:nvGraphicFramePr>
        <p:xfrm>
          <a:off x="1238419" y="5143501"/>
          <a:ext cx="5287423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2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2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0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0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14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P</a:t>
                      </a:r>
                      <a:r>
                        <a:rPr lang="en-US" altLang="zh-CN" sz="1800" i="1" baseline="-25000" dirty="0"/>
                        <a:t>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P</a:t>
                      </a:r>
                      <a:r>
                        <a:rPr lang="en-US" altLang="zh-CN" sz="1800" i="1" baseline="-25000" dirty="0"/>
                        <a:t>2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i="1" dirty="0"/>
                        <a:t>...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P</a:t>
                      </a:r>
                      <a:r>
                        <a:rPr lang="en-US" altLang="zh-CN" sz="1800" i="1" baseline="-25000" dirty="0"/>
                        <a:t>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6838327" y="5232764"/>
                <a:ext cx="518180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Time complexity of STMP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 b="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Space complexity of STMP is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327" y="5232764"/>
                <a:ext cx="5181803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1882" t="-56934" b="-27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/>
          <p:cNvSpPr txBox="1"/>
          <p:nvPr/>
        </p:nvSpPr>
        <p:spPr>
          <a:xfrm>
            <a:off x="6440822" y="1981198"/>
            <a:ext cx="729687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  <a:r>
              <a:rPr lang="en-US" i="1" baseline="-25000" dirty="0"/>
              <a:t>1</a:t>
            </a:r>
          </a:p>
          <a:p>
            <a:endParaRPr lang="en-US" i="1" baseline="-25000" dirty="0"/>
          </a:p>
          <a:p>
            <a:r>
              <a:rPr lang="en-US" i="1" dirty="0"/>
              <a:t>D</a:t>
            </a:r>
            <a:r>
              <a:rPr lang="en-US" i="1" baseline="-25000" dirty="0"/>
              <a:t>2</a:t>
            </a:r>
          </a:p>
          <a:p>
            <a:endParaRPr lang="en-US" i="1" baseline="-25000" dirty="0"/>
          </a:p>
          <a:p>
            <a:endParaRPr lang="en-US" i="1" baseline="-25000" dirty="0"/>
          </a:p>
          <a:p>
            <a:endParaRPr lang="en-US" i="1" dirty="0"/>
          </a:p>
          <a:p>
            <a:r>
              <a:rPr lang="en-US" i="1" dirty="0"/>
              <a:t>D</a:t>
            </a:r>
            <a:r>
              <a:rPr lang="en-US" i="1" baseline="-25000" dirty="0"/>
              <a:t>i</a:t>
            </a:r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D</a:t>
            </a:r>
            <a:r>
              <a:rPr lang="en-US" i="1" baseline="-25000" dirty="0"/>
              <a:t>n-m+1</a:t>
            </a:r>
          </a:p>
          <a:p>
            <a:endParaRPr lang="en-US" i="1" baseline="-25000" dirty="0"/>
          </a:p>
        </p:txBody>
      </p:sp>
      <p:grpSp>
        <p:nvGrpSpPr>
          <p:cNvPr id="5" name="Group 4"/>
          <p:cNvGrpSpPr/>
          <p:nvPr/>
        </p:nvGrpSpPr>
        <p:grpSpPr>
          <a:xfrm flipH="1">
            <a:off x="948875" y="2277807"/>
            <a:ext cx="289544" cy="2173150"/>
            <a:chOff x="6796141" y="2266965"/>
            <a:chExt cx="281438" cy="2173150"/>
          </a:xfrm>
        </p:grpSpPr>
        <p:sp>
          <p:nvSpPr>
            <p:cNvPr id="4" name="Curved Left Arrow 3"/>
            <p:cNvSpPr/>
            <p:nvPr/>
          </p:nvSpPr>
          <p:spPr>
            <a:xfrm>
              <a:off x="6796141" y="2266965"/>
              <a:ext cx="266700" cy="33526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Curved Left Arrow 69"/>
            <p:cNvSpPr/>
            <p:nvPr/>
          </p:nvSpPr>
          <p:spPr>
            <a:xfrm>
              <a:off x="6796141" y="2630462"/>
              <a:ext cx="266700" cy="33526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4" name="Curved Left Arrow 123"/>
            <p:cNvSpPr/>
            <p:nvPr/>
          </p:nvSpPr>
          <p:spPr>
            <a:xfrm>
              <a:off x="6805097" y="3172356"/>
              <a:ext cx="266700" cy="33526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6" name="Curved Left Arrow 125"/>
            <p:cNvSpPr/>
            <p:nvPr/>
          </p:nvSpPr>
          <p:spPr>
            <a:xfrm>
              <a:off x="6810879" y="3548284"/>
              <a:ext cx="266700" cy="33526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6" name="Curved Left Arrow 135"/>
            <p:cNvSpPr/>
            <p:nvPr/>
          </p:nvSpPr>
          <p:spPr>
            <a:xfrm>
              <a:off x="6796141" y="4104855"/>
              <a:ext cx="266700" cy="33526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418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94218" y="1004530"/>
            <a:ext cx="71005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MP(1:n-m+1) = inf;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MPI(1:n-m+1) = -1;</a:t>
            </a:r>
          </a:p>
          <a:p>
            <a:r>
              <a:rPr lang="nn-NO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nn-NO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 = 1:n-m+1 </a:t>
            </a:r>
            <a:r>
              <a:rPr lang="nn-NO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a random order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 = MASS(T,T(i:i+m-1));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dirty="0">
                <a:solidFill>
                  <a:srgbClr val="000000"/>
                </a:solidFill>
                <a:latin typeface="Courier New" panose="02070309020205020404" pitchFamily="49" charset="0"/>
              </a:rPr>
              <a:t>[MP, ind] = min([MP ; d]);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MPI(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ind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==2)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Matrix Profile Index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325563"/>
            <a:ext cx="5465618" cy="4351338"/>
          </a:xfrm>
        </p:spPr>
        <p:txBody>
          <a:bodyPr/>
          <a:lstStyle/>
          <a:p>
            <a:r>
              <a:rPr lang="en-US" dirty="0"/>
              <a:t>Matrix Profile Index (MPI) can be maintained as we compute the profile</a:t>
            </a:r>
          </a:p>
          <a:p>
            <a:r>
              <a:rPr lang="en-US" dirty="0" err="1"/>
              <a:t>Vectorized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min</a:t>
            </a:r>
            <a:r>
              <a:rPr lang="en-US" dirty="0"/>
              <a:t> functions can be used to efficiently maintain MPI</a:t>
            </a:r>
          </a:p>
          <a:p>
            <a:r>
              <a:rPr lang="en-US" dirty="0"/>
              <a:t>Overhead is negligible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01531" y="3573624"/>
            <a:ext cx="3670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MP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dirty="0"/>
              <a:t> as column vectors</a:t>
            </a:r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7249892" y="3044034"/>
            <a:ext cx="886853" cy="529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694218" y="2125294"/>
            <a:ext cx="6322423" cy="605633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55988" y="1325564"/>
            <a:ext cx="6322423" cy="2701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448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11125200" cy="889000"/>
          </a:xfrm>
        </p:spPr>
        <p:txBody>
          <a:bodyPr/>
          <a:lstStyle/>
          <a:p>
            <a:r>
              <a:rPr lang="en-US" dirty="0"/>
              <a:t>Trivial Match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11126522" cy="4419600"/>
          </a:xfrm>
        </p:spPr>
        <p:txBody>
          <a:bodyPr/>
          <a:lstStyle/>
          <a:p>
            <a:r>
              <a:rPr lang="en-US" dirty="0"/>
              <a:t>We need to understand the idea of a “trivial match”. It shows up for definitions of discords, motifs, similarity search etc.</a:t>
            </a:r>
          </a:p>
          <a:p>
            <a:r>
              <a:rPr lang="en-US" dirty="0"/>
              <a:t>Suppose we search for the </a:t>
            </a:r>
            <a:r>
              <a:rPr lang="en-US" b="1" dirty="0">
                <a:solidFill>
                  <a:srgbClr val="00B0F0"/>
                </a:solidFill>
              </a:rPr>
              <a:t>query</a:t>
            </a:r>
            <a:r>
              <a:rPr lang="en-US" dirty="0"/>
              <a:t>, of length 20, in the </a:t>
            </a:r>
            <a:r>
              <a:rPr lang="en-US" dirty="0">
                <a:solidFill>
                  <a:srgbClr val="FF0000"/>
                </a:solidFill>
              </a:rPr>
              <a:t>time series</a:t>
            </a:r>
            <a:r>
              <a:rPr lang="en-US" dirty="0"/>
              <a:t>…</a:t>
            </a:r>
          </a:p>
          <a:p>
            <a:r>
              <a:rPr lang="en-US" dirty="0"/>
              <a:t>…we find its best match is at location 50…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035335" y="4267200"/>
            <a:ext cx="10276736" cy="2426903"/>
            <a:chOff x="5722797" y="4267200"/>
            <a:chExt cx="5589273" cy="2426903"/>
          </a:xfrm>
        </p:grpSpPr>
        <p:sp>
          <p:nvSpPr>
            <p:cNvPr id="4" name="Line 9"/>
            <p:cNvSpPr>
              <a:spLocks noChangeShapeType="1"/>
            </p:cNvSpPr>
            <p:nvPr/>
          </p:nvSpPr>
          <p:spPr bwMode="auto">
            <a:xfrm>
              <a:off x="7061874" y="5951834"/>
              <a:ext cx="41338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Line 12"/>
            <p:cNvSpPr>
              <a:spLocks noChangeShapeType="1"/>
            </p:cNvSpPr>
            <p:nvPr/>
          </p:nvSpPr>
          <p:spPr bwMode="auto">
            <a:xfrm>
              <a:off x="7061874" y="5951834"/>
              <a:ext cx="41338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14"/>
            <p:cNvSpPr>
              <a:spLocks noChangeShapeType="1"/>
            </p:cNvSpPr>
            <p:nvPr/>
          </p:nvSpPr>
          <p:spPr bwMode="auto">
            <a:xfrm flipV="1">
              <a:off x="7061874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7033299" y="5980409"/>
              <a:ext cx="7053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ine 17"/>
            <p:cNvSpPr>
              <a:spLocks noChangeShapeType="1"/>
            </p:cNvSpPr>
            <p:nvPr/>
          </p:nvSpPr>
          <p:spPr bwMode="auto">
            <a:xfrm flipV="1">
              <a:off x="7576224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19"/>
            <p:cNvSpPr>
              <a:spLocks noChangeArrowheads="1"/>
            </p:cNvSpPr>
            <p:nvPr/>
          </p:nvSpPr>
          <p:spPr bwMode="auto">
            <a:xfrm>
              <a:off x="7509549" y="5980409"/>
              <a:ext cx="14106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20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Line 20"/>
            <p:cNvSpPr>
              <a:spLocks noChangeShapeType="1"/>
            </p:cNvSpPr>
            <p:nvPr/>
          </p:nvSpPr>
          <p:spPr bwMode="auto">
            <a:xfrm flipV="1">
              <a:off x="8090574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8023899" y="5980409"/>
              <a:ext cx="14106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40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Line 23"/>
            <p:cNvSpPr>
              <a:spLocks noChangeShapeType="1"/>
            </p:cNvSpPr>
            <p:nvPr/>
          </p:nvSpPr>
          <p:spPr bwMode="auto">
            <a:xfrm flipV="1">
              <a:off x="8604924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25"/>
            <p:cNvSpPr>
              <a:spLocks noChangeArrowheads="1"/>
            </p:cNvSpPr>
            <p:nvPr/>
          </p:nvSpPr>
          <p:spPr bwMode="auto">
            <a:xfrm>
              <a:off x="8538249" y="5980409"/>
              <a:ext cx="14106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60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Line 26"/>
            <p:cNvSpPr>
              <a:spLocks noChangeShapeType="1"/>
            </p:cNvSpPr>
            <p:nvPr/>
          </p:nvSpPr>
          <p:spPr bwMode="auto">
            <a:xfrm flipV="1">
              <a:off x="9128799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28"/>
            <p:cNvSpPr>
              <a:spLocks noChangeArrowheads="1"/>
            </p:cNvSpPr>
            <p:nvPr/>
          </p:nvSpPr>
          <p:spPr bwMode="auto">
            <a:xfrm>
              <a:off x="9062124" y="5980409"/>
              <a:ext cx="14106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80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 flipV="1">
              <a:off x="9643149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31"/>
            <p:cNvSpPr>
              <a:spLocks noChangeArrowheads="1"/>
            </p:cNvSpPr>
            <p:nvPr/>
          </p:nvSpPr>
          <p:spPr bwMode="auto">
            <a:xfrm>
              <a:off x="9547899" y="5980409"/>
              <a:ext cx="21159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100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Line 32"/>
            <p:cNvSpPr>
              <a:spLocks noChangeShapeType="1"/>
            </p:cNvSpPr>
            <p:nvPr/>
          </p:nvSpPr>
          <p:spPr bwMode="auto">
            <a:xfrm flipV="1">
              <a:off x="10157499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34"/>
            <p:cNvSpPr>
              <a:spLocks noChangeArrowheads="1"/>
            </p:cNvSpPr>
            <p:nvPr/>
          </p:nvSpPr>
          <p:spPr bwMode="auto">
            <a:xfrm>
              <a:off x="10062249" y="5980409"/>
              <a:ext cx="21159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120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35"/>
            <p:cNvSpPr>
              <a:spLocks noChangeShapeType="1"/>
            </p:cNvSpPr>
            <p:nvPr/>
          </p:nvSpPr>
          <p:spPr bwMode="auto">
            <a:xfrm flipV="1">
              <a:off x="10671849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37"/>
            <p:cNvSpPr>
              <a:spLocks noChangeArrowheads="1"/>
            </p:cNvSpPr>
            <p:nvPr/>
          </p:nvSpPr>
          <p:spPr bwMode="auto">
            <a:xfrm>
              <a:off x="10576599" y="5980409"/>
              <a:ext cx="21159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140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auto">
            <a:xfrm flipV="1">
              <a:off x="11195724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40"/>
            <p:cNvSpPr>
              <a:spLocks noChangeArrowheads="1"/>
            </p:cNvSpPr>
            <p:nvPr/>
          </p:nvSpPr>
          <p:spPr bwMode="auto">
            <a:xfrm>
              <a:off x="11100474" y="5980409"/>
              <a:ext cx="21159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160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Line 41"/>
            <p:cNvSpPr>
              <a:spLocks noChangeShapeType="1"/>
            </p:cNvSpPr>
            <p:nvPr/>
          </p:nvSpPr>
          <p:spPr bwMode="auto">
            <a:xfrm>
              <a:off x="7061874" y="5951834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42"/>
            <p:cNvSpPr>
              <a:spLocks noChangeShapeType="1"/>
            </p:cNvSpPr>
            <p:nvPr/>
          </p:nvSpPr>
          <p:spPr bwMode="auto">
            <a:xfrm flipH="1">
              <a:off x="11148101" y="5951834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69"/>
            <p:cNvSpPr>
              <a:spLocks noChangeShapeType="1"/>
            </p:cNvSpPr>
            <p:nvPr/>
          </p:nvSpPr>
          <p:spPr bwMode="auto">
            <a:xfrm>
              <a:off x="7061874" y="5951834"/>
              <a:ext cx="41338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0" name="Group 79"/>
            <p:cNvGrpSpPr/>
            <p:nvPr/>
          </p:nvGrpSpPr>
          <p:grpSpPr>
            <a:xfrm>
              <a:off x="7080926" y="4370686"/>
              <a:ext cx="3933825" cy="1190625"/>
              <a:chOff x="2771775" y="1028700"/>
              <a:chExt cx="3933825" cy="2600325"/>
            </a:xfrm>
          </p:grpSpPr>
          <p:sp>
            <p:nvSpPr>
              <p:cNvPr id="31" name="Freeform 72"/>
              <p:cNvSpPr>
                <a:spLocks/>
              </p:cNvSpPr>
              <p:nvPr/>
            </p:nvSpPr>
            <p:spPr bwMode="auto">
              <a:xfrm>
                <a:off x="2771775" y="1028700"/>
                <a:ext cx="3286125" cy="2600325"/>
              </a:xfrm>
              <a:custGeom>
                <a:avLst/>
                <a:gdLst/>
                <a:ahLst/>
                <a:cxnLst>
                  <a:cxn ang="0">
                    <a:pos x="36" y="768"/>
                  </a:cxn>
                  <a:cxn ang="0">
                    <a:pos x="84" y="768"/>
                  </a:cxn>
                  <a:cxn ang="0">
                    <a:pos x="132" y="768"/>
                  </a:cxn>
                  <a:cxn ang="0">
                    <a:pos x="180" y="768"/>
                  </a:cxn>
                  <a:cxn ang="0">
                    <a:pos x="228" y="756"/>
                  </a:cxn>
                  <a:cxn ang="0">
                    <a:pos x="276" y="714"/>
                  </a:cxn>
                  <a:cxn ang="0">
                    <a:pos x="324" y="618"/>
                  </a:cxn>
                  <a:cxn ang="0">
                    <a:pos x="378" y="474"/>
                  </a:cxn>
                  <a:cxn ang="0">
                    <a:pos x="426" y="294"/>
                  </a:cxn>
                  <a:cxn ang="0">
                    <a:pos x="474" y="120"/>
                  </a:cxn>
                  <a:cxn ang="0">
                    <a:pos x="522" y="12"/>
                  </a:cxn>
                  <a:cxn ang="0">
                    <a:pos x="570" y="12"/>
                  </a:cxn>
                  <a:cxn ang="0">
                    <a:pos x="618" y="114"/>
                  </a:cxn>
                  <a:cxn ang="0">
                    <a:pos x="666" y="354"/>
                  </a:cxn>
                  <a:cxn ang="0">
                    <a:pos x="720" y="648"/>
                  </a:cxn>
                  <a:cxn ang="0">
                    <a:pos x="768" y="960"/>
                  </a:cxn>
                  <a:cxn ang="0">
                    <a:pos x="816" y="1218"/>
                  </a:cxn>
                  <a:cxn ang="0">
                    <a:pos x="864" y="1254"/>
                  </a:cxn>
                  <a:cxn ang="0">
                    <a:pos x="912" y="1080"/>
                  </a:cxn>
                  <a:cxn ang="0">
                    <a:pos x="960" y="762"/>
                  </a:cxn>
                  <a:cxn ang="0">
                    <a:pos x="1008" y="402"/>
                  </a:cxn>
                  <a:cxn ang="0">
                    <a:pos x="1062" y="144"/>
                  </a:cxn>
                  <a:cxn ang="0">
                    <a:pos x="1110" y="42"/>
                  </a:cxn>
                  <a:cxn ang="0">
                    <a:pos x="1158" y="120"/>
                  </a:cxn>
                  <a:cxn ang="0">
                    <a:pos x="1206" y="336"/>
                  </a:cxn>
                  <a:cxn ang="0">
                    <a:pos x="1254" y="654"/>
                  </a:cxn>
                  <a:cxn ang="0">
                    <a:pos x="1302" y="972"/>
                  </a:cxn>
                  <a:cxn ang="0">
                    <a:pos x="1350" y="1278"/>
                  </a:cxn>
                  <a:cxn ang="0">
                    <a:pos x="1398" y="1536"/>
                  </a:cxn>
                  <a:cxn ang="0">
                    <a:pos x="1452" y="1638"/>
                  </a:cxn>
                  <a:cxn ang="0">
                    <a:pos x="1500" y="1602"/>
                  </a:cxn>
                  <a:cxn ang="0">
                    <a:pos x="1548" y="1464"/>
                  </a:cxn>
                  <a:cxn ang="0">
                    <a:pos x="1596" y="1248"/>
                  </a:cxn>
                  <a:cxn ang="0">
                    <a:pos x="1644" y="1008"/>
                  </a:cxn>
                  <a:cxn ang="0">
                    <a:pos x="1692" y="816"/>
                  </a:cxn>
                  <a:cxn ang="0">
                    <a:pos x="1740" y="762"/>
                  </a:cxn>
                  <a:cxn ang="0">
                    <a:pos x="1794" y="762"/>
                  </a:cxn>
                  <a:cxn ang="0">
                    <a:pos x="1842" y="762"/>
                  </a:cxn>
                  <a:cxn ang="0">
                    <a:pos x="1890" y="762"/>
                  </a:cxn>
                  <a:cxn ang="0">
                    <a:pos x="1938" y="762"/>
                  </a:cxn>
                  <a:cxn ang="0">
                    <a:pos x="1986" y="774"/>
                  </a:cxn>
                  <a:cxn ang="0">
                    <a:pos x="2034" y="804"/>
                  </a:cxn>
                </a:cxnLst>
                <a:rect l="0" t="0" r="r" b="b"/>
                <a:pathLst>
                  <a:path w="2070" h="1638">
                    <a:moveTo>
                      <a:pt x="0" y="768"/>
                    </a:moveTo>
                    <a:lnTo>
                      <a:pt x="18" y="768"/>
                    </a:lnTo>
                    <a:lnTo>
                      <a:pt x="36" y="768"/>
                    </a:lnTo>
                    <a:lnTo>
                      <a:pt x="48" y="768"/>
                    </a:lnTo>
                    <a:lnTo>
                      <a:pt x="66" y="768"/>
                    </a:lnTo>
                    <a:lnTo>
                      <a:pt x="84" y="768"/>
                    </a:lnTo>
                    <a:lnTo>
                      <a:pt x="96" y="768"/>
                    </a:lnTo>
                    <a:lnTo>
                      <a:pt x="114" y="768"/>
                    </a:lnTo>
                    <a:lnTo>
                      <a:pt x="132" y="768"/>
                    </a:lnTo>
                    <a:lnTo>
                      <a:pt x="150" y="768"/>
                    </a:lnTo>
                    <a:lnTo>
                      <a:pt x="162" y="768"/>
                    </a:lnTo>
                    <a:lnTo>
                      <a:pt x="180" y="768"/>
                    </a:lnTo>
                    <a:lnTo>
                      <a:pt x="198" y="762"/>
                    </a:lnTo>
                    <a:lnTo>
                      <a:pt x="210" y="762"/>
                    </a:lnTo>
                    <a:lnTo>
                      <a:pt x="228" y="756"/>
                    </a:lnTo>
                    <a:lnTo>
                      <a:pt x="246" y="750"/>
                    </a:lnTo>
                    <a:lnTo>
                      <a:pt x="264" y="732"/>
                    </a:lnTo>
                    <a:lnTo>
                      <a:pt x="276" y="714"/>
                    </a:lnTo>
                    <a:lnTo>
                      <a:pt x="294" y="690"/>
                    </a:lnTo>
                    <a:lnTo>
                      <a:pt x="312" y="654"/>
                    </a:lnTo>
                    <a:lnTo>
                      <a:pt x="324" y="618"/>
                    </a:lnTo>
                    <a:lnTo>
                      <a:pt x="342" y="576"/>
                    </a:lnTo>
                    <a:lnTo>
                      <a:pt x="360" y="528"/>
                    </a:lnTo>
                    <a:lnTo>
                      <a:pt x="378" y="474"/>
                    </a:lnTo>
                    <a:lnTo>
                      <a:pt x="390" y="414"/>
                    </a:lnTo>
                    <a:lnTo>
                      <a:pt x="408" y="354"/>
                    </a:lnTo>
                    <a:lnTo>
                      <a:pt x="426" y="294"/>
                    </a:lnTo>
                    <a:lnTo>
                      <a:pt x="438" y="234"/>
                    </a:lnTo>
                    <a:lnTo>
                      <a:pt x="456" y="174"/>
                    </a:lnTo>
                    <a:lnTo>
                      <a:pt x="474" y="120"/>
                    </a:lnTo>
                    <a:lnTo>
                      <a:pt x="492" y="72"/>
                    </a:lnTo>
                    <a:lnTo>
                      <a:pt x="504" y="36"/>
                    </a:lnTo>
                    <a:lnTo>
                      <a:pt x="522" y="12"/>
                    </a:lnTo>
                    <a:lnTo>
                      <a:pt x="540" y="0"/>
                    </a:lnTo>
                    <a:lnTo>
                      <a:pt x="552" y="0"/>
                    </a:lnTo>
                    <a:lnTo>
                      <a:pt x="570" y="12"/>
                    </a:lnTo>
                    <a:lnTo>
                      <a:pt x="588" y="36"/>
                    </a:lnTo>
                    <a:lnTo>
                      <a:pt x="606" y="66"/>
                    </a:lnTo>
                    <a:lnTo>
                      <a:pt x="618" y="114"/>
                    </a:lnTo>
                    <a:lnTo>
                      <a:pt x="636" y="180"/>
                    </a:lnTo>
                    <a:lnTo>
                      <a:pt x="654" y="264"/>
                    </a:lnTo>
                    <a:lnTo>
                      <a:pt x="666" y="354"/>
                    </a:lnTo>
                    <a:lnTo>
                      <a:pt x="684" y="456"/>
                    </a:lnTo>
                    <a:lnTo>
                      <a:pt x="702" y="552"/>
                    </a:lnTo>
                    <a:lnTo>
                      <a:pt x="720" y="648"/>
                    </a:lnTo>
                    <a:lnTo>
                      <a:pt x="732" y="744"/>
                    </a:lnTo>
                    <a:lnTo>
                      <a:pt x="750" y="852"/>
                    </a:lnTo>
                    <a:lnTo>
                      <a:pt x="768" y="960"/>
                    </a:lnTo>
                    <a:lnTo>
                      <a:pt x="780" y="1062"/>
                    </a:lnTo>
                    <a:lnTo>
                      <a:pt x="798" y="1152"/>
                    </a:lnTo>
                    <a:lnTo>
                      <a:pt x="816" y="1218"/>
                    </a:lnTo>
                    <a:lnTo>
                      <a:pt x="834" y="1254"/>
                    </a:lnTo>
                    <a:lnTo>
                      <a:pt x="846" y="1266"/>
                    </a:lnTo>
                    <a:lnTo>
                      <a:pt x="864" y="1254"/>
                    </a:lnTo>
                    <a:lnTo>
                      <a:pt x="882" y="1218"/>
                    </a:lnTo>
                    <a:lnTo>
                      <a:pt x="894" y="1158"/>
                    </a:lnTo>
                    <a:lnTo>
                      <a:pt x="912" y="1080"/>
                    </a:lnTo>
                    <a:lnTo>
                      <a:pt x="930" y="990"/>
                    </a:lnTo>
                    <a:lnTo>
                      <a:pt x="948" y="888"/>
                    </a:lnTo>
                    <a:lnTo>
                      <a:pt x="960" y="762"/>
                    </a:lnTo>
                    <a:lnTo>
                      <a:pt x="978" y="636"/>
                    </a:lnTo>
                    <a:lnTo>
                      <a:pt x="996" y="504"/>
                    </a:lnTo>
                    <a:lnTo>
                      <a:pt x="1008" y="402"/>
                    </a:lnTo>
                    <a:lnTo>
                      <a:pt x="1026" y="300"/>
                    </a:lnTo>
                    <a:lnTo>
                      <a:pt x="1044" y="210"/>
                    </a:lnTo>
                    <a:lnTo>
                      <a:pt x="1062" y="144"/>
                    </a:lnTo>
                    <a:lnTo>
                      <a:pt x="1074" y="90"/>
                    </a:lnTo>
                    <a:lnTo>
                      <a:pt x="1092" y="54"/>
                    </a:lnTo>
                    <a:lnTo>
                      <a:pt x="1110" y="42"/>
                    </a:lnTo>
                    <a:lnTo>
                      <a:pt x="1122" y="54"/>
                    </a:lnTo>
                    <a:lnTo>
                      <a:pt x="1140" y="84"/>
                    </a:lnTo>
                    <a:lnTo>
                      <a:pt x="1158" y="120"/>
                    </a:lnTo>
                    <a:lnTo>
                      <a:pt x="1176" y="174"/>
                    </a:lnTo>
                    <a:lnTo>
                      <a:pt x="1188" y="246"/>
                    </a:lnTo>
                    <a:lnTo>
                      <a:pt x="1206" y="336"/>
                    </a:lnTo>
                    <a:lnTo>
                      <a:pt x="1224" y="438"/>
                    </a:lnTo>
                    <a:lnTo>
                      <a:pt x="1236" y="546"/>
                    </a:lnTo>
                    <a:lnTo>
                      <a:pt x="1254" y="654"/>
                    </a:lnTo>
                    <a:lnTo>
                      <a:pt x="1272" y="756"/>
                    </a:lnTo>
                    <a:lnTo>
                      <a:pt x="1290" y="864"/>
                    </a:lnTo>
                    <a:lnTo>
                      <a:pt x="1302" y="972"/>
                    </a:lnTo>
                    <a:lnTo>
                      <a:pt x="1320" y="1086"/>
                    </a:lnTo>
                    <a:lnTo>
                      <a:pt x="1338" y="1182"/>
                    </a:lnTo>
                    <a:lnTo>
                      <a:pt x="1350" y="1278"/>
                    </a:lnTo>
                    <a:lnTo>
                      <a:pt x="1368" y="1368"/>
                    </a:lnTo>
                    <a:lnTo>
                      <a:pt x="1386" y="1452"/>
                    </a:lnTo>
                    <a:lnTo>
                      <a:pt x="1398" y="1536"/>
                    </a:lnTo>
                    <a:lnTo>
                      <a:pt x="1416" y="1590"/>
                    </a:lnTo>
                    <a:lnTo>
                      <a:pt x="1434" y="1626"/>
                    </a:lnTo>
                    <a:lnTo>
                      <a:pt x="1452" y="1638"/>
                    </a:lnTo>
                    <a:lnTo>
                      <a:pt x="1464" y="1638"/>
                    </a:lnTo>
                    <a:lnTo>
                      <a:pt x="1482" y="1626"/>
                    </a:lnTo>
                    <a:lnTo>
                      <a:pt x="1500" y="1602"/>
                    </a:lnTo>
                    <a:lnTo>
                      <a:pt x="1512" y="1560"/>
                    </a:lnTo>
                    <a:lnTo>
                      <a:pt x="1530" y="1518"/>
                    </a:lnTo>
                    <a:lnTo>
                      <a:pt x="1548" y="1464"/>
                    </a:lnTo>
                    <a:lnTo>
                      <a:pt x="1566" y="1398"/>
                    </a:lnTo>
                    <a:lnTo>
                      <a:pt x="1578" y="1326"/>
                    </a:lnTo>
                    <a:lnTo>
                      <a:pt x="1596" y="1248"/>
                    </a:lnTo>
                    <a:lnTo>
                      <a:pt x="1614" y="1164"/>
                    </a:lnTo>
                    <a:lnTo>
                      <a:pt x="1626" y="1086"/>
                    </a:lnTo>
                    <a:lnTo>
                      <a:pt x="1644" y="1008"/>
                    </a:lnTo>
                    <a:lnTo>
                      <a:pt x="1662" y="936"/>
                    </a:lnTo>
                    <a:lnTo>
                      <a:pt x="1680" y="876"/>
                    </a:lnTo>
                    <a:lnTo>
                      <a:pt x="1692" y="816"/>
                    </a:lnTo>
                    <a:lnTo>
                      <a:pt x="1710" y="774"/>
                    </a:lnTo>
                    <a:lnTo>
                      <a:pt x="1728" y="762"/>
                    </a:lnTo>
                    <a:lnTo>
                      <a:pt x="1740" y="762"/>
                    </a:lnTo>
                    <a:lnTo>
                      <a:pt x="1758" y="762"/>
                    </a:lnTo>
                    <a:lnTo>
                      <a:pt x="1776" y="762"/>
                    </a:lnTo>
                    <a:lnTo>
                      <a:pt x="1794" y="762"/>
                    </a:lnTo>
                    <a:lnTo>
                      <a:pt x="1806" y="762"/>
                    </a:lnTo>
                    <a:lnTo>
                      <a:pt x="1824" y="762"/>
                    </a:lnTo>
                    <a:lnTo>
                      <a:pt x="1842" y="762"/>
                    </a:lnTo>
                    <a:lnTo>
                      <a:pt x="1854" y="762"/>
                    </a:lnTo>
                    <a:lnTo>
                      <a:pt x="1872" y="762"/>
                    </a:lnTo>
                    <a:lnTo>
                      <a:pt x="1890" y="762"/>
                    </a:lnTo>
                    <a:lnTo>
                      <a:pt x="1908" y="762"/>
                    </a:lnTo>
                    <a:lnTo>
                      <a:pt x="1920" y="762"/>
                    </a:lnTo>
                    <a:lnTo>
                      <a:pt x="1938" y="762"/>
                    </a:lnTo>
                    <a:lnTo>
                      <a:pt x="1956" y="762"/>
                    </a:lnTo>
                    <a:lnTo>
                      <a:pt x="1968" y="768"/>
                    </a:lnTo>
                    <a:lnTo>
                      <a:pt x="1986" y="774"/>
                    </a:lnTo>
                    <a:lnTo>
                      <a:pt x="2004" y="780"/>
                    </a:lnTo>
                    <a:lnTo>
                      <a:pt x="2022" y="792"/>
                    </a:lnTo>
                    <a:lnTo>
                      <a:pt x="2034" y="804"/>
                    </a:lnTo>
                    <a:lnTo>
                      <a:pt x="2052" y="816"/>
                    </a:lnTo>
                    <a:lnTo>
                      <a:pt x="2070" y="834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73"/>
              <p:cNvSpPr>
                <a:spLocks/>
              </p:cNvSpPr>
              <p:nvPr/>
            </p:nvSpPr>
            <p:spPr bwMode="auto">
              <a:xfrm>
                <a:off x="6057900" y="2352675"/>
                <a:ext cx="647700" cy="6572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24"/>
                  </a:cxn>
                  <a:cxn ang="0">
                    <a:pos x="30" y="54"/>
                  </a:cxn>
                  <a:cxn ang="0">
                    <a:pos x="48" y="84"/>
                  </a:cxn>
                  <a:cxn ang="0">
                    <a:pos x="66" y="120"/>
                  </a:cxn>
                  <a:cxn ang="0">
                    <a:pos x="78" y="156"/>
                  </a:cxn>
                  <a:cxn ang="0">
                    <a:pos x="96" y="192"/>
                  </a:cxn>
                  <a:cxn ang="0">
                    <a:pos x="114" y="228"/>
                  </a:cxn>
                  <a:cxn ang="0">
                    <a:pos x="126" y="264"/>
                  </a:cxn>
                  <a:cxn ang="0">
                    <a:pos x="144" y="300"/>
                  </a:cxn>
                  <a:cxn ang="0">
                    <a:pos x="162" y="336"/>
                  </a:cxn>
                  <a:cxn ang="0">
                    <a:pos x="180" y="372"/>
                  </a:cxn>
                  <a:cxn ang="0">
                    <a:pos x="192" y="396"/>
                  </a:cxn>
                  <a:cxn ang="0">
                    <a:pos x="210" y="414"/>
                  </a:cxn>
                  <a:cxn ang="0">
                    <a:pos x="228" y="414"/>
                  </a:cxn>
                  <a:cxn ang="0">
                    <a:pos x="240" y="414"/>
                  </a:cxn>
                  <a:cxn ang="0">
                    <a:pos x="258" y="414"/>
                  </a:cxn>
                  <a:cxn ang="0">
                    <a:pos x="276" y="414"/>
                  </a:cxn>
                  <a:cxn ang="0">
                    <a:pos x="294" y="414"/>
                  </a:cxn>
                  <a:cxn ang="0">
                    <a:pos x="306" y="408"/>
                  </a:cxn>
                  <a:cxn ang="0">
                    <a:pos x="324" y="402"/>
                  </a:cxn>
                  <a:cxn ang="0">
                    <a:pos x="342" y="390"/>
                  </a:cxn>
                  <a:cxn ang="0">
                    <a:pos x="354" y="378"/>
                  </a:cxn>
                  <a:cxn ang="0">
                    <a:pos x="372" y="372"/>
                  </a:cxn>
                  <a:cxn ang="0">
                    <a:pos x="390" y="360"/>
                  </a:cxn>
                  <a:cxn ang="0">
                    <a:pos x="408" y="348"/>
                  </a:cxn>
                </a:cxnLst>
                <a:rect l="0" t="0" r="r" b="b"/>
                <a:pathLst>
                  <a:path w="408" h="414">
                    <a:moveTo>
                      <a:pt x="0" y="0"/>
                    </a:moveTo>
                    <a:lnTo>
                      <a:pt x="12" y="24"/>
                    </a:lnTo>
                    <a:lnTo>
                      <a:pt x="30" y="54"/>
                    </a:lnTo>
                    <a:lnTo>
                      <a:pt x="48" y="84"/>
                    </a:lnTo>
                    <a:lnTo>
                      <a:pt x="66" y="120"/>
                    </a:lnTo>
                    <a:lnTo>
                      <a:pt x="78" y="156"/>
                    </a:lnTo>
                    <a:lnTo>
                      <a:pt x="96" y="192"/>
                    </a:lnTo>
                    <a:lnTo>
                      <a:pt x="114" y="228"/>
                    </a:lnTo>
                    <a:lnTo>
                      <a:pt x="126" y="264"/>
                    </a:lnTo>
                    <a:lnTo>
                      <a:pt x="144" y="300"/>
                    </a:lnTo>
                    <a:lnTo>
                      <a:pt x="162" y="336"/>
                    </a:lnTo>
                    <a:lnTo>
                      <a:pt x="180" y="372"/>
                    </a:lnTo>
                    <a:lnTo>
                      <a:pt x="192" y="396"/>
                    </a:lnTo>
                    <a:lnTo>
                      <a:pt x="210" y="414"/>
                    </a:lnTo>
                    <a:lnTo>
                      <a:pt x="228" y="414"/>
                    </a:lnTo>
                    <a:lnTo>
                      <a:pt x="240" y="414"/>
                    </a:lnTo>
                    <a:lnTo>
                      <a:pt x="258" y="414"/>
                    </a:lnTo>
                    <a:lnTo>
                      <a:pt x="276" y="414"/>
                    </a:lnTo>
                    <a:lnTo>
                      <a:pt x="294" y="414"/>
                    </a:lnTo>
                    <a:lnTo>
                      <a:pt x="306" y="408"/>
                    </a:lnTo>
                    <a:lnTo>
                      <a:pt x="324" y="402"/>
                    </a:lnTo>
                    <a:lnTo>
                      <a:pt x="342" y="390"/>
                    </a:lnTo>
                    <a:lnTo>
                      <a:pt x="354" y="378"/>
                    </a:lnTo>
                    <a:lnTo>
                      <a:pt x="372" y="372"/>
                    </a:lnTo>
                    <a:lnTo>
                      <a:pt x="390" y="360"/>
                    </a:lnTo>
                    <a:lnTo>
                      <a:pt x="408" y="348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5722797" y="4267200"/>
              <a:ext cx="859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B0F0"/>
                  </a:solidFill>
                </a:rPr>
                <a:t>Query Q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725671" y="5384337"/>
              <a:ext cx="15680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Time Series T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8350924" y="5008859"/>
              <a:ext cx="0" cy="83820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8127357" y="6001045"/>
              <a:ext cx="197226" cy="44375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7523768" y="6444804"/>
              <a:ext cx="603589" cy="2492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/>
                <a:t>Best Match </a:t>
              </a:r>
            </a:p>
          </p:txBody>
        </p:sp>
        <p:sp>
          <p:nvSpPr>
            <p:cNvPr id="40" name="Freeform 76"/>
            <p:cNvSpPr>
              <a:spLocks/>
            </p:cNvSpPr>
            <p:nvPr/>
          </p:nvSpPr>
          <p:spPr bwMode="auto">
            <a:xfrm>
              <a:off x="6370498" y="4403686"/>
              <a:ext cx="550612" cy="878931"/>
            </a:xfrm>
            <a:custGeom>
              <a:avLst/>
              <a:gdLst>
                <a:gd name="connsiteX0" fmla="*/ 0 w 10000"/>
                <a:gd name="connsiteY0" fmla="*/ 9069 h 10384"/>
                <a:gd name="connsiteX1" fmla="*/ 556 w 10000"/>
                <a:gd name="connsiteY1" fmla="*/ 9608 h 10384"/>
                <a:gd name="connsiteX2" fmla="*/ 1111 w 10000"/>
                <a:gd name="connsiteY2" fmla="*/ 9902 h 10384"/>
                <a:gd name="connsiteX3" fmla="*/ 1481 w 10000"/>
                <a:gd name="connsiteY3" fmla="*/ 10000 h 10384"/>
                <a:gd name="connsiteX4" fmla="*/ 2087 w 10000"/>
                <a:gd name="connsiteY4" fmla="*/ 10384 h 10384"/>
                <a:gd name="connsiteX5" fmla="*/ 2593 w 10000"/>
                <a:gd name="connsiteY5" fmla="*/ 9608 h 10384"/>
                <a:gd name="connsiteX6" fmla="*/ 2963 w 10000"/>
                <a:gd name="connsiteY6" fmla="*/ 9118 h 10384"/>
                <a:gd name="connsiteX7" fmla="*/ 3519 w 10000"/>
                <a:gd name="connsiteY7" fmla="*/ 8480 h 10384"/>
                <a:gd name="connsiteX8" fmla="*/ 4074 w 10000"/>
                <a:gd name="connsiteY8" fmla="*/ 7745 h 10384"/>
                <a:gd name="connsiteX9" fmla="*/ 4630 w 10000"/>
                <a:gd name="connsiteY9" fmla="*/ 6912 h 10384"/>
                <a:gd name="connsiteX10" fmla="*/ 5000 w 10000"/>
                <a:gd name="connsiteY10" fmla="*/ 5882 h 10384"/>
                <a:gd name="connsiteX11" fmla="*/ 5556 w 10000"/>
                <a:gd name="connsiteY11" fmla="*/ 4853 h 10384"/>
                <a:gd name="connsiteX12" fmla="*/ 6111 w 10000"/>
                <a:gd name="connsiteY12" fmla="*/ 3775 h 10384"/>
                <a:gd name="connsiteX13" fmla="*/ 6481 w 10000"/>
                <a:gd name="connsiteY13" fmla="*/ 2941 h 10384"/>
                <a:gd name="connsiteX14" fmla="*/ 7037 w 10000"/>
                <a:gd name="connsiteY14" fmla="*/ 2108 h 10384"/>
                <a:gd name="connsiteX15" fmla="*/ 7593 w 10000"/>
                <a:gd name="connsiteY15" fmla="*/ 1373 h 10384"/>
                <a:gd name="connsiteX16" fmla="*/ 8148 w 10000"/>
                <a:gd name="connsiteY16" fmla="*/ 833 h 10384"/>
                <a:gd name="connsiteX17" fmla="*/ 8519 w 10000"/>
                <a:gd name="connsiteY17" fmla="*/ 392 h 10384"/>
                <a:gd name="connsiteX18" fmla="*/ 9074 w 10000"/>
                <a:gd name="connsiteY18" fmla="*/ 98 h 10384"/>
                <a:gd name="connsiteX19" fmla="*/ 9630 w 10000"/>
                <a:gd name="connsiteY19" fmla="*/ 0 h 10384"/>
                <a:gd name="connsiteX20" fmla="*/ 10000 w 10000"/>
                <a:gd name="connsiteY20" fmla="*/ 98 h 10384"/>
                <a:gd name="connsiteX0" fmla="*/ 0 w 10000"/>
                <a:gd name="connsiteY0" fmla="*/ 9069 h 10384"/>
                <a:gd name="connsiteX1" fmla="*/ 556 w 10000"/>
                <a:gd name="connsiteY1" fmla="*/ 9608 h 10384"/>
                <a:gd name="connsiteX2" fmla="*/ 1111 w 10000"/>
                <a:gd name="connsiteY2" fmla="*/ 9902 h 10384"/>
                <a:gd name="connsiteX3" fmla="*/ 1481 w 10000"/>
                <a:gd name="connsiteY3" fmla="*/ 10000 h 10384"/>
                <a:gd name="connsiteX4" fmla="*/ 2087 w 10000"/>
                <a:gd name="connsiteY4" fmla="*/ 10384 h 10384"/>
                <a:gd name="connsiteX5" fmla="*/ 2593 w 10000"/>
                <a:gd name="connsiteY5" fmla="*/ 9608 h 10384"/>
                <a:gd name="connsiteX6" fmla="*/ 2963 w 10000"/>
                <a:gd name="connsiteY6" fmla="*/ 9118 h 10384"/>
                <a:gd name="connsiteX7" fmla="*/ 3519 w 10000"/>
                <a:gd name="connsiteY7" fmla="*/ 8480 h 10384"/>
                <a:gd name="connsiteX8" fmla="*/ 4074 w 10000"/>
                <a:gd name="connsiteY8" fmla="*/ 7745 h 10384"/>
                <a:gd name="connsiteX9" fmla="*/ 4630 w 10000"/>
                <a:gd name="connsiteY9" fmla="*/ 6912 h 10384"/>
                <a:gd name="connsiteX10" fmla="*/ 5000 w 10000"/>
                <a:gd name="connsiteY10" fmla="*/ 5882 h 10384"/>
                <a:gd name="connsiteX11" fmla="*/ 5556 w 10000"/>
                <a:gd name="connsiteY11" fmla="*/ 4853 h 10384"/>
                <a:gd name="connsiteX12" fmla="*/ 6111 w 10000"/>
                <a:gd name="connsiteY12" fmla="*/ 3775 h 10384"/>
                <a:gd name="connsiteX13" fmla="*/ 6481 w 10000"/>
                <a:gd name="connsiteY13" fmla="*/ 2941 h 10384"/>
                <a:gd name="connsiteX14" fmla="*/ 7037 w 10000"/>
                <a:gd name="connsiteY14" fmla="*/ 2108 h 10384"/>
                <a:gd name="connsiteX15" fmla="*/ 7593 w 10000"/>
                <a:gd name="connsiteY15" fmla="*/ 1373 h 10384"/>
                <a:gd name="connsiteX16" fmla="*/ 8148 w 10000"/>
                <a:gd name="connsiteY16" fmla="*/ 833 h 10384"/>
                <a:gd name="connsiteX17" fmla="*/ 8519 w 10000"/>
                <a:gd name="connsiteY17" fmla="*/ 392 h 10384"/>
                <a:gd name="connsiteX18" fmla="*/ 9074 w 10000"/>
                <a:gd name="connsiteY18" fmla="*/ 98 h 10384"/>
                <a:gd name="connsiteX19" fmla="*/ 9630 w 10000"/>
                <a:gd name="connsiteY19" fmla="*/ 0 h 10384"/>
                <a:gd name="connsiteX20" fmla="*/ 10000 w 10000"/>
                <a:gd name="connsiteY20" fmla="*/ 98 h 10384"/>
                <a:gd name="connsiteX0" fmla="*/ 0 w 10000"/>
                <a:gd name="connsiteY0" fmla="*/ 9069 h 10000"/>
                <a:gd name="connsiteX1" fmla="*/ 556 w 10000"/>
                <a:gd name="connsiteY1" fmla="*/ 9608 h 10000"/>
                <a:gd name="connsiteX2" fmla="*/ 1111 w 10000"/>
                <a:gd name="connsiteY2" fmla="*/ 9902 h 10000"/>
                <a:gd name="connsiteX3" fmla="*/ 1481 w 10000"/>
                <a:gd name="connsiteY3" fmla="*/ 10000 h 10000"/>
                <a:gd name="connsiteX4" fmla="*/ 2593 w 10000"/>
                <a:gd name="connsiteY4" fmla="*/ 9608 h 10000"/>
                <a:gd name="connsiteX5" fmla="*/ 2963 w 10000"/>
                <a:gd name="connsiteY5" fmla="*/ 9118 h 10000"/>
                <a:gd name="connsiteX6" fmla="*/ 3519 w 10000"/>
                <a:gd name="connsiteY6" fmla="*/ 8480 h 10000"/>
                <a:gd name="connsiteX7" fmla="*/ 4074 w 10000"/>
                <a:gd name="connsiteY7" fmla="*/ 7745 h 10000"/>
                <a:gd name="connsiteX8" fmla="*/ 4630 w 10000"/>
                <a:gd name="connsiteY8" fmla="*/ 6912 h 10000"/>
                <a:gd name="connsiteX9" fmla="*/ 5000 w 10000"/>
                <a:gd name="connsiteY9" fmla="*/ 5882 h 10000"/>
                <a:gd name="connsiteX10" fmla="*/ 5556 w 10000"/>
                <a:gd name="connsiteY10" fmla="*/ 4853 h 10000"/>
                <a:gd name="connsiteX11" fmla="*/ 6111 w 10000"/>
                <a:gd name="connsiteY11" fmla="*/ 3775 h 10000"/>
                <a:gd name="connsiteX12" fmla="*/ 6481 w 10000"/>
                <a:gd name="connsiteY12" fmla="*/ 2941 h 10000"/>
                <a:gd name="connsiteX13" fmla="*/ 7037 w 10000"/>
                <a:gd name="connsiteY13" fmla="*/ 2108 h 10000"/>
                <a:gd name="connsiteX14" fmla="*/ 7593 w 10000"/>
                <a:gd name="connsiteY14" fmla="*/ 1373 h 10000"/>
                <a:gd name="connsiteX15" fmla="*/ 8148 w 10000"/>
                <a:gd name="connsiteY15" fmla="*/ 833 h 10000"/>
                <a:gd name="connsiteX16" fmla="*/ 8519 w 10000"/>
                <a:gd name="connsiteY16" fmla="*/ 392 h 10000"/>
                <a:gd name="connsiteX17" fmla="*/ 9074 w 10000"/>
                <a:gd name="connsiteY17" fmla="*/ 98 h 10000"/>
                <a:gd name="connsiteX18" fmla="*/ 9630 w 10000"/>
                <a:gd name="connsiteY18" fmla="*/ 0 h 10000"/>
                <a:gd name="connsiteX19" fmla="*/ 10000 w 10000"/>
                <a:gd name="connsiteY19" fmla="*/ 98 h 10000"/>
                <a:gd name="connsiteX0" fmla="*/ 0 w 10000"/>
                <a:gd name="connsiteY0" fmla="*/ 9069 h 10000"/>
                <a:gd name="connsiteX1" fmla="*/ 556 w 10000"/>
                <a:gd name="connsiteY1" fmla="*/ 9608 h 10000"/>
                <a:gd name="connsiteX2" fmla="*/ 1111 w 10000"/>
                <a:gd name="connsiteY2" fmla="*/ 9902 h 10000"/>
                <a:gd name="connsiteX3" fmla="*/ 1481 w 10000"/>
                <a:gd name="connsiteY3" fmla="*/ 10000 h 10000"/>
                <a:gd name="connsiteX4" fmla="*/ 2593 w 10000"/>
                <a:gd name="connsiteY4" fmla="*/ 9608 h 10000"/>
                <a:gd name="connsiteX5" fmla="*/ 2963 w 10000"/>
                <a:gd name="connsiteY5" fmla="*/ 9118 h 10000"/>
                <a:gd name="connsiteX6" fmla="*/ 3519 w 10000"/>
                <a:gd name="connsiteY6" fmla="*/ 8480 h 10000"/>
                <a:gd name="connsiteX7" fmla="*/ 4074 w 10000"/>
                <a:gd name="connsiteY7" fmla="*/ 7745 h 10000"/>
                <a:gd name="connsiteX8" fmla="*/ 4630 w 10000"/>
                <a:gd name="connsiteY8" fmla="*/ 6912 h 10000"/>
                <a:gd name="connsiteX9" fmla="*/ 5000 w 10000"/>
                <a:gd name="connsiteY9" fmla="*/ 5882 h 10000"/>
                <a:gd name="connsiteX10" fmla="*/ 5556 w 10000"/>
                <a:gd name="connsiteY10" fmla="*/ 4853 h 10000"/>
                <a:gd name="connsiteX11" fmla="*/ 6111 w 10000"/>
                <a:gd name="connsiteY11" fmla="*/ 3775 h 10000"/>
                <a:gd name="connsiteX12" fmla="*/ 6481 w 10000"/>
                <a:gd name="connsiteY12" fmla="*/ 2941 h 10000"/>
                <a:gd name="connsiteX13" fmla="*/ 7037 w 10000"/>
                <a:gd name="connsiteY13" fmla="*/ 2108 h 10000"/>
                <a:gd name="connsiteX14" fmla="*/ 7593 w 10000"/>
                <a:gd name="connsiteY14" fmla="*/ 1373 h 10000"/>
                <a:gd name="connsiteX15" fmla="*/ 8148 w 10000"/>
                <a:gd name="connsiteY15" fmla="*/ 833 h 10000"/>
                <a:gd name="connsiteX16" fmla="*/ 8519 w 10000"/>
                <a:gd name="connsiteY16" fmla="*/ 392 h 10000"/>
                <a:gd name="connsiteX17" fmla="*/ 9074 w 10000"/>
                <a:gd name="connsiteY17" fmla="*/ 98 h 10000"/>
                <a:gd name="connsiteX18" fmla="*/ 9630 w 10000"/>
                <a:gd name="connsiteY18" fmla="*/ 0 h 10000"/>
                <a:gd name="connsiteX19" fmla="*/ 10000 w 10000"/>
                <a:gd name="connsiteY19" fmla="*/ 98 h 10000"/>
                <a:gd name="connsiteX0" fmla="*/ 0 w 10000"/>
                <a:gd name="connsiteY0" fmla="*/ 9069 h 10000"/>
                <a:gd name="connsiteX1" fmla="*/ 556 w 10000"/>
                <a:gd name="connsiteY1" fmla="*/ 9608 h 10000"/>
                <a:gd name="connsiteX2" fmla="*/ 1111 w 10000"/>
                <a:gd name="connsiteY2" fmla="*/ 9902 h 10000"/>
                <a:gd name="connsiteX3" fmla="*/ 1481 w 10000"/>
                <a:gd name="connsiteY3" fmla="*/ 10000 h 10000"/>
                <a:gd name="connsiteX4" fmla="*/ 2593 w 10000"/>
                <a:gd name="connsiteY4" fmla="*/ 9608 h 10000"/>
                <a:gd name="connsiteX5" fmla="*/ 2963 w 10000"/>
                <a:gd name="connsiteY5" fmla="*/ 9118 h 10000"/>
                <a:gd name="connsiteX6" fmla="*/ 3519 w 10000"/>
                <a:gd name="connsiteY6" fmla="*/ 8480 h 10000"/>
                <a:gd name="connsiteX7" fmla="*/ 4074 w 10000"/>
                <a:gd name="connsiteY7" fmla="*/ 7745 h 10000"/>
                <a:gd name="connsiteX8" fmla="*/ 4630 w 10000"/>
                <a:gd name="connsiteY8" fmla="*/ 6912 h 10000"/>
                <a:gd name="connsiteX9" fmla="*/ 5000 w 10000"/>
                <a:gd name="connsiteY9" fmla="*/ 5882 h 10000"/>
                <a:gd name="connsiteX10" fmla="*/ 5556 w 10000"/>
                <a:gd name="connsiteY10" fmla="*/ 4853 h 10000"/>
                <a:gd name="connsiteX11" fmla="*/ 6111 w 10000"/>
                <a:gd name="connsiteY11" fmla="*/ 3775 h 10000"/>
                <a:gd name="connsiteX12" fmla="*/ 6481 w 10000"/>
                <a:gd name="connsiteY12" fmla="*/ 2941 h 10000"/>
                <a:gd name="connsiteX13" fmla="*/ 7037 w 10000"/>
                <a:gd name="connsiteY13" fmla="*/ 2108 h 10000"/>
                <a:gd name="connsiteX14" fmla="*/ 7593 w 10000"/>
                <a:gd name="connsiteY14" fmla="*/ 1373 h 10000"/>
                <a:gd name="connsiteX15" fmla="*/ 8148 w 10000"/>
                <a:gd name="connsiteY15" fmla="*/ 833 h 10000"/>
                <a:gd name="connsiteX16" fmla="*/ 8519 w 10000"/>
                <a:gd name="connsiteY16" fmla="*/ 392 h 10000"/>
                <a:gd name="connsiteX17" fmla="*/ 9074 w 10000"/>
                <a:gd name="connsiteY17" fmla="*/ 98 h 10000"/>
                <a:gd name="connsiteX18" fmla="*/ 9630 w 10000"/>
                <a:gd name="connsiteY18" fmla="*/ 0 h 10000"/>
                <a:gd name="connsiteX19" fmla="*/ 10000 w 10000"/>
                <a:gd name="connsiteY19" fmla="*/ 98 h 10000"/>
                <a:gd name="connsiteX0" fmla="*/ 0 w 10000"/>
                <a:gd name="connsiteY0" fmla="*/ 9069 h 10000"/>
                <a:gd name="connsiteX1" fmla="*/ 556 w 10000"/>
                <a:gd name="connsiteY1" fmla="*/ 9608 h 10000"/>
                <a:gd name="connsiteX2" fmla="*/ 1111 w 10000"/>
                <a:gd name="connsiteY2" fmla="*/ 9902 h 10000"/>
                <a:gd name="connsiteX3" fmla="*/ 1481 w 10000"/>
                <a:gd name="connsiteY3" fmla="*/ 10000 h 10000"/>
                <a:gd name="connsiteX4" fmla="*/ 2593 w 10000"/>
                <a:gd name="connsiteY4" fmla="*/ 9608 h 10000"/>
                <a:gd name="connsiteX5" fmla="*/ 2963 w 10000"/>
                <a:gd name="connsiteY5" fmla="*/ 9118 h 10000"/>
                <a:gd name="connsiteX6" fmla="*/ 3519 w 10000"/>
                <a:gd name="connsiteY6" fmla="*/ 8480 h 10000"/>
                <a:gd name="connsiteX7" fmla="*/ 4074 w 10000"/>
                <a:gd name="connsiteY7" fmla="*/ 7745 h 10000"/>
                <a:gd name="connsiteX8" fmla="*/ 4630 w 10000"/>
                <a:gd name="connsiteY8" fmla="*/ 6912 h 10000"/>
                <a:gd name="connsiteX9" fmla="*/ 5000 w 10000"/>
                <a:gd name="connsiteY9" fmla="*/ 5882 h 10000"/>
                <a:gd name="connsiteX10" fmla="*/ 5556 w 10000"/>
                <a:gd name="connsiteY10" fmla="*/ 4853 h 10000"/>
                <a:gd name="connsiteX11" fmla="*/ 6111 w 10000"/>
                <a:gd name="connsiteY11" fmla="*/ 3775 h 10000"/>
                <a:gd name="connsiteX12" fmla="*/ 6481 w 10000"/>
                <a:gd name="connsiteY12" fmla="*/ 2941 h 10000"/>
                <a:gd name="connsiteX13" fmla="*/ 7037 w 10000"/>
                <a:gd name="connsiteY13" fmla="*/ 2108 h 10000"/>
                <a:gd name="connsiteX14" fmla="*/ 7593 w 10000"/>
                <a:gd name="connsiteY14" fmla="*/ 1373 h 10000"/>
                <a:gd name="connsiteX15" fmla="*/ 8148 w 10000"/>
                <a:gd name="connsiteY15" fmla="*/ 833 h 10000"/>
                <a:gd name="connsiteX16" fmla="*/ 8519 w 10000"/>
                <a:gd name="connsiteY16" fmla="*/ 392 h 10000"/>
                <a:gd name="connsiteX17" fmla="*/ 9074 w 10000"/>
                <a:gd name="connsiteY17" fmla="*/ 98 h 10000"/>
                <a:gd name="connsiteX18" fmla="*/ 9630 w 10000"/>
                <a:gd name="connsiteY18" fmla="*/ 0 h 10000"/>
                <a:gd name="connsiteX19" fmla="*/ 10000 w 10000"/>
                <a:gd name="connsiteY19" fmla="*/ 98 h 10000"/>
                <a:gd name="connsiteX0" fmla="*/ 0 w 10000"/>
                <a:gd name="connsiteY0" fmla="*/ 9069 h 9902"/>
                <a:gd name="connsiteX1" fmla="*/ 556 w 10000"/>
                <a:gd name="connsiteY1" fmla="*/ 9608 h 9902"/>
                <a:gd name="connsiteX2" fmla="*/ 1111 w 10000"/>
                <a:gd name="connsiteY2" fmla="*/ 9902 h 9902"/>
                <a:gd name="connsiteX3" fmla="*/ 2593 w 10000"/>
                <a:gd name="connsiteY3" fmla="*/ 9608 h 9902"/>
                <a:gd name="connsiteX4" fmla="*/ 2963 w 10000"/>
                <a:gd name="connsiteY4" fmla="*/ 9118 h 9902"/>
                <a:gd name="connsiteX5" fmla="*/ 3519 w 10000"/>
                <a:gd name="connsiteY5" fmla="*/ 8480 h 9902"/>
                <a:gd name="connsiteX6" fmla="*/ 4074 w 10000"/>
                <a:gd name="connsiteY6" fmla="*/ 7745 h 9902"/>
                <a:gd name="connsiteX7" fmla="*/ 4630 w 10000"/>
                <a:gd name="connsiteY7" fmla="*/ 6912 h 9902"/>
                <a:gd name="connsiteX8" fmla="*/ 5000 w 10000"/>
                <a:gd name="connsiteY8" fmla="*/ 5882 h 9902"/>
                <a:gd name="connsiteX9" fmla="*/ 5556 w 10000"/>
                <a:gd name="connsiteY9" fmla="*/ 4853 h 9902"/>
                <a:gd name="connsiteX10" fmla="*/ 6111 w 10000"/>
                <a:gd name="connsiteY10" fmla="*/ 3775 h 9902"/>
                <a:gd name="connsiteX11" fmla="*/ 6481 w 10000"/>
                <a:gd name="connsiteY11" fmla="*/ 2941 h 9902"/>
                <a:gd name="connsiteX12" fmla="*/ 7037 w 10000"/>
                <a:gd name="connsiteY12" fmla="*/ 2108 h 9902"/>
                <a:gd name="connsiteX13" fmla="*/ 7593 w 10000"/>
                <a:gd name="connsiteY13" fmla="*/ 1373 h 9902"/>
                <a:gd name="connsiteX14" fmla="*/ 8148 w 10000"/>
                <a:gd name="connsiteY14" fmla="*/ 833 h 9902"/>
                <a:gd name="connsiteX15" fmla="*/ 8519 w 10000"/>
                <a:gd name="connsiteY15" fmla="*/ 392 h 9902"/>
                <a:gd name="connsiteX16" fmla="*/ 9074 w 10000"/>
                <a:gd name="connsiteY16" fmla="*/ 98 h 9902"/>
                <a:gd name="connsiteX17" fmla="*/ 9630 w 10000"/>
                <a:gd name="connsiteY17" fmla="*/ 0 h 9902"/>
                <a:gd name="connsiteX18" fmla="*/ 10000 w 10000"/>
                <a:gd name="connsiteY18" fmla="*/ 98 h 9902"/>
                <a:gd name="connsiteX0" fmla="*/ 0 w 10000"/>
                <a:gd name="connsiteY0" fmla="*/ 9159 h 10000"/>
                <a:gd name="connsiteX1" fmla="*/ 556 w 10000"/>
                <a:gd name="connsiteY1" fmla="*/ 9703 h 10000"/>
                <a:gd name="connsiteX2" fmla="*/ 1111 w 10000"/>
                <a:gd name="connsiteY2" fmla="*/ 10000 h 10000"/>
                <a:gd name="connsiteX3" fmla="*/ 2593 w 10000"/>
                <a:gd name="connsiteY3" fmla="*/ 9703 h 10000"/>
                <a:gd name="connsiteX4" fmla="*/ 2963 w 10000"/>
                <a:gd name="connsiteY4" fmla="*/ 9208 h 10000"/>
                <a:gd name="connsiteX5" fmla="*/ 3519 w 10000"/>
                <a:gd name="connsiteY5" fmla="*/ 8564 h 10000"/>
                <a:gd name="connsiteX6" fmla="*/ 4074 w 10000"/>
                <a:gd name="connsiteY6" fmla="*/ 7822 h 10000"/>
                <a:gd name="connsiteX7" fmla="*/ 4630 w 10000"/>
                <a:gd name="connsiteY7" fmla="*/ 6980 h 10000"/>
                <a:gd name="connsiteX8" fmla="*/ 5000 w 10000"/>
                <a:gd name="connsiteY8" fmla="*/ 5940 h 10000"/>
                <a:gd name="connsiteX9" fmla="*/ 5556 w 10000"/>
                <a:gd name="connsiteY9" fmla="*/ 4901 h 10000"/>
                <a:gd name="connsiteX10" fmla="*/ 6111 w 10000"/>
                <a:gd name="connsiteY10" fmla="*/ 3812 h 10000"/>
                <a:gd name="connsiteX11" fmla="*/ 6481 w 10000"/>
                <a:gd name="connsiteY11" fmla="*/ 2970 h 10000"/>
                <a:gd name="connsiteX12" fmla="*/ 7037 w 10000"/>
                <a:gd name="connsiteY12" fmla="*/ 2129 h 10000"/>
                <a:gd name="connsiteX13" fmla="*/ 7593 w 10000"/>
                <a:gd name="connsiteY13" fmla="*/ 1387 h 10000"/>
                <a:gd name="connsiteX14" fmla="*/ 8148 w 10000"/>
                <a:gd name="connsiteY14" fmla="*/ 841 h 10000"/>
                <a:gd name="connsiteX15" fmla="*/ 8519 w 10000"/>
                <a:gd name="connsiteY15" fmla="*/ 396 h 10000"/>
                <a:gd name="connsiteX16" fmla="*/ 8772 w 10000"/>
                <a:gd name="connsiteY16" fmla="*/ 315 h 10000"/>
                <a:gd name="connsiteX17" fmla="*/ 9630 w 10000"/>
                <a:gd name="connsiteY17" fmla="*/ 0 h 10000"/>
                <a:gd name="connsiteX18" fmla="*/ 10000 w 10000"/>
                <a:gd name="connsiteY18" fmla="*/ 99 h 10000"/>
                <a:gd name="connsiteX0" fmla="*/ 0 w 10000"/>
                <a:gd name="connsiteY0" fmla="*/ 9159 h 10000"/>
                <a:gd name="connsiteX1" fmla="*/ 556 w 10000"/>
                <a:gd name="connsiteY1" fmla="*/ 9703 h 10000"/>
                <a:gd name="connsiteX2" fmla="*/ 1111 w 10000"/>
                <a:gd name="connsiteY2" fmla="*/ 10000 h 10000"/>
                <a:gd name="connsiteX3" fmla="*/ 2593 w 10000"/>
                <a:gd name="connsiteY3" fmla="*/ 9703 h 10000"/>
                <a:gd name="connsiteX4" fmla="*/ 2963 w 10000"/>
                <a:gd name="connsiteY4" fmla="*/ 9208 h 10000"/>
                <a:gd name="connsiteX5" fmla="*/ 3519 w 10000"/>
                <a:gd name="connsiteY5" fmla="*/ 8564 h 10000"/>
                <a:gd name="connsiteX6" fmla="*/ 4074 w 10000"/>
                <a:gd name="connsiteY6" fmla="*/ 7822 h 10000"/>
                <a:gd name="connsiteX7" fmla="*/ 4630 w 10000"/>
                <a:gd name="connsiteY7" fmla="*/ 6980 h 10000"/>
                <a:gd name="connsiteX8" fmla="*/ 5000 w 10000"/>
                <a:gd name="connsiteY8" fmla="*/ 5940 h 10000"/>
                <a:gd name="connsiteX9" fmla="*/ 5556 w 10000"/>
                <a:gd name="connsiteY9" fmla="*/ 4901 h 10000"/>
                <a:gd name="connsiteX10" fmla="*/ 6111 w 10000"/>
                <a:gd name="connsiteY10" fmla="*/ 3812 h 10000"/>
                <a:gd name="connsiteX11" fmla="*/ 6481 w 10000"/>
                <a:gd name="connsiteY11" fmla="*/ 2970 h 10000"/>
                <a:gd name="connsiteX12" fmla="*/ 7037 w 10000"/>
                <a:gd name="connsiteY12" fmla="*/ 2129 h 10000"/>
                <a:gd name="connsiteX13" fmla="*/ 7593 w 10000"/>
                <a:gd name="connsiteY13" fmla="*/ 1387 h 10000"/>
                <a:gd name="connsiteX14" fmla="*/ 8148 w 10000"/>
                <a:gd name="connsiteY14" fmla="*/ 841 h 10000"/>
                <a:gd name="connsiteX15" fmla="*/ 8519 w 10000"/>
                <a:gd name="connsiteY15" fmla="*/ 396 h 10000"/>
                <a:gd name="connsiteX16" fmla="*/ 9630 w 10000"/>
                <a:gd name="connsiteY16" fmla="*/ 0 h 10000"/>
                <a:gd name="connsiteX17" fmla="*/ 10000 w 10000"/>
                <a:gd name="connsiteY17" fmla="*/ 99 h 10000"/>
                <a:gd name="connsiteX0" fmla="*/ 0 w 10000"/>
                <a:gd name="connsiteY0" fmla="*/ 9159 h 10000"/>
                <a:gd name="connsiteX1" fmla="*/ 556 w 10000"/>
                <a:gd name="connsiteY1" fmla="*/ 9703 h 10000"/>
                <a:gd name="connsiteX2" fmla="*/ 1111 w 10000"/>
                <a:gd name="connsiteY2" fmla="*/ 10000 h 10000"/>
                <a:gd name="connsiteX3" fmla="*/ 2593 w 10000"/>
                <a:gd name="connsiteY3" fmla="*/ 9703 h 10000"/>
                <a:gd name="connsiteX4" fmla="*/ 2963 w 10000"/>
                <a:gd name="connsiteY4" fmla="*/ 9208 h 10000"/>
                <a:gd name="connsiteX5" fmla="*/ 3519 w 10000"/>
                <a:gd name="connsiteY5" fmla="*/ 8564 h 10000"/>
                <a:gd name="connsiteX6" fmla="*/ 4074 w 10000"/>
                <a:gd name="connsiteY6" fmla="*/ 7822 h 10000"/>
                <a:gd name="connsiteX7" fmla="*/ 4630 w 10000"/>
                <a:gd name="connsiteY7" fmla="*/ 6980 h 10000"/>
                <a:gd name="connsiteX8" fmla="*/ 5000 w 10000"/>
                <a:gd name="connsiteY8" fmla="*/ 5940 h 10000"/>
                <a:gd name="connsiteX9" fmla="*/ 5556 w 10000"/>
                <a:gd name="connsiteY9" fmla="*/ 4901 h 10000"/>
                <a:gd name="connsiteX10" fmla="*/ 6111 w 10000"/>
                <a:gd name="connsiteY10" fmla="*/ 3812 h 10000"/>
                <a:gd name="connsiteX11" fmla="*/ 6481 w 10000"/>
                <a:gd name="connsiteY11" fmla="*/ 2970 h 10000"/>
                <a:gd name="connsiteX12" fmla="*/ 7037 w 10000"/>
                <a:gd name="connsiteY12" fmla="*/ 2129 h 10000"/>
                <a:gd name="connsiteX13" fmla="*/ 7593 w 10000"/>
                <a:gd name="connsiteY13" fmla="*/ 1387 h 10000"/>
                <a:gd name="connsiteX14" fmla="*/ 8148 w 10000"/>
                <a:gd name="connsiteY14" fmla="*/ 841 h 10000"/>
                <a:gd name="connsiteX15" fmla="*/ 8519 w 10000"/>
                <a:gd name="connsiteY15" fmla="*/ 396 h 10000"/>
                <a:gd name="connsiteX16" fmla="*/ 9630 w 10000"/>
                <a:gd name="connsiteY16" fmla="*/ 0 h 10000"/>
                <a:gd name="connsiteX17" fmla="*/ 10000 w 10000"/>
                <a:gd name="connsiteY17" fmla="*/ 99 h 10000"/>
                <a:gd name="connsiteX0" fmla="*/ 0 w 10000"/>
                <a:gd name="connsiteY0" fmla="*/ 9159 h 10000"/>
                <a:gd name="connsiteX1" fmla="*/ 556 w 10000"/>
                <a:gd name="connsiteY1" fmla="*/ 9703 h 10000"/>
                <a:gd name="connsiteX2" fmla="*/ 1111 w 10000"/>
                <a:gd name="connsiteY2" fmla="*/ 10000 h 10000"/>
                <a:gd name="connsiteX3" fmla="*/ 2593 w 10000"/>
                <a:gd name="connsiteY3" fmla="*/ 9703 h 10000"/>
                <a:gd name="connsiteX4" fmla="*/ 2963 w 10000"/>
                <a:gd name="connsiteY4" fmla="*/ 9208 h 10000"/>
                <a:gd name="connsiteX5" fmla="*/ 3519 w 10000"/>
                <a:gd name="connsiteY5" fmla="*/ 8564 h 10000"/>
                <a:gd name="connsiteX6" fmla="*/ 4074 w 10000"/>
                <a:gd name="connsiteY6" fmla="*/ 7822 h 10000"/>
                <a:gd name="connsiteX7" fmla="*/ 4630 w 10000"/>
                <a:gd name="connsiteY7" fmla="*/ 6980 h 10000"/>
                <a:gd name="connsiteX8" fmla="*/ 5000 w 10000"/>
                <a:gd name="connsiteY8" fmla="*/ 5940 h 10000"/>
                <a:gd name="connsiteX9" fmla="*/ 5556 w 10000"/>
                <a:gd name="connsiteY9" fmla="*/ 4901 h 10000"/>
                <a:gd name="connsiteX10" fmla="*/ 6111 w 10000"/>
                <a:gd name="connsiteY10" fmla="*/ 3812 h 10000"/>
                <a:gd name="connsiteX11" fmla="*/ 6481 w 10000"/>
                <a:gd name="connsiteY11" fmla="*/ 2970 h 10000"/>
                <a:gd name="connsiteX12" fmla="*/ 7037 w 10000"/>
                <a:gd name="connsiteY12" fmla="*/ 2129 h 10000"/>
                <a:gd name="connsiteX13" fmla="*/ 7593 w 10000"/>
                <a:gd name="connsiteY13" fmla="*/ 1387 h 10000"/>
                <a:gd name="connsiteX14" fmla="*/ 8519 w 10000"/>
                <a:gd name="connsiteY14" fmla="*/ 396 h 10000"/>
                <a:gd name="connsiteX15" fmla="*/ 9630 w 10000"/>
                <a:gd name="connsiteY15" fmla="*/ 0 h 10000"/>
                <a:gd name="connsiteX16" fmla="*/ 10000 w 10000"/>
                <a:gd name="connsiteY16" fmla="*/ 99 h 10000"/>
                <a:gd name="connsiteX0" fmla="*/ 0 w 10000"/>
                <a:gd name="connsiteY0" fmla="*/ 9159 h 10000"/>
                <a:gd name="connsiteX1" fmla="*/ 556 w 10000"/>
                <a:gd name="connsiteY1" fmla="*/ 9703 h 10000"/>
                <a:gd name="connsiteX2" fmla="*/ 1111 w 10000"/>
                <a:gd name="connsiteY2" fmla="*/ 10000 h 10000"/>
                <a:gd name="connsiteX3" fmla="*/ 2593 w 10000"/>
                <a:gd name="connsiteY3" fmla="*/ 9703 h 10000"/>
                <a:gd name="connsiteX4" fmla="*/ 2963 w 10000"/>
                <a:gd name="connsiteY4" fmla="*/ 9208 h 10000"/>
                <a:gd name="connsiteX5" fmla="*/ 3519 w 10000"/>
                <a:gd name="connsiteY5" fmla="*/ 8564 h 10000"/>
                <a:gd name="connsiteX6" fmla="*/ 4074 w 10000"/>
                <a:gd name="connsiteY6" fmla="*/ 7822 h 10000"/>
                <a:gd name="connsiteX7" fmla="*/ 4630 w 10000"/>
                <a:gd name="connsiteY7" fmla="*/ 6980 h 10000"/>
                <a:gd name="connsiteX8" fmla="*/ 5000 w 10000"/>
                <a:gd name="connsiteY8" fmla="*/ 5940 h 10000"/>
                <a:gd name="connsiteX9" fmla="*/ 5556 w 10000"/>
                <a:gd name="connsiteY9" fmla="*/ 4901 h 10000"/>
                <a:gd name="connsiteX10" fmla="*/ 6111 w 10000"/>
                <a:gd name="connsiteY10" fmla="*/ 3812 h 10000"/>
                <a:gd name="connsiteX11" fmla="*/ 6481 w 10000"/>
                <a:gd name="connsiteY11" fmla="*/ 2970 h 10000"/>
                <a:gd name="connsiteX12" fmla="*/ 7037 w 10000"/>
                <a:gd name="connsiteY12" fmla="*/ 2129 h 10000"/>
                <a:gd name="connsiteX13" fmla="*/ 7593 w 10000"/>
                <a:gd name="connsiteY13" fmla="*/ 1387 h 10000"/>
                <a:gd name="connsiteX14" fmla="*/ 8519 w 10000"/>
                <a:gd name="connsiteY14" fmla="*/ 396 h 10000"/>
                <a:gd name="connsiteX15" fmla="*/ 9630 w 10000"/>
                <a:gd name="connsiteY15" fmla="*/ 0 h 10000"/>
                <a:gd name="connsiteX16" fmla="*/ 10000 w 10000"/>
                <a:gd name="connsiteY16" fmla="*/ 99 h 10000"/>
                <a:gd name="connsiteX0" fmla="*/ 0 w 10000"/>
                <a:gd name="connsiteY0" fmla="*/ 9159 h 10000"/>
                <a:gd name="connsiteX1" fmla="*/ 556 w 10000"/>
                <a:gd name="connsiteY1" fmla="*/ 9703 h 10000"/>
                <a:gd name="connsiteX2" fmla="*/ 1111 w 10000"/>
                <a:gd name="connsiteY2" fmla="*/ 10000 h 10000"/>
                <a:gd name="connsiteX3" fmla="*/ 2593 w 10000"/>
                <a:gd name="connsiteY3" fmla="*/ 9703 h 10000"/>
                <a:gd name="connsiteX4" fmla="*/ 2963 w 10000"/>
                <a:gd name="connsiteY4" fmla="*/ 9208 h 10000"/>
                <a:gd name="connsiteX5" fmla="*/ 3519 w 10000"/>
                <a:gd name="connsiteY5" fmla="*/ 8564 h 10000"/>
                <a:gd name="connsiteX6" fmla="*/ 4074 w 10000"/>
                <a:gd name="connsiteY6" fmla="*/ 7822 h 10000"/>
                <a:gd name="connsiteX7" fmla="*/ 4630 w 10000"/>
                <a:gd name="connsiteY7" fmla="*/ 6980 h 10000"/>
                <a:gd name="connsiteX8" fmla="*/ 5000 w 10000"/>
                <a:gd name="connsiteY8" fmla="*/ 5940 h 10000"/>
                <a:gd name="connsiteX9" fmla="*/ 5556 w 10000"/>
                <a:gd name="connsiteY9" fmla="*/ 4901 h 10000"/>
                <a:gd name="connsiteX10" fmla="*/ 6111 w 10000"/>
                <a:gd name="connsiteY10" fmla="*/ 3812 h 10000"/>
                <a:gd name="connsiteX11" fmla="*/ 6481 w 10000"/>
                <a:gd name="connsiteY11" fmla="*/ 2970 h 10000"/>
                <a:gd name="connsiteX12" fmla="*/ 7037 w 10000"/>
                <a:gd name="connsiteY12" fmla="*/ 2129 h 10000"/>
                <a:gd name="connsiteX13" fmla="*/ 7593 w 10000"/>
                <a:gd name="connsiteY13" fmla="*/ 1387 h 10000"/>
                <a:gd name="connsiteX14" fmla="*/ 8519 w 10000"/>
                <a:gd name="connsiteY14" fmla="*/ 396 h 10000"/>
                <a:gd name="connsiteX15" fmla="*/ 9630 w 10000"/>
                <a:gd name="connsiteY15" fmla="*/ 0 h 10000"/>
                <a:gd name="connsiteX16" fmla="*/ 10000 w 10000"/>
                <a:gd name="connsiteY16" fmla="*/ 99 h 10000"/>
                <a:gd name="connsiteX0" fmla="*/ 0 w 10000"/>
                <a:gd name="connsiteY0" fmla="*/ 9159 h 10000"/>
                <a:gd name="connsiteX1" fmla="*/ 556 w 10000"/>
                <a:gd name="connsiteY1" fmla="*/ 9703 h 10000"/>
                <a:gd name="connsiteX2" fmla="*/ 1111 w 10000"/>
                <a:gd name="connsiteY2" fmla="*/ 10000 h 10000"/>
                <a:gd name="connsiteX3" fmla="*/ 2593 w 10000"/>
                <a:gd name="connsiteY3" fmla="*/ 9703 h 10000"/>
                <a:gd name="connsiteX4" fmla="*/ 2963 w 10000"/>
                <a:gd name="connsiteY4" fmla="*/ 9208 h 10000"/>
                <a:gd name="connsiteX5" fmla="*/ 3519 w 10000"/>
                <a:gd name="connsiteY5" fmla="*/ 8564 h 10000"/>
                <a:gd name="connsiteX6" fmla="*/ 4074 w 10000"/>
                <a:gd name="connsiteY6" fmla="*/ 7822 h 10000"/>
                <a:gd name="connsiteX7" fmla="*/ 4630 w 10000"/>
                <a:gd name="connsiteY7" fmla="*/ 6980 h 10000"/>
                <a:gd name="connsiteX8" fmla="*/ 5000 w 10000"/>
                <a:gd name="connsiteY8" fmla="*/ 5940 h 10000"/>
                <a:gd name="connsiteX9" fmla="*/ 5556 w 10000"/>
                <a:gd name="connsiteY9" fmla="*/ 4901 h 10000"/>
                <a:gd name="connsiteX10" fmla="*/ 6111 w 10000"/>
                <a:gd name="connsiteY10" fmla="*/ 3812 h 10000"/>
                <a:gd name="connsiteX11" fmla="*/ 6481 w 10000"/>
                <a:gd name="connsiteY11" fmla="*/ 2970 h 10000"/>
                <a:gd name="connsiteX12" fmla="*/ 7037 w 10000"/>
                <a:gd name="connsiteY12" fmla="*/ 2129 h 10000"/>
                <a:gd name="connsiteX13" fmla="*/ 8519 w 10000"/>
                <a:gd name="connsiteY13" fmla="*/ 396 h 10000"/>
                <a:gd name="connsiteX14" fmla="*/ 9630 w 10000"/>
                <a:gd name="connsiteY14" fmla="*/ 0 h 10000"/>
                <a:gd name="connsiteX15" fmla="*/ 10000 w 10000"/>
                <a:gd name="connsiteY15" fmla="*/ 99 h 10000"/>
                <a:gd name="connsiteX0" fmla="*/ 0 w 10705"/>
                <a:gd name="connsiteY0" fmla="*/ 9159 h 10000"/>
                <a:gd name="connsiteX1" fmla="*/ 556 w 10705"/>
                <a:gd name="connsiteY1" fmla="*/ 9703 h 10000"/>
                <a:gd name="connsiteX2" fmla="*/ 1111 w 10705"/>
                <a:gd name="connsiteY2" fmla="*/ 10000 h 10000"/>
                <a:gd name="connsiteX3" fmla="*/ 2593 w 10705"/>
                <a:gd name="connsiteY3" fmla="*/ 9703 h 10000"/>
                <a:gd name="connsiteX4" fmla="*/ 2963 w 10705"/>
                <a:gd name="connsiteY4" fmla="*/ 9208 h 10000"/>
                <a:gd name="connsiteX5" fmla="*/ 3519 w 10705"/>
                <a:gd name="connsiteY5" fmla="*/ 8564 h 10000"/>
                <a:gd name="connsiteX6" fmla="*/ 4074 w 10705"/>
                <a:gd name="connsiteY6" fmla="*/ 7822 h 10000"/>
                <a:gd name="connsiteX7" fmla="*/ 4630 w 10705"/>
                <a:gd name="connsiteY7" fmla="*/ 6980 h 10000"/>
                <a:gd name="connsiteX8" fmla="*/ 5000 w 10705"/>
                <a:gd name="connsiteY8" fmla="*/ 5940 h 10000"/>
                <a:gd name="connsiteX9" fmla="*/ 5556 w 10705"/>
                <a:gd name="connsiteY9" fmla="*/ 4901 h 10000"/>
                <a:gd name="connsiteX10" fmla="*/ 6111 w 10705"/>
                <a:gd name="connsiteY10" fmla="*/ 3812 h 10000"/>
                <a:gd name="connsiteX11" fmla="*/ 6481 w 10705"/>
                <a:gd name="connsiteY11" fmla="*/ 2970 h 10000"/>
                <a:gd name="connsiteX12" fmla="*/ 7037 w 10705"/>
                <a:gd name="connsiteY12" fmla="*/ 2129 h 10000"/>
                <a:gd name="connsiteX13" fmla="*/ 8519 w 10705"/>
                <a:gd name="connsiteY13" fmla="*/ 396 h 10000"/>
                <a:gd name="connsiteX14" fmla="*/ 9630 w 10705"/>
                <a:gd name="connsiteY14" fmla="*/ 0 h 10000"/>
                <a:gd name="connsiteX15" fmla="*/ 10705 w 10705"/>
                <a:gd name="connsiteY15" fmla="*/ 748 h 10000"/>
                <a:gd name="connsiteX0" fmla="*/ 0 w 10705"/>
                <a:gd name="connsiteY0" fmla="*/ 9159 h 10027"/>
                <a:gd name="connsiteX1" fmla="*/ 556 w 10705"/>
                <a:gd name="connsiteY1" fmla="*/ 9703 h 10027"/>
                <a:gd name="connsiteX2" fmla="*/ 1111 w 10705"/>
                <a:gd name="connsiteY2" fmla="*/ 10000 h 10027"/>
                <a:gd name="connsiteX3" fmla="*/ 2845 w 10705"/>
                <a:gd name="connsiteY3" fmla="*/ 10027 h 10027"/>
                <a:gd name="connsiteX4" fmla="*/ 2963 w 10705"/>
                <a:gd name="connsiteY4" fmla="*/ 9208 h 10027"/>
                <a:gd name="connsiteX5" fmla="*/ 3519 w 10705"/>
                <a:gd name="connsiteY5" fmla="*/ 8564 h 10027"/>
                <a:gd name="connsiteX6" fmla="*/ 4074 w 10705"/>
                <a:gd name="connsiteY6" fmla="*/ 7822 h 10027"/>
                <a:gd name="connsiteX7" fmla="*/ 4630 w 10705"/>
                <a:gd name="connsiteY7" fmla="*/ 6980 h 10027"/>
                <a:gd name="connsiteX8" fmla="*/ 5000 w 10705"/>
                <a:gd name="connsiteY8" fmla="*/ 5940 h 10027"/>
                <a:gd name="connsiteX9" fmla="*/ 5556 w 10705"/>
                <a:gd name="connsiteY9" fmla="*/ 4901 h 10027"/>
                <a:gd name="connsiteX10" fmla="*/ 6111 w 10705"/>
                <a:gd name="connsiteY10" fmla="*/ 3812 h 10027"/>
                <a:gd name="connsiteX11" fmla="*/ 6481 w 10705"/>
                <a:gd name="connsiteY11" fmla="*/ 2970 h 10027"/>
                <a:gd name="connsiteX12" fmla="*/ 7037 w 10705"/>
                <a:gd name="connsiteY12" fmla="*/ 2129 h 10027"/>
                <a:gd name="connsiteX13" fmla="*/ 8519 w 10705"/>
                <a:gd name="connsiteY13" fmla="*/ 396 h 10027"/>
                <a:gd name="connsiteX14" fmla="*/ 9630 w 10705"/>
                <a:gd name="connsiteY14" fmla="*/ 0 h 10027"/>
                <a:gd name="connsiteX15" fmla="*/ 10705 w 10705"/>
                <a:gd name="connsiteY15" fmla="*/ 748 h 10027"/>
                <a:gd name="connsiteX0" fmla="*/ 0 w 10705"/>
                <a:gd name="connsiteY0" fmla="*/ 9159 h 10027"/>
                <a:gd name="connsiteX1" fmla="*/ 556 w 10705"/>
                <a:gd name="connsiteY1" fmla="*/ 9703 h 10027"/>
                <a:gd name="connsiteX2" fmla="*/ 1111 w 10705"/>
                <a:gd name="connsiteY2" fmla="*/ 10000 h 10027"/>
                <a:gd name="connsiteX3" fmla="*/ 2845 w 10705"/>
                <a:gd name="connsiteY3" fmla="*/ 10027 h 10027"/>
                <a:gd name="connsiteX4" fmla="*/ 2963 w 10705"/>
                <a:gd name="connsiteY4" fmla="*/ 9208 h 10027"/>
                <a:gd name="connsiteX5" fmla="*/ 3519 w 10705"/>
                <a:gd name="connsiteY5" fmla="*/ 8564 h 10027"/>
                <a:gd name="connsiteX6" fmla="*/ 4074 w 10705"/>
                <a:gd name="connsiteY6" fmla="*/ 7822 h 10027"/>
                <a:gd name="connsiteX7" fmla="*/ 4630 w 10705"/>
                <a:gd name="connsiteY7" fmla="*/ 6980 h 10027"/>
                <a:gd name="connsiteX8" fmla="*/ 5000 w 10705"/>
                <a:gd name="connsiteY8" fmla="*/ 5940 h 10027"/>
                <a:gd name="connsiteX9" fmla="*/ 5556 w 10705"/>
                <a:gd name="connsiteY9" fmla="*/ 4901 h 10027"/>
                <a:gd name="connsiteX10" fmla="*/ 6111 w 10705"/>
                <a:gd name="connsiteY10" fmla="*/ 3812 h 10027"/>
                <a:gd name="connsiteX11" fmla="*/ 6481 w 10705"/>
                <a:gd name="connsiteY11" fmla="*/ 2970 h 10027"/>
                <a:gd name="connsiteX12" fmla="*/ 7037 w 10705"/>
                <a:gd name="connsiteY12" fmla="*/ 2129 h 10027"/>
                <a:gd name="connsiteX13" fmla="*/ 8519 w 10705"/>
                <a:gd name="connsiteY13" fmla="*/ 396 h 10027"/>
                <a:gd name="connsiteX14" fmla="*/ 9630 w 10705"/>
                <a:gd name="connsiteY14" fmla="*/ 0 h 10027"/>
                <a:gd name="connsiteX15" fmla="*/ 10705 w 10705"/>
                <a:gd name="connsiteY15" fmla="*/ 748 h 10027"/>
                <a:gd name="connsiteX0" fmla="*/ 0 w 10705"/>
                <a:gd name="connsiteY0" fmla="*/ 9159 h 10027"/>
                <a:gd name="connsiteX1" fmla="*/ 556 w 10705"/>
                <a:gd name="connsiteY1" fmla="*/ 9703 h 10027"/>
                <a:gd name="connsiteX2" fmla="*/ 1111 w 10705"/>
                <a:gd name="connsiteY2" fmla="*/ 10000 h 10027"/>
                <a:gd name="connsiteX3" fmla="*/ 2845 w 10705"/>
                <a:gd name="connsiteY3" fmla="*/ 10027 h 10027"/>
                <a:gd name="connsiteX4" fmla="*/ 2963 w 10705"/>
                <a:gd name="connsiteY4" fmla="*/ 9208 h 10027"/>
                <a:gd name="connsiteX5" fmla="*/ 3519 w 10705"/>
                <a:gd name="connsiteY5" fmla="*/ 8564 h 10027"/>
                <a:gd name="connsiteX6" fmla="*/ 4074 w 10705"/>
                <a:gd name="connsiteY6" fmla="*/ 7822 h 10027"/>
                <a:gd name="connsiteX7" fmla="*/ 4630 w 10705"/>
                <a:gd name="connsiteY7" fmla="*/ 6980 h 10027"/>
                <a:gd name="connsiteX8" fmla="*/ 5000 w 10705"/>
                <a:gd name="connsiteY8" fmla="*/ 5940 h 10027"/>
                <a:gd name="connsiteX9" fmla="*/ 5556 w 10705"/>
                <a:gd name="connsiteY9" fmla="*/ 4901 h 10027"/>
                <a:gd name="connsiteX10" fmla="*/ 6111 w 10705"/>
                <a:gd name="connsiteY10" fmla="*/ 3812 h 10027"/>
                <a:gd name="connsiteX11" fmla="*/ 6481 w 10705"/>
                <a:gd name="connsiteY11" fmla="*/ 2970 h 10027"/>
                <a:gd name="connsiteX12" fmla="*/ 7037 w 10705"/>
                <a:gd name="connsiteY12" fmla="*/ 2129 h 10027"/>
                <a:gd name="connsiteX13" fmla="*/ 8519 w 10705"/>
                <a:gd name="connsiteY13" fmla="*/ 396 h 10027"/>
                <a:gd name="connsiteX14" fmla="*/ 9630 w 10705"/>
                <a:gd name="connsiteY14" fmla="*/ 0 h 10027"/>
                <a:gd name="connsiteX15" fmla="*/ 10705 w 10705"/>
                <a:gd name="connsiteY15" fmla="*/ 748 h 10027"/>
                <a:gd name="connsiteX0" fmla="*/ 0 w 10705"/>
                <a:gd name="connsiteY0" fmla="*/ 9159 h 10027"/>
                <a:gd name="connsiteX1" fmla="*/ 556 w 10705"/>
                <a:gd name="connsiteY1" fmla="*/ 9703 h 10027"/>
                <a:gd name="connsiteX2" fmla="*/ 1111 w 10705"/>
                <a:gd name="connsiteY2" fmla="*/ 10000 h 10027"/>
                <a:gd name="connsiteX3" fmla="*/ 2845 w 10705"/>
                <a:gd name="connsiteY3" fmla="*/ 10027 h 10027"/>
                <a:gd name="connsiteX4" fmla="*/ 3519 w 10705"/>
                <a:gd name="connsiteY4" fmla="*/ 8564 h 10027"/>
                <a:gd name="connsiteX5" fmla="*/ 4074 w 10705"/>
                <a:gd name="connsiteY5" fmla="*/ 7822 h 10027"/>
                <a:gd name="connsiteX6" fmla="*/ 4630 w 10705"/>
                <a:gd name="connsiteY6" fmla="*/ 6980 h 10027"/>
                <a:gd name="connsiteX7" fmla="*/ 5000 w 10705"/>
                <a:gd name="connsiteY7" fmla="*/ 5940 h 10027"/>
                <a:gd name="connsiteX8" fmla="*/ 5556 w 10705"/>
                <a:gd name="connsiteY8" fmla="*/ 4901 h 10027"/>
                <a:gd name="connsiteX9" fmla="*/ 6111 w 10705"/>
                <a:gd name="connsiteY9" fmla="*/ 3812 h 10027"/>
                <a:gd name="connsiteX10" fmla="*/ 6481 w 10705"/>
                <a:gd name="connsiteY10" fmla="*/ 2970 h 10027"/>
                <a:gd name="connsiteX11" fmla="*/ 7037 w 10705"/>
                <a:gd name="connsiteY11" fmla="*/ 2129 h 10027"/>
                <a:gd name="connsiteX12" fmla="*/ 8519 w 10705"/>
                <a:gd name="connsiteY12" fmla="*/ 396 h 10027"/>
                <a:gd name="connsiteX13" fmla="*/ 9630 w 10705"/>
                <a:gd name="connsiteY13" fmla="*/ 0 h 10027"/>
                <a:gd name="connsiteX14" fmla="*/ 10705 w 10705"/>
                <a:gd name="connsiteY14" fmla="*/ 748 h 10027"/>
                <a:gd name="connsiteX0" fmla="*/ 0 w 10705"/>
                <a:gd name="connsiteY0" fmla="*/ 8763 h 9631"/>
                <a:gd name="connsiteX1" fmla="*/ 556 w 10705"/>
                <a:gd name="connsiteY1" fmla="*/ 9307 h 9631"/>
                <a:gd name="connsiteX2" fmla="*/ 1111 w 10705"/>
                <a:gd name="connsiteY2" fmla="*/ 9604 h 9631"/>
                <a:gd name="connsiteX3" fmla="*/ 2845 w 10705"/>
                <a:gd name="connsiteY3" fmla="*/ 9631 h 9631"/>
                <a:gd name="connsiteX4" fmla="*/ 3519 w 10705"/>
                <a:gd name="connsiteY4" fmla="*/ 8168 h 9631"/>
                <a:gd name="connsiteX5" fmla="*/ 4074 w 10705"/>
                <a:gd name="connsiteY5" fmla="*/ 7426 h 9631"/>
                <a:gd name="connsiteX6" fmla="*/ 4630 w 10705"/>
                <a:gd name="connsiteY6" fmla="*/ 6584 h 9631"/>
                <a:gd name="connsiteX7" fmla="*/ 5000 w 10705"/>
                <a:gd name="connsiteY7" fmla="*/ 5544 h 9631"/>
                <a:gd name="connsiteX8" fmla="*/ 5556 w 10705"/>
                <a:gd name="connsiteY8" fmla="*/ 4505 h 9631"/>
                <a:gd name="connsiteX9" fmla="*/ 6111 w 10705"/>
                <a:gd name="connsiteY9" fmla="*/ 3416 h 9631"/>
                <a:gd name="connsiteX10" fmla="*/ 6481 w 10705"/>
                <a:gd name="connsiteY10" fmla="*/ 2574 h 9631"/>
                <a:gd name="connsiteX11" fmla="*/ 7037 w 10705"/>
                <a:gd name="connsiteY11" fmla="*/ 1733 h 9631"/>
                <a:gd name="connsiteX12" fmla="*/ 8519 w 10705"/>
                <a:gd name="connsiteY12" fmla="*/ 0 h 9631"/>
                <a:gd name="connsiteX13" fmla="*/ 10705 w 10705"/>
                <a:gd name="connsiteY13" fmla="*/ 352 h 9631"/>
                <a:gd name="connsiteX0" fmla="*/ 0 w 10000"/>
                <a:gd name="connsiteY0" fmla="*/ 9458 h 10359"/>
                <a:gd name="connsiteX1" fmla="*/ 519 w 10000"/>
                <a:gd name="connsiteY1" fmla="*/ 10023 h 10359"/>
                <a:gd name="connsiteX2" fmla="*/ 1038 w 10000"/>
                <a:gd name="connsiteY2" fmla="*/ 10331 h 10359"/>
                <a:gd name="connsiteX3" fmla="*/ 2658 w 10000"/>
                <a:gd name="connsiteY3" fmla="*/ 10359 h 10359"/>
                <a:gd name="connsiteX4" fmla="*/ 3287 w 10000"/>
                <a:gd name="connsiteY4" fmla="*/ 8840 h 10359"/>
                <a:gd name="connsiteX5" fmla="*/ 3806 w 10000"/>
                <a:gd name="connsiteY5" fmla="*/ 8070 h 10359"/>
                <a:gd name="connsiteX6" fmla="*/ 4325 w 10000"/>
                <a:gd name="connsiteY6" fmla="*/ 7195 h 10359"/>
                <a:gd name="connsiteX7" fmla="*/ 4671 w 10000"/>
                <a:gd name="connsiteY7" fmla="*/ 6115 h 10359"/>
                <a:gd name="connsiteX8" fmla="*/ 5190 w 10000"/>
                <a:gd name="connsiteY8" fmla="*/ 5037 h 10359"/>
                <a:gd name="connsiteX9" fmla="*/ 5709 w 10000"/>
                <a:gd name="connsiteY9" fmla="*/ 3906 h 10359"/>
                <a:gd name="connsiteX10" fmla="*/ 6054 w 10000"/>
                <a:gd name="connsiteY10" fmla="*/ 3032 h 10359"/>
                <a:gd name="connsiteX11" fmla="*/ 6574 w 10000"/>
                <a:gd name="connsiteY11" fmla="*/ 2158 h 10359"/>
                <a:gd name="connsiteX12" fmla="*/ 7205 w 10000"/>
                <a:gd name="connsiteY12" fmla="*/ 0 h 10359"/>
                <a:gd name="connsiteX13" fmla="*/ 10000 w 10000"/>
                <a:gd name="connsiteY13" fmla="*/ 724 h 10359"/>
                <a:gd name="connsiteX0" fmla="*/ 0 w 10000"/>
                <a:gd name="connsiteY0" fmla="*/ 9458 h 10359"/>
                <a:gd name="connsiteX1" fmla="*/ 519 w 10000"/>
                <a:gd name="connsiteY1" fmla="*/ 10023 h 10359"/>
                <a:gd name="connsiteX2" fmla="*/ 1038 w 10000"/>
                <a:gd name="connsiteY2" fmla="*/ 10331 h 10359"/>
                <a:gd name="connsiteX3" fmla="*/ 2658 w 10000"/>
                <a:gd name="connsiteY3" fmla="*/ 10359 h 10359"/>
                <a:gd name="connsiteX4" fmla="*/ 3287 w 10000"/>
                <a:gd name="connsiteY4" fmla="*/ 8840 h 10359"/>
                <a:gd name="connsiteX5" fmla="*/ 3806 w 10000"/>
                <a:gd name="connsiteY5" fmla="*/ 8070 h 10359"/>
                <a:gd name="connsiteX6" fmla="*/ 4325 w 10000"/>
                <a:gd name="connsiteY6" fmla="*/ 7195 h 10359"/>
                <a:gd name="connsiteX7" fmla="*/ 4671 w 10000"/>
                <a:gd name="connsiteY7" fmla="*/ 6115 h 10359"/>
                <a:gd name="connsiteX8" fmla="*/ 5943 w 10000"/>
                <a:gd name="connsiteY8" fmla="*/ 5396 h 10359"/>
                <a:gd name="connsiteX9" fmla="*/ 5709 w 10000"/>
                <a:gd name="connsiteY9" fmla="*/ 3906 h 10359"/>
                <a:gd name="connsiteX10" fmla="*/ 6054 w 10000"/>
                <a:gd name="connsiteY10" fmla="*/ 3032 h 10359"/>
                <a:gd name="connsiteX11" fmla="*/ 6574 w 10000"/>
                <a:gd name="connsiteY11" fmla="*/ 2158 h 10359"/>
                <a:gd name="connsiteX12" fmla="*/ 7205 w 10000"/>
                <a:gd name="connsiteY12" fmla="*/ 0 h 10359"/>
                <a:gd name="connsiteX13" fmla="*/ 10000 w 10000"/>
                <a:gd name="connsiteY13" fmla="*/ 724 h 10359"/>
                <a:gd name="connsiteX0" fmla="*/ 0 w 10000"/>
                <a:gd name="connsiteY0" fmla="*/ 9458 h 10359"/>
                <a:gd name="connsiteX1" fmla="*/ 519 w 10000"/>
                <a:gd name="connsiteY1" fmla="*/ 10023 h 10359"/>
                <a:gd name="connsiteX2" fmla="*/ 1038 w 10000"/>
                <a:gd name="connsiteY2" fmla="*/ 10331 h 10359"/>
                <a:gd name="connsiteX3" fmla="*/ 2658 w 10000"/>
                <a:gd name="connsiteY3" fmla="*/ 10359 h 10359"/>
                <a:gd name="connsiteX4" fmla="*/ 3287 w 10000"/>
                <a:gd name="connsiteY4" fmla="*/ 8840 h 10359"/>
                <a:gd name="connsiteX5" fmla="*/ 3806 w 10000"/>
                <a:gd name="connsiteY5" fmla="*/ 8070 h 10359"/>
                <a:gd name="connsiteX6" fmla="*/ 4325 w 10000"/>
                <a:gd name="connsiteY6" fmla="*/ 7195 h 10359"/>
                <a:gd name="connsiteX7" fmla="*/ 4671 w 10000"/>
                <a:gd name="connsiteY7" fmla="*/ 6115 h 10359"/>
                <a:gd name="connsiteX8" fmla="*/ 5943 w 10000"/>
                <a:gd name="connsiteY8" fmla="*/ 5396 h 10359"/>
                <a:gd name="connsiteX9" fmla="*/ 5709 w 10000"/>
                <a:gd name="connsiteY9" fmla="*/ 3906 h 10359"/>
                <a:gd name="connsiteX10" fmla="*/ 6054 w 10000"/>
                <a:gd name="connsiteY10" fmla="*/ 3032 h 10359"/>
                <a:gd name="connsiteX11" fmla="*/ 6574 w 10000"/>
                <a:gd name="connsiteY11" fmla="*/ 2158 h 10359"/>
                <a:gd name="connsiteX12" fmla="*/ 7205 w 10000"/>
                <a:gd name="connsiteY12" fmla="*/ 0 h 10359"/>
                <a:gd name="connsiteX13" fmla="*/ 10000 w 10000"/>
                <a:gd name="connsiteY13" fmla="*/ 724 h 10359"/>
                <a:gd name="connsiteX0" fmla="*/ 0 w 10000"/>
                <a:gd name="connsiteY0" fmla="*/ 9458 h 10359"/>
                <a:gd name="connsiteX1" fmla="*/ 519 w 10000"/>
                <a:gd name="connsiteY1" fmla="*/ 10023 h 10359"/>
                <a:gd name="connsiteX2" fmla="*/ 1038 w 10000"/>
                <a:gd name="connsiteY2" fmla="*/ 10331 h 10359"/>
                <a:gd name="connsiteX3" fmla="*/ 2658 w 10000"/>
                <a:gd name="connsiteY3" fmla="*/ 10359 h 10359"/>
                <a:gd name="connsiteX4" fmla="*/ 3287 w 10000"/>
                <a:gd name="connsiteY4" fmla="*/ 8840 h 10359"/>
                <a:gd name="connsiteX5" fmla="*/ 3806 w 10000"/>
                <a:gd name="connsiteY5" fmla="*/ 8070 h 10359"/>
                <a:gd name="connsiteX6" fmla="*/ 4325 w 10000"/>
                <a:gd name="connsiteY6" fmla="*/ 7195 h 10359"/>
                <a:gd name="connsiteX7" fmla="*/ 4671 w 10000"/>
                <a:gd name="connsiteY7" fmla="*/ 6115 h 10359"/>
                <a:gd name="connsiteX8" fmla="*/ 5943 w 10000"/>
                <a:gd name="connsiteY8" fmla="*/ 5396 h 10359"/>
                <a:gd name="connsiteX9" fmla="*/ 5709 w 10000"/>
                <a:gd name="connsiteY9" fmla="*/ 3906 h 10359"/>
                <a:gd name="connsiteX10" fmla="*/ 6054 w 10000"/>
                <a:gd name="connsiteY10" fmla="*/ 3032 h 10359"/>
                <a:gd name="connsiteX11" fmla="*/ 6574 w 10000"/>
                <a:gd name="connsiteY11" fmla="*/ 2158 h 10359"/>
                <a:gd name="connsiteX12" fmla="*/ 7205 w 10000"/>
                <a:gd name="connsiteY12" fmla="*/ 0 h 10359"/>
                <a:gd name="connsiteX13" fmla="*/ 10000 w 10000"/>
                <a:gd name="connsiteY13" fmla="*/ 724 h 10359"/>
                <a:gd name="connsiteX0" fmla="*/ 0 w 10000"/>
                <a:gd name="connsiteY0" fmla="*/ 9458 h 10359"/>
                <a:gd name="connsiteX1" fmla="*/ 519 w 10000"/>
                <a:gd name="connsiteY1" fmla="*/ 10023 h 10359"/>
                <a:gd name="connsiteX2" fmla="*/ 1038 w 10000"/>
                <a:gd name="connsiteY2" fmla="*/ 10331 h 10359"/>
                <a:gd name="connsiteX3" fmla="*/ 2658 w 10000"/>
                <a:gd name="connsiteY3" fmla="*/ 10359 h 10359"/>
                <a:gd name="connsiteX4" fmla="*/ 3287 w 10000"/>
                <a:gd name="connsiteY4" fmla="*/ 8840 h 10359"/>
                <a:gd name="connsiteX5" fmla="*/ 3806 w 10000"/>
                <a:gd name="connsiteY5" fmla="*/ 8070 h 10359"/>
                <a:gd name="connsiteX6" fmla="*/ 4325 w 10000"/>
                <a:gd name="connsiteY6" fmla="*/ 7195 h 10359"/>
                <a:gd name="connsiteX7" fmla="*/ 4671 w 10000"/>
                <a:gd name="connsiteY7" fmla="*/ 6115 h 10359"/>
                <a:gd name="connsiteX8" fmla="*/ 5943 w 10000"/>
                <a:gd name="connsiteY8" fmla="*/ 5396 h 10359"/>
                <a:gd name="connsiteX9" fmla="*/ 5709 w 10000"/>
                <a:gd name="connsiteY9" fmla="*/ 3906 h 10359"/>
                <a:gd name="connsiteX10" fmla="*/ 6054 w 10000"/>
                <a:gd name="connsiteY10" fmla="*/ 3032 h 10359"/>
                <a:gd name="connsiteX11" fmla="*/ 6574 w 10000"/>
                <a:gd name="connsiteY11" fmla="*/ 2158 h 10359"/>
                <a:gd name="connsiteX12" fmla="*/ 7205 w 10000"/>
                <a:gd name="connsiteY12" fmla="*/ 0 h 10359"/>
                <a:gd name="connsiteX13" fmla="*/ 10000 w 10000"/>
                <a:gd name="connsiteY13" fmla="*/ 724 h 10359"/>
                <a:gd name="connsiteX0" fmla="*/ 0 w 10000"/>
                <a:gd name="connsiteY0" fmla="*/ 9458 h 10359"/>
                <a:gd name="connsiteX1" fmla="*/ 519 w 10000"/>
                <a:gd name="connsiteY1" fmla="*/ 10023 h 10359"/>
                <a:gd name="connsiteX2" fmla="*/ 1038 w 10000"/>
                <a:gd name="connsiteY2" fmla="*/ 10331 h 10359"/>
                <a:gd name="connsiteX3" fmla="*/ 2658 w 10000"/>
                <a:gd name="connsiteY3" fmla="*/ 10359 h 10359"/>
                <a:gd name="connsiteX4" fmla="*/ 3287 w 10000"/>
                <a:gd name="connsiteY4" fmla="*/ 8840 h 10359"/>
                <a:gd name="connsiteX5" fmla="*/ 3806 w 10000"/>
                <a:gd name="connsiteY5" fmla="*/ 8070 h 10359"/>
                <a:gd name="connsiteX6" fmla="*/ 4325 w 10000"/>
                <a:gd name="connsiteY6" fmla="*/ 7195 h 10359"/>
                <a:gd name="connsiteX7" fmla="*/ 4671 w 10000"/>
                <a:gd name="connsiteY7" fmla="*/ 6115 h 10359"/>
                <a:gd name="connsiteX8" fmla="*/ 5943 w 10000"/>
                <a:gd name="connsiteY8" fmla="*/ 5396 h 10359"/>
                <a:gd name="connsiteX9" fmla="*/ 6054 w 10000"/>
                <a:gd name="connsiteY9" fmla="*/ 3032 h 10359"/>
                <a:gd name="connsiteX10" fmla="*/ 6574 w 10000"/>
                <a:gd name="connsiteY10" fmla="*/ 2158 h 10359"/>
                <a:gd name="connsiteX11" fmla="*/ 7205 w 10000"/>
                <a:gd name="connsiteY11" fmla="*/ 0 h 10359"/>
                <a:gd name="connsiteX12" fmla="*/ 10000 w 10000"/>
                <a:gd name="connsiteY12" fmla="*/ 724 h 10359"/>
                <a:gd name="connsiteX0" fmla="*/ 0 w 10000"/>
                <a:gd name="connsiteY0" fmla="*/ 9458 h 10359"/>
                <a:gd name="connsiteX1" fmla="*/ 519 w 10000"/>
                <a:gd name="connsiteY1" fmla="*/ 10023 h 10359"/>
                <a:gd name="connsiteX2" fmla="*/ 1038 w 10000"/>
                <a:gd name="connsiteY2" fmla="*/ 10331 h 10359"/>
                <a:gd name="connsiteX3" fmla="*/ 2658 w 10000"/>
                <a:gd name="connsiteY3" fmla="*/ 10359 h 10359"/>
                <a:gd name="connsiteX4" fmla="*/ 3287 w 10000"/>
                <a:gd name="connsiteY4" fmla="*/ 8840 h 10359"/>
                <a:gd name="connsiteX5" fmla="*/ 3806 w 10000"/>
                <a:gd name="connsiteY5" fmla="*/ 8070 h 10359"/>
                <a:gd name="connsiteX6" fmla="*/ 4325 w 10000"/>
                <a:gd name="connsiteY6" fmla="*/ 7195 h 10359"/>
                <a:gd name="connsiteX7" fmla="*/ 4671 w 10000"/>
                <a:gd name="connsiteY7" fmla="*/ 6115 h 10359"/>
                <a:gd name="connsiteX8" fmla="*/ 5943 w 10000"/>
                <a:gd name="connsiteY8" fmla="*/ 5396 h 10359"/>
                <a:gd name="connsiteX9" fmla="*/ 6574 w 10000"/>
                <a:gd name="connsiteY9" fmla="*/ 2158 h 10359"/>
                <a:gd name="connsiteX10" fmla="*/ 7205 w 10000"/>
                <a:gd name="connsiteY10" fmla="*/ 0 h 10359"/>
                <a:gd name="connsiteX11" fmla="*/ 10000 w 10000"/>
                <a:gd name="connsiteY11" fmla="*/ 724 h 1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0" h="10359">
                  <a:moveTo>
                    <a:pt x="0" y="9458"/>
                  </a:moveTo>
                  <a:lnTo>
                    <a:pt x="519" y="10023"/>
                  </a:lnTo>
                  <a:lnTo>
                    <a:pt x="1038" y="10331"/>
                  </a:lnTo>
                  <a:lnTo>
                    <a:pt x="2658" y="10359"/>
                  </a:lnTo>
                  <a:cubicBezTo>
                    <a:pt x="3032" y="10111"/>
                    <a:pt x="3096" y="9222"/>
                    <a:pt x="3287" y="8840"/>
                  </a:cubicBezTo>
                  <a:lnTo>
                    <a:pt x="3806" y="8070"/>
                  </a:lnTo>
                  <a:lnTo>
                    <a:pt x="4325" y="7195"/>
                  </a:lnTo>
                  <a:lnTo>
                    <a:pt x="4671" y="6115"/>
                  </a:lnTo>
                  <a:lnTo>
                    <a:pt x="5943" y="5396"/>
                  </a:lnTo>
                  <a:lnTo>
                    <a:pt x="6574" y="2158"/>
                  </a:lnTo>
                  <a:lnTo>
                    <a:pt x="7205" y="0"/>
                  </a:lnTo>
                  <a:lnTo>
                    <a:pt x="10000" y="724"/>
                  </a:lnTo>
                </a:path>
              </a:pathLst>
            </a:custGeom>
            <a:noFill/>
            <a:ln w="76200">
              <a:solidFill>
                <a:srgbClr val="00B0F0">
                  <a:alpha val="52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2" name="Freeform 76"/>
          <p:cNvSpPr>
            <a:spLocks/>
          </p:cNvSpPr>
          <p:nvPr/>
        </p:nvSpPr>
        <p:spPr bwMode="auto">
          <a:xfrm>
            <a:off x="5883889" y="4386797"/>
            <a:ext cx="1012385" cy="878931"/>
          </a:xfrm>
          <a:custGeom>
            <a:avLst/>
            <a:gdLst>
              <a:gd name="connsiteX0" fmla="*/ 0 w 10000"/>
              <a:gd name="connsiteY0" fmla="*/ 9069 h 10384"/>
              <a:gd name="connsiteX1" fmla="*/ 556 w 10000"/>
              <a:gd name="connsiteY1" fmla="*/ 9608 h 10384"/>
              <a:gd name="connsiteX2" fmla="*/ 1111 w 10000"/>
              <a:gd name="connsiteY2" fmla="*/ 9902 h 10384"/>
              <a:gd name="connsiteX3" fmla="*/ 1481 w 10000"/>
              <a:gd name="connsiteY3" fmla="*/ 10000 h 10384"/>
              <a:gd name="connsiteX4" fmla="*/ 2087 w 10000"/>
              <a:gd name="connsiteY4" fmla="*/ 10384 h 10384"/>
              <a:gd name="connsiteX5" fmla="*/ 2593 w 10000"/>
              <a:gd name="connsiteY5" fmla="*/ 9608 h 10384"/>
              <a:gd name="connsiteX6" fmla="*/ 2963 w 10000"/>
              <a:gd name="connsiteY6" fmla="*/ 9118 h 10384"/>
              <a:gd name="connsiteX7" fmla="*/ 3519 w 10000"/>
              <a:gd name="connsiteY7" fmla="*/ 8480 h 10384"/>
              <a:gd name="connsiteX8" fmla="*/ 4074 w 10000"/>
              <a:gd name="connsiteY8" fmla="*/ 7745 h 10384"/>
              <a:gd name="connsiteX9" fmla="*/ 4630 w 10000"/>
              <a:gd name="connsiteY9" fmla="*/ 6912 h 10384"/>
              <a:gd name="connsiteX10" fmla="*/ 5000 w 10000"/>
              <a:gd name="connsiteY10" fmla="*/ 5882 h 10384"/>
              <a:gd name="connsiteX11" fmla="*/ 5556 w 10000"/>
              <a:gd name="connsiteY11" fmla="*/ 4853 h 10384"/>
              <a:gd name="connsiteX12" fmla="*/ 6111 w 10000"/>
              <a:gd name="connsiteY12" fmla="*/ 3775 h 10384"/>
              <a:gd name="connsiteX13" fmla="*/ 6481 w 10000"/>
              <a:gd name="connsiteY13" fmla="*/ 2941 h 10384"/>
              <a:gd name="connsiteX14" fmla="*/ 7037 w 10000"/>
              <a:gd name="connsiteY14" fmla="*/ 2108 h 10384"/>
              <a:gd name="connsiteX15" fmla="*/ 7593 w 10000"/>
              <a:gd name="connsiteY15" fmla="*/ 1373 h 10384"/>
              <a:gd name="connsiteX16" fmla="*/ 8148 w 10000"/>
              <a:gd name="connsiteY16" fmla="*/ 833 h 10384"/>
              <a:gd name="connsiteX17" fmla="*/ 8519 w 10000"/>
              <a:gd name="connsiteY17" fmla="*/ 392 h 10384"/>
              <a:gd name="connsiteX18" fmla="*/ 9074 w 10000"/>
              <a:gd name="connsiteY18" fmla="*/ 98 h 10384"/>
              <a:gd name="connsiteX19" fmla="*/ 9630 w 10000"/>
              <a:gd name="connsiteY19" fmla="*/ 0 h 10384"/>
              <a:gd name="connsiteX20" fmla="*/ 10000 w 10000"/>
              <a:gd name="connsiteY20" fmla="*/ 98 h 10384"/>
              <a:gd name="connsiteX0" fmla="*/ 0 w 10000"/>
              <a:gd name="connsiteY0" fmla="*/ 9069 h 10384"/>
              <a:gd name="connsiteX1" fmla="*/ 556 w 10000"/>
              <a:gd name="connsiteY1" fmla="*/ 9608 h 10384"/>
              <a:gd name="connsiteX2" fmla="*/ 1111 w 10000"/>
              <a:gd name="connsiteY2" fmla="*/ 9902 h 10384"/>
              <a:gd name="connsiteX3" fmla="*/ 1481 w 10000"/>
              <a:gd name="connsiteY3" fmla="*/ 10000 h 10384"/>
              <a:gd name="connsiteX4" fmla="*/ 2087 w 10000"/>
              <a:gd name="connsiteY4" fmla="*/ 10384 h 10384"/>
              <a:gd name="connsiteX5" fmla="*/ 2593 w 10000"/>
              <a:gd name="connsiteY5" fmla="*/ 9608 h 10384"/>
              <a:gd name="connsiteX6" fmla="*/ 2963 w 10000"/>
              <a:gd name="connsiteY6" fmla="*/ 9118 h 10384"/>
              <a:gd name="connsiteX7" fmla="*/ 3519 w 10000"/>
              <a:gd name="connsiteY7" fmla="*/ 8480 h 10384"/>
              <a:gd name="connsiteX8" fmla="*/ 4074 w 10000"/>
              <a:gd name="connsiteY8" fmla="*/ 7745 h 10384"/>
              <a:gd name="connsiteX9" fmla="*/ 4630 w 10000"/>
              <a:gd name="connsiteY9" fmla="*/ 6912 h 10384"/>
              <a:gd name="connsiteX10" fmla="*/ 5000 w 10000"/>
              <a:gd name="connsiteY10" fmla="*/ 5882 h 10384"/>
              <a:gd name="connsiteX11" fmla="*/ 5556 w 10000"/>
              <a:gd name="connsiteY11" fmla="*/ 4853 h 10384"/>
              <a:gd name="connsiteX12" fmla="*/ 6111 w 10000"/>
              <a:gd name="connsiteY12" fmla="*/ 3775 h 10384"/>
              <a:gd name="connsiteX13" fmla="*/ 6481 w 10000"/>
              <a:gd name="connsiteY13" fmla="*/ 2941 h 10384"/>
              <a:gd name="connsiteX14" fmla="*/ 7037 w 10000"/>
              <a:gd name="connsiteY14" fmla="*/ 2108 h 10384"/>
              <a:gd name="connsiteX15" fmla="*/ 7593 w 10000"/>
              <a:gd name="connsiteY15" fmla="*/ 1373 h 10384"/>
              <a:gd name="connsiteX16" fmla="*/ 8148 w 10000"/>
              <a:gd name="connsiteY16" fmla="*/ 833 h 10384"/>
              <a:gd name="connsiteX17" fmla="*/ 8519 w 10000"/>
              <a:gd name="connsiteY17" fmla="*/ 392 h 10384"/>
              <a:gd name="connsiteX18" fmla="*/ 9074 w 10000"/>
              <a:gd name="connsiteY18" fmla="*/ 98 h 10384"/>
              <a:gd name="connsiteX19" fmla="*/ 9630 w 10000"/>
              <a:gd name="connsiteY19" fmla="*/ 0 h 10384"/>
              <a:gd name="connsiteX20" fmla="*/ 10000 w 10000"/>
              <a:gd name="connsiteY20" fmla="*/ 98 h 10384"/>
              <a:gd name="connsiteX0" fmla="*/ 0 w 10000"/>
              <a:gd name="connsiteY0" fmla="*/ 9069 h 10000"/>
              <a:gd name="connsiteX1" fmla="*/ 556 w 10000"/>
              <a:gd name="connsiteY1" fmla="*/ 9608 h 10000"/>
              <a:gd name="connsiteX2" fmla="*/ 1111 w 10000"/>
              <a:gd name="connsiteY2" fmla="*/ 9902 h 10000"/>
              <a:gd name="connsiteX3" fmla="*/ 1481 w 10000"/>
              <a:gd name="connsiteY3" fmla="*/ 10000 h 10000"/>
              <a:gd name="connsiteX4" fmla="*/ 2593 w 10000"/>
              <a:gd name="connsiteY4" fmla="*/ 9608 h 10000"/>
              <a:gd name="connsiteX5" fmla="*/ 2963 w 10000"/>
              <a:gd name="connsiteY5" fmla="*/ 9118 h 10000"/>
              <a:gd name="connsiteX6" fmla="*/ 3519 w 10000"/>
              <a:gd name="connsiteY6" fmla="*/ 8480 h 10000"/>
              <a:gd name="connsiteX7" fmla="*/ 4074 w 10000"/>
              <a:gd name="connsiteY7" fmla="*/ 7745 h 10000"/>
              <a:gd name="connsiteX8" fmla="*/ 4630 w 10000"/>
              <a:gd name="connsiteY8" fmla="*/ 6912 h 10000"/>
              <a:gd name="connsiteX9" fmla="*/ 5000 w 10000"/>
              <a:gd name="connsiteY9" fmla="*/ 5882 h 10000"/>
              <a:gd name="connsiteX10" fmla="*/ 5556 w 10000"/>
              <a:gd name="connsiteY10" fmla="*/ 4853 h 10000"/>
              <a:gd name="connsiteX11" fmla="*/ 6111 w 10000"/>
              <a:gd name="connsiteY11" fmla="*/ 3775 h 10000"/>
              <a:gd name="connsiteX12" fmla="*/ 6481 w 10000"/>
              <a:gd name="connsiteY12" fmla="*/ 2941 h 10000"/>
              <a:gd name="connsiteX13" fmla="*/ 7037 w 10000"/>
              <a:gd name="connsiteY13" fmla="*/ 2108 h 10000"/>
              <a:gd name="connsiteX14" fmla="*/ 7593 w 10000"/>
              <a:gd name="connsiteY14" fmla="*/ 1373 h 10000"/>
              <a:gd name="connsiteX15" fmla="*/ 8148 w 10000"/>
              <a:gd name="connsiteY15" fmla="*/ 833 h 10000"/>
              <a:gd name="connsiteX16" fmla="*/ 8519 w 10000"/>
              <a:gd name="connsiteY16" fmla="*/ 392 h 10000"/>
              <a:gd name="connsiteX17" fmla="*/ 9074 w 10000"/>
              <a:gd name="connsiteY17" fmla="*/ 98 h 10000"/>
              <a:gd name="connsiteX18" fmla="*/ 9630 w 10000"/>
              <a:gd name="connsiteY18" fmla="*/ 0 h 10000"/>
              <a:gd name="connsiteX19" fmla="*/ 10000 w 10000"/>
              <a:gd name="connsiteY19" fmla="*/ 98 h 10000"/>
              <a:gd name="connsiteX0" fmla="*/ 0 w 10000"/>
              <a:gd name="connsiteY0" fmla="*/ 9069 h 10000"/>
              <a:gd name="connsiteX1" fmla="*/ 556 w 10000"/>
              <a:gd name="connsiteY1" fmla="*/ 9608 h 10000"/>
              <a:gd name="connsiteX2" fmla="*/ 1111 w 10000"/>
              <a:gd name="connsiteY2" fmla="*/ 9902 h 10000"/>
              <a:gd name="connsiteX3" fmla="*/ 1481 w 10000"/>
              <a:gd name="connsiteY3" fmla="*/ 10000 h 10000"/>
              <a:gd name="connsiteX4" fmla="*/ 2593 w 10000"/>
              <a:gd name="connsiteY4" fmla="*/ 9608 h 10000"/>
              <a:gd name="connsiteX5" fmla="*/ 2963 w 10000"/>
              <a:gd name="connsiteY5" fmla="*/ 9118 h 10000"/>
              <a:gd name="connsiteX6" fmla="*/ 3519 w 10000"/>
              <a:gd name="connsiteY6" fmla="*/ 8480 h 10000"/>
              <a:gd name="connsiteX7" fmla="*/ 4074 w 10000"/>
              <a:gd name="connsiteY7" fmla="*/ 7745 h 10000"/>
              <a:gd name="connsiteX8" fmla="*/ 4630 w 10000"/>
              <a:gd name="connsiteY8" fmla="*/ 6912 h 10000"/>
              <a:gd name="connsiteX9" fmla="*/ 5000 w 10000"/>
              <a:gd name="connsiteY9" fmla="*/ 5882 h 10000"/>
              <a:gd name="connsiteX10" fmla="*/ 5556 w 10000"/>
              <a:gd name="connsiteY10" fmla="*/ 4853 h 10000"/>
              <a:gd name="connsiteX11" fmla="*/ 6111 w 10000"/>
              <a:gd name="connsiteY11" fmla="*/ 3775 h 10000"/>
              <a:gd name="connsiteX12" fmla="*/ 6481 w 10000"/>
              <a:gd name="connsiteY12" fmla="*/ 2941 h 10000"/>
              <a:gd name="connsiteX13" fmla="*/ 7037 w 10000"/>
              <a:gd name="connsiteY13" fmla="*/ 2108 h 10000"/>
              <a:gd name="connsiteX14" fmla="*/ 7593 w 10000"/>
              <a:gd name="connsiteY14" fmla="*/ 1373 h 10000"/>
              <a:gd name="connsiteX15" fmla="*/ 8148 w 10000"/>
              <a:gd name="connsiteY15" fmla="*/ 833 h 10000"/>
              <a:gd name="connsiteX16" fmla="*/ 8519 w 10000"/>
              <a:gd name="connsiteY16" fmla="*/ 392 h 10000"/>
              <a:gd name="connsiteX17" fmla="*/ 9074 w 10000"/>
              <a:gd name="connsiteY17" fmla="*/ 98 h 10000"/>
              <a:gd name="connsiteX18" fmla="*/ 9630 w 10000"/>
              <a:gd name="connsiteY18" fmla="*/ 0 h 10000"/>
              <a:gd name="connsiteX19" fmla="*/ 10000 w 10000"/>
              <a:gd name="connsiteY19" fmla="*/ 98 h 10000"/>
              <a:gd name="connsiteX0" fmla="*/ 0 w 10000"/>
              <a:gd name="connsiteY0" fmla="*/ 9069 h 10000"/>
              <a:gd name="connsiteX1" fmla="*/ 556 w 10000"/>
              <a:gd name="connsiteY1" fmla="*/ 9608 h 10000"/>
              <a:gd name="connsiteX2" fmla="*/ 1111 w 10000"/>
              <a:gd name="connsiteY2" fmla="*/ 9902 h 10000"/>
              <a:gd name="connsiteX3" fmla="*/ 1481 w 10000"/>
              <a:gd name="connsiteY3" fmla="*/ 10000 h 10000"/>
              <a:gd name="connsiteX4" fmla="*/ 2593 w 10000"/>
              <a:gd name="connsiteY4" fmla="*/ 9608 h 10000"/>
              <a:gd name="connsiteX5" fmla="*/ 2963 w 10000"/>
              <a:gd name="connsiteY5" fmla="*/ 9118 h 10000"/>
              <a:gd name="connsiteX6" fmla="*/ 3519 w 10000"/>
              <a:gd name="connsiteY6" fmla="*/ 8480 h 10000"/>
              <a:gd name="connsiteX7" fmla="*/ 4074 w 10000"/>
              <a:gd name="connsiteY7" fmla="*/ 7745 h 10000"/>
              <a:gd name="connsiteX8" fmla="*/ 4630 w 10000"/>
              <a:gd name="connsiteY8" fmla="*/ 6912 h 10000"/>
              <a:gd name="connsiteX9" fmla="*/ 5000 w 10000"/>
              <a:gd name="connsiteY9" fmla="*/ 5882 h 10000"/>
              <a:gd name="connsiteX10" fmla="*/ 5556 w 10000"/>
              <a:gd name="connsiteY10" fmla="*/ 4853 h 10000"/>
              <a:gd name="connsiteX11" fmla="*/ 6111 w 10000"/>
              <a:gd name="connsiteY11" fmla="*/ 3775 h 10000"/>
              <a:gd name="connsiteX12" fmla="*/ 6481 w 10000"/>
              <a:gd name="connsiteY12" fmla="*/ 2941 h 10000"/>
              <a:gd name="connsiteX13" fmla="*/ 7037 w 10000"/>
              <a:gd name="connsiteY13" fmla="*/ 2108 h 10000"/>
              <a:gd name="connsiteX14" fmla="*/ 7593 w 10000"/>
              <a:gd name="connsiteY14" fmla="*/ 1373 h 10000"/>
              <a:gd name="connsiteX15" fmla="*/ 8148 w 10000"/>
              <a:gd name="connsiteY15" fmla="*/ 833 h 10000"/>
              <a:gd name="connsiteX16" fmla="*/ 8519 w 10000"/>
              <a:gd name="connsiteY16" fmla="*/ 392 h 10000"/>
              <a:gd name="connsiteX17" fmla="*/ 9074 w 10000"/>
              <a:gd name="connsiteY17" fmla="*/ 98 h 10000"/>
              <a:gd name="connsiteX18" fmla="*/ 9630 w 10000"/>
              <a:gd name="connsiteY18" fmla="*/ 0 h 10000"/>
              <a:gd name="connsiteX19" fmla="*/ 10000 w 10000"/>
              <a:gd name="connsiteY19" fmla="*/ 98 h 10000"/>
              <a:gd name="connsiteX0" fmla="*/ 0 w 10000"/>
              <a:gd name="connsiteY0" fmla="*/ 9069 h 10000"/>
              <a:gd name="connsiteX1" fmla="*/ 556 w 10000"/>
              <a:gd name="connsiteY1" fmla="*/ 9608 h 10000"/>
              <a:gd name="connsiteX2" fmla="*/ 1111 w 10000"/>
              <a:gd name="connsiteY2" fmla="*/ 9902 h 10000"/>
              <a:gd name="connsiteX3" fmla="*/ 1481 w 10000"/>
              <a:gd name="connsiteY3" fmla="*/ 10000 h 10000"/>
              <a:gd name="connsiteX4" fmla="*/ 2593 w 10000"/>
              <a:gd name="connsiteY4" fmla="*/ 9608 h 10000"/>
              <a:gd name="connsiteX5" fmla="*/ 2963 w 10000"/>
              <a:gd name="connsiteY5" fmla="*/ 9118 h 10000"/>
              <a:gd name="connsiteX6" fmla="*/ 3519 w 10000"/>
              <a:gd name="connsiteY6" fmla="*/ 8480 h 10000"/>
              <a:gd name="connsiteX7" fmla="*/ 4074 w 10000"/>
              <a:gd name="connsiteY7" fmla="*/ 7745 h 10000"/>
              <a:gd name="connsiteX8" fmla="*/ 4630 w 10000"/>
              <a:gd name="connsiteY8" fmla="*/ 6912 h 10000"/>
              <a:gd name="connsiteX9" fmla="*/ 5000 w 10000"/>
              <a:gd name="connsiteY9" fmla="*/ 5882 h 10000"/>
              <a:gd name="connsiteX10" fmla="*/ 5556 w 10000"/>
              <a:gd name="connsiteY10" fmla="*/ 4853 h 10000"/>
              <a:gd name="connsiteX11" fmla="*/ 6111 w 10000"/>
              <a:gd name="connsiteY11" fmla="*/ 3775 h 10000"/>
              <a:gd name="connsiteX12" fmla="*/ 6481 w 10000"/>
              <a:gd name="connsiteY12" fmla="*/ 2941 h 10000"/>
              <a:gd name="connsiteX13" fmla="*/ 7037 w 10000"/>
              <a:gd name="connsiteY13" fmla="*/ 2108 h 10000"/>
              <a:gd name="connsiteX14" fmla="*/ 7593 w 10000"/>
              <a:gd name="connsiteY14" fmla="*/ 1373 h 10000"/>
              <a:gd name="connsiteX15" fmla="*/ 8148 w 10000"/>
              <a:gd name="connsiteY15" fmla="*/ 833 h 10000"/>
              <a:gd name="connsiteX16" fmla="*/ 8519 w 10000"/>
              <a:gd name="connsiteY16" fmla="*/ 392 h 10000"/>
              <a:gd name="connsiteX17" fmla="*/ 9074 w 10000"/>
              <a:gd name="connsiteY17" fmla="*/ 98 h 10000"/>
              <a:gd name="connsiteX18" fmla="*/ 9630 w 10000"/>
              <a:gd name="connsiteY18" fmla="*/ 0 h 10000"/>
              <a:gd name="connsiteX19" fmla="*/ 10000 w 10000"/>
              <a:gd name="connsiteY19" fmla="*/ 98 h 10000"/>
              <a:gd name="connsiteX0" fmla="*/ 0 w 10000"/>
              <a:gd name="connsiteY0" fmla="*/ 9069 h 9902"/>
              <a:gd name="connsiteX1" fmla="*/ 556 w 10000"/>
              <a:gd name="connsiteY1" fmla="*/ 9608 h 9902"/>
              <a:gd name="connsiteX2" fmla="*/ 1111 w 10000"/>
              <a:gd name="connsiteY2" fmla="*/ 9902 h 9902"/>
              <a:gd name="connsiteX3" fmla="*/ 2593 w 10000"/>
              <a:gd name="connsiteY3" fmla="*/ 9608 h 9902"/>
              <a:gd name="connsiteX4" fmla="*/ 2963 w 10000"/>
              <a:gd name="connsiteY4" fmla="*/ 9118 h 9902"/>
              <a:gd name="connsiteX5" fmla="*/ 3519 w 10000"/>
              <a:gd name="connsiteY5" fmla="*/ 8480 h 9902"/>
              <a:gd name="connsiteX6" fmla="*/ 4074 w 10000"/>
              <a:gd name="connsiteY6" fmla="*/ 7745 h 9902"/>
              <a:gd name="connsiteX7" fmla="*/ 4630 w 10000"/>
              <a:gd name="connsiteY7" fmla="*/ 6912 h 9902"/>
              <a:gd name="connsiteX8" fmla="*/ 5000 w 10000"/>
              <a:gd name="connsiteY8" fmla="*/ 5882 h 9902"/>
              <a:gd name="connsiteX9" fmla="*/ 5556 w 10000"/>
              <a:gd name="connsiteY9" fmla="*/ 4853 h 9902"/>
              <a:gd name="connsiteX10" fmla="*/ 6111 w 10000"/>
              <a:gd name="connsiteY10" fmla="*/ 3775 h 9902"/>
              <a:gd name="connsiteX11" fmla="*/ 6481 w 10000"/>
              <a:gd name="connsiteY11" fmla="*/ 2941 h 9902"/>
              <a:gd name="connsiteX12" fmla="*/ 7037 w 10000"/>
              <a:gd name="connsiteY12" fmla="*/ 2108 h 9902"/>
              <a:gd name="connsiteX13" fmla="*/ 7593 w 10000"/>
              <a:gd name="connsiteY13" fmla="*/ 1373 h 9902"/>
              <a:gd name="connsiteX14" fmla="*/ 8148 w 10000"/>
              <a:gd name="connsiteY14" fmla="*/ 833 h 9902"/>
              <a:gd name="connsiteX15" fmla="*/ 8519 w 10000"/>
              <a:gd name="connsiteY15" fmla="*/ 392 h 9902"/>
              <a:gd name="connsiteX16" fmla="*/ 9074 w 10000"/>
              <a:gd name="connsiteY16" fmla="*/ 98 h 9902"/>
              <a:gd name="connsiteX17" fmla="*/ 9630 w 10000"/>
              <a:gd name="connsiteY17" fmla="*/ 0 h 9902"/>
              <a:gd name="connsiteX18" fmla="*/ 10000 w 10000"/>
              <a:gd name="connsiteY18" fmla="*/ 98 h 9902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148 w 10000"/>
              <a:gd name="connsiteY14" fmla="*/ 841 h 10000"/>
              <a:gd name="connsiteX15" fmla="*/ 8519 w 10000"/>
              <a:gd name="connsiteY15" fmla="*/ 396 h 10000"/>
              <a:gd name="connsiteX16" fmla="*/ 8772 w 10000"/>
              <a:gd name="connsiteY16" fmla="*/ 315 h 10000"/>
              <a:gd name="connsiteX17" fmla="*/ 9630 w 10000"/>
              <a:gd name="connsiteY17" fmla="*/ 0 h 10000"/>
              <a:gd name="connsiteX18" fmla="*/ 10000 w 10000"/>
              <a:gd name="connsiteY18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148 w 10000"/>
              <a:gd name="connsiteY14" fmla="*/ 841 h 10000"/>
              <a:gd name="connsiteX15" fmla="*/ 8519 w 10000"/>
              <a:gd name="connsiteY15" fmla="*/ 396 h 10000"/>
              <a:gd name="connsiteX16" fmla="*/ 9630 w 10000"/>
              <a:gd name="connsiteY16" fmla="*/ 0 h 10000"/>
              <a:gd name="connsiteX17" fmla="*/ 10000 w 10000"/>
              <a:gd name="connsiteY17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148 w 10000"/>
              <a:gd name="connsiteY14" fmla="*/ 841 h 10000"/>
              <a:gd name="connsiteX15" fmla="*/ 8519 w 10000"/>
              <a:gd name="connsiteY15" fmla="*/ 396 h 10000"/>
              <a:gd name="connsiteX16" fmla="*/ 9630 w 10000"/>
              <a:gd name="connsiteY16" fmla="*/ 0 h 10000"/>
              <a:gd name="connsiteX17" fmla="*/ 10000 w 10000"/>
              <a:gd name="connsiteY17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519 w 10000"/>
              <a:gd name="connsiteY14" fmla="*/ 396 h 10000"/>
              <a:gd name="connsiteX15" fmla="*/ 9630 w 10000"/>
              <a:gd name="connsiteY15" fmla="*/ 0 h 10000"/>
              <a:gd name="connsiteX16" fmla="*/ 10000 w 10000"/>
              <a:gd name="connsiteY16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519 w 10000"/>
              <a:gd name="connsiteY14" fmla="*/ 396 h 10000"/>
              <a:gd name="connsiteX15" fmla="*/ 9630 w 10000"/>
              <a:gd name="connsiteY15" fmla="*/ 0 h 10000"/>
              <a:gd name="connsiteX16" fmla="*/ 10000 w 10000"/>
              <a:gd name="connsiteY16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519 w 10000"/>
              <a:gd name="connsiteY14" fmla="*/ 396 h 10000"/>
              <a:gd name="connsiteX15" fmla="*/ 9630 w 10000"/>
              <a:gd name="connsiteY15" fmla="*/ 0 h 10000"/>
              <a:gd name="connsiteX16" fmla="*/ 10000 w 10000"/>
              <a:gd name="connsiteY16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8519 w 10000"/>
              <a:gd name="connsiteY13" fmla="*/ 396 h 10000"/>
              <a:gd name="connsiteX14" fmla="*/ 9630 w 10000"/>
              <a:gd name="connsiteY14" fmla="*/ 0 h 10000"/>
              <a:gd name="connsiteX15" fmla="*/ 10000 w 10000"/>
              <a:gd name="connsiteY15" fmla="*/ 99 h 10000"/>
              <a:gd name="connsiteX0" fmla="*/ 0 w 10705"/>
              <a:gd name="connsiteY0" fmla="*/ 9159 h 10000"/>
              <a:gd name="connsiteX1" fmla="*/ 556 w 10705"/>
              <a:gd name="connsiteY1" fmla="*/ 9703 h 10000"/>
              <a:gd name="connsiteX2" fmla="*/ 1111 w 10705"/>
              <a:gd name="connsiteY2" fmla="*/ 10000 h 10000"/>
              <a:gd name="connsiteX3" fmla="*/ 2593 w 10705"/>
              <a:gd name="connsiteY3" fmla="*/ 9703 h 10000"/>
              <a:gd name="connsiteX4" fmla="*/ 2963 w 10705"/>
              <a:gd name="connsiteY4" fmla="*/ 9208 h 10000"/>
              <a:gd name="connsiteX5" fmla="*/ 3519 w 10705"/>
              <a:gd name="connsiteY5" fmla="*/ 8564 h 10000"/>
              <a:gd name="connsiteX6" fmla="*/ 4074 w 10705"/>
              <a:gd name="connsiteY6" fmla="*/ 7822 h 10000"/>
              <a:gd name="connsiteX7" fmla="*/ 4630 w 10705"/>
              <a:gd name="connsiteY7" fmla="*/ 6980 h 10000"/>
              <a:gd name="connsiteX8" fmla="*/ 5000 w 10705"/>
              <a:gd name="connsiteY8" fmla="*/ 5940 h 10000"/>
              <a:gd name="connsiteX9" fmla="*/ 5556 w 10705"/>
              <a:gd name="connsiteY9" fmla="*/ 4901 h 10000"/>
              <a:gd name="connsiteX10" fmla="*/ 6111 w 10705"/>
              <a:gd name="connsiteY10" fmla="*/ 3812 h 10000"/>
              <a:gd name="connsiteX11" fmla="*/ 6481 w 10705"/>
              <a:gd name="connsiteY11" fmla="*/ 2970 h 10000"/>
              <a:gd name="connsiteX12" fmla="*/ 7037 w 10705"/>
              <a:gd name="connsiteY12" fmla="*/ 2129 h 10000"/>
              <a:gd name="connsiteX13" fmla="*/ 8519 w 10705"/>
              <a:gd name="connsiteY13" fmla="*/ 396 h 10000"/>
              <a:gd name="connsiteX14" fmla="*/ 9630 w 10705"/>
              <a:gd name="connsiteY14" fmla="*/ 0 h 10000"/>
              <a:gd name="connsiteX15" fmla="*/ 10705 w 10705"/>
              <a:gd name="connsiteY15" fmla="*/ 748 h 10000"/>
              <a:gd name="connsiteX0" fmla="*/ 0 w 10705"/>
              <a:gd name="connsiteY0" fmla="*/ 9159 h 10027"/>
              <a:gd name="connsiteX1" fmla="*/ 556 w 10705"/>
              <a:gd name="connsiteY1" fmla="*/ 9703 h 10027"/>
              <a:gd name="connsiteX2" fmla="*/ 1111 w 10705"/>
              <a:gd name="connsiteY2" fmla="*/ 10000 h 10027"/>
              <a:gd name="connsiteX3" fmla="*/ 2845 w 10705"/>
              <a:gd name="connsiteY3" fmla="*/ 10027 h 10027"/>
              <a:gd name="connsiteX4" fmla="*/ 2963 w 10705"/>
              <a:gd name="connsiteY4" fmla="*/ 9208 h 10027"/>
              <a:gd name="connsiteX5" fmla="*/ 3519 w 10705"/>
              <a:gd name="connsiteY5" fmla="*/ 8564 h 10027"/>
              <a:gd name="connsiteX6" fmla="*/ 4074 w 10705"/>
              <a:gd name="connsiteY6" fmla="*/ 7822 h 10027"/>
              <a:gd name="connsiteX7" fmla="*/ 4630 w 10705"/>
              <a:gd name="connsiteY7" fmla="*/ 6980 h 10027"/>
              <a:gd name="connsiteX8" fmla="*/ 5000 w 10705"/>
              <a:gd name="connsiteY8" fmla="*/ 5940 h 10027"/>
              <a:gd name="connsiteX9" fmla="*/ 5556 w 10705"/>
              <a:gd name="connsiteY9" fmla="*/ 4901 h 10027"/>
              <a:gd name="connsiteX10" fmla="*/ 6111 w 10705"/>
              <a:gd name="connsiteY10" fmla="*/ 3812 h 10027"/>
              <a:gd name="connsiteX11" fmla="*/ 6481 w 10705"/>
              <a:gd name="connsiteY11" fmla="*/ 2970 h 10027"/>
              <a:gd name="connsiteX12" fmla="*/ 7037 w 10705"/>
              <a:gd name="connsiteY12" fmla="*/ 2129 h 10027"/>
              <a:gd name="connsiteX13" fmla="*/ 8519 w 10705"/>
              <a:gd name="connsiteY13" fmla="*/ 396 h 10027"/>
              <a:gd name="connsiteX14" fmla="*/ 9630 w 10705"/>
              <a:gd name="connsiteY14" fmla="*/ 0 h 10027"/>
              <a:gd name="connsiteX15" fmla="*/ 10705 w 10705"/>
              <a:gd name="connsiteY15" fmla="*/ 748 h 10027"/>
              <a:gd name="connsiteX0" fmla="*/ 0 w 10705"/>
              <a:gd name="connsiteY0" fmla="*/ 9159 h 10027"/>
              <a:gd name="connsiteX1" fmla="*/ 556 w 10705"/>
              <a:gd name="connsiteY1" fmla="*/ 9703 h 10027"/>
              <a:gd name="connsiteX2" fmla="*/ 1111 w 10705"/>
              <a:gd name="connsiteY2" fmla="*/ 10000 h 10027"/>
              <a:gd name="connsiteX3" fmla="*/ 2845 w 10705"/>
              <a:gd name="connsiteY3" fmla="*/ 10027 h 10027"/>
              <a:gd name="connsiteX4" fmla="*/ 2963 w 10705"/>
              <a:gd name="connsiteY4" fmla="*/ 9208 h 10027"/>
              <a:gd name="connsiteX5" fmla="*/ 3519 w 10705"/>
              <a:gd name="connsiteY5" fmla="*/ 8564 h 10027"/>
              <a:gd name="connsiteX6" fmla="*/ 4074 w 10705"/>
              <a:gd name="connsiteY6" fmla="*/ 7822 h 10027"/>
              <a:gd name="connsiteX7" fmla="*/ 4630 w 10705"/>
              <a:gd name="connsiteY7" fmla="*/ 6980 h 10027"/>
              <a:gd name="connsiteX8" fmla="*/ 5000 w 10705"/>
              <a:gd name="connsiteY8" fmla="*/ 5940 h 10027"/>
              <a:gd name="connsiteX9" fmla="*/ 5556 w 10705"/>
              <a:gd name="connsiteY9" fmla="*/ 4901 h 10027"/>
              <a:gd name="connsiteX10" fmla="*/ 6111 w 10705"/>
              <a:gd name="connsiteY10" fmla="*/ 3812 h 10027"/>
              <a:gd name="connsiteX11" fmla="*/ 6481 w 10705"/>
              <a:gd name="connsiteY11" fmla="*/ 2970 h 10027"/>
              <a:gd name="connsiteX12" fmla="*/ 7037 w 10705"/>
              <a:gd name="connsiteY12" fmla="*/ 2129 h 10027"/>
              <a:gd name="connsiteX13" fmla="*/ 8519 w 10705"/>
              <a:gd name="connsiteY13" fmla="*/ 396 h 10027"/>
              <a:gd name="connsiteX14" fmla="*/ 9630 w 10705"/>
              <a:gd name="connsiteY14" fmla="*/ 0 h 10027"/>
              <a:gd name="connsiteX15" fmla="*/ 10705 w 10705"/>
              <a:gd name="connsiteY15" fmla="*/ 748 h 10027"/>
              <a:gd name="connsiteX0" fmla="*/ 0 w 10705"/>
              <a:gd name="connsiteY0" fmla="*/ 9159 h 10027"/>
              <a:gd name="connsiteX1" fmla="*/ 556 w 10705"/>
              <a:gd name="connsiteY1" fmla="*/ 9703 h 10027"/>
              <a:gd name="connsiteX2" fmla="*/ 1111 w 10705"/>
              <a:gd name="connsiteY2" fmla="*/ 10000 h 10027"/>
              <a:gd name="connsiteX3" fmla="*/ 2845 w 10705"/>
              <a:gd name="connsiteY3" fmla="*/ 10027 h 10027"/>
              <a:gd name="connsiteX4" fmla="*/ 2963 w 10705"/>
              <a:gd name="connsiteY4" fmla="*/ 9208 h 10027"/>
              <a:gd name="connsiteX5" fmla="*/ 3519 w 10705"/>
              <a:gd name="connsiteY5" fmla="*/ 8564 h 10027"/>
              <a:gd name="connsiteX6" fmla="*/ 4074 w 10705"/>
              <a:gd name="connsiteY6" fmla="*/ 7822 h 10027"/>
              <a:gd name="connsiteX7" fmla="*/ 4630 w 10705"/>
              <a:gd name="connsiteY7" fmla="*/ 6980 h 10027"/>
              <a:gd name="connsiteX8" fmla="*/ 5000 w 10705"/>
              <a:gd name="connsiteY8" fmla="*/ 5940 h 10027"/>
              <a:gd name="connsiteX9" fmla="*/ 5556 w 10705"/>
              <a:gd name="connsiteY9" fmla="*/ 4901 h 10027"/>
              <a:gd name="connsiteX10" fmla="*/ 6111 w 10705"/>
              <a:gd name="connsiteY10" fmla="*/ 3812 h 10027"/>
              <a:gd name="connsiteX11" fmla="*/ 6481 w 10705"/>
              <a:gd name="connsiteY11" fmla="*/ 2970 h 10027"/>
              <a:gd name="connsiteX12" fmla="*/ 7037 w 10705"/>
              <a:gd name="connsiteY12" fmla="*/ 2129 h 10027"/>
              <a:gd name="connsiteX13" fmla="*/ 8519 w 10705"/>
              <a:gd name="connsiteY13" fmla="*/ 396 h 10027"/>
              <a:gd name="connsiteX14" fmla="*/ 9630 w 10705"/>
              <a:gd name="connsiteY14" fmla="*/ 0 h 10027"/>
              <a:gd name="connsiteX15" fmla="*/ 10705 w 10705"/>
              <a:gd name="connsiteY15" fmla="*/ 748 h 10027"/>
              <a:gd name="connsiteX0" fmla="*/ 0 w 10705"/>
              <a:gd name="connsiteY0" fmla="*/ 9159 h 10027"/>
              <a:gd name="connsiteX1" fmla="*/ 556 w 10705"/>
              <a:gd name="connsiteY1" fmla="*/ 9703 h 10027"/>
              <a:gd name="connsiteX2" fmla="*/ 1111 w 10705"/>
              <a:gd name="connsiteY2" fmla="*/ 10000 h 10027"/>
              <a:gd name="connsiteX3" fmla="*/ 2845 w 10705"/>
              <a:gd name="connsiteY3" fmla="*/ 10027 h 10027"/>
              <a:gd name="connsiteX4" fmla="*/ 3519 w 10705"/>
              <a:gd name="connsiteY4" fmla="*/ 8564 h 10027"/>
              <a:gd name="connsiteX5" fmla="*/ 4074 w 10705"/>
              <a:gd name="connsiteY5" fmla="*/ 7822 h 10027"/>
              <a:gd name="connsiteX6" fmla="*/ 4630 w 10705"/>
              <a:gd name="connsiteY6" fmla="*/ 6980 h 10027"/>
              <a:gd name="connsiteX7" fmla="*/ 5000 w 10705"/>
              <a:gd name="connsiteY7" fmla="*/ 5940 h 10027"/>
              <a:gd name="connsiteX8" fmla="*/ 5556 w 10705"/>
              <a:gd name="connsiteY8" fmla="*/ 4901 h 10027"/>
              <a:gd name="connsiteX9" fmla="*/ 6111 w 10705"/>
              <a:gd name="connsiteY9" fmla="*/ 3812 h 10027"/>
              <a:gd name="connsiteX10" fmla="*/ 6481 w 10705"/>
              <a:gd name="connsiteY10" fmla="*/ 2970 h 10027"/>
              <a:gd name="connsiteX11" fmla="*/ 7037 w 10705"/>
              <a:gd name="connsiteY11" fmla="*/ 2129 h 10027"/>
              <a:gd name="connsiteX12" fmla="*/ 8519 w 10705"/>
              <a:gd name="connsiteY12" fmla="*/ 396 h 10027"/>
              <a:gd name="connsiteX13" fmla="*/ 9630 w 10705"/>
              <a:gd name="connsiteY13" fmla="*/ 0 h 10027"/>
              <a:gd name="connsiteX14" fmla="*/ 10705 w 10705"/>
              <a:gd name="connsiteY14" fmla="*/ 748 h 10027"/>
              <a:gd name="connsiteX0" fmla="*/ 0 w 10705"/>
              <a:gd name="connsiteY0" fmla="*/ 8763 h 9631"/>
              <a:gd name="connsiteX1" fmla="*/ 556 w 10705"/>
              <a:gd name="connsiteY1" fmla="*/ 9307 h 9631"/>
              <a:gd name="connsiteX2" fmla="*/ 1111 w 10705"/>
              <a:gd name="connsiteY2" fmla="*/ 9604 h 9631"/>
              <a:gd name="connsiteX3" fmla="*/ 2845 w 10705"/>
              <a:gd name="connsiteY3" fmla="*/ 9631 h 9631"/>
              <a:gd name="connsiteX4" fmla="*/ 3519 w 10705"/>
              <a:gd name="connsiteY4" fmla="*/ 8168 h 9631"/>
              <a:gd name="connsiteX5" fmla="*/ 4074 w 10705"/>
              <a:gd name="connsiteY5" fmla="*/ 7426 h 9631"/>
              <a:gd name="connsiteX6" fmla="*/ 4630 w 10705"/>
              <a:gd name="connsiteY6" fmla="*/ 6584 h 9631"/>
              <a:gd name="connsiteX7" fmla="*/ 5000 w 10705"/>
              <a:gd name="connsiteY7" fmla="*/ 5544 h 9631"/>
              <a:gd name="connsiteX8" fmla="*/ 5556 w 10705"/>
              <a:gd name="connsiteY8" fmla="*/ 4505 h 9631"/>
              <a:gd name="connsiteX9" fmla="*/ 6111 w 10705"/>
              <a:gd name="connsiteY9" fmla="*/ 3416 h 9631"/>
              <a:gd name="connsiteX10" fmla="*/ 6481 w 10705"/>
              <a:gd name="connsiteY10" fmla="*/ 2574 h 9631"/>
              <a:gd name="connsiteX11" fmla="*/ 7037 w 10705"/>
              <a:gd name="connsiteY11" fmla="*/ 1733 h 9631"/>
              <a:gd name="connsiteX12" fmla="*/ 8519 w 10705"/>
              <a:gd name="connsiteY12" fmla="*/ 0 h 9631"/>
              <a:gd name="connsiteX13" fmla="*/ 10705 w 10705"/>
              <a:gd name="connsiteY13" fmla="*/ 352 h 9631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190 w 10000"/>
              <a:gd name="connsiteY8" fmla="*/ 5037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6054 w 10000"/>
              <a:gd name="connsiteY9" fmla="*/ 3032 h 10359"/>
              <a:gd name="connsiteX10" fmla="*/ 6574 w 10000"/>
              <a:gd name="connsiteY10" fmla="*/ 2158 h 10359"/>
              <a:gd name="connsiteX11" fmla="*/ 7205 w 10000"/>
              <a:gd name="connsiteY11" fmla="*/ 0 h 10359"/>
              <a:gd name="connsiteX12" fmla="*/ 10000 w 10000"/>
              <a:gd name="connsiteY12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6574 w 10000"/>
              <a:gd name="connsiteY9" fmla="*/ 2158 h 10359"/>
              <a:gd name="connsiteX10" fmla="*/ 7205 w 10000"/>
              <a:gd name="connsiteY10" fmla="*/ 0 h 10359"/>
              <a:gd name="connsiteX11" fmla="*/ 10000 w 10000"/>
              <a:gd name="connsiteY11" fmla="*/ 724 h 1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359">
                <a:moveTo>
                  <a:pt x="0" y="9458"/>
                </a:moveTo>
                <a:lnTo>
                  <a:pt x="519" y="10023"/>
                </a:lnTo>
                <a:lnTo>
                  <a:pt x="1038" y="10331"/>
                </a:lnTo>
                <a:lnTo>
                  <a:pt x="2658" y="10359"/>
                </a:lnTo>
                <a:cubicBezTo>
                  <a:pt x="3032" y="10111"/>
                  <a:pt x="3096" y="9222"/>
                  <a:pt x="3287" y="8840"/>
                </a:cubicBezTo>
                <a:lnTo>
                  <a:pt x="3806" y="8070"/>
                </a:lnTo>
                <a:lnTo>
                  <a:pt x="4325" y="7195"/>
                </a:lnTo>
                <a:lnTo>
                  <a:pt x="4671" y="6115"/>
                </a:lnTo>
                <a:lnTo>
                  <a:pt x="5943" y="5396"/>
                </a:lnTo>
                <a:lnTo>
                  <a:pt x="6574" y="2158"/>
                </a:lnTo>
                <a:lnTo>
                  <a:pt x="7205" y="0"/>
                </a:lnTo>
                <a:lnTo>
                  <a:pt x="10000" y="724"/>
                </a:lnTo>
              </a:path>
            </a:pathLst>
          </a:custGeom>
          <a:noFill/>
          <a:ln w="76200">
            <a:solidFill>
              <a:srgbClr val="00B0F0">
                <a:alpha val="52000"/>
              </a:srgb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837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11125200" cy="889000"/>
          </a:xfrm>
        </p:spPr>
        <p:txBody>
          <a:bodyPr/>
          <a:lstStyle/>
          <a:p>
            <a:r>
              <a:rPr lang="en-US" dirty="0"/>
              <a:t>Trivial Match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11126522" cy="4419600"/>
          </a:xfrm>
        </p:spPr>
        <p:txBody>
          <a:bodyPr/>
          <a:lstStyle/>
          <a:p>
            <a:r>
              <a:rPr lang="en-US" dirty="0"/>
              <a:t>Where is the second best match? It is probably going to be at 49 or 51, but that is </a:t>
            </a:r>
            <a:r>
              <a:rPr lang="en-US" i="1" dirty="0"/>
              <a:t>trivial</a:t>
            </a:r>
            <a:r>
              <a:rPr lang="en-US" dirty="0"/>
              <a:t>, it is just a minor “variant” of the original match.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(try togging backwards and forwards between this and the last slide)</a:t>
            </a:r>
          </a:p>
          <a:p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1035335" y="4267200"/>
            <a:ext cx="10276736" cy="2426903"/>
            <a:chOff x="5722797" y="4267200"/>
            <a:chExt cx="5589273" cy="2426903"/>
          </a:xfrm>
        </p:grpSpPr>
        <p:sp>
          <p:nvSpPr>
            <p:cNvPr id="4" name="Line 9"/>
            <p:cNvSpPr>
              <a:spLocks noChangeShapeType="1"/>
            </p:cNvSpPr>
            <p:nvPr/>
          </p:nvSpPr>
          <p:spPr bwMode="auto">
            <a:xfrm>
              <a:off x="7061874" y="5951834"/>
              <a:ext cx="41338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Line 12"/>
            <p:cNvSpPr>
              <a:spLocks noChangeShapeType="1"/>
            </p:cNvSpPr>
            <p:nvPr/>
          </p:nvSpPr>
          <p:spPr bwMode="auto">
            <a:xfrm>
              <a:off x="7061874" y="5951834"/>
              <a:ext cx="41338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14"/>
            <p:cNvSpPr>
              <a:spLocks noChangeShapeType="1"/>
            </p:cNvSpPr>
            <p:nvPr/>
          </p:nvSpPr>
          <p:spPr bwMode="auto">
            <a:xfrm flipV="1">
              <a:off x="7061874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7033299" y="5980409"/>
              <a:ext cx="7053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ine 17"/>
            <p:cNvSpPr>
              <a:spLocks noChangeShapeType="1"/>
            </p:cNvSpPr>
            <p:nvPr/>
          </p:nvSpPr>
          <p:spPr bwMode="auto">
            <a:xfrm flipV="1">
              <a:off x="7576224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19"/>
            <p:cNvSpPr>
              <a:spLocks noChangeArrowheads="1"/>
            </p:cNvSpPr>
            <p:nvPr/>
          </p:nvSpPr>
          <p:spPr bwMode="auto">
            <a:xfrm>
              <a:off x="7509549" y="5980409"/>
              <a:ext cx="14106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20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Line 20"/>
            <p:cNvSpPr>
              <a:spLocks noChangeShapeType="1"/>
            </p:cNvSpPr>
            <p:nvPr/>
          </p:nvSpPr>
          <p:spPr bwMode="auto">
            <a:xfrm flipV="1">
              <a:off x="8090574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8023899" y="5980409"/>
              <a:ext cx="14106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40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Line 23"/>
            <p:cNvSpPr>
              <a:spLocks noChangeShapeType="1"/>
            </p:cNvSpPr>
            <p:nvPr/>
          </p:nvSpPr>
          <p:spPr bwMode="auto">
            <a:xfrm flipV="1">
              <a:off x="8604924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25"/>
            <p:cNvSpPr>
              <a:spLocks noChangeArrowheads="1"/>
            </p:cNvSpPr>
            <p:nvPr/>
          </p:nvSpPr>
          <p:spPr bwMode="auto">
            <a:xfrm>
              <a:off x="8538249" y="5980409"/>
              <a:ext cx="14106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60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Line 26"/>
            <p:cNvSpPr>
              <a:spLocks noChangeShapeType="1"/>
            </p:cNvSpPr>
            <p:nvPr/>
          </p:nvSpPr>
          <p:spPr bwMode="auto">
            <a:xfrm flipV="1">
              <a:off x="9128799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28"/>
            <p:cNvSpPr>
              <a:spLocks noChangeArrowheads="1"/>
            </p:cNvSpPr>
            <p:nvPr/>
          </p:nvSpPr>
          <p:spPr bwMode="auto">
            <a:xfrm>
              <a:off x="9062124" y="5980409"/>
              <a:ext cx="14106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80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 flipV="1">
              <a:off x="9643149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31"/>
            <p:cNvSpPr>
              <a:spLocks noChangeArrowheads="1"/>
            </p:cNvSpPr>
            <p:nvPr/>
          </p:nvSpPr>
          <p:spPr bwMode="auto">
            <a:xfrm>
              <a:off x="9547899" y="5980409"/>
              <a:ext cx="21159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100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Line 32"/>
            <p:cNvSpPr>
              <a:spLocks noChangeShapeType="1"/>
            </p:cNvSpPr>
            <p:nvPr/>
          </p:nvSpPr>
          <p:spPr bwMode="auto">
            <a:xfrm flipV="1">
              <a:off x="10157499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34"/>
            <p:cNvSpPr>
              <a:spLocks noChangeArrowheads="1"/>
            </p:cNvSpPr>
            <p:nvPr/>
          </p:nvSpPr>
          <p:spPr bwMode="auto">
            <a:xfrm>
              <a:off x="10062249" y="5980409"/>
              <a:ext cx="21159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120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35"/>
            <p:cNvSpPr>
              <a:spLocks noChangeShapeType="1"/>
            </p:cNvSpPr>
            <p:nvPr/>
          </p:nvSpPr>
          <p:spPr bwMode="auto">
            <a:xfrm flipV="1">
              <a:off x="10671849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37"/>
            <p:cNvSpPr>
              <a:spLocks noChangeArrowheads="1"/>
            </p:cNvSpPr>
            <p:nvPr/>
          </p:nvSpPr>
          <p:spPr bwMode="auto">
            <a:xfrm>
              <a:off x="10576599" y="5980409"/>
              <a:ext cx="21159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140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auto">
            <a:xfrm flipV="1">
              <a:off x="11195724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40"/>
            <p:cNvSpPr>
              <a:spLocks noChangeArrowheads="1"/>
            </p:cNvSpPr>
            <p:nvPr/>
          </p:nvSpPr>
          <p:spPr bwMode="auto">
            <a:xfrm>
              <a:off x="11100474" y="5980409"/>
              <a:ext cx="21159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160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Line 41"/>
            <p:cNvSpPr>
              <a:spLocks noChangeShapeType="1"/>
            </p:cNvSpPr>
            <p:nvPr/>
          </p:nvSpPr>
          <p:spPr bwMode="auto">
            <a:xfrm>
              <a:off x="7061874" y="5951834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42"/>
            <p:cNvSpPr>
              <a:spLocks noChangeShapeType="1"/>
            </p:cNvSpPr>
            <p:nvPr/>
          </p:nvSpPr>
          <p:spPr bwMode="auto">
            <a:xfrm flipH="1">
              <a:off x="11148101" y="5951834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69"/>
            <p:cNvSpPr>
              <a:spLocks noChangeShapeType="1"/>
            </p:cNvSpPr>
            <p:nvPr/>
          </p:nvSpPr>
          <p:spPr bwMode="auto">
            <a:xfrm>
              <a:off x="7061874" y="5951834"/>
              <a:ext cx="41338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0" name="Group 79"/>
            <p:cNvGrpSpPr/>
            <p:nvPr/>
          </p:nvGrpSpPr>
          <p:grpSpPr>
            <a:xfrm>
              <a:off x="7080926" y="4370686"/>
              <a:ext cx="3933825" cy="1190625"/>
              <a:chOff x="2771775" y="1028700"/>
              <a:chExt cx="3933825" cy="2600325"/>
            </a:xfrm>
          </p:grpSpPr>
          <p:sp>
            <p:nvSpPr>
              <p:cNvPr id="31" name="Freeform 72"/>
              <p:cNvSpPr>
                <a:spLocks/>
              </p:cNvSpPr>
              <p:nvPr/>
            </p:nvSpPr>
            <p:spPr bwMode="auto">
              <a:xfrm>
                <a:off x="2771775" y="1028700"/>
                <a:ext cx="3286125" cy="2600325"/>
              </a:xfrm>
              <a:custGeom>
                <a:avLst/>
                <a:gdLst/>
                <a:ahLst/>
                <a:cxnLst>
                  <a:cxn ang="0">
                    <a:pos x="36" y="768"/>
                  </a:cxn>
                  <a:cxn ang="0">
                    <a:pos x="84" y="768"/>
                  </a:cxn>
                  <a:cxn ang="0">
                    <a:pos x="132" y="768"/>
                  </a:cxn>
                  <a:cxn ang="0">
                    <a:pos x="180" y="768"/>
                  </a:cxn>
                  <a:cxn ang="0">
                    <a:pos x="228" y="756"/>
                  </a:cxn>
                  <a:cxn ang="0">
                    <a:pos x="276" y="714"/>
                  </a:cxn>
                  <a:cxn ang="0">
                    <a:pos x="324" y="618"/>
                  </a:cxn>
                  <a:cxn ang="0">
                    <a:pos x="378" y="474"/>
                  </a:cxn>
                  <a:cxn ang="0">
                    <a:pos x="426" y="294"/>
                  </a:cxn>
                  <a:cxn ang="0">
                    <a:pos x="474" y="120"/>
                  </a:cxn>
                  <a:cxn ang="0">
                    <a:pos x="522" y="12"/>
                  </a:cxn>
                  <a:cxn ang="0">
                    <a:pos x="570" y="12"/>
                  </a:cxn>
                  <a:cxn ang="0">
                    <a:pos x="618" y="114"/>
                  </a:cxn>
                  <a:cxn ang="0">
                    <a:pos x="666" y="354"/>
                  </a:cxn>
                  <a:cxn ang="0">
                    <a:pos x="720" y="648"/>
                  </a:cxn>
                  <a:cxn ang="0">
                    <a:pos x="768" y="960"/>
                  </a:cxn>
                  <a:cxn ang="0">
                    <a:pos x="816" y="1218"/>
                  </a:cxn>
                  <a:cxn ang="0">
                    <a:pos x="864" y="1254"/>
                  </a:cxn>
                  <a:cxn ang="0">
                    <a:pos x="912" y="1080"/>
                  </a:cxn>
                  <a:cxn ang="0">
                    <a:pos x="960" y="762"/>
                  </a:cxn>
                  <a:cxn ang="0">
                    <a:pos x="1008" y="402"/>
                  </a:cxn>
                  <a:cxn ang="0">
                    <a:pos x="1062" y="144"/>
                  </a:cxn>
                  <a:cxn ang="0">
                    <a:pos x="1110" y="42"/>
                  </a:cxn>
                  <a:cxn ang="0">
                    <a:pos x="1158" y="120"/>
                  </a:cxn>
                  <a:cxn ang="0">
                    <a:pos x="1206" y="336"/>
                  </a:cxn>
                  <a:cxn ang="0">
                    <a:pos x="1254" y="654"/>
                  </a:cxn>
                  <a:cxn ang="0">
                    <a:pos x="1302" y="972"/>
                  </a:cxn>
                  <a:cxn ang="0">
                    <a:pos x="1350" y="1278"/>
                  </a:cxn>
                  <a:cxn ang="0">
                    <a:pos x="1398" y="1536"/>
                  </a:cxn>
                  <a:cxn ang="0">
                    <a:pos x="1452" y="1638"/>
                  </a:cxn>
                  <a:cxn ang="0">
                    <a:pos x="1500" y="1602"/>
                  </a:cxn>
                  <a:cxn ang="0">
                    <a:pos x="1548" y="1464"/>
                  </a:cxn>
                  <a:cxn ang="0">
                    <a:pos x="1596" y="1248"/>
                  </a:cxn>
                  <a:cxn ang="0">
                    <a:pos x="1644" y="1008"/>
                  </a:cxn>
                  <a:cxn ang="0">
                    <a:pos x="1692" y="816"/>
                  </a:cxn>
                  <a:cxn ang="0">
                    <a:pos x="1740" y="762"/>
                  </a:cxn>
                  <a:cxn ang="0">
                    <a:pos x="1794" y="762"/>
                  </a:cxn>
                  <a:cxn ang="0">
                    <a:pos x="1842" y="762"/>
                  </a:cxn>
                  <a:cxn ang="0">
                    <a:pos x="1890" y="762"/>
                  </a:cxn>
                  <a:cxn ang="0">
                    <a:pos x="1938" y="762"/>
                  </a:cxn>
                  <a:cxn ang="0">
                    <a:pos x="1986" y="774"/>
                  </a:cxn>
                  <a:cxn ang="0">
                    <a:pos x="2034" y="804"/>
                  </a:cxn>
                </a:cxnLst>
                <a:rect l="0" t="0" r="r" b="b"/>
                <a:pathLst>
                  <a:path w="2070" h="1638">
                    <a:moveTo>
                      <a:pt x="0" y="768"/>
                    </a:moveTo>
                    <a:lnTo>
                      <a:pt x="18" y="768"/>
                    </a:lnTo>
                    <a:lnTo>
                      <a:pt x="36" y="768"/>
                    </a:lnTo>
                    <a:lnTo>
                      <a:pt x="48" y="768"/>
                    </a:lnTo>
                    <a:lnTo>
                      <a:pt x="66" y="768"/>
                    </a:lnTo>
                    <a:lnTo>
                      <a:pt x="84" y="768"/>
                    </a:lnTo>
                    <a:lnTo>
                      <a:pt x="96" y="768"/>
                    </a:lnTo>
                    <a:lnTo>
                      <a:pt x="114" y="768"/>
                    </a:lnTo>
                    <a:lnTo>
                      <a:pt x="132" y="768"/>
                    </a:lnTo>
                    <a:lnTo>
                      <a:pt x="150" y="768"/>
                    </a:lnTo>
                    <a:lnTo>
                      <a:pt x="162" y="768"/>
                    </a:lnTo>
                    <a:lnTo>
                      <a:pt x="180" y="768"/>
                    </a:lnTo>
                    <a:lnTo>
                      <a:pt x="198" y="762"/>
                    </a:lnTo>
                    <a:lnTo>
                      <a:pt x="210" y="762"/>
                    </a:lnTo>
                    <a:lnTo>
                      <a:pt x="228" y="756"/>
                    </a:lnTo>
                    <a:lnTo>
                      <a:pt x="246" y="750"/>
                    </a:lnTo>
                    <a:lnTo>
                      <a:pt x="264" y="732"/>
                    </a:lnTo>
                    <a:lnTo>
                      <a:pt x="276" y="714"/>
                    </a:lnTo>
                    <a:lnTo>
                      <a:pt x="294" y="690"/>
                    </a:lnTo>
                    <a:lnTo>
                      <a:pt x="312" y="654"/>
                    </a:lnTo>
                    <a:lnTo>
                      <a:pt x="324" y="618"/>
                    </a:lnTo>
                    <a:lnTo>
                      <a:pt x="342" y="576"/>
                    </a:lnTo>
                    <a:lnTo>
                      <a:pt x="360" y="528"/>
                    </a:lnTo>
                    <a:lnTo>
                      <a:pt x="378" y="474"/>
                    </a:lnTo>
                    <a:lnTo>
                      <a:pt x="390" y="414"/>
                    </a:lnTo>
                    <a:lnTo>
                      <a:pt x="408" y="354"/>
                    </a:lnTo>
                    <a:lnTo>
                      <a:pt x="426" y="294"/>
                    </a:lnTo>
                    <a:lnTo>
                      <a:pt x="438" y="234"/>
                    </a:lnTo>
                    <a:lnTo>
                      <a:pt x="456" y="174"/>
                    </a:lnTo>
                    <a:lnTo>
                      <a:pt x="474" y="120"/>
                    </a:lnTo>
                    <a:lnTo>
                      <a:pt x="492" y="72"/>
                    </a:lnTo>
                    <a:lnTo>
                      <a:pt x="504" y="36"/>
                    </a:lnTo>
                    <a:lnTo>
                      <a:pt x="522" y="12"/>
                    </a:lnTo>
                    <a:lnTo>
                      <a:pt x="540" y="0"/>
                    </a:lnTo>
                    <a:lnTo>
                      <a:pt x="552" y="0"/>
                    </a:lnTo>
                    <a:lnTo>
                      <a:pt x="570" y="12"/>
                    </a:lnTo>
                    <a:lnTo>
                      <a:pt x="588" y="36"/>
                    </a:lnTo>
                    <a:lnTo>
                      <a:pt x="606" y="66"/>
                    </a:lnTo>
                    <a:lnTo>
                      <a:pt x="618" y="114"/>
                    </a:lnTo>
                    <a:lnTo>
                      <a:pt x="636" y="180"/>
                    </a:lnTo>
                    <a:lnTo>
                      <a:pt x="654" y="264"/>
                    </a:lnTo>
                    <a:lnTo>
                      <a:pt x="666" y="354"/>
                    </a:lnTo>
                    <a:lnTo>
                      <a:pt x="684" y="456"/>
                    </a:lnTo>
                    <a:lnTo>
                      <a:pt x="702" y="552"/>
                    </a:lnTo>
                    <a:lnTo>
                      <a:pt x="720" y="648"/>
                    </a:lnTo>
                    <a:lnTo>
                      <a:pt x="732" y="744"/>
                    </a:lnTo>
                    <a:lnTo>
                      <a:pt x="750" y="852"/>
                    </a:lnTo>
                    <a:lnTo>
                      <a:pt x="768" y="960"/>
                    </a:lnTo>
                    <a:lnTo>
                      <a:pt x="780" y="1062"/>
                    </a:lnTo>
                    <a:lnTo>
                      <a:pt x="798" y="1152"/>
                    </a:lnTo>
                    <a:lnTo>
                      <a:pt x="816" y="1218"/>
                    </a:lnTo>
                    <a:lnTo>
                      <a:pt x="834" y="1254"/>
                    </a:lnTo>
                    <a:lnTo>
                      <a:pt x="846" y="1266"/>
                    </a:lnTo>
                    <a:lnTo>
                      <a:pt x="864" y="1254"/>
                    </a:lnTo>
                    <a:lnTo>
                      <a:pt x="882" y="1218"/>
                    </a:lnTo>
                    <a:lnTo>
                      <a:pt x="894" y="1158"/>
                    </a:lnTo>
                    <a:lnTo>
                      <a:pt x="912" y="1080"/>
                    </a:lnTo>
                    <a:lnTo>
                      <a:pt x="930" y="990"/>
                    </a:lnTo>
                    <a:lnTo>
                      <a:pt x="948" y="888"/>
                    </a:lnTo>
                    <a:lnTo>
                      <a:pt x="960" y="762"/>
                    </a:lnTo>
                    <a:lnTo>
                      <a:pt x="978" y="636"/>
                    </a:lnTo>
                    <a:lnTo>
                      <a:pt x="996" y="504"/>
                    </a:lnTo>
                    <a:lnTo>
                      <a:pt x="1008" y="402"/>
                    </a:lnTo>
                    <a:lnTo>
                      <a:pt x="1026" y="300"/>
                    </a:lnTo>
                    <a:lnTo>
                      <a:pt x="1044" y="210"/>
                    </a:lnTo>
                    <a:lnTo>
                      <a:pt x="1062" y="144"/>
                    </a:lnTo>
                    <a:lnTo>
                      <a:pt x="1074" y="90"/>
                    </a:lnTo>
                    <a:lnTo>
                      <a:pt x="1092" y="54"/>
                    </a:lnTo>
                    <a:lnTo>
                      <a:pt x="1110" y="42"/>
                    </a:lnTo>
                    <a:lnTo>
                      <a:pt x="1122" y="54"/>
                    </a:lnTo>
                    <a:lnTo>
                      <a:pt x="1140" y="84"/>
                    </a:lnTo>
                    <a:lnTo>
                      <a:pt x="1158" y="120"/>
                    </a:lnTo>
                    <a:lnTo>
                      <a:pt x="1176" y="174"/>
                    </a:lnTo>
                    <a:lnTo>
                      <a:pt x="1188" y="246"/>
                    </a:lnTo>
                    <a:lnTo>
                      <a:pt x="1206" y="336"/>
                    </a:lnTo>
                    <a:lnTo>
                      <a:pt x="1224" y="438"/>
                    </a:lnTo>
                    <a:lnTo>
                      <a:pt x="1236" y="546"/>
                    </a:lnTo>
                    <a:lnTo>
                      <a:pt x="1254" y="654"/>
                    </a:lnTo>
                    <a:lnTo>
                      <a:pt x="1272" y="756"/>
                    </a:lnTo>
                    <a:lnTo>
                      <a:pt x="1290" y="864"/>
                    </a:lnTo>
                    <a:lnTo>
                      <a:pt x="1302" y="972"/>
                    </a:lnTo>
                    <a:lnTo>
                      <a:pt x="1320" y="1086"/>
                    </a:lnTo>
                    <a:lnTo>
                      <a:pt x="1338" y="1182"/>
                    </a:lnTo>
                    <a:lnTo>
                      <a:pt x="1350" y="1278"/>
                    </a:lnTo>
                    <a:lnTo>
                      <a:pt x="1368" y="1368"/>
                    </a:lnTo>
                    <a:lnTo>
                      <a:pt x="1386" y="1452"/>
                    </a:lnTo>
                    <a:lnTo>
                      <a:pt x="1398" y="1536"/>
                    </a:lnTo>
                    <a:lnTo>
                      <a:pt x="1416" y="1590"/>
                    </a:lnTo>
                    <a:lnTo>
                      <a:pt x="1434" y="1626"/>
                    </a:lnTo>
                    <a:lnTo>
                      <a:pt x="1452" y="1638"/>
                    </a:lnTo>
                    <a:lnTo>
                      <a:pt x="1464" y="1638"/>
                    </a:lnTo>
                    <a:lnTo>
                      <a:pt x="1482" y="1626"/>
                    </a:lnTo>
                    <a:lnTo>
                      <a:pt x="1500" y="1602"/>
                    </a:lnTo>
                    <a:lnTo>
                      <a:pt x="1512" y="1560"/>
                    </a:lnTo>
                    <a:lnTo>
                      <a:pt x="1530" y="1518"/>
                    </a:lnTo>
                    <a:lnTo>
                      <a:pt x="1548" y="1464"/>
                    </a:lnTo>
                    <a:lnTo>
                      <a:pt x="1566" y="1398"/>
                    </a:lnTo>
                    <a:lnTo>
                      <a:pt x="1578" y="1326"/>
                    </a:lnTo>
                    <a:lnTo>
                      <a:pt x="1596" y="1248"/>
                    </a:lnTo>
                    <a:lnTo>
                      <a:pt x="1614" y="1164"/>
                    </a:lnTo>
                    <a:lnTo>
                      <a:pt x="1626" y="1086"/>
                    </a:lnTo>
                    <a:lnTo>
                      <a:pt x="1644" y="1008"/>
                    </a:lnTo>
                    <a:lnTo>
                      <a:pt x="1662" y="936"/>
                    </a:lnTo>
                    <a:lnTo>
                      <a:pt x="1680" y="876"/>
                    </a:lnTo>
                    <a:lnTo>
                      <a:pt x="1692" y="816"/>
                    </a:lnTo>
                    <a:lnTo>
                      <a:pt x="1710" y="774"/>
                    </a:lnTo>
                    <a:lnTo>
                      <a:pt x="1728" y="762"/>
                    </a:lnTo>
                    <a:lnTo>
                      <a:pt x="1740" y="762"/>
                    </a:lnTo>
                    <a:lnTo>
                      <a:pt x="1758" y="762"/>
                    </a:lnTo>
                    <a:lnTo>
                      <a:pt x="1776" y="762"/>
                    </a:lnTo>
                    <a:lnTo>
                      <a:pt x="1794" y="762"/>
                    </a:lnTo>
                    <a:lnTo>
                      <a:pt x="1806" y="762"/>
                    </a:lnTo>
                    <a:lnTo>
                      <a:pt x="1824" y="762"/>
                    </a:lnTo>
                    <a:lnTo>
                      <a:pt x="1842" y="762"/>
                    </a:lnTo>
                    <a:lnTo>
                      <a:pt x="1854" y="762"/>
                    </a:lnTo>
                    <a:lnTo>
                      <a:pt x="1872" y="762"/>
                    </a:lnTo>
                    <a:lnTo>
                      <a:pt x="1890" y="762"/>
                    </a:lnTo>
                    <a:lnTo>
                      <a:pt x="1908" y="762"/>
                    </a:lnTo>
                    <a:lnTo>
                      <a:pt x="1920" y="762"/>
                    </a:lnTo>
                    <a:lnTo>
                      <a:pt x="1938" y="762"/>
                    </a:lnTo>
                    <a:lnTo>
                      <a:pt x="1956" y="762"/>
                    </a:lnTo>
                    <a:lnTo>
                      <a:pt x="1968" y="768"/>
                    </a:lnTo>
                    <a:lnTo>
                      <a:pt x="1986" y="774"/>
                    </a:lnTo>
                    <a:lnTo>
                      <a:pt x="2004" y="780"/>
                    </a:lnTo>
                    <a:lnTo>
                      <a:pt x="2022" y="792"/>
                    </a:lnTo>
                    <a:lnTo>
                      <a:pt x="2034" y="804"/>
                    </a:lnTo>
                    <a:lnTo>
                      <a:pt x="2052" y="816"/>
                    </a:lnTo>
                    <a:lnTo>
                      <a:pt x="2070" y="834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73"/>
              <p:cNvSpPr>
                <a:spLocks/>
              </p:cNvSpPr>
              <p:nvPr/>
            </p:nvSpPr>
            <p:spPr bwMode="auto">
              <a:xfrm>
                <a:off x="6057900" y="2352675"/>
                <a:ext cx="647700" cy="6572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24"/>
                  </a:cxn>
                  <a:cxn ang="0">
                    <a:pos x="30" y="54"/>
                  </a:cxn>
                  <a:cxn ang="0">
                    <a:pos x="48" y="84"/>
                  </a:cxn>
                  <a:cxn ang="0">
                    <a:pos x="66" y="120"/>
                  </a:cxn>
                  <a:cxn ang="0">
                    <a:pos x="78" y="156"/>
                  </a:cxn>
                  <a:cxn ang="0">
                    <a:pos x="96" y="192"/>
                  </a:cxn>
                  <a:cxn ang="0">
                    <a:pos x="114" y="228"/>
                  </a:cxn>
                  <a:cxn ang="0">
                    <a:pos x="126" y="264"/>
                  </a:cxn>
                  <a:cxn ang="0">
                    <a:pos x="144" y="300"/>
                  </a:cxn>
                  <a:cxn ang="0">
                    <a:pos x="162" y="336"/>
                  </a:cxn>
                  <a:cxn ang="0">
                    <a:pos x="180" y="372"/>
                  </a:cxn>
                  <a:cxn ang="0">
                    <a:pos x="192" y="396"/>
                  </a:cxn>
                  <a:cxn ang="0">
                    <a:pos x="210" y="414"/>
                  </a:cxn>
                  <a:cxn ang="0">
                    <a:pos x="228" y="414"/>
                  </a:cxn>
                  <a:cxn ang="0">
                    <a:pos x="240" y="414"/>
                  </a:cxn>
                  <a:cxn ang="0">
                    <a:pos x="258" y="414"/>
                  </a:cxn>
                  <a:cxn ang="0">
                    <a:pos x="276" y="414"/>
                  </a:cxn>
                  <a:cxn ang="0">
                    <a:pos x="294" y="414"/>
                  </a:cxn>
                  <a:cxn ang="0">
                    <a:pos x="306" y="408"/>
                  </a:cxn>
                  <a:cxn ang="0">
                    <a:pos x="324" y="402"/>
                  </a:cxn>
                  <a:cxn ang="0">
                    <a:pos x="342" y="390"/>
                  </a:cxn>
                  <a:cxn ang="0">
                    <a:pos x="354" y="378"/>
                  </a:cxn>
                  <a:cxn ang="0">
                    <a:pos x="372" y="372"/>
                  </a:cxn>
                  <a:cxn ang="0">
                    <a:pos x="390" y="360"/>
                  </a:cxn>
                  <a:cxn ang="0">
                    <a:pos x="408" y="348"/>
                  </a:cxn>
                </a:cxnLst>
                <a:rect l="0" t="0" r="r" b="b"/>
                <a:pathLst>
                  <a:path w="408" h="414">
                    <a:moveTo>
                      <a:pt x="0" y="0"/>
                    </a:moveTo>
                    <a:lnTo>
                      <a:pt x="12" y="24"/>
                    </a:lnTo>
                    <a:lnTo>
                      <a:pt x="30" y="54"/>
                    </a:lnTo>
                    <a:lnTo>
                      <a:pt x="48" y="84"/>
                    </a:lnTo>
                    <a:lnTo>
                      <a:pt x="66" y="120"/>
                    </a:lnTo>
                    <a:lnTo>
                      <a:pt x="78" y="156"/>
                    </a:lnTo>
                    <a:lnTo>
                      <a:pt x="96" y="192"/>
                    </a:lnTo>
                    <a:lnTo>
                      <a:pt x="114" y="228"/>
                    </a:lnTo>
                    <a:lnTo>
                      <a:pt x="126" y="264"/>
                    </a:lnTo>
                    <a:lnTo>
                      <a:pt x="144" y="300"/>
                    </a:lnTo>
                    <a:lnTo>
                      <a:pt x="162" y="336"/>
                    </a:lnTo>
                    <a:lnTo>
                      <a:pt x="180" y="372"/>
                    </a:lnTo>
                    <a:lnTo>
                      <a:pt x="192" y="396"/>
                    </a:lnTo>
                    <a:lnTo>
                      <a:pt x="210" y="414"/>
                    </a:lnTo>
                    <a:lnTo>
                      <a:pt x="228" y="414"/>
                    </a:lnTo>
                    <a:lnTo>
                      <a:pt x="240" y="414"/>
                    </a:lnTo>
                    <a:lnTo>
                      <a:pt x="258" y="414"/>
                    </a:lnTo>
                    <a:lnTo>
                      <a:pt x="276" y="414"/>
                    </a:lnTo>
                    <a:lnTo>
                      <a:pt x="294" y="414"/>
                    </a:lnTo>
                    <a:lnTo>
                      <a:pt x="306" y="408"/>
                    </a:lnTo>
                    <a:lnTo>
                      <a:pt x="324" y="402"/>
                    </a:lnTo>
                    <a:lnTo>
                      <a:pt x="342" y="390"/>
                    </a:lnTo>
                    <a:lnTo>
                      <a:pt x="354" y="378"/>
                    </a:lnTo>
                    <a:lnTo>
                      <a:pt x="372" y="372"/>
                    </a:lnTo>
                    <a:lnTo>
                      <a:pt x="390" y="360"/>
                    </a:lnTo>
                    <a:lnTo>
                      <a:pt x="408" y="348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5722797" y="4267200"/>
              <a:ext cx="859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B0F0"/>
                  </a:solidFill>
                </a:rPr>
                <a:t>Query Q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725671" y="5384337"/>
              <a:ext cx="15680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Time Series T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8419441" y="4976902"/>
              <a:ext cx="0" cy="83820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8189526" y="6001045"/>
              <a:ext cx="197226" cy="44375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7130744" y="6444804"/>
              <a:ext cx="996613" cy="2492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/>
                <a:t>Second Best Match </a:t>
              </a:r>
            </a:p>
          </p:txBody>
        </p:sp>
      </p:grpSp>
      <p:sp>
        <p:nvSpPr>
          <p:cNvPr id="42" name="Freeform 76"/>
          <p:cNvSpPr>
            <a:spLocks/>
          </p:cNvSpPr>
          <p:nvPr/>
        </p:nvSpPr>
        <p:spPr bwMode="auto">
          <a:xfrm>
            <a:off x="5993529" y="4381784"/>
            <a:ext cx="1012385" cy="878931"/>
          </a:xfrm>
          <a:custGeom>
            <a:avLst/>
            <a:gdLst>
              <a:gd name="connsiteX0" fmla="*/ 0 w 10000"/>
              <a:gd name="connsiteY0" fmla="*/ 9069 h 10384"/>
              <a:gd name="connsiteX1" fmla="*/ 556 w 10000"/>
              <a:gd name="connsiteY1" fmla="*/ 9608 h 10384"/>
              <a:gd name="connsiteX2" fmla="*/ 1111 w 10000"/>
              <a:gd name="connsiteY2" fmla="*/ 9902 h 10384"/>
              <a:gd name="connsiteX3" fmla="*/ 1481 w 10000"/>
              <a:gd name="connsiteY3" fmla="*/ 10000 h 10384"/>
              <a:gd name="connsiteX4" fmla="*/ 2087 w 10000"/>
              <a:gd name="connsiteY4" fmla="*/ 10384 h 10384"/>
              <a:gd name="connsiteX5" fmla="*/ 2593 w 10000"/>
              <a:gd name="connsiteY5" fmla="*/ 9608 h 10384"/>
              <a:gd name="connsiteX6" fmla="*/ 2963 w 10000"/>
              <a:gd name="connsiteY6" fmla="*/ 9118 h 10384"/>
              <a:gd name="connsiteX7" fmla="*/ 3519 w 10000"/>
              <a:gd name="connsiteY7" fmla="*/ 8480 h 10384"/>
              <a:gd name="connsiteX8" fmla="*/ 4074 w 10000"/>
              <a:gd name="connsiteY8" fmla="*/ 7745 h 10384"/>
              <a:gd name="connsiteX9" fmla="*/ 4630 w 10000"/>
              <a:gd name="connsiteY9" fmla="*/ 6912 h 10384"/>
              <a:gd name="connsiteX10" fmla="*/ 5000 w 10000"/>
              <a:gd name="connsiteY10" fmla="*/ 5882 h 10384"/>
              <a:gd name="connsiteX11" fmla="*/ 5556 w 10000"/>
              <a:gd name="connsiteY11" fmla="*/ 4853 h 10384"/>
              <a:gd name="connsiteX12" fmla="*/ 6111 w 10000"/>
              <a:gd name="connsiteY12" fmla="*/ 3775 h 10384"/>
              <a:gd name="connsiteX13" fmla="*/ 6481 w 10000"/>
              <a:gd name="connsiteY13" fmla="*/ 2941 h 10384"/>
              <a:gd name="connsiteX14" fmla="*/ 7037 w 10000"/>
              <a:gd name="connsiteY14" fmla="*/ 2108 h 10384"/>
              <a:gd name="connsiteX15" fmla="*/ 7593 w 10000"/>
              <a:gd name="connsiteY15" fmla="*/ 1373 h 10384"/>
              <a:gd name="connsiteX16" fmla="*/ 8148 w 10000"/>
              <a:gd name="connsiteY16" fmla="*/ 833 h 10384"/>
              <a:gd name="connsiteX17" fmla="*/ 8519 w 10000"/>
              <a:gd name="connsiteY17" fmla="*/ 392 h 10384"/>
              <a:gd name="connsiteX18" fmla="*/ 9074 w 10000"/>
              <a:gd name="connsiteY18" fmla="*/ 98 h 10384"/>
              <a:gd name="connsiteX19" fmla="*/ 9630 w 10000"/>
              <a:gd name="connsiteY19" fmla="*/ 0 h 10384"/>
              <a:gd name="connsiteX20" fmla="*/ 10000 w 10000"/>
              <a:gd name="connsiteY20" fmla="*/ 98 h 10384"/>
              <a:gd name="connsiteX0" fmla="*/ 0 w 10000"/>
              <a:gd name="connsiteY0" fmla="*/ 9069 h 10384"/>
              <a:gd name="connsiteX1" fmla="*/ 556 w 10000"/>
              <a:gd name="connsiteY1" fmla="*/ 9608 h 10384"/>
              <a:gd name="connsiteX2" fmla="*/ 1111 w 10000"/>
              <a:gd name="connsiteY2" fmla="*/ 9902 h 10384"/>
              <a:gd name="connsiteX3" fmla="*/ 1481 w 10000"/>
              <a:gd name="connsiteY3" fmla="*/ 10000 h 10384"/>
              <a:gd name="connsiteX4" fmla="*/ 2087 w 10000"/>
              <a:gd name="connsiteY4" fmla="*/ 10384 h 10384"/>
              <a:gd name="connsiteX5" fmla="*/ 2593 w 10000"/>
              <a:gd name="connsiteY5" fmla="*/ 9608 h 10384"/>
              <a:gd name="connsiteX6" fmla="*/ 2963 w 10000"/>
              <a:gd name="connsiteY6" fmla="*/ 9118 h 10384"/>
              <a:gd name="connsiteX7" fmla="*/ 3519 w 10000"/>
              <a:gd name="connsiteY7" fmla="*/ 8480 h 10384"/>
              <a:gd name="connsiteX8" fmla="*/ 4074 w 10000"/>
              <a:gd name="connsiteY8" fmla="*/ 7745 h 10384"/>
              <a:gd name="connsiteX9" fmla="*/ 4630 w 10000"/>
              <a:gd name="connsiteY9" fmla="*/ 6912 h 10384"/>
              <a:gd name="connsiteX10" fmla="*/ 5000 w 10000"/>
              <a:gd name="connsiteY10" fmla="*/ 5882 h 10384"/>
              <a:gd name="connsiteX11" fmla="*/ 5556 w 10000"/>
              <a:gd name="connsiteY11" fmla="*/ 4853 h 10384"/>
              <a:gd name="connsiteX12" fmla="*/ 6111 w 10000"/>
              <a:gd name="connsiteY12" fmla="*/ 3775 h 10384"/>
              <a:gd name="connsiteX13" fmla="*/ 6481 w 10000"/>
              <a:gd name="connsiteY13" fmla="*/ 2941 h 10384"/>
              <a:gd name="connsiteX14" fmla="*/ 7037 w 10000"/>
              <a:gd name="connsiteY14" fmla="*/ 2108 h 10384"/>
              <a:gd name="connsiteX15" fmla="*/ 7593 w 10000"/>
              <a:gd name="connsiteY15" fmla="*/ 1373 h 10384"/>
              <a:gd name="connsiteX16" fmla="*/ 8148 w 10000"/>
              <a:gd name="connsiteY16" fmla="*/ 833 h 10384"/>
              <a:gd name="connsiteX17" fmla="*/ 8519 w 10000"/>
              <a:gd name="connsiteY17" fmla="*/ 392 h 10384"/>
              <a:gd name="connsiteX18" fmla="*/ 9074 w 10000"/>
              <a:gd name="connsiteY18" fmla="*/ 98 h 10384"/>
              <a:gd name="connsiteX19" fmla="*/ 9630 w 10000"/>
              <a:gd name="connsiteY19" fmla="*/ 0 h 10384"/>
              <a:gd name="connsiteX20" fmla="*/ 10000 w 10000"/>
              <a:gd name="connsiteY20" fmla="*/ 98 h 10384"/>
              <a:gd name="connsiteX0" fmla="*/ 0 w 10000"/>
              <a:gd name="connsiteY0" fmla="*/ 9069 h 10000"/>
              <a:gd name="connsiteX1" fmla="*/ 556 w 10000"/>
              <a:gd name="connsiteY1" fmla="*/ 9608 h 10000"/>
              <a:gd name="connsiteX2" fmla="*/ 1111 w 10000"/>
              <a:gd name="connsiteY2" fmla="*/ 9902 h 10000"/>
              <a:gd name="connsiteX3" fmla="*/ 1481 w 10000"/>
              <a:gd name="connsiteY3" fmla="*/ 10000 h 10000"/>
              <a:gd name="connsiteX4" fmla="*/ 2593 w 10000"/>
              <a:gd name="connsiteY4" fmla="*/ 9608 h 10000"/>
              <a:gd name="connsiteX5" fmla="*/ 2963 w 10000"/>
              <a:gd name="connsiteY5" fmla="*/ 9118 h 10000"/>
              <a:gd name="connsiteX6" fmla="*/ 3519 w 10000"/>
              <a:gd name="connsiteY6" fmla="*/ 8480 h 10000"/>
              <a:gd name="connsiteX7" fmla="*/ 4074 w 10000"/>
              <a:gd name="connsiteY7" fmla="*/ 7745 h 10000"/>
              <a:gd name="connsiteX8" fmla="*/ 4630 w 10000"/>
              <a:gd name="connsiteY8" fmla="*/ 6912 h 10000"/>
              <a:gd name="connsiteX9" fmla="*/ 5000 w 10000"/>
              <a:gd name="connsiteY9" fmla="*/ 5882 h 10000"/>
              <a:gd name="connsiteX10" fmla="*/ 5556 w 10000"/>
              <a:gd name="connsiteY10" fmla="*/ 4853 h 10000"/>
              <a:gd name="connsiteX11" fmla="*/ 6111 w 10000"/>
              <a:gd name="connsiteY11" fmla="*/ 3775 h 10000"/>
              <a:gd name="connsiteX12" fmla="*/ 6481 w 10000"/>
              <a:gd name="connsiteY12" fmla="*/ 2941 h 10000"/>
              <a:gd name="connsiteX13" fmla="*/ 7037 w 10000"/>
              <a:gd name="connsiteY13" fmla="*/ 2108 h 10000"/>
              <a:gd name="connsiteX14" fmla="*/ 7593 w 10000"/>
              <a:gd name="connsiteY14" fmla="*/ 1373 h 10000"/>
              <a:gd name="connsiteX15" fmla="*/ 8148 w 10000"/>
              <a:gd name="connsiteY15" fmla="*/ 833 h 10000"/>
              <a:gd name="connsiteX16" fmla="*/ 8519 w 10000"/>
              <a:gd name="connsiteY16" fmla="*/ 392 h 10000"/>
              <a:gd name="connsiteX17" fmla="*/ 9074 w 10000"/>
              <a:gd name="connsiteY17" fmla="*/ 98 h 10000"/>
              <a:gd name="connsiteX18" fmla="*/ 9630 w 10000"/>
              <a:gd name="connsiteY18" fmla="*/ 0 h 10000"/>
              <a:gd name="connsiteX19" fmla="*/ 10000 w 10000"/>
              <a:gd name="connsiteY19" fmla="*/ 98 h 10000"/>
              <a:gd name="connsiteX0" fmla="*/ 0 w 10000"/>
              <a:gd name="connsiteY0" fmla="*/ 9069 h 10000"/>
              <a:gd name="connsiteX1" fmla="*/ 556 w 10000"/>
              <a:gd name="connsiteY1" fmla="*/ 9608 h 10000"/>
              <a:gd name="connsiteX2" fmla="*/ 1111 w 10000"/>
              <a:gd name="connsiteY2" fmla="*/ 9902 h 10000"/>
              <a:gd name="connsiteX3" fmla="*/ 1481 w 10000"/>
              <a:gd name="connsiteY3" fmla="*/ 10000 h 10000"/>
              <a:gd name="connsiteX4" fmla="*/ 2593 w 10000"/>
              <a:gd name="connsiteY4" fmla="*/ 9608 h 10000"/>
              <a:gd name="connsiteX5" fmla="*/ 2963 w 10000"/>
              <a:gd name="connsiteY5" fmla="*/ 9118 h 10000"/>
              <a:gd name="connsiteX6" fmla="*/ 3519 w 10000"/>
              <a:gd name="connsiteY6" fmla="*/ 8480 h 10000"/>
              <a:gd name="connsiteX7" fmla="*/ 4074 w 10000"/>
              <a:gd name="connsiteY7" fmla="*/ 7745 h 10000"/>
              <a:gd name="connsiteX8" fmla="*/ 4630 w 10000"/>
              <a:gd name="connsiteY8" fmla="*/ 6912 h 10000"/>
              <a:gd name="connsiteX9" fmla="*/ 5000 w 10000"/>
              <a:gd name="connsiteY9" fmla="*/ 5882 h 10000"/>
              <a:gd name="connsiteX10" fmla="*/ 5556 w 10000"/>
              <a:gd name="connsiteY10" fmla="*/ 4853 h 10000"/>
              <a:gd name="connsiteX11" fmla="*/ 6111 w 10000"/>
              <a:gd name="connsiteY11" fmla="*/ 3775 h 10000"/>
              <a:gd name="connsiteX12" fmla="*/ 6481 w 10000"/>
              <a:gd name="connsiteY12" fmla="*/ 2941 h 10000"/>
              <a:gd name="connsiteX13" fmla="*/ 7037 w 10000"/>
              <a:gd name="connsiteY13" fmla="*/ 2108 h 10000"/>
              <a:gd name="connsiteX14" fmla="*/ 7593 w 10000"/>
              <a:gd name="connsiteY14" fmla="*/ 1373 h 10000"/>
              <a:gd name="connsiteX15" fmla="*/ 8148 w 10000"/>
              <a:gd name="connsiteY15" fmla="*/ 833 h 10000"/>
              <a:gd name="connsiteX16" fmla="*/ 8519 w 10000"/>
              <a:gd name="connsiteY16" fmla="*/ 392 h 10000"/>
              <a:gd name="connsiteX17" fmla="*/ 9074 w 10000"/>
              <a:gd name="connsiteY17" fmla="*/ 98 h 10000"/>
              <a:gd name="connsiteX18" fmla="*/ 9630 w 10000"/>
              <a:gd name="connsiteY18" fmla="*/ 0 h 10000"/>
              <a:gd name="connsiteX19" fmla="*/ 10000 w 10000"/>
              <a:gd name="connsiteY19" fmla="*/ 98 h 10000"/>
              <a:gd name="connsiteX0" fmla="*/ 0 w 10000"/>
              <a:gd name="connsiteY0" fmla="*/ 9069 h 10000"/>
              <a:gd name="connsiteX1" fmla="*/ 556 w 10000"/>
              <a:gd name="connsiteY1" fmla="*/ 9608 h 10000"/>
              <a:gd name="connsiteX2" fmla="*/ 1111 w 10000"/>
              <a:gd name="connsiteY2" fmla="*/ 9902 h 10000"/>
              <a:gd name="connsiteX3" fmla="*/ 1481 w 10000"/>
              <a:gd name="connsiteY3" fmla="*/ 10000 h 10000"/>
              <a:gd name="connsiteX4" fmla="*/ 2593 w 10000"/>
              <a:gd name="connsiteY4" fmla="*/ 9608 h 10000"/>
              <a:gd name="connsiteX5" fmla="*/ 2963 w 10000"/>
              <a:gd name="connsiteY5" fmla="*/ 9118 h 10000"/>
              <a:gd name="connsiteX6" fmla="*/ 3519 w 10000"/>
              <a:gd name="connsiteY6" fmla="*/ 8480 h 10000"/>
              <a:gd name="connsiteX7" fmla="*/ 4074 w 10000"/>
              <a:gd name="connsiteY7" fmla="*/ 7745 h 10000"/>
              <a:gd name="connsiteX8" fmla="*/ 4630 w 10000"/>
              <a:gd name="connsiteY8" fmla="*/ 6912 h 10000"/>
              <a:gd name="connsiteX9" fmla="*/ 5000 w 10000"/>
              <a:gd name="connsiteY9" fmla="*/ 5882 h 10000"/>
              <a:gd name="connsiteX10" fmla="*/ 5556 w 10000"/>
              <a:gd name="connsiteY10" fmla="*/ 4853 h 10000"/>
              <a:gd name="connsiteX11" fmla="*/ 6111 w 10000"/>
              <a:gd name="connsiteY11" fmla="*/ 3775 h 10000"/>
              <a:gd name="connsiteX12" fmla="*/ 6481 w 10000"/>
              <a:gd name="connsiteY12" fmla="*/ 2941 h 10000"/>
              <a:gd name="connsiteX13" fmla="*/ 7037 w 10000"/>
              <a:gd name="connsiteY13" fmla="*/ 2108 h 10000"/>
              <a:gd name="connsiteX14" fmla="*/ 7593 w 10000"/>
              <a:gd name="connsiteY14" fmla="*/ 1373 h 10000"/>
              <a:gd name="connsiteX15" fmla="*/ 8148 w 10000"/>
              <a:gd name="connsiteY15" fmla="*/ 833 h 10000"/>
              <a:gd name="connsiteX16" fmla="*/ 8519 w 10000"/>
              <a:gd name="connsiteY16" fmla="*/ 392 h 10000"/>
              <a:gd name="connsiteX17" fmla="*/ 9074 w 10000"/>
              <a:gd name="connsiteY17" fmla="*/ 98 h 10000"/>
              <a:gd name="connsiteX18" fmla="*/ 9630 w 10000"/>
              <a:gd name="connsiteY18" fmla="*/ 0 h 10000"/>
              <a:gd name="connsiteX19" fmla="*/ 10000 w 10000"/>
              <a:gd name="connsiteY19" fmla="*/ 98 h 10000"/>
              <a:gd name="connsiteX0" fmla="*/ 0 w 10000"/>
              <a:gd name="connsiteY0" fmla="*/ 9069 h 10000"/>
              <a:gd name="connsiteX1" fmla="*/ 556 w 10000"/>
              <a:gd name="connsiteY1" fmla="*/ 9608 h 10000"/>
              <a:gd name="connsiteX2" fmla="*/ 1111 w 10000"/>
              <a:gd name="connsiteY2" fmla="*/ 9902 h 10000"/>
              <a:gd name="connsiteX3" fmla="*/ 1481 w 10000"/>
              <a:gd name="connsiteY3" fmla="*/ 10000 h 10000"/>
              <a:gd name="connsiteX4" fmla="*/ 2593 w 10000"/>
              <a:gd name="connsiteY4" fmla="*/ 9608 h 10000"/>
              <a:gd name="connsiteX5" fmla="*/ 2963 w 10000"/>
              <a:gd name="connsiteY5" fmla="*/ 9118 h 10000"/>
              <a:gd name="connsiteX6" fmla="*/ 3519 w 10000"/>
              <a:gd name="connsiteY6" fmla="*/ 8480 h 10000"/>
              <a:gd name="connsiteX7" fmla="*/ 4074 w 10000"/>
              <a:gd name="connsiteY7" fmla="*/ 7745 h 10000"/>
              <a:gd name="connsiteX8" fmla="*/ 4630 w 10000"/>
              <a:gd name="connsiteY8" fmla="*/ 6912 h 10000"/>
              <a:gd name="connsiteX9" fmla="*/ 5000 w 10000"/>
              <a:gd name="connsiteY9" fmla="*/ 5882 h 10000"/>
              <a:gd name="connsiteX10" fmla="*/ 5556 w 10000"/>
              <a:gd name="connsiteY10" fmla="*/ 4853 h 10000"/>
              <a:gd name="connsiteX11" fmla="*/ 6111 w 10000"/>
              <a:gd name="connsiteY11" fmla="*/ 3775 h 10000"/>
              <a:gd name="connsiteX12" fmla="*/ 6481 w 10000"/>
              <a:gd name="connsiteY12" fmla="*/ 2941 h 10000"/>
              <a:gd name="connsiteX13" fmla="*/ 7037 w 10000"/>
              <a:gd name="connsiteY13" fmla="*/ 2108 h 10000"/>
              <a:gd name="connsiteX14" fmla="*/ 7593 w 10000"/>
              <a:gd name="connsiteY14" fmla="*/ 1373 h 10000"/>
              <a:gd name="connsiteX15" fmla="*/ 8148 w 10000"/>
              <a:gd name="connsiteY15" fmla="*/ 833 h 10000"/>
              <a:gd name="connsiteX16" fmla="*/ 8519 w 10000"/>
              <a:gd name="connsiteY16" fmla="*/ 392 h 10000"/>
              <a:gd name="connsiteX17" fmla="*/ 9074 w 10000"/>
              <a:gd name="connsiteY17" fmla="*/ 98 h 10000"/>
              <a:gd name="connsiteX18" fmla="*/ 9630 w 10000"/>
              <a:gd name="connsiteY18" fmla="*/ 0 h 10000"/>
              <a:gd name="connsiteX19" fmla="*/ 10000 w 10000"/>
              <a:gd name="connsiteY19" fmla="*/ 98 h 10000"/>
              <a:gd name="connsiteX0" fmla="*/ 0 w 10000"/>
              <a:gd name="connsiteY0" fmla="*/ 9069 h 9902"/>
              <a:gd name="connsiteX1" fmla="*/ 556 w 10000"/>
              <a:gd name="connsiteY1" fmla="*/ 9608 h 9902"/>
              <a:gd name="connsiteX2" fmla="*/ 1111 w 10000"/>
              <a:gd name="connsiteY2" fmla="*/ 9902 h 9902"/>
              <a:gd name="connsiteX3" fmla="*/ 2593 w 10000"/>
              <a:gd name="connsiteY3" fmla="*/ 9608 h 9902"/>
              <a:gd name="connsiteX4" fmla="*/ 2963 w 10000"/>
              <a:gd name="connsiteY4" fmla="*/ 9118 h 9902"/>
              <a:gd name="connsiteX5" fmla="*/ 3519 w 10000"/>
              <a:gd name="connsiteY5" fmla="*/ 8480 h 9902"/>
              <a:gd name="connsiteX6" fmla="*/ 4074 w 10000"/>
              <a:gd name="connsiteY6" fmla="*/ 7745 h 9902"/>
              <a:gd name="connsiteX7" fmla="*/ 4630 w 10000"/>
              <a:gd name="connsiteY7" fmla="*/ 6912 h 9902"/>
              <a:gd name="connsiteX8" fmla="*/ 5000 w 10000"/>
              <a:gd name="connsiteY8" fmla="*/ 5882 h 9902"/>
              <a:gd name="connsiteX9" fmla="*/ 5556 w 10000"/>
              <a:gd name="connsiteY9" fmla="*/ 4853 h 9902"/>
              <a:gd name="connsiteX10" fmla="*/ 6111 w 10000"/>
              <a:gd name="connsiteY10" fmla="*/ 3775 h 9902"/>
              <a:gd name="connsiteX11" fmla="*/ 6481 w 10000"/>
              <a:gd name="connsiteY11" fmla="*/ 2941 h 9902"/>
              <a:gd name="connsiteX12" fmla="*/ 7037 w 10000"/>
              <a:gd name="connsiteY12" fmla="*/ 2108 h 9902"/>
              <a:gd name="connsiteX13" fmla="*/ 7593 w 10000"/>
              <a:gd name="connsiteY13" fmla="*/ 1373 h 9902"/>
              <a:gd name="connsiteX14" fmla="*/ 8148 w 10000"/>
              <a:gd name="connsiteY14" fmla="*/ 833 h 9902"/>
              <a:gd name="connsiteX15" fmla="*/ 8519 w 10000"/>
              <a:gd name="connsiteY15" fmla="*/ 392 h 9902"/>
              <a:gd name="connsiteX16" fmla="*/ 9074 w 10000"/>
              <a:gd name="connsiteY16" fmla="*/ 98 h 9902"/>
              <a:gd name="connsiteX17" fmla="*/ 9630 w 10000"/>
              <a:gd name="connsiteY17" fmla="*/ 0 h 9902"/>
              <a:gd name="connsiteX18" fmla="*/ 10000 w 10000"/>
              <a:gd name="connsiteY18" fmla="*/ 98 h 9902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148 w 10000"/>
              <a:gd name="connsiteY14" fmla="*/ 841 h 10000"/>
              <a:gd name="connsiteX15" fmla="*/ 8519 w 10000"/>
              <a:gd name="connsiteY15" fmla="*/ 396 h 10000"/>
              <a:gd name="connsiteX16" fmla="*/ 8772 w 10000"/>
              <a:gd name="connsiteY16" fmla="*/ 315 h 10000"/>
              <a:gd name="connsiteX17" fmla="*/ 9630 w 10000"/>
              <a:gd name="connsiteY17" fmla="*/ 0 h 10000"/>
              <a:gd name="connsiteX18" fmla="*/ 10000 w 10000"/>
              <a:gd name="connsiteY18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148 w 10000"/>
              <a:gd name="connsiteY14" fmla="*/ 841 h 10000"/>
              <a:gd name="connsiteX15" fmla="*/ 8519 w 10000"/>
              <a:gd name="connsiteY15" fmla="*/ 396 h 10000"/>
              <a:gd name="connsiteX16" fmla="*/ 9630 w 10000"/>
              <a:gd name="connsiteY16" fmla="*/ 0 h 10000"/>
              <a:gd name="connsiteX17" fmla="*/ 10000 w 10000"/>
              <a:gd name="connsiteY17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148 w 10000"/>
              <a:gd name="connsiteY14" fmla="*/ 841 h 10000"/>
              <a:gd name="connsiteX15" fmla="*/ 8519 w 10000"/>
              <a:gd name="connsiteY15" fmla="*/ 396 h 10000"/>
              <a:gd name="connsiteX16" fmla="*/ 9630 w 10000"/>
              <a:gd name="connsiteY16" fmla="*/ 0 h 10000"/>
              <a:gd name="connsiteX17" fmla="*/ 10000 w 10000"/>
              <a:gd name="connsiteY17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519 w 10000"/>
              <a:gd name="connsiteY14" fmla="*/ 396 h 10000"/>
              <a:gd name="connsiteX15" fmla="*/ 9630 w 10000"/>
              <a:gd name="connsiteY15" fmla="*/ 0 h 10000"/>
              <a:gd name="connsiteX16" fmla="*/ 10000 w 10000"/>
              <a:gd name="connsiteY16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519 w 10000"/>
              <a:gd name="connsiteY14" fmla="*/ 396 h 10000"/>
              <a:gd name="connsiteX15" fmla="*/ 9630 w 10000"/>
              <a:gd name="connsiteY15" fmla="*/ 0 h 10000"/>
              <a:gd name="connsiteX16" fmla="*/ 10000 w 10000"/>
              <a:gd name="connsiteY16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519 w 10000"/>
              <a:gd name="connsiteY14" fmla="*/ 396 h 10000"/>
              <a:gd name="connsiteX15" fmla="*/ 9630 w 10000"/>
              <a:gd name="connsiteY15" fmla="*/ 0 h 10000"/>
              <a:gd name="connsiteX16" fmla="*/ 10000 w 10000"/>
              <a:gd name="connsiteY16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8519 w 10000"/>
              <a:gd name="connsiteY13" fmla="*/ 396 h 10000"/>
              <a:gd name="connsiteX14" fmla="*/ 9630 w 10000"/>
              <a:gd name="connsiteY14" fmla="*/ 0 h 10000"/>
              <a:gd name="connsiteX15" fmla="*/ 10000 w 10000"/>
              <a:gd name="connsiteY15" fmla="*/ 99 h 10000"/>
              <a:gd name="connsiteX0" fmla="*/ 0 w 10705"/>
              <a:gd name="connsiteY0" fmla="*/ 9159 h 10000"/>
              <a:gd name="connsiteX1" fmla="*/ 556 w 10705"/>
              <a:gd name="connsiteY1" fmla="*/ 9703 h 10000"/>
              <a:gd name="connsiteX2" fmla="*/ 1111 w 10705"/>
              <a:gd name="connsiteY2" fmla="*/ 10000 h 10000"/>
              <a:gd name="connsiteX3" fmla="*/ 2593 w 10705"/>
              <a:gd name="connsiteY3" fmla="*/ 9703 h 10000"/>
              <a:gd name="connsiteX4" fmla="*/ 2963 w 10705"/>
              <a:gd name="connsiteY4" fmla="*/ 9208 h 10000"/>
              <a:gd name="connsiteX5" fmla="*/ 3519 w 10705"/>
              <a:gd name="connsiteY5" fmla="*/ 8564 h 10000"/>
              <a:gd name="connsiteX6" fmla="*/ 4074 w 10705"/>
              <a:gd name="connsiteY6" fmla="*/ 7822 h 10000"/>
              <a:gd name="connsiteX7" fmla="*/ 4630 w 10705"/>
              <a:gd name="connsiteY7" fmla="*/ 6980 h 10000"/>
              <a:gd name="connsiteX8" fmla="*/ 5000 w 10705"/>
              <a:gd name="connsiteY8" fmla="*/ 5940 h 10000"/>
              <a:gd name="connsiteX9" fmla="*/ 5556 w 10705"/>
              <a:gd name="connsiteY9" fmla="*/ 4901 h 10000"/>
              <a:gd name="connsiteX10" fmla="*/ 6111 w 10705"/>
              <a:gd name="connsiteY10" fmla="*/ 3812 h 10000"/>
              <a:gd name="connsiteX11" fmla="*/ 6481 w 10705"/>
              <a:gd name="connsiteY11" fmla="*/ 2970 h 10000"/>
              <a:gd name="connsiteX12" fmla="*/ 7037 w 10705"/>
              <a:gd name="connsiteY12" fmla="*/ 2129 h 10000"/>
              <a:gd name="connsiteX13" fmla="*/ 8519 w 10705"/>
              <a:gd name="connsiteY13" fmla="*/ 396 h 10000"/>
              <a:gd name="connsiteX14" fmla="*/ 9630 w 10705"/>
              <a:gd name="connsiteY14" fmla="*/ 0 h 10000"/>
              <a:gd name="connsiteX15" fmla="*/ 10705 w 10705"/>
              <a:gd name="connsiteY15" fmla="*/ 748 h 10000"/>
              <a:gd name="connsiteX0" fmla="*/ 0 w 10705"/>
              <a:gd name="connsiteY0" fmla="*/ 9159 h 10027"/>
              <a:gd name="connsiteX1" fmla="*/ 556 w 10705"/>
              <a:gd name="connsiteY1" fmla="*/ 9703 h 10027"/>
              <a:gd name="connsiteX2" fmla="*/ 1111 w 10705"/>
              <a:gd name="connsiteY2" fmla="*/ 10000 h 10027"/>
              <a:gd name="connsiteX3" fmla="*/ 2845 w 10705"/>
              <a:gd name="connsiteY3" fmla="*/ 10027 h 10027"/>
              <a:gd name="connsiteX4" fmla="*/ 2963 w 10705"/>
              <a:gd name="connsiteY4" fmla="*/ 9208 h 10027"/>
              <a:gd name="connsiteX5" fmla="*/ 3519 w 10705"/>
              <a:gd name="connsiteY5" fmla="*/ 8564 h 10027"/>
              <a:gd name="connsiteX6" fmla="*/ 4074 w 10705"/>
              <a:gd name="connsiteY6" fmla="*/ 7822 h 10027"/>
              <a:gd name="connsiteX7" fmla="*/ 4630 w 10705"/>
              <a:gd name="connsiteY7" fmla="*/ 6980 h 10027"/>
              <a:gd name="connsiteX8" fmla="*/ 5000 w 10705"/>
              <a:gd name="connsiteY8" fmla="*/ 5940 h 10027"/>
              <a:gd name="connsiteX9" fmla="*/ 5556 w 10705"/>
              <a:gd name="connsiteY9" fmla="*/ 4901 h 10027"/>
              <a:gd name="connsiteX10" fmla="*/ 6111 w 10705"/>
              <a:gd name="connsiteY10" fmla="*/ 3812 h 10027"/>
              <a:gd name="connsiteX11" fmla="*/ 6481 w 10705"/>
              <a:gd name="connsiteY11" fmla="*/ 2970 h 10027"/>
              <a:gd name="connsiteX12" fmla="*/ 7037 w 10705"/>
              <a:gd name="connsiteY12" fmla="*/ 2129 h 10027"/>
              <a:gd name="connsiteX13" fmla="*/ 8519 w 10705"/>
              <a:gd name="connsiteY13" fmla="*/ 396 h 10027"/>
              <a:gd name="connsiteX14" fmla="*/ 9630 w 10705"/>
              <a:gd name="connsiteY14" fmla="*/ 0 h 10027"/>
              <a:gd name="connsiteX15" fmla="*/ 10705 w 10705"/>
              <a:gd name="connsiteY15" fmla="*/ 748 h 10027"/>
              <a:gd name="connsiteX0" fmla="*/ 0 w 10705"/>
              <a:gd name="connsiteY0" fmla="*/ 9159 h 10027"/>
              <a:gd name="connsiteX1" fmla="*/ 556 w 10705"/>
              <a:gd name="connsiteY1" fmla="*/ 9703 h 10027"/>
              <a:gd name="connsiteX2" fmla="*/ 1111 w 10705"/>
              <a:gd name="connsiteY2" fmla="*/ 10000 h 10027"/>
              <a:gd name="connsiteX3" fmla="*/ 2845 w 10705"/>
              <a:gd name="connsiteY3" fmla="*/ 10027 h 10027"/>
              <a:gd name="connsiteX4" fmla="*/ 2963 w 10705"/>
              <a:gd name="connsiteY4" fmla="*/ 9208 h 10027"/>
              <a:gd name="connsiteX5" fmla="*/ 3519 w 10705"/>
              <a:gd name="connsiteY5" fmla="*/ 8564 h 10027"/>
              <a:gd name="connsiteX6" fmla="*/ 4074 w 10705"/>
              <a:gd name="connsiteY6" fmla="*/ 7822 h 10027"/>
              <a:gd name="connsiteX7" fmla="*/ 4630 w 10705"/>
              <a:gd name="connsiteY7" fmla="*/ 6980 h 10027"/>
              <a:gd name="connsiteX8" fmla="*/ 5000 w 10705"/>
              <a:gd name="connsiteY8" fmla="*/ 5940 h 10027"/>
              <a:gd name="connsiteX9" fmla="*/ 5556 w 10705"/>
              <a:gd name="connsiteY9" fmla="*/ 4901 h 10027"/>
              <a:gd name="connsiteX10" fmla="*/ 6111 w 10705"/>
              <a:gd name="connsiteY10" fmla="*/ 3812 h 10027"/>
              <a:gd name="connsiteX11" fmla="*/ 6481 w 10705"/>
              <a:gd name="connsiteY11" fmla="*/ 2970 h 10027"/>
              <a:gd name="connsiteX12" fmla="*/ 7037 w 10705"/>
              <a:gd name="connsiteY12" fmla="*/ 2129 h 10027"/>
              <a:gd name="connsiteX13" fmla="*/ 8519 w 10705"/>
              <a:gd name="connsiteY13" fmla="*/ 396 h 10027"/>
              <a:gd name="connsiteX14" fmla="*/ 9630 w 10705"/>
              <a:gd name="connsiteY14" fmla="*/ 0 h 10027"/>
              <a:gd name="connsiteX15" fmla="*/ 10705 w 10705"/>
              <a:gd name="connsiteY15" fmla="*/ 748 h 10027"/>
              <a:gd name="connsiteX0" fmla="*/ 0 w 10705"/>
              <a:gd name="connsiteY0" fmla="*/ 9159 h 10027"/>
              <a:gd name="connsiteX1" fmla="*/ 556 w 10705"/>
              <a:gd name="connsiteY1" fmla="*/ 9703 h 10027"/>
              <a:gd name="connsiteX2" fmla="*/ 1111 w 10705"/>
              <a:gd name="connsiteY2" fmla="*/ 10000 h 10027"/>
              <a:gd name="connsiteX3" fmla="*/ 2845 w 10705"/>
              <a:gd name="connsiteY3" fmla="*/ 10027 h 10027"/>
              <a:gd name="connsiteX4" fmla="*/ 2963 w 10705"/>
              <a:gd name="connsiteY4" fmla="*/ 9208 h 10027"/>
              <a:gd name="connsiteX5" fmla="*/ 3519 w 10705"/>
              <a:gd name="connsiteY5" fmla="*/ 8564 h 10027"/>
              <a:gd name="connsiteX6" fmla="*/ 4074 w 10705"/>
              <a:gd name="connsiteY6" fmla="*/ 7822 h 10027"/>
              <a:gd name="connsiteX7" fmla="*/ 4630 w 10705"/>
              <a:gd name="connsiteY7" fmla="*/ 6980 h 10027"/>
              <a:gd name="connsiteX8" fmla="*/ 5000 w 10705"/>
              <a:gd name="connsiteY8" fmla="*/ 5940 h 10027"/>
              <a:gd name="connsiteX9" fmla="*/ 5556 w 10705"/>
              <a:gd name="connsiteY9" fmla="*/ 4901 h 10027"/>
              <a:gd name="connsiteX10" fmla="*/ 6111 w 10705"/>
              <a:gd name="connsiteY10" fmla="*/ 3812 h 10027"/>
              <a:gd name="connsiteX11" fmla="*/ 6481 w 10705"/>
              <a:gd name="connsiteY11" fmla="*/ 2970 h 10027"/>
              <a:gd name="connsiteX12" fmla="*/ 7037 w 10705"/>
              <a:gd name="connsiteY12" fmla="*/ 2129 h 10027"/>
              <a:gd name="connsiteX13" fmla="*/ 8519 w 10705"/>
              <a:gd name="connsiteY13" fmla="*/ 396 h 10027"/>
              <a:gd name="connsiteX14" fmla="*/ 9630 w 10705"/>
              <a:gd name="connsiteY14" fmla="*/ 0 h 10027"/>
              <a:gd name="connsiteX15" fmla="*/ 10705 w 10705"/>
              <a:gd name="connsiteY15" fmla="*/ 748 h 10027"/>
              <a:gd name="connsiteX0" fmla="*/ 0 w 10705"/>
              <a:gd name="connsiteY0" fmla="*/ 9159 h 10027"/>
              <a:gd name="connsiteX1" fmla="*/ 556 w 10705"/>
              <a:gd name="connsiteY1" fmla="*/ 9703 h 10027"/>
              <a:gd name="connsiteX2" fmla="*/ 1111 w 10705"/>
              <a:gd name="connsiteY2" fmla="*/ 10000 h 10027"/>
              <a:gd name="connsiteX3" fmla="*/ 2845 w 10705"/>
              <a:gd name="connsiteY3" fmla="*/ 10027 h 10027"/>
              <a:gd name="connsiteX4" fmla="*/ 3519 w 10705"/>
              <a:gd name="connsiteY4" fmla="*/ 8564 h 10027"/>
              <a:gd name="connsiteX5" fmla="*/ 4074 w 10705"/>
              <a:gd name="connsiteY5" fmla="*/ 7822 h 10027"/>
              <a:gd name="connsiteX6" fmla="*/ 4630 w 10705"/>
              <a:gd name="connsiteY6" fmla="*/ 6980 h 10027"/>
              <a:gd name="connsiteX7" fmla="*/ 5000 w 10705"/>
              <a:gd name="connsiteY7" fmla="*/ 5940 h 10027"/>
              <a:gd name="connsiteX8" fmla="*/ 5556 w 10705"/>
              <a:gd name="connsiteY8" fmla="*/ 4901 h 10027"/>
              <a:gd name="connsiteX9" fmla="*/ 6111 w 10705"/>
              <a:gd name="connsiteY9" fmla="*/ 3812 h 10027"/>
              <a:gd name="connsiteX10" fmla="*/ 6481 w 10705"/>
              <a:gd name="connsiteY10" fmla="*/ 2970 h 10027"/>
              <a:gd name="connsiteX11" fmla="*/ 7037 w 10705"/>
              <a:gd name="connsiteY11" fmla="*/ 2129 h 10027"/>
              <a:gd name="connsiteX12" fmla="*/ 8519 w 10705"/>
              <a:gd name="connsiteY12" fmla="*/ 396 h 10027"/>
              <a:gd name="connsiteX13" fmla="*/ 9630 w 10705"/>
              <a:gd name="connsiteY13" fmla="*/ 0 h 10027"/>
              <a:gd name="connsiteX14" fmla="*/ 10705 w 10705"/>
              <a:gd name="connsiteY14" fmla="*/ 748 h 10027"/>
              <a:gd name="connsiteX0" fmla="*/ 0 w 10705"/>
              <a:gd name="connsiteY0" fmla="*/ 8763 h 9631"/>
              <a:gd name="connsiteX1" fmla="*/ 556 w 10705"/>
              <a:gd name="connsiteY1" fmla="*/ 9307 h 9631"/>
              <a:gd name="connsiteX2" fmla="*/ 1111 w 10705"/>
              <a:gd name="connsiteY2" fmla="*/ 9604 h 9631"/>
              <a:gd name="connsiteX3" fmla="*/ 2845 w 10705"/>
              <a:gd name="connsiteY3" fmla="*/ 9631 h 9631"/>
              <a:gd name="connsiteX4" fmla="*/ 3519 w 10705"/>
              <a:gd name="connsiteY4" fmla="*/ 8168 h 9631"/>
              <a:gd name="connsiteX5" fmla="*/ 4074 w 10705"/>
              <a:gd name="connsiteY5" fmla="*/ 7426 h 9631"/>
              <a:gd name="connsiteX6" fmla="*/ 4630 w 10705"/>
              <a:gd name="connsiteY6" fmla="*/ 6584 h 9631"/>
              <a:gd name="connsiteX7" fmla="*/ 5000 w 10705"/>
              <a:gd name="connsiteY7" fmla="*/ 5544 h 9631"/>
              <a:gd name="connsiteX8" fmla="*/ 5556 w 10705"/>
              <a:gd name="connsiteY8" fmla="*/ 4505 h 9631"/>
              <a:gd name="connsiteX9" fmla="*/ 6111 w 10705"/>
              <a:gd name="connsiteY9" fmla="*/ 3416 h 9631"/>
              <a:gd name="connsiteX10" fmla="*/ 6481 w 10705"/>
              <a:gd name="connsiteY10" fmla="*/ 2574 h 9631"/>
              <a:gd name="connsiteX11" fmla="*/ 7037 w 10705"/>
              <a:gd name="connsiteY11" fmla="*/ 1733 h 9631"/>
              <a:gd name="connsiteX12" fmla="*/ 8519 w 10705"/>
              <a:gd name="connsiteY12" fmla="*/ 0 h 9631"/>
              <a:gd name="connsiteX13" fmla="*/ 10705 w 10705"/>
              <a:gd name="connsiteY13" fmla="*/ 352 h 9631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190 w 10000"/>
              <a:gd name="connsiteY8" fmla="*/ 5037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6054 w 10000"/>
              <a:gd name="connsiteY9" fmla="*/ 3032 h 10359"/>
              <a:gd name="connsiteX10" fmla="*/ 6574 w 10000"/>
              <a:gd name="connsiteY10" fmla="*/ 2158 h 10359"/>
              <a:gd name="connsiteX11" fmla="*/ 7205 w 10000"/>
              <a:gd name="connsiteY11" fmla="*/ 0 h 10359"/>
              <a:gd name="connsiteX12" fmla="*/ 10000 w 10000"/>
              <a:gd name="connsiteY12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6574 w 10000"/>
              <a:gd name="connsiteY9" fmla="*/ 2158 h 10359"/>
              <a:gd name="connsiteX10" fmla="*/ 7205 w 10000"/>
              <a:gd name="connsiteY10" fmla="*/ 0 h 10359"/>
              <a:gd name="connsiteX11" fmla="*/ 10000 w 10000"/>
              <a:gd name="connsiteY11" fmla="*/ 724 h 1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359">
                <a:moveTo>
                  <a:pt x="0" y="9458"/>
                </a:moveTo>
                <a:lnTo>
                  <a:pt x="519" y="10023"/>
                </a:lnTo>
                <a:lnTo>
                  <a:pt x="1038" y="10331"/>
                </a:lnTo>
                <a:lnTo>
                  <a:pt x="2658" y="10359"/>
                </a:lnTo>
                <a:cubicBezTo>
                  <a:pt x="3032" y="10111"/>
                  <a:pt x="3096" y="9222"/>
                  <a:pt x="3287" y="8840"/>
                </a:cubicBezTo>
                <a:lnTo>
                  <a:pt x="3806" y="8070"/>
                </a:lnTo>
                <a:lnTo>
                  <a:pt x="4325" y="7195"/>
                </a:lnTo>
                <a:lnTo>
                  <a:pt x="4671" y="6115"/>
                </a:lnTo>
                <a:lnTo>
                  <a:pt x="5943" y="5396"/>
                </a:lnTo>
                <a:lnTo>
                  <a:pt x="6574" y="2158"/>
                </a:lnTo>
                <a:lnTo>
                  <a:pt x="7205" y="0"/>
                </a:lnTo>
                <a:lnTo>
                  <a:pt x="10000" y="724"/>
                </a:lnTo>
              </a:path>
            </a:pathLst>
          </a:custGeom>
          <a:noFill/>
          <a:ln w="76200">
            <a:solidFill>
              <a:srgbClr val="00B0F0">
                <a:alpha val="52000"/>
              </a:srgb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" name="Freeform 76"/>
          <p:cNvSpPr>
            <a:spLocks/>
          </p:cNvSpPr>
          <p:nvPr/>
        </p:nvSpPr>
        <p:spPr bwMode="auto">
          <a:xfrm>
            <a:off x="2226233" y="4403686"/>
            <a:ext cx="1012385" cy="878931"/>
          </a:xfrm>
          <a:custGeom>
            <a:avLst/>
            <a:gdLst>
              <a:gd name="connsiteX0" fmla="*/ 0 w 10000"/>
              <a:gd name="connsiteY0" fmla="*/ 9069 h 10384"/>
              <a:gd name="connsiteX1" fmla="*/ 556 w 10000"/>
              <a:gd name="connsiteY1" fmla="*/ 9608 h 10384"/>
              <a:gd name="connsiteX2" fmla="*/ 1111 w 10000"/>
              <a:gd name="connsiteY2" fmla="*/ 9902 h 10384"/>
              <a:gd name="connsiteX3" fmla="*/ 1481 w 10000"/>
              <a:gd name="connsiteY3" fmla="*/ 10000 h 10384"/>
              <a:gd name="connsiteX4" fmla="*/ 2087 w 10000"/>
              <a:gd name="connsiteY4" fmla="*/ 10384 h 10384"/>
              <a:gd name="connsiteX5" fmla="*/ 2593 w 10000"/>
              <a:gd name="connsiteY5" fmla="*/ 9608 h 10384"/>
              <a:gd name="connsiteX6" fmla="*/ 2963 w 10000"/>
              <a:gd name="connsiteY6" fmla="*/ 9118 h 10384"/>
              <a:gd name="connsiteX7" fmla="*/ 3519 w 10000"/>
              <a:gd name="connsiteY7" fmla="*/ 8480 h 10384"/>
              <a:gd name="connsiteX8" fmla="*/ 4074 w 10000"/>
              <a:gd name="connsiteY8" fmla="*/ 7745 h 10384"/>
              <a:gd name="connsiteX9" fmla="*/ 4630 w 10000"/>
              <a:gd name="connsiteY9" fmla="*/ 6912 h 10384"/>
              <a:gd name="connsiteX10" fmla="*/ 5000 w 10000"/>
              <a:gd name="connsiteY10" fmla="*/ 5882 h 10384"/>
              <a:gd name="connsiteX11" fmla="*/ 5556 w 10000"/>
              <a:gd name="connsiteY11" fmla="*/ 4853 h 10384"/>
              <a:gd name="connsiteX12" fmla="*/ 6111 w 10000"/>
              <a:gd name="connsiteY12" fmla="*/ 3775 h 10384"/>
              <a:gd name="connsiteX13" fmla="*/ 6481 w 10000"/>
              <a:gd name="connsiteY13" fmla="*/ 2941 h 10384"/>
              <a:gd name="connsiteX14" fmla="*/ 7037 w 10000"/>
              <a:gd name="connsiteY14" fmla="*/ 2108 h 10384"/>
              <a:gd name="connsiteX15" fmla="*/ 7593 w 10000"/>
              <a:gd name="connsiteY15" fmla="*/ 1373 h 10384"/>
              <a:gd name="connsiteX16" fmla="*/ 8148 w 10000"/>
              <a:gd name="connsiteY16" fmla="*/ 833 h 10384"/>
              <a:gd name="connsiteX17" fmla="*/ 8519 w 10000"/>
              <a:gd name="connsiteY17" fmla="*/ 392 h 10384"/>
              <a:gd name="connsiteX18" fmla="*/ 9074 w 10000"/>
              <a:gd name="connsiteY18" fmla="*/ 98 h 10384"/>
              <a:gd name="connsiteX19" fmla="*/ 9630 w 10000"/>
              <a:gd name="connsiteY19" fmla="*/ 0 h 10384"/>
              <a:gd name="connsiteX20" fmla="*/ 10000 w 10000"/>
              <a:gd name="connsiteY20" fmla="*/ 98 h 10384"/>
              <a:gd name="connsiteX0" fmla="*/ 0 w 10000"/>
              <a:gd name="connsiteY0" fmla="*/ 9069 h 10384"/>
              <a:gd name="connsiteX1" fmla="*/ 556 w 10000"/>
              <a:gd name="connsiteY1" fmla="*/ 9608 h 10384"/>
              <a:gd name="connsiteX2" fmla="*/ 1111 w 10000"/>
              <a:gd name="connsiteY2" fmla="*/ 9902 h 10384"/>
              <a:gd name="connsiteX3" fmla="*/ 1481 w 10000"/>
              <a:gd name="connsiteY3" fmla="*/ 10000 h 10384"/>
              <a:gd name="connsiteX4" fmla="*/ 2087 w 10000"/>
              <a:gd name="connsiteY4" fmla="*/ 10384 h 10384"/>
              <a:gd name="connsiteX5" fmla="*/ 2593 w 10000"/>
              <a:gd name="connsiteY5" fmla="*/ 9608 h 10384"/>
              <a:gd name="connsiteX6" fmla="*/ 2963 w 10000"/>
              <a:gd name="connsiteY6" fmla="*/ 9118 h 10384"/>
              <a:gd name="connsiteX7" fmla="*/ 3519 w 10000"/>
              <a:gd name="connsiteY7" fmla="*/ 8480 h 10384"/>
              <a:gd name="connsiteX8" fmla="*/ 4074 w 10000"/>
              <a:gd name="connsiteY8" fmla="*/ 7745 h 10384"/>
              <a:gd name="connsiteX9" fmla="*/ 4630 w 10000"/>
              <a:gd name="connsiteY9" fmla="*/ 6912 h 10384"/>
              <a:gd name="connsiteX10" fmla="*/ 5000 w 10000"/>
              <a:gd name="connsiteY10" fmla="*/ 5882 h 10384"/>
              <a:gd name="connsiteX11" fmla="*/ 5556 w 10000"/>
              <a:gd name="connsiteY11" fmla="*/ 4853 h 10384"/>
              <a:gd name="connsiteX12" fmla="*/ 6111 w 10000"/>
              <a:gd name="connsiteY12" fmla="*/ 3775 h 10384"/>
              <a:gd name="connsiteX13" fmla="*/ 6481 w 10000"/>
              <a:gd name="connsiteY13" fmla="*/ 2941 h 10384"/>
              <a:gd name="connsiteX14" fmla="*/ 7037 w 10000"/>
              <a:gd name="connsiteY14" fmla="*/ 2108 h 10384"/>
              <a:gd name="connsiteX15" fmla="*/ 7593 w 10000"/>
              <a:gd name="connsiteY15" fmla="*/ 1373 h 10384"/>
              <a:gd name="connsiteX16" fmla="*/ 8148 w 10000"/>
              <a:gd name="connsiteY16" fmla="*/ 833 h 10384"/>
              <a:gd name="connsiteX17" fmla="*/ 8519 w 10000"/>
              <a:gd name="connsiteY17" fmla="*/ 392 h 10384"/>
              <a:gd name="connsiteX18" fmla="*/ 9074 w 10000"/>
              <a:gd name="connsiteY18" fmla="*/ 98 h 10384"/>
              <a:gd name="connsiteX19" fmla="*/ 9630 w 10000"/>
              <a:gd name="connsiteY19" fmla="*/ 0 h 10384"/>
              <a:gd name="connsiteX20" fmla="*/ 10000 w 10000"/>
              <a:gd name="connsiteY20" fmla="*/ 98 h 10384"/>
              <a:gd name="connsiteX0" fmla="*/ 0 w 10000"/>
              <a:gd name="connsiteY0" fmla="*/ 9069 h 10000"/>
              <a:gd name="connsiteX1" fmla="*/ 556 w 10000"/>
              <a:gd name="connsiteY1" fmla="*/ 9608 h 10000"/>
              <a:gd name="connsiteX2" fmla="*/ 1111 w 10000"/>
              <a:gd name="connsiteY2" fmla="*/ 9902 h 10000"/>
              <a:gd name="connsiteX3" fmla="*/ 1481 w 10000"/>
              <a:gd name="connsiteY3" fmla="*/ 10000 h 10000"/>
              <a:gd name="connsiteX4" fmla="*/ 2593 w 10000"/>
              <a:gd name="connsiteY4" fmla="*/ 9608 h 10000"/>
              <a:gd name="connsiteX5" fmla="*/ 2963 w 10000"/>
              <a:gd name="connsiteY5" fmla="*/ 9118 h 10000"/>
              <a:gd name="connsiteX6" fmla="*/ 3519 w 10000"/>
              <a:gd name="connsiteY6" fmla="*/ 8480 h 10000"/>
              <a:gd name="connsiteX7" fmla="*/ 4074 w 10000"/>
              <a:gd name="connsiteY7" fmla="*/ 7745 h 10000"/>
              <a:gd name="connsiteX8" fmla="*/ 4630 w 10000"/>
              <a:gd name="connsiteY8" fmla="*/ 6912 h 10000"/>
              <a:gd name="connsiteX9" fmla="*/ 5000 w 10000"/>
              <a:gd name="connsiteY9" fmla="*/ 5882 h 10000"/>
              <a:gd name="connsiteX10" fmla="*/ 5556 w 10000"/>
              <a:gd name="connsiteY10" fmla="*/ 4853 h 10000"/>
              <a:gd name="connsiteX11" fmla="*/ 6111 w 10000"/>
              <a:gd name="connsiteY11" fmla="*/ 3775 h 10000"/>
              <a:gd name="connsiteX12" fmla="*/ 6481 w 10000"/>
              <a:gd name="connsiteY12" fmla="*/ 2941 h 10000"/>
              <a:gd name="connsiteX13" fmla="*/ 7037 w 10000"/>
              <a:gd name="connsiteY13" fmla="*/ 2108 h 10000"/>
              <a:gd name="connsiteX14" fmla="*/ 7593 w 10000"/>
              <a:gd name="connsiteY14" fmla="*/ 1373 h 10000"/>
              <a:gd name="connsiteX15" fmla="*/ 8148 w 10000"/>
              <a:gd name="connsiteY15" fmla="*/ 833 h 10000"/>
              <a:gd name="connsiteX16" fmla="*/ 8519 w 10000"/>
              <a:gd name="connsiteY16" fmla="*/ 392 h 10000"/>
              <a:gd name="connsiteX17" fmla="*/ 9074 w 10000"/>
              <a:gd name="connsiteY17" fmla="*/ 98 h 10000"/>
              <a:gd name="connsiteX18" fmla="*/ 9630 w 10000"/>
              <a:gd name="connsiteY18" fmla="*/ 0 h 10000"/>
              <a:gd name="connsiteX19" fmla="*/ 10000 w 10000"/>
              <a:gd name="connsiteY19" fmla="*/ 98 h 10000"/>
              <a:gd name="connsiteX0" fmla="*/ 0 w 10000"/>
              <a:gd name="connsiteY0" fmla="*/ 9069 h 10000"/>
              <a:gd name="connsiteX1" fmla="*/ 556 w 10000"/>
              <a:gd name="connsiteY1" fmla="*/ 9608 h 10000"/>
              <a:gd name="connsiteX2" fmla="*/ 1111 w 10000"/>
              <a:gd name="connsiteY2" fmla="*/ 9902 h 10000"/>
              <a:gd name="connsiteX3" fmla="*/ 1481 w 10000"/>
              <a:gd name="connsiteY3" fmla="*/ 10000 h 10000"/>
              <a:gd name="connsiteX4" fmla="*/ 2593 w 10000"/>
              <a:gd name="connsiteY4" fmla="*/ 9608 h 10000"/>
              <a:gd name="connsiteX5" fmla="*/ 2963 w 10000"/>
              <a:gd name="connsiteY5" fmla="*/ 9118 h 10000"/>
              <a:gd name="connsiteX6" fmla="*/ 3519 w 10000"/>
              <a:gd name="connsiteY6" fmla="*/ 8480 h 10000"/>
              <a:gd name="connsiteX7" fmla="*/ 4074 w 10000"/>
              <a:gd name="connsiteY7" fmla="*/ 7745 h 10000"/>
              <a:gd name="connsiteX8" fmla="*/ 4630 w 10000"/>
              <a:gd name="connsiteY8" fmla="*/ 6912 h 10000"/>
              <a:gd name="connsiteX9" fmla="*/ 5000 w 10000"/>
              <a:gd name="connsiteY9" fmla="*/ 5882 h 10000"/>
              <a:gd name="connsiteX10" fmla="*/ 5556 w 10000"/>
              <a:gd name="connsiteY10" fmla="*/ 4853 h 10000"/>
              <a:gd name="connsiteX11" fmla="*/ 6111 w 10000"/>
              <a:gd name="connsiteY11" fmla="*/ 3775 h 10000"/>
              <a:gd name="connsiteX12" fmla="*/ 6481 w 10000"/>
              <a:gd name="connsiteY12" fmla="*/ 2941 h 10000"/>
              <a:gd name="connsiteX13" fmla="*/ 7037 w 10000"/>
              <a:gd name="connsiteY13" fmla="*/ 2108 h 10000"/>
              <a:gd name="connsiteX14" fmla="*/ 7593 w 10000"/>
              <a:gd name="connsiteY14" fmla="*/ 1373 h 10000"/>
              <a:gd name="connsiteX15" fmla="*/ 8148 w 10000"/>
              <a:gd name="connsiteY15" fmla="*/ 833 h 10000"/>
              <a:gd name="connsiteX16" fmla="*/ 8519 w 10000"/>
              <a:gd name="connsiteY16" fmla="*/ 392 h 10000"/>
              <a:gd name="connsiteX17" fmla="*/ 9074 w 10000"/>
              <a:gd name="connsiteY17" fmla="*/ 98 h 10000"/>
              <a:gd name="connsiteX18" fmla="*/ 9630 w 10000"/>
              <a:gd name="connsiteY18" fmla="*/ 0 h 10000"/>
              <a:gd name="connsiteX19" fmla="*/ 10000 w 10000"/>
              <a:gd name="connsiteY19" fmla="*/ 98 h 10000"/>
              <a:gd name="connsiteX0" fmla="*/ 0 w 10000"/>
              <a:gd name="connsiteY0" fmla="*/ 9069 h 10000"/>
              <a:gd name="connsiteX1" fmla="*/ 556 w 10000"/>
              <a:gd name="connsiteY1" fmla="*/ 9608 h 10000"/>
              <a:gd name="connsiteX2" fmla="*/ 1111 w 10000"/>
              <a:gd name="connsiteY2" fmla="*/ 9902 h 10000"/>
              <a:gd name="connsiteX3" fmla="*/ 1481 w 10000"/>
              <a:gd name="connsiteY3" fmla="*/ 10000 h 10000"/>
              <a:gd name="connsiteX4" fmla="*/ 2593 w 10000"/>
              <a:gd name="connsiteY4" fmla="*/ 9608 h 10000"/>
              <a:gd name="connsiteX5" fmla="*/ 2963 w 10000"/>
              <a:gd name="connsiteY5" fmla="*/ 9118 h 10000"/>
              <a:gd name="connsiteX6" fmla="*/ 3519 w 10000"/>
              <a:gd name="connsiteY6" fmla="*/ 8480 h 10000"/>
              <a:gd name="connsiteX7" fmla="*/ 4074 w 10000"/>
              <a:gd name="connsiteY7" fmla="*/ 7745 h 10000"/>
              <a:gd name="connsiteX8" fmla="*/ 4630 w 10000"/>
              <a:gd name="connsiteY8" fmla="*/ 6912 h 10000"/>
              <a:gd name="connsiteX9" fmla="*/ 5000 w 10000"/>
              <a:gd name="connsiteY9" fmla="*/ 5882 h 10000"/>
              <a:gd name="connsiteX10" fmla="*/ 5556 w 10000"/>
              <a:gd name="connsiteY10" fmla="*/ 4853 h 10000"/>
              <a:gd name="connsiteX11" fmla="*/ 6111 w 10000"/>
              <a:gd name="connsiteY11" fmla="*/ 3775 h 10000"/>
              <a:gd name="connsiteX12" fmla="*/ 6481 w 10000"/>
              <a:gd name="connsiteY12" fmla="*/ 2941 h 10000"/>
              <a:gd name="connsiteX13" fmla="*/ 7037 w 10000"/>
              <a:gd name="connsiteY13" fmla="*/ 2108 h 10000"/>
              <a:gd name="connsiteX14" fmla="*/ 7593 w 10000"/>
              <a:gd name="connsiteY14" fmla="*/ 1373 h 10000"/>
              <a:gd name="connsiteX15" fmla="*/ 8148 w 10000"/>
              <a:gd name="connsiteY15" fmla="*/ 833 h 10000"/>
              <a:gd name="connsiteX16" fmla="*/ 8519 w 10000"/>
              <a:gd name="connsiteY16" fmla="*/ 392 h 10000"/>
              <a:gd name="connsiteX17" fmla="*/ 9074 w 10000"/>
              <a:gd name="connsiteY17" fmla="*/ 98 h 10000"/>
              <a:gd name="connsiteX18" fmla="*/ 9630 w 10000"/>
              <a:gd name="connsiteY18" fmla="*/ 0 h 10000"/>
              <a:gd name="connsiteX19" fmla="*/ 10000 w 10000"/>
              <a:gd name="connsiteY19" fmla="*/ 98 h 10000"/>
              <a:gd name="connsiteX0" fmla="*/ 0 w 10000"/>
              <a:gd name="connsiteY0" fmla="*/ 9069 h 10000"/>
              <a:gd name="connsiteX1" fmla="*/ 556 w 10000"/>
              <a:gd name="connsiteY1" fmla="*/ 9608 h 10000"/>
              <a:gd name="connsiteX2" fmla="*/ 1111 w 10000"/>
              <a:gd name="connsiteY2" fmla="*/ 9902 h 10000"/>
              <a:gd name="connsiteX3" fmla="*/ 1481 w 10000"/>
              <a:gd name="connsiteY3" fmla="*/ 10000 h 10000"/>
              <a:gd name="connsiteX4" fmla="*/ 2593 w 10000"/>
              <a:gd name="connsiteY4" fmla="*/ 9608 h 10000"/>
              <a:gd name="connsiteX5" fmla="*/ 2963 w 10000"/>
              <a:gd name="connsiteY5" fmla="*/ 9118 h 10000"/>
              <a:gd name="connsiteX6" fmla="*/ 3519 w 10000"/>
              <a:gd name="connsiteY6" fmla="*/ 8480 h 10000"/>
              <a:gd name="connsiteX7" fmla="*/ 4074 w 10000"/>
              <a:gd name="connsiteY7" fmla="*/ 7745 h 10000"/>
              <a:gd name="connsiteX8" fmla="*/ 4630 w 10000"/>
              <a:gd name="connsiteY8" fmla="*/ 6912 h 10000"/>
              <a:gd name="connsiteX9" fmla="*/ 5000 w 10000"/>
              <a:gd name="connsiteY9" fmla="*/ 5882 h 10000"/>
              <a:gd name="connsiteX10" fmla="*/ 5556 w 10000"/>
              <a:gd name="connsiteY10" fmla="*/ 4853 h 10000"/>
              <a:gd name="connsiteX11" fmla="*/ 6111 w 10000"/>
              <a:gd name="connsiteY11" fmla="*/ 3775 h 10000"/>
              <a:gd name="connsiteX12" fmla="*/ 6481 w 10000"/>
              <a:gd name="connsiteY12" fmla="*/ 2941 h 10000"/>
              <a:gd name="connsiteX13" fmla="*/ 7037 w 10000"/>
              <a:gd name="connsiteY13" fmla="*/ 2108 h 10000"/>
              <a:gd name="connsiteX14" fmla="*/ 7593 w 10000"/>
              <a:gd name="connsiteY14" fmla="*/ 1373 h 10000"/>
              <a:gd name="connsiteX15" fmla="*/ 8148 w 10000"/>
              <a:gd name="connsiteY15" fmla="*/ 833 h 10000"/>
              <a:gd name="connsiteX16" fmla="*/ 8519 w 10000"/>
              <a:gd name="connsiteY16" fmla="*/ 392 h 10000"/>
              <a:gd name="connsiteX17" fmla="*/ 9074 w 10000"/>
              <a:gd name="connsiteY17" fmla="*/ 98 h 10000"/>
              <a:gd name="connsiteX18" fmla="*/ 9630 w 10000"/>
              <a:gd name="connsiteY18" fmla="*/ 0 h 10000"/>
              <a:gd name="connsiteX19" fmla="*/ 10000 w 10000"/>
              <a:gd name="connsiteY19" fmla="*/ 98 h 10000"/>
              <a:gd name="connsiteX0" fmla="*/ 0 w 10000"/>
              <a:gd name="connsiteY0" fmla="*/ 9069 h 9902"/>
              <a:gd name="connsiteX1" fmla="*/ 556 w 10000"/>
              <a:gd name="connsiteY1" fmla="*/ 9608 h 9902"/>
              <a:gd name="connsiteX2" fmla="*/ 1111 w 10000"/>
              <a:gd name="connsiteY2" fmla="*/ 9902 h 9902"/>
              <a:gd name="connsiteX3" fmla="*/ 2593 w 10000"/>
              <a:gd name="connsiteY3" fmla="*/ 9608 h 9902"/>
              <a:gd name="connsiteX4" fmla="*/ 2963 w 10000"/>
              <a:gd name="connsiteY4" fmla="*/ 9118 h 9902"/>
              <a:gd name="connsiteX5" fmla="*/ 3519 w 10000"/>
              <a:gd name="connsiteY5" fmla="*/ 8480 h 9902"/>
              <a:gd name="connsiteX6" fmla="*/ 4074 w 10000"/>
              <a:gd name="connsiteY6" fmla="*/ 7745 h 9902"/>
              <a:gd name="connsiteX7" fmla="*/ 4630 w 10000"/>
              <a:gd name="connsiteY7" fmla="*/ 6912 h 9902"/>
              <a:gd name="connsiteX8" fmla="*/ 5000 w 10000"/>
              <a:gd name="connsiteY8" fmla="*/ 5882 h 9902"/>
              <a:gd name="connsiteX9" fmla="*/ 5556 w 10000"/>
              <a:gd name="connsiteY9" fmla="*/ 4853 h 9902"/>
              <a:gd name="connsiteX10" fmla="*/ 6111 w 10000"/>
              <a:gd name="connsiteY10" fmla="*/ 3775 h 9902"/>
              <a:gd name="connsiteX11" fmla="*/ 6481 w 10000"/>
              <a:gd name="connsiteY11" fmla="*/ 2941 h 9902"/>
              <a:gd name="connsiteX12" fmla="*/ 7037 w 10000"/>
              <a:gd name="connsiteY12" fmla="*/ 2108 h 9902"/>
              <a:gd name="connsiteX13" fmla="*/ 7593 w 10000"/>
              <a:gd name="connsiteY13" fmla="*/ 1373 h 9902"/>
              <a:gd name="connsiteX14" fmla="*/ 8148 w 10000"/>
              <a:gd name="connsiteY14" fmla="*/ 833 h 9902"/>
              <a:gd name="connsiteX15" fmla="*/ 8519 w 10000"/>
              <a:gd name="connsiteY15" fmla="*/ 392 h 9902"/>
              <a:gd name="connsiteX16" fmla="*/ 9074 w 10000"/>
              <a:gd name="connsiteY16" fmla="*/ 98 h 9902"/>
              <a:gd name="connsiteX17" fmla="*/ 9630 w 10000"/>
              <a:gd name="connsiteY17" fmla="*/ 0 h 9902"/>
              <a:gd name="connsiteX18" fmla="*/ 10000 w 10000"/>
              <a:gd name="connsiteY18" fmla="*/ 98 h 9902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148 w 10000"/>
              <a:gd name="connsiteY14" fmla="*/ 841 h 10000"/>
              <a:gd name="connsiteX15" fmla="*/ 8519 w 10000"/>
              <a:gd name="connsiteY15" fmla="*/ 396 h 10000"/>
              <a:gd name="connsiteX16" fmla="*/ 8772 w 10000"/>
              <a:gd name="connsiteY16" fmla="*/ 315 h 10000"/>
              <a:gd name="connsiteX17" fmla="*/ 9630 w 10000"/>
              <a:gd name="connsiteY17" fmla="*/ 0 h 10000"/>
              <a:gd name="connsiteX18" fmla="*/ 10000 w 10000"/>
              <a:gd name="connsiteY18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148 w 10000"/>
              <a:gd name="connsiteY14" fmla="*/ 841 h 10000"/>
              <a:gd name="connsiteX15" fmla="*/ 8519 w 10000"/>
              <a:gd name="connsiteY15" fmla="*/ 396 h 10000"/>
              <a:gd name="connsiteX16" fmla="*/ 9630 w 10000"/>
              <a:gd name="connsiteY16" fmla="*/ 0 h 10000"/>
              <a:gd name="connsiteX17" fmla="*/ 10000 w 10000"/>
              <a:gd name="connsiteY17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148 w 10000"/>
              <a:gd name="connsiteY14" fmla="*/ 841 h 10000"/>
              <a:gd name="connsiteX15" fmla="*/ 8519 w 10000"/>
              <a:gd name="connsiteY15" fmla="*/ 396 h 10000"/>
              <a:gd name="connsiteX16" fmla="*/ 9630 w 10000"/>
              <a:gd name="connsiteY16" fmla="*/ 0 h 10000"/>
              <a:gd name="connsiteX17" fmla="*/ 10000 w 10000"/>
              <a:gd name="connsiteY17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519 w 10000"/>
              <a:gd name="connsiteY14" fmla="*/ 396 h 10000"/>
              <a:gd name="connsiteX15" fmla="*/ 9630 w 10000"/>
              <a:gd name="connsiteY15" fmla="*/ 0 h 10000"/>
              <a:gd name="connsiteX16" fmla="*/ 10000 w 10000"/>
              <a:gd name="connsiteY16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519 w 10000"/>
              <a:gd name="connsiteY14" fmla="*/ 396 h 10000"/>
              <a:gd name="connsiteX15" fmla="*/ 9630 w 10000"/>
              <a:gd name="connsiteY15" fmla="*/ 0 h 10000"/>
              <a:gd name="connsiteX16" fmla="*/ 10000 w 10000"/>
              <a:gd name="connsiteY16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519 w 10000"/>
              <a:gd name="connsiteY14" fmla="*/ 396 h 10000"/>
              <a:gd name="connsiteX15" fmla="*/ 9630 w 10000"/>
              <a:gd name="connsiteY15" fmla="*/ 0 h 10000"/>
              <a:gd name="connsiteX16" fmla="*/ 10000 w 10000"/>
              <a:gd name="connsiteY16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8519 w 10000"/>
              <a:gd name="connsiteY13" fmla="*/ 396 h 10000"/>
              <a:gd name="connsiteX14" fmla="*/ 9630 w 10000"/>
              <a:gd name="connsiteY14" fmla="*/ 0 h 10000"/>
              <a:gd name="connsiteX15" fmla="*/ 10000 w 10000"/>
              <a:gd name="connsiteY15" fmla="*/ 99 h 10000"/>
              <a:gd name="connsiteX0" fmla="*/ 0 w 10705"/>
              <a:gd name="connsiteY0" fmla="*/ 9159 h 10000"/>
              <a:gd name="connsiteX1" fmla="*/ 556 w 10705"/>
              <a:gd name="connsiteY1" fmla="*/ 9703 h 10000"/>
              <a:gd name="connsiteX2" fmla="*/ 1111 w 10705"/>
              <a:gd name="connsiteY2" fmla="*/ 10000 h 10000"/>
              <a:gd name="connsiteX3" fmla="*/ 2593 w 10705"/>
              <a:gd name="connsiteY3" fmla="*/ 9703 h 10000"/>
              <a:gd name="connsiteX4" fmla="*/ 2963 w 10705"/>
              <a:gd name="connsiteY4" fmla="*/ 9208 h 10000"/>
              <a:gd name="connsiteX5" fmla="*/ 3519 w 10705"/>
              <a:gd name="connsiteY5" fmla="*/ 8564 h 10000"/>
              <a:gd name="connsiteX6" fmla="*/ 4074 w 10705"/>
              <a:gd name="connsiteY6" fmla="*/ 7822 h 10000"/>
              <a:gd name="connsiteX7" fmla="*/ 4630 w 10705"/>
              <a:gd name="connsiteY7" fmla="*/ 6980 h 10000"/>
              <a:gd name="connsiteX8" fmla="*/ 5000 w 10705"/>
              <a:gd name="connsiteY8" fmla="*/ 5940 h 10000"/>
              <a:gd name="connsiteX9" fmla="*/ 5556 w 10705"/>
              <a:gd name="connsiteY9" fmla="*/ 4901 h 10000"/>
              <a:gd name="connsiteX10" fmla="*/ 6111 w 10705"/>
              <a:gd name="connsiteY10" fmla="*/ 3812 h 10000"/>
              <a:gd name="connsiteX11" fmla="*/ 6481 w 10705"/>
              <a:gd name="connsiteY11" fmla="*/ 2970 h 10000"/>
              <a:gd name="connsiteX12" fmla="*/ 7037 w 10705"/>
              <a:gd name="connsiteY12" fmla="*/ 2129 h 10000"/>
              <a:gd name="connsiteX13" fmla="*/ 8519 w 10705"/>
              <a:gd name="connsiteY13" fmla="*/ 396 h 10000"/>
              <a:gd name="connsiteX14" fmla="*/ 9630 w 10705"/>
              <a:gd name="connsiteY14" fmla="*/ 0 h 10000"/>
              <a:gd name="connsiteX15" fmla="*/ 10705 w 10705"/>
              <a:gd name="connsiteY15" fmla="*/ 748 h 10000"/>
              <a:gd name="connsiteX0" fmla="*/ 0 w 10705"/>
              <a:gd name="connsiteY0" fmla="*/ 9159 h 10027"/>
              <a:gd name="connsiteX1" fmla="*/ 556 w 10705"/>
              <a:gd name="connsiteY1" fmla="*/ 9703 h 10027"/>
              <a:gd name="connsiteX2" fmla="*/ 1111 w 10705"/>
              <a:gd name="connsiteY2" fmla="*/ 10000 h 10027"/>
              <a:gd name="connsiteX3" fmla="*/ 2845 w 10705"/>
              <a:gd name="connsiteY3" fmla="*/ 10027 h 10027"/>
              <a:gd name="connsiteX4" fmla="*/ 2963 w 10705"/>
              <a:gd name="connsiteY4" fmla="*/ 9208 h 10027"/>
              <a:gd name="connsiteX5" fmla="*/ 3519 w 10705"/>
              <a:gd name="connsiteY5" fmla="*/ 8564 h 10027"/>
              <a:gd name="connsiteX6" fmla="*/ 4074 w 10705"/>
              <a:gd name="connsiteY6" fmla="*/ 7822 h 10027"/>
              <a:gd name="connsiteX7" fmla="*/ 4630 w 10705"/>
              <a:gd name="connsiteY7" fmla="*/ 6980 h 10027"/>
              <a:gd name="connsiteX8" fmla="*/ 5000 w 10705"/>
              <a:gd name="connsiteY8" fmla="*/ 5940 h 10027"/>
              <a:gd name="connsiteX9" fmla="*/ 5556 w 10705"/>
              <a:gd name="connsiteY9" fmla="*/ 4901 h 10027"/>
              <a:gd name="connsiteX10" fmla="*/ 6111 w 10705"/>
              <a:gd name="connsiteY10" fmla="*/ 3812 h 10027"/>
              <a:gd name="connsiteX11" fmla="*/ 6481 w 10705"/>
              <a:gd name="connsiteY11" fmla="*/ 2970 h 10027"/>
              <a:gd name="connsiteX12" fmla="*/ 7037 w 10705"/>
              <a:gd name="connsiteY12" fmla="*/ 2129 h 10027"/>
              <a:gd name="connsiteX13" fmla="*/ 8519 w 10705"/>
              <a:gd name="connsiteY13" fmla="*/ 396 h 10027"/>
              <a:gd name="connsiteX14" fmla="*/ 9630 w 10705"/>
              <a:gd name="connsiteY14" fmla="*/ 0 h 10027"/>
              <a:gd name="connsiteX15" fmla="*/ 10705 w 10705"/>
              <a:gd name="connsiteY15" fmla="*/ 748 h 10027"/>
              <a:gd name="connsiteX0" fmla="*/ 0 w 10705"/>
              <a:gd name="connsiteY0" fmla="*/ 9159 h 10027"/>
              <a:gd name="connsiteX1" fmla="*/ 556 w 10705"/>
              <a:gd name="connsiteY1" fmla="*/ 9703 h 10027"/>
              <a:gd name="connsiteX2" fmla="*/ 1111 w 10705"/>
              <a:gd name="connsiteY2" fmla="*/ 10000 h 10027"/>
              <a:gd name="connsiteX3" fmla="*/ 2845 w 10705"/>
              <a:gd name="connsiteY3" fmla="*/ 10027 h 10027"/>
              <a:gd name="connsiteX4" fmla="*/ 2963 w 10705"/>
              <a:gd name="connsiteY4" fmla="*/ 9208 h 10027"/>
              <a:gd name="connsiteX5" fmla="*/ 3519 w 10705"/>
              <a:gd name="connsiteY5" fmla="*/ 8564 h 10027"/>
              <a:gd name="connsiteX6" fmla="*/ 4074 w 10705"/>
              <a:gd name="connsiteY6" fmla="*/ 7822 h 10027"/>
              <a:gd name="connsiteX7" fmla="*/ 4630 w 10705"/>
              <a:gd name="connsiteY7" fmla="*/ 6980 h 10027"/>
              <a:gd name="connsiteX8" fmla="*/ 5000 w 10705"/>
              <a:gd name="connsiteY8" fmla="*/ 5940 h 10027"/>
              <a:gd name="connsiteX9" fmla="*/ 5556 w 10705"/>
              <a:gd name="connsiteY9" fmla="*/ 4901 h 10027"/>
              <a:gd name="connsiteX10" fmla="*/ 6111 w 10705"/>
              <a:gd name="connsiteY10" fmla="*/ 3812 h 10027"/>
              <a:gd name="connsiteX11" fmla="*/ 6481 w 10705"/>
              <a:gd name="connsiteY11" fmla="*/ 2970 h 10027"/>
              <a:gd name="connsiteX12" fmla="*/ 7037 w 10705"/>
              <a:gd name="connsiteY12" fmla="*/ 2129 h 10027"/>
              <a:gd name="connsiteX13" fmla="*/ 8519 w 10705"/>
              <a:gd name="connsiteY13" fmla="*/ 396 h 10027"/>
              <a:gd name="connsiteX14" fmla="*/ 9630 w 10705"/>
              <a:gd name="connsiteY14" fmla="*/ 0 h 10027"/>
              <a:gd name="connsiteX15" fmla="*/ 10705 w 10705"/>
              <a:gd name="connsiteY15" fmla="*/ 748 h 10027"/>
              <a:gd name="connsiteX0" fmla="*/ 0 w 10705"/>
              <a:gd name="connsiteY0" fmla="*/ 9159 h 10027"/>
              <a:gd name="connsiteX1" fmla="*/ 556 w 10705"/>
              <a:gd name="connsiteY1" fmla="*/ 9703 h 10027"/>
              <a:gd name="connsiteX2" fmla="*/ 1111 w 10705"/>
              <a:gd name="connsiteY2" fmla="*/ 10000 h 10027"/>
              <a:gd name="connsiteX3" fmla="*/ 2845 w 10705"/>
              <a:gd name="connsiteY3" fmla="*/ 10027 h 10027"/>
              <a:gd name="connsiteX4" fmla="*/ 2963 w 10705"/>
              <a:gd name="connsiteY4" fmla="*/ 9208 h 10027"/>
              <a:gd name="connsiteX5" fmla="*/ 3519 w 10705"/>
              <a:gd name="connsiteY5" fmla="*/ 8564 h 10027"/>
              <a:gd name="connsiteX6" fmla="*/ 4074 w 10705"/>
              <a:gd name="connsiteY6" fmla="*/ 7822 h 10027"/>
              <a:gd name="connsiteX7" fmla="*/ 4630 w 10705"/>
              <a:gd name="connsiteY7" fmla="*/ 6980 h 10027"/>
              <a:gd name="connsiteX8" fmla="*/ 5000 w 10705"/>
              <a:gd name="connsiteY8" fmla="*/ 5940 h 10027"/>
              <a:gd name="connsiteX9" fmla="*/ 5556 w 10705"/>
              <a:gd name="connsiteY9" fmla="*/ 4901 h 10027"/>
              <a:gd name="connsiteX10" fmla="*/ 6111 w 10705"/>
              <a:gd name="connsiteY10" fmla="*/ 3812 h 10027"/>
              <a:gd name="connsiteX11" fmla="*/ 6481 w 10705"/>
              <a:gd name="connsiteY11" fmla="*/ 2970 h 10027"/>
              <a:gd name="connsiteX12" fmla="*/ 7037 w 10705"/>
              <a:gd name="connsiteY12" fmla="*/ 2129 h 10027"/>
              <a:gd name="connsiteX13" fmla="*/ 8519 w 10705"/>
              <a:gd name="connsiteY13" fmla="*/ 396 h 10027"/>
              <a:gd name="connsiteX14" fmla="*/ 9630 w 10705"/>
              <a:gd name="connsiteY14" fmla="*/ 0 h 10027"/>
              <a:gd name="connsiteX15" fmla="*/ 10705 w 10705"/>
              <a:gd name="connsiteY15" fmla="*/ 748 h 10027"/>
              <a:gd name="connsiteX0" fmla="*/ 0 w 10705"/>
              <a:gd name="connsiteY0" fmla="*/ 9159 h 10027"/>
              <a:gd name="connsiteX1" fmla="*/ 556 w 10705"/>
              <a:gd name="connsiteY1" fmla="*/ 9703 h 10027"/>
              <a:gd name="connsiteX2" fmla="*/ 1111 w 10705"/>
              <a:gd name="connsiteY2" fmla="*/ 10000 h 10027"/>
              <a:gd name="connsiteX3" fmla="*/ 2845 w 10705"/>
              <a:gd name="connsiteY3" fmla="*/ 10027 h 10027"/>
              <a:gd name="connsiteX4" fmla="*/ 3519 w 10705"/>
              <a:gd name="connsiteY4" fmla="*/ 8564 h 10027"/>
              <a:gd name="connsiteX5" fmla="*/ 4074 w 10705"/>
              <a:gd name="connsiteY5" fmla="*/ 7822 h 10027"/>
              <a:gd name="connsiteX6" fmla="*/ 4630 w 10705"/>
              <a:gd name="connsiteY6" fmla="*/ 6980 h 10027"/>
              <a:gd name="connsiteX7" fmla="*/ 5000 w 10705"/>
              <a:gd name="connsiteY7" fmla="*/ 5940 h 10027"/>
              <a:gd name="connsiteX8" fmla="*/ 5556 w 10705"/>
              <a:gd name="connsiteY8" fmla="*/ 4901 h 10027"/>
              <a:gd name="connsiteX9" fmla="*/ 6111 w 10705"/>
              <a:gd name="connsiteY9" fmla="*/ 3812 h 10027"/>
              <a:gd name="connsiteX10" fmla="*/ 6481 w 10705"/>
              <a:gd name="connsiteY10" fmla="*/ 2970 h 10027"/>
              <a:gd name="connsiteX11" fmla="*/ 7037 w 10705"/>
              <a:gd name="connsiteY11" fmla="*/ 2129 h 10027"/>
              <a:gd name="connsiteX12" fmla="*/ 8519 w 10705"/>
              <a:gd name="connsiteY12" fmla="*/ 396 h 10027"/>
              <a:gd name="connsiteX13" fmla="*/ 9630 w 10705"/>
              <a:gd name="connsiteY13" fmla="*/ 0 h 10027"/>
              <a:gd name="connsiteX14" fmla="*/ 10705 w 10705"/>
              <a:gd name="connsiteY14" fmla="*/ 748 h 10027"/>
              <a:gd name="connsiteX0" fmla="*/ 0 w 10705"/>
              <a:gd name="connsiteY0" fmla="*/ 8763 h 9631"/>
              <a:gd name="connsiteX1" fmla="*/ 556 w 10705"/>
              <a:gd name="connsiteY1" fmla="*/ 9307 h 9631"/>
              <a:gd name="connsiteX2" fmla="*/ 1111 w 10705"/>
              <a:gd name="connsiteY2" fmla="*/ 9604 h 9631"/>
              <a:gd name="connsiteX3" fmla="*/ 2845 w 10705"/>
              <a:gd name="connsiteY3" fmla="*/ 9631 h 9631"/>
              <a:gd name="connsiteX4" fmla="*/ 3519 w 10705"/>
              <a:gd name="connsiteY4" fmla="*/ 8168 h 9631"/>
              <a:gd name="connsiteX5" fmla="*/ 4074 w 10705"/>
              <a:gd name="connsiteY5" fmla="*/ 7426 h 9631"/>
              <a:gd name="connsiteX6" fmla="*/ 4630 w 10705"/>
              <a:gd name="connsiteY6" fmla="*/ 6584 h 9631"/>
              <a:gd name="connsiteX7" fmla="*/ 5000 w 10705"/>
              <a:gd name="connsiteY7" fmla="*/ 5544 h 9631"/>
              <a:gd name="connsiteX8" fmla="*/ 5556 w 10705"/>
              <a:gd name="connsiteY8" fmla="*/ 4505 h 9631"/>
              <a:gd name="connsiteX9" fmla="*/ 6111 w 10705"/>
              <a:gd name="connsiteY9" fmla="*/ 3416 h 9631"/>
              <a:gd name="connsiteX10" fmla="*/ 6481 w 10705"/>
              <a:gd name="connsiteY10" fmla="*/ 2574 h 9631"/>
              <a:gd name="connsiteX11" fmla="*/ 7037 w 10705"/>
              <a:gd name="connsiteY11" fmla="*/ 1733 h 9631"/>
              <a:gd name="connsiteX12" fmla="*/ 8519 w 10705"/>
              <a:gd name="connsiteY12" fmla="*/ 0 h 9631"/>
              <a:gd name="connsiteX13" fmla="*/ 10705 w 10705"/>
              <a:gd name="connsiteY13" fmla="*/ 352 h 9631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190 w 10000"/>
              <a:gd name="connsiteY8" fmla="*/ 5037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6054 w 10000"/>
              <a:gd name="connsiteY9" fmla="*/ 3032 h 10359"/>
              <a:gd name="connsiteX10" fmla="*/ 6574 w 10000"/>
              <a:gd name="connsiteY10" fmla="*/ 2158 h 10359"/>
              <a:gd name="connsiteX11" fmla="*/ 7205 w 10000"/>
              <a:gd name="connsiteY11" fmla="*/ 0 h 10359"/>
              <a:gd name="connsiteX12" fmla="*/ 10000 w 10000"/>
              <a:gd name="connsiteY12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6574 w 10000"/>
              <a:gd name="connsiteY9" fmla="*/ 2158 h 10359"/>
              <a:gd name="connsiteX10" fmla="*/ 7205 w 10000"/>
              <a:gd name="connsiteY10" fmla="*/ 0 h 10359"/>
              <a:gd name="connsiteX11" fmla="*/ 10000 w 10000"/>
              <a:gd name="connsiteY11" fmla="*/ 724 h 1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359">
                <a:moveTo>
                  <a:pt x="0" y="9458"/>
                </a:moveTo>
                <a:lnTo>
                  <a:pt x="519" y="10023"/>
                </a:lnTo>
                <a:lnTo>
                  <a:pt x="1038" y="10331"/>
                </a:lnTo>
                <a:lnTo>
                  <a:pt x="2658" y="10359"/>
                </a:lnTo>
                <a:cubicBezTo>
                  <a:pt x="3032" y="10111"/>
                  <a:pt x="3096" y="9222"/>
                  <a:pt x="3287" y="8840"/>
                </a:cubicBezTo>
                <a:lnTo>
                  <a:pt x="3806" y="8070"/>
                </a:lnTo>
                <a:lnTo>
                  <a:pt x="4325" y="7195"/>
                </a:lnTo>
                <a:lnTo>
                  <a:pt x="4671" y="6115"/>
                </a:lnTo>
                <a:lnTo>
                  <a:pt x="5943" y="5396"/>
                </a:lnTo>
                <a:lnTo>
                  <a:pt x="6574" y="2158"/>
                </a:lnTo>
                <a:lnTo>
                  <a:pt x="7205" y="0"/>
                </a:lnTo>
                <a:lnTo>
                  <a:pt x="10000" y="724"/>
                </a:lnTo>
              </a:path>
            </a:pathLst>
          </a:custGeom>
          <a:noFill/>
          <a:ln w="76200">
            <a:solidFill>
              <a:srgbClr val="00B0F0">
                <a:alpha val="52000"/>
              </a:srgb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4008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11125200" cy="889000"/>
          </a:xfrm>
        </p:spPr>
        <p:txBody>
          <a:bodyPr/>
          <a:lstStyle/>
          <a:p>
            <a:r>
              <a:rPr lang="en-US" dirty="0"/>
              <a:t>Trivial Match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11126522" cy="4419600"/>
          </a:xfrm>
        </p:spPr>
        <p:txBody>
          <a:bodyPr/>
          <a:lstStyle/>
          <a:p>
            <a:r>
              <a:rPr lang="en-US" dirty="0"/>
              <a:t>To avoid trivial matches, we find the first match, then we set an </a:t>
            </a:r>
            <a:r>
              <a:rPr lang="en-US" i="1" dirty="0">
                <a:solidFill>
                  <a:srgbClr val="7030A0"/>
                </a:solidFill>
              </a:rPr>
              <a:t>exclusion zone </a:t>
            </a:r>
            <a:r>
              <a:rPr lang="en-US" dirty="0"/>
              <a:t>around the best match</a:t>
            </a:r>
            <a:r>
              <a:rPr lang="en-US" i="1" dirty="0"/>
              <a:t>, </a:t>
            </a:r>
            <a:r>
              <a:rPr lang="en-US" dirty="0"/>
              <a:t>then find the </a:t>
            </a:r>
            <a:r>
              <a:rPr lang="en-US" i="1" dirty="0"/>
              <a:t>second</a:t>
            </a:r>
            <a:r>
              <a:rPr lang="en-US" dirty="0"/>
              <a:t> best match, etc.</a:t>
            </a:r>
          </a:p>
          <a:p>
            <a:r>
              <a:rPr lang="en-US" dirty="0"/>
              <a:t>The size of the </a:t>
            </a:r>
            <a:r>
              <a:rPr lang="en-US" i="1" dirty="0">
                <a:solidFill>
                  <a:srgbClr val="7030A0"/>
                </a:solidFill>
              </a:rPr>
              <a:t>exclusion zone </a:t>
            </a:r>
            <a:r>
              <a:rPr lang="en-US" dirty="0"/>
              <a:t>is not critical, ½ </a:t>
            </a:r>
            <a:r>
              <a:rPr lang="en-US" i="1" dirty="0"/>
              <a:t>m</a:t>
            </a:r>
            <a:r>
              <a:rPr lang="en-US" dirty="0"/>
              <a:t> works well.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035335" y="4267200"/>
            <a:ext cx="10276736" cy="2426903"/>
            <a:chOff x="5722797" y="4267200"/>
            <a:chExt cx="5589273" cy="2426903"/>
          </a:xfrm>
        </p:grpSpPr>
        <p:sp>
          <p:nvSpPr>
            <p:cNvPr id="4" name="Line 9"/>
            <p:cNvSpPr>
              <a:spLocks noChangeShapeType="1"/>
            </p:cNvSpPr>
            <p:nvPr/>
          </p:nvSpPr>
          <p:spPr bwMode="auto">
            <a:xfrm>
              <a:off x="7061874" y="5951834"/>
              <a:ext cx="41338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Line 12"/>
            <p:cNvSpPr>
              <a:spLocks noChangeShapeType="1"/>
            </p:cNvSpPr>
            <p:nvPr/>
          </p:nvSpPr>
          <p:spPr bwMode="auto">
            <a:xfrm>
              <a:off x="7061874" y="5951834"/>
              <a:ext cx="41338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14"/>
            <p:cNvSpPr>
              <a:spLocks noChangeShapeType="1"/>
            </p:cNvSpPr>
            <p:nvPr/>
          </p:nvSpPr>
          <p:spPr bwMode="auto">
            <a:xfrm flipV="1">
              <a:off x="7061874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7033299" y="5980409"/>
              <a:ext cx="7053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ine 17"/>
            <p:cNvSpPr>
              <a:spLocks noChangeShapeType="1"/>
            </p:cNvSpPr>
            <p:nvPr/>
          </p:nvSpPr>
          <p:spPr bwMode="auto">
            <a:xfrm flipV="1">
              <a:off x="7576224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19"/>
            <p:cNvSpPr>
              <a:spLocks noChangeArrowheads="1"/>
            </p:cNvSpPr>
            <p:nvPr/>
          </p:nvSpPr>
          <p:spPr bwMode="auto">
            <a:xfrm>
              <a:off x="7509549" y="5980409"/>
              <a:ext cx="14106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20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Line 20"/>
            <p:cNvSpPr>
              <a:spLocks noChangeShapeType="1"/>
            </p:cNvSpPr>
            <p:nvPr/>
          </p:nvSpPr>
          <p:spPr bwMode="auto">
            <a:xfrm flipV="1">
              <a:off x="8090574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8023899" y="5980409"/>
              <a:ext cx="14106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40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Line 23"/>
            <p:cNvSpPr>
              <a:spLocks noChangeShapeType="1"/>
            </p:cNvSpPr>
            <p:nvPr/>
          </p:nvSpPr>
          <p:spPr bwMode="auto">
            <a:xfrm flipV="1">
              <a:off x="8604924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25"/>
            <p:cNvSpPr>
              <a:spLocks noChangeArrowheads="1"/>
            </p:cNvSpPr>
            <p:nvPr/>
          </p:nvSpPr>
          <p:spPr bwMode="auto">
            <a:xfrm>
              <a:off x="8538249" y="5980409"/>
              <a:ext cx="14106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60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Line 26"/>
            <p:cNvSpPr>
              <a:spLocks noChangeShapeType="1"/>
            </p:cNvSpPr>
            <p:nvPr/>
          </p:nvSpPr>
          <p:spPr bwMode="auto">
            <a:xfrm flipV="1">
              <a:off x="9128799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28"/>
            <p:cNvSpPr>
              <a:spLocks noChangeArrowheads="1"/>
            </p:cNvSpPr>
            <p:nvPr/>
          </p:nvSpPr>
          <p:spPr bwMode="auto">
            <a:xfrm>
              <a:off x="9062124" y="5980409"/>
              <a:ext cx="14106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80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 flipV="1">
              <a:off x="9643149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31"/>
            <p:cNvSpPr>
              <a:spLocks noChangeArrowheads="1"/>
            </p:cNvSpPr>
            <p:nvPr/>
          </p:nvSpPr>
          <p:spPr bwMode="auto">
            <a:xfrm>
              <a:off x="9547899" y="5980409"/>
              <a:ext cx="21159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100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Line 32"/>
            <p:cNvSpPr>
              <a:spLocks noChangeShapeType="1"/>
            </p:cNvSpPr>
            <p:nvPr/>
          </p:nvSpPr>
          <p:spPr bwMode="auto">
            <a:xfrm flipV="1">
              <a:off x="10157499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34"/>
            <p:cNvSpPr>
              <a:spLocks noChangeArrowheads="1"/>
            </p:cNvSpPr>
            <p:nvPr/>
          </p:nvSpPr>
          <p:spPr bwMode="auto">
            <a:xfrm>
              <a:off x="10062249" y="5980409"/>
              <a:ext cx="21159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120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35"/>
            <p:cNvSpPr>
              <a:spLocks noChangeShapeType="1"/>
            </p:cNvSpPr>
            <p:nvPr/>
          </p:nvSpPr>
          <p:spPr bwMode="auto">
            <a:xfrm flipV="1">
              <a:off x="10671849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37"/>
            <p:cNvSpPr>
              <a:spLocks noChangeArrowheads="1"/>
            </p:cNvSpPr>
            <p:nvPr/>
          </p:nvSpPr>
          <p:spPr bwMode="auto">
            <a:xfrm>
              <a:off x="10576599" y="5980409"/>
              <a:ext cx="21159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140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auto">
            <a:xfrm flipV="1">
              <a:off x="11195724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40"/>
            <p:cNvSpPr>
              <a:spLocks noChangeArrowheads="1"/>
            </p:cNvSpPr>
            <p:nvPr/>
          </p:nvSpPr>
          <p:spPr bwMode="auto">
            <a:xfrm>
              <a:off x="11100474" y="5980409"/>
              <a:ext cx="21159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160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Line 41"/>
            <p:cNvSpPr>
              <a:spLocks noChangeShapeType="1"/>
            </p:cNvSpPr>
            <p:nvPr/>
          </p:nvSpPr>
          <p:spPr bwMode="auto">
            <a:xfrm>
              <a:off x="7061874" y="5951834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42"/>
            <p:cNvSpPr>
              <a:spLocks noChangeShapeType="1"/>
            </p:cNvSpPr>
            <p:nvPr/>
          </p:nvSpPr>
          <p:spPr bwMode="auto">
            <a:xfrm flipH="1">
              <a:off x="11148101" y="5951834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69"/>
            <p:cNvSpPr>
              <a:spLocks noChangeShapeType="1"/>
            </p:cNvSpPr>
            <p:nvPr/>
          </p:nvSpPr>
          <p:spPr bwMode="auto">
            <a:xfrm>
              <a:off x="7061874" y="5951834"/>
              <a:ext cx="41338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0" name="Group 79"/>
            <p:cNvGrpSpPr/>
            <p:nvPr/>
          </p:nvGrpSpPr>
          <p:grpSpPr>
            <a:xfrm>
              <a:off x="7080926" y="4370686"/>
              <a:ext cx="3933825" cy="1190625"/>
              <a:chOff x="2771775" y="1028700"/>
              <a:chExt cx="3933825" cy="2600325"/>
            </a:xfrm>
          </p:grpSpPr>
          <p:sp>
            <p:nvSpPr>
              <p:cNvPr id="31" name="Freeform 72"/>
              <p:cNvSpPr>
                <a:spLocks/>
              </p:cNvSpPr>
              <p:nvPr/>
            </p:nvSpPr>
            <p:spPr bwMode="auto">
              <a:xfrm>
                <a:off x="2771775" y="1028700"/>
                <a:ext cx="3286125" cy="2600325"/>
              </a:xfrm>
              <a:custGeom>
                <a:avLst/>
                <a:gdLst/>
                <a:ahLst/>
                <a:cxnLst>
                  <a:cxn ang="0">
                    <a:pos x="36" y="768"/>
                  </a:cxn>
                  <a:cxn ang="0">
                    <a:pos x="84" y="768"/>
                  </a:cxn>
                  <a:cxn ang="0">
                    <a:pos x="132" y="768"/>
                  </a:cxn>
                  <a:cxn ang="0">
                    <a:pos x="180" y="768"/>
                  </a:cxn>
                  <a:cxn ang="0">
                    <a:pos x="228" y="756"/>
                  </a:cxn>
                  <a:cxn ang="0">
                    <a:pos x="276" y="714"/>
                  </a:cxn>
                  <a:cxn ang="0">
                    <a:pos x="324" y="618"/>
                  </a:cxn>
                  <a:cxn ang="0">
                    <a:pos x="378" y="474"/>
                  </a:cxn>
                  <a:cxn ang="0">
                    <a:pos x="426" y="294"/>
                  </a:cxn>
                  <a:cxn ang="0">
                    <a:pos x="474" y="120"/>
                  </a:cxn>
                  <a:cxn ang="0">
                    <a:pos x="522" y="12"/>
                  </a:cxn>
                  <a:cxn ang="0">
                    <a:pos x="570" y="12"/>
                  </a:cxn>
                  <a:cxn ang="0">
                    <a:pos x="618" y="114"/>
                  </a:cxn>
                  <a:cxn ang="0">
                    <a:pos x="666" y="354"/>
                  </a:cxn>
                  <a:cxn ang="0">
                    <a:pos x="720" y="648"/>
                  </a:cxn>
                  <a:cxn ang="0">
                    <a:pos x="768" y="960"/>
                  </a:cxn>
                  <a:cxn ang="0">
                    <a:pos x="816" y="1218"/>
                  </a:cxn>
                  <a:cxn ang="0">
                    <a:pos x="864" y="1254"/>
                  </a:cxn>
                  <a:cxn ang="0">
                    <a:pos x="912" y="1080"/>
                  </a:cxn>
                  <a:cxn ang="0">
                    <a:pos x="960" y="762"/>
                  </a:cxn>
                  <a:cxn ang="0">
                    <a:pos x="1008" y="402"/>
                  </a:cxn>
                  <a:cxn ang="0">
                    <a:pos x="1062" y="144"/>
                  </a:cxn>
                  <a:cxn ang="0">
                    <a:pos x="1110" y="42"/>
                  </a:cxn>
                  <a:cxn ang="0">
                    <a:pos x="1158" y="120"/>
                  </a:cxn>
                  <a:cxn ang="0">
                    <a:pos x="1206" y="336"/>
                  </a:cxn>
                  <a:cxn ang="0">
                    <a:pos x="1254" y="654"/>
                  </a:cxn>
                  <a:cxn ang="0">
                    <a:pos x="1302" y="972"/>
                  </a:cxn>
                  <a:cxn ang="0">
                    <a:pos x="1350" y="1278"/>
                  </a:cxn>
                  <a:cxn ang="0">
                    <a:pos x="1398" y="1536"/>
                  </a:cxn>
                  <a:cxn ang="0">
                    <a:pos x="1452" y="1638"/>
                  </a:cxn>
                  <a:cxn ang="0">
                    <a:pos x="1500" y="1602"/>
                  </a:cxn>
                  <a:cxn ang="0">
                    <a:pos x="1548" y="1464"/>
                  </a:cxn>
                  <a:cxn ang="0">
                    <a:pos x="1596" y="1248"/>
                  </a:cxn>
                  <a:cxn ang="0">
                    <a:pos x="1644" y="1008"/>
                  </a:cxn>
                  <a:cxn ang="0">
                    <a:pos x="1692" y="816"/>
                  </a:cxn>
                  <a:cxn ang="0">
                    <a:pos x="1740" y="762"/>
                  </a:cxn>
                  <a:cxn ang="0">
                    <a:pos x="1794" y="762"/>
                  </a:cxn>
                  <a:cxn ang="0">
                    <a:pos x="1842" y="762"/>
                  </a:cxn>
                  <a:cxn ang="0">
                    <a:pos x="1890" y="762"/>
                  </a:cxn>
                  <a:cxn ang="0">
                    <a:pos x="1938" y="762"/>
                  </a:cxn>
                  <a:cxn ang="0">
                    <a:pos x="1986" y="774"/>
                  </a:cxn>
                  <a:cxn ang="0">
                    <a:pos x="2034" y="804"/>
                  </a:cxn>
                </a:cxnLst>
                <a:rect l="0" t="0" r="r" b="b"/>
                <a:pathLst>
                  <a:path w="2070" h="1638">
                    <a:moveTo>
                      <a:pt x="0" y="768"/>
                    </a:moveTo>
                    <a:lnTo>
                      <a:pt x="18" y="768"/>
                    </a:lnTo>
                    <a:lnTo>
                      <a:pt x="36" y="768"/>
                    </a:lnTo>
                    <a:lnTo>
                      <a:pt x="48" y="768"/>
                    </a:lnTo>
                    <a:lnTo>
                      <a:pt x="66" y="768"/>
                    </a:lnTo>
                    <a:lnTo>
                      <a:pt x="84" y="768"/>
                    </a:lnTo>
                    <a:lnTo>
                      <a:pt x="96" y="768"/>
                    </a:lnTo>
                    <a:lnTo>
                      <a:pt x="114" y="768"/>
                    </a:lnTo>
                    <a:lnTo>
                      <a:pt x="132" y="768"/>
                    </a:lnTo>
                    <a:lnTo>
                      <a:pt x="150" y="768"/>
                    </a:lnTo>
                    <a:lnTo>
                      <a:pt x="162" y="768"/>
                    </a:lnTo>
                    <a:lnTo>
                      <a:pt x="180" y="768"/>
                    </a:lnTo>
                    <a:lnTo>
                      <a:pt x="198" y="762"/>
                    </a:lnTo>
                    <a:lnTo>
                      <a:pt x="210" y="762"/>
                    </a:lnTo>
                    <a:lnTo>
                      <a:pt x="228" y="756"/>
                    </a:lnTo>
                    <a:lnTo>
                      <a:pt x="246" y="750"/>
                    </a:lnTo>
                    <a:lnTo>
                      <a:pt x="264" y="732"/>
                    </a:lnTo>
                    <a:lnTo>
                      <a:pt x="276" y="714"/>
                    </a:lnTo>
                    <a:lnTo>
                      <a:pt x="294" y="690"/>
                    </a:lnTo>
                    <a:lnTo>
                      <a:pt x="312" y="654"/>
                    </a:lnTo>
                    <a:lnTo>
                      <a:pt x="324" y="618"/>
                    </a:lnTo>
                    <a:lnTo>
                      <a:pt x="342" y="576"/>
                    </a:lnTo>
                    <a:lnTo>
                      <a:pt x="360" y="528"/>
                    </a:lnTo>
                    <a:lnTo>
                      <a:pt x="378" y="474"/>
                    </a:lnTo>
                    <a:lnTo>
                      <a:pt x="390" y="414"/>
                    </a:lnTo>
                    <a:lnTo>
                      <a:pt x="408" y="354"/>
                    </a:lnTo>
                    <a:lnTo>
                      <a:pt x="426" y="294"/>
                    </a:lnTo>
                    <a:lnTo>
                      <a:pt x="438" y="234"/>
                    </a:lnTo>
                    <a:lnTo>
                      <a:pt x="456" y="174"/>
                    </a:lnTo>
                    <a:lnTo>
                      <a:pt x="474" y="120"/>
                    </a:lnTo>
                    <a:lnTo>
                      <a:pt x="492" y="72"/>
                    </a:lnTo>
                    <a:lnTo>
                      <a:pt x="504" y="36"/>
                    </a:lnTo>
                    <a:lnTo>
                      <a:pt x="522" y="12"/>
                    </a:lnTo>
                    <a:lnTo>
                      <a:pt x="540" y="0"/>
                    </a:lnTo>
                    <a:lnTo>
                      <a:pt x="552" y="0"/>
                    </a:lnTo>
                    <a:lnTo>
                      <a:pt x="570" y="12"/>
                    </a:lnTo>
                    <a:lnTo>
                      <a:pt x="588" y="36"/>
                    </a:lnTo>
                    <a:lnTo>
                      <a:pt x="606" y="66"/>
                    </a:lnTo>
                    <a:lnTo>
                      <a:pt x="618" y="114"/>
                    </a:lnTo>
                    <a:lnTo>
                      <a:pt x="636" y="180"/>
                    </a:lnTo>
                    <a:lnTo>
                      <a:pt x="654" y="264"/>
                    </a:lnTo>
                    <a:lnTo>
                      <a:pt x="666" y="354"/>
                    </a:lnTo>
                    <a:lnTo>
                      <a:pt x="684" y="456"/>
                    </a:lnTo>
                    <a:lnTo>
                      <a:pt x="702" y="552"/>
                    </a:lnTo>
                    <a:lnTo>
                      <a:pt x="720" y="648"/>
                    </a:lnTo>
                    <a:lnTo>
                      <a:pt x="732" y="744"/>
                    </a:lnTo>
                    <a:lnTo>
                      <a:pt x="750" y="852"/>
                    </a:lnTo>
                    <a:lnTo>
                      <a:pt x="768" y="960"/>
                    </a:lnTo>
                    <a:lnTo>
                      <a:pt x="780" y="1062"/>
                    </a:lnTo>
                    <a:lnTo>
                      <a:pt x="798" y="1152"/>
                    </a:lnTo>
                    <a:lnTo>
                      <a:pt x="816" y="1218"/>
                    </a:lnTo>
                    <a:lnTo>
                      <a:pt x="834" y="1254"/>
                    </a:lnTo>
                    <a:lnTo>
                      <a:pt x="846" y="1266"/>
                    </a:lnTo>
                    <a:lnTo>
                      <a:pt x="864" y="1254"/>
                    </a:lnTo>
                    <a:lnTo>
                      <a:pt x="882" y="1218"/>
                    </a:lnTo>
                    <a:lnTo>
                      <a:pt x="894" y="1158"/>
                    </a:lnTo>
                    <a:lnTo>
                      <a:pt x="912" y="1080"/>
                    </a:lnTo>
                    <a:lnTo>
                      <a:pt x="930" y="990"/>
                    </a:lnTo>
                    <a:lnTo>
                      <a:pt x="948" y="888"/>
                    </a:lnTo>
                    <a:lnTo>
                      <a:pt x="960" y="762"/>
                    </a:lnTo>
                    <a:lnTo>
                      <a:pt x="978" y="636"/>
                    </a:lnTo>
                    <a:lnTo>
                      <a:pt x="996" y="504"/>
                    </a:lnTo>
                    <a:lnTo>
                      <a:pt x="1008" y="402"/>
                    </a:lnTo>
                    <a:lnTo>
                      <a:pt x="1026" y="300"/>
                    </a:lnTo>
                    <a:lnTo>
                      <a:pt x="1044" y="210"/>
                    </a:lnTo>
                    <a:lnTo>
                      <a:pt x="1062" y="144"/>
                    </a:lnTo>
                    <a:lnTo>
                      <a:pt x="1074" y="90"/>
                    </a:lnTo>
                    <a:lnTo>
                      <a:pt x="1092" y="54"/>
                    </a:lnTo>
                    <a:lnTo>
                      <a:pt x="1110" y="42"/>
                    </a:lnTo>
                    <a:lnTo>
                      <a:pt x="1122" y="54"/>
                    </a:lnTo>
                    <a:lnTo>
                      <a:pt x="1140" y="84"/>
                    </a:lnTo>
                    <a:lnTo>
                      <a:pt x="1158" y="120"/>
                    </a:lnTo>
                    <a:lnTo>
                      <a:pt x="1176" y="174"/>
                    </a:lnTo>
                    <a:lnTo>
                      <a:pt x="1188" y="246"/>
                    </a:lnTo>
                    <a:lnTo>
                      <a:pt x="1206" y="336"/>
                    </a:lnTo>
                    <a:lnTo>
                      <a:pt x="1224" y="438"/>
                    </a:lnTo>
                    <a:lnTo>
                      <a:pt x="1236" y="546"/>
                    </a:lnTo>
                    <a:lnTo>
                      <a:pt x="1254" y="654"/>
                    </a:lnTo>
                    <a:lnTo>
                      <a:pt x="1272" y="756"/>
                    </a:lnTo>
                    <a:lnTo>
                      <a:pt x="1290" y="864"/>
                    </a:lnTo>
                    <a:lnTo>
                      <a:pt x="1302" y="972"/>
                    </a:lnTo>
                    <a:lnTo>
                      <a:pt x="1320" y="1086"/>
                    </a:lnTo>
                    <a:lnTo>
                      <a:pt x="1338" y="1182"/>
                    </a:lnTo>
                    <a:lnTo>
                      <a:pt x="1350" y="1278"/>
                    </a:lnTo>
                    <a:lnTo>
                      <a:pt x="1368" y="1368"/>
                    </a:lnTo>
                    <a:lnTo>
                      <a:pt x="1386" y="1452"/>
                    </a:lnTo>
                    <a:lnTo>
                      <a:pt x="1398" y="1536"/>
                    </a:lnTo>
                    <a:lnTo>
                      <a:pt x="1416" y="1590"/>
                    </a:lnTo>
                    <a:lnTo>
                      <a:pt x="1434" y="1626"/>
                    </a:lnTo>
                    <a:lnTo>
                      <a:pt x="1452" y="1638"/>
                    </a:lnTo>
                    <a:lnTo>
                      <a:pt x="1464" y="1638"/>
                    </a:lnTo>
                    <a:lnTo>
                      <a:pt x="1482" y="1626"/>
                    </a:lnTo>
                    <a:lnTo>
                      <a:pt x="1500" y="1602"/>
                    </a:lnTo>
                    <a:lnTo>
                      <a:pt x="1512" y="1560"/>
                    </a:lnTo>
                    <a:lnTo>
                      <a:pt x="1530" y="1518"/>
                    </a:lnTo>
                    <a:lnTo>
                      <a:pt x="1548" y="1464"/>
                    </a:lnTo>
                    <a:lnTo>
                      <a:pt x="1566" y="1398"/>
                    </a:lnTo>
                    <a:lnTo>
                      <a:pt x="1578" y="1326"/>
                    </a:lnTo>
                    <a:lnTo>
                      <a:pt x="1596" y="1248"/>
                    </a:lnTo>
                    <a:lnTo>
                      <a:pt x="1614" y="1164"/>
                    </a:lnTo>
                    <a:lnTo>
                      <a:pt x="1626" y="1086"/>
                    </a:lnTo>
                    <a:lnTo>
                      <a:pt x="1644" y="1008"/>
                    </a:lnTo>
                    <a:lnTo>
                      <a:pt x="1662" y="936"/>
                    </a:lnTo>
                    <a:lnTo>
                      <a:pt x="1680" y="876"/>
                    </a:lnTo>
                    <a:lnTo>
                      <a:pt x="1692" y="816"/>
                    </a:lnTo>
                    <a:lnTo>
                      <a:pt x="1710" y="774"/>
                    </a:lnTo>
                    <a:lnTo>
                      <a:pt x="1728" y="762"/>
                    </a:lnTo>
                    <a:lnTo>
                      <a:pt x="1740" y="762"/>
                    </a:lnTo>
                    <a:lnTo>
                      <a:pt x="1758" y="762"/>
                    </a:lnTo>
                    <a:lnTo>
                      <a:pt x="1776" y="762"/>
                    </a:lnTo>
                    <a:lnTo>
                      <a:pt x="1794" y="762"/>
                    </a:lnTo>
                    <a:lnTo>
                      <a:pt x="1806" y="762"/>
                    </a:lnTo>
                    <a:lnTo>
                      <a:pt x="1824" y="762"/>
                    </a:lnTo>
                    <a:lnTo>
                      <a:pt x="1842" y="762"/>
                    </a:lnTo>
                    <a:lnTo>
                      <a:pt x="1854" y="762"/>
                    </a:lnTo>
                    <a:lnTo>
                      <a:pt x="1872" y="762"/>
                    </a:lnTo>
                    <a:lnTo>
                      <a:pt x="1890" y="762"/>
                    </a:lnTo>
                    <a:lnTo>
                      <a:pt x="1908" y="762"/>
                    </a:lnTo>
                    <a:lnTo>
                      <a:pt x="1920" y="762"/>
                    </a:lnTo>
                    <a:lnTo>
                      <a:pt x="1938" y="762"/>
                    </a:lnTo>
                    <a:lnTo>
                      <a:pt x="1956" y="762"/>
                    </a:lnTo>
                    <a:lnTo>
                      <a:pt x="1968" y="768"/>
                    </a:lnTo>
                    <a:lnTo>
                      <a:pt x="1986" y="774"/>
                    </a:lnTo>
                    <a:lnTo>
                      <a:pt x="2004" y="780"/>
                    </a:lnTo>
                    <a:lnTo>
                      <a:pt x="2022" y="792"/>
                    </a:lnTo>
                    <a:lnTo>
                      <a:pt x="2034" y="804"/>
                    </a:lnTo>
                    <a:lnTo>
                      <a:pt x="2052" y="816"/>
                    </a:lnTo>
                    <a:lnTo>
                      <a:pt x="2070" y="834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73"/>
              <p:cNvSpPr>
                <a:spLocks/>
              </p:cNvSpPr>
              <p:nvPr/>
            </p:nvSpPr>
            <p:spPr bwMode="auto">
              <a:xfrm>
                <a:off x="6057900" y="2352675"/>
                <a:ext cx="647700" cy="6572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24"/>
                  </a:cxn>
                  <a:cxn ang="0">
                    <a:pos x="30" y="54"/>
                  </a:cxn>
                  <a:cxn ang="0">
                    <a:pos x="48" y="84"/>
                  </a:cxn>
                  <a:cxn ang="0">
                    <a:pos x="66" y="120"/>
                  </a:cxn>
                  <a:cxn ang="0">
                    <a:pos x="78" y="156"/>
                  </a:cxn>
                  <a:cxn ang="0">
                    <a:pos x="96" y="192"/>
                  </a:cxn>
                  <a:cxn ang="0">
                    <a:pos x="114" y="228"/>
                  </a:cxn>
                  <a:cxn ang="0">
                    <a:pos x="126" y="264"/>
                  </a:cxn>
                  <a:cxn ang="0">
                    <a:pos x="144" y="300"/>
                  </a:cxn>
                  <a:cxn ang="0">
                    <a:pos x="162" y="336"/>
                  </a:cxn>
                  <a:cxn ang="0">
                    <a:pos x="180" y="372"/>
                  </a:cxn>
                  <a:cxn ang="0">
                    <a:pos x="192" y="396"/>
                  </a:cxn>
                  <a:cxn ang="0">
                    <a:pos x="210" y="414"/>
                  </a:cxn>
                  <a:cxn ang="0">
                    <a:pos x="228" y="414"/>
                  </a:cxn>
                  <a:cxn ang="0">
                    <a:pos x="240" y="414"/>
                  </a:cxn>
                  <a:cxn ang="0">
                    <a:pos x="258" y="414"/>
                  </a:cxn>
                  <a:cxn ang="0">
                    <a:pos x="276" y="414"/>
                  </a:cxn>
                  <a:cxn ang="0">
                    <a:pos x="294" y="414"/>
                  </a:cxn>
                  <a:cxn ang="0">
                    <a:pos x="306" y="408"/>
                  </a:cxn>
                  <a:cxn ang="0">
                    <a:pos x="324" y="402"/>
                  </a:cxn>
                  <a:cxn ang="0">
                    <a:pos x="342" y="390"/>
                  </a:cxn>
                  <a:cxn ang="0">
                    <a:pos x="354" y="378"/>
                  </a:cxn>
                  <a:cxn ang="0">
                    <a:pos x="372" y="372"/>
                  </a:cxn>
                  <a:cxn ang="0">
                    <a:pos x="390" y="360"/>
                  </a:cxn>
                  <a:cxn ang="0">
                    <a:pos x="408" y="348"/>
                  </a:cxn>
                </a:cxnLst>
                <a:rect l="0" t="0" r="r" b="b"/>
                <a:pathLst>
                  <a:path w="408" h="414">
                    <a:moveTo>
                      <a:pt x="0" y="0"/>
                    </a:moveTo>
                    <a:lnTo>
                      <a:pt x="12" y="24"/>
                    </a:lnTo>
                    <a:lnTo>
                      <a:pt x="30" y="54"/>
                    </a:lnTo>
                    <a:lnTo>
                      <a:pt x="48" y="84"/>
                    </a:lnTo>
                    <a:lnTo>
                      <a:pt x="66" y="120"/>
                    </a:lnTo>
                    <a:lnTo>
                      <a:pt x="78" y="156"/>
                    </a:lnTo>
                    <a:lnTo>
                      <a:pt x="96" y="192"/>
                    </a:lnTo>
                    <a:lnTo>
                      <a:pt x="114" y="228"/>
                    </a:lnTo>
                    <a:lnTo>
                      <a:pt x="126" y="264"/>
                    </a:lnTo>
                    <a:lnTo>
                      <a:pt x="144" y="300"/>
                    </a:lnTo>
                    <a:lnTo>
                      <a:pt x="162" y="336"/>
                    </a:lnTo>
                    <a:lnTo>
                      <a:pt x="180" y="372"/>
                    </a:lnTo>
                    <a:lnTo>
                      <a:pt x="192" y="396"/>
                    </a:lnTo>
                    <a:lnTo>
                      <a:pt x="210" y="414"/>
                    </a:lnTo>
                    <a:lnTo>
                      <a:pt x="228" y="414"/>
                    </a:lnTo>
                    <a:lnTo>
                      <a:pt x="240" y="414"/>
                    </a:lnTo>
                    <a:lnTo>
                      <a:pt x="258" y="414"/>
                    </a:lnTo>
                    <a:lnTo>
                      <a:pt x="276" y="414"/>
                    </a:lnTo>
                    <a:lnTo>
                      <a:pt x="294" y="414"/>
                    </a:lnTo>
                    <a:lnTo>
                      <a:pt x="306" y="408"/>
                    </a:lnTo>
                    <a:lnTo>
                      <a:pt x="324" y="402"/>
                    </a:lnTo>
                    <a:lnTo>
                      <a:pt x="342" y="390"/>
                    </a:lnTo>
                    <a:lnTo>
                      <a:pt x="354" y="378"/>
                    </a:lnTo>
                    <a:lnTo>
                      <a:pt x="372" y="372"/>
                    </a:lnTo>
                    <a:lnTo>
                      <a:pt x="390" y="360"/>
                    </a:lnTo>
                    <a:lnTo>
                      <a:pt x="408" y="348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5722797" y="4267200"/>
              <a:ext cx="859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B0F0"/>
                  </a:solidFill>
                </a:rPr>
                <a:t>Query Q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725671" y="5384337"/>
              <a:ext cx="15680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Time Series T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8352095" y="5005921"/>
              <a:ext cx="0" cy="83820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8127357" y="6001045"/>
              <a:ext cx="197226" cy="44375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7505641" y="6444804"/>
              <a:ext cx="603589" cy="2492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/>
                <a:t>Best Match </a:t>
              </a: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7679529" y="5066011"/>
            <a:ext cx="0" cy="8382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341541" y="6450777"/>
            <a:ext cx="3106941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(Non-Trivial) Second Best Match 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7285177" y="6019050"/>
            <a:ext cx="362630" cy="4437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625077" y="4267994"/>
            <a:ext cx="495299" cy="1683047"/>
          </a:xfrm>
          <a:prstGeom prst="rect">
            <a:avLst/>
          </a:prstGeom>
          <a:solidFill>
            <a:srgbClr val="7030A0">
              <a:alpha val="34902"/>
            </a:srgb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47" name="Freeform 76"/>
          <p:cNvSpPr>
            <a:spLocks/>
          </p:cNvSpPr>
          <p:nvPr/>
        </p:nvSpPr>
        <p:spPr bwMode="auto">
          <a:xfrm>
            <a:off x="5887567" y="4404685"/>
            <a:ext cx="1012385" cy="878931"/>
          </a:xfrm>
          <a:custGeom>
            <a:avLst/>
            <a:gdLst>
              <a:gd name="connsiteX0" fmla="*/ 0 w 10000"/>
              <a:gd name="connsiteY0" fmla="*/ 9069 h 10384"/>
              <a:gd name="connsiteX1" fmla="*/ 556 w 10000"/>
              <a:gd name="connsiteY1" fmla="*/ 9608 h 10384"/>
              <a:gd name="connsiteX2" fmla="*/ 1111 w 10000"/>
              <a:gd name="connsiteY2" fmla="*/ 9902 h 10384"/>
              <a:gd name="connsiteX3" fmla="*/ 1481 w 10000"/>
              <a:gd name="connsiteY3" fmla="*/ 10000 h 10384"/>
              <a:gd name="connsiteX4" fmla="*/ 2087 w 10000"/>
              <a:gd name="connsiteY4" fmla="*/ 10384 h 10384"/>
              <a:gd name="connsiteX5" fmla="*/ 2593 w 10000"/>
              <a:gd name="connsiteY5" fmla="*/ 9608 h 10384"/>
              <a:gd name="connsiteX6" fmla="*/ 2963 w 10000"/>
              <a:gd name="connsiteY6" fmla="*/ 9118 h 10384"/>
              <a:gd name="connsiteX7" fmla="*/ 3519 w 10000"/>
              <a:gd name="connsiteY7" fmla="*/ 8480 h 10384"/>
              <a:gd name="connsiteX8" fmla="*/ 4074 w 10000"/>
              <a:gd name="connsiteY8" fmla="*/ 7745 h 10384"/>
              <a:gd name="connsiteX9" fmla="*/ 4630 w 10000"/>
              <a:gd name="connsiteY9" fmla="*/ 6912 h 10384"/>
              <a:gd name="connsiteX10" fmla="*/ 5000 w 10000"/>
              <a:gd name="connsiteY10" fmla="*/ 5882 h 10384"/>
              <a:gd name="connsiteX11" fmla="*/ 5556 w 10000"/>
              <a:gd name="connsiteY11" fmla="*/ 4853 h 10384"/>
              <a:gd name="connsiteX12" fmla="*/ 6111 w 10000"/>
              <a:gd name="connsiteY12" fmla="*/ 3775 h 10384"/>
              <a:gd name="connsiteX13" fmla="*/ 6481 w 10000"/>
              <a:gd name="connsiteY13" fmla="*/ 2941 h 10384"/>
              <a:gd name="connsiteX14" fmla="*/ 7037 w 10000"/>
              <a:gd name="connsiteY14" fmla="*/ 2108 h 10384"/>
              <a:gd name="connsiteX15" fmla="*/ 7593 w 10000"/>
              <a:gd name="connsiteY15" fmla="*/ 1373 h 10384"/>
              <a:gd name="connsiteX16" fmla="*/ 8148 w 10000"/>
              <a:gd name="connsiteY16" fmla="*/ 833 h 10384"/>
              <a:gd name="connsiteX17" fmla="*/ 8519 w 10000"/>
              <a:gd name="connsiteY17" fmla="*/ 392 h 10384"/>
              <a:gd name="connsiteX18" fmla="*/ 9074 w 10000"/>
              <a:gd name="connsiteY18" fmla="*/ 98 h 10384"/>
              <a:gd name="connsiteX19" fmla="*/ 9630 w 10000"/>
              <a:gd name="connsiteY19" fmla="*/ 0 h 10384"/>
              <a:gd name="connsiteX20" fmla="*/ 10000 w 10000"/>
              <a:gd name="connsiteY20" fmla="*/ 98 h 10384"/>
              <a:gd name="connsiteX0" fmla="*/ 0 w 10000"/>
              <a:gd name="connsiteY0" fmla="*/ 9069 h 10384"/>
              <a:gd name="connsiteX1" fmla="*/ 556 w 10000"/>
              <a:gd name="connsiteY1" fmla="*/ 9608 h 10384"/>
              <a:gd name="connsiteX2" fmla="*/ 1111 w 10000"/>
              <a:gd name="connsiteY2" fmla="*/ 9902 h 10384"/>
              <a:gd name="connsiteX3" fmla="*/ 1481 w 10000"/>
              <a:gd name="connsiteY3" fmla="*/ 10000 h 10384"/>
              <a:gd name="connsiteX4" fmla="*/ 2087 w 10000"/>
              <a:gd name="connsiteY4" fmla="*/ 10384 h 10384"/>
              <a:gd name="connsiteX5" fmla="*/ 2593 w 10000"/>
              <a:gd name="connsiteY5" fmla="*/ 9608 h 10384"/>
              <a:gd name="connsiteX6" fmla="*/ 2963 w 10000"/>
              <a:gd name="connsiteY6" fmla="*/ 9118 h 10384"/>
              <a:gd name="connsiteX7" fmla="*/ 3519 w 10000"/>
              <a:gd name="connsiteY7" fmla="*/ 8480 h 10384"/>
              <a:gd name="connsiteX8" fmla="*/ 4074 w 10000"/>
              <a:gd name="connsiteY8" fmla="*/ 7745 h 10384"/>
              <a:gd name="connsiteX9" fmla="*/ 4630 w 10000"/>
              <a:gd name="connsiteY9" fmla="*/ 6912 h 10384"/>
              <a:gd name="connsiteX10" fmla="*/ 5000 w 10000"/>
              <a:gd name="connsiteY10" fmla="*/ 5882 h 10384"/>
              <a:gd name="connsiteX11" fmla="*/ 5556 w 10000"/>
              <a:gd name="connsiteY11" fmla="*/ 4853 h 10384"/>
              <a:gd name="connsiteX12" fmla="*/ 6111 w 10000"/>
              <a:gd name="connsiteY12" fmla="*/ 3775 h 10384"/>
              <a:gd name="connsiteX13" fmla="*/ 6481 w 10000"/>
              <a:gd name="connsiteY13" fmla="*/ 2941 h 10384"/>
              <a:gd name="connsiteX14" fmla="*/ 7037 w 10000"/>
              <a:gd name="connsiteY14" fmla="*/ 2108 h 10384"/>
              <a:gd name="connsiteX15" fmla="*/ 7593 w 10000"/>
              <a:gd name="connsiteY15" fmla="*/ 1373 h 10384"/>
              <a:gd name="connsiteX16" fmla="*/ 8148 w 10000"/>
              <a:gd name="connsiteY16" fmla="*/ 833 h 10384"/>
              <a:gd name="connsiteX17" fmla="*/ 8519 w 10000"/>
              <a:gd name="connsiteY17" fmla="*/ 392 h 10384"/>
              <a:gd name="connsiteX18" fmla="*/ 9074 w 10000"/>
              <a:gd name="connsiteY18" fmla="*/ 98 h 10384"/>
              <a:gd name="connsiteX19" fmla="*/ 9630 w 10000"/>
              <a:gd name="connsiteY19" fmla="*/ 0 h 10384"/>
              <a:gd name="connsiteX20" fmla="*/ 10000 w 10000"/>
              <a:gd name="connsiteY20" fmla="*/ 98 h 10384"/>
              <a:gd name="connsiteX0" fmla="*/ 0 w 10000"/>
              <a:gd name="connsiteY0" fmla="*/ 9069 h 10000"/>
              <a:gd name="connsiteX1" fmla="*/ 556 w 10000"/>
              <a:gd name="connsiteY1" fmla="*/ 9608 h 10000"/>
              <a:gd name="connsiteX2" fmla="*/ 1111 w 10000"/>
              <a:gd name="connsiteY2" fmla="*/ 9902 h 10000"/>
              <a:gd name="connsiteX3" fmla="*/ 1481 w 10000"/>
              <a:gd name="connsiteY3" fmla="*/ 10000 h 10000"/>
              <a:gd name="connsiteX4" fmla="*/ 2593 w 10000"/>
              <a:gd name="connsiteY4" fmla="*/ 9608 h 10000"/>
              <a:gd name="connsiteX5" fmla="*/ 2963 w 10000"/>
              <a:gd name="connsiteY5" fmla="*/ 9118 h 10000"/>
              <a:gd name="connsiteX6" fmla="*/ 3519 w 10000"/>
              <a:gd name="connsiteY6" fmla="*/ 8480 h 10000"/>
              <a:gd name="connsiteX7" fmla="*/ 4074 w 10000"/>
              <a:gd name="connsiteY7" fmla="*/ 7745 h 10000"/>
              <a:gd name="connsiteX8" fmla="*/ 4630 w 10000"/>
              <a:gd name="connsiteY8" fmla="*/ 6912 h 10000"/>
              <a:gd name="connsiteX9" fmla="*/ 5000 w 10000"/>
              <a:gd name="connsiteY9" fmla="*/ 5882 h 10000"/>
              <a:gd name="connsiteX10" fmla="*/ 5556 w 10000"/>
              <a:gd name="connsiteY10" fmla="*/ 4853 h 10000"/>
              <a:gd name="connsiteX11" fmla="*/ 6111 w 10000"/>
              <a:gd name="connsiteY11" fmla="*/ 3775 h 10000"/>
              <a:gd name="connsiteX12" fmla="*/ 6481 w 10000"/>
              <a:gd name="connsiteY12" fmla="*/ 2941 h 10000"/>
              <a:gd name="connsiteX13" fmla="*/ 7037 w 10000"/>
              <a:gd name="connsiteY13" fmla="*/ 2108 h 10000"/>
              <a:gd name="connsiteX14" fmla="*/ 7593 w 10000"/>
              <a:gd name="connsiteY14" fmla="*/ 1373 h 10000"/>
              <a:gd name="connsiteX15" fmla="*/ 8148 w 10000"/>
              <a:gd name="connsiteY15" fmla="*/ 833 h 10000"/>
              <a:gd name="connsiteX16" fmla="*/ 8519 w 10000"/>
              <a:gd name="connsiteY16" fmla="*/ 392 h 10000"/>
              <a:gd name="connsiteX17" fmla="*/ 9074 w 10000"/>
              <a:gd name="connsiteY17" fmla="*/ 98 h 10000"/>
              <a:gd name="connsiteX18" fmla="*/ 9630 w 10000"/>
              <a:gd name="connsiteY18" fmla="*/ 0 h 10000"/>
              <a:gd name="connsiteX19" fmla="*/ 10000 w 10000"/>
              <a:gd name="connsiteY19" fmla="*/ 98 h 10000"/>
              <a:gd name="connsiteX0" fmla="*/ 0 w 10000"/>
              <a:gd name="connsiteY0" fmla="*/ 9069 h 10000"/>
              <a:gd name="connsiteX1" fmla="*/ 556 w 10000"/>
              <a:gd name="connsiteY1" fmla="*/ 9608 h 10000"/>
              <a:gd name="connsiteX2" fmla="*/ 1111 w 10000"/>
              <a:gd name="connsiteY2" fmla="*/ 9902 h 10000"/>
              <a:gd name="connsiteX3" fmla="*/ 1481 w 10000"/>
              <a:gd name="connsiteY3" fmla="*/ 10000 h 10000"/>
              <a:gd name="connsiteX4" fmla="*/ 2593 w 10000"/>
              <a:gd name="connsiteY4" fmla="*/ 9608 h 10000"/>
              <a:gd name="connsiteX5" fmla="*/ 2963 w 10000"/>
              <a:gd name="connsiteY5" fmla="*/ 9118 h 10000"/>
              <a:gd name="connsiteX6" fmla="*/ 3519 w 10000"/>
              <a:gd name="connsiteY6" fmla="*/ 8480 h 10000"/>
              <a:gd name="connsiteX7" fmla="*/ 4074 w 10000"/>
              <a:gd name="connsiteY7" fmla="*/ 7745 h 10000"/>
              <a:gd name="connsiteX8" fmla="*/ 4630 w 10000"/>
              <a:gd name="connsiteY8" fmla="*/ 6912 h 10000"/>
              <a:gd name="connsiteX9" fmla="*/ 5000 w 10000"/>
              <a:gd name="connsiteY9" fmla="*/ 5882 h 10000"/>
              <a:gd name="connsiteX10" fmla="*/ 5556 w 10000"/>
              <a:gd name="connsiteY10" fmla="*/ 4853 h 10000"/>
              <a:gd name="connsiteX11" fmla="*/ 6111 w 10000"/>
              <a:gd name="connsiteY11" fmla="*/ 3775 h 10000"/>
              <a:gd name="connsiteX12" fmla="*/ 6481 w 10000"/>
              <a:gd name="connsiteY12" fmla="*/ 2941 h 10000"/>
              <a:gd name="connsiteX13" fmla="*/ 7037 w 10000"/>
              <a:gd name="connsiteY13" fmla="*/ 2108 h 10000"/>
              <a:gd name="connsiteX14" fmla="*/ 7593 w 10000"/>
              <a:gd name="connsiteY14" fmla="*/ 1373 h 10000"/>
              <a:gd name="connsiteX15" fmla="*/ 8148 w 10000"/>
              <a:gd name="connsiteY15" fmla="*/ 833 h 10000"/>
              <a:gd name="connsiteX16" fmla="*/ 8519 w 10000"/>
              <a:gd name="connsiteY16" fmla="*/ 392 h 10000"/>
              <a:gd name="connsiteX17" fmla="*/ 9074 w 10000"/>
              <a:gd name="connsiteY17" fmla="*/ 98 h 10000"/>
              <a:gd name="connsiteX18" fmla="*/ 9630 w 10000"/>
              <a:gd name="connsiteY18" fmla="*/ 0 h 10000"/>
              <a:gd name="connsiteX19" fmla="*/ 10000 w 10000"/>
              <a:gd name="connsiteY19" fmla="*/ 98 h 10000"/>
              <a:gd name="connsiteX0" fmla="*/ 0 w 10000"/>
              <a:gd name="connsiteY0" fmla="*/ 9069 h 10000"/>
              <a:gd name="connsiteX1" fmla="*/ 556 w 10000"/>
              <a:gd name="connsiteY1" fmla="*/ 9608 h 10000"/>
              <a:gd name="connsiteX2" fmla="*/ 1111 w 10000"/>
              <a:gd name="connsiteY2" fmla="*/ 9902 h 10000"/>
              <a:gd name="connsiteX3" fmla="*/ 1481 w 10000"/>
              <a:gd name="connsiteY3" fmla="*/ 10000 h 10000"/>
              <a:gd name="connsiteX4" fmla="*/ 2593 w 10000"/>
              <a:gd name="connsiteY4" fmla="*/ 9608 h 10000"/>
              <a:gd name="connsiteX5" fmla="*/ 2963 w 10000"/>
              <a:gd name="connsiteY5" fmla="*/ 9118 h 10000"/>
              <a:gd name="connsiteX6" fmla="*/ 3519 w 10000"/>
              <a:gd name="connsiteY6" fmla="*/ 8480 h 10000"/>
              <a:gd name="connsiteX7" fmla="*/ 4074 w 10000"/>
              <a:gd name="connsiteY7" fmla="*/ 7745 h 10000"/>
              <a:gd name="connsiteX8" fmla="*/ 4630 w 10000"/>
              <a:gd name="connsiteY8" fmla="*/ 6912 h 10000"/>
              <a:gd name="connsiteX9" fmla="*/ 5000 w 10000"/>
              <a:gd name="connsiteY9" fmla="*/ 5882 h 10000"/>
              <a:gd name="connsiteX10" fmla="*/ 5556 w 10000"/>
              <a:gd name="connsiteY10" fmla="*/ 4853 h 10000"/>
              <a:gd name="connsiteX11" fmla="*/ 6111 w 10000"/>
              <a:gd name="connsiteY11" fmla="*/ 3775 h 10000"/>
              <a:gd name="connsiteX12" fmla="*/ 6481 w 10000"/>
              <a:gd name="connsiteY12" fmla="*/ 2941 h 10000"/>
              <a:gd name="connsiteX13" fmla="*/ 7037 w 10000"/>
              <a:gd name="connsiteY13" fmla="*/ 2108 h 10000"/>
              <a:gd name="connsiteX14" fmla="*/ 7593 w 10000"/>
              <a:gd name="connsiteY14" fmla="*/ 1373 h 10000"/>
              <a:gd name="connsiteX15" fmla="*/ 8148 w 10000"/>
              <a:gd name="connsiteY15" fmla="*/ 833 h 10000"/>
              <a:gd name="connsiteX16" fmla="*/ 8519 w 10000"/>
              <a:gd name="connsiteY16" fmla="*/ 392 h 10000"/>
              <a:gd name="connsiteX17" fmla="*/ 9074 w 10000"/>
              <a:gd name="connsiteY17" fmla="*/ 98 h 10000"/>
              <a:gd name="connsiteX18" fmla="*/ 9630 w 10000"/>
              <a:gd name="connsiteY18" fmla="*/ 0 h 10000"/>
              <a:gd name="connsiteX19" fmla="*/ 10000 w 10000"/>
              <a:gd name="connsiteY19" fmla="*/ 98 h 10000"/>
              <a:gd name="connsiteX0" fmla="*/ 0 w 10000"/>
              <a:gd name="connsiteY0" fmla="*/ 9069 h 10000"/>
              <a:gd name="connsiteX1" fmla="*/ 556 w 10000"/>
              <a:gd name="connsiteY1" fmla="*/ 9608 h 10000"/>
              <a:gd name="connsiteX2" fmla="*/ 1111 w 10000"/>
              <a:gd name="connsiteY2" fmla="*/ 9902 h 10000"/>
              <a:gd name="connsiteX3" fmla="*/ 1481 w 10000"/>
              <a:gd name="connsiteY3" fmla="*/ 10000 h 10000"/>
              <a:gd name="connsiteX4" fmla="*/ 2593 w 10000"/>
              <a:gd name="connsiteY4" fmla="*/ 9608 h 10000"/>
              <a:gd name="connsiteX5" fmla="*/ 2963 w 10000"/>
              <a:gd name="connsiteY5" fmla="*/ 9118 h 10000"/>
              <a:gd name="connsiteX6" fmla="*/ 3519 w 10000"/>
              <a:gd name="connsiteY6" fmla="*/ 8480 h 10000"/>
              <a:gd name="connsiteX7" fmla="*/ 4074 w 10000"/>
              <a:gd name="connsiteY7" fmla="*/ 7745 h 10000"/>
              <a:gd name="connsiteX8" fmla="*/ 4630 w 10000"/>
              <a:gd name="connsiteY8" fmla="*/ 6912 h 10000"/>
              <a:gd name="connsiteX9" fmla="*/ 5000 w 10000"/>
              <a:gd name="connsiteY9" fmla="*/ 5882 h 10000"/>
              <a:gd name="connsiteX10" fmla="*/ 5556 w 10000"/>
              <a:gd name="connsiteY10" fmla="*/ 4853 h 10000"/>
              <a:gd name="connsiteX11" fmla="*/ 6111 w 10000"/>
              <a:gd name="connsiteY11" fmla="*/ 3775 h 10000"/>
              <a:gd name="connsiteX12" fmla="*/ 6481 w 10000"/>
              <a:gd name="connsiteY12" fmla="*/ 2941 h 10000"/>
              <a:gd name="connsiteX13" fmla="*/ 7037 w 10000"/>
              <a:gd name="connsiteY13" fmla="*/ 2108 h 10000"/>
              <a:gd name="connsiteX14" fmla="*/ 7593 w 10000"/>
              <a:gd name="connsiteY14" fmla="*/ 1373 h 10000"/>
              <a:gd name="connsiteX15" fmla="*/ 8148 w 10000"/>
              <a:gd name="connsiteY15" fmla="*/ 833 h 10000"/>
              <a:gd name="connsiteX16" fmla="*/ 8519 w 10000"/>
              <a:gd name="connsiteY16" fmla="*/ 392 h 10000"/>
              <a:gd name="connsiteX17" fmla="*/ 9074 w 10000"/>
              <a:gd name="connsiteY17" fmla="*/ 98 h 10000"/>
              <a:gd name="connsiteX18" fmla="*/ 9630 w 10000"/>
              <a:gd name="connsiteY18" fmla="*/ 0 h 10000"/>
              <a:gd name="connsiteX19" fmla="*/ 10000 w 10000"/>
              <a:gd name="connsiteY19" fmla="*/ 98 h 10000"/>
              <a:gd name="connsiteX0" fmla="*/ 0 w 10000"/>
              <a:gd name="connsiteY0" fmla="*/ 9069 h 9902"/>
              <a:gd name="connsiteX1" fmla="*/ 556 w 10000"/>
              <a:gd name="connsiteY1" fmla="*/ 9608 h 9902"/>
              <a:gd name="connsiteX2" fmla="*/ 1111 w 10000"/>
              <a:gd name="connsiteY2" fmla="*/ 9902 h 9902"/>
              <a:gd name="connsiteX3" fmla="*/ 2593 w 10000"/>
              <a:gd name="connsiteY3" fmla="*/ 9608 h 9902"/>
              <a:gd name="connsiteX4" fmla="*/ 2963 w 10000"/>
              <a:gd name="connsiteY4" fmla="*/ 9118 h 9902"/>
              <a:gd name="connsiteX5" fmla="*/ 3519 w 10000"/>
              <a:gd name="connsiteY5" fmla="*/ 8480 h 9902"/>
              <a:gd name="connsiteX6" fmla="*/ 4074 w 10000"/>
              <a:gd name="connsiteY6" fmla="*/ 7745 h 9902"/>
              <a:gd name="connsiteX7" fmla="*/ 4630 w 10000"/>
              <a:gd name="connsiteY7" fmla="*/ 6912 h 9902"/>
              <a:gd name="connsiteX8" fmla="*/ 5000 w 10000"/>
              <a:gd name="connsiteY8" fmla="*/ 5882 h 9902"/>
              <a:gd name="connsiteX9" fmla="*/ 5556 w 10000"/>
              <a:gd name="connsiteY9" fmla="*/ 4853 h 9902"/>
              <a:gd name="connsiteX10" fmla="*/ 6111 w 10000"/>
              <a:gd name="connsiteY10" fmla="*/ 3775 h 9902"/>
              <a:gd name="connsiteX11" fmla="*/ 6481 w 10000"/>
              <a:gd name="connsiteY11" fmla="*/ 2941 h 9902"/>
              <a:gd name="connsiteX12" fmla="*/ 7037 w 10000"/>
              <a:gd name="connsiteY12" fmla="*/ 2108 h 9902"/>
              <a:gd name="connsiteX13" fmla="*/ 7593 w 10000"/>
              <a:gd name="connsiteY13" fmla="*/ 1373 h 9902"/>
              <a:gd name="connsiteX14" fmla="*/ 8148 w 10000"/>
              <a:gd name="connsiteY14" fmla="*/ 833 h 9902"/>
              <a:gd name="connsiteX15" fmla="*/ 8519 w 10000"/>
              <a:gd name="connsiteY15" fmla="*/ 392 h 9902"/>
              <a:gd name="connsiteX16" fmla="*/ 9074 w 10000"/>
              <a:gd name="connsiteY16" fmla="*/ 98 h 9902"/>
              <a:gd name="connsiteX17" fmla="*/ 9630 w 10000"/>
              <a:gd name="connsiteY17" fmla="*/ 0 h 9902"/>
              <a:gd name="connsiteX18" fmla="*/ 10000 w 10000"/>
              <a:gd name="connsiteY18" fmla="*/ 98 h 9902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148 w 10000"/>
              <a:gd name="connsiteY14" fmla="*/ 841 h 10000"/>
              <a:gd name="connsiteX15" fmla="*/ 8519 w 10000"/>
              <a:gd name="connsiteY15" fmla="*/ 396 h 10000"/>
              <a:gd name="connsiteX16" fmla="*/ 8772 w 10000"/>
              <a:gd name="connsiteY16" fmla="*/ 315 h 10000"/>
              <a:gd name="connsiteX17" fmla="*/ 9630 w 10000"/>
              <a:gd name="connsiteY17" fmla="*/ 0 h 10000"/>
              <a:gd name="connsiteX18" fmla="*/ 10000 w 10000"/>
              <a:gd name="connsiteY18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148 w 10000"/>
              <a:gd name="connsiteY14" fmla="*/ 841 h 10000"/>
              <a:gd name="connsiteX15" fmla="*/ 8519 w 10000"/>
              <a:gd name="connsiteY15" fmla="*/ 396 h 10000"/>
              <a:gd name="connsiteX16" fmla="*/ 9630 w 10000"/>
              <a:gd name="connsiteY16" fmla="*/ 0 h 10000"/>
              <a:gd name="connsiteX17" fmla="*/ 10000 w 10000"/>
              <a:gd name="connsiteY17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148 w 10000"/>
              <a:gd name="connsiteY14" fmla="*/ 841 h 10000"/>
              <a:gd name="connsiteX15" fmla="*/ 8519 w 10000"/>
              <a:gd name="connsiteY15" fmla="*/ 396 h 10000"/>
              <a:gd name="connsiteX16" fmla="*/ 9630 w 10000"/>
              <a:gd name="connsiteY16" fmla="*/ 0 h 10000"/>
              <a:gd name="connsiteX17" fmla="*/ 10000 w 10000"/>
              <a:gd name="connsiteY17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519 w 10000"/>
              <a:gd name="connsiteY14" fmla="*/ 396 h 10000"/>
              <a:gd name="connsiteX15" fmla="*/ 9630 w 10000"/>
              <a:gd name="connsiteY15" fmla="*/ 0 h 10000"/>
              <a:gd name="connsiteX16" fmla="*/ 10000 w 10000"/>
              <a:gd name="connsiteY16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519 w 10000"/>
              <a:gd name="connsiteY14" fmla="*/ 396 h 10000"/>
              <a:gd name="connsiteX15" fmla="*/ 9630 w 10000"/>
              <a:gd name="connsiteY15" fmla="*/ 0 h 10000"/>
              <a:gd name="connsiteX16" fmla="*/ 10000 w 10000"/>
              <a:gd name="connsiteY16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519 w 10000"/>
              <a:gd name="connsiteY14" fmla="*/ 396 h 10000"/>
              <a:gd name="connsiteX15" fmla="*/ 9630 w 10000"/>
              <a:gd name="connsiteY15" fmla="*/ 0 h 10000"/>
              <a:gd name="connsiteX16" fmla="*/ 10000 w 10000"/>
              <a:gd name="connsiteY16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8519 w 10000"/>
              <a:gd name="connsiteY13" fmla="*/ 396 h 10000"/>
              <a:gd name="connsiteX14" fmla="*/ 9630 w 10000"/>
              <a:gd name="connsiteY14" fmla="*/ 0 h 10000"/>
              <a:gd name="connsiteX15" fmla="*/ 10000 w 10000"/>
              <a:gd name="connsiteY15" fmla="*/ 99 h 10000"/>
              <a:gd name="connsiteX0" fmla="*/ 0 w 10705"/>
              <a:gd name="connsiteY0" fmla="*/ 9159 h 10000"/>
              <a:gd name="connsiteX1" fmla="*/ 556 w 10705"/>
              <a:gd name="connsiteY1" fmla="*/ 9703 h 10000"/>
              <a:gd name="connsiteX2" fmla="*/ 1111 w 10705"/>
              <a:gd name="connsiteY2" fmla="*/ 10000 h 10000"/>
              <a:gd name="connsiteX3" fmla="*/ 2593 w 10705"/>
              <a:gd name="connsiteY3" fmla="*/ 9703 h 10000"/>
              <a:gd name="connsiteX4" fmla="*/ 2963 w 10705"/>
              <a:gd name="connsiteY4" fmla="*/ 9208 h 10000"/>
              <a:gd name="connsiteX5" fmla="*/ 3519 w 10705"/>
              <a:gd name="connsiteY5" fmla="*/ 8564 h 10000"/>
              <a:gd name="connsiteX6" fmla="*/ 4074 w 10705"/>
              <a:gd name="connsiteY6" fmla="*/ 7822 h 10000"/>
              <a:gd name="connsiteX7" fmla="*/ 4630 w 10705"/>
              <a:gd name="connsiteY7" fmla="*/ 6980 h 10000"/>
              <a:gd name="connsiteX8" fmla="*/ 5000 w 10705"/>
              <a:gd name="connsiteY8" fmla="*/ 5940 h 10000"/>
              <a:gd name="connsiteX9" fmla="*/ 5556 w 10705"/>
              <a:gd name="connsiteY9" fmla="*/ 4901 h 10000"/>
              <a:gd name="connsiteX10" fmla="*/ 6111 w 10705"/>
              <a:gd name="connsiteY10" fmla="*/ 3812 h 10000"/>
              <a:gd name="connsiteX11" fmla="*/ 6481 w 10705"/>
              <a:gd name="connsiteY11" fmla="*/ 2970 h 10000"/>
              <a:gd name="connsiteX12" fmla="*/ 7037 w 10705"/>
              <a:gd name="connsiteY12" fmla="*/ 2129 h 10000"/>
              <a:gd name="connsiteX13" fmla="*/ 8519 w 10705"/>
              <a:gd name="connsiteY13" fmla="*/ 396 h 10000"/>
              <a:gd name="connsiteX14" fmla="*/ 9630 w 10705"/>
              <a:gd name="connsiteY14" fmla="*/ 0 h 10000"/>
              <a:gd name="connsiteX15" fmla="*/ 10705 w 10705"/>
              <a:gd name="connsiteY15" fmla="*/ 748 h 10000"/>
              <a:gd name="connsiteX0" fmla="*/ 0 w 10705"/>
              <a:gd name="connsiteY0" fmla="*/ 9159 h 10027"/>
              <a:gd name="connsiteX1" fmla="*/ 556 w 10705"/>
              <a:gd name="connsiteY1" fmla="*/ 9703 h 10027"/>
              <a:gd name="connsiteX2" fmla="*/ 1111 w 10705"/>
              <a:gd name="connsiteY2" fmla="*/ 10000 h 10027"/>
              <a:gd name="connsiteX3" fmla="*/ 2845 w 10705"/>
              <a:gd name="connsiteY3" fmla="*/ 10027 h 10027"/>
              <a:gd name="connsiteX4" fmla="*/ 2963 w 10705"/>
              <a:gd name="connsiteY4" fmla="*/ 9208 h 10027"/>
              <a:gd name="connsiteX5" fmla="*/ 3519 w 10705"/>
              <a:gd name="connsiteY5" fmla="*/ 8564 h 10027"/>
              <a:gd name="connsiteX6" fmla="*/ 4074 w 10705"/>
              <a:gd name="connsiteY6" fmla="*/ 7822 h 10027"/>
              <a:gd name="connsiteX7" fmla="*/ 4630 w 10705"/>
              <a:gd name="connsiteY7" fmla="*/ 6980 h 10027"/>
              <a:gd name="connsiteX8" fmla="*/ 5000 w 10705"/>
              <a:gd name="connsiteY8" fmla="*/ 5940 h 10027"/>
              <a:gd name="connsiteX9" fmla="*/ 5556 w 10705"/>
              <a:gd name="connsiteY9" fmla="*/ 4901 h 10027"/>
              <a:gd name="connsiteX10" fmla="*/ 6111 w 10705"/>
              <a:gd name="connsiteY10" fmla="*/ 3812 h 10027"/>
              <a:gd name="connsiteX11" fmla="*/ 6481 w 10705"/>
              <a:gd name="connsiteY11" fmla="*/ 2970 h 10027"/>
              <a:gd name="connsiteX12" fmla="*/ 7037 w 10705"/>
              <a:gd name="connsiteY12" fmla="*/ 2129 h 10027"/>
              <a:gd name="connsiteX13" fmla="*/ 8519 w 10705"/>
              <a:gd name="connsiteY13" fmla="*/ 396 h 10027"/>
              <a:gd name="connsiteX14" fmla="*/ 9630 w 10705"/>
              <a:gd name="connsiteY14" fmla="*/ 0 h 10027"/>
              <a:gd name="connsiteX15" fmla="*/ 10705 w 10705"/>
              <a:gd name="connsiteY15" fmla="*/ 748 h 10027"/>
              <a:gd name="connsiteX0" fmla="*/ 0 w 10705"/>
              <a:gd name="connsiteY0" fmla="*/ 9159 h 10027"/>
              <a:gd name="connsiteX1" fmla="*/ 556 w 10705"/>
              <a:gd name="connsiteY1" fmla="*/ 9703 h 10027"/>
              <a:gd name="connsiteX2" fmla="*/ 1111 w 10705"/>
              <a:gd name="connsiteY2" fmla="*/ 10000 h 10027"/>
              <a:gd name="connsiteX3" fmla="*/ 2845 w 10705"/>
              <a:gd name="connsiteY3" fmla="*/ 10027 h 10027"/>
              <a:gd name="connsiteX4" fmla="*/ 2963 w 10705"/>
              <a:gd name="connsiteY4" fmla="*/ 9208 h 10027"/>
              <a:gd name="connsiteX5" fmla="*/ 3519 w 10705"/>
              <a:gd name="connsiteY5" fmla="*/ 8564 h 10027"/>
              <a:gd name="connsiteX6" fmla="*/ 4074 w 10705"/>
              <a:gd name="connsiteY6" fmla="*/ 7822 h 10027"/>
              <a:gd name="connsiteX7" fmla="*/ 4630 w 10705"/>
              <a:gd name="connsiteY7" fmla="*/ 6980 h 10027"/>
              <a:gd name="connsiteX8" fmla="*/ 5000 w 10705"/>
              <a:gd name="connsiteY8" fmla="*/ 5940 h 10027"/>
              <a:gd name="connsiteX9" fmla="*/ 5556 w 10705"/>
              <a:gd name="connsiteY9" fmla="*/ 4901 h 10027"/>
              <a:gd name="connsiteX10" fmla="*/ 6111 w 10705"/>
              <a:gd name="connsiteY10" fmla="*/ 3812 h 10027"/>
              <a:gd name="connsiteX11" fmla="*/ 6481 w 10705"/>
              <a:gd name="connsiteY11" fmla="*/ 2970 h 10027"/>
              <a:gd name="connsiteX12" fmla="*/ 7037 w 10705"/>
              <a:gd name="connsiteY12" fmla="*/ 2129 h 10027"/>
              <a:gd name="connsiteX13" fmla="*/ 8519 w 10705"/>
              <a:gd name="connsiteY13" fmla="*/ 396 h 10027"/>
              <a:gd name="connsiteX14" fmla="*/ 9630 w 10705"/>
              <a:gd name="connsiteY14" fmla="*/ 0 h 10027"/>
              <a:gd name="connsiteX15" fmla="*/ 10705 w 10705"/>
              <a:gd name="connsiteY15" fmla="*/ 748 h 10027"/>
              <a:gd name="connsiteX0" fmla="*/ 0 w 10705"/>
              <a:gd name="connsiteY0" fmla="*/ 9159 h 10027"/>
              <a:gd name="connsiteX1" fmla="*/ 556 w 10705"/>
              <a:gd name="connsiteY1" fmla="*/ 9703 h 10027"/>
              <a:gd name="connsiteX2" fmla="*/ 1111 w 10705"/>
              <a:gd name="connsiteY2" fmla="*/ 10000 h 10027"/>
              <a:gd name="connsiteX3" fmla="*/ 2845 w 10705"/>
              <a:gd name="connsiteY3" fmla="*/ 10027 h 10027"/>
              <a:gd name="connsiteX4" fmla="*/ 2963 w 10705"/>
              <a:gd name="connsiteY4" fmla="*/ 9208 h 10027"/>
              <a:gd name="connsiteX5" fmla="*/ 3519 w 10705"/>
              <a:gd name="connsiteY5" fmla="*/ 8564 h 10027"/>
              <a:gd name="connsiteX6" fmla="*/ 4074 w 10705"/>
              <a:gd name="connsiteY6" fmla="*/ 7822 h 10027"/>
              <a:gd name="connsiteX7" fmla="*/ 4630 w 10705"/>
              <a:gd name="connsiteY7" fmla="*/ 6980 h 10027"/>
              <a:gd name="connsiteX8" fmla="*/ 5000 w 10705"/>
              <a:gd name="connsiteY8" fmla="*/ 5940 h 10027"/>
              <a:gd name="connsiteX9" fmla="*/ 5556 w 10705"/>
              <a:gd name="connsiteY9" fmla="*/ 4901 h 10027"/>
              <a:gd name="connsiteX10" fmla="*/ 6111 w 10705"/>
              <a:gd name="connsiteY10" fmla="*/ 3812 h 10027"/>
              <a:gd name="connsiteX11" fmla="*/ 6481 w 10705"/>
              <a:gd name="connsiteY11" fmla="*/ 2970 h 10027"/>
              <a:gd name="connsiteX12" fmla="*/ 7037 w 10705"/>
              <a:gd name="connsiteY12" fmla="*/ 2129 h 10027"/>
              <a:gd name="connsiteX13" fmla="*/ 8519 w 10705"/>
              <a:gd name="connsiteY13" fmla="*/ 396 h 10027"/>
              <a:gd name="connsiteX14" fmla="*/ 9630 w 10705"/>
              <a:gd name="connsiteY14" fmla="*/ 0 h 10027"/>
              <a:gd name="connsiteX15" fmla="*/ 10705 w 10705"/>
              <a:gd name="connsiteY15" fmla="*/ 748 h 10027"/>
              <a:gd name="connsiteX0" fmla="*/ 0 w 10705"/>
              <a:gd name="connsiteY0" fmla="*/ 9159 h 10027"/>
              <a:gd name="connsiteX1" fmla="*/ 556 w 10705"/>
              <a:gd name="connsiteY1" fmla="*/ 9703 h 10027"/>
              <a:gd name="connsiteX2" fmla="*/ 1111 w 10705"/>
              <a:gd name="connsiteY2" fmla="*/ 10000 h 10027"/>
              <a:gd name="connsiteX3" fmla="*/ 2845 w 10705"/>
              <a:gd name="connsiteY3" fmla="*/ 10027 h 10027"/>
              <a:gd name="connsiteX4" fmla="*/ 3519 w 10705"/>
              <a:gd name="connsiteY4" fmla="*/ 8564 h 10027"/>
              <a:gd name="connsiteX5" fmla="*/ 4074 w 10705"/>
              <a:gd name="connsiteY5" fmla="*/ 7822 h 10027"/>
              <a:gd name="connsiteX6" fmla="*/ 4630 w 10705"/>
              <a:gd name="connsiteY6" fmla="*/ 6980 h 10027"/>
              <a:gd name="connsiteX7" fmla="*/ 5000 w 10705"/>
              <a:gd name="connsiteY7" fmla="*/ 5940 h 10027"/>
              <a:gd name="connsiteX8" fmla="*/ 5556 w 10705"/>
              <a:gd name="connsiteY8" fmla="*/ 4901 h 10027"/>
              <a:gd name="connsiteX9" fmla="*/ 6111 w 10705"/>
              <a:gd name="connsiteY9" fmla="*/ 3812 h 10027"/>
              <a:gd name="connsiteX10" fmla="*/ 6481 w 10705"/>
              <a:gd name="connsiteY10" fmla="*/ 2970 h 10027"/>
              <a:gd name="connsiteX11" fmla="*/ 7037 w 10705"/>
              <a:gd name="connsiteY11" fmla="*/ 2129 h 10027"/>
              <a:gd name="connsiteX12" fmla="*/ 8519 w 10705"/>
              <a:gd name="connsiteY12" fmla="*/ 396 h 10027"/>
              <a:gd name="connsiteX13" fmla="*/ 9630 w 10705"/>
              <a:gd name="connsiteY13" fmla="*/ 0 h 10027"/>
              <a:gd name="connsiteX14" fmla="*/ 10705 w 10705"/>
              <a:gd name="connsiteY14" fmla="*/ 748 h 10027"/>
              <a:gd name="connsiteX0" fmla="*/ 0 w 10705"/>
              <a:gd name="connsiteY0" fmla="*/ 8763 h 9631"/>
              <a:gd name="connsiteX1" fmla="*/ 556 w 10705"/>
              <a:gd name="connsiteY1" fmla="*/ 9307 h 9631"/>
              <a:gd name="connsiteX2" fmla="*/ 1111 w 10705"/>
              <a:gd name="connsiteY2" fmla="*/ 9604 h 9631"/>
              <a:gd name="connsiteX3" fmla="*/ 2845 w 10705"/>
              <a:gd name="connsiteY3" fmla="*/ 9631 h 9631"/>
              <a:gd name="connsiteX4" fmla="*/ 3519 w 10705"/>
              <a:gd name="connsiteY4" fmla="*/ 8168 h 9631"/>
              <a:gd name="connsiteX5" fmla="*/ 4074 w 10705"/>
              <a:gd name="connsiteY5" fmla="*/ 7426 h 9631"/>
              <a:gd name="connsiteX6" fmla="*/ 4630 w 10705"/>
              <a:gd name="connsiteY6" fmla="*/ 6584 h 9631"/>
              <a:gd name="connsiteX7" fmla="*/ 5000 w 10705"/>
              <a:gd name="connsiteY7" fmla="*/ 5544 h 9631"/>
              <a:gd name="connsiteX8" fmla="*/ 5556 w 10705"/>
              <a:gd name="connsiteY8" fmla="*/ 4505 h 9631"/>
              <a:gd name="connsiteX9" fmla="*/ 6111 w 10705"/>
              <a:gd name="connsiteY9" fmla="*/ 3416 h 9631"/>
              <a:gd name="connsiteX10" fmla="*/ 6481 w 10705"/>
              <a:gd name="connsiteY10" fmla="*/ 2574 h 9631"/>
              <a:gd name="connsiteX11" fmla="*/ 7037 w 10705"/>
              <a:gd name="connsiteY11" fmla="*/ 1733 h 9631"/>
              <a:gd name="connsiteX12" fmla="*/ 8519 w 10705"/>
              <a:gd name="connsiteY12" fmla="*/ 0 h 9631"/>
              <a:gd name="connsiteX13" fmla="*/ 10705 w 10705"/>
              <a:gd name="connsiteY13" fmla="*/ 352 h 9631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190 w 10000"/>
              <a:gd name="connsiteY8" fmla="*/ 5037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6054 w 10000"/>
              <a:gd name="connsiteY9" fmla="*/ 3032 h 10359"/>
              <a:gd name="connsiteX10" fmla="*/ 6574 w 10000"/>
              <a:gd name="connsiteY10" fmla="*/ 2158 h 10359"/>
              <a:gd name="connsiteX11" fmla="*/ 7205 w 10000"/>
              <a:gd name="connsiteY11" fmla="*/ 0 h 10359"/>
              <a:gd name="connsiteX12" fmla="*/ 10000 w 10000"/>
              <a:gd name="connsiteY12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6574 w 10000"/>
              <a:gd name="connsiteY9" fmla="*/ 2158 h 10359"/>
              <a:gd name="connsiteX10" fmla="*/ 7205 w 10000"/>
              <a:gd name="connsiteY10" fmla="*/ 0 h 10359"/>
              <a:gd name="connsiteX11" fmla="*/ 10000 w 10000"/>
              <a:gd name="connsiteY11" fmla="*/ 724 h 1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359">
                <a:moveTo>
                  <a:pt x="0" y="9458"/>
                </a:moveTo>
                <a:lnTo>
                  <a:pt x="519" y="10023"/>
                </a:lnTo>
                <a:lnTo>
                  <a:pt x="1038" y="10331"/>
                </a:lnTo>
                <a:lnTo>
                  <a:pt x="2658" y="10359"/>
                </a:lnTo>
                <a:cubicBezTo>
                  <a:pt x="3032" y="10111"/>
                  <a:pt x="3096" y="9222"/>
                  <a:pt x="3287" y="8840"/>
                </a:cubicBezTo>
                <a:lnTo>
                  <a:pt x="3806" y="8070"/>
                </a:lnTo>
                <a:lnTo>
                  <a:pt x="4325" y="7195"/>
                </a:lnTo>
                <a:lnTo>
                  <a:pt x="4671" y="6115"/>
                </a:lnTo>
                <a:lnTo>
                  <a:pt x="5943" y="5396"/>
                </a:lnTo>
                <a:lnTo>
                  <a:pt x="6574" y="2158"/>
                </a:lnTo>
                <a:lnTo>
                  <a:pt x="7205" y="0"/>
                </a:lnTo>
                <a:lnTo>
                  <a:pt x="10000" y="724"/>
                </a:lnTo>
              </a:path>
            </a:pathLst>
          </a:custGeom>
          <a:noFill/>
          <a:ln w="76200">
            <a:solidFill>
              <a:srgbClr val="00B0F0">
                <a:alpha val="52000"/>
              </a:srgb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Freeform 76"/>
          <p:cNvSpPr>
            <a:spLocks/>
          </p:cNvSpPr>
          <p:nvPr/>
        </p:nvSpPr>
        <p:spPr bwMode="auto">
          <a:xfrm>
            <a:off x="7684635" y="4886982"/>
            <a:ext cx="1012385" cy="690776"/>
          </a:xfrm>
          <a:custGeom>
            <a:avLst/>
            <a:gdLst>
              <a:gd name="connsiteX0" fmla="*/ 0 w 10000"/>
              <a:gd name="connsiteY0" fmla="*/ 9069 h 10384"/>
              <a:gd name="connsiteX1" fmla="*/ 556 w 10000"/>
              <a:gd name="connsiteY1" fmla="*/ 9608 h 10384"/>
              <a:gd name="connsiteX2" fmla="*/ 1111 w 10000"/>
              <a:gd name="connsiteY2" fmla="*/ 9902 h 10384"/>
              <a:gd name="connsiteX3" fmla="*/ 1481 w 10000"/>
              <a:gd name="connsiteY3" fmla="*/ 10000 h 10384"/>
              <a:gd name="connsiteX4" fmla="*/ 2087 w 10000"/>
              <a:gd name="connsiteY4" fmla="*/ 10384 h 10384"/>
              <a:gd name="connsiteX5" fmla="*/ 2593 w 10000"/>
              <a:gd name="connsiteY5" fmla="*/ 9608 h 10384"/>
              <a:gd name="connsiteX6" fmla="*/ 2963 w 10000"/>
              <a:gd name="connsiteY6" fmla="*/ 9118 h 10384"/>
              <a:gd name="connsiteX7" fmla="*/ 3519 w 10000"/>
              <a:gd name="connsiteY7" fmla="*/ 8480 h 10384"/>
              <a:gd name="connsiteX8" fmla="*/ 4074 w 10000"/>
              <a:gd name="connsiteY8" fmla="*/ 7745 h 10384"/>
              <a:gd name="connsiteX9" fmla="*/ 4630 w 10000"/>
              <a:gd name="connsiteY9" fmla="*/ 6912 h 10384"/>
              <a:gd name="connsiteX10" fmla="*/ 5000 w 10000"/>
              <a:gd name="connsiteY10" fmla="*/ 5882 h 10384"/>
              <a:gd name="connsiteX11" fmla="*/ 5556 w 10000"/>
              <a:gd name="connsiteY11" fmla="*/ 4853 h 10384"/>
              <a:gd name="connsiteX12" fmla="*/ 6111 w 10000"/>
              <a:gd name="connsiteY12" fmla="*/ 3775 h 10384"/>
              <a:gd name="connsiteX13" fmla="*/ 6481 w 10000"/>
              <a:gd name="connsiteY13" fmla="*/ 2941 h 10384"/>
              <a:gd name="connsiteX14" fmla="*/ 7037 w 10000"/>
              <a:gd name="connsiteY14" fmla="*/ 2108 h 10384"/>
              <a:gd name="connsiteX15" fmla="*/ 7593 w 10000"/>
              <a:gd name="connsiteY15" fmla="*/ 1373 h 10384"/>
              <a:gd name="connsiteX16" fmla="*/ 8148 w 10000"/>
              <a:gd name="connsiteY16" fmla="*/ 833 h 10384"/>
              <a:gd name="connsiteX17" fmla="*/ 8519 w 10000"/>
              <a:gd name="connsiteY17" fmla="*/ 392 h 10384"/>
              <a:gd name="connsiteX18" fmla="*/ 9074 w 10000"/>
              <a:gd name="connsiteY18" fmla="*/ 98 h 10384"/>
              <a:gd name="connsiteX19" fmla="*/ 9630 w 10000"/>
              <a:gd name="connsiteY19" fmla="*/ 0 h 10384"/>
              <a:gd name="connsiteX20" fmla="*/ 10000 w 10000"/>
              <a:gd name="connsiteY20" fmla="*/ 98 h 10384"/>
              <a:gd name="connsiteX0" fmla="*/ 0 w 10000"/>
              <a:gd name="connsiteY0" fmla="*/ 9069 h 10384"/>
              <a:gd name="connsiteX1" fmla="*/ 556 w 10000"/>
              <a:gd name="connsiteY1" fmla="*/ 9608 h 10384"/>
              <a:gd name="connsiteX2" fmla="*/ 1111 w 10000"/>
              <a:gd name="connsiteY2" fmla="*/ 9902 h 10384"/>
              <a:gd name="connsiteX3" fmla="*/ 1481 w 10000"/>
              <a:gd name="connsiteY3" fmla="*/ 10000 h 10384"/>
              <a:gd name="connsiteX4" fmla="*/ 2087 w 10000"/>
              <a:gd name="connsiteY4" fmla="*/ 10384 h 10384"/>
              <a:gd name="connsiteX5" fmla="*/ 2593 w 10000"/>
              <a:gd name="connsiteY5" fmla="*/ 9608 h 10384"/>
              <a:gd name="connsiteX6" fmla="*/ 2963 w 10000"/>
              <a:gd name="connsiteY6" fmla="*/ 9118 h 10384"/>
              <a:gd name="connsiteX7" fmla="*/ 3519 w 10000"/>
              <a:gd name="connsiteY7" fmla="*/ 8480 h 10384"/>
              <a:gd name="connsiteX8" fmla="*/ 4074 w 10000"/>
              <a:gd name="connsiteY8" fmla="*/ 7745 h 10384"/>
              <a:gd name="connsiteX9" fmla="*/ 4630 w 10000"/>
              <a:gd name="connsiteY9" fmla="*/ 6912 h 10384"/>
              <a:gd name="connsiteX10" fmla="*/ 5000 w 10000"/>
              <a:gd name="connsiteY10" fmla="*/ 5882 h 10384"/>
              <a:gd name="connsiteX11" fmla="*/ 5556 w 10000"/>
              <a:gd name="connsiteY11" fmla="*/ 4853 h 10384"/>
              <a:gd name="connsiteX12" fmla="*/ 6111 w 10000"/>
              <a:gd name="connsiteY12" fmla="*/ 3775 h 10384"/>
              <a:gd name="connsiteX13" fmla="*/ 6481 w 10000"/>
              <a:gd name="connsiteY13" fmla="*/ 2941 h 10384"/>
              <a:gd name="connsiteX14" fmla="*/ 7037 w 10000"/>
              <a:gd name="connsiteY14" fmla="*/ 2108 h 10384"/>
              <a:gd name="connsiteX15" fmla="*/ 7593 w 10000"/>
              <a:gd name="connsiteY15" fmla="*/ 1373 h 10384"/>
              <a:gd name="connsiteX16" fmla="*/ 8148 w 10000"/>
              <a:gd name="connsiteY16" fmla="*/ 833 h 10384"/>
              <a:gd name="connsiteX17" fmla="*/ 8519 w 10000"/>
              <a:gd name="connsiteY17" fmla="*/ 392 h 10384"/>
              <a:gd name="connsiteX18" fmla="*/ 9074 w 10000"/>
              <a:gd name="connsiteY18" fmla="*/ 98 h 10384"/>
              <a:gd name="connsiteX19" fmla="*/ 9630 w 10000"/>
              <a:gd name="connsiteY19" fmla="*/ 0 h 10384"/>
              <a:gd name="connsiteX20" fmla="*/ 10000 w 10000"/>
              <a:gd name="connsiteY20" fmla="*/ 98 h 10384"/>
              <a:gd name="connsiteX0" fmla="*/ 0 w 10000"/>
              <a:gd name="connsiteY0" fmla="*/ 9069 h 10000"/>
              <a:gd name="connsiteX1" fmla="*/ 556 w 10000"/>
              <a:gd name="connsiteY1" fmla="*/ 9608 h 10000"/>
              <a:gd name="connsiteX2" fmla="*/ 1111 w 10000"/>
              <a:gd name="connsiteY2" fmla="*/ 9902 h 10000"/>
              <a:gd name="connsiteX3" fmla="*/ 1481 w 10000"/>
              <a:gd name="connsiteY3" fmla="*/ 10000 h 10000"/>
              <a:gd name="connsiteX4" fmla="*/ 2593 w 10000"/>
              <a:gd name="connsiteY4" fmla="*/ 9608 h 10000"/>
              <a:gd name="connsiteX5" fmla="*/ 2963 w 10000"/>
              <a:gd name="connsiteY5" fmla="*/ 9118 h 10000"/>
              <a:gd name="connsiteX6" fmla="*/ 3519 w 10000"/>
              <a:gd name="connsiteY6" fmla="*/ 8480 h 10000"/>
              <a:gd name="connsiteX7" fmla="*/ 4074 w 10000"/>
              <a:gd name="connsiteY7" fmla="*/ 7745 h 10000"/>
              <a:gd name="connsiteX8" fmla="*/ 4630 w 10000"/>
              <a:gd name="connsiteY8" fmla="*/ 6912 h 10000"/>
              <a:gd name="connsiteX9" fmla="*/ 5000 w 10000"/>
              <a:gd name="connsiteY9" fmla="*/ 5882 h 10000"/>
              <a:gd name="connsiteX10" fmla="*/ 5556 w 10000"/>
              <a:gd name="connsiteY10" fmla="*/ 4853 h 10000"/>
              <a:gd name="connsiteX11" fmla="*/ 6111 w 10000"/>
              <a:gd name="connsiteY11" fmla="*/ 3775 h 10000"/>
              <a:gd name="connsiteX12" fmla="*/ 6481 w 10000"/>
              <a:gd name="connsiteY12" fmla="*/ 2941 h 10000"/>
              <a:gd name="connsiteX13" fmla="*/ 7037 w 10000"/>
              <a:gd name="connsiteY13" fmla="*/ 2108 h 10000"/>
              <a:gd name="connsiteX14" fmla="*/ 7593 w 10000"/>
              <a:gd name="connsiteY14" fmla="*/ 1373 h 10000"/>
              <a:gd name="connsiteX15" fmla="*/ 8148 w 10000"/>
              <a:gd name="connsiteY15" fmla="*/ 833 h 10000"/>
              <a:gd name="connsiteX16" fmla="*/ 8519 w 10000"/>
              <a:gd name="connsiteY16" fmla="*/ 392 h 10000"/>
              <a:gd name="connsiteX17" fmla="*/ 9074 w 10000"/>
              <a:gd name="connsiteY17" fmla="*/ 98 h 10000"/>
              <a:gd name="connsiteX18" fmla="*/ 9630 w 10000"/>
              <a:gd name="connsiteY18" fmla="*/ 0 h 10000"/>
              <a:gd name="connsiteX19" fmla="*/ 10000 w 10000"/>
              <a:gd name="connsiteY19" fmla="*/ 98 h 10000"/>
              <a:gd name="connsiteX0" fmla="*/ 0 w 10000"/>
              <a:gd name="connsiteY0" fmla="*/ 9069 h 10000"/>
              <a:gd name="connsiteX1" fmla="*/ 556 w 10000"/>
              <a:gd name="connsiteY1" fmla="*/ 9608 h 10000"/>
              <a:gd name="connsiteX2" fmla="*/ 1111 w 10000"/>
              <a:gd name="connsiteY2" fmla="*/ 9902 h 10000"/>
              <a:gd name="connsiteX3" fmla="*/ 1481 w 10000"/>
              <a:gd name="connsiteY3" fmla="*/ 10000 h 10000"/>
              <a:gd name="connsiteX4" fmla="*/ 2593 w 10000"/>
              <a:gd name="connsiteY4" fmla="*/ 9608 h 10000"/>
              <a:gd name="connsiteX5" fmla="*/ 2963 w 10000"/>
              <a:gd name="connsiteY5" fmla="*/ 9118 h 10000"/>
              <a:gd name="connsiteX6" fmla="*/ 3519 w 10000"/>
              <a:gd name="connsiteY6" fmla="*/ 8480 h 10000"/>
              <a:gd name="connsiteX7" fmla="*/ 4074 w 10000"/>
              <a:gd name="connsiteY7" fmla="*/ 7745 h 10000"/>
              <a:gd name="connsiteX8" fmla="*/ 4630 w 10000"/>
              <a:gd name="connsiteY8" fmla="*/ 6912 h 10000"/>
              <a:gd name="connsiteX9" fmla="*/ 5000 w 10000"/>
              <a:gd name="connsiteY9" fmla="*/ 5882 h 10000"/>
              <a:gd name="connsiteX10" fmla="*/ 5556 w 10000"/>
              <a:gd name="connsiteY10" fmla="*/ 4853 h 10000"/>
              <a:gd name="connsiteX11" fmla="*/ 6111 w 10000"/>
              <a:gd name="connsiteY11" fmla="*/ 3775 h 10000"/>
              <a:gd name="connsiteX12" fmla="*/ 6481 w 10000"/>
              <a:gd name="connsiteY12" fmla="*/ 2941 h 10000"/>
              <a:gd name="connsiteX13" fmla="*/ 7037 w 10000"/>
              <a:gd name="connsiteY13" fmla="*/ 2108 h 10000"/>
              <a:gd name="connsiteX14" fmla="*/ 7593 w 10000"/>
              <a:gd name="connsiteY14" fmla="*/ 1373 h 10000"/>
              <a:gd name="connsiteX15" fmla="*/ 8148 w 10000"/>
              <a:gd name="connsiteY15" fmla="*/ 833 h 10000"/>
              <a:gd name="connsiteX16" fmla="*/ 8519 w 10000"/>
              <a:gd name="connsiteY16" fmla="*/ 392 h 10000"/>
              <a:gd name="connsiteX17" fmla="*/ 9074 w 10000"/>
              <a:gd name="connsiteY17" fmla="*/ 98 h 10000"/>
              <a:gd name="connsiteX18" fmla="*/ 9630 w 10000"/>
              <a:gd name="connsiteY18" fmla="*/ 0 h 10000"/>
              <a:gd name="connsiteX19" fmla="*/ 10000 w 10000"/>
              <a:gd name="connsiteY19" fmla="*/ 98 h 10000"/>
              <a:gd name="connsiteX0" fmla="*/ 0 w 10000"/>
              <a:gd name="connsiteY0" fmla="*/ 9069 h 10000"/>
              <a:gd name="connsiteX1" fmla="*/ 556 w 10000"/>
              <a:gd name="connsiteY1" fmla="*/ 9608 h 10000"/>
              <a:gd name="connsiteX2" fmla="*/ 1111 w 10000"/>
              <a:gd name="connsiteY2" fmla="*/ 9902 h 10000"/>
              <a:gd name="connsiteX3" fmla="*/ 1481 w 10000"/>
              <a:gd name="connsiteY3" fmla="*/ 10000 h 10000"/>
              <a:gd name="connsiteX4" fmla="*/ 2593 w 10000"/>
              <a:gd name="connsiteY4" fmla="*/ 9608 h 10000"/>
              <a:gd name="connsiteX5" fmla="*/ 2963 w 10000"/>
              <a:gd name="connsiteY5" fmla="*/ 9118 h 10000"/>
              <a:gd name="connsiteX6" fmla="*/ 3519 w 10000"/>
              <a:gd name="connsiteY6" fmla="*/ 8480 h 10000"/>
              <a:gd name="connsiteX7" fmla="*/ 4074 w 10000"/>
              <a:gd name="connsiteY7" fmla="*/ 7745 h 10000"/>
              <a:gd name="connsiteX8" fmla="*/ 4630 w 10000"/>
              <a:gd name="connsiteY8" fmla="*/ 6912 h 10000"/>
              <a:gd name="connsiteX9" fmla="*/ 5000 w 10000"/>
              <a:gd name="connsiteY9" fmla="*/ 5882 h 10000"/>
              <a:gd name="connsiteX10" fmla="*/ 5556 w 10000"/>
              <a:gd name="connsiteY10" fmla="*/ 4853 h 10000"/>
              <a:gd name="connsiteX11" fmla="*/ 6111 w 10000"/>
              <a:gd name="connsiteY11" fmla="*/ 3775 h 10000"/>
              <a:gd name="connsiteX12" fmla="*/ 6481 w 10000"/>
              <a:gd name="connsiteY12" fmla="*/ 2941 h 10000"/>
              <a:gd name="connsiteX13" fmla="*/ 7037 w 10000"/>
              <a:gd name="connsiteY13" fmla="*/ 2108 h 10000"/>
              <a:gd name="connsiteX14" fmla="*/ 7593 w 10000"/>
              <a:gd name="connsiteY14" fmla="*/ 1373 h 10000"/>
              <a:gd name="connsiteX15" fmla="*/ 8148 w 10000"/>
              <a:gd name="connsiteY15" fmla="*/ 833 h 10000"/>
              <a:gd name="connsiteX16" fmla="*/ 8519 w 10000"/>
              <a:gd name="connsiteY16" fmla="*/ 392 h 10000"/>
              <a:gd name="connsiteX17" fmla="*/ 9074 w 10000"/>
              <a:gd name="connsiteY17" fmla="*/ 98 h 10000"/>
              <a:gd name="connsiteX18" fmla="*/ 9630 w 10000"/>
              <a:gd name="connsiteY18" fmla="*/ 0 h 10000"/>
              <a:gd name="connsiteX19" fmla="*/ 10000 w 10000"/>
              <a:gd name="connsiteY19" fmla="*/ 98 h 10000"/>
              <a:gd name="connsiteX0" fmla="*/ 0 w 10000"/>
              <a:gd name="connsiteY0" fmla="*/ 9069 h 10000"/>
              <a:gd name="connsiteX1" fmla="*/ 556 w 10000"/>
              <a:gd name="connsiteY1" fmla="*/ 9608 h 10000"/>
              <a:gd name="connsiteX2" fmla="*/ 1111 w 10000"/>
              <a:gd name="connsiteY2" fmla="*/ 9902 h 10000"/>
              <a:gd name="connsiteX3" fmla="*/ 1481 w 10000"/>
              <a:gd name="connsiteY3" fmla="*/ 10000 h 10000"/>
              <a:gd name="connsiteX4" fmla="*/ 2593 w 10000"/>
              <a:gd name="connsiteY4" fmla="*/ 9608 h 10000"/>
              <a:gd name="connsiteX5" fmla="*/ 2963 w 10000"/>
              <a:gd name="connsiteY5" fmla="*/ 9118 h 10000"/>
              <a:gd name="connsiteX6" fmla="*/ 3519 w 10000"/>
              <a:gd name="connsiteY6" fmla="*/ 8480 h 10000"/>
              <a:gd name="connsiteX7" fmla="*/ 4074 w 10000"/>
              <a:gd name="connsiteY7" fmla="*/ 7745 h 10000"/>
              <a:gd name="connsiteX8" fmla="*/ 4630 w 10000"/>
              <a:gd name="connsiteY8" fmla="*/ 6912 h 10000"/>
              <a:gd name="connsiteX9" fmla="*/ 5000 w 10000"/>
              <a:gd name="connsiteY9" fmla="*/ 5882 h 10000"/>
              <a:gd name="connsiteX10" fmla="*/ 5556 w 10000"/>
              <a:gd name="connsiteY10" fmla="*/ 4853 h 10000"/>
              <a:gd name="connsiteX11" fmla="*/ 6111 w 10000"/>
              <a:gd name="connsiteY11" fmla="*/ 3775 h 10000"/>
              <a:gd name="connsiteX12" fmla="*/ 6481 w 10000"/>
              <a:gd name="connsiteY12" fmla="*/ 2941 h 10000"/>
              <a:gd name="connsiteX13" fmla="*/ 7037 w 10000"/>
              <a:gd name="connsiteY13" fmla="*/ 2108 h 10000"/>
              <a:gd name="connsiteX14" fmla="*/ 7593 w 10000"/>
              <a:gd name="connsiteY14" fmla="*/ 1373 h 10000"/>
              <a:gd name="connsiteX15" fmla="*/ 8148 w 10000"/>
              <a:gd name="connsiteY15" fmla="*/ 833 h 10000"/>
              <a:gd name="connsiteX16" fmla="*/ 8519 w 10000"/>
              <a:gd name="connsiteY16" fmla="*/ 392 h 10000"/>
              <a:gd name="connsiteX17" fmla="*/ 9074 w 10000"/>
              <a:gd name="connsiteY17" fmla="*/ 98 h 10000"/>
              <a:gd name="connsiteX18" fmla="*/ 9630 w 10000"/>
              <a:gd name="connsiteY18" fmla="*/ 0 h 10000"/>
              <a:gd name="connsiteX19" fmla="*/ 10000 w 10000"/>
              <a:gd name="connsiteY19" fmla="*/ 98 h 10000"/>
              <a:gd name="connsiteX0" fmla="*/ 0 w 10000"/>
              <a:gd name="connsiteY0" fmla="*/ 9069 h 9902"/>
              <a:gd name="connsiteX1" fmla="*/ 556 w 10000"/>
              <a:gd name="connsiteY1" fmla="*/ 9608 h 9902"/>
              <a:gd name="connsiteX2" fmla="*/ 1111 w 10000"/>
              <a:gd name="connsiteY2" fmla="*/ 9902 h 9902"/>
              <a:gd name="connsiteX3" fmla="*/ 2593 w 10000"/>
              <a:gd name="connsiteY3" fmla="*/ 9608 h 9902"/>
              <a:gd name="connsiteX4" fmla="*/ 2963 w 10000"/>
              <a:gd name="connsiteY4" fmla="*/ 9118 h 9902"/>
              <a:gd name="connsiteX5" fmla="*/ 3519 w 10000"/>
              <a:gd name="connsiteY5" fmla="*/ 8480 h 9902"/>
              <a:gd name="connsiteX6" fmla="*/ 4074 w 10000"/>
              <a:gd name="connsiteY6" fmla="*/ 7745 h 9902"/>
              <a:gd name="connsiteX7" fmla="*/ 4630 w 10000"/>
              <a:gd name="connsiteY7" fmla="*/ 6912 h 9902"/>
              <a:gd name="connsiteX8" fmla="*/ 5000 w 10000"/>
              <a:gd name="connsiteY8" fmla="*/ 5882 h 9902"/>
              <a:gd name="connsiteX9" fmla="*/ 5556 w 10000"/>
              <a:gd name="connsiteY9" fmla="*/ 4853 h 9902"/>
              <a:gd name="connsiteX10" fmla="*/ 6111 w 10000"/>
              <a:gd name="connsiteY10" fmla="*/ 3775 h 9902"/>
              <a:gd name="connsiteX11" fmla="*/ 6481 w 10000"/>
              <a:gd name="connsiteY11" fmla="*/ 2941 h 9902"/>
              <a:gd name="connsiteX12" fmla="*/ 7037 w 10000"/>
              <a:gd name="connsiteY12" fmla="*/ 2108 h 9902"/>
              <a:gd name="connsiteX13" fmla="*/ 7593 w 10000"/>
              <a:gd name="connsiteY13" fmla="*/ 1373 h 9902"/>
              <a:gd name="connsiteX14" fmla="*/ 8148 w 10000"/>
              <a:gd name="connsiteY14" fmla="*/ 833 h 9902"/>
              <a:gd name="connsiteX15" fmla="*/ 8519 w 10000"/>
              <a:gd name="connsiteY15" fmla="*/ 392 h 9902"/>
              <a:gd name="connsiteX16" fmla="*/ 9074 w 10000"/>
              <a:gd name="connsiteY16" fmla="*/ 98 h 9902"/>
              <a:gd name="connsiteX17" fmla="*/ 9630 w 10000"/>
              <a:gd name="connsiteY17" fmla="*/ 0 h 9902"/>
              <a:gd name="connsiteX18" fmla="*/ 10000 w 10000"/>
              <a:gd name="connsiteY18" fmla="*/ 98 h 9902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148 w 10000"/>
              <a:gd name="connsiteY14" fmla="*/ 841 h 10000"/>
              <a:gd name="connsiteX15" fmla="*/ 8519 w 10000"/>
              <a:gd name="connsiteY15" fmla="*/ 396 h 10000"/>
              <a:gd name="connsiteX16" fmla="*/ 8772 w 10000"/>
              <a:gd name="connsiteY16" fmla="*/ 315 h 10000"/>
              <a:gd name="connsiteX17" fmla="*/ 9630 w 10000"/>
              <a:gd name="connsiteY17" fmla="*/ 0 h 10000"/>
              <a:gd name="connsiteX18" fmla="*/ 10000 w 10000"/>
              <a:gd name="connsiteY18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148 w 10000"/>
              <a:gd name="connsiteY14" fmla="*/ 841 h 10000"/>
              <a:gd name="connsiteX15" fmla="*/ 8519 w 10000"/>
              <a:gd name="connsiteY15" fmla="*/ 396 h 10000"/>
              <a:gd name="connsiteX16" fmla="*/ 9630 w 10000"/>
              <a:gd name="connsiteY16" fmla="*/ 0 h 10000"/>
              <a:gd name="connsiteX17" fmla="*/ 10000 w 10000"/>
              <a:gd name="connsiteY17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148 w 10000"/>
              <a:gd name="connsiteY14" fmla="*/ 841 h 10000"/>
              <a:gd name="connsiteX15" fmla="*/ 8519 w 10000"/>
              <a:gd name="connsiteY15" fmla="*/ 396 h 10000"/>
              <a:gd name="connsiteX16" fmla="*/ 9630 w 10000"/>
              <a:gd name="connsiteY16" fmla="*/ 0 h 10000"/>
              <a:gd name="connsiteX17" fmla="*/ 10000 w 10000"/>
              <a:gd name="connsiteY17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519 w 10000"/>
              <a:gd name="connsiteY14" fmla="*/ 396 h 10000"/>
              <a:gd name="connsiteX15" fmla="*/ 9630 w 10000"/>
              <a:gd name="connsiteY15" fmla="*/ 0 h 10000"/>
              <a:gd name="connsiteX16" fmla="*/ 10000 w 10000"/>
              <a:gd name="connsiteY16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519 w 10000"/>
              <a:gd name="connsiteY14" fmla="*/ 396 h 10000"/>
              <a:gd name="connsiteX15" fmla="*/ 9630 w 10000"/>
              <a:gd name="connsiteY15" fmla="*/ 0 h 10000"/>
              <a:gd name="connsiteX16" fmla="*/ 10000 w 10000"/>
              <a:gd name="connsiteY16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519 w 10000"/>
              <a:gd name="connsiteY14" fmla="*/ 396 h 10000"/>
              <a:gd name="connsiteX15" fmla="*/ 9630 w 10000"/>
              <a:gd name="connsiteY15" fmla="*/ 0 h 10000"/>
              <a:gd name="connsiteX16" fmla="*/ 10000 w 10000"/>
              <a:gd name="connsiteY16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8519 w 10000"/>
              <a:gd name="connsiteY13" fmla="*/ 396 h 10000"/>
              <a:gd name="connsiteX14" fmla="*/ 9630 w 10000"/>
              <a:gd name="connsiteY14" fmla="*/ 0 h 10000"/>
              <a:gd name="connsiteX15" fmla="*/ 10000 w 10000"/>
              <a:gd name="connsiteY15" fmla="*/ 99 h 10000"/>
              <a:gd name="connsiteX0" fmla="*/ 0 w 10705"/>
              <a:gd name="connsiteY0" fmla="*/ 9159 h 10000"/>
              <a:gd name="connsiteX1" fmla="*/ 556 w 10705"/>
              <a:gd name="connsiteY1" fmla="*/ 9703 h 10000"/>
              <a:gd name="connsiteX2" fmla="*/ 1111 w 10705"/>
              <a:gd name="connsiteY2" fmla="*/ 10000 h 10000"/>
              <a:gd name="connsiteX3" fmla="*/ 2593 w 10705"/>
              <a:gd name="connsiteY3" fmla="*/ 9703 h 10000"/>
              <a:gd name="connsiteX4" fmla="*/ 2963 w 10705"/>
              <a:gd name="connsiteY4" fmla="*/ 9208 h 10000"/>
              <a:gd name="connsiteX5" fmla="*/ 3519 w 10705"/>
              <a:gd name="connsiteY5" fmla="*/ 8564 h 10000"/>
              <a:gd name="connsiteX6" fmla="*/ 4074 w 10705"/>
              <a:gd name="connsiteY6" fmla="*/ 7822 h 10000"/>
              <a:gd name="connsiteX7" fmla="*/ 4630 w 10705"/>
              <a:gd name="connsiteY7" fmla="*/ 6980 h 10000"/>
              <a:gd name="connsiteX8" fmla="*/ 5000 w 10705"/>
              <a:gd name="connsiteY8" fmla="*/ 5940 h 10000"/>
              <a:gd name="connsiteX9" fmla="*/ 5556 w 10705"/>
              <a:gd name="connsiteY9" fmla="*/ 4901 h 10000"/>
              <a:gd name="connsiteX10" fmla="*/ 6111 w 10705"/>
              <a:gd name="connsiteY10" fmla="*/ 3812 h 10000"/>
              <a:gd name="connsiteX11" fmla="*/ 6481 w 10705"/>
              <a:gd name="connsiteY11" fmla="*/ 2970 h 10000"/>
              <a:gd name="connsiteX12" fmla="*/ 7037 w 10705"/>
              <a:gd name="connsiteY12" fmla="*/ 2129 h 10000"/>
              <a:gd name="connsiteX13" fmla="*/ 8519 w 10705"/>
              <a:gd name="connsiteY13" fmla="*/ 396 h 10000"/>
              <a:gd name="connsiteX14" fmla="*/ 9630 w 10705"/>
              <a:gd name="connsiteY14" fmla="*/ 0 h 10000"/>
              <a:gd name="connsiteX15" fmla="*/ 10705 w 10705"/>
              <a:gd name="connsiteY15" fmla="*/ 748 h 10000"/>
              <a:gd name="connsiteX0" fmla="*/ 0 w 10705"/>
              <a:gd name="connsiteY0" fmla="*/ 9159 h 10027"/>
              <a:gd name="connsiteX1" fmla="*/ 556 w 10705"/>
              <a:gd name="connsiteY1" fmla="*/ 9703 h 10027"/>
              <a:gd name="connsiteX2" fmla="*/ 1111 w 10705"/>
              <a:gd name="connsiteY2" fmla="*/ 10000 h 10027"/>
              <a:gd name="connsiteX3" fmla="*/ 2845 w 10705"/>
              <a:gd name="connsiteY3" fmla="*/ 10027 h 10027"/>
              <a:gd name="connsiteX4" fmla="*/ 2963 w 10705"/>
              <a:gd name="connsiteY4" fmla="*/ 9208 h 10027"/>
              <a:gd name="connsiteX5" fmla="*/ 3519 w 10705"/>
              <a:gd name="connsiteY5" fmla="*/ 8564 h 10027"/>
              <a:gd name="connsiteX6" fmla="*/ 4074 w 10705"/>
              <a:gd name="connsiteY6" fmla="*/ 7822 h 10027"/>
              <a:gd name="connsiteX7" fmla="*/ 4630 w 10705"/>
              <a:gd name="connsiteY7" fmla="*/ 6980 h 10027"/>
              <a:gd name="connsiteX8" fmla="*/ 5000 w 10705"/>
              <a:gd name="connsiteY8" fmla="*/ 5940 h 10027"/>
              <a:gd name="connsiteX9" fmla="*/ 5556 w 10705"/>
              <a:gd name="connsiteY9" fmla="*/ 4901 h 10027"/>
              <a:gd name="connsiteX10" fmla="*/ 6111 w 10705"/>
              <a:gd name="connsiteY10" fmla="*/ 3812 h 10027"/>
              <a:gd name="connsiteX11" fmla="*/ 6481 w 10705"/>
              <a:gd name="connsiteY11" fmla="*/ 2970 h 10027"/>
              <a:gd name="connsiteX12" fmla="*/ 7037 w 10705"/>
              <a:gd name="connsiteY12" fmla="*/ 2129 h 10027"/>
              <a:gd name="connsiteX13" fmla="*/ 8519 w 10705"/>
              <a:gd name="connsiteY13" fmla="*/ 396 h 10027"/>
              <a:gd name="connsiteX14" fmla="*/ 9630 w 10705"/>
              <a:gd name="connsiteY14" fmla="*/ 0 h 10027"/>
              <a:gd name="connsiteX15" fmla="*/ 10705 w 10705"/>
              <a:gd name="connsiteY15" fmla="*/ 748 h 10027"/>
              <a:gd name="connsiteX0" fmla="*/ 0 w 10705"/>
              <a:gd name="connsiteY0" fmla="*/ 9159 h 10027"/>
              <a:gd name="connsiteX1" fmla="*/ 556 w 10705"/>
              <a:gd name="connsiteY1" fmla="*/ 9703 h 10027"/>
              <a:gd name="connsiteX2" fmla="*/ 1111 w 10705"/>
              <a:gd name="connsiteY2" fmla="*/ 10000 h 10027"/>
              <a:gd name="connsiteX3" fmla="*/ 2845 w 10705"/>
              <a:gd name="connsiteY3" fmla="*/ 10027 h 10027"/>
              <a:gd name="connsiteX4" fmla="*/ 2963 w 10705"/>
              <a:gd name="connsiteY4" fmla="*/ 9208 h 10027"/>
              <a:gd name="connsiteX5" fmla="*/ 3519 w 10705"/>
              <a:gd name="connsiteY5" fmla="*/ 8564 h 10027"/>
              <a:gd name="connsiteX6" fmla="*/ 4074 w 10705"/>
              <a:gd name="connsiteY6" fmla="*/ 7822 h 10027"/>
              <a:gd name="connsiteX7" fmla="*/ 4630 w 10705"/>
              <a:gd name="connsiteY7" fmla="*/ 6980 h 10027"/>
              <a:gd name="connsiteX8" fmla="*/ 5000 w 10705"/>
              <a:gd name="connsiteY8" fmla="*/ 5940 h 10027"/>
              <a:gd name="connsiteX9" fmla="*/ 5556 w 10705"/>
              <a:gd name="connsiteY9" fmla="*/ 4901 h 10027"/>
              <a:gd name="connsiteX10" fmla="*/ 6111 w 10705"/>
              <a:gd name="connsiteY10" fmla="*/ 3812 h 10027"/>
              <a:gd name="connsiteX11" fmla="*/ 6481 w 10705"/>
              <a:gd name="connsiteY11" fmla="*/ 2970 h 10027"/>
              <a:gd name="connsiteX12" fmla="*/ 7037 w 10705"/>
              <a:gd name="connsiteY12" fmla="*/ 2129 h 10027"/>
              <a:gd name="connsiteX13" fmla="*/ 8519 w 10705"/>
              <a:gd name="connsiteY13" fmla="*/ 396 h 10027"/>
              <a:gd name="connsiteX14" fmla="*/ 9630 w 10705"/>
              <a:gd name="connsiteY14" fmla="*/ 0 h 10027"/>
              <a:gd name="connsiteX15" fmla="*/ 10705 w 10705"/>
              <a:gd name="connsiteY15" fmla="*/ 748 h 10027"/>
              <a:gd name="connsiteX0" fmla="*/ 0 w 10705"/>
              <a:gd name="connsiteY0" fmla="*/ 9159 h 10027"/>
              <a:gd name="connsiteX1" fmla="*/ 556 w 10705"/>
              <a:gd name="connsiteY1" fmla="*/ 9703 h 10027"/>
              <a:gd name="connsiteX2" fmla="*/ 1111 w 10705"/>
              <a:gd name="connsiteY2" fmla="*/ 10000 h 10027"/>
              <a:gd name="connsiteX3" fmla="*/ 2845 w 10705"/>
              <a:gd name="connsiteY3" fmla="*/ 10027 h 10027"/>
              <a:gd name="connsiteX4" fmla="*/ 2963 w 10705"/>
              <a:gd name="connsiteY4" fmla="*/ 9208 h 10027"/>
              <a:gd name="connsiteX5" fmla="*/ 3519 w 10705"/>
              <a:gd name="connsiteY5" fmla="*/ 8564 h 10027"/>
              <a:gd name="connsiteX6" fmla="*/ 4074 w 10705"/>
              <a:gd name="connsiteY6" fmla="*/ 7822 h 10027"/>
              <a:gd name="connsiteX7" fmla="*/ 4630 w 10705"/>
              <a:gd name="connsiteY7" fmla="*/ 6980 h 10027"/>
              <a:gd name="connsiteX8" fmla="*/ 5000 w 10705"/>
              <a:gd name="connsiteY8" fmla="*/ 5940 h 10027"/>
              <a:gd name="connsiteX9" fmla="*/ 5556 w 10705"/>
              <a:gd name="connsiteY9" fmla="*/ 4901 h 10027"/>
              <a:gd name="connsiteX10" fmla="*/ 6111 w 10705"/>
              <a:gd name="connsiteY10" fmla="*/ 3812 h 10027"/>
              <a:gd name="connsiteX11" fmla="*/ 6481 w 10705"/>
              <a:gd name="connsiteY11" fmla="*/ 2970 h 10027"/>
              <a:gd name="connsiteX12" fmla="*/ 7037 w 10705"/>
              <a:gd name="connsiteY12" fmla="*/ 2129 h 10027"/>
              <a:gd name="connsiteX13" fmla="*/ 8519 w 10705"/>
              <a:gd name="connsiteY13" fmla="*/ 396 h 10027"/>
              <a:gd name="connsiteX14" fmla="*/ 9630 w 10705"/>
              <a:gd name="connsiteY14" fmla="*/ 0 h 10027"/>
              <a:gd name="connsiteX15" fmla="*/ 10705 w 10705"/>
              <a:gd name="connsiteY15" fmla="*/ 748 h 10027"/>
              <a:gd name="connsiteX0" fmla="*/ 0 w 10705"/>
              <a:gd name="connsiteY0" fmla="*/ 9159 h 10027"/>
              <a:gd name="connsiteX1" fmla="*/ 556 w 10705"/>
              <a:gd name="connsiteY1" fmla="*/ 9703 h 10027"/>
              <a:gd name="connsiteX2" fmla="*/ 1111 w 10705"/>
              <a:gd name="connsiteY2" fmla="*/ 10000 h 10027"/>
              <a:gd name="connsiteX3" fmla="*/ 2845 w 10705"/>
              <a:gd name="connsiteY3" fmla="*/ 10027 h 10027"/>
              <a:gd name="connsiteX4" fmla="*/ 3519 w 10705"/>
              <a:gd name="connsiteY4" fmla="*/ 8564 h 10027"/>
              <a:gd name="connsiteX5" fmla="*/ 4074 w 10705"/>
              <a:gd name="connsiteY5" fmla="*/ 7822 h 10027"/>
              <a:gd name="connsiteX6" fmla="*/ 4630 w 10705"/>
              <a:gd name="connsiteY6" fmla="*/ 6980 h 10027"/>
              <a:gd name="connsiteX7" fmla="*/ 5000 w 10705"/>
              <a:gd name="connsiteY7" fmla="*/ 5940 h 10027"/>
              <a:gd name="connsiteX8" fmla="*/ 5556 w 10705"/>
              <a:gd name="connsiteY8" fmla="*/ 4901 h 10027"/>
              <a:gd name="connsiteX9" fmla="*/ 6111 w 10705"/>
              <a:gd name="connsiteY9" fmla="*/ 3812 h 10027"/>
              <a:gd name="connsiteX10" fmla="*/ 6481 w 10705"/>
              <a:gd name="connsiteY10" fmla="*/ 2970 h 10027"/>
              <a:gd name="connsiteX11" fmla="*/ 7037 w 10705"/>
              <a:gd name="connsiteY11" fmla="*/ 2129 h 10027"/>
              <a:gd name="connsiteX12" fmla="*/ 8519 w 10705"/>
              <a:gd name="connsiteY12" fmla="*/ 396 h 10027"/>
              <a:gd name="connsiteX13" fmla="*/ 9630 w 10705"/>
              <a:gd name="connsiteY13" fmla="*/ 0 h 10027"/>
              <a:gd name="connsiteX14" fmla="*/ 10705 w 10705"/>
              <a:gd name="connsiteY14" fmla="*/ 748 h 10027"/>
              <a:gd name="connsiteX0" fmla="*/ 0 w 10705"/>
              <a:gd name="connsiteY0" fmla="*/ 8763 h 9631"/>
              <a:gd name="connsiteX1" fmla="*/ 556 w 10705"/>
              <a:gd name="connsiteY1" fmla="*/ 9307 h 9631"/>
              <a:gd name="connsiteX2" fmla="*/ 1111 w 10705"/>
              <a:gd name="connsiteY2" fmla="*/ 9604 h 9631"/>
              <a:gd name="connsiteX3" fmla="*/ 2845 w 10705"/>
              <a:gd name="connsiteY3" fmla="*/ 9631 h 9631"/>
              <a:gd name="connsiteX4" fmla="*/ 3519 w 10705"/>
              <a:gd name="connsiteY4" fmla="*/ 8168 h 9631"/>
              <a:gd name="connsiteX5" fmla="*/ 4074 w 10705"/>
              <a:gd name="connsiteY5" fmla="*/ 7426 h 9631"/>
              <a:gd name="connsiteX6" fmla="*/ 4630 w 10705"/>
              <a:gd name="connsiteY6" fmla="*/ 6584 h 9631"/>
              <a:gd name="connsiteX7" fmla="*/ 5000 w 10705"/>
              <a:gd name="connsiteY7" fmla="*/ 5544 h 9631"/>
              <a:gd name="connsiteX8" fmla="*/ 5556 w 10705"/>
              <a:gd name="connsiteY8" fmla="*/ 4505 h 9631"/>
              <a:gd name="connsiteX9" fmla="*/ 6111 w 10705"/>
              <a:gd name="connsiteY9" fmla="*/ 3416 h 9631"/>
              <a:gd name="connsiteX10" fmla="*/ 6481 w 10705"/>
              <a:gd name="connsiteY10" fmla="*/ 2574 h 9631"/>
              <a:gd name="connsiteX11" fmla="*/ 7037 w 10705"/>
              <a:gd name="connsiteY11" fmla="*/ 1733 h 9631"/>
              <a:gd name="connsiteX12" fmla="*/ 8519 w 10705"/>
              <a:gd name="connsiteY12" fmla="*/ 0 h 9631"/>
              <a:gd name="connsiteX13" fmla="*/ 10705 w 10705"/>
              <a:gd name="connsiteY13" fmla="*/ 352 h 9631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190 w 10000"/>
              <a:gd name="connsiteY8" fmla="*/ 5037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6054 w 10000"/>
              <a:gd name="connsiteY9" fmla="*/ 3032 h 10359"/>
              <a:gd name="connsiteX10" fmla="*/ 6574 w 10000"/>
              <a:gd name="connsiteY10" fmla="*/ 2158 h 10359"/>
              <a:gd name="connsiteX11" fmla="*/ 7205 w 10000"/>
              <a:gd name="connsiteY11" fmla="*/ 0 h 10359"/>
              <a:gd name="connsiteX12" fmla="*/ 10000 w 10000"/>
              <a:gd name="connsiteY12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6574 w 10000"/>
              <a:gd name="connsiteY9" fmla="*/ 2158 h 10359"/>
              <a:gd name="connsiteX10" fmla="*/ 7205 w 10000"/>
              <a:gd name="connsiteY10" fmla="*/ 0 h 10359"/>
              <a:gd name="connsiteX11" fmla="*/ 10000 w 10000"/>
              <a:gd name="connsiteY11" fmla="*/ 724 h 1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359">
                <a:moveTo>
                  <a:pt x="0" y="9458"/>
                </a:moveTo>
                <a:lnTo>
                  <a:pt x="519" y="10023"/>
                </a:lnTo>
                <a:lnTo>
                  <a:pt x="1038" y="10331"/>
                </a:lnTo>
                <a:lnTo>
                  <a:pt x="2658" y="10359"/>
                </a:lnTo>
                <a:cubicBezTo>
                  <a:pt x="3032" y="10111"/>
                  <a:pt x="3096" y="9222"/>
                  <a:pt x="3287" y="8840"/>
                </a:cubicBezTo>
                <a:lnTo>
                  <a:pt x="3806" y="8070"/>
                </a:lnTo>
                <a:lnTo>
                  <a:pt x="4325" y="7195"/>
                </a:lnTo>
                <a:lnTo>
                  <a:pt x="4671" y="6115"/>
                </a:lnTo>
                <a:lnTo>
                  <a:pt x="5943" y="5396"/>
                </a:lnTo>
                <a:lnTo>
                  <a:pt x="6574" y="2158"/>
                </a:lnTo>
                <a:lnTo>
                  <a:pt x="7205" y="0"/>
                </a:lnTo>
                <a:lnTo>
                  <a:pt x="10000" y="724"/>
                </a:lnTo>
              </a:path>
            </a:pathLst>
          </a:custGeom>
          <a:noFill/>
          <a:ln w="76200">
            <a:solidFill>
              <a:srgbClr val="00B0F0">
                <a:alpha val="52000"/>
              </a:srgb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" name="Freeform 76"/>
          <p:cNvSpPr>
            <a:spLocks/>
          </p:cNvSpPr>
          <p:nvPr/>
        </p:nvSpPr>
        <p:spPr bwMode="auto">
          <a:xfrm>
            <a:off x="2226233" y="4403686"/>
            <a:ext cx="1012385" cy="878931"/>
          </a:xfrm>
          <a:custGeom>
            <a:avLst/>
            <a:gdLst>
              <a:gd name="connsiteX0" fmla="*/ 0 w 10000"/>
              <a:gd name="connsiteY0" fmla="*/ 9069 h 10384"/>
              <a:gd name="connsiteX1" fmla="*/ 556 w 10000"/>
              <a:gd name="connsiteY1" fmla="*/ 9608 h 10384"/>
              <a:gd name="connsiteX2" fmla="*/ 1111 w 10000"/>
              <a:gd name="connsiteY2" fmla="*/ 9902 h 10384"/>
              <a:gd name="connsiteX3" fmla="*/ 1481 w 10000"/>
              <a:gd name="connsiteY3" fmla="*/ 10000 h 10384"/>
              <a:gd name="connsiteX4" fmla="*/ 2087 w 10000"/>
              <a:gd name="connsiteY4" fmla="*/ 10384 h 10384"/>
              <a:gd name="connsiteX5" fmla="*/ 2593 w 10000"/>
              <a:gd name="connsiteY5" fmla="*/ 9608 h 10384"/>
              <a:gd name="connsiteX6" fmla="*/ 2963 w 10000"/>
              <a:gd name="connsiteY6" fmla="*/ 9118 h 10384"/>
              <a:gd name="connsiteX7" fmla="*/ 3519 w 10000"/>
              <a:gd name="connsiteY7" fmla="*/ 8480 h 10384"/>
              <a:gd name="connsiteX8" fmla="*/ 4074 w 10000"/>
              <a:gd name="connsiteY8" fmla="*/ 7745 h 10384"/>
              <a:gd name="connsiteX9" fmla="*/ 4630 w 10000"/>
              <a:gd name="connsiteY9" fmla="*/ 6912 h 10384"/>
              <a:gd name="connsiteX10" fmla="*/ 5000 w 10000"/>
              <a:gd name="connsiteY10" fmla="*/ 5882 h 10384"/>
              <a:gd name="connsiteX11" fmla="*/ 5556 w 10000"/>
              <a:gd name="connsiteY11" fmla="*/ 4853 h 10384"/>
              <a:gd name="connsiteX12" fmla="*/ 6111 w 10000"/>
              <a:gd name="connsiteY12" fmla="*/ 3775 h 10384"/>
              <a:gd name="connsiteX13" fmla="*/ 6481 w 10000"/>
              <a:gd name="connsiteY13" fmla="*/ 2941 h 10384"/>
              <a:gd name="connsiteX14" fmla="*/ 7037 w 10000"/>
              <a:gd name="connsiteY14" fmla="*/ 2108 h 10384"/>
              <a:gd name="connsiteX15" fmla="*/ 7593 w 10000"/>
              <a:gd name="connsiteY15" fmla="*/ 1373 h 10384"/>
              <a:gd name="connsiteX16" fmla="*/ 8148 w 10000"/>
              <a:gd name="connsiteY16" fmla="*/ 833 h 10384"/>
              <a:gd name="connsiteX17" fmla="*/ 8519 w 10000"/>
              <a:gd name="connsiteY17" fmla="*/ 392 h 10384"/>
              <a:gd name="connsiteX18" fmla="*/ 9074 w 10000"/>
              <a:gd name="connsiteY18" fmla="*/ 98 h 10384"/>
              <a:gd name="connsiteX19" fmla="*/ 9630 w 10000"/>
              <a:gd name="connsiteY19" fmla="*/ 0 h 10384"/>
              <a:gd name="connsiteX20" fmla="*/ 10000 w 10000"/>
              <a:gd name="connsiteY20" fmla="*/ 98 h 10384"/>
              <a:gd name="connsiteX0" fmla="*/ 0 w 10000"/>
              <a:gd name="connsiteY0" fmla="*/ 9069 h 10384"/>
              <a:gd name="connsiteX1" fmla="*/ 556 w 10000"/>
              <a:gd name="connsiteY1" fmla="*/ 9608 h 10384"/>
              <a:gd name="connsiteX2" fmla="*/ 1111 w 10000"/>
              <a:gd name="connsiteY2" fmla="*/ 9902 h 10384"/>
              <a:gd name="connsiteX3" fmla="*/ 1481 w 10000"/>
              <a:gd name="connsiteY3" fmla="*/ 10000 h 10384"/>
              <a:gd name="connsiteX4" fmla="*/ 2087 w 10000"/>
              <a:gd name="connsiteY4" fmla="*/ 10384 h 10384"/>
              <a:gd name="connsiteX5" fmla="*/ 2593 w 10000"/>
              <a:gd name="connsiteY5" fmla="*/ 9608 h 10384"/>
              <a:gd name="connsiteX6" fmla="*/ 2963 w 10000"/>
              <a:gd name="connsiteY6" fmla="*/ 9118 h 10384"/>
              <a:gd name="connsiteX7" fmla="*/ 3519 w 10000"/>
              <a:gd name="connsiteY7" fmla="*/ 8480 h 10384"/>
              <a:gd name="connsiteX8" fmla="*/ 4074 w 10000"/>
              <a:gd name="connsiteY8" fmla="*/ 7745 h 10384"/>
              <a:gd name="connsiteX9" fmla="*/ 4630 w 10000"/>
              <a:gd name="connsiteY9" fmla="*/ 6912 h 10384"/>
              <a:gd name="connsiteX10" fmla="*/ 5000 w 10000"/>
              <a:gd name="connsiteY10" fmla="*/ 5882 h 10384"/>
              <a:gd name="connsiteX11" fmla="*/ 5556 w 10000"/>
              <a:gd name="connsiteY11" fmla="*/ 4853 h 10384"/>
              <a:gd name="connsiteX12" fmla="*/ 6111 w 10000"/>
              <a:gd name="connsiteY12" fmla="*/ 3775 h 10384"/>
              <a:gd name="connsiteX13" fmla="*/ 6481 w 10000"/>
              <a:gd name="connsiteY13" fmla="*/ 2941 h 10384"/>
              <a:gd name="connsiteX14" fmla="*/ 7037 w 10000"/>
              <a:gd name="connsiteY14" fmla="*/ 2108 h 10384"/>
              <a:gd name="connsiteX15" fmla="*/ 7593 w 10000"/>
              <a:gd name="connsiteY15" fmla="*/ 1373 h 10384"/>
              <a:gd name="connsiteX16" fmla="*/ 8148 w 10000"/>
              <a:gd name="connsiteY16" fmla="*/ 833 h 10384"/>
              <a:gd name="connsiteX17" fmla="*/ 8519 w 10000"/>
              <a:gd name="connsiteY17" fmla="*/ 392 h 10384"/>
              <a:gd name="connsiteX18" fmla="*/ 9074 w 10000"/>
              <a:gd name="connsiteY18" fmla="*/ 98 h 10384"/>
              <a:gd name="connsiteX19" fmla="*/ 9630 w 10000"/>
              <a:gd name="connsiteY19" fmla="*/ 0 h 10384"/>
              <a:gd name="connsiteX20" fmla="*/ 10000 w 10000"/>
              <a:gd name="connsiteY20" fmla="*/ 98 h 10384"/>
              <a:gd name="connsiteX0" fmla="*/ 0 w 10000"/>
              <a:gd name="connsiteY0" fmla="*/ 9069 h 10000"/>
              <a:gd name="connsiteX1" fmla="*/ 556 w 10000"/>
              <a:gd name="connsiteY1" fmla="*/ 9608 h 10000"/>
              <a:gd name="connsiteX2" fmla="*/ 1111 w 10000"/>
              <a:gd name="connsiteY2" fmla="*/ 9902 h 10000"/>
              <a:gd name="connsiteX3" fmla="*/ 1481 w 10000"/>
              <a:gd name="connsiteY3" fmla="*/ 10000 h 10000"/>
              <a:gd name="connsiteX4" fmla="*/ 2593 w 10000"/>
              <a:gd name="connsiteY4" fmla="*/ 9608 h 10000"/>
              <a:gd name="connsiteX5" fmla="*/ 2963 w 10000"/>
              <a:gd name="connsiteY5" fmla="*/ 9118 h 10000"/>
              <a:gd name="connsiteX6" fmla="*/ 3519 w 10000"/>
              <a:gd name="connsiteY6" fmla="*/ 8480 h 10000"/>
              <a:gd name="connsiteX7" fmla="*/ 4074 w 10000"/>
              <a:gd name="connsiteY7" fmla="*/ 7745 h 10000"/>
              <a:gd name="connsiteX8" fmla="*/ 4630 w 10000"/>
              <a:gd name="connsiteY8" fmla="*/ 6912 h 10000"/>
              <a:gd name="connsiteX9" fmla="*/ 5000 w 10000"/>
              <a:gd name="connsiteY9" fmla="*/ 5882 h 10000"/>
              <a:gd name="connsiteX10" fmla="*/ 5556 w 10000"/>
              <a:gd name="connsiteY10" fmla="*/ 4853 h 10000"/>
              <a:gd name="connsiteX11" fmla="*/ 6111 w 10000"/>
              <a:gd name="connsiteY11" fmla="*/ 3775 h 10000"/>
              <a:gd name="connsiteX12" fmla="*/ 6481 w 10000"/>
              <a:gd name="connsiteY12" fmla="*/ 2941 h 10000"/>
              <a:gd name="connsiteX13" fmla="*/ 7037 w 10000"/>
              <a:gd name="connsiteY13" fmla="*/ 2108 h 10000"/>
              <a:gd name="connsiteX14" fmla="*/ 7593 w 10000"/>
              <a:gd name="connsiteY14" fmla="*/ 1373 h 10000"/>
              <a:gd name="connsiteX15" fmla="*/ 8148 w 10000"/>
              <a:gd name="connsiteY15" fmla="*/ 833 h 10000"/>
              <a:gd name="connsiteX16" fmla="*/ 8519 w 10000"/>
              <a:gd name="connsiteY16" fmla="*/ 392 h 10000"/>
              <a:gd name="connsiteX17" fmla="*/ 9074 w 10000"/>
              <a:gd name="connsiteY17" fmla="*/ 98 h 10000"/>
              <a:gd name="connsiteX18" fmla="*/ 9630 w 10000"/>
              <a:gd name="connsiteY18" fmla="*/ 0 h 10000"/>
              <a:gd name="connsiteX19" fmla="*/ 10000 w 10000"/>
              <a:gd name="connsiteY19" fmla="*/ 98 h 10000"/>
              <a:gd name="connsiteX0" fmla="*/ 0 w 10000"/>
              <a:gd name="connsiteY0" fmla="*/ 9069 h 10000"/>
              <a:gd name="connsiteX1" fmla="*/ 556 w 10000"/>
              <a:gd name="connsiteY1" fmla="*/ 9608 h 10000"/>
              <a:gd name="connsiteX2" fmla="*/ 1111 w 10000"/>
              <a:gd name="connsiteY2" fmla="*/ 9902 h 10000"/>
              <a:gd name="connsiteX3" fmla="*/ 1481 w 10000"/>
              <a:gd name="connsiteY3" fmla="*/ 10000 h 10000"/>
              <a:gd name="connsiteX4" fmla="*/ 2593 w 10000"/>
              <a:gd name="connsiteY4" fmla="*/ 9608 h 10000"/>
              <a:gd name="connsiteX5" fmla="*/ 2963 w 10000"/>
              <a:gd name="connsiteY5" fmla="*/ 9118 h 10000"/>
              <a:gd name="connsiteX6" fmla="*/ 3519 w 10000"/>
              <a:gd name="connsiteY6" fmla="*/ 8480 h 10000"/>
              <a:gd name="connsiteX7" fmla="*/ 4074 w 10000"/>
              <a:gd name="connsiteY7" fmla="*/ 7745 h 10000"/>
              <a:gd name="connsiteX8" fmla="*/ 4630 w 10000"/>
              <a:gd name="connsiteY8" fmla="*/ 6912 h 10000"/>
              <a:gd name="connsiteX9" fmla="*/ 5000 w 10000"/>
              <a:gd name="connsiteY9" fmla="*/ 5882 h 10000"/>
              <a:gd name="connsiteX10" fmla="*/ 5556 w 10000"/>
              <a:gd name="connsiteY10" fmla="*/ 4853 h 10000"/>
              <a:gd name="connsiteX11" fmla="*/ 6111 w 10000"/>
              <a:gd name="connsiteY11" fmla="*/ 3775 h 10000"/>
              <a:gd name="connsiteX12" fmla="*/ 6481 w 10000"/>
              <a:gd name="connsiteY12" fmla="*/ 2941 h 10000"/>
              <a:gd name="connsiteX13" fmla="*/ 7037 w 10000"/>
              <a:gd name="connsiteY13" fmla="*/ 2108 h 10000"/>
              <a:gd name="connsiteX14" fmla="*/ 7593 w 10000"/>
              <a:gd name="connsiteY14" fmla="*/ 1373 h 10000"/>
              <a:gd name="connsiteX15" fmla="*/ 8148 w 10000"/>
              <a:gd name="connsiteY15" fmla="*/ 833 h 10000"/>
              <a:gd name="connsiteX16" fmla="*/ 8519 w 10000"/>
              <a:gd name="connsiteY16" fmla="*/ 392 h 10000"/>
              <a:gd name="connsiteX17" fmla="*/ 9074 w 10000"/>
              <a:gd name="connsiteY17" fmla="*/ 98 h 10000"/>
              <a:gd name="connsiteX18" fmla="*/ 9630 w 10000"/>
              <a:gd name="connsiteY18" fmla="*/ 0 h 10000"/>
              <a:gd name="connsiteX19" fmla="*/ 10000 w 10000"/>
              <a:gd name="connsiteY19" fmla="*/ 98 h 10000"/>
              <a:gd name="connsiteX0" fmla="*/ 0 w 10000"/>
              <a:gd name="connsiteY0" fmla="*/ 9069 h 10000"/>
              <a:gd name="connsiteX1" fmla="*/ 556 w 10000"/>
              <a:gd name="connsiteY1" fmla="*/ 9608 h 10000"/>
              <a:gd name="connsiteX2" fmla="*/ 1111 w 10000"/>
              <a:gd name="connsiteY2" fmla="*/ 9902 h 10000"/>
              <a:gd name="connsiteX3" fmla="*/ 1481 w 10000"/>
              <a:gd name="connsiteY3" fmla="*/ 10000 h 10000"/>
              <a:gd name="connsiteX4" fmla="*/ 2593 w 10000"/>
              <a:gd name="connsiteY4" fmla="*/ 9608 h 10000"/>
              <a:gd name="connsiteX5" fmla="*/ 2963 w 10000"/>
              <a:gd name="connsiteY5" fmla="*/ 9118 h 10000"/>
              <a:gd name="connsiteX6" fmla="*/ 3519 w 10000"/>
              <a:gd name="connsiteY6" fmla="*/ 8480 h 10000"/>
              <a:gd name="connsiteX7" fmla="*/ 4074 w 10000"/>
              <a:gd name="connsiteY7" fmla="*/ 7745 h 10000"/>
              <a:gd name="connsiteX8" fmla="*/ 4630 w 10000"/>
              <a:gd name="connsiteY8" fmla="*/ 6912 h 10000"/>
              <a:gd name="connsiteX9" fmla="*/ 5000 w 10000"/>
              <a:gd name="connsiteY9" fmla="*/ 5882 h 10000"/>
              <a:gd name="connsiteX10" fmla="*/ 5556 w 10000"/>
              <a:gd name="connsiteY10" fmla="*/ 4853 h 10000"/>
              <a:gd name="connsiteX11" fmla="*/ 6111 w 10000"/>
              <a:gd name="connsiteY11" fmla="*/ 3775 h 10000"/>
              <a:gd name="connsiteX12" fmla="*/ 6481 w 10000"/>
              <a:gd name="connsiteY12" fmla="*/ 2941 h 10000"/>
              <a:gd name="connsiteX13" fmla="*/ 7037 w 10000"/>
              <a:gd name="connsiteY13" fmla="*/ 2108 h 10000"/>
              <a:gd name="connsiteX14" fmla="*/ 7593 w 10000"/>
              <a:gd name="connsiteY14" fmla="*/ 1373 h 10000"/>
              <a:gd name="connsiteX15" fmla="*/ 8148 w 10000"/>
              <a:gd name="connsiteY15" fmla="*/ 833 h 10000"/>
              <a:gd name="connsiteX16" fmla="*/ 8519 w 10000"/>
              <a:gd name="connsiteY16" fmla="*/ 392 h 10000"/>
              <a:gd name="connsiteX17" fmla="*/ 9074 w 10000"/>
              <a:gd name="connsiteY17" fmla="*/ 98 h 10000"/>
              <a:gd name="connsiteX18" fmla="*/ 9630 w 10000"/>
              <a:gd name="connsiteY18" fmla="*/ 0 h 10000"/>
              <a:gd name="connsiteX19" fmla="*/ 10000 w 10000"/>
              <a:gd name="connsiteY19" fmla="*/ 98 h 10000"/>
              <a:gd name="connsiteX0" fmla="*/ 0 w 10000"/>
              <a:gd name="connsiteY0" fmla="*/ 9069 h 10000"/>
              <a:gd name="connsiteX1" fmla="*/ 556 w 10000"/>
              <a:gd name="connsiteY1" fmla="*/ 9608 h 10000"/>
              <a:gd name="connsiteX2" fmla="*/ 1111 w 10000"/>
              <a:gd name="connsiteY2" fmla="*/ 9902 h 10000"/>
              <a:gd name="connsiteX3" fmla="*/ 1481 w 10000"/>
              <a:gd name="connsiteY3" fmla="*/ 10000 h 10000"/>
              <a:gd name="connsiteX4" fmla="*/ 2593 w 10000"/>
              <a:gd name="connsiteY4" fmla="*/ 9608 h 10000"/>
              <a:gd name="connsiteX5" fmla="*/ 2963 w 10000"/>
              <a:gd name="connsiteY5" fmla="*/ 9118 h 10000"/>
              <a:gd name="connsiteX6" fmla="*/ 3519 w 10000"/>
              <a:gd name="connsiteY6" fmla="*/ 8480 h 10000"/>
              <a:gd name="connsiteX7" fmla="*/ 4074 w 10000"/>
              <a:gd name="connsiteY7" fmla="*/ 7745 h 10000"/>
              <a:gd name="connsiteX8" fmla="*/ 4630 w 10000"/>
              <a:gd name="connsiteY8" fmla="*/ 6912 h 10000"/>
              <a:gd name="connsiteX9" fmla="*/ 5000 w 10000"/>
              <a:gd name="connsiteY9" fmla="*/ 5882 h 10000"/>
              <a:gd name="connsiteX10" fmla="*/ 5556 w 10000"/>
              <a:gd name="connsiteY10" fmla="*/ 4853 h 10000"/>
              <a:gd name="connsiteX11" fmla="*/ 6111 w 10000"/>
              <a:gd name="connsiteY11" fmla="*/ 3775 h 10000"/>
              <a:gd name="connsiteX12" fmla="*/ 6481 w 10000"/>
              <a:gd name="connsiteY12" fmla="*/ 2941 h 10000"/>
              <a:gd name="connsiteX13" fmla="*/ 7037 w 10000"/>
              <a:gd name="connsiteY13" fmla="*/ 2108 h 10000"/>
              <a:gd name="connsiteX14" fmla="*/ 7593 w 10000"/>
              <a:gd name="connsiteY14" fmla="*/ 1373 h 10000"/>
              <a:gd name="connsiteX15" fmla="*/ 8148 w 10000"/>
              <a:gd name="connsiteY15" fmla="*/ 833 h 10000"/>
              <a:gd name="connsiteX16" fmla="*/ 8519 w 10000"/>
              <a:gd name="connsiteY16" fmla="*/ 392 h 10000"/>
              <a:gd name="connsiteX17" fmla="*/ 9074 w 10000"/>
              <a:gd name="connsiteY17" fmla="*/ 98 h 10000"/>
              <a:gd name="connsiteX18" fmla="*/ 9630 w 10000"/>
              <a:gd name="connsiteY18" fmla="*/ 0 h 10000"/>
              <a:gd name="connsiteX19" fmla="*/ 10000 w 10000"/>
              <a:gd name="connsiteY19" fmla="*/ 98 h 10000"/>
              <a:gd name="connsiteX0" fmla="*/ 0 w 10000"/>
              <a:gd name="connsiteY0" fmla="*/ 9069 h 9902"/>
              <a:gd name="connsiteX1" fmla="*/ 556 w 10000"/>
              <a:gd name="connsiteY1" fmla="*/ 9608 h 9902"/>
              <a:gd name="connsiteX2" fmla="*/ 1111 w 10000"/>
              <a:gd name="connsiteY2" fmla="*/ 9902 h 9902"/>
              <a:gd name="connsiteX3" fmla="*/ 2593 w 10000"/>
              <a:gd name="connsiteY3" fmla="*/ 9608 h 9902"/>
              <a:gd name="connsiteX4" fmla="*/ 2963 w 10000"/>
              <a:gd name="connsiteY4" fmla="*/ 9118 h 9902"/>
              <a:gd name="connsiteX5" fmla="*/ 3519 w 10000"/>
              <a:gd name="connsiteY5" fmla="*/ 8480 h 9902"/>
              <a:gd name="connsiteX6" fmla="*/ 4074 w 10000"/>
              <a:gd name="connsiteY6" fmla="*/ 7745 h 9902"/>
              <a:gd name="connsiteX7" fmla="*/ 4630 w 10000"/>
              <a:gd name="connsiteY7" fmla="*/ 6912 h 9902"/>
              <a:gd name="connsiteX8" fmla="*/ 5000 w 10000"/>
              <a:gd name="connsiteY8" fmla="*/ 5882 h 9902"/>
              <a:gd name="connsiteX9" fmla="*/ 5556 w 10000"/>
              <a:gd name="connsiteY9" fmla="*/ 4853 h 9902"/>
              <a:gd name="connsiteX10" fmla="*/ 6111 w 10000"/>
              <a:gd name="connsiteY10" fmla="*/ 3775 h 9902"/>
              <a:gd name="connsiteX11" fmla="*/ 6481 w 10000"/>
              <a:gd name="connsiteY11" fmla="*/ 2941 h 9902"/>
              <a:gd name="connsiteX12" fmla="*/ 7037 w 10000"/>
              <a:gd name="connsiteY12" fmla="*/ 2108 h 9902"/>
              <a:gd name="connsiteX13" fmla="*/ 7593 w 10000"/>
              <a:gd name="connsiteY13" fmla="*/ 1373 h 9902"/>
              <a:gd name="connsiteX14" fmla="*/ 8148 w 10000"/>
              <a:gd name="connsiteY14" fmla="*/ 833 h 9902"/>
              <a:gd name="connsiteX15" fmla="*/ 8519 w 10000"/>
              <a:gd name="connsiteY15" fmla="*/ 392 h 9902"/>
              <a:gd name="connsiteX16" fmla="*/ 9074 w 10000"/>
              <a:gd name="connsiteY16" fmla="*/ 98 h 9902"/>
              <a:gd name="connsiteX17" fmla="*/ 9630 w 10000"/>
              <a:gd name="connsiteY17" fmla="*/ 0 h 9902"/>
              <a:gd name="connsiteX18" fmla="*/ 10000 w 10000"/>
              <a:gd name="connsiteY18" fmla="*/ 98 h 9902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148 w 10000"/>
              <a:gd name="connsiteY14" fmla="*/ 841 h 10000"/>
              <a:gd name="connsiteX15" fmla="*/ 8519 w 10000"/>
              <a:gd name="connsiteY15" fmla="*/ 396 h 10000"/>
              <a:gd name="connsiteX16" fmla="*/ 8772 w 10000"/>
              <a:gd name="connsiteY16" fmla="*/ 315 h 10000"/>
              <a:gd name="connsiteX17" fmla="*/ 9630 w 10000"/>
              <a:gd name="connsiteY17" fmla="*/ 0 h 10000"/>
              <a:gd name="connsiteX18" fmla="*/ 10000 w 10000"/>
              <a:gd name="connsiteY18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148 w 10000"/>
              <a:gd name="connsiteY14" fmla="*/ 841 h 10000"/>
              <a:gd name="connsiteX15" fmla="*/ 8519 w 10000"/>
              <a:gd name="connsiteY15" fmla="*/ 396 h 10000"/>
              <a:gd name="connsiteX16" fmla="*/ 9630 w 10000"/>
              <a:gd name="connsiteY16" fmla="*/ 0 h 10000"/>
              <a:gd name="connsiteX17" fmla="*/ 10000 w 10000"/>
              <a:gd name="connsiteY17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148 w 10000"/>
              <a:gd name="connsiteY14" fmla="*/ 841 h 10000"/>
              <a:gd name="connsiteX15" fmla="*/ 8519 w 10000"/>
              <a:gd name="connsiteY15" fmla="*/ 396 h 10000"/>
              <a:gd name="connsiteX16" fmla="*/ 9630 w 10000"/>
              <a:gd name="connsiteY16" fmla="*/ 0 h 10000"/>
              <a:gd name="connsiteX17" fmla="*/ 10000 w 10000"/>
              <a:gd name="connsiteY17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519 w 10000"/>
              <a:gd name="connsiteY14" fmla="*/ 396 h 10000"/>
              <a:gd name="connsiteX15" fmla="*/ 9630 w 10000"/>
              <a:gd name="connsiteY15" fmla="*/ 0 h 10000"/>
              <a:gd name="connsiteX16" fmla="*/ 10000 w 10000"/>
              <a:gd name="connsiteY16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519 w 10000"/>
              <a:gd name="connsiteY14" fmla="*/ 396 h 10000"/>
              <a:gd name="connsiteX15" fmla="*/ 9630 w 10000"/>
              <a:gd name="connsiteY15" fmla="*/ 0 h 10000"/>
              <a:gd name="connsiteX16" fmla="*/ 10000 w 10000"/>
              <a:gd name="connsiteY16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519 w 10000"/>
              <a:gd name="connsiteY14" fmla="*/ 396 h 10000"/>
              <a:gd name="connsiteX15" fmla="*/ 9630 w 10000"/>
              <a:gd name="connsiteY15" fmla="*/ 0 h 10000"/>
              <a:gd name="connsiteX16" fmla="*/ 10000 w 10000"/>
              <a:gd name="connsiteY16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8519 w 10000"/>
              <a:gd name="connsiteY13" fmla="*/ 396 h 10000"/>
              <a:gd name="connsiteX14" fmla="*/ 9630 w 10000"/>
              <a:gd name="connsiteY14" fmla="*/ 0 h 10000"/>
              <a:gd name="connsiteX15" fmla="*/ 10000 w 10000"/>
              <a:gd name="connsiteY15" fmla="*/ 99 h 10000"/>
              <a:gd name="connsiteX0" fmla="*/ 0 w 10705"/>
              <a:gd name="connsiteY0" fmla="*/ 9159 h 10000"/>
              <a:gd name="connsiteX1" fmla="*/ 556 w 10705"/>
              <a:gd name="connsiteY1" fmla="*/ 9703 h 10000"/>
              <a:gd name="connsiteX2" fmla="*/ 1111 w 10705"/>
              <a:gd name="connsiteY2" fmla="*/ 10000 h 10000"/>
              <a:gd name="connsiteX3" fmla="*/ 2593 w 10705"/>
              <a:gd name="connsiteY3" fmla="*/ 9703 h 10000"/>
              <a:gd name="connsiteX4" fmla="*/ 2963 w 10705"/>
              <a:gd name="connsiteY4" fmla="*/ 9208 h 10000"/>
              <a:gd name="connsiteX5" fmla="*/ 3519 w 10705"/>
              <a:gd name="connsiteY5" fmla="*/ 8564 h 10000"/>
              <a:gd name="connsiteX6" fmla="*/ 4074 w 10705"/>
              <a:gd name="connsiteY6" fmla="*/ 7822 h 10000"/>
              <a:gd name="connsiteX7" fmla="*/ 4630 w 10705"/>
              <a:gd name="connsiteY7" fmla="*/ 6980 h 10000"/>
              <a:gd name="connsiteX8" fmla="*/ 5000 w 10705"/>
              <a:gd name="connsiteY8" fmla="*/ 5940 h 10000"/>
              <a:gd name="connsiteX9" fmla="*/ 5556 w 10705"/>
              <a:gd name="connsiteY9" fmla="*/ 4901 h 10000"/>
              <a:gd name="connsiteX10" fmla="*/ 6111 w 10705"/>
              <a:gd name="connsiteY10" fmla="*/ 3812 h 10000"/>
              <a:gd name="connsiteX11" fmla="*/ 6481 w 10705"/>
              <a:gd name="connsiteY11" fmla="*/ 2970 h 10000"/>
              <a:gd name="connsiteX12" fmla="*/ 7037 w 10705"/>
              <a:gd name="connsiteY12" fmla="*/ 2129 h 10000"/>
              <a:gd name="connsiteX13" fmla="*/ 8519 w 10705"/>
              <a:gd name="connsiteY13" fmla="*/ 396 h 10000"/>
              <a:gd name="connsiteX14" fmla="*/ 9630 w 10705"/>
              <a:gd name="connsiteY14" fmla="*/ 0 h 10000"/>
              <a:gd name="connsiteX15" fmla="*/ 10705 w 10705"/>
              <a:gd name="connsiteY15" fmla="*/ 748 h 10000"/>
              <a:gd name="connsiteX0" fmla="*/ 0 w 10705"/>
              <a:gd name="connsiteY0" fmla="*/ 9159 h 10027"/>
              <a:gd name="connsiteX1" fmla="*/ 556 w 10705"/>
              <a:gd name="connsiteY1" fmla="*/ 9703 h 10027"/>
              <a:gd name="connsiteX2" fmla="*/ 1111 w 10705"/>
              <a:gd name="connsiteY2" fmla="*/ 10000 h 10027"/>
              <a:gd name="connsiteX3" fmla="*/ 2845 w 10705"/>
              <a:gd name="connsiteY3" fmla="*/ 10027 h 10027"/>
              <a:gd name="connsiteX4" fmla="*/ 2963 w 10705"/>
              <a:gd name="connsiteY4" fmla="*/ 9208 h 10027"/>
              <a:gd name="connsiteX5" fmla="*/ 3519 w 10705"/>
              <a:gd name="connsiteY5" fmla="*/ 8564 h 10027"/>
              <a:gd name="connsiteX6" fmla="*/ 4074 w 10705"/>
              <a:gd name="connsiteY6" fmla="*/ 7822 h 10027"/>
              <a:gd name="connsiteX7" fmla="*/ 4630 w 10705"/>
              <a:gd name="connsiteY7" fmla="*/ 6980 h 10027"/>
              <a:gd name="connsiteX8" fmla="*/ 5000 w 10705"/>
              <a:gd name="connsiteY8" fmla="*/ 5940 h 10027"/>
              <a:gd name="connsiteX9" fmla="*/ 5556 w 10705"/>
              <a:gd name="connsiteY9" fmla="*/ 4901 h 10027"/>
              <a:gd name="connsiteX10" fmla="*/ 6111 w 10705"/>
              <a:gd name="connsiteY10" fmla="*/ 3812 h 10027"/>
              <a:gd name="connsiteX11" fmla="*/ 6481 w 10705"/>
              <a:gd name="connsiteY11" fmla="*/ 2970 h 10027"/>
              <a:gd name="connsiteX12" fmla="*/ 7037 w 10705"/>
              <a:gd name="connsiteY12" fmla="*/ 2129 h 10027"/>
              <a:gd name="connsiteX13" fmla="*/ 8519 w 10705"/>
              <a:gd name="connsiteY13" fmla="*/ 396 h 10027"/>
              <a:gd name="connsiteX14" fmla="*/ 9630 w 10705"/>
              <a:gd name="connsiteY14" fmla="*/ 0 h 10027"/>
              <a:gd name="connsiteX15" fmla="*/ 10705 w 10705"/>
              <a:gd name="connsiteY15" fmla="*/ 748 h 10027"/>
              <a:gd name="connsiteX0" fmla="*/ 0 w 10705"/>
              <a:gd name="connsiteY0" fmla="*/ 9159 h 10027"/>
              <a:gd name="connsiteX1" fmla="*/ 556 w 10705"/>
              <a:gd name="connsiteY1" fmla="*/ 9703 h 10027"/>
              <a:gd name="connsiteX2" fmla="*/ 1111 w 10705"/>
              <a:gd name="connsiteY2" fmla="*/ 10000 h 10027"/>
              <a:gd name="connsiteX3" fmla="*/ 2845 w 10705"/>
              <a:gd name="connsiteY3" fmla="*/ 10027 h 10027"/>
              <a:gd name="connsiteX4" fmla="*/ 2963 w 10705"/>
              <a:gd name="connsiteY4" fmla="*/ 9208 h 10027"/>
              <a:gd name="connsiteX5" fmla="*/ 3519 w 10705"/>
              <a:gd name="connsiteY5" fmla="*/ 8564 h 10027"/>
              <a:gd name="connsiteX6" fmla="*/ 4074 w 10705"/>
              <a:gd name="connsiteY6" fmla="*/ 7822 h 10027"/>
              <a:gd name="connsiteX7" fmla="*/ 4630 w 10705"/>
              <a:gd name="connsiteY7" fmla="*/ 6980 h 10027"/>
              <a:gd name="connsiteX8" fmla="*/ 5000 w 10705"/>
              <a:gd name="connsiteY8" fmla="*/ 5940 h 10027"/>
              <a:gd name="connsiteX9" fmla="*/ 5556 w 10705"/>
              <a:gd name="connsiteY9" fmla="*/ 4901 h 10027"/>
              <a:gd name="connsiteX10" fmla="*/ 6111 w 10705"/>
              <a:gd name="connsiteY10" fmla="*/ 3812 h 10027"/>
              <a:gd name="connsiteX11" fmla="*/ 6481 w 10705"/>
              <a:gd name="connsiteY11" fmla="*/ 2970 h 10027"/>
              <a:gd name="connsiteX12" fmla="*/ 7037 w 10705"/>
              <a:gd name="connsiteY12" fmla="*/ 2129 h 10027"/>
              <a:gd name="connsiteX13" fmla="*/ 8519 w 10705"/>
              <a:gd name="connsiteY13" fmla="*/ 396 h 10027"/>
              <a:gd name="connsiteX14" fmla="*/ 9630 w 10705"/>
              <a:gd name="connsiteY14" fmla="*/ 0 h 10027"/>
              <a:gd name="connsiteX15" fmla="*/ 10705 w 10705"/>
              <a:gd name="connsiteY15" fmla="*/ 748 h 10027"/>
              <a:gd name="connsiteX0" fmla="*/ 0 w 10705"/>
              <a:gd name="connsiteY0" fmla="*/ 9159 h 10027"/>
              <a:gd name="connsiteX1" fmla="*/ 556 w 10705"/>
              <a:gd name="connsiteY1" fmla="*/ 9703 h 10027"/>
              <a:gd name="connsiteX2" fmla="*/ 1111 w 10705"/>
              <a:gd name="connsiteY2" fmla="*/ 10000 h 10027"/>
              <a:gd name="connsiteX3" fmla="*/ 2845 w 10705"/>
              <a:gd name="connsiteY3" fmla="*/ 10027 h 10027"/>
              <a:gd name="connsiteX4" fmla="*/ 2963 w 10705"/>
              <a:gd name="connsiteY4" fmla="*/ 9208 h 10027"/>
              <a:gd name="connsiteX5" fmla="*/ 3519 w 10705"/>
              <a:gd name="connsiteY5" fmla="*/ 8564 h 10027"/>
              <a:gd name="connsiteX6" fmla="*/ 4074 w 10705"/>
              <a:gd name="connsiteY6" fmla="*/ 7822 h 10027"/>
              <a:gd name="connsiteX7" fmla="*/ 4630 w 10705"/>
              <a:gd name="connsiteY7" fmla="*/ 6980 h 10027"/>
              <a:gd name="connsiteX8" fmla="*/ 5000 w 10705"/>
              <a:gd name="connsiteY8" fmla="*/ 5940 h 10027"/>
              <a:gd name="connsiteX9" fmla="*/ 5556 w 10705"/>
              <a:gd name="connsiteY9" fmla="*/ 4901 h 10027"/>
              <a:gd name="connsiteX10" fmla="*/ 6111 w 10705"/>
              <a:gd name="connsiteY10" fmla="*/ 3812 h 10027"/>
              <a:gd name="connsiteX11" fmla="*/ 6481 w 10705"/>
              <a:gd name="connsiteY11" fmla="*/ 2970 h 10027"/>
              <a:gd name="connsiteX12" fmla="*/ 7037 w 10705"/>
              <a:gd name="connsiteY12" fmla="*/ 2129 h 10027"/>
              <a:gd name="connsiteX13" fmla="*/ 8519 w 10705"/>
              <a:gd name="connsiteY13" fmla="*/ 396 h 10027"/>
              <a:gd name="connsiteX14" fmla="*/ 9630 w 10705"/>
              <a:gd name="connsiteY14" fmla="*/ 0 h 10027"/>
              <a:gd name="connsiteX15" fmla="*/ 10705 w 10705"/>
              <a:gd name="connsiteY15" fmla="*/ 748 h 10027"/>
              <a:gd name="connsiteX0" fmla="*/ 0 w 10705"/>
              <a:gd name="connsiteY0" fmla="*/ 9159 h 10027"/>
              <a:gd name="connsiteX1" fmla="*/ 556 w 10705"/>
              <a:gd name="connsiteY1" fmla="*/ 9703 h 10027"/>
              <a:gd name="connsiteX2" fmla="*/ 1111 w 10705"/>
              <a:gd name="connsiteY2" fmla="*/ 10000 h 10027"/>
              <a:gd name="connsiteX3" fmla="*/ 2845 w 10705"/>
              <a:gd name="connsiteY3" fmla="*/ 10027 h 10027"/>
              <a:gd name="connsiteX4" fmla="*/ 3519 w 10705"/>
              <a:gd name="connsiteY4" fmla="*/ 8564 h 10027"/>
              <a:gd name="connsiteX5" fmla="*/ 4074 w 10705"/>
              <a:gd name="connsiteY5" fmla="*/ 7822 h 10027"/>
              <a:gd name="connsiteX6" fmla="*/ 4630 w 10705"/>
              <a:gd name="connsiteY6" fmla="*/ 6980 h 10027"/>
              <a:gd name="connsiteX7" fmla="*/ 5000 w 10705"/>
              <a:gd name="connsiteY7" fmla="*/ 5940 h 10027"/>
              <a:gd name="connsiteX8" fmla="*/ 5556 w 10705"/>
              <a:gd name="connsiteY8" fmla="*/ 4901 h 10027"/>
              <a:gd name="connsiteX9" fmla="*/ 6111 w 10705"/>
              <a:gd name="connsiteY9" fmla="*/ 3812 h 10027"/>
              <a:gd name="connsiteX10" fmla="*/ 6481 w 10705"/>
              <a:gd name="connsiteY10" fmla="*/ 2970 h 10027"/>
              <a:gd name="connsiteX11" fmla="*/ 7037 w 10705"/>
              <a:gd name="connsiteY11" fmla="*/ 2129 h 10027"/>
              <a:gd name="connsiteX12" fmla="*/ 8519 w 10705"/>
              <a:gd name="connsiteY12" fmla="*/ 396 h 10027"/>
              <a:gd name="connsiteX13" fmla="*/ 9630 w 10705"/>
              <a:gd name="connsiteY13" fmla="*/ 0 h 10027"/>
              <a:gd name="connsiteX14" fmla="*/ 10705 w 10705"/>
              <a:gd name="connsiteY14" fmla="*/ 748 h 10027"/>
              <a:gd name="connsiteX0" fmla="*/ 0 w 10705"/>
              <a:gd name="connsiteY0" fmla="*/ 8763 h 9631"/>
              <a:gd name="connsiteX1" fmla="*/ 556 w 10705"/>
              <a:gd name="connsiteY1" fmla="*/ 9307 h 9631"/>
              <a:gd name="connsiteX2" fmla="*/ 1111 w 10705"/>
              <a:gd name="connsiteY2" fmla="*/ 9604 h 9631"/>
              <a:gd name="connsiteX3" fmla="*/ 2845 w 10705"/>
              <a:gd name="connsiteY3" fmla="*/ 9631 h 9631"/>
              <a:gd name="connsiteX4" fmla="*/ 3519 w 10705"/>
              <a:gd name="connsiteY4" fmla="*/ 8168 h 9631"/>
              <a:gd name="connsiteX5" fmla="*/ 4074 w 10705"/>
              <a:gd name="connsiteY5" fmla="*/ 7426 h 9631"/>
              <a:gd name="connsiteX6" fmla="*/ 4630 w 10705"/>
              <a:gd name="connsiteY6" fmla="*/ 6584 h 9631"/>
              <a:gd name="connsiteX7" fmla="*/ 5000 w 10705"/>
              <a:gd name="connsiteY7" fmla="*/ 5544 h 9631"/>
              <a:gd name="connsiteX8" fmla="*/ 5556 w 10705"/>
              <a:gd name="connsiteY8" fmla="*/ 4505 h 9631"/>
              <a:gd name="connsiteX9" fmla="*/ 6111 w 10705"/>
              <a:gd name="connsiteY9" fmla="*/ 3416 h 9631"/>
              <a:gd name="connsiteX10" fmla="*/ 6481 w 10705"/>
              <a:gd name="connsiteY10" fmla="*/ 2574 h 9631"/>
              <a:gd name="connsiteX11" fmla="*/ 7037 w 10705"/>
              <a:gd name="connsiteY11" fmla="*/ 1733 h 9631"/>
              <a:gd name="connsiteX12" fmla="*/ 8519 w 10705"/>
              <a:gd name="connsiteY12" fmla="*/ 0 h 9631"/>
              <a:gd name="connsiteX13" fmla="*/ 10705 w 10705"/>
              <a:gd name="connsiteY13" fmla="*/ 352 h 9631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190 w 10000"/>
              <a:gd name="connsiteY8" fmla="*/ 5037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6054 w 10000"/>
              <a:gd name="connsiteY9" fmla="*/ 3032 h 10359"/>
              <a:gd name="connsiteX10" fmla="*/ 6574 w 10000"/>
              <a:gd name="connsiteY10" fmla="*/ 2158 h 10359"/>
              <a:gd name="connsiteX11" fmla="*/ 7205 w 10000"/>
              <a:gd name="connsiteY11" fmla="*/ 0 h 10359"/>
              <a:gd name="connsiteX12" fmla="*/ 10000 w 10000"/>
              <a:gd name="connsiteY12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6574 w 10000"/>
              <a:gd name="connsiteY9" fmla="*/ 2158 h 10359"/>
              <a:gd name="connsiteX10" fmla="*/ 7205 w 10000"/>
              <a:gd name="connsiteY10" fmla="*/ 0 h 10359"/>
              <a:gd name="connsiteX11" fmla="*/ 10000 w 10000"/>
              <a:gd name="connsiteY11" fmla="*/ 724 h 1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359">
                <a:moveTo>
                  <a:pt x="0" y="9458"/>
                </a:moveTo>
                <a:lnTo>
                  <a:pt x="519" y="10023"/>
                </a:lnTo>
                <a:lnTo>
                  <a:pt x="1038" y="10331"/>
                </a:lnTo>
                <a:lnTo>
                  <a:pt x="2658" y="10359"/>
                </a:lnTo>
                <a:cubicBezTo>
                  <a:pt x="3032" y="10111"/>
                  <a:pt x="3096" y="9222"/>
                  <a:pt x="3287" y="8840"/>
                </a:cubicBezTo>
                <a:lnTo>
                  <a:pt x="3806" y="8070"/>
                </a:lnTo>
                <a:lnTo>
                  <a:pt x="4325" y="7195"/>
                </a:lnTo>
                <a:lnTo>
                  <a:pt x="4671" y="6115"/>
                </a:lnTo>
                <a:lnTo>
                  <a:pt x="5943" y="5396"/>
                </a:lnTo>
                <a:lnTo>
                  <a:pt x="6574" y="2158"/>
                </a:lnTo>
                <a:lnTo>
                  <a:pt x="7205" y="0"/>
                </a:lnTo>
                <a:lnTo>
                  <a:pt x="10000" y="724"/>
                </a:lnTo>
              </a:path>
            </a:pathLst>
          </a:custGeom>
          <a:noFill/>
          <a:ln w="76200">
            <a:solidFill>
              <a:srgbClr val="00B0F0">
                <a:alpha val="52000"/>
              </a:srgb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3613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5625077" y="4267994"/>
            <a:ext cx="495299" cy="1683047"/>
          </a:xfrm>
          <a:prstGeom prst="rect">
            <a:avLst/>
          </a:prstGeom>
          <a:solidFill>
            <a:srgbClr val="CDB7DE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11125200" cy="889000"/>
          </a:xfrm>
        </p:spPr>
        <p:txBody>
          <a:bodyPr/>
          <a:lstStyle/>
          <a:p>
            <a:r>
              <a:rPr lang="en-US" dirty="0"/>
              <a:t>Trivial Match IIII   Special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11126522" cy="4419600"/>
          </a:xfrm>
        </p:spPr>
        <p:txBody>
          <a:bodyPr/>
          <a:lstStyle/>
          <a:p>
            <a:r>
              <a:rPr lang="en-US" dirty="0"/>
              <a:t>When computing the MP, we will be extracting the subsequences from the time series </a:t>
            </a:r>
            <a:r>
              <a:rPr lang="en-US" i="1" dirty="0"/>
              <a:t>itself</a:t>
            </a:r>
            <a:r>
              <a:rPr lang="en-US" dirty="0"/>
              <a:t>.</a:t>
            </a:r>
          </a:p>
          <a:p>
            <a:r>
              <a:rPr lang="en-US" dirty="0"/>
              <a:t>Clearly such queries will just find “themselves” as their own nearest neighbor!</a:t>
            </a:r>
          </a:p>
          <a:p>
            <a:r>
              <a:rPr lang="en-US" dirty="0"/>
              <a:t>The distance from the query to any part of the subsequence that overlaps the </a:t>
            </a:r>
            <a:r>
              <a:rPr lang="en-US" i="1" dirty="0">
                <a:solidFill>
                  <a:srgbClr val="7030A0"/>
                </a:solidFill>
              </a:rPr>
              <a:t>exclusion zone </a:t>
            </a:r>
            <a:r>
              <a:rPr lang="en-US" dirty="0"/>
              <a:t>is kept undefined (</a:t>
            </a:r>
            <a:r>
              <a:rPr lang="en-US" dirty="0" err="1"/>
              <a:t>NaN</a:t>
            </a:r>
            <a:r>
              <a:rPr lang="en-US" dirty="0"/>
              <a:t>).</a:t>
            </a: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3497434" y="5951834"/>
            <a:ext cx="7600718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3497434" y="5951834"/>
            <a:ext cx="7600718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 flipV="1">
            <a:off x="3497434" y="5904211"/>
            <a:ext cx="2920" cy="476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3444894" y="5980409"/>
            <a:ext cx="12968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 flipV="1">
            <a:off x="4443145" y="5904211"/>
            <a:ext cx="2920" cy="476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4320553" y="5980409"/>
            <a:ext cx="25936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20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 flipV="1">
            <a:off x="5388856" y="5904211"/>
            <a:ext cx="2920" cy="476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5266264" y="5980409"/>
            <a:ext cx="25936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40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 flipV="1">
            <a:off x="6334568" y="5904211"/>
            <a:ext cx="2920" cy="476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6211975" y="5980409"/>
            <a:ext cx="25936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60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ine 26"/>
          <p:cNvSpPr>
            <a:spLocks noChangeShapeType="1"/>
          </p:cNvSpPr>
          <p:nvPr/>
        </p:nvSpPr>
        <p:spPr bwMode="auto">
          <a:xfrm flipV="1">
            <a:off x="7297792" y="5904211"/>
            <a:ext cx="2920" cy="476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7175200" y="5980409"/>
            <a:ext cx="25936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80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Line 29"/>
          <p:cNvSpPr>
            <a:spLocks noChangeShapeType="1"/>
          </p:cNvSpPr>
          <p:nvPr/>
        </p:nvSpPr>
        <p:spPr bwMode="auto">
          <a:xfrm flipV="1">
            <a:off x="8243504" y="5904211"/>
            <a:ext cx="2920" cy="476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8068372" y="5980409"/>
            <a:ext cx="38905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100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ine 32"/>
          <p:cNvSpPr>
            <a:spLocks noChangeShapeType="1"/>
          </p:cNvSpPr>
          <p:nvPr/>
        </p:nvSpPr>
        <p:spPr bwMode="auto">
          <a:xfrm flipV="1">
            <a:off x="9189215" y="5904211"/>
            <a:ext cx="2920" cy="476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34"/>
          <p:cNvSpPr>
            <a:spLocks noChangeArrowheads="1"/>
          </p:cNvSpPr>
          <p:nvPr/>
        </p:nvSpPr>
        <p:spPr bwMode="auto">
          <a:xfrm>
            <a:off x="9014083" y="5980409"/>
            <a:ext cx="38905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120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Line 35"/>
          <p:cNvSpPr>
            <a:spLocks noChangeShapeType="1"/>
          </p:cNvSpPr>
          <p:nvPr/>
        </p:nvSpPr>
        <p:spPr bwMode="auto">
          <a:xfrm flipV="1">
            <a:off x="10134926" y="5904211"/>
            <a:ext cx="2920" cy="476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37"/>
          <p:cNvSpPr>
            <a:spLocks noChangeArrowheads="1"/>
          </p:cNvSpPr>
          <p:nvPr/>
        </p:nvSpPr>
        <p:spPr bwMode="auto">
          <a:xfrm>
            <a:off x="9959795" y="5980409"/>
            <a:ext cx="38905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140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Line 38"/>
          <p:cNvSpPr>
            <a:spLocks noChangeShapeType="1"/>
          </p:cNvSpPr>
          <p:nvPr/>
        </p:nvSpPr>
        <p:spPr bwMode="auto">
          <a:xfrm flipV="1">
            <a:off x="11098151" y="5904211"/>
            <a:ext cx="2920" cy="476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40"/>
          <p:cNvSpPr>
            <a:spLocks noChangeArrowheads="1"/>
          </p:cNvSpPr>
          <p:nvPr/>
        </p:nvSpPr>
        <p:spPr bwMode="auto">
          <a:xfrm>
            <a:off x="10923019" y="5980409"/>
            <a:ext cx="38905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160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Line 41"/>
          <p:cNvSpPr>
            <a:spLocks noChangeShapeType="1"/>
          </p:cNvSpPr>
          <p:nvPr/>
        </p:nvSpPr>
        <p:spPr bwMode="auto">
          <a:xfrm>
            <a:off x="3497434" y="5951834"/>
            <a:ext cx="70053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42"/>
          <p:cNvSpPr>
            <a:spLocks noChangeShapeType="1"/>
          </p:cNvSpPr>
          <p:nvPr/>
        </p:nvSpPr>
        <p:spPr bwMode="auto">
          <a:xfrm flipH="1">
            <a:off x="11010589" y="5951834"/>
            <a:ext cx="87566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69"/>
          <p:cNvSpPr>
            <a:spLocks noChangeShapeType="1"/>
          </p:cNvSpPr>
          <p:nvPr/>
        </p:nvSpPr>
        <p:spPr bwMode="auto">
          <a:xfrm>
            <a:off x="3497434" y="5951834"/>
            <a:ext cx="7600718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0" name="Group 79"/>
          <p:cNvGrpSpPr/>
          <p:nvPr/>
        </p:nvGrpSpPr>
        <p:grpSpPr>
          <a:xfrm>
            <a:off x="3532464" y="4370686"/>
            <a:ext cx="7232941" cy="1190625"/>
            <a:chOff x="2771775" y="1028700"/>
            <a:chExt cx="3933825" cy="2600325"/>
          </a:xfrm>
        </p:grpSpPr>
        <p:sp>
          <p:nvSpPr>
            <p:cNvPr id="31" name="Freeform 72"/>
            <p:cNvSpPr>
              <a:spLocks/>
            </p:cNvSpPr>
            <p:nvPr/>
          </p:nvSpPr>
          <p:spPr bwMode="auto">
            <a:xfrm>
              <a:off x="2771775" y="1028700"/>
              <a:ext cx="3286125" cy="2600325"/>
            </a:xfrm>
            <a:custGeom>
              <a:avLst/>
              <a:gdLst/>
              <a:ahLst/>
              <a:cxnLst>
                <a:cxn ang="0">
                  <a:pos x="36" y="768"/>
                </a:cxn>
                <a:cxn ang="0">
                  <a:pos x="84" y="768"/>
                </a:cxn>
                <a:cxn ang="0">
                  <a:pos x="132" y="768"/>
                </a:cxn>
                <a:cxn ang="0">
                  <a:pos x="180" y="768"/>
                </a:cxn>
                <a:cxn ang="0">
                  <a:pos x="228" y="756"/>
                </a:cxn>
                <a:cxn ang="0">
                  <a:pos x="276" y="714"/>
                </a:cxn>
                <a:cxn ang="0">
                  <a:pos x="324" y="618"/>
                </a:cxn>
                <a:cxn ang="0">
                  <a:pos x="378" y="474"/>
                </a:cxn>
                <a:cxn ang="0">
                  <a:pos x="426" y="294"/>
                </a:cxn>
                <a:cxn ang="0">
                  <a:pos x="474" y="120"/>
                </a:cxn>
                <a:cxn ang="0">
                  <a:pos x="522" y="12"/>
                </a:cxn>
                <a:cxn ang="0">
                  <a:pos x="570" y="12"/>
                </a:cxn>
                <a:cxn ang="0">
                  <a:pos x="618" y="114"/>
                </a:cxn>
                <a:cxn ang="0">
                  <a:pos x="666" y="354"/>
                </a:cxn>
                <a:cxn ang="0">
                  <a:pos x="720" y="648"/>
                </a:cxn>
                <a:cxn ang="0">
                  <a:pos x="768" y="960"/>
                </a:cxn>
                <a:cxn ang="0">
                  <a:pos x="816" y="1218"/>
                </a:cxn>
                <a:cxn ang="0">
                  <a:pos x="864" y="1254"/>
                </a:cxn>
                <a:cxn ang="0">
                  <a:pos x="912" y="1080"/>
                </a:cxn>
                <a:cxn ang="0">
                  <a:pos x="960" y="762"/>
                </a:cxn>
                <a:cxn ang="0">
                  <a:pos x="1008" y="402"/>
                </a:cxn>
                <a:cxn ang="0">
                  <a:pos x="1062" y="144"/>
                </a:cxn>
                <a:cxn ang="0">
                  <a:pos x="1110" y="42"/>
                </a:cxn>
                <a:cxn ang="0">
                  <a:pos x="1158" y="120"/>
                </a:cxn>
                <a:cxn ang="0">
                  <a:pos x="1206" y="336"/>
                </a:cxn>
                <a:cxn ang="0">
                  <a:pos x="1254" y="654"/>
                </a:cxn>
                <a:cxn ang="0">
                  <a:pos x="1302" y="972"/>
                </a:cxn>
                <a:cxn ang="0">
                  <a:pos x="1350" y="1278"/>
                </a:cxn>
                <a:cxn ang="0">
                  <a:pos x="1398" y="1536"/>
                </a:cxn>
                <a:cxn ang="0">
                  <a:pos x="1452" y="1638"/>
                </a:cxn>
                <a:cxn ang="0">
                  <a:pos x="1500" y="1602"/>
                </a:cxn>
                <a:cxn ang="0">
                  <a:pos x="1548" y="1464"/>
                </a:cxn>
                <a:cxn ang="0">
                  <a:pos x="1596" y="1248"/>
                </a:cxn>
                <a:cxn ang="0">
                  <a:pos x="1644" y="1008"/>
                </a:cxn>
                <a:cxn ang="0">
                  <a:pos x="1692" y="816"/>
                </a:cxn>
                <a:cxn ang="0">
                  <a:pos x="1740" y="762"/>
                </a:cxn>
                <a:cxn ang="0">
                  <a:pos x="1794" y="762"/>
                </a:cxn>
                <a:cxn ang="0">
                  <a:pos x="1842" y="762"/>
                </a:cxn>
                <a:cxn ang="0">
                  <a:pos x="1890" y="762"/>
                </a:cxn>
                <a:cxn ang="0">
                  <a:pos x="1938" y="762"/>
                </a:cxn>
                <a:cxn ang="0">
                  <a:pos x="1986" y="774"/>
                </a:cxn>
                <a:cxn ang="0">
                  <a:pos x="2034" y="804"/>
                </a:cxn>
              </a:cxnLst>
              <a:rect l="0" t="0" r="r" b="b"/>
              <a:pathLst>
                <a:path w="2070" h="1638">
                  <a:moveTo>
                    <a:pt x="0" y="768"/>
                  </a:moveTo>
                  <a:lnTo>
                    <a:pt x="18" y="768"/>
                  </a:lnTo>
                  <a:lnTo>
                    <a:pt x="36" y="768"/>
                  </a:lnTo>
                  <a:lnTo>
                    <a:pt x="48" y="768"/>
                  </a:lnTo>
                  <a:lnTo>
                    <a:pt x="66" y="768"/>
                  </a:lnTo>
                  <a:lnTo>
                    <a:pt x="84" y="768"/>
                  </a:lnTo>
                  <a:lnTo>
                    <a:pt x="96" y="768"/>
                  </a:lnTo>
                  <a:lnTo>
                    <a:pt x="114" y="768"/>
                  </a:lnTo>
                  <a:lnTo>
                    <a:pt x="132" y="768"/>
                  </a:lnTo>
                  <a:lnTo>
                    <a:pt x="150" y="768"/>
                  </a:lnTo>
                  <a:lnTo>
                    <a:pt x="162" y="768"/>
                  </a:lnTo>
                  <a:lnTo>
                    <a:pt x="180" y="768"/>
                  </a:lnTo>
                  <a:lnTo>
                    <a:pt x="198" y="762"/>
                  </a:lnTo>
                  <a:lnTo>
                    <a:pt x="210" y="762"/>
                  </a:lnTo>
                  <a:lnTo>
                    <a:pt x="228" y="756"/>
                  </a:lnTo>
                  <a:lnTo>
                    <a:pt x="246" y="750"/>
                  </a:lnTo>
                  <a:lnTo>
                    <a:pt x="264" y="732"/>
                  </a:lnTo>
                  <a:lnTo>
                    <a:pt x="276" y="714"/>
                  </a:lnTo>
                  <a:lnTo>
                    <a:pt x="294" y="690"/>
                  </a:lnTo>
                  <a:lnTo>
                    <a:pt x="312" y="654"/>
                  </a:lnTo>
                  <a:lnTo>
                    <a:pt x="324" y="618"/>
                  </a:lnTo>
                  <a:lnTo>
                    <a:pt x="342" y="576"/>
                  </a:lnTo>
                  <a:lnTo>
                    <a:pt x="360" y="528"/>
                  </a:lnTo>
                  <a:lnTo>
                    <a:pt x="378" y="474"/>
                  </a:lnTo>
                  <a:lnTo>
                    <a:pt x="390" y="414"/>
                  </a:lnTo>
                  <a:lnTo>
                    <a:pt x="408" y="354"/>
                  </a:lnTo>
                  <a:lnTo>
                    <a:pt x="426" y="294"/>
                  </a:lnTo>
                  <a:lnTo>
                    <a:pt x="438" y="234"/>
                  </a:lnTo>
                  <a:lnTo>
                    <a:pt x="456" y="174"/>
                  </a:lnTo>
                  <a:lnTo>
                    <a:pt x="474" y="120"/>
                  </a:lnTo>
                  <a:lnTo>
                    <a:pt x="492" y="72"/>
                  </a:lnTo>
                  <a:lnTo>
                    <a:pt x="504" y="36"/>
                  </a:lnTo>
                  <a:lnTo>
                    <a:pt x="522" y="12"/>
                  </a:lnTo>
                  <a:lnTo>
                    <a:pt x="540" y="0"/>
                  </a:lnTo>
                  <a:lnTo>
                    <a:pt x="552" y="0"/>
                  </a:lnTo>
                  <a:lnTo>
                    <a:pt x="570" y="12"/>
                  </a:lnTo>
                  <a:lnTo>
                    <a:pt x="588" y="36"/>
                  </a:lnTo>
                  <a:lnTo>
                    <a:pt x="606" y="66"/>
                  </a:lnTo>
                  <a:lnTo>
                    <a:pt x="618" y="114"/>
                  </a:lnTo>
                  <a:lnTo>
                    <a:pt x="636" y="180"/>
                  </a:lnTo>
                  <a:lnTo>
                    <a:pt x="654" y="264"/>
                  </a:lnTo>
                  <a:lnTo>
                    <a:pt x="666" y="354"/>
                  </a:lnTo>
                  <a:lnTo>
                    <a:pt x="684" y="456"/>
                  </a:lnTo>
                  <a:lnTo>
                    <a:pt x="702" y="552"/>
                  </a:lnTo>
                  <a:lnTo>
                    <a:pt x="720" y="648"/>
                  </a:lnTo>
                  <a:lnTo>
                    <a:pt x="732" y="744"/>
                  </a:lnTo>
                  <a:lnTo>
                    <a:pt x="750" y="852"/>
                  </a:lnTo>
                  <a:lnTo>
                    <a:pt x="768" y="960"/>
                  </a:lnTo>
                  <a:lnTo>
                    <a:pt x="780" y="1062"/>
                  </a:lnTo>
                  <a:lnTo>
                    <a:pt x="798" y="1152"/>
                  </a:lnTo>
                  <a:lnTo>
                    <a:pt x="816" y="1218"/>
                  </a:lnTo>
                  <a:lnTo>
                    <a:pt x="834" y="1254"/>
                  </a:lnTo>
                  <a:lnTo>
                    <a:pt x="846" y="1266"/>
                  </a:lnTo>
                  <a:lnTo>
                    <a:pt x="864" y="1254"/>
                  </a:lnTo>
                  <a:lnTo>
                    <a:pt x="882" y="1218"/>
                  </a:lnTo>
                  <a:lnTo>
                    <a:pt x="894" y="1158"/>
                  </a:lnTo>
                  <a:lnTo>
                    <a:pt x="912" y="1080"/>
                  </a:lnTo>
                  <a:lnTo>
                    <a:pt x="930" y="990"/>
                  </a:lnTo>
                  <a:lnTo>
                    <a:pt x="948" y="888"/>
                  </a:lnTo>
                  <a:lnTo>
                    <a:pt x="960" y="762"/>
                  </a:lnTo>
                  <a:lnTo>
                    <a:pt x="978" y="636"/>
                  </a:lnTo>
                  <a:lnTo>
                    <a:pt x="996" y="504"/>
                  </a:lnTo>
                  <a:lnTo>
                    <a:pt x="1008" y="402"/>
                  </a:lnTo>
                  <a:lnTo>
                    <a:pt x="1026" y="300"/>
                  </a:lnTo>
                  <a:lnTo>
                    <a:pt x="1044" y="210"/>
                  </a:lnTo>
                  <a:lnTo>
                    <a:pt x="1062" y="144"/>
                  </a:lnTo>
                  <a:lnTo>
                    <a:pt x="1074" y="90"/>
                  </a:lnTo>
                  <a:lnTo>
                    <a:pt x="1092" y="54"/>
                  </a:lnTo>
                  <a:lnTo>
                    <a:pt x="1110" y="42"/>
                  </a:lnTo>
                  <a:lnTo>
                    <a:pt x="1122" y="54"/>
                  </a:lnTo>
                  <a:lnTo>
                    <a:pt x="1140" y="84"/>
                  </a:lnTo>
                  <a:lnTo>
                    <a:pt x="1158" y="120"/>
                  </a:lnTo>
                  <a:lnTo>
                    <a:pt x="1176" y="174"/>
                  </a:lnTo>
                  <a:lnTo>
                    <a:pt x="1188" y="246"/>
                  </a:lnTo>
                  <a:lnTo>
                    <a:pt x="1206" y="336"/>
                  </a:lnTo>
                  <a:lnTo>
                    <a:pt x="1224" y="438"/>
                  </a:lnTo>
                  <a:lnTo>
                    <a:pt x="1236" y="546"/>
                  </a:lnTo>
                  <a:lnTo>
                    <a:pt x="1254" y="654"/>
                  </a:lnTo>
                  <a:lnTo>
                    <a:pt x="1272" y="756"/>
                  </a:lnTo>
                  <a:lnTo>
                    <a:pt x="1290" y="864"/>
                  </a:lnTo>
                  <a:lnTo>
                    <a:pt x="1302" y="972"/>
                  </a:lnTo>
                  <a:lnTo>
                    <a:pt x="1320" y="1086"/>
                  </a:lnTo>
                  <a:lnTo>
                    <a:pt x="1338" y="1182"/>
                  </a:lnTo>
                  <a:lnTo>
                    <a:pt x="1350" y="1278"/>
                  </a:lnTo>
                  <a:lnTo>
                    <a:pt x="1368" y="1368"/>
                  </a:lnTo>
                  <a:lnTo>
                    <a:pt x="1386" y="1452"/>
                  </a:lnTo>
                  <a:lnTo>
                    <a:pt x="1398" y="1536"/>
                  </a:lnTo>
                  <a:lnTo>
                    <a:pt x="1416" y="1590"/>
                  </a:lnTo>
                  <a:lnTo>
                    <a:pt x="1434" y="1626"/>
                  </a:lnTo>
                  <a:lnTo>
                    <a:pt x="1452" y="1638"/>
                  </a:lnTo>
                  <a:lnTo>
                    <a:pt x="1464" y="1638"/>
                  </a:lnTo>
                  <a:lnTo>
                    <a:pt x="1482" y="1626"/>
                  </a:lnTo>
                  <a:lnTo>
                    <a:pt x="1500" y="1602"/>
                  </a:lnTo>
                  <a:lnTo>
                    <a:pt x="1512" y="1560"/>
                  </a:lnTo>
                  <a:lnTo>
                    <a:pt x="1530" y="1518"/>
                  </a:lnTo>
                  <a:lnTo>
                    <a:pt x="1548" y="1464"/>
                  </a:lnTo>
                  <a:lnTo>
                    <a:pt x="1566" y="1398"/>
                  </a:lnTo>
                  <a:lnTo>
                    <a:pt x="1578" y="1326"/>
                  </a:lnTo>
                  <a:lnTo>
                    <a:pt x="1596" y="1248"/>
                  </a:lnTo>
                  <a:lnTo>
                    <a:pt x="1614" y="1164"/>
                  </a:lnTo>
                  <a:lnTo>
                    <a:pt x="1626" y="1086"/>
                  </a:lnTo>
                  <a:lnTo>
                    <a:pt x="1644" y="1008"/>
                  </a:lnTo>
                  <a:lnTo>
                    <a:pt x="1662" y="936"/>
                  </a:lnTo>
                  <a:lnTo>
                    <a:pt x="1680" y="876"/>
                  </a:lnTo>
                  <a:lnTo>
                    <a:pt x="1692" y="816"/>
                  </a:lnTo>
                  <a:lnTo>
                    <a:pt x="1710" y="774"/>
                  </a:lnTo>
                  <a:lnTo>
                    <a:pt x="1728" y="762"/>
                  </a:lnTo>
                  <a:lnTo>
                    <a:pt x="1740" y="762"/>
                  </a:lnTo>
                  <a:lnTo>
                    <a:pt x="1758" y="762"/>
                  </a:lnTo>
                  <a:lnTo>
                    <a:pt x="1776" y="762"/>
                  </a:lnTo>
                  <a:lnTo>
                    <a:pt x="1794" y="762"/>
                  </a:lnTo>
                  <a:lnTo>
                    <a:pt x="1806" y="762"/>
                  </a:lnTo>
                  <a:lnTo>
                    <a:pt x="1824" y="762"/>
                  </a:lnTo>
                  <a:lnTo>
                    <a:pt x="1842" y="762"/>
                  </a:lnTo>
                  <a:lnTo>
                    <a:pt x="1854" y="762"/>
                  </a:lnTo>
                  <a:lnTo>
                    <a:pt x="1872" y="762"/>
                  </a:lnTo>
                  <a:lnTo>
                    <a:pt x="1890" y="762"/>
                  </a:lnTo>
                  <a:lnTo>
                    <a:pt x="1908" y="762"/>
                  </a:lnTo>
                  <a:lnTo>
                    <a:pt x="1920" y="762"/>
                  </a:lnTo>
                  <a:lnTo>
                    <a:pt x="1938" y="762"/>
                  </a:lnTo>
                  <a:lnTo>
                    <a:pt x="1956" y="762"/>
                  </a:lnTo>
                  <a:lnTo>
                    <a:pt x="1968" y="768"/>
                  </a:lnTo>
                  <a:lnTo>
                    <a:pt x="1986" y="774"/>
                  </a:lnTo>
                  <a:lnTo>
                    <a:pt x="2004" y="780"/>
                  </a:lnTo>
                  <a:lnTo>
                    <a:pt x="2022" y="792"/>
                  </a:lnTo>
                  <a:lnTo>
                    <a:pt x="2034" y="804"/>
                  </a:lnTo>
                  <a:lnTo>
                    <a:pt x="2052" y="816"/>
                  </a:lnTo>
                  <a:lnTo>
                    <a:pt x="2070" y="834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3"/>
            <p:cNvSpPr>
              <a:spLocks/>
            </p:cNvSpPr>
            <p:nvPr/>
          </p:nvSpPr>
          <p:spPr bwMode="auto">
            <a:xfrm>
              <a:off x="6057900" y="2352675"/>
              <a:ext cx="647700" cy="657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24"/>
                </a:cxn>
                <a:cxn ang="0">
                  <a:pos x="30" y="54"/>
                </a:cxn>
                <a:cxn ang="0">
                  <a:pos x="48" y="84"/>
                </a:cxn>
                <a:cxn ang="0">
                  <a:pos x="66" y="120"/>
                </a:cxn>
                <a:cxn ang="0">
                  <a:pos x="78" y="156"/>
                </a:cxn>
                <a:cxn ang="0">
                  <a:pos x="96" y="192"/>
                </a:cxn>
                <a:cxn ang="0">
                  <a:pos x="114" y="228"/>
                </a:cxn>
                <a:cxn ang="0">
                  <a:pos x="126" y="264"/>
                </a:cxn>
                <a:cxn ang="0">
                  <a:pos x="144" y="300"/>
                </a:cxn>
                <a:cxn ang="0">
                  <a:pos x="162" y="336"/>
                </a:cxn>
                <a:cxn ang="0">
                  <a:pos x="180" y="372"/>
                </a:cxn>
                <a:cxn ang="0">
                  <a:pos x="192" y="396"/>
                </a:cxn>
                <a:cxn ang="0">
                  <a:pos x="210" y="414"/>
                </a:cxn>
                <a:cxn ang="0">
                  <a:pos x="228" y="414"/>
                </a:cxn>
                <a:cxn ang="0">
                  <a:pos x="240" y="414"/>
                </a:cxn>
                <a:cxn ang="0">
                  <a:pos x="258" y="414"/>
                </a:cxn>
                <a:cxn ang="0">
                  <a:pos x="276" y="414"/>
                </a:cxn>
                <a:cxn ang="0">
                  <a:pos x="294" y="414"/>
                </a:cxn>
                <a:cxn ang="0">
                  <a:pos x="306" y="408"/>
                </a:cxn>
                <a:cxn ang="0">
                  <a:pos x="324" y="402"/>
                </a:cxn>
                <a:cxn ang="0">
                  <a:pos x="342" y="390"/>
                </a:cxn>
                <a:cxn ang="0">
                  <a:pos x="354" y="378"/>
                </a:cxn>
                <a:cxn ang="0">
                  <a:pos x="372" y="372"/>
                </a:cxn>
                <a:cxn ang="0">
                  <a:pos x="390" y="360"/>
                </a:cxn>
                <a:cxn ang="0">
                  <a:pos x="408" y="348"/>
                </a:cxn>
              </a:cxnLst>
              <a:rect l="0" t="0" r="r" b="b"/>
              <a:pathLst>
                <a:path w="408" h="414">
                  <a:moveTo>
                    <a:pt x="0" y="0"/>
                  </a:moveTo>
                  <a:lnTo>
                    <a:pt x="12" y="24"/>
                  </a:lnTo>
                  <a:lnTo>
                    <a:pt x="30" y="54"/>
                  </a:lnTo>
                  <a:lnTo>
                    <a:pt x="48" y="84"/>
                  </a:lnTo>
                  <a:lnTo>
                    <a:pt x="66" y="120"/>
                  </a:lnTo>
                  <a:lnTo>
                    <a:pt x="78" y="156"/>
                  </a:lnTo>
                  <a:lnTo>
                    <a:pt x="96" y="192"/>
                  </a:lnTo>
                  <a:lnTo>
                    <a:pt x="114" y="228"/>
                  </a:lnTo>
                  <a:lnTo>
                    <a:pt x="126" y="264"/>
                  </a:lnTo>
                  <a:lnTo>
                    <a:pt x="144" y="300"/>
                  </a:lnTo>
                  <a:lnTo>
                    <a:pt x="162" y="336"/>
                  </a:lnTo>
                  <a:lnTo>
                    <a:pt x="180" y="372"/>
                  </a:lnTo>
                  <a:lnTo>
                    <a:pt x="192" y="396"/>
                  </a:lnTo>
                  <a:lnTo>
                    <a:pt x="210" y="414"/>
                  </a:lnTo>
                  <a:lnTo>
                    <a:pt x="228" y="414"/>
                  </a:lnTo>
                  <a:lnTo>
                    <a:pt x="240" y="414"/>
                  </a:lnTo>
                  <a:lnTo>
                    <a:pt x="258" y="414"/>
                  </a:lnTo>
                  <a:lnTo>
                    <a:pt x="276" y="414"/>
                  </a:lnTo>
                  <a:lnTo>
                    <a:pt x="294" y="414"/>
                  </a:lnTo>
                  <a:lnTo>
                    <a:pt x="306" y="408"/>
                  </a:lnTo>
                  <a:lnTo>
                    <a:pt x="324" y="402"/>
                  </a:lnTo>
                  <a:lnTo>
                    <a:pt x="342" y="390"/>
                  </a:lnTo>
                  <a:lnTo>
                    <a:pt x="354" y="378"/>
                  </a:lnTo>
                  <a:lnTo>
                    <a:pt x="372" y="372"/>
                  </a:lnTo>
                  <a:lnTo>
                    <a:pt x="390" y="360"/>
                  </a:lnTo>
                  <a:lnTo>
                    <a:pt x="408" y="348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035335" y="4267200"/>
            <a:ext cx="1579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Query Q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395233" y="5384337"/>
            <a:ext cx="2883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Time Series T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5869703" y="5005921"/>
            <a:ext cx="0" cy="8382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5456488" y="6001045"/>
            <a:ext cx="362630" cy="4437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513470" y="6444804"/>
            <a:ext cx="3356233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Location Query was taken from</a:t>
            </a:r>
          </a:p>
        </p:txBody>
      </p:sp>
      <p:sp>
        <p:nvSpPr>
          <p:cNvPr id="40" name="Freeform 76"/>
          <p:cNvSpPr>
            <a:spLocks/>
          </p:cNvSpPr>
          <p:nvPr/>
        </p:nvSpPr>
        <p:spPr bwMode="auto">
          <a:xfrm>
            <a:off x="2226231" y="4399259"/>
            <a:ext cx="945711" cy="889698"/>
          </a:xfrm>
          <a:custGeom>
            <a:avLst/>
            <a:gdLst/>
            <a:ahLst/>
            <a:cxnLst>
              <a:cxn ang="0">
                <a:pos x="0" y="1110"/>
              </a:cxn>
              <a:cxn ang="0">
                <a:pos x="18" y="1176"/>
              </a:cxn>
              <a:cxn ang="0">
                <a:pos x="36" y="1212"/>
              </a:cxn>
              <a:cxn ang="0">
                <a:pos x="48" y="1224"/>
              </a:cxn>
              <a:cxn ang="0">
                <a:pos x="66" y="1212"/>
              </a:cxn>
              <a:cxn ang="0">
                <a:pos x="84" y="1176"/>
              </a:cxn>
              <a:cxn ang="0">
                <a:pos x="96" y="1116"/>
              </a:cxn>
              <a:cxn ang="0">
                <a:pos x="114" y="1038"/>
              </a:cxn>
              <a:cxn ang="0">
                <a:pos x="132" y="948"/>
              </a:cxn>
              <a:cxn ang="0">
                <a:pos x="150" y="846"/>
              </a:cxn>
              <a:cxn ang="0">
                <a:pos x="162" y="720"/>
              </a:cxn>
              <a:cxn ang="0">
                <a:pos x="180" y="594"/>
              </a:cxn>
              <a:cxn ang="0">
                <a:pos x="198" y="462"/>
              </a:cxn>
              <a:cxn ang="0">
                <a:pos x="210" y="360"/>
              </a:cxn>
              <a:cxn ang="0">
                <a:pos x="228" y="258"/>
              </a:cxn>
              <a:cxn ang="0">
                <a:pos x="246" y="168"/>
              </a:cxn>
              <a:cxn ang="0">
                <a:pos x="264" y="102"/>
              </a:cxn>
              <a:cxn ang="0">
                <a:pos x="276" y="48"/>
              </a:cxn>
              <a:cxn ang="0">
                <a:pos x="294" y="12"/>
              </a:cxn>
              <a:cxn ang="0">
                <a:pos x="312" y="0"/>
              </a:cxn>
              <a:cxn ang="0">
                <a:pos x="324" y="12"/>
              </a:cxn>
            </a:cxnLst>
            <a:rect l="0" t="0" r="r" b="b"/>
            <a:pathLst>
              <a:path w="324" h="1224">
                <a:moveTo>
                  <a:pt x="0" y="1110"/>
                </a:moveTo>
                <a:lnTo>
                  <a:pt x="18" y="1176"/>
                </a:lnTo>
                <a:lnTo>
                  <a:pt x="36" y="1212"/>
                </a:lnTo>
                <a:lnTo>
                  <a:pt x="48" y="1224"/>
                </a:lnTo>
                <a:lnTo>
                  <a:pt x="66" y="1212"/>
                </a:lnTo>
                <a:lnTo>
                  <a:pt x="84" y="1176"/>
                </a:lnTo>
                <a:lnTo>
                  <a:pt x="96" y="1116"/>
                </a:lnTo>
                <a:lnTo>
                  <a:pt x="114" y="1038"/>
                </a:lnTo>
                <a:lnTo>
                  <a:pt x="132" y="948"/>
                </a:lnTo>
                <a:lnTo>
                  <a:pt x="150" y="846"/>
                </a:lnTo>
                <a:lnTo>
                  <a:pt x="162" y="720"/>
                </a:lnTo>
                <a:lnTo>
                  <a:pt x="180" y="594"/>
                </a:lnTo>
                <a:lnTo>
                  <a:pt x="198" y="462"/>
                </a:lnTo>
                <a:lnTo>
                  <a:pt x="210" y="360"/>
                </a:lnTo>
                <a:lnTo>
                  <a:pt x="228" y="258"/>
                </a:lnTo>
                <a:lnTo>
                  <a:pt x="246" y="168"/>
                </a:lnTo>
                <a:lnTo>
                  <a:pt x="264" y="102"/>
                </a:lnTo>
                <a:lnTo>
                  <a:pt x="276" y="48"/>
                </a:lnTo>
                <a:lnTo>
                  <a:pt x="294" y="12"/>
                </a:lnTo>
                <a:lnTo>
                  <a:pt x="312" y="0"/>
                </a:lnTo>
                <a:lnTo>
                  <a:pt x="324" y="12"/>
                </a:lnTo>
              </a:path>
            </a:pathLst>
          </a:custGeom>
          <a:noFill/>
          <a:ln w="114300">
            <a:solidFill>
              <a:srgbClr val="FF0000">
                <a:alpha val="52000"/>
              </a:srgb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7679529" y="5066011"/>
            <a:ext cx="0" cy="8382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341541" y="6450777"/>
            <a:ext cx="2318583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(Non-Trivial) Best Match 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7285177" y="6019050"/>
            <a:ext cx="362630" cy="4437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 76"/>
          <p:cNvSpPr>
            <a:spLocks/>
          </p:cNvSpPr>
          <p:nvPr/>
        </p:nvSpPr>
        <p:spPr bwMode="auto">
          <a:xfrm>
            <a:off x="7647807" y="4938802"/>
            <a:ext cx="945711" cy="640080"/>
          </a:xfrm>
          <a:custGeom>
            <a:avLst/>
            <a:gdLst/>
            <a:ahLst/>
            <a:cxnLst>
              <a:cxn ang="0">
                <a:pos x="0" y="1110"/>
              </a:cxn>
              <a:cxn ang="0">
                <a:pos x="18" y="1176"/>
              </a:cxn>
              <a:cxn ang="0">
                <a:pos x="36" y="1212"/>
              </a:cxn>
              <a:cxn ang="0">
                <a:pos x="48" y="1224"/>
              </a:cxn>
              <a:cxn ang="0">
                <a:pos x="66" y="1212"/>
              </a:cxn>
              <a:cxn ang="0">
                <a:pos x="84" y="1176"/>
              </a:cxn>
              <a:cxn ang="0">
                <a:pos x="96" y="1116"/>
              </a:cxn>
              <a:cxn ang="0">
                <a:pos x="114" y="1038"/>
              </a:cxn>
              <a:cxn ang="0">
                <a:pos x="132" y="948"/>
              </a:cxn>
              <a:cxn ang="0">
                <a:pos x="150" y="846"/>
              </a:cxn>
              <a:cxn ang="0">
                <a:pos x="162" y="720"/>
              </a:cxn>
              <a:cxn ang="0">
                <a:pos x="180" y="594"/>
              </a:cxn>
              <a:cxn ang="0">
                <a:pos x="198" y="462"/>
              </a:cxn>
              <a:cxn ang="0">
                <a:pos x="210" y="360"/>
              </a:cxn>
              <a:cxn ang="0">
                <a:pos x="228" y="258"/>
              </a:cxn>
              <a:cxn ang="0">
                <a:pos x="246" y="168"/>
              </a:cxn>
              <a:cxn ang="0">
                <a:pos x="264" y="102"/>
              </a:cxn>
              <a:cxn ang="0">
                <a:pos x="276" y="48"/>
              </a:cxn>
              <a:cxn ang="0">
                <a:pos x="294" y="12"/>
              </a:cxn>
              <a:cxn ang="0">
                <a:pos x="312" y="0"/>
              </a:cxn>
              <a:cxn ang="0">
                <a:pos x="324" y="12"/>
              </a:cxn>
            </a:cxnLst>
            <a:rect l="0" t="0" r="r" b="b"/>
            <a:pathLst>
              <a:path w="324" h="1224">
                <a:moveTo>
                  <a:pt x="0" y="1110"/>
                </a:moveTo>
                <a:lnTo>
                  <a:pt x="18" y="1176"/>
                </a:lnTo>
                <a:lnTo>
                  <a:pt x="36" y="1212"/>
                </a:lnTo>
                <a:lnTo>
                  <a:pt x="48" y="1224"/>
                </a:lnTo>
                <a:lnTo>
                  <a:pt x="66" y="1212"/>
                </a:lnTo>
                <a:lnTo>
                  <a:pt x="84" y="1176"/>
                </a:lnTo>
                <a:lnTo>
                  <a:pt x="96" y="1116"/>
                </a:lnTo>
                <a:lnTo>
                  <a:pt x="114" y="1038"/>
                </a:lnTo>
                <a:lnTo>
                  <a:pt x="132" y="948"/>
                </a:lnTo>
                <a:lnTo>
                  <a:pt x="150" y="846"/>
                </a:lnTo>
                <a:lnTo>
                  <a:pt x="162" y="720"/>
                </a:lnTo>
                <a:lnTo>
                  <a:pt x="180" y="594"/>
                </a:lnTo>
                <a:lnTo>
                  <a:pt x="198" y="462"/>
                </a:lnTo>
                <a:lnTo>
                  <a:pt x="210" y="360"/>
                </a:lnTo>
                <a:lnTo>
                  <a:pt x="228" y="258"/>
                </a:lnTo>
                <a:lnTo>
                  <a:pt x="246" y="168"/>
                </a:lnTo>
                <a:lnTo>
                  <a:pt x="264" y="102"/>
                </a:lnTo>
                <a:lnTo>
                  <a:pt x="276" y="48"/>
                </a:lnTo>
                <a:lnTo>
                  <a:pt x="294" y="12"/>
                </a:lnTo>
                <a:lnTo>
                  <a:pt x="312" y="0"/>
                </a:lnTo>
                <a:lnTo>
                  <a:pt x="324" y="12"/>
                </a:lnTo>
              </a:path>
            </a:pathLst>
          </a:custGeom>
          <a:noFill/>
          <a:ln w="114300">
            <a:solidFill>
              <a:srgbClr val="FF0000">
                <a:alpha val="52000"/>
              </a:srgb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76"/>
          <p:cNvSpPr>
            <a:spLocks/>
          </p:cNvSpPr>
          <p:nvPr/>
        </p:nvSpPr>
        <p:spPr bwMode="auto">
          <a:xfrm>
            <a:off x="5861712" y="4399259"/>
            <a:ext cx="945711" cy="889698"/>
          </a:xfrm>
          <a:custGeom>
            <a:avLst/>
            <a:gdLst/>
            <a:ahLst/>
            <a:cxnLst>
              <a:cxn ang="0">
                <a:pos x="0" y="1110"/>
              </a:cxn>
              <a:cxn ang="0">
                <a:pos x="18" y="1176"/>
              </a:cxn>
              <a:cxn ang="0">
                <a:pos x="36" y="1212"/>
              </a:cxn>
              <a:cxn ang="0">
                <a:pos x="48" y="1224"/>
              </a:cxn>
              <a:cxn ang="0">
                <a:pos x="66" y="1212"/>
              </a:cxn>
              <a:cxn ang="0">
                <a:pos x="84" y="1176"/>
              </a:cxn>
              <a:cxn ang="0">
                <a:pos x="96" y="1116"/>
              </a:cxn>
              <a:cxn ang="0">
                <a:pos x="114" y="1038"/>
              </a:cxn>
              <a:cxn ang="0">
                <a:pos x="132" y="948"/>
              </a:cxn>
              <a:cxn ang="0">
                <a:pos x="150" y="846"/>
              </a:cxn>
              <a:cxn ang="0">
                <a:pos x="162" y="720"/>
              </a:cxn>
              <a:cxn ang="0">
                <a:pos x="180" y="594"/>
              </a:cxn>
              <a:cxn ang="0">
                <a:pos x="198" y="462"/>
              </a:cxn>
              <a:cxn ang="0">
                <a:pos x="210" y="360"/>
              </a:cxn>
              <a:cxn ang="0">
                <a:pos x="228" y="258"/>
              </a:cxn>
              <a:cxn ang="0">
                <a:pos x="246" y="168"/>
              </a:cxn>
              <a:cxn ang="0">
                <a:pos x="264" y="102"/>
              </a:cxn>
              <a:cxn ang="0">
                <a:pos x="276" y="48"/>
              </a:cxn>
              <a:cxn ang="0">
                <a:pos x="294" y="12"/>
              </a:cxn>
              <a:cxn ang="0">
                <a:pos x="312" y="0"/>
              </a:cxn>
              <a:cxn ang="0">
                <a:pos x="324" y="12"/>
              </a:cxn>
            </a:cxnLst>
            <a:rect l="0" t="0" r="r" b="b"/>
            <a:pathLst>
              <a:path w="324" h="1224">
                <a:moveTo>
                  <a:pt x="0" y="1110"/>
                </a:moveTo>
                <a:lnTo>
                  <a:pt x="18" y="1176"/>
                </a:lnTo>
                <a:lnTo>
                  <a:pt x="36" y="1212"/>
                </a:lnTo>
                <a:lnTo>
                  <a:pt x="48" y="1224"/>
                </a:lnTo>
                <a:lnTo>
                  <a:pt x="66" y="1212"/>
                </a:lnTo>
                <a:lnTo>
                  <a:pt x="84" y="1176"/>
                </a:lnTo>
                <a:lnTo>
                  <a:pt x="96" y="1116"/>
                </a:lnTo>
                <a:lnTo>
                  <a:pt x="114" y="1038"/>
                </a:lnTo>
                <a:lnTo>
                  <a:pt x="132" y="948"/>
                </a:lnTo>
                <a:lnTo>
                  <a:pt x="150" y="846"/>
                </a:lnTo>
                <a:lnTo>
                  <a:pt x="162" y="720"/>
                </a:lnTo>
                <a:lnTo>
                  <a:pt x="180" y="594"/>
                </a:lnTo>
                <a:lnTo>
                  <a:pt x="198" y="462"/>
                </a:lnTo>
                <a:lnTo>
                  <a:pt x="210" y="360"/>
                </a:lnTo>
                <a:lnTo>
                  <a:pt x="228" y="258"/>
                </a:lnTo>
                <a:lnTo>
                  <a:pt x="246" y="168"/>
                </a:lnTo>
                <a:lnTo>
                  <a:pt x="264" y="102"/>
                </a:lnTo>
                <a:lnTo>
                  <a:pt x="276" y="48"/>
                </a:lnTo>
                <a:lnTo>
                  <a:pt x="294" y="12"/>
                </a:lnTo>
                <a:lnTo>
                  <a:pt x="312" y="0"/>
                </a:lnTo>
                <a:lnTo>
                  <a:pt x="324" y="12"/>
                </a:lnTo>
              </a:path>
            </a:pathLst>
          </a:custGeom>
          <a:noFill/>
          <a:ln w="114300">
            <a:solidFill>
              <a:srgbClr val="FF0000">
                <a:alpha val="52000"/>
              </a:srgb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64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4712"/>
            <a:ext cx="11888755" cy="1325563"/>
          </a:xfrm>
        </p:spPr>
        <p:txBody>
          <a:bodyPr/>
          <a:lstStyle/>
          <a:p>
            <a:r>
              <a:rPr lang="en-US" dirty="0"/>
              <a:t>STMP: Scalable Time Series Matrix Profile Algorithm</a:t>
            </a:r>
          </a:p>
        </p:txBody>
      </p:sp>
      <p:sp>
        <p:nvSpPr>
          <p:cNvPr id="3" name="Rectangle 2"/>
          <p:cNvSpPr/>
          <p:nvPr/>
        </p:nvSpPr>
        <p:spPr>
          <a:xfrm>
            <a:off x="270594" y="795702"/>
            <a:ext cx="70705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MP(1:n-m+1) = </a:t>
            </a:r>
            <a:r>
              <a:rPr lang="pt-BR" dirty="0" err="1">
                <a:solidFill>
                  <a:srgbClr val="000000"/>
                </a:solidFill>
                <a:latin typeface="Courier New" panose="02070309020205020404" pitchFamily="49" charset="0"/>
              </a:rPr>
              <a:t>inf</a:t>
            </a:r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MPI(1:n-m+1) = -1;</a:t>
            </a:r>
          </a:p>
          <a:p>
            <a:r>
              <a:rPr lang="nn-NO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nn-NO" dirty="0">
                <a:solidFill>
                  <a:srgbClr val="000000"/>
                </a:solidFill>
                <a:latin typeface="Courier New" panose="02070309020205020404" pitchFamily="49" charset="0"/>
              </a:rPr>
              <a:t> i = 1:n-m+1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d = MASS(T,T(i:i+m-1));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d( max(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-m/4,1) : min(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i+m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/4-1,n-m+1))=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da-DK" dirty="0">
                <a:solidFill>
                  <a:srgbClr val="000000"/>
                </a:solidFill>
                <a:latin typeface="Courier New" panose="02070309020205020404" pitchFamily="49" charset="0"/>
              </a:rPr>
              <a:t>[MP, ind] = min([MP ; d]);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   MPI(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ind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==2)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 rot="5400000">
            <a:off x="4816930" y="4027903"/>
            <a:ext cx="2451960" cy="695325"/>
            <a:chOff x="1943100" y="1257300"/>
            <a:chExt cx="5886450" cy="695325"/>
          </a:xfrm>
        </p:grpSpPr>
        <p:sp>
          <p:nvSpPr>
            <p:cNvPr id="72" name="Freeform 75"/>
            <p:cNvSpPr>
              <a:spLocks/>
            </p:cNvSpPr>
            <p:nvPr/>
          </p:nvSpPr>
          <p:spPr bwMode="auto">
            <a:xfrm>
              <a:off x="6457950" y="1257300"/>
              <a:ext cx="342900" cy="695325"/>
            </a:xfrm>
            <a:custGeom>
              <a:avLst/>
              <a:gdLst>
                <a:gd name="T0" fmla="*/ 6 w 216"/>
                <a:gd name="T1" fmla="*/ 264 h 438"/>
                <a:gd name="T2" fmla="*/ 12 w 216"/>
                <a:gd name="T3" fmla="*/ 276 h 438"/>
                <a:gd name="T4" fmla="*/ 18 w 216"/>
                <a:gd name="T5" fmla="*/ 246 h 438"/>
                <a:gd name="T6" fmla="*/ 18 w 216"/>
                <a:gd name="T7" fmla="*/ 252 h 438"/>
                <a:gd name="T8" fmla="*/ 24 w 216"/>
                <a:gd name="T9" fmla="*/ 222 h 438"/>
                <a:gd name="T10" fmla="*/ 30 w 216"/>
                <a:gd name="T11" fmla="*/ 264 h 438"/>
                <a:gd name="T12" fmla="*/ 36 w 216"/>
                <a:gd name="T13" fmla="*/ 270 h 438"/>
                <a:gd name="T14" fmla="*/ 42 w 216"/>
                <a:gd name="T15" fmla="*/ 246 h 438"/>
                <a:gd name="T16" fmla="*/ 42 w 216"/>
                <a:gd name="T17" fmla="*/ 258 h 438"/>
                <a:gd name="T18" fmla="*/ 48 w 216"/>
                <a:gd name="T19" fmla="*/ 222 h 438"/>
                <a:gd name="T20" fmla="*/ 54 w 216"/>
                <a:gd name="T21" fmla="*/ 294 h 438"/>
                <a:gd name="T22" fmla="*/ 60 w 216"/>
                <a:gd name="T23" fmla="*/ 270 h 438"/>
                <a:gd name="T24" fmla="*/ 66 w 216"/>
                <a:gd name="T25" fmla="*/ 300 h 438"/>
                <a:gd name="T26" fmla="*/ 72 w 216"/>
                <a:gd name="T27" fmla="*/ 276 h 438"/>
                <a:gd name="T28" fmla="*/ 72 w 216"/>
                <a:gd name="T29" fmla="*/ 240 h 438"/>
                <a:gd name="T30" fmla="*/ 78 w 216"/>
                <a:gd name="T31" fmla="*/ 0 h 438"/>
                <a:gd name="T32" fmla="*/ 84 w 216"/>
                <a:gd name="T33" fmla="*/ 336 h 438"/>
                <a:gd name="T34" fmla="*/ 90 w 216"/>
                <a:gd name="T35" fmla="*/ 162 h 438"/>
                <a:gd name="T36" fmla="*/ 96 w 216"/>
                <a:gd name="T37" fmla="*/ 306 h 438"/>
                <a:gd name="T38" fmla="*/ 102 w 216"/>
                <a:gd name="T39" fmla="*/ 288 h 438"/>
                <a:gd name="T40" fmla="*/ 108 w 216"/>
                <a:gd name="T41" fmla="*/ 252 h 438"/>
                <a:gd name="T42" fmla="*/ 108 w 216"/>
                <a:gd name="T43" fmla="*/ 222 h 438"/>
                <a:gd name="T44" fmla="*/ 114 w 216"/>
                <a:gd name="T45" fmla="*/ 216 h 438"/>
                <a:gd name="T46" fmla="*/ 120 w 216"/>
                <a:gd name="T47" fmla="*/ 270 h 438"/>
                <a:gd name="T48" fmla="*/ 126 w 216"/>
                <a:gd name="T49" fmla="*/ 264 h 438"/>
                <a:gd name="T50" fmla="*/ 132 w 216"/>
                <a:gd name="T51" fmla="*/ 246 h 438"/>
                <a:gd name="T52" fmla="*/ 132 w 216"/>
                <a:gd name="T53" fmla="*/ 252 h 438"/>
                <a:gd name="T54" fmla="*/ 138 w 216"/>
                <a:gd name="T55" fmla="*/ 252 h 438"/>
                <a:gd name="T56" fmla="*/ 144 w 216"/>
                <a:gd name="T57" fmla="*/ 234 h 438"/>
                <a:gd name="T58" fmla="*/ 150 w 216"/>
                <a:gd name="T59" fmla="*/ 282 h 438"/>
                <a:gd name="T60" fmla="*/ 156 w 216"/>
                <a:gd name="T61" fmla="*/ 228 h 438"/>
                <a:gd name="T62" fmla="*/ 162 w 216"/>
                <a:gd name="T63" fmla="*/ 246 h 438"/>
                <a:gd name="T64" fmla="*/ 168 w 216"/>
                <a:gd name="T65" fmla="*/ 240 h 438"/>
                <a:gd name="T66" fmla="*/ 174 w 216"/>
                <a:gd name="T67" fmla="*/ 294 h 438"/>
                <a:gd name="T68" fmla="*/ 180 w 216"/>
                <a:gd name="T69" fmla="*/ 258 h 438"/>
                <a:gd name="T70" fmla="*/ 180 w 216"/>
                <a:gd name="T71" fmla="*/ 234 h 438"/>
                <a:gd name="T72" fmla="*/ 186 w 216"/>
                <a:gd name="T73" fmla="*/ 246 h 438"/>
                <a:gd name="T74" fmla="*/ 192 w 216"/>
                <a:gd name="T75" fmla="*/ 234 h 438"/>
                <a:gd name="T76" fmla="*/ 198 w 216"/>
                <a:gd name="T77" fmla="*/ 282 h 438"/>
                <a:gd name="T78" fmla="*/ 204 w 216"/>
                <a:gd name="T79" fmla="*/ 246 h 438"/>
                <a:gd name="T80" fmla="*/ 210 w 216"/>
                <a:gd name="T81" fmla="*/ 240 h 438"/>
                <a:gd name="T82" fmla="*/ 216 w 216"/>
                <a:gd name="T83" fmla="*/ 26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438">
                  <a:moveTo>
                    <a:pt x="0" y="234"/>
                  </a:moveTo>
                  <a:lnTo>
                    <a:pt x="6" y="246"/>
                  </a:lnTo>
                  <a:lnTo>
                    <a:pt x="6" y="264"/>
                  </a:lnTo>
                  <a:lnTo>
                    <a:pt x="6" y="222"/>
                  </a:lnTo>
                  <a:lnTo>
                    <a:pt x="6" y="264"/>
                  </a:lnTo>
                  <a:lnTo>
                    <a:pt x="12" y="276"/>
                  </a:lnTo>
                  <a:lnTo>
                    <a:pt x="12" y="228"/>
                  </a:lnTo>
                  <a:lnTo>
                    <a:pt x="12" y="240"/>
                  </a:lnTo>
                  <a:lnTo>
                    <a:pt x="18" y="246"/>
                  </a:lnTo>
                  <a:lnTo>
                    <a:pt x="18" y="264"/>
                  </a:lnTo>
                  <a:lnTo>
                    <a:pt x="18" y="228"/>
                  </a:lnTo>
                  <a:lnTo>
                    <a:pt x="18" y="252"/>
                  </a:lnTo>
                  <a:lnTo>
                    <a:pt x="24" y="264"/>
                  </a:lnTo>
                  <a:lnTo>
                    <a:pt x="24" y="276"/>
                  </a:lnTo>
                  <a:lnTo>
                    <a:pt x="24" y="222"/>
                  </a:lnTo>
                  <a:lnTo>
                    <a:pt x="24" y="240"/>
                  </a:lnTo>
                  <a:lnTo>
                    <a:pt x="30" y="234"/>
                  </a:lnTo>
                  <a:lnTo>
                    <a:pt x="30" y="264"/>
                  </a:lnTo>
                  <a:lnTo>
                    <a:pt x="30" y="252"/>
                  </a:lnTo>
                  <a:lnTo>
                    <a:pt x="36" y="234"/>
                  </a:lnTo>
                  <a:lnTo>
                    <a:pt x="36" y="270"/>
                  </a:lnTo>
                  <a:lnTo>
                    <a:pt x="36" y="228"/>
                  </a:lnTo>
                  <a:lnTo>
                    <a:pt x="36" y="252"/>
                  </a:lnTo>
                  <a:lnTo>
                    <a:pt x="42" y="246"/>
                  </a:lnTo>
                  <a:lnTo>
                    <a:pt x="42" y="276"/>
                  </a:lnTo>
                  <a:lnTo>
                    <a:pt x="42" y="228"/>
                  </a:lnTo>
                  <a:lnTo>
                    <a:pt x="42" y="258"/>
                  </a:lnTo>
                  <a:lnTo>
                    <a:pt x="48" y="234"/>
                  </a:lnTo>
                  <a:lnTo>
                    <a:pt x="48" y="276"/>
                  </a:lnTo>
                  <a:lnTo>
                    <a:pt x="48" y="222"/>
                  </a:lnTo>
                  <a:lnTo>
                    <a:pt x="48" y="264"/>
                  </a:lnTo>
                  <a:lnTo>
                    <a:pt x="54" y="198"/>
                  </a:lnTo>
                  <a:lnTo>
                    <a:pt x="54" y="294"/>
                  </a:lnTo>
                  <a:lnTo>
                    <a:pt x="54" y="264"/>
                  </a:lnTo>
                  <a:lnTo>
                    <a:pt x="60" y="228"/>
                  </a:lnTo>
                  <a:lnTo>
                    <a:pt x="60" y="270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66" y="300"/>
                  </a:lnTo>
                  <a:lnTo>
                    <a:pt x="66" y="204"/>
                  </a:lnTo>
                  <a:lnTo>
                    <a:pt x="66" y="252"/>
                  </a:lnTo>
                  <a:lnTo>
                    <a:pt x="72" y="276"/>
                  </a:lnTo>
                  <a:lnTo>
                    <a:pt x="72" y="300"/>
                  </a:lnTo>
                  <a:lnTo>
                    <a:pt x="72" y="210"/>
                  </a:lnTo>
                  <a:lnTo>
                    <a:pt x="72" y="240"/>
                  </a:lnTo>
                  <a:lnTo>
                    <a:pt x="78" y="234"/>
                  </a:lnTo>
                  <a:lnTo>
                    <a:pt x="78" y="438"/>
                  </a:lnTo>
                  <a:lnTo>
                    <a:pt x="78" y="0"/>
                  </a:lnTo>
                  <a:lnTo>
                    <a:pt x="84" y="78"/>
                  </a:lnTo>
                  <a:lnTo>
                    <a:pt x="84" y="438"/>
                  </a:lnTo>
                  <a:lnTo>
                    <a:pt x="84" y="336"/>
                  </a:lnTo>
                  <a:lnTo>
                    <a:pt x="90" y="252"/>
                  </a:lnTo>
                  <a:lnTo>
                    <a:pt x="90" y="318"/>
                  </a:lnTo>
                  <a:lnTo>
                    <a:pt x="90" y="162"/>
                  </a:lnTo>
                  <a:lnTo>
                    <a:pt x="90" y="270"/>
                  </a:lnTo>
                  <a:lnTo>
                    <a:pt x="96" y="270"/>
                  </a:lnTo>
                  <a:lnTo>
                    <a:pt x="96" y="306"/>
                  </a:lnTo>
                  <a:lnTo>
                    <a:pt x="96" y="192"/>
                  </a:lnTo>
                  <a:lnTo>
                    <a:pt x="96" y="234"/>
                  </a:lnTo>
                  <a:lnTo>
                    <a:pt x="102" y="288"/>
                  </a:lnTo>
                  <a:lnTo>
                    <a:pt x="102" y="222"/>
                  </a:lnTo>
                  <a:lnTo>
                    <a:pt x="102" y="264"/>
                  </a:lnTo>
                  <a:lnTo>
                    <a:pt x="108" y="252"/>
                  </a:lnTo>
                  <a:lnTo>
                    <a:pt x="108" y="300"/>
                  </a:lnTo>
                  <a:lnTo>
                    <a:pt x="108" y="192"/>
                  </a:lnTo>
                  <a:lnTo>
                    <a:pt x="108" y="222"/>
                  </a:lnTo>
                  <a:lnTo>
                    <a:pt x="114" y="252"/>
                  </a:lnTo>
                  <a:lnTo>
                    <a:pt x="114" y="276"/>
                  </a:lnTo>
                  <a:lnTo>
                    <a:pt x="114" y="216"/>
                  </a:lnTo>
                  <a:lnTo>
                    <a:pt x="114" y="246"/>
                  </a:lnTo>
                  <a:lnTo>
                    <a:pt x="120" y="234"/>
                  </a:lnTo>
                  <a:lnTo>
                    <a:pt x="120" y="270"/>
                  </a:lnTo>
                  <a:lnTo>
                    <a:pt x="120" y="222"/>
                  </a:lnTo>
                  <a:lnTo>
                    <a:pt x="120" y="246"/>
                  </a:lnTo>
                  <a:lnTo>
                    <a:pt x="126" y="264"/>
                  </a:lnTo>
                  <a:lnTo>
                    <a:pt x="126" y="234"/>
                  </a:lnTo>
                  <a:lnTo>
                    <a:pt x="126" y="270"/>
                  </a:lnTo>
                  <a:lnTo>
                    <a:pt x="132" y="246"/>
                  </a:lnTo>
                  <a:lnTo>
                    <a:pt x="132" y="282"/>
                  </a:lnTo>
                  <a:lnTo>
                    <a:pt x="132" y="210"/>
                  </a:lnTo>
                  <a:lnTo>
                    <a:pt x="132" y="252"/>
                  </a:lnTo>
                  <a:lnTo>
                    <a:pt x="138" y="264"/>
                  </a:lnTo>
                  <a:lnTo>
                    <a:pt x="138" y="234"/>
                  </a:lnTo>
                  <a:lnTo>
                    <a:pt x="138" y="252"/>
                  </a:lnTo>
                  <a:lnTo>
                    <a:pt x="144" y="258"/>
                  </a:lnTo>
                  <a:lnTo>
                    <a:pt x="144" y="270"/>
                  </a:lnTo>
                  <a:lnTo>
                    <a:pt x="144" y="234"/>
                  </a:lnTo>
                  <a:lnTo>
                    <a:pt x="144" y="258"/>
                  </a:lnTo>
                  <a:lnTo>
                    <a:pt x="150" y="240"/>
                  </a:lnTo>
                  <a:lnTo>
                    <a:pt x="150" y="282"/>
                  </a:lnTo>
                  <a:lnTo>
                    <a:pt x="150" y="210"/>
                  </a:lnTo>
                  <a:lnTo>
                    <a:pt x="150" y="246"/>
                  </a:lnTo>
                  <a:lnTo>
                    <a:pt x="156" y="228"/>
                  </a:lnTo>
                  <a:lnTo>
                    <a:pt x="156" y="264"/>
                  </a:lnTo>
                  <a:lnTo>
                    <a:pt x="156" y="258"/>
                  </a:lnTo>
                  <a:lnTo>
                    <a:pt x="162" y="246"/>
                  </a:lnTo>
                  <a:lnTo>
                    <a:pt x="162" y="258"/>
                  </a:lnTo>
                  <a:lnTo>
                    <a:pt x="162" y="240"/>
                  </a:lnTo>
                  <a:lnTo>
                    <a:pt x="168" y="240"/>
                  </a:lnTo>
                  <a:lnTo>
                    <a:pt x="168" y="264"/>
                  </a:lnTo>
                  <a:lnTo>
                    <a:pt x="174" y="228"/>
                  </a:lnTo>
                  <a:lnTo>
                    <a:pt x="174" y="294"/>
                  </a:lnTo>
                  <a:lnTo>
                    <a:pt x="174" y="210"/>
                  </a:lnTo>
                  <a:lnTo>
                    <a:pt x="174" y="252"/>
                  </a:lnTo>
                  <a:lnTo>
                    <a:pt x="180" y="258"/>
                  </a:lnTo>
                  <a:lnTo>
                    <a:pt x="180" y="276"/>
                  </a:lnTo>
                  <a:lnTo>
                    <a:pt x="180" y="228"/>
                  </a:lnTo>
                  <a:lnTo>
                    <a:pt x="180" y="234"/>
                  </a:lnTo>
                  <a:lnTo>
                    <a:pt x="186" y="222"/>
                  </a:lnTo>
                  <a:lnTo>
                    <a:pt x="186" y="258"/>
                  </a:lnTo>
                  <a:lnTo>
                    <a:pt x="186" y="246"/>
                  </a:lnTo>
                  <a:lnTo>
                    <a:pt x="192" y="252"/>
                  </a:lnTo>
                  <a:lnTo>
                    <a:pt x="192" y="264"/>
                  </a:lnTo>
                  <a:lnTo>
                    <a:pt x="192" y="234"/>
                  </a:lnTo>
                  <a:lnTo>
                    <a:pt x="192" y="252"/>
                  </a:lnTo>
                  <a:lnTo>
                    <a:pt x="198" y="246"/>
                  </a:lnTo>
                  <a:lnTo>
                    <a:pt x="198" y="282"/>
                  </a:lnTo>
                  <a:lnTo>
                    <a:pt x="198" y="222"/>
                  </a:lnTo>
                  <a:lnTo>
                    <a:pt x="198" y="258"/>
                  </a:lnTo>
                  <a:lnTo>
                    <a:pt x="204" y="246"/>
                  </a:lnTo>
                  <a:lnTo>
                    <a:pt x="204" y="270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10" y="258"/>
                  </a:lnTo>
                  <a:lnTo>
                    <a:pt x="210" y="240"/>
                  </a:lnTo>
                  <a:lnTo>
                    <a:pt x="216" y="264"/>
                  </a:lnTo>
                  <a:lnTo>
                    <a:pt x="216" y="270"/>
                  </a:lnTo>
                  <a:lnTo>
                    <a:pt x="216" y="22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51"/>
            <p:cNvSpPr>
              <a:spLocks noChangeShapeType="1"/>
            </p:cNvSpPr>
            <p:nvPr/>
          </p:nvSpPr>
          <p:spPr bwMode="auto">
            <a:xfrm>
              <a:off x="1943100" y="1657350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52"/>
            <p:cNvSpPr>
              <a:spLocks noChangeShapeType="1"/>
            </p:cNvSpPr>
            <p:nvPr/>
          </p:nvSpPr>
          <p:spPr bwMode="auto">
            <a:xfrm flipH="1">
              <a:off x="7762875" y="1657350"/>
              <a:ext cx="666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1"/>
            <p:cNvSpPr>
              <a:spLocks/>
            </p:cNvSpPr>
            <p:nvPr/>
          </p:nvSpPr>
          <p:spPr bwMode="auto">
            <a:xfrm>
              <a:off x="1943100" y="1552575"/>
              <a:ext cx="314325" cy="171450"/>
            </a:xfrm>
            <a:custGeom>
              <a:avLst/>
              <a:gdLst>
                <a:gd name="T0" fmla="*/ 0 w 198"/>
                <a:gd name="T1" fmla="*/ 48 h 108"/>
                <a:gd name="T2" fmla="*/ 6 w 198"/>
                <a:gd name="T3" fmla="*/ 78 h 108"/>
                <a:gd name="T4" fmla="*/ 12 w 198"/>
                <a:gd name="T5" fmla="*/ 78 h 108"/>
                <a:gd name="T6" fmla="*/ 12 w 198"/>
                <a:gd name="T7" fmla="*/ 60 h 108"/>
                <a:gd name="T8" fmla="*/ 18 w 198"/>
                <a:gd name="T9" fmla="*/ 24 h 108"/>
                <a:gd name="T10" fmla="*/ 24 w 198"/>
                <a:gd name="T11" fmla="*/ 78 h 108"/>
                <a:gd name="T12" fmla="*/ 30 w 198"/>
                <a:gd name="T13" fmla="*/ 66 h 108"/>
                <a:gd name="T14" fmla="*/ 30 w 198"/>
                <a:gd name="T15" fmla="*/ 66 h 108"/>
                <a:gd name="T16" fmla="*/ 36 w 198"/>
                <a:gd name="T17" fmla="*/ 54 h 108"/>
                <a:gd name="T18" fmla="*/ 42 w 198"/>
                <a:gd name="T19" fmla="*/ 84 h 108"/>
                <a:gd name="T20" fmla="*/ 48 w 198"/>
                <a:gd name="T21" fmla="*/ 60 h 108"/>
                <a:gd name="T22" fmla="*/ 48 w 198"/>
                <a:gd name="T23" fmla="*/ 66 h 108"/>
                <a:gd name="T24" fmla="*/ 54 w 198"/>
                <a:gd name="T25" fmla="*/ 0 h 108"/>
                <a:gd name="T26" fmla="*/ 60 w 198"/>
                <a:gd name="T27" fmla="*/ 102 h 108"/>
                <a:gd name="T28" fmla="*/ 66 w 198"/>
                <a:gd name="T29" fmla="*/ 60 h 108"/>
                <a:gd name="T30" fmla="*/ 72 w 198"/>
                <a:gd name="T31" fmla="*/ 54 h 108"/>
                <a:gd name="T32" fmla="*/ 72 w 198"/>
                <a:gd name="T33" fmla="*/ 78 h 108"/>
                <a:gd name="T34" fmla="*/ 78 w 198"/>
                <a:gd name="T35" fmla="*/ 42 h 108"/>
                <a:gd name="T36" fmla="*/ 84 w 198"/>
                <a:gd name="T37" fmla="*/ 90 h 108"/>
                <a:gd name="T38" fmla="*/ 90 w 198"/>
                <a:gd name="T39" fmla="*/ 54 h 108"/>
                <a:gd name="T40" fmla="*/ 96 w 198"/>
                <a:gd name="T41" fmla="*/ 78 h 108"/>
                <a:gd name="T42" fmla="*/ 102 w 198"/>
                <a:gd name="T43" fmla="*/ 54 h 108"/>
                <a:gd name="T44" fmla="*/ 102 w 198"/>
                <a:gd name="T45" fmla="*/ 60 h 108"/>
                <a:gd name="T46" fmla="*/ 108 w 198"/>
                <a:gd name="T47" fmla="*/ 78 h 108"/>
                <a:gd name="T48" fmla="*/ 114 w 198"/>
                <a:gd name="T49" fmla="*/ 48 h 108"/>
                <a:gd name="T50" fmla="*/ 120 w 198"/>
                <a:gd name="T51" fmla="*/ 78 h 108"/>
                <a:gd name="T52" fmla="*/ 126 w 198"/>
                <a:gd name="T53" fmla="*/ 60 h 108"/>
                <a:gd name="T54" fmla="*/ 126 w 198"/>
                <a:gd name="T55" fmla="*/ 42 h 108"/>
                <a:gd name="T56" fmla="*/ 132 w 198"/>
                <a:gd name="T57" fmla="*/ 48 h 108"/>
                <a:gd name="T58" fmla="*/ 138 w 198"/>
                <a:gd name="T59" fmla="*/ 90 h 108"/>
                <a:gd name="T60" fmla="*/ 144 w 198"/>
                <a:gd name="T61" fmla="*/ 48 h 108"/>
                <a:gd name="T62" fmla="*/ 144 w 198"/>
                <a:gd name="T63" fmla="*/ 66 h 108"/>
                <a:gd name="T64" fmla="*/ 150 w 198"/>
                <a:gd name="T65" fmla="*/ 54 h 108"/>
                <a:gd name="T66" fmla="*/ 156 w 198"/>
                <a:gd name="T67" fmla="*/ 48 h 108"/>
                <a:gd name="T68" fmla="*/ 162 w 198"/>
                <a:gd name="T69" fmla="*/ 90 h 108"/>
                <a:gd name="T70" fmla="*/ 168 w 198"/>
                <a:gd name="T71" fmla="*/ 90 h 108"/>
                <a:gd name="T72" fmla="*/ 174 w 198"/>
                <a:gd name="T73" fmla="*/ 48 h 108"/>
                <a:gd name="T74" fmla="*/ 174 w 198"/>
                <a:gd name="T75" fmla="*/ 72 h 108"/>
                <a:gd name="T76" fmla="*/ 180 w 198"/>
                <a:gd name="T77" fmla="*/ 66 h 108"/>
                <a:gd name="T78" fmla="*/ 186 w 198"/>
                <a:gd name="T79" fmla="*/ 48 h 108"/>
                <a:gd name="T80" fmla="*/ 192 w 198"/>
                <a:gd name="T81" fmla="*/ 84 h 108"/>
                <a:gd name="T82" fmla="*/ 198 w 198"/>
                <a:gd name="T83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8">
                  <a:moveTo>
                    <a:pt x="0" y="54"/>
                  </a:moveTo>
                  <a:lnTo>
                    <a:pt x="0" y="7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6" y="78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78"/>
                  </a:lnTo>
                  <a:lnTo>
                    <a:pt x="12" y="84"/>
                  </a:lnTo>
                  <a:lnTo>
                    <a:pt x="12" y="30"/>
                  </a:lnTo>
                  <a:lnTo>
                    <a:pt x="12" y="60"/>
                  </a:lnTo>
                  <a:lnTo>
                    <a:pt x="18" y="102"/>
                  </a:lnTo>
                  <a:lnTo>
                    <a:pt x="18" y="108"/>
                  </a:lnTo>
                  <a:lnTo>
                    <a:pt x="18" y="24"/>
                  </a:lnTo>
                  <a:lnTo>
                    <a:pt x="18" y="66"/>
                  </a:lnTo>
                  <a:lnTo>
                    <a:pt x="24" y="60"/>
                  </a:lnTo>
                  <a:lnTo>
                    <a:pt x="24" y="78"/>
                  </a:lnTo>
                  <a:lnTo>
                    <a:pt x="24" y="42"/>
                  </a:lnTo>
                  <a:lnTo>
                    <a:pt x="24" y="78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42" y="42"/>
                  </a:lnTo>
                  <a:lnTo>
                    <a:pt x="42" y="7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108"/>
                  </a:lnTo>
                  <a:lnTo>
                    <a:pt x="54" y="0"/>
                  </a:lnTo>
                  <a:lnTo>
                    <a:pt x="54" y="54"/>
                  </a:lnTo>
                  <a:lnTo>
                    <a:pt x="60" y="42"/>
                  </a:lnTo>
                  <a:lnTo>
                    <a:pt x="60" y="102"/>
                  </a:lnTo>
                  <a:lnTo>
                    <a:pt x="60" y="12"/>
                  </a:lnTo>
                  <a:lnTo>
                    <a:pt x="60" y="48"/>
                  </a:lnTo>
                  <a:lnTo>
                    <a:pt x="66" y="60"/>
                  </a:lnTo>
                  <a:lnTo>
                    <a:pt x="66" y="42"/>
                  </a:lnTo>
                  <a:lnTo>
                    <a:pt x="66" y="84"/>
                  </a:lnTo>
                  <a:lnTo>
                    <a:pt x="72" y="54"/>
                  </a:lnTo>
                  <a:lnTo>
                    <a:pt x="72" y="90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60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60"/>
                  </a:lnTo>
                  <a:lnTo>
                    <a:pt x="84" y="36"/>
                  </a:lnTo>
                  <a:lnTo>
                    <a:pt x="84" y="90"/>
                  </a:lnTo>
                  <a:lnTo>
                    <a:pt x="84" y="66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6" y="66"/>
                  </a:lnTo>
                  <a:lnTo>
                    <a:pt x="96" y="7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72"/>
                  </a:lnTo>
                  <a:lnTo>
                    <a:pt x="102" y="48"/>
                  </a:lnTo>
                  <a:lnTo>
                    <a:pt x="102" y="60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78"/>
                  </a:lnTo>
                  <a:lnTo>
                    <a:pt x="114" y="66"/>
                  </a:lnTo>
                  <a:lnTo>
                    <a:pt x="114" y="78"/>
                  </a:lnTo>
                  <a:lnTo>
                    <a:pt x="114" y="48"/>
                  </a:lnTo>
                  <a:lnTo>
                    <a:pt x="114" y="66"/>
                  </a:lnTo>
                  <a:lnTo>
                    <a:pt x="120" y="60"/>
                  </a:lnTo>
                  <a:lnTo>
                    <a:pt x="120" y="78"/>
                  </a:lnTo>
                  <a:lnTo>
                    <a:pt x="120" y="48"/>
                  </a:lnTo>
                  <a:lnTo>
                    <a:pt x="120" y="66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26" y="24"/>
                  </a:lnTo>
                  <a:lnTo>
                    <a:pt x="126" y="42"/>
                  </a:lnTo>
                  <a:lnTo>
                    <a:pt x="132" y="48"/>
                  </a:lnTo>
                  <a:lnTo>
                    <a:pt x="132" y="84"/>
                  </a:lnTo>
                  <a:lnTo>
                    <a:pt x="132" y="48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48"/>
                  </a:lnTo>
                  <a:lnTo>
                    <a:pt x="144" y="84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50" y="54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56" y="48"/>
                  </a:lnTo>
                  <a:lnTo>
                    <a:pt x="156" y="60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36"/>
                  </a:lnTo>
                  <a:lnTo>
                    <a:pt x="168" y="90"/>
                  </a:lnTo>
                  <a:lnTo>
                    <a:pt x="168" y="30"/>
                  </a:lnTo>
                  <a:lnTo>
                    <a:pt x="168" y="78"/>
                  </a:lnTo>
                  <a:lnTo>
                    <a:pt x="174" y="48"/>
                  </a:lnTo>
                  <a:lnTo>
                    <a:pt x="174" y="84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72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66"/>
                  </a:lnTo>
                  <a:lnTo>
                    <a:pt x="192" y="60"/>
                  </a:lnTo>
                  <a:lnTo>
                    <a:pt x="192" y="84"/>
                  </a:lnTo>
                  <a:lnTo>
                    <a:pt x="192" y="48"/>
                  </a:lnTo>
                  <a:lnTo>
                    <a:pt x="192" y="66"/>
                  </a:lnTo>
                  <a:lnTo>
                    <a:pt x="198" y="48"/>
                  </a:lnTo>
                  <a:lnTo>
                    <a:pt x="198" y="90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2"/>
            <p:cNvSpPr>
              <a:spLocks/>
            </p:cNvSpPr>
            <p:nvPr/>
          </p:nvSpPr>
          <p:spPr bwMode="auto">
            <a:xfrm>
              <a:off x="2257425" y="1562100"/>
              <a:ext cx="323850" cy="171450"/>
            </a:xfrm>
            <a:custGeom>
              <a:avLst/>
              <a:gdLst>
                <a:gd name="T0" fmla="*/ 6 w 204"/>
                <a:gd name="T1" fmla="*/ 66 h 108"/>
                <a:gd name="T2" fmla="*/ 6 w 204"/>
                <a:gd name="T3" fmla="*/ 78 h 108"/>
                <a:gd name="T4" fmla="*/ 12 w 204"/>
                <a:gd name="T5" fmla="*/ 36 h 108"/>
                <a:gd name="T6" fmla="*/ 18 w 204"/>
                <a:gd name="T7" fmla="*/ 42 h 108"/>
                <a:gd name="T8" fmla="*/ 24 w 204"/>
                <a:gd name="T9" fmla="*/ 72 h 108"/>
                <a:gd name="T10" fmla="*/ 30 w 204"/>
                <a:gd name="T11" fmla="*/ 78 h 108"/>
                <a:gd name="T12" fmla="*/ 36 w 204"/>
                <a:gd name="T13" fmla="*/ 60 h 108"/>
                <a:gd name="T14" fmla="*/ 36 w 204"/>
                <a:gd name="T15" fmla="*/ 54 h 108"/>
                <a:gd name="T16" fmla="*/ 42 w 204"/>
                <a:gd name="T17" fmla="*/ 18 h 108"/>
                <a:gd name="T18" fmla="*/ 48 w 204"/>
                <a:gd name="T19" fmla="*/ 72 h 108"/>
                <a:gd name="T20" fmla="*/ 54 w 204"/>
                <a:gd name="T21" fmla="*/ 54 h 108"/>
                <a:gd name="T22" fmla="*/ 54 w 204"/>
                <a:gd name="T23" fmla="*/ 66 h 108"/>
                <a:gd name="T24" fmla="*/ 60 w 204"/>
                <a:gd name="T25" fmla="*/ 36 h 108"/>
                <a:gd name="T26" fmla="*/ 66 w 204"/>
                <a:gd name="T27" fmla="*/ 78 h 108"/>
                <a:gd name="T28" fmla="*/ 72 w 204"/>
                <a:gd name="T29" fmla="*/ 36 h 108"/>
                <a:gd name="T30" fmla="*/ 72 w 204"/>
                <a:gd name="T31" fmla="*/ 66 h 108"/>
                <a:gd name="T32" fmla="*/ 78 w 204"/>
                <a:gd name="T33" fmla="*/ 36 h 108"/>
                <a:gd name="T34" fmla="*/ 84 w 204"/>
                <a:gd name="T35" fmla="*/ 78 h 108"/>
                <a:gd name="T36" fmla="*/ 90 w 204"/>
                <a:gd name="T37" fmla="*/ 54 h 108"/>
                <a:gd name="T38" fmla="*/ 90 w 204"/>
                <a:gd name="T39" fmla="*/ 72 h 108"/>
                <a:gd name="T40" fmla="*/ 96 w 204"/>
                <a:gd name="T41" fmla="*/ 36 h 108"/>
                <a:gd name="T42" fmla="*/ 102 w 204"/>
                <a:gd name="T43" fmla="*/ 84 h 108"/>
                <a:gd name="T44" fmla="*/ 108 w 204"/>
                <a:gd name="T45" fmla="*/ 66 h 108"/>
                <a:gd name="T46" fmla="*/ 108 w 204"/>
                <a:gd name="T47" fmla="*/ 54 h 108"/>
                <a:gd name="T48" fmla="*/ 114 w 204"/>
                <a:gd name="T49" fmla="*/ 0 h 108"/>
                <a:gd name="T50" fmla="*/ 120 w 204"/>
                <a:gd name="T51" fmla="*/ 18 h 108"/>
                <a:gd name="T52" fmla="*/ 126 w 204"/>
                <a:gd name="T53" fmla="*/ 12 h 108"/>
                <a:gd name="T54" fmla="*/ 132 w 204"/>
                <a:gd name="T55" fmla="*/ 78 h 108"/>
                <a:gd name="T56" fmla="*/ 138 w 204"/>
                <a:gd name="T57" fmla="*/ 54 h 108"/>
                <a:gd name="T58" fmla="*/ 138 w 204"/>
                <a:gd name="T59" fmla="*/ 48 h 108"/>
                <a:gd name="T60" fmla="*/ 144 w 204"/>
                <a:gd name="T61" fmla="*/ 66 h 108"/>
                <a:gd name="T62" fmla="*/ 150 w 204"/>
                <a:gd name="T63" fmla="*/ 48 h 108"/>
                <a:gd name="T64" fmla="*/ 156 w 204"/>
                <a:gd name="T65" fmla="*/ 42 h 108"/>
                <a:gd name="T66" fmla="*/ 162 w 204"/>
                <a:gd name="T67" fmla="*/ 90 h 108"/>
                <a:gd name="T68" fmla="*/ 168 w 204"/>
                <a:gd name="T69" fmla="*/ 24 h 108"/>
                <a:gd name="T70" fmla="*/ 174 w 204"/>
                <a:gd name="T71" fmla="*/ 72 h 108"/>
                <a:gd name="T72" fmla="*/ 180 w 204"/>
                <a:gd name="T73" fmla="*/ 42 h 108"/>
                <a:gd name="T74" fmla="*/ 186 w 204"/>
                <a:gd name="T75" fmla="*/ 54 h 108"/>
                <a:gd name="T76" fmla="*/ 186 w 204"/>
                <a:gd name="T77" fmla="*/ 54 h 108"/>
                <a:gd name="T78" fmla="*/ 192 w 204"/>
                <a:gd name="T79" fmla="*/ 18 h 108"/>
                <a:gd name="T80" fmla="*/ 198 w 204"/>
                <a:gd name="T81" fmla="*/ 42 h 108"/>
                <a:gd name="T82" fmla="*/ 204 w 204"/>
                <a:gd name="T83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8">
                  <a:moveTo>
                    <a:pt x="0" y="36"/>
                  </a:moveTo>
                  <a:lnTo>
                    <a:pt x="0" y="54"/>
                  </a:lnTo>
                  <a:lnTo>
                    <a:pt x="6" y="66"/>
                  </a:lnTo>
                  <a:lnTo>
                    <a:pt x="6" y="78"/>
                  </a:lnTo>
                  <a:lnTo>
                    <a:pt x="6" y="36"/>
                  </a:lnTo>
                  <a:lnTo>
                    <a:pt x="6" y="78"/>
                  </a:lnTo>
                  <a:lnTo>
                    <a:pt x="12" y="66"/>
                  </a:lnTo>
                  <a:lnTo>
                    <a:pt x="12" y="78"/>
                  </a:lnTo>
                  <a:lnTo>
                    <a:pt x="12" y="36"/>
                  </a:lnTo>
                  <a:lnTo>
                    <a:pt x="18" y="54"/>
                  </a:lnTo>
                  <a:lnTo>
                    <a:pt x="18" y="72"/>
                  </a:lnTo>
                  <a:lnTo>
                    <a:pt x="18" y="42"/>
                  </a:lnTo>
                  <a:lnTo>
                    <a:pt x="18" y="72"/>
                  </a:lnTo>
                  <a:lnTo>
                    <a:pt x="24" y="60"/>
                  </a:lnTo>
                  <a:lnTo>
                    <a:pt x="24" y="72"/>
                  </a:lnTo>
                  <a:lnTo>
                    <a:pt x="24" y="42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30"/>
                  </a:lnTo>
                  <a:lnTo>
                    <a:pt x="30" y="42"/>
                  </a:lnTo>
                  <a:lnTo>
                    <a:pt x="36" y="60"/>
                  </a:lnTo>
                  <a:lnTo>
                    <a:pt x="36" y="78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42" y="60"/>
                  </a:lnTo>
                  <a:lnTo>
                    <a:pt x="42" y="96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60"/>
                  </a:lnTo>
                  <a:lnTo>
                    <a:pt x="48" y="7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72" y="36"/>
                  </a:lnTo>
                  <a:lnTo>
                    <a:pt x="72" y="84"/>
                  </a:lnTo>
                  <a:lnTo>
                    <a:pt x="72" y="36"/>
                  </a:lnTo>
                  <a:lnTo>
                    <a:pt x="72" y="66"/>
                  </a:lnTo>
                  <a:lnTo>
                    <a:pt x="78" y="60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84" y="54"/>
                  </a:lnTo>
                  <a:lnTo>
                    <a:pt x="84" y="78"/>
                  </a:lnTo>
                  <a:lnTo>
                    <a:pt x="84" y="36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0"/>
                  </a:lnTo>
                  <a:lnTo>
                    <a:pt x="90" y="72"/>
                  </a:lnTo>
                  <a:lnTo>
                    <a:pt x="96" y="60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84"/>
                  </a:lnTo>
                  <a:lnTo>
                    <a:pt x="102" y="3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90"/>
                  </a:lnTo>
                  <a:lnTo>
                    <a:pt x="108" y="30"/>
                  </a:lnTo>
                  <a:lnTo>
                    <a:pt x="108" y="54"/>
                  </a:lnTo>
                  <a:lnTo>
                    <a:pt x="114" y="42"/>
                  </a:lnTo>
                  <a:lnTo>
                    <a:pt x="114" y="102"/>
                  </a:lnTo>
                  <a:lnTo>
                    <a:pt x="114" y="0"/>
                  </a:lnTo>
                  <a:lnTo>
                    <a:pt x="114" y="30"/>
                  </a:lnTo>
                  <a:lnTo>
                    <a:pt x="120" y="66"/>
                  </a:lnTo>
                  <a:lnTo>
                    <a:pt x="120" y="18"/>
                  </a:lnTo>
                  <a:lnTo>
                    <a:pt x="120" y="102"/>
                  </a:lnTo>
                  <a:lnTo>
                    <a:pt x="126" y="90"/>
                  </a:lnTo>
                  <a:lnTo>
                    <a:pt x="126" y="12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8" y="54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48"/>
                  </a:lnTo>
                  <a:lnTo>
                    <a:pt x="144" y="24"/>
                  </a:lnTo>
                  <a:lnTo>
                    <a:pt x="144" y="84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6" y="42"/>
                  </a:lnTo>
                  <a:lnTo>
                    <a:pt x="156" y="66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62" y="66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78"/>
                  </a:lnTo>
                  <a:lnTo>
                    <a:pt x="174" y="66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60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54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54"/>
                  </a:lnTo>
                  <a:lnTo>
                    <a:pt x="192" y="72"/>
                  </a:lnTo>
                  <a:lnTo>
                    <a:pt x="192" y="108"/>
                  </a:lnTo>
                  <a:lnTo>
                    <a:pt x="192" y="18"/>
                  </a:lnTo>
                  <a:lnTo>
                    <a:pt x="192" y="78"/>
                  </a:lnTo>
                  <a:lnTo>
                    <a:pt x="198" y="72"/>
                  </a:lnTo>
                  <a:lnTo>
                    <a:pt x="198" y="42"/>
                  </a:lnTo>
                  <a:lnTo>
                    <a:pt x="198" y="66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36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3"/>
            <p:cNvSpPr>
              <a:spLocks/>
            </p:cNvSpPr>
            <p:nvPr/>
          </p:nvSpPr>
          <p:spPr bwMode="auto">
            <a:xfrm>
              <a:off x="2581275" y="1581150"/>
              <a:ext cx="323850" cy="142875"/>
            </a:xfrm>
            <a:custGeom>
              <a:avLst/>
              <a:gdLst>
                <a:gd name="T0" fmla="*/ 6 w 204"/>
                <a:gd name="T1" fmla="*/ 72 h 90"/>
                <a:gd name="T2" fmla="*/ 12 w 204"/>
                <a:gd name="T3" fmla="*/ 30 h 90"/>
                <a:gd name="T4" fmla="*/ 18 w 204"/>
                <a:gd name="T5" fmla="*/ 54 h 90"/>
                <a:gd name="T6" fmla="*/ 18 w 204"/>
                <a:gd name="T7" fmla="*/ 42 h 90"/>
                <a:gd name="T8" fmla="*/ 24 w 204"/>
                <a:gd name="T9" fmla="*/ 30 h 90"/>
                <a:gd name="T10" fmla="*/ 30 w 204"/>
                <a:gd name="T11" fmla="*/ 60 h 90"/>
                <a:gd name="T12" fmla="*/ 36 w 204"/>
                <a:gd name="T13" fmla="*/ 18 h 90"/>
                <a:gd name="T14" fmla="*/ 42 w 204"/>
                <a:gd name="T15" fmla="*/ 72 h 90"/>
                <a:gd name="T16" fmla="*/ 48 w 204"/>
                <a:gd name="T17" fmla="*/ 24 h 90"/>
                <a:gd name="T18" fmla="*/ 54 w 204"/>
                <a:gd name="T19" fmla="*/ 42 h 90"/>
                <a:gd name="T20" fmla="*/ 54 w 204"/>
                <a:gd name="T21" fmla="*/ 54 h 90"/>
                <a:gd name="T22" fmla="*/ 60 w 204"/>
                <a:gd name="T23" fmla="*/ 6 h 90"/>
                <a:gd name="T24" fmla="*/ 66 w 204"/>
                <a:gd name="T25" fmla="*/ 90 h 90"/>
                <a:gd name="T26" fmla="*/ 72 w 204"/>
                <a:gd name="T27" fmla="*/ 36 h 90"/>
                <a:gd name="T28" fmla="*/ 72 w 204"/>
                <a:gd name="T29" fmla="*/ 42 h 90"/>
                <a:gd name="T30" fmla="*/ 78 w 204"/>
                <a:gd name="T31" fmla="*/ 30 h 90"/>
                <a:gd name="T32" fmla="*/ 84 w 204"/>
                <a:gd name="T33" fmla="*/ 60 h 90"/>
                <a:gd name="T34" fmla="*/ 90 w 204"/>
                <a:gd name="T35" fmla="*/ 48 h 90"/>
                <a:gd name="T36" fmla="*/ 90 w 204"/>
                <a:gd name="T37" fmla="*/ 54 h 90"/>
                <a:gd name="T38" fmla="*/ 96 w 204"/>
                <a:gd name="T39" fmla="*/ 6 h 90"/>
                <a:gd name="T40" fmla="*/ 102 w 204"/>
                <a:gd name="T41" fmla="*/ 66 h 90"/>
                <a:gd name="T42" fmla="*/ 108 w 204"/>
                <a:gd name="T43" fmla="*/ 48 h 90"/>
                <a:gd name="T44" fmla="*/ 108 w 204"/>
                <a:gd name="T45" fmla="*/ 42 h 90"/>
                <a:gd name="T46" fmla="*/ 114 w 204"/>
                <a:gd name="T47" fmla="*/ 30 h 90"/>
                <a:gd name="T48" fmla="*/ 120 w 204"/>
                <a:gd name="T49" fmla="*/ 66 h 90"/>
                <a:gd name="T50" fmla="*/ 126 w 204"/>
                <a:gd name="T51" fmla="*/ 72 h 90"/>
                <a:gd name="T52" fmla="*/ 132 w 204"/>
                <a:gd name="T53" fmla="*/ 42 h 90"/>
                <a:gd name="T54" fmla="*/ 132 w 204"/>
                <a:gd name="T55" fmla="*/ 36 h 90"/>
                <a:gd name="T56" fmla="*/ 138 w 204"/>
                <a:gd name="T57" fmla="*/ 24 h 90"/>
                <a:gd name="T58" fmla="*/ 144 w 204"/>
                <a:gd name="T59" fmla="*/ 66 h 90"/>
                <a:gd name="T60" fmla="*/ 150 w 204"/>
                <a:gd name="T61" fmla="*/ 48 h 90"/>
                <a:gd name="T62" fmla="*/ 150 w 204"/>
                <a:gd name="T63" fmla="*/ 42 h 90"/>
                <a:gd name="T64" fmla="*/ 156 w 204"/>
                <a:gd name="T65" fmla="*/ 18 h 90"/>
                <a:gd name="T66" fmla="*/ 162 w 204"/>
                <a:gd name="T67" fmla="*/ 66 h 90"/>
                <a:gd name="T68" fmla="*/ 168 w 204"/>
                <a:gd name="T69" fmla="*/ 42 h 90"/>
                <a:gd name="T70" fmla="*/ 168 w 204"/>
                <a:gd name="T71" fmla="*/ 54 h 90"/>
                <a:gd name="T72" fmla="*/ 174 w 204"/>
                <a:gd name="T73" fmla="*/ 18 h 90"/>
                <a:gd name="T74" fmla="*/ 180 w 204"/>
                <a:gd name="T75" fmla="*/ 60 h 90"/>
                <a:gd name="T76" fmla="*/ 186 w 204"/>
                <a:gd name="T77" fmla="*/ 60 h 90"/>
                <a:gd name="T78" fmla="*/ 186 w 204"/>
                <a:gd name="T79" fmla="*/ 48 h 90"/>
                <a:gd name="T80" fmla="*/ 192 w 204"/>
                <a:gd name="T81" fmla="*/ 36 h 90"/>
                <a:gd name="T82" fmla="*/ 198 w 204"/>
                <a:gd name="T83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0">
                  <a:moveTo>
                    <a:pt x="0" y="36"/>
                  </a:moveTo>
                  <a:lnTo>
                    <a:pt x="6" y="48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18" y="30"/>
                  </a:lnTo>
                  <a:lnTo>
                    <a:pt x="18" y="42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24" y="30"/>
                  </a:lnTo>
                  <a:lnTo>
                    <a:pt x="24" y="48"/>
                  </a:lnTo>
                  <a:lnTo>
                    <a:pt x="30" y="42"/>
                  </a:lnTo>
                  <a:lnTo>
                    <a:pt x="30" y="60"/>
                  </a:lnTo>
                  <a:lnTo>
                    <a:pt x="30" y="36"/>
                  </a:lnTo>
                  <a:lnTo>
                    <a:pt x="36" y="42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18"/>
                  </a:lnTo>
                  <a:lnTo>
                    <a:pt x="42" y="42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48" y="36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24"/>
                  </a:lnTo>
                  <a:lnTo>
                    <a:pt x="54" y="54"/>
                  </a:lnTo>
                  <a:lnTo>
                    <a:pt x="60" y="30"/>
                  </a:lnTo>
                  <a:lnTo>
                    <a:pt x="60" y="78"/>
                  </a:lnTo>
                  <a:lnTo>
                    <a:pt x="60" y="6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66" y="90"/>
                  </a:lnTo>
                  <a:lnTo>
                    <a:pt x="66" y="0"/>
                  </a:lnTo>
                  <a:lnTo>
                    <a:pt x="66" y="30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54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36"/>
                  </a:lnTo>
                  <a:lnTo>
                    <a:pt x="90" y="54"/>
                  </a:lnTo>
                  <a:lnTo>
                    <a:pt x="96" y="42"/>
                  </a:lnTo>
                  <a:lnTo>
                    <a:pt x="96" y="84"/>
                  </a:lnTo>
                  <a:lnTo>
                    <a:pt x="96" y="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08" y="24"/>
                  </a:lnTo>
                  <a:lnTo>
                    <a:pt x="108" y="42"/>
                  </a:lnTo>
                  <a:lnTo>
                    <a:pt x="114" y="36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36"/>
                  </a:lnTo>
                  <a:lnTo>
                    <a:pt x="120" y="66"/>
                  </a:lnTo>
                  <a:lnTo>
                    <a:pt x="120" y="24"/>
                  </a:lnTo>
                  <a:lnTo>
                    <a:pt x="120" y="36"/>
                  </a:lnTo>
                  <a:lnTo>
                    <a:pt x="126" y="72"/>
                  </a:lnTo>
                  <a:lnTo>
                    <a:pt x="126" y="18"/>
                  </a:lnTo>
                  <a:lnTo>
                    <a:pt x="126" y="30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44" y="36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2"/>
                  </a:lnTo>
                  <a:lnTo>
                    <a:pt x="150" y="48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42"/>
                  </a:lnTo>
                  <a:lnTo>
                    <a:pt x="156" y="24"/>
                  </a:lnTo>
                  <a:lnTo>
                    <a:pt x="156" y="7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62" y="24"/>
                  </a:lnTo>
                  <a:lnTo>
                    <a:pt x="162" y="48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68" y="1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72"/>
                  </a:lnTo>
                  <a:lnTo>
                    <a:pt x="174" y="18"/>
                  </a:lnTo>
                  <a:lnTo>
                    <a:pt x="174" y="36"/>
                  </a:lnTo>
                  <a:lnTo>
                    <a:pt x="180" y="60"/>
                  </a:lnTo>
                  <a:lnTo>
                    <a:pt x="180" y="60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6" y="60"/>
                  </a:lnTo>
                  <a:lnTo>
                    <a:pt x="186" y="66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24"/>
                  </a:lnTo>
                  <a:lnTo>
                    <a:pt x="192" y="60"/>
                  </a:lnTo>
                  <a:lnTo>
                    <a:pt x="192" y="36"/>
                  </a:lnTo>
                  <a:lnTo>
                    <a:pt x="198" y="60"/>
                  </a:lnTo>
                  <a:lnTo>
                    <a:pt x="198" y="78"/>
                  </a:lnTo>
                  <a:lnTo>
                    <a:pt x="198" y="12"/>
                  </a:lnTo>
                  <a:lnTo>
                    <a:pt x="198" y="60"/>
                  </a:lnTo>
                  <a:lnTo>
                    <a:pt x="204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64"/>
            <p:cNvSpPr>
              <a:spLocks/>
            </p:cNvSpPr>
            <p:nvPr/>
          </p:nvSpPr>
          <p:spPr bwMode="auto">
            <a:xfrm>
              <a:off x="2905125" y="1562100"/>
              <a:ext cx="314325" cy="161925"/>
            </a:xfrm>
            <a:custGeom>
              <a:avLst/>
              <a:gdLst>
                <a:gd name="T0" fmla="*/ 0 w 198"/>
                <a:gd name="T1" fmla="*/ 36 h 102"/>
                <a:gd name="T2" fmla="*/ 6 w 198"/>
                <a:gd name="T3" fmla="*/ 78 h 102"/>
                <a:gd name="T4" fmla="*/ 12 w 198"/>
                <a:gd name="T5" fmla="*/ 42 h 102"/>
                <a:gd name="T6" fmla="*/ 12 w 198"/>
                <a:gd name="T7" fmla="*/ 72 h 102"/>
                <a:gd name="T8" fmla="*/ 18 w 198"/>
                <a:gd name="T9" fmla="*/ 48 h 102"/>
                <a:gd name="T10" fmla="*/ 24 w 198"/>
                <a:gd name="T11" fmla="*/ 66 h 102"/>
                <a:gd name="T12" fmla="*/ 30 w 198"/>
                <a:gd name="T13" fmla="*/ 66 h 102"/>
                <a:gd name="T14" fmla="*/ 30 w 198"/>
                <a:gd name="T15" fmla="*/ 48 h 102"/>
                <a:gd name="T16" fmla="*/ 36 w 198"/>
                <a:gd name="T17" fmla="*/ 42 h 102"/>
                <a:gd name="T18" fmla="*/ 42 w 198"/>
                <a:gd name="T19" fmla="*/ 102 h 102"/>
                <a:gd name="T20" fmla="*/ 48 w 198"/>
                <a:gd name="T21" fmla="*/ 48 h 102"/>
                <a:gd name="T22" fmla="*/ 48 w 198"/>
                <a:gd name="T23" fmla="*/ 66 h 102"/>
                <a:gd name="T24" fmla="*/ 54 w 198"/>
                <a:gd name="T25" fmla="*/ 36 h 102"/>
                <a:gd name="T26" fmla="*/ 60 w 198"/>
                <a:gd name="T27" fmla="*/ 48 h 102"/>
                <a:gd name="T28" fmla="*/ 66 w 198"/>
                <a:gd name="T29" fmla="*/ 78 h 102"/>
                <a:gd name="T30" fmla="*/ 72 w 198"/>
                <a:gd name="T31" fmla="*/ 60 h 102"/>
                <a:gd name="T32" fmla="*/ 78 w 198"/>
                <a:gd name="T33" fmla="*/ 66 h 102"/>
                <a:gd name="T34" fmla="*/ 78 w 198"/>
                <a:gd name="T35" fmla="*/ 72 h 102"/>
                <a:gd name="T36" fmla="*/ 84 w 198"/>
                <a:gd name="T37" fmla="*/ 36 h 102"/>
                <a:gd name="T38" fmla="*/ 90 w 198"/>
                <a:gd name="T39" fmla="*/ 72 h 102"/>
                <a:gd name="T40" fmla="*/ 96 w 198"/>
                <a:gd name="T41" fmla="*/ 66 h 102"/>
                <a:gd name="T42" fmla="*/ 96 w 198"/>
                <a:gd name="T43" fmla="*/ 60 h 102"/>
                <a:gd name="T44" fmla="*/ 102 w 198"/>
                <a:gd name="T45" fmla="*/ 42 h 102"/>
                <a:gd name="T46" fmla="*/ 108 w 198"/>
                <a:gd name="T47" fmla="*/ 66 h 102"/>
                <a:gd name="T48" fmla="*/ 114 w 198"/>
                <a:gd name="T49" fmla="*/ 54 h 102"/>
                <a:gd name="T50" fmla="*/ 114 w 198"/>
                <a:gd name="T51" fmla="*/ 54 h 102"/>
                <a:gd name="T52" fmla="*/ 120 w 198"/>
                <a:gd name="T53" fmla="*/ 12 h 102"/>
                <a:gd name="T54" fmla="*/ 126 w 198"/>
                <a:gd name="T55" fmla="*/ 72 h 102"/>
                <a:gd name="T56" fmla="*/ 132 w 198"/>
                <a:gd name="T57" fmla="*/ 36 h 102"/>
                <a:gd name="T58" fmla="*/ 138 w 198"/>
                <a:gd name="T59" fmla="*/ 72 h 102"/>
                <a:gd name="T60" fmla="*/ 144 w 198"/>
                <a:gd name="T61" fmla="*/ 54 h 102"/>
                <a:gd name="T62" fmla="*/ 144 w 198"/>
                <a:gd name="T63" fmla="*/ 66 h 102"/>
                <a:gd name="T64" fmla="*/ 150 w 198"/>
                <a:gd name="T65" fmla="*/ 18 h 102"/>
                <a:gd name="T66" fmla="*/ 156 w 198"/>
                <a:gd name="T67" fmla="*/ 36 h 102"/>
                <a:gd name="T68" fmla="*/ 162 w 198"/>
                <a:gd name="T69" fmla="*/ 90 h 102"/>
                <a:gd name="T70" fmla="*/ 168 w 198"/>
                <a:gd name="T71" fmla="*/ 48 h 102"/>
                <a:gd name="T72" fmla="*/ 174 w 198"/>
                <a:gd name="T73" fmla="*/ 66 h 102"/>
                <a:gd name="T74" fmla="*/ 174 w 198"/>
                <a:gd name="T75" fmla="*/ 48 h 102"/>
                <a:gd name="T76" fmla="*/ 180 w 198"/>
                <a:gd name="T77" fmla="*/ 72 h 102"/>
                <a:gd name="T78" fmla="*/ 186 w 198"/>
                <a:gd name="T79" fmla="*/ 42 h 102"/>
                <a:gd name="T80" fmla="*/ 192 w 198"/>
                <a:gd name="T81" fmla="*/ 78 h 102"/>
                <a:gd name="T82" fmla="*/ 198 w 198"/>
                <a:gd name="T83" fmla="*/ 3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2">
                  <a:moveTo>
                    <a:pt x="0" y="54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54"/>
                  </a:lnTo>
                  <a:lnTo>
                    <a:pt x="6" y="48"/>
                  </a:lnTo>
                  <a:lnTo>
                    <a:pt x="6" y="7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78"/>
                  </a:lnTo>
                  <a:lnTo>
                    <a:pt x="12" y="42"/>
                  </a:lnTo>
                  <a:lnTo>
                    <a:pt x="12" y="72"/>
                  </a:lnTo>
                  <a:lnTo>
                    <a:pt x="18" y="54"/>
                  </a:lnTo>
                  <a:lnTo>
                    <a:pt x="18" y="66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24" y="60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102"/>
                  </a:lnTo>
                  <a:lnTo>
                    <a:pt x="42" y="0"/>
                  </a:lnTo>
                  <a:lnTo>
                    <a:pt x="42" y="72"/>
                  </a:lnTo>
                  <a:lnTo>
                    <a:pt x="48" y="48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42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72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60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60"/>
                  </a:lnTo>
                  <a:lnTo>
                    <a:pt x="72" y="72"/>
                  </a:lnTo>
                  <a:lnTo>
                    <a:pt x="72" y="36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72"/>
                  </a:lnTo>
                  <a:lnTo>
                    <a:pt x="84" y="48"/>
                  </a:lnTo>
                  <a:lnTo>
                    <a:pt x="84" y="84"/>
                  </a:lnTo>
                  <a:lnTo>
                    <a:pt x="84" y="36"/>
                  </a:lnTo>
                  <a:lnTo>
                    <a:pt x="84" y="66"/>
                  </a:lnTo>
                  <a:lnTo>
                    <a:pt x="90" y="54"/>
                  </a:lnTo>
                  <a:lnTo>
                    <a:pt x="90" y="72"/>
                  </a:lnTo>
                  <a:lnTo>
                    <a:pt x="90" y="42"/>
                  </a:lnTo>
                  <a:lnTo>
                    <a:pt x="90" y="6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42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66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102"/>
                  </a:lnTo>
                  <a:lnTo>
                    <a:pt x="114" y="6"/>
                  </a:lnTo>
                  <a:lnTo>
                    <a:pt x="114" y="54"/>
                  </a:lnTo>
                  <a:lnTo>
                    <a:pt x="120" y="60"/>
                  </a:lnTo>
                  <a:lnTo>
                    <a:pt x="120" y="96"/>
                  </a:lnTo>
                  <a:lnTo>
                    <a:pt x="120" y="12"/>
                  </a:lnTo>
                  <a:lnTo>
                    <a:pt x="120" y="90"/>
                  </a:lnTo>
                  <a:lnTo>
                    <a:pt x="126" y="54"/>
                  </a:lnTo>
                  <a:lnTo>
                    <a:pt x="126" y="72"/>
                  </a:lnTo>
                  <a:lnTo>
                    <a:pt x="126" y="42"/>
                  </a:lnTo>
                  <a:lnTo>
                    <a:pt x="126" y="72"/>
                  </a:lnTo>
                  <a:lnTo>
                    <a:pt x="132" y="36"/>
                  </a:lnTo>
                  <a:lnTo>
                    <a:pt x="132" y="78"/>
                  </a:lnTo>
                  <a:lnTo>
                    <a:pt x="132" y="60"/>
                  </a:lnTo>
                  <a:lnTo>
                    <a:pt x="138" y="72"/>
                  </a:lnTo>
                  <a:lnTo>
                    <a:pt x="138" y="42"/>
                  </a:lnTo>
                  <a:lnTo>
                    <a:pt x="138" y="60"/>
                  </a:lnTo>
                  <a:lnTo>
                    <a:pt x="144" y="54"/>
                  </a:lnTo>
                  <a:lnTo>
                    <a:pt x="144" y="78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48"/>
                  </a:lnTo>
                  <a:lnTo>
                    <a:pt x="150" y="90"/>
                  </a:lnTo>
                  <a:lnTo>
                    <a:pt x="150" y="18"/>
                  </a:lnTo>
                  <a:lnTo>
                    <a:pt x="150" y="42"/>
                  </a:lnTo>
                  <a:lnTo>
                    <a:pt x="156" y="66"/>
                  </a:lnTo>
                  <a:lnTo>
                    <a:pt x="156" y="36"/>
                  </a:lnTo>
                  <a:lnTo>
                    <a:pt x="156" y="84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0"/>
                  </a:lnTo>
                  <a:lnTo>
                    <a:pt x="162" y="66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54"/>
                  </a:lnTo>
                  <a:lnTo>
                    <a:pt x="174" y="66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30"/>
                  </a:lnTo>
                  <a:lnTo>
                    <a:pt x="180" y="84"/>
                  </a:lnTo>
                  <a:lnTo>
                    <a:pt x="180" y="72"/>
                  </a:lnTo>
                  <a:lnTo>
                    <a:pt x="186" y="42"/>
                  </a:lnTo>
                  <a:lnTo>
                    <a:pt x="186" y="7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48"/>
                  </a:lnTo>
                  <a:lnTo>
                    <a:pt x="192" y="78"/>
                  </a:lnTo>
                  <a:lnTo>
                    <a:pt x="192" y="48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78"/>
                  </a:lnTo>
                  <a:lnTo>
                    <a:pt x="198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65"/>
            <p:cNvSpPr>
              <a:spLocks/>
            </p:cNvSpPr>
            <p:nvPr/>
          </p:nvSpPr>
          <p:spPr bwMode="auto">
            <a:xfrm>
              <a:off x="3219450" y="1600200"/>
              <a:ext cx="323850" cy="104775"/>
            </a:xfrm>
            <a:custGeom>
              <a:avLst/>
              <a:gdLst>
                <a:gd name="T0" fmla="*/ 6 w 204"/>
                <a:gd name="T1" fmla="*/ 42 h 66"/>
                <a:gd name="T2" fmla="*/ 12 w 204"/>
                <a:gd name="T3" fmla="*/ 54 h 66"/>
                <a:gd name="T4" fmla="*/ 18 w 204"/>
                <a:gd name="T5" fmla="*/ 42 h 66"/>
                <a:gd name="T6" fmla="*/ 18 w 204"/>
                <a:gd name="T7" fmla="*/ 36 h 66"/>
                <a:gd name="T8" fmla="*/ 24 w 204"/>
                <a:gd name="T9" fmla="*/ 48 h 66"/>
                <a:gd name="T10" fmla="*/ 30 w 204"/>
                <a:gd name="T11" fmla="*/ 0 h 66"/>
                <a:gd name="T12" fmla="*/ 36 w 204"/>
                <a:gd name="T13" fmla="*/ 66 h 66"/>
                <a:gd name="T14" fmla="*/ 42 w 204"/>
                <a:gd name="T15" fmla="*/ 18 h 66"/>
                <a:gd name="T16" fmla="*/ 42 w 204"/>
                <a:gd name="T17" fmla="*/ 24 h 66"/>
                <a:gd name="T18" fmla="*/ 48 w 204"/>
                <a:gd name="T19" fmla="*/ 18 h 66"/>
                <a:gd name="T20" fmla="*/ 54 w 204"/>
                <a:gd name="T21" fmla="*/ 18 h 66"/>
                <a:gd name="T22" fmla="*/ 60 w 204"/>
                <a:gd name="T23" fmla="*/ 54 h 66"/>
                <a:gd name="T24" fmla="*/ 66 w 204"/>
                <a:gd name="T25" fmla="*/ 18 h 66"/>
                <a:gd name="T26" fmla="*/ 72 w 204"/>
                <a:gd name="T27" fmla="*/ 48 h 66"/>
                <a:gd name="T28" fmla="*/ 72 w 204"/>
                <a:gd name="T29" fmla="*/ 24 h 66"/>
                <a:gd name="T30" fmla="*/ 78 w 204"/>
                <a:gd name="T31" fmla="*/ 24 h 66"/>
                <a:gd name="T32" fmla="*/ 84 w 204"/>
                <a:gd name="T33" fmla="*/ 48 h 66"/>
                <a:gd name="T34" fmla="*/ 90 w 204"/>
                <a:gd name="T35" fmla="*/ 54 h 66"/>
                <a:gd name="T36" fmla="*/ 96 w 204"/>
                <a:gd name="T37" fmla="*/ 48 h 66"/>
                <a:gd name="T38" fmla="*/ 96 w 204"/>
                <a:gd name="T39" fmla="*/ 42 h 66"/>
                <a:gd name="T40" fmla="*/ 102 w 204"/>
                <a:gd name="T41" fmla="*/ 6 h 66"/>
                <a:gd name="T42" fmla="*/ 108 w 204"/>
                <a:gd name="T43" fmla="*/ 66 h 66"/>
                <a:gd name="T44" fmla="*/ 114 w 204"/>
                <a:gd name="T45" fmla="*/ 48 h 66"/>
                <a:gd name="T46" fmla="*/ 120 w 204"/>
                <a:gd name="T47" fmla="*/ 36 h 66"/>
                <a:gd name="T48" fmla="*/ 120 w 204"/>
                <a:gd name="T49" fmla="*/ 36 h 66"/>
                <a:gd name="T50" fmla="*/ 126 w 204"/>
                <a:gd name="T51" fmla="*/ 18 h 66"/>
                <a:gd name="T52" fmla="*/ 132 w 204"/>
                <a:gd name="T53" fmla="*/ 48 h 66"/>
                <a:gd name="T54" fmla="*/ 138 w 204"/>
                <a:gd name="T55" fmla="*/ 30 h 66"/>
                <a:gd name="T56" fmla="*/ 138 w 204"/>
                <a:gd name="T57" fmla="*/ 18 h 66"/>
                <a:gd name="T58" fmla="*/ 144 w 204"/>
                <a:gd name="T59" fmla="*/ 18 h 66"/>
                <a:gd name="T60" fmla="*/ 150 w 204"/>
                <a:gd name="T61" fmla="*/ 48 h 66"/>
                <a:gd name="T62" fmla="*/ 156 w 204"/>
                <a:gd name="T63" fmla="*/ 18 h 66"/>
                <a:gd name="T64" fmla="*/ 162 w 204"/>
                <a:gd name="T65" fmla="*/ 24 h 66"/>
                <a:gd name="T66" fmla="*/ 162 w 204"/>
                <a:gd name="T67" fmla="*/ 42 h 66"/>
                <a:gd name="T68" fmla="*/ 168 w 204"/>
                <a:gd name="T69" fmla="*/ 12 h 66"/>
                <a:gd name="T70" fmla="*/ 174 w 204"/>
                <a:gd name="T71" fmla="*/ 18 h 66"/>
                <a:gd name="T72" fmla="*/ 180 w 204"/>
                <a:gd name="T73" fmla="*/ 48 h 66"/>
                <a:gd name="T74" fmla="*/ 186 w 204"/>
                <a:gd name="T75" fmla="*/ 42 h 66"/>
                <a:gd name="T76" fmla="*/ 186 w 204"/>
                <a:gd name="T77" fmla="*/ 18 h 66"/>
                <a:gd name="T78" fmla="*/ 192 w 204"/>
                <a:gd name="T79" fmla="*/ 24 h 66"/>
                <a:gd name="T80" fmla="*/ 198 w 204"/>
                <a:gd name="T81" fmla="*/ 48 h 66"/>
                <a:gd name="T82" fmla="*/ 204 w 204"/>
                <a:gd name="T83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66">
                  <a:moveTo>
                    <a:pt x="0" y="24"/>
                  </a:moveTo>
                  <a:lnTo>
                    <a:pt x="6" y="36"/>
                  </a:lnTo>
                  <a:lnTo>
                    <a:pt x="6" y="42"/>
                  </a:lnTo>
                  <a:lnTo>
                    <a:pt x="6" y="18"/>
                  </a:lnTo>
                  <a:lnTo>
                    <a:pt x="12" y="36"/>
                  </a:lnTo>
                  <a:lnTo>
                    <a:pt x="12" y="54"/>
                  </a:lnTo>
                  <a:lnTo>
                    <a:pt x="12" y="12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8" y="18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66"/>
                  </a:lnTo>
                  <a:lnTo>
                    <a:pt x="30" y="0"/>
                  </a:lnTo>
                  <a:lnTo>
                    <a:pt x="30" y="60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36" y="0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2" y="48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48" y="48"/>
                  </a:lnTo>
                  <a:lnTo>
                    <a:pt x="48" y="18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0" y="54"/>
                  </a:lnTo>
                  <a:lnTo>
                    <a:pt x="60" y="18"/>
                  </a:lnTo>
                  <a:lnTo>
                    <a:pt x="60" y="42"/>
                  </a:lnTo>
                  <a:lnTo>
                    <a:pt x="66" y="18"/>
                  </a:lnTo>
                  <a:lnTo>
                    <a:pt x="66" y="48"/>
                  </a:lnTo>
                  <a:lnTo>
                    <a:pt x="66" y="12"/>
                  </a:lnTo>
                  <a:lnTo>
                    <a:pt x="72" y="48"/>
                  </a:lnTo>
                  <a:lnTo>
                    <a:pt x="72" y="54"/>
                  </a:lnTo>
                  <a:lnTo>
                    <a:pt x="72" y="18"/>
                  </a:lnTo>
                  <a:lnTo>
                    <a:pt x="72" y="24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24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12"/>
                  </a:lnTo>
                  <a:lnTo>
                    <a:pt x="96" y="42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2" y="6"/>
                  </a:lnTo>
                  <a:lnTo>
                    <a:pt x="102" y="30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08" y="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14" y="18"/>
                  </a:lnTo>
                  <a:lnTo>
                    <a:pt x="114" y="30"/>
                  </a:lnTo>
                  <a:lnTo>
                    <a:pt x="120" y="36"/>
                  </a:lnTo>
                  <a:lnTo>
                    <a:pt x="120" y="42"/>
                  </a:lnTo>
                  <a:lnTo>
                    <a:pt x="120" y="18"/>
                  </a:lnTo>
                  <a:lnTo>
                    <a:pt x="120" y="36"/>
                  </a:lnTo>
                  <a:lnTo>
                    <a:pt x="126" y="30"/>
                  </a:lnTo>
                  <a:lnTo>
                    <a:pt x="126" y="42"/>
                  </a:lnTo>
                  <a:lnTo>
                    <a:pt x="126" y="18"/>
                  </a:lnTo>
                  <a:lnTo>
                    <a:pt x="126" y="36"/>
                  </a:lnTo>
                  <a:lnTo>
                    <a:pt x="132" y="42"/>
                  </a:lnTo>
                  <a:lnTo>
                    <a:pt x="132" y="48"/>
                  </a:lnTo>
                  <a:lnTo>
                    <a:pt x="132" y="18"/>
                  </a:lnTo>
                  <a:lnTo>
                    <a:pt x="132" y="24"/>
                  </a:lnTo>
                  <a:lnTo>
                    <a:pt x="138" y="30"/>
                  </a:lnTo>
                  <a:lnTo>
                    <a:pt x="138" y="66"/>
                  </a:lnTo>
                  <a:lnTo>
                    <a:pt x="138" y="0"/>
                  </a:lnTo>
                  <a:lnTo>
                    <a:pt x="138" y="18"/>
                  </a:lnTo>
                  <a:lnTo>
                    <a:pt x="144" y="42"/>
                  </a:lnTo>
                  <a:lnTo>
                    <a:pt x="144" y="48"/>
                  </a:lnTo>
                  <a:lnTo>
                    <a:pt x="144" y="18"/>
                  </a:lnTo>
                  <a:lnTo>
                    <a:pt x="144" y="36"/>
                  </a:lnTo>
                  <a:lnTo>
                    <a:pt x="150" y="30"/>
                  </a:lnTo>
                  <a:lnTo>
                    <a:pt x="150" y="48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56" y="1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8" y="36"/>
                  </a:lnTo>
                  <a:lnTo>
                    <a:pt x="168" y="48"/>
                  </a:lnTo>
                  <a:lnTo>
                    <a:pt x="168" y="12"/>
                  </a:lnTo>
                  <a:lnTo>
                    <a:pt x="168" y="30"/>
                  </a:lnTo>
                  <a:lnTo>
                    <a:pt x="174" y="36"/>
                  </a:lnTo>
                  <a:lnTo>
                    <a:pt x="174" y="18"/>
                  </a:lnTo>
                  <a:lnTo>
                    <a:pt x="174" y="54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86" y="42"/>
                  </a:lnTo>
                  <a:lnTo>
                    <a:pt x="186" y="48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92" y="36"/>
                  </a:lnTo>
                  <a:lnTo>
                    <a:pt x="192" y="42"/>
                  </a:lnTo>
                  <a:lnTo>
                    <a:pt x="192" y="24"/>
                  </a:lnTo>
                  <a:lnTo>
                    <a:pt x="192" y="30"/>
                  </a:lnTo>
                  <a:lnTo>
                    <a:pt x="198" y="36"/>
                  </a:lnTo>
                  <a:lnTo>
                    <a:pt x="198" y="4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4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6"/>
            <p:cNvSpPr>
              <a:spLocks/>
            </p:cNvSpPr>
            <p:nvPr/>
          </p:nvSpPr>
          <p:spPr bwMode="auto">
            <a:xfrm>
              <a:off x="3543300" y="1562100"/>
              <a:ext cx="323850" cy="161925"/>
            </a:xfrm>
            <a:custGeom>
              <a:avLst/>
              <a:gdLst>
                <a:gd name="T0" fmla="*/ 6 w 204"/>
                <a:gd name="T1" fmla="*/ 60 h 102"/>
                <a:gd name="T2" fmla="*/ 6 w 204"/>
                <a:gd name="T3" fmla="*/ 48 h 102"/>
                <a:gd name="T4" fmla="*/ 12 w 204"/>
                <a:gd name="T5" fmla="*/ 42 h 102"/>
                <a:gd name="T6" fmla="*/ 18 w 204"/>
                <a:gd name="T7" fmla="*/ 78 h 102"/>
                <a:gd name="T8" fmla="*/ 24 w 204"/>
                <a:gd name="T9" fmla="*/ 48 h 102"/>
                <a:gd name="T10" fmla="*/ 24 w 204"/>
                <a:gd name="T11" fmla="*/ 72 h 102"/>
                <a:gd name="T12" fmla="*/ 30 w 204"/>
                <a:gd name="T13" fmla="*/ 42 h 102"/>
                <a:gd name="T14" fmla="*/ 36 w 204"/>
                <a:gd name="T15" fmla="*/ 72 h 102"/>
                <a:gd name="T16" fmla="*/ 42 w 204"/>
                <a:gd name="T17" fmla="*/ 60 h 102"/>
                <a:gd name="T18" fmla="*/ 48 w 204"/>
                <a:gd name="T19" fmla="*/ 54 h 102"/>
                <a:gd name="T20" fmla="*/ 48 w 204"/>
                <a:gd name="T21" fmla="*/ 66 h 102"/>
                <a:gd name="T22" fmla="*/ 54 w 204"/>
                <a:gd name="T23" fmla="*/ 24 h 102"/>
                <a:gd name="T24" fmla="*/ 60 w 204"/>
                <a:gd name="T25" fmla="*/ 78 h 102"/>
                <a:gd name="T26" fmla="*/ 66 w 204"/>
                <a:gd name="T27" fmla="*/ 42 h 102"/>
                <a:gd name="T28" fmla="*/ 66 w 204"/>
                <a:gd name="T29" fmla="*/ 72 h 102"/>
                <a:gd name="T30" fmla="*/ 72 w 204"/>
                <a:gd name="T31" fmla="*/ 36 h 102"/>
                <a:gd name="T32" fmla="*/ 78 w 204"/>
                <a:gd name="T33" fmla="*/ 48 h 102"/>
                <a:gd name="T34" fmla="*/ 84 w 204"/>
                <a:gd name="T35" fmla="*/ 0 h 102"/>
                <a:gd name="T36" fmla="*/ 90 w 204"/>
                <a:gd name="T37" fmla="*/ 78 h 102"/>
                <a:gd name="T38" fmla="*/ 96 w 204"/>
                <a:gd name="T39" fmla="*/ 54 h 102"/>
                <a:gd name="T40" fmla="*/ 96 w 204"/>
                <a:gd name="T41" fmla="*/ 54 h 102"/>
                <a:gd name="T42" fmla="*/ 102 w 204"/>
                <a:gd name="T43" fmla="*/ 42 h 102"/>
                <a:gd name="T44" fmla="*/ 108 w 204"/>
                <a:gd name="T45" fmla="*/ 42 h 102"/>
                <a:gd name="T46" fmla="*/ 114 w 204"/>
                <a:gd name="T47" fmla="*/ 96 h 102"/>
                <a:gd name="T48" fmla="*/ 120 w 204"/>
                <a:gd name="T49" fmla="*/ 48 h 102"/>
                <a:gd name="T50" fmla="*/ 120 w 204"/>
                <a:gd name="T51" fmla="*/ 72 h 102"/>
                <a:gd name="T52" fmla="*/ 126 w 204"/>
                <a:gd name="T53" fmla="*/ 30 h 102"/>
                <a:gd name="T54" fmla="*/ 132 w 204"/>
                <a:gd name="T55" fmla="*/ 72 h 102"/>
                <a:gd name="T56" fmla="*/ 138 w 204"/>
                <a:gd name="T57" fmla="*/ 54 h 102"/>
                <a:gd name="T58" fmla="*/ 138 w 204"/>
                <a:gd name="T59" fmla="*/ 60 h 102"/>
                <a:gd name="T60" fmla="*/ 144 w 204"/>
                <a:gd name="T61" fmla="*/ 54 h 102"/>
                <a:gd name="T62" fmla="*/ 150 w 204"/>
                <a:gd name="T63" fmla="*/ 36 h 102"/>
                <a:gd name="T64" fmla="*/ 156 w 204"/>
                <a:gd name="T65" fmla="*/ 96 h 102"/>
                <a:gd name="T66" fmla="*/ 162 w 204"/>
                <a:gd name="T67" fmla="*/ 54 h 102"/>
                <a:gd name="T68" fmla="*/ 162 w 204"/>
                <a:gd name="T69" fmla="*/ 72 h 102"/>
                <a:gd name="T70" fmla="*/ 168 w 204"/>
                <a:gd name="T71" fmla="*/ 60 h 102"/>
                <a:gd name="T72" fmla="*/ 174 w 204"/>
                <a:gd name="T73" fmla="*/ 42 h 102"/>
                <a:gd name="T74" fmla="*/ 180 w 204"/>
                <a:gd name="T75" fmla="*/ 72 h 102"/>
                <a:gd name="T76" fmla="*/ 186 w 204"/>
                <a:gd name="T77" fmla="*/ 66 h 102"/>
                <a:gd name="T78" fmla="*/ 186 w 204"/>
                <a:gd name="T79" fmla="*/ 78 h 102"/>
                <a:gd name="T80" fmla="*/ 192 w 204"/>
                <a:gd name="T81" fmla="*/ 36 h 102"/>
                <a:gd name="T82" fmla="*/ 198 w 204"/>
                <a:gd name="T83" fmla="*/ 8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2">
                  <a:moveTo>
                    <a:pt x="0" y="42"/>
                  </a:moveTo>
                  <a:lnTo>
                    <a:pt x="0" y="54"/>
                  </a:lnTo>
                  <a:lnTo>
                    <a:pt x="6" y="60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42"/>
                  </a:lnTo>
                  <a:lnTo>
                    <a:pt x="12" y="66"/>
                  </a:lnTo>
                  <a:lnTo>
                    <a:pt x="18" y="60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48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36" y="48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42" y="60"/>
                  </a:lnTo>
                  <a:lnTo>
                    <a:pt x="42" y="72"/>
                  </a:lnTo>
                  <a:lnTo>
                    <a:pt x="42" y="36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90"/>
                  </a:lnTo>
                  <a:lnTo>
                    <a:pt x="54" y="24"/>
                  </a:lnTo>
                  <a:lnTo>
                    <a:pt x="54" y="84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6" y="42"/>
                  </a:lnTo>
                  <a:lnTo>
                    <a:pt x="66" y="78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60"/>
                  </a:lnTo>
                  <a:lnTo>
                    <a:pt x="78" y="48"/>
                  </a:lnTo>
                  <a:lnTo>
                    <a:pt x="84" y="60"/>
                  </a:lnTo>
                  <a:lnTo>
                    <a:pt x="84" y="102"/>
                  </a:lnTo>
                  <a:lnTo>
                    <a:pt x="84" y="0"/>
                  </a:lnTo>
                  <a:lnTo>
                    <a:pt x="84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6"/>
                  </a:lnTo>
                  <a:lnTo>
                    <a:pt x="90" y="42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54"/>
                  </a:lnTo>
                  <a:lnTo>
                    <a:pt x="102" y="48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54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84"/>
                  </a:lnTo>
                  <a:lnTo>
                    <a:pt x="114" y="60"/>
                  </a:lnTo>
                  <a:lnTo>
                    <a:pt x="114" y="96"/>
                  </a:lnTo>
                  <a:lnTo>
                    <a:pt x="114" y="18"/>
                  </a:lnTo>
                  <a:lnTo>
                    <a:pt x="114" y="78"/>
                  </a:lnTo>
                  <a:lnTo>
                    <a:pt x="120" y="48"/>
                  </a:lnTo>
                  <a:lnTo>
                    <a:pt x="120" y="72"/>
                  </a:lnTo>
                  <a:lnTo>
                    <a:pt x="120" y="42"/>
                  </a:lnTo>
                  <a:lnTo>
                    <a:pt x="120" y="72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26" y="30"/>
                  </a:lnTo>
                  <a:lnTo>
                    <a:pt x="126" y="48"/>
                  </a:lnTo>
                  <a:lnTo>
                    <a:pt x="132" y="66"/>
                  </a:lnTo>
                  <a:lnTo>
                    <a:pt x="132" y="72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8" y="54"/>
                  </a:lnTo>
                  <a:lnTo>
                    <a:pt x="138" y="78"/>
                  </a:lnTo>
                  <a:lnTo>
                    <a:pt x="138" y="36"/>
                  </a:lnTo>
                  <a:lnTo>
                    <a:pt x="138" y="60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50" y="54"/>
                  </a:lnTo>
                  <a:lnTo>
                    <a:pt x="150" y="72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6" y="54"/>
                  </a:lnTo>
                  <a:lnTo>
                    <a:pt x="156" y="96"/>
                  </a:lnTo>
                  <a:lnTo>
                    <a:pt x="156" y="18"/>
                  </a:lnTo>
                  <a:lnTo>
                    <a:pt x="156" y="36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6"/>
                  </a:lnTo>
                  <a:lnTo>
                    <a:pt x="162" y="72"/>
                  </a:lnTo>
                  <a:lnTo>
                    <a:pt x="168" y="78"/>
                  </a:lnTo>
                  <a:lnTo>
                    <a:pt x="168" y="42"/>
                  </a:lnTo>
                  <a:lnTo>
                    <a:pt x="168" y="60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0" y="48"/>
                  </a:lnTo>
                  <a:lnTo>
                    <a:pt x="180" y="54"/>
                  </a:lnTo>
                  <a:lnTo>
                    <a:pt x="186" y="66"/>
                  </a:lnTo>
                  <a:lnTo>
                    <a:pt x="186" y="78"/>
                  </a:lnTo>
                  <a:lnTo>
                    <a:pt x="186" y="36"/>
                  </a:lnTo>
                  <a:lnTo>
                    <a:pt x="186" y="78"/>
                  </a:lnTo>
                  <a:lnTo>
                    <a:pt x="192" y="54"/>
                  </a:lnTo>
                  <a:lnTo>
                    <a:pt x="192" y="72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84"/>
                  </a:lnTo>
                  <a:lnTo>
                    <a:pt x="198" y="72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7"/>
            <p:cNvSpPr>
              <a:spLocks/>
            </p:cNvSpPr>
            <p:nvPr/>
          </p:nvSpPr>
          <p:spPr bwMode="auto">
            <a:xfrm>
              <a:off x="3867149" y="1562101"/>
              <a:ext cx="304800" cy="161925"/>
            </a:xfrm>
            <a:custGeom>
              <a:avLst/>
              <a:gdLst>
                <a:gd name="T0" fmla="*/ 0 w 192"/>
                <a:gd name="T1" fmla="*/ 36 h 102"/>
                <a:gd name="T2" fmla="*/ 6 w 192"/>
                <a:gd name="T3" fmla="*/ 72 h 102"/>
                <a:gd name="T4" fmla="*/ 12 w 192"/>
                <a:gd name="T5" fmla="*/ 54 h 102"/>
                <a:gd name="T6" fmla="*/ 12 w 192"/>
                <a:gd name="T7" fmla="*/ 48 h 102"/>
                <a:gd name="T8" fmla="*/ 18 w 192"/>
                <a:gd name="T9" fmla="*/ 36 h 102"/>
                <a:gd name="T10" fmla="*/ 24 w 192"/>
                <a:gd name="T11" fmla="*/ 48 h 102"/>
                <a:gd name="T12" fmla="*/ 30 w 192"/>
                <a:gd name="T13" fmla="*/ 90 h 102"/>
                <a:gd name="T14" fmla="*/ 36 w 192"/>
                <a:gd name="T15" fmla="*/ 84 h 102"/>
                <a:gd name="T16" fmla="*/ 36 w 192"/>
                <a:gd name="T17" fmla="*/ 60 h 102"/>
                <a:gd name="T18" fmla="*/ 42 w 192"/>
                <a:gd name="T19" fmla="*/ 42 h 102"/>
                <a:gd name="T20" fmla="*/ 48 w 192"/>
                <a:gd name="T21" fmla="*/ 78 h 102"/>
                <a:gd name="T22" fmla="*/ 54 w 192"/>
                <a:gd name="T23" fmla="*/ 66 h 102"/>
                <a:gd name="T24" fmla="*/ 54 w 192"/>
                <a:gd name="T25" fmla="*/ 48 h 102"/>
                <a:gd name="T26" fmla="*/ 60 w 192"/>
                <a:gd name="T27" fmla="*/ 54 h 102"/>
                <a:gd name="T28" fmla="*/ 66 w 192"/>
                <a:gd name="T29" fmla="*/ 42 h 102"/>
                <a:gd name="T30" fmla="*/ 72 w 192"/>
                <a:gd name="T31" fmla="*/ 72 h 102"/>
                <a:gd name="T32" fmla="*/ 78 w 192"/>
                <a:gd name="T33" fmla="*/ 66 h 102"/>
                <a:gd name="T34" fmla="*/ 78 w 192"/>
                <a:gd name="T35" fmla="*/ 54 h 102"/>
                <a:gd name="T36" fmla="*/ 84 w 192"/>
                <a:gd name="T37" fmla="*/ 36 h 102"/>
                <a:gd name="T38" fmla="*/ 90 w 192"/>
                <a:gd name="T39" fmla="*/ 36 h 102"/>
                <a:gd name="T40" fmla="*/ 96 w 192"/>
                <a:gd name="T41" fmla="*/ 78 h 102"/>
                <a:gd name="T42" fmla="*/ 102 w 192"/>
                <a:gd name="T43" fmla="*/ 48 h 102"/>
                <a:gd name="T44" fmla="*/ 102 w 192"/>
                <a:gd name="T45" fmla="*/ 54 h 102"/>
                <a:gd name="T46" fmla="*/ 108 w 192"/>
                <a:gd name="T47" fmla="*/ 24 h 102"/>
                <a:gd name="T48" fmla="*/ 114 w 192"/>
                <a:gd name="T49" fmla="*/ 72 h 102"/>
                <a:gd name="T50" fmla="*/ 120 w 192"/>
                <a:gd name="T51" fmla="*/ 66 h 102"/>
                <a:gd name="T52" fmla="*/ 126 w 192"/>
                <a:gd name="T53" fmla="*/ 54 h 102"/>
                <a:gd name="T54" fmla="*/ 126 w 192"/>
                <a:gd name="T55" fmla="*/ 54 h 102"/>
                <a:gd name="T56" fmla="*/ 132 w 192"/>
                <a:gd name="T57" fmla="*/ 42 h 102"/>
                <a:gd name="T58" fmla="*/ 138 w 192"/>
                <a:gd name="T59" fmla="*/ 66 h 102"/>
                <a:gd name="T60" fmla="*/ 144 w 192"/>
                <a:gd name="T61" fmla="*/ 60 h 102"/>
                <a:gd name="T62" fmla="*/ 144 w 192"/>
                <a:gd name="T63" fmla="*/ 72 h 102"/>
                <a:gd name="T64" fmla="*/ 150 w 192"/>
                <a:gd name="T65" fmla="*/ 42 h 102"/>
                <a:gd name="T66" fmla="*/ 156 w 192"/>
                <a:gd name="T67" fmla="*/ 78 h 102"/>
                <a:gd name="T68" fmla="*/ 162 w 192"/>
                <a:gd name="T69" fmla="*/ 54 h 102"/>
                <a:gd name="T70" fmla="*/ 162 w 192"/>
                <a:gd name="T71" fmla="*/ 42 h 102"/>
                <a:gd name="T72" fmla="*/ 168 w 192"/>
                <a:gd name="T73" fmla="*/ 42 h 102"/>
                <a:gd name="T74" fmla="*/ 174 w 192"/>
                <a:gd name="T75" fmla="*/ 102 h 102"/>
                <a:gd name="T76" fmla="*/ 180 w 192"/>
                <a:gd name="T77" fmla="*/ 66 h 102"/>
                <a:gd name="T78" fmla="*/ 180 w 192"/>
                <a:gd name="T79" fmla="*/ 66 h 102"/>
                <a:gd name="T80" fmla="*/ 186 w 192"/>
                <a:gd name="T81" fmla="*/ 36 h 102"/>
                <a:gd name="T82" fmla="*/ 192 w 192"/>
                <a:gd name="T83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02">
                  <a:moveTo>
                    <a:pt x="0" y="48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42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78"/>
                  </a:lnTo>
                  <a:lnTo>
                    <a:pt x="12" y="30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54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84"/>
                  </a:lnTo>
                  <a:lnTo>
                    <a:pt x="30" y="90"/>
                  </a:lnTo>
                  <a:lnTo>
                    <a:pt x="30" y="18"/>
                  </a:lnTo>
                  <a:lnTo>
                    <a:pt x="30" y="60"/>
                  </a:lnTo>
                  <a:lnTo>
                    <a:pt x="36" y="84"/>
                  </a:lnTo>
                  <a:lnTo>
                    <a:pt x="36" y="90"/>
                  </a:lnTo>
                  <a:lnTo>
                    <a:pt x="36" y="24"/>
                  </a:lnTo>
                  <a:lnTo>
                    <a:pt x="36" y="60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2"/>
                  </a:lnTo>
                  <a:lnTo>
                    <a:pt x="48" y="54"/>
                  </a:lnTo>
                  <a:lnTo>
                    <a:pt x="54" y="66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72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48"/>
                  </a:lnTo>
                  <a:lnTo>
                    <a:pt x="84" y="72"/>
                  </a:lnTo>
                  <a:lnTo>
                    <a:pt x="84" y="36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0" y="36"/>
                  </a:lnTo>
                  <a:lnTo>
                    <a:pt x="90" y="60"/>
                  </a:lnTo>
                  <a:lnTo>
                    <a:pt x="96" y="48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48"/>
                  </a:lnTo>
                  <a:lnTo>
                    <a:pt x="102" y="102"/>
                  </a:lnTo>
                  <a:lnTo>
                    <a:pt x="102" y="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84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14" y="42"/>
                  </a:lnTo>
                  <a:lnTo>
                    <a:pt x="114" y="72"/>
                  </a:lnTo>
                  <a:lnTo>
                    <a:pt x="114" y="66"/>
                  </a:lnTo>
                  <a:lnTo>
                    <a:pt x="120" y="54"/>
                  </a:lnTo>
                  <a:lnTo>
                    <a:pt x="120" y="66"/>
                  </a:lnTo>
                  <a:lnTo>
                    <a:pt x="120" y="42"/>
                  </a:lnTo>
                  <a:lnTo>
                    <a:pt x="120" y="60"/>
                  </a:lnTo>
                  <a:lnTo>
                    <a:pt x="126" y="54"/>
                  </a:lnTo>
                  <a:lnTo>
                    <a:pt x="126" y="66"/>
                  </a:lnTo>
                  <a:lnTo>
                    <a:pt x="126" y="48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48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44" y="72"/>
                  </a:lnTo>
                  <a:lnTo>
                    <a:pt x="144" y="42"/>
                  </a:lnTo>
                  <a:lnTo>
                    <a:pt x="144" y="72"/>
                  </a:lnTo>
                  <a:lnTo>
                    <a:pt x="150" y="60"/>
                  </a:lnTo>
                  <a:lnTo>
                    <a:pt x="150" y="72"/>
                  </a:lnTo>
                  <a:lnTo>
                    <a:pt x="150" y="42"/>
                  </a:lnTo>
                  <a:lnTo>
                    <a:pt x="150" y="60"/>
                  </a:lnTo>
                  <a:lnTo>
                    <a:pt x="156" y="66"/>
                  </a:lnTo>
                  <a:lnTo>
                    <a:pt x="156" y="78"/>
                  </a:lnTo>
                  <a:lnTo>
                    <a:pt x="156" y="36"/>
                  </a:lnTo>
                  <a:lnTo>
                    <a:pt x="156" y="48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60"/>
                  </a:lnTo>
                  <a:lnTo>
                    <a:pt x="168" y="72"/>
                  </a:lnTo>
                  <a:lnTo>
                    <a:pt x="168" y="4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102"/>
                  </a:lnTo>
                  <a:lnTo>
                    <a:pt x="174" y="6"/>
                  </a:lnTo>
                  <a:lnTo>
                    <a:pt x="174" y="9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80" y="36"/>
                  </a:lnTo>
                  <a:lnTo>
                    <a:pt x="180" y="66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36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92" y="5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68"/>
            <p:cNvSpPr>
              <a:spLocks/>
            </p:cNvSpPr>
            <p:nvPr/>
          </p:nvSpPr>
          <p:spPr bwMode="auto">
            <a:xfrm>
              <a:off x="4171950" y="1400175"/>
              <a:ext cx="333375" cy="447675"/>
            </a:xfrm>
            <a:custGeom>
              <a:avLst/>
              <a:gdLst>
                <a:gd name="T0" fmla="*/ 6 w 210"/>
                <a:gd name="T1" fmla="*/ 150 h 282"/>
                <a:gd name="T2" fmla="*/ 12 w 210"/>
                <a:gd name="T3" fmla="*/ 138 h 282"/>
                <a:gd name="T4" fmla="*/ 18 w 210"/>
                <a:gd name="T5" fmla="*/ 144 h 282"/>
                <a:gd name="T6" fmla="*/ 24 w 210"/>
                <a:gd name="T7" fmla="*/ 132 h 282"/>
                <a:gd name="T8" fmla="*/ 30 w 210"/>
                <a:gd name="T9" fmla="*/ 186 h 282"/>
                <a:gd name="T10" fmla="*/ 36 w 210"/>
                <a:gd name="T11" fmla="*/ 150 h 282"/>
                <a:gd name="T12" fmla="*/ 36 w 210"/>
                <a:gd name="T13" fmla="*/ 156 h 282"/>
                <a:gd name="T14" fmla="*/ 42 w 210"/>
                <a:gd name="T15" fmla="*/ 150 h 282"/>
                <a:gd name="T16" fmla="*/ 48 w 210"/>
                <a:gd name="T17" fmla="*/ 186 h 282"/>
                <a:gd name="T18" fmla="*/ 54 w 210"/>
                <a:gd name="T19" fmla="*/ 156 h 282"/>
                <a:gd name="T20" fmla="*/ 54 w 210"/>
                <a:gd name="T21" fmla="*/ 168 h 282"/>
                <a:gd name="T22" fmla="*/ 60 w 210"/>
                <a:gd name="T23" fmla="*/ 168 h 282"/>
                <a:gd name="T24" fmla="*/ 66 w 210"/>
                <a:gd name="T25" fmla="*/ 180 h 282"/>
                <a:gd name="T26" fmla="*/ 72 w 210"/>
                <a:gd name="T27" fmla="*/ 144 h 282"/>
                <a:gd name="T28" fmla="*/ 78 w 210"/>
                <a:gd name="T29" fmla="*/ 144 h 282"/>
                <a:gd name="T30" fmla="*/ 84 w 210"/>
                <a:gd name="T31" fmla="*/ 174 h 282"/>
                <a:gd name="T32" fmla="*/ 90 w 210"/>
                <a:gd name="T33" fmla="*/ 144 h 282"/>
                <a:gd name="T34" fmla="*/ 90 w 210"/>
                <a:gd name="T35" fmla="*/ 180 h 282"/>
                <a:gd name="T36" fmla="*/ 96 w 210"/>
                <a:gd name="T37" fmla="*/ 114 h 282"/>
                <a:gd name="T38" fmla="*/ 102 w 210"/>
                <a:gd name="T39" fmla="*/ 180 h 282"/>
                <a:gd name="T40" fmla="*/ 108 w 210"/>
                <a:gd name="T41" fmla="*/ 150 h 282"/>
                <a:gd name="T42" fmla="*/ 108 w 210"/>
                <a:gd name="T43" fmla="*/ 162 h 282"/>
                <a:gd name="T44" fmla="*/ 114 w 210"/>
                <a:gd name="T45" fmla="*/ 126 h 282"/>
                <a:gd name="T46" fmla="*/ 120 w 210"/>
                <a:gd name="T47" fmla="*/ 174 h 282"/>
                <a:gd name="T48" fmla="*/ 126 w 210"/>
                <a:gd name="T49" fmla="*/ 234 h 282"/>
                <a:gd name="T50" fmla="*/ 132 w 210"/>
                <a:gd name="T51" fmla="*/ 162 h 282"/>
                <a:gd name="T52" fmla="*/ 132 w 210"/>
                <a:gd name="T53" fmla="*/ 180 h 282"/>
                <a:gd name="T54" fmla="*/ 138 w 210"/>
                <a:gd name="T55" fmla="*/ 84 h 282"/>
                <a:gd name="T56" fmla="*/ 144 w 210"/>
                <a:gd name="T57" fmla="*/ 120 h 282"/>
                <a:gd name="T58" fmla="*/ 150 w 210"/>
                <a:gd name="T59" fmla="*/ 132 h 282"/>
                <a:gd name="T60" fmla="*/ 156 w 210"/>
                <a:gd name="T61" fmla="*/ 180 h 282"/>
                <a:gd name="T62" fmla="*/ 162 w 210"/>
                <a:gd name="T63" fmla="*/ 150 h 282"/>
                <a:gd name="T64" fmla="*/ 162 w 210"/>
                <a:gd name="T65" fmla="*/ 168 h 282"/>
                <a:gd name="T66" fmla="*/ 168 w 210"/>
                <a:gd name="T67" fmla="*/ 126 h 282"/>
                <a:gd name="T68" fmla="*/ 174 w 210"/>
                <a:gd name="T69" fmla="*/ 174 h 282"/>
                <a:gd name="T70" fmla="*/ 180 w 210"/>
                <a:gd name="T71" fmla="*/ 174 h 282"/>
                <a:gd name="T72" fmla="*/ 186 w 210"/>
                <a:gd name="T73" fmla="*/ 156 h 282"/>
                <a:gd name="T74" fmla="*/ 186 w 210"/>
                <a:gd name="T75" fmla="*/ 156 h 282"/>
                <a:gd name="T76" fmla="*/ 192 w 210"/>
                <a:gd name="T77" fmla="*/ 144 h 282"/>
                <a:gd name="T78" fmla="*/ 198 w 210"/>
                <a:gd name="T79" fmla="*/ 174 h 282"/>
                <a:gd name="T80" fmla="*/ 204 w 210"/>
                <a:gd name="T81" fmla="*/ 156 h 282"/>
                <a:gd name="T82" fmla="*/ 204 w 210"/>
                <a:gd name="T83" fmla="*/ 16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282">
                  <a:moveTo>
                    <a:pt x="0" y="156"/>
                  </a:moveTo>
                  <a:lnTo>
                    <a:pt x="6" y="168"/>
                  </a:lnTo>
                  <a:lnTo>
                    <a:pt x="6" y="150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12" y="138"/>
                  </a:lnTo>
                  <a:lnTo>
                    <a:pt x="12" y="180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18" y="186"/>
                  </a:lnTo>
                  <a:lnTo>
                    <a:pt x="24" y="144"/>
                  </a:lnTo>
                  <a:lnTo>
                    <a:pt x="24" y="132"/>
                  </a:lnTo>
                  <a:lnTo>
                    <a:pt x="24" y="168"/>
                  </a:lnTo>
                  <a:lnTo>
                    <a:pt x="30" y="162"/>
                  </a:lnTo>
                  <a:lnTo>
                    <a:pt x="30" y="186"/>
                  </a:lnTo>
                  <a:lnTo>
                    <a:pt x="30" y="138"/>
                  </a:lnTo>
                  <a:lnTo>
                    <a:pt x="30" y="168"/>
                  </a:lnTo>
                  <a:lnTo>
                    <a:pt x="36" y="150"/>
                  </a:lnTo>
                  <a:lnTo>
                    <a:pt x="36" y="174"/>
                  </a:lnTo>
                  <a:lnTo>
                    <a:pt x="36" y="144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42" y="168"/>
                  </a:lnTo>
                  <a:lnTo>
                    <a:pt x="42" y="150"/>
                  </a:lnTo>
                  <a:lnTo>
                    <a:pt x="42" y="150"/>
                  </a:lnTo>
                  <a:lnTo>
                    <a:pt x="48" y="162"/>
                  </a:lnTo>
                  <a:lnTo>
                    <a:pt x="48" y="186"/>
                  </a:lnTo>
                  <a:lnTo>
                    <a:pt x="48" y="138"/>
                  </a:lnTo>
                  <a:lnTo>
                    <a:pt x="48" y="150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60" y="144"/>
                  </a:lnTo>
                  <a:lnTo>
                    <a:pt x="60" y="180"/>
                  </a:lnTo>
                  <a:lnTo>
                    <a:pt x="60" y="168"/>
                  </a:lnTo>
                  <a:lnTo>
                    <a:pt x="66" y="150"/>
                  </a:lnTo>
                  <a:lnTo>
                    <a:pt x="66" y="138"/>
                  </a:lnTo>
                  <a:lnTo>
                    <a:pt x="66" y="180"/>
                  </a:lnTo>
                  <a:lnTo>
                    <a:pt x="72" y="156"/>
                  </a:lnTo>
                  <a:lnTo>
                    <a:pt x="72" y="168"/>
                  </a:lnTo>
                  <a:lnTo>
                    <a:pt x="72" y="144"/>
                  </a:lnTo>
                  <a:lnTo>
                    <a:pt x="72" y="162"/>
                  </a:lnTo>
                  <a:lnTo>
                    <a:pt x="78" y="150"/>
                  </a:lnTo>
                  <a:lnTo>
                    <a:pt x="78" y="144"/>
                  </a:lnTo>
                  <a:lnTo>
                    <a:pt x="78" y="180"/>
                  </a:lnTo>
                  <a:lnTo>
                    <a:pt x="84" y="144"/>
                  </a:lnTo>
                  <a:lnTo>
                    <a:pt x="84" y="174"/>
                  </a:lnTo>
                  <a:lnTo>
                    <a:pt x="84" y="138"/>
                  </a:lnTo>
                  <a:lnTo>
                    <a:pt x="84" y="156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6" y="156"/>
                  </a:lnTo>
                  <a:lnTo>
                    <a:pt x="96" y="198"/>
                  </a:lnTo>
                  <a:lnTo>
                    <a:pt x="96" y="114"/>
                  </a:lnTo>
                  <a:lnTo>
                    <a:pt x="96" y="162"/>
                  </a:lnTo>
                  <a:lnTo>
                    <a:pt x="102" y="156"/>
                  </a:lnTo>
                  <a:lnTo>
                    <a:pt x="102" y="180"/>
                  </a:lnTo>
                  <a:lnTo>
                    <a:pt x="102" y="132"/>
                  </a:lnTo>
                  <a:lnTo>
                    <a:pt x="102" y="174"/>
                  </a:lnTo>
                  <a:lnTo>
                    <a:pt x="108" y="150"/>
                  </a:lnTo>
                  <a:lnTo>
                    <a:pt x="108" y="180"/>
                  </a:lnTo>
                  <a:lnTo>
                    <a:pt x="108" y="138"/>
                  </a:lnTo>
                  <a:lnTo>
                    <a:pt x="108" y="162"/>
                  </a:lnTo>
                  <a:lnTo>
                    <a:pt x="114" y="156"/>
                  </a:lnTo>
                  <a:lnTo>
                    <a:pt x="114" y="186"/>
                  </a:lnTo>
                  <a:lnTo>
                    <a:pt x="114" y="126"/>
                  </a:lnTo>
                  <a:lnTo>
                    <a:pt x="114" y="162"/>
                  </a:lnTo>
                  <a:lnTo>
                    <a:pt x="120" y="150"/>
                  </a:lnTo>
                  <a:lnTo>
                    <a:pt x="120" y="174"/>
                  </a:lnTo>
                  <a:lnTo>
                    <a:pt x="120" y="138"/>
                  </a:lnTo>
                  <a:lnTo>
                    <a:pt x="126" y="168"/>
                  </a:lnTo>
                  <a:lnTo>
                    <a:pt x="126" y="234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32" y="162"/>
                  </a:lnTo>
                  <a:lnTo>
                    <a:pt x="132" y="282"/>
                  </a:lnTo>
                  <a:lnTo>
                    <a:pt x="132" y="0"/>
                  </a:lnTo>
                  <a:lnTo>
                    <a:pt x="132" y="180"/>
                  </a:lnTo>
                  <a:lnTo>
                    <a:pt x="138" y="174"/>
                  </a:lnTo>
                  <a:lnTo>
                    <a:pt x="138" y="210"/>
                  </a:lnTo>
                  <a:lnTo>
                    <a:pt x="138" y="84"/>
                  </a:lnTo>
                  <a:lnTo>
                    <a:pt x="138" y="168"/>
                  </a:lnTo>
                  <a:lnTo>
                    <a:pt x="144" y="216"/>
                  </a:lnTo>
                  <a:lnTo>
                    <a:pt x="144" y="120"/>
                  </a:lnTo>
                  <a:lnTo>
                    <a:pt x="144" y="174"/>
                  </a:lnTo>
                  <a:lnTo>
                    <a:pt x="150" y="192"/>
                  </a:lnTo>
                  <a:lnTo>
                    <a:pt x="150" y="132"/>
                  </a:lnTo>
                  <a:lnTo>
                    <a:pt x="150" y="144"/>
                  </a:lnTo>
                  <a:lnTo>
                    <a:pt x="156" y="168"/>
                  </a:lnTo>
                  <a:lnTo>
                    <a:pt x="156" y="180"/>
                  </a:lnTo>
                  <a:lnTo>
                    <a:pt x="156" y="132"/>
                  </a:lnTo>
                  <a:lnTo>
                    <a:pt x="156" y="156"/>
                  </a:lnTo>
                  <a:lnTo>
                    <a:pt x="162" y="150"/>
                  </a:lnTo>
                  <a:lnTo>
                    <a:pt x="162" y="180"/>
                  </a:lnTo>
                  <a:lnTo>
                    <a:pt x="162" y="144"/>
                  </a:lnTo>
                  <a:lnTo>
                    <a:pt x="162" y="168"/>
                  </a:lnTo>
                  <a:lnTo>
                    <a:pt x="168" y="156"/>
                  </a:lnTo>
                  <a:lnTo>
                    <a:pt x="168" y="192"/>
                  </a:lnTo>
                  <a:lnTo>
                    <a:pt x="168" y="126"/>
                  </a:lnTo>
                  <a:lnTo>
                    <a:pt x="168" y="168"/>
                  </a:lnTo>
                  <a:lnTo>
                    <a:pt x="174" y="156"/>
                  </a:lnTo>
                  <a:lnTo>
                    <a:pt x="174" y="174"/>
                  </a:lnTo>
                  <a:lnTo>
                    <a:pt x="174" y="150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0" y="144"/>
                  </a:lnTo>
                  <a:lnTo>
                    <a:pt x="180" y="162"/>
                  </a:lnTo>
                  <a:lnTo>
                    <a:pt x="186" y="156"/>
                  </a:lnTo>
                  <a:lnTo>
                    <a:pt x="186" y="174"/>
                  </a:lnTo>
                  <a:lnTo>
                    <a:pt x="186" y="144"/>
                  </a:lnTo>
                  <a:lnTo>
                    <a:pt x="186" y="156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92" y="144"/>
                  </a:lnTo>
                  <a:lnTo>
                    <a:pt x="192" y="150"/>
                  </a:lnTo>
                  <a:lnTo>
                    <a:pt x="198" y="156"/>
                  </a:lnTo>
                  <a:lnTo>
                    <a:pt x="198" y="174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204" y="156"/>
                  </a:lnTo>
                  <a:lnTo>
                    <a:pt x="204" y="180"/>
                  </a:lnTo>
                  <a:lnTo>
                    <a:pt x="204" y="144"/>
                  </a:lnTo>
                  <a:lnTo>
                    <a:pt x="204" y="162"/>
                  </a:lnTo>
                  <a:lnTo>
                    <a:pt x="210" y="168"/>
                  </a:lnTo>
                  <a:lnTo>
                    <a:pt x="210" y="18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9"/>
            <p:cNvSpPr>
              <a:spLocks/>
            </p:cNvSpPr>
            <p:nvPr/>
          </p:nvSpPr>
          <p:spPr bwMode="auto">
            <a:xfrm>
              <a:off x="4505325" y="1581150"/>
              <a:ext cx="323850" cy="133350"/>
            </a:xfrm>
            <a:custGeom>
              <a:avLst/>
              <a:gdLst>
                <a:gd name="T0" fmla="*/ 0 w 204"/>
                <a:gd name="T1" fmla="*/ 30 h 84"/>
                <a:gd name="T2" fmla="*/ 6 w 204"/>
                <a:gd name="T3" fmla="*/ 60 h 84"/>
                <a:gd name="T4" fmla="*/ 12 w 204"/>
                <a:gd name="T5" fmla="*/ 48 h 84"/>
                <a:gd name="T6" fmla="*/ 18 w 204"/>
                <a:gd name="T7" fmla="*/ 24 h 84"/>
                <a:gd name="T8" fmla="*/ 24 w 204"/>
                <a:gd name="T9" fmla="*/ 66 h 84"/>
                <a:gd name="T10" fmla="*/ 30 w 204"/>
                <a:gd name="T11" fmla="*/ 36 h 84"/>
                <a:gd name="T12" fmla="*/ 30 w 204"/>
                <a:gd name="T13" fmla="*/ 42 h 84"/>
                <a:gd name="T14" fmla="*/ 36 w 204"/>
                <a:gd name="T15" fmla="*/ 36 h 84"/>
                <a:gd name="T16" fmla="*/ 42 w 204"/>
                <a:gd name="T17" fmla="*/ 6 h 84"/>
                <a:gd name="T18" fmla="*/ 48 w 204"/>
                <a:gd name="T19" fmla="*/ 18 h 84"/>
                <a:gd name="T20" fmla="*/ 54 w 204"/>
                <a:gd name="T21" fmla="*/ 66 h 84"/>
                <a:gd name="T22" fmla="*/ 60 w 204"/>
                <a:gd name="T23" fmla="*/ 78 h 84"/>
                <a:gd name="T24" fmla="*/ 66 w 204"/>
                <a:gd name="T25" fmla="*/ 42 h 84"/>
                <a:gd name="T26" fmla="*/ 66 w 204"/>
                <a:gd name="T27" fmla="*/ 60 h 84"/>
                <a:gd name="T28" fmla="*/ 72 w 204"/>
                <a:gd name="T29" fmla="*/ 24 h 84"/>
                <a:gd name="T30" fmla="*/ 78 w 204"/>
                <a:gd name="T31" fmla="*/ 72 h 84"/>
                <a:gd name="T32" fmla="*/ 84 w 204"/>
                <a:gd name="T33" fmla="*/ 60 h 84"/>
                <a:gd name="T34" fmla="*/ 84 w 204"/>
                <a:gd name="T35" fmla="*/ 42 h 84"/>
                <a:gd name="T36" fmla="*/ 90 w 204"/>
                <a:gd name="T37" fmla="*/ 54 h 84"/>
                <a:gd name="T38" fmla="*/ 96 w 204"/>
                <a:gd name="T39" fmla="*/ 30 h 84"/>
                <a:gd name="T40" fmla="*/ 102 w 204"/>
                <a:gd name="T41" fmla="*/ 60 h 84"/>
                <a:gd name="T42" fmla="*/ 108 w 204"/>
                <a:gd name="T43" fmla="*/ 66 h 84"/>
                <a:gd name="T44" fmla="*/ 114 w 204"/>
                <a:gd name="T45" fmla="*/ 54 h 84"/>
                <a:gd name="T46" fmla="*/ 114 w 204"/>
                <a:gd name="T47" fmla="*/ 36 h 84"/>
                <a:gd name="T48" fmla="*/ 120 w 204"/>
                <a:gd name="T49" fmla="*/ 60 h 84"/>
                <a:gd name="T50" fmla="*/ 126 w 204"/>
                <a:gd name="T51" fmla="*/ 24 h 84"/>
                <a:gd name="T52" fmla="*/ 132 w 204"/>
                <a:gd name="T53" fmla="*/ 54 h 84"/>
                <a:gd name="T54" fmla="*/ 138 w 204"/>
                <a:gd name="T55" fmla="*/ 54 h 84"/>
                <a:gd name="T56" fmla="*/ 138 w 204"/>
                <a:gd name="T57" fmla="*/ 48 h 84"/>
                <a:gd name="T58" fmla="*/ 144 w 204"/>
                <a:gd name="T59" fmla="*/ 0 h 84"/>
                <a:gd name="T60" fmla="*/ 150 w 204"/>
                <a:gd name="T61" fmla="*/ 66 h 84"/>
                <a:gd name="T62" fmla="*/ 156 w 204"/>
                <a:gd name="T63" fmla="*/ 36 h 84"/>
                <a:gd name="T64" fmla="*/ 162 w 204"/>
                <a:gd name="T65" fmla="*/ 48 h 84"/>
                <a:gd name="T66" fmla="*/ 162 w 204"/>
                <a:gd name="T67" fmla="*/ 48 h 84"/>
                <a:gd name="T68" fmla="*/ 168 w 204"/>
                <a:gd name="T69" fmla="*/ 24 h 84"/>
                <a:gd name="T70" fmla="*/ 174 w 204"/>
                <a:gd name="T71" fmla="*/ 66 h 84"/>
                <a:gd name="T72" fmla="*/ 180 w 204"/>
                <a:gd name="T73" fmla="*/ 60 h 84"/>
                <a:gd name="T74" fmla="*/ 186 w 204"/>
                <a:gd name="T75" fmla="*/ 42 h 84"/>
                <a:gd name="T76" fmla="*/ 186 w 204"/>
                <a:gd name="T77" fmla="*/ 54 h 84"/>
                <a:gd name="T78" fmla="*/ 192 w 204"/>
                <a:gd name="T79" fmla="*/ 48 h 84"/>
                <a:gd name="T80" fmla="*/ 198 w 204"/>
                <a:gd name="T81" fmla="*/ 24 h 84"/>
                <a:gd name="T82" fmla="*/ 204 w 204"/>
                <a:gd name="T83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84">
                  <a:moveTo>
                    <a:pt x="0" y="66"/>
                  </a:moveTo>
                  <a:lnTo>
                    <a:pt x="0" y="24"/>
                  </a:lnTo>
                  <a:lnTo>
                    <a:pt x="0" y="30"/>
                  </a:lnTo>
                  <a:lnTo>
                    <a:pt x="6" y="48"/>
                  </a:lnTo>
                  <a:lnTo>
                    <a:pt x="6" y="30"/>
                  </a:lnTo>
                  <a:lnTo>
                    <a:pt x="6" y="60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60"/>
                  </a:lnTo>
                  <a:lnTo>
                    <a:pt x="18" y="24"/>
                  </a:lnTo>
                  <a:lnTo>
                    <a:pt x="18" y="60"/>
                  </a:lnTo>
                  <a:lnTo>
                    <a:pt x="24" y="42"/>
                  </a:lnTo>
                  <a:lnTo>
                    <a:pt x="24" y="66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60"/>
                  </a:lnTo>
                  <a:lnTo>
                    <a:pt x="30" y="24"/>
                  </a:lnTo>
                  <a:lnTo>
                    <a:pt x="30" y="42"/>
                  </a:lnTo>
                  <a:lnTo>
                    <a:pt x="36" y="72"/>
                  </a:lnTo>
                  <a:lnTo>
                    <a:pt x="36" y="6"/>
                  </a:lnTo>
                  <a:lnTo>
                    <a:pt x="36" y="36"/>
                  </a:lnTo>
                  <a:lnTo>
                    <a:pt x="42" y="48"/>
                  </a:lnTo>
                  <a:lnTo>
                    <a:pt x="42" y="84"/>
                  </a:lnTo>
                  <a:lnTo>
                    <a:pt x="42" y="6"/>
                  </a:lnTo>
                  <a:lnTo>
                    <a:pt x="42" y="48"/>
                  </a:lnTo>
                  <a:lnTo>
                    <a:pt x="48" y="72"/>
                  </a:lnTo>
                  <a:lnTo>
                    <a:pt x="48" y="18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60" y="48"/>
                  </a:lnTo>
                  <a:lnTo>
                    <a:pt x="60" y="78"/>
                  </a:lnTo>
                  <a:lnTo>
                    <a:pt x="60" y="12"/>
                  </a:lnTo>
                  <a:lnTo>
                    <a:pt x="60" y="60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72"/>
                  </a:lnTo>
                  <a:lnTo>
                    <a:pt x="72" y="24"/>
                  </a:lnTo>
                  <a:lnTo>
                    <a:pt x="72" y="48"/>
                  </a:lnTo>
                  <a:lnTo>
                    <a:pt x="78" y="30"/>
                  </a:lnTo>
                  <a:lnTo>
                    <a:pt x="78" y="72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90" y="18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6" y="48"/>
                  </a:lnTo>
                  <a:lnTo>
                    <a:pt x="96" y="66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2" y="30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24"/>
                  </a:lnTo>
                  <a:lnTo>
                    <a:pt x="108" y="48"/>
                  </a:lnTo>
                  <a:lnTo>
                    <a:pt x="114" y="54"/>
                  </a:lnTo>
                  <a:lnTo>
                    <a:pt x="114" y="66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20" y="36"/>
                  </a:lnTo>
                  <a:lnTo>
                    <a:pt x="120" y="60"/>
                  </a:lnTo>
                  <a:lnTo>
                    <a:pt x="126" y="36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36"/>
                  </a:lnTo>
                  <a:lnTo>
                    <a:pt x="132" y="48"/>
                  </a:lnTo>
                  <a:lnTo>
                    <a:pt x="132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8" y="54"/>
                  </a:lnTo>
                  <a:lnTo>
                    <a:pt x="138" y="66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44" y="42"/>
                  </a:lnTo>
                  <a:lnTo>
                    <a:pt x="144" y="78"/>
                  </a:lnTo>
                  <a:lnTo>
                    <a:pt x="144" y="0"/>
                  </a:lnTo>
                  <a:lnTo>
                    <a:pt x="144" y="54"/>
                  </a:lnTo>
                  <a:lnTo>
                    <a:pt x="150" y="42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36"/>
                  </a:lnTo>
                  <a:lnTo>
                    <a:pt x="156" y="66"/>
                  </a:lnTo>
                  <a:lnTo>
                    <a:pt x="156" y="24"/>
                  </a:lnTo>
                  <a:lnTo>
                    <a:pt x="162" y="48"/>
                  </a:lnTo>
                  <a:lnTo>
                    <a:pt x="162" y="66"/>
                  </a:lnTo>
                  <a:lnTo>
                    <a:pt x="162" y="30"/>
                  </a:lnTo>
                  <a:lnTo>
                    <a:pt x="162" y="48"/>
                  </a:lnTo>
                  <a:lnTo>
                    <a:pt x="168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60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80" y="54"/>
                  </a:lnTo>
                  <a:lnTo>
                    <a:pt x="180" y="60"/>
                  </a:lnTo>
                  <a:lnTo>
                    <a:pt x="180" y="36"/>
                  </a:lnTo>
                  <a:lnTo>
                    <a:pt x="180" y="48"/>
                  </a:lnTo>
                  <a:lnTo>
                    <a:pt x="186" y="42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54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8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204" y="18"/>
                  </a:lnTo>
                  <a:lnTo>
                    <a:pt x="204" y="6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0"/>
            <p:cNvSpPr>
              <a:spLocks/>
            </p:cNvSpPr>
            <p:nvPr/>
          </p:nvSpPr>
          <p:spPr bwMode="auto">
            <a:xfrm>
              <a:off x="4829175" y="1590675"/>
              <a:ext cx="342900" cy="123825"/>
            </a:xfrm>
            <a:custGeom>
              <a:avLst/>
              <a:gdLst>
                <a:gd name="T0" fmla="*/ 6 w 216"/>
                <a:gd name="T1" fmla="*/ 54 h 78"/>
                <a:gd name="T2" fmla="*/ 12 w 216"/>
                <a:gd name="T3" fmla="*/ 42 h 78"/>
                <a:gd name="T4" fmla="*/ 18 w 216"/>
                <a:gd name="T5" fmla="*/ 78 h 78"/>
                <a:gd name="T6" fmla="*/ 24 w 216"/>
                <a:gd name="T7" fmla="*/ 30 h 78"/>
                <a:gd name="T8" fmla="*/ 24 w 216"/>
                <a:gd name="T9" fmla="*/ 48 h 78"/>
                <a:gd name="T10" fmla="*/ 30 w 216"/>
                <a:gd name="T11" fmla="*/ 24 h 78"/>
                <a:gd name="T12" fmla="*/ 36 w 216"/>
                <a:gd name="T13" fmla="*/ 48 h 78"/>
                <a:gd name="T14" fmla="*/ 42 w 216"/>
                <a:gd name="T15" fmla="*/ 36 h 78"/>
                <a:gd name="T16" fmla="*/ 42 w 216"/>
                <a:gd name="T17" fmla="*/ 42 h 78"/>
                <a:gd name="T18" fmla="*/ 48 w 216"/>
                <a:gd name="T19" fmla="*/ 30 h 78"/>
                <a:gd name="T20" fmla="*/ 54 w 216"/>
                <a:gd name="T21" fmla="*/ 30 h 78"/>
                <a:gd name="T22" fmla="*/ 60 w 216"/>
                <a:gd name="T23" fmla="*/ 60 h 78"/>
                <a:gd name="T24" fmla="*/ 66 w 216"/>
                <a:gd name="T25" fmla="*/ 30 h 78"/>
                <a:gd name="T26" fmla="*/ 72 w 216"/>
                <a:gd name="T27" fmla="*/ 30 h 78"/>
                <a:gd name="T28" fmla="*/ 72 w 216"/>
                <a:gd name="T29" fmla="*/ 36 h 78"/>
                <a:gd name="T30" fmla="*/ 78 w 216"/>
                <a:gd name="T31" fmla="*/ 18 h 78"/>
                <a:gd name="T32" fmla="*/ 84 w 216"/>
                <a:gd name="T33" fmla="*/ 54 h 78"/>
                <a:gd name="T34" fmla="*/ 90 w 216"/>
                <a:gd name="T35" fmla="*/ 48 h 78"/>
                <a:gd name="T36" fmla="*/ 90 w 216"/>
                <a:gd name="T37" fmla="*/ 42 h 78"/>
                <a:gd name="T38" fmla="*/ 96 w 216"/>
                <a:gd name="T39" fmla="*/ 54 h 78"/>
                <a:gd name="T40" fmla="*/ 102 w 216"/>
                <a:gd name="T41" fmla="*/ 36 h 78"/>
                <a:gd name="T42" fmla="*/ 108 w 216"/>
                <a:gd name="T43" fmla="*/ 24 h 78"/>
                <a:gd name="T44" fmla="*/ 114 w 216"/>
                <a:gd name="T45" fmla="*/ 42 h 78"/>
                <a:gd name="T46" fmla="*/ 120 w 216"/>
                <a:gd name="T47" fmla="*/ 60 h 78"/>
                <a:gd name="T48" fmla="*/ 126 w 216"/>
                <a:gd name="T49" fmla="*/ 12 h 78"/>
                <a:gd name="T50" fmla="*/ 132 w 216"/>
                <a:gd name="T51" fmla="*/ 60 h 78"/>
                <a:gd name="T52" fmla="*/ 138 w 216"/>
                <a:gd name="T53" fmla="*/ 30 h 78"/>
                <a:gd name="T54" fmla="*/ 144 w 216"/>
                <a:gd name="T55" fmla="*/ 42 h 78"/>
                <a:gd name="T56" fmla="*/ 144 w 216"/>
                <a:gd name="T57" fmla="*/ 48 h 78"/>
                <a:gd name="T58" fmla="*/ 150 w 216"/>
                <a:gd name="T59" fmla="*/ 24 h 78"/>
                <a:gd name="T60" fmla="*/ 156 w 216"/>
                <a:gd name="T61" fmla="*/ 60 h 78"/>
                <a:gd name="T62" fmla="*/ 162 w 216"/>
                <a:gd name="T63" fmla="*/ 12 h 78"/>
                <a:gd name="T64" fmla="*/ 168 w 216"/>
                <a:gd name="T65" fmla="*/ 48 h 78"/>
                <a:gd name="T66" fmla="*/ 168 w 216"/>
                <a:gd name="T67" fmla="*/ 24 h 78"/>
                <a:gd name="T68" fmla="*/ 174 w 216"/>
                <a:gd name="T69" fmla="*/ 42 h 78"/>
                <a:gd name="T70" fmla="*/ 180 w 216"/>
                <a:gd name="T71" fmla="*/ 30 h 78"/>
                <a:gd name="T72" fmla="*/ 186 w 216"/>
                <a:gd name="T73" fmla="*/ 24 h 78"/>
                <a:gd name="T74" fmla="*/ 192 w 216"/>
                <a:gd name="T75" fmla="*/ 54 h 78"/>
                <a:gd name="T76" fmla="*/ 198 w 216"/>
                <a:gd name="T77" fmla="*/ 36 h 78"/>
                <a:gd name="T78" fmla="*/ 198 w 216"/>
                <a:gd name="T79" fmla="*/ 36 h 78"/>
                <a:gd name="T80" fmla="*/ 204 w 216"/>
                <a:gd name="T81" fmla="*/ 48 h 78"/>
                <a:gd name="T82" fmla="*/ 210 w 216"/>
                <a:gd name="T83" fmla="*/ 2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78">
                  <a:moveTo>
                    <a:pt x="0" y="54"/>
                  </a:moveTo>
                  <a:lnTo>
                    <a:pt x="6" y="48"/>
                  </a:lnTo>
                  <a:lnTo>
                    <a:pt x="6" y="54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60"/>
                  </a:lnTo>
                  <a:lnTo>
                    <a:pt x="12" y="6"/>
                  </a:lnTo>
                  <a:lnTo>
                    <a:pt x="18" y="78"/>
                  </a:lnTo>
                  <a:lnTo>
                    <a:pt x="18" y="72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72"/>
                  </a:lnTo>
                  <a:lnTo>
                    <a:pt x="24" y="6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4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30"/>
                  </a:lnTo>
                  <a:lnTo>
                    <a:pt x="36" y="48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24"/>
                  </a:lnTo>
                  <a:lnTo>
                    <a:pt x="42" y="42"/>
                  </a:lnTo>
                  <a:lnTo>
                    <a:pt x="48" y="36"/>
                  </a:lnTo>
                  <a:lnTo>
                    <a:pt x="48" y="48"/>
                  </a:lnTo>
                  <a:lnTo>
                    <a:pt x="48" y="3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60"/>
                  </a:lnTo>
                  <a:lnTo>
                    <a:pt x="60" y="18"/>
                  </a:lnTo>
                  <a:lnTo>
                    <a:pt x="60" y="48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66" y="18"/>
                  </a:lnTo>
                  <a:lnTo>
                    <a:pt x="72" y="30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18"/>
                  </a:lnTo>
                  <a:lnTo>
                    <a:pt x="78" y="36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84" y="18"/>
                  </a:lnTo>
                  <a:lnTo>
                    <a:pt x="84" y="36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66"/>
                  </a:lnTo>
                  <a:lnTo>
                    <a:pt x="96" y="12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2" y="24"/>
                  </a:lnTo>
                  <a:lnTo>
                    <a:pt x="102" y="36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8" y="24"/>
                  </a:lnTo>
                  <a:lnTo>
                    <a:pt x="114" y="54"/>
                  </a:lnTo>
                  <a:lnTo>
                    <a:pt x="114" y="18"/>
                  </a:lnTo>
                  <a:lnTo>
                    <a:pt x="114" y="42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20" y="60"/>
                  </a:lnTo>
                  <a:lnTo>
                    <a:pt x="126" y="48"/>
                  </a:lnTo>
                  <a:lnTo>
                    <a:pt x="126" y="66"/>
                  </a:lnTo>
                  <a:lnTo>
                    <a:pt x="126" y="12"/>
                  </a:lnTo>
                  <a:lnTo>
                    <a:pt x="126" y="48"/>
                  </a:lnTo>
                  <a:lnTo>
                    <a:pt x="132" y="24"/>
                  </a:lnTo>
                  <a:lnTo>
                    <a:pt x="132" y="60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30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12"/>
                  </a:lnTo>
                  <a:lnTo>
                    <a:pt x="144" y="48"/>
                  </a:lnTo>
                  <a:lnTo>
                    <a:pt x="150" y="30"/>
                  </a:lnTo>
                  <a:lnTo>
                    <a:pt x="150" y="54"/>
                  </a:lnTo>
                  <a:lnTo>
                    <a:pt x="150" y="24"/>
                  </a:lnTo>
                  <a:lnTo>
                    <a:pt x="150" y="30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24"/>
                  </a:lnTo>
                  <a:lnTo>
                    <a:pt x="156" y="48"/>
                  </a:lnTo>
                  <a:lnTo>
                    <a:pt x="162" y="12"/>
                  </a:lnTo>
                  <a:lnTo>
                    <a:pt x="162" y="60"/>
                  </a:lnTo>
                  <a:lnTo>
                    <a:pt x="162" y="42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12"/>
                  </a:lnTo>
                  <a:lnTo>
                    <a:pt x="168" y="24"/>
                  </a:lnTo>
                  <a:lnTo>
                    <a:pt x="174" y="66"/>
                  </a:lnTo>
                  <a:lnTo>
                    <a:pt x="174" y="18"/>
                  </a:lnTo>
                  <a:lnTo>
                    <a:pt x="174" y="42"/>
                  </a:lnTo>
                  <a:lnTo>
                    <a:pt x="180" y="30"/>
                  </a:lnTo>
                  <a:lnTo>
                    <a:pt x="180" y="54"/>
                  </a:lnTo>
                  <a:lnTo>
                    <a:pt x="180" y="30"/>
                  </a:lnTo>
                  <a:lnTo>
                    <a:pt x="180" y="36"/>
                  </a:lnTo>
                  <a:lnTo>
                    <a:pt x="186" y="48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54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98" y="36"/>
                  </a:lnTo>
                  <a:lnTo>
                    <a:pt x="198" y="7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0"/>
                  </a:lnTo>
                  <a:lnTo>
                    <a:pt x="204" y="66"/>
                  </a:lnTo>
                  <a:lnTo>
                    <a:pt x="204" y="48"/>
                  </a:lnTo>
                  <a:lnTo>
                    <a:pt x="210" y="30"/>
                  </a:lnTo>
                  <a:lnTo>
                    <a:pt x="210" y="54"/>
                  </a:lnTo>
                  <a:lnTo>
                    <a:pt x="210" y="24"/>
                  </a:lnTo>
                  <a:lnTo>
                    <a:pt x="210" y="36"/>
                  </a:lnTo>
                  <a:lnTo>
                    <a:pt x="216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1"/>
            <p:cNvSpPr>
              <a:spLocks/>
            </p:cNvSpPr>
            <p:nvPr/>
          </p:nvSpPr>
          <p:spPr bwMode="auto">
            <a:xfrm>
              <a:off x="5172075" y="1590675"/>
              <a:ext cx="314325" cy="133350"/>
            </a:xfrm>
            <a:custGeom>
              <a:avLst/>
              <a:gdLst>
                <a:gd name="T0" fmla="*/ 0 w 198"/>
                <a:gd name="T1" fmla="*/ 12 h 84"/>
                <a:gd name="T2" fmla="*/ 6 w 198"/>
                <a:gd name="T3" fmla="*/ 18 h 84"/>
                <a:gd name="T4" fmla="*/ 12 w 198"/>
                <a:gd name="T5" fmla="*/ 54 h 84"/>
                <a:gd name="T6" fmla="*/ 18 w 198"/>
                <a:gd name="T7" fmla="*/ 42 h 84"/>
                <a:gd name="T8" fmla="*/ 18 w 198"/>
                <a:gd name="T9" fmla="*/ 30 h 84"/>
                <a:gd name="T10" fmla="*/ 24 w 198"/>
                <a:gd name="T11" fmla="*/ 24 h 84"/>
                <a:gd name="T12" fmla="*/ 30 w 198"/>
                <a:gd name="T13" fmla="*/ 54 h 84"/>
                <a:gd name="T14" fmla="*/ 36 w 198"/>
                <a:gd name="T15" fmla="*/ 54 h 84"/>
                <a:gd name="T16" fmla="*/ 42 w 198"/>
                <a:gd name="T17" fmla="*/ 36 h 84"/>
                <a:gd name="T18" fmla="*/ 42 w 198"/>
                <a:gd name="T19" fmla="*/ 54 h 84"/>
                <a:gd name="T20" fmla="*/ 48 w 198"/>
                <a:gd name="T21" fmla="*/ 12 h 84"/>
                <a:gd name="T22" fmla="*/ 54 w 198"/>
                <a:gd name="T23" fmla="*/ 54 h 84"/>
                <a:gd name="T24" fmla="*/ 60 w 198"/>
                <a:gd name="T25" fmla="*/ 24 h 84"/>
                <a:gd name="T26" fmla="*/ 60 w 198"/>
                <a:gd name="T27" fmla="*/ 42 h 84"/>
                <a:gd name="T28" fmla="*/ 66 w 198"/>
                <a:gd name="T29" fmla="*/ 0 h 84"/>
                <a:gd name="T30" fmla="*/ 72 w 198"/>
                <a:gd name="T31" fmla="*/ 60 h 84"/>
                <a:gd name="T32" fmla="*/ 78 w 198"/>
                <a:gd name="T33" fmla="*/ 48 h 84"/>
                <a:gd name="T34" fmla="*/ 78 w 198"/>
                <a:gd name="T35" fmla="*/ 42 h 84"/>
                <a:gd name="T36" fmla="*/ 84 w 198"/>
                <a:gd name="T37" fmla="*/ 18 h 84"/>
                <a:gd name="T38" fmla="*/ 90 w 198"/>
                <a:gd name="T39" fmla="*/ 66 h 84"/>
                <a:gd name="T40" fmla="*/ 96 w 198"/>
                <a:gd name="T41" fmla="*/ 48 h 84"/>
                <a:gd name="T42" fmla="*/ 96 w 198"/>
                <a:gd name="T43" fmla="*/ 30 h 84"/>
                <a:gd name="T44" fmla="*/ 102 w 198"/>
                <a:gd name="T45" fmla="*/ 72 h 84"/>
                <a:gd name="T46" fmla="*/ 108 w 198"/>
                <a:gd name="T47" fmla="*/ 30 h 84"/>
                <a:gd name="T48" fmla="*/ 114 w 198"/>
                <a:gd name="T49" fmla="*/ 24 h 84"/>
                <a:gd name="T50" fmla="*/ 120 w 198"/>
                <a:gd name="T51" fmla="*/ 48 h 84"/>
                <a:gd name="T52" fmla="*/ 126 w 198"/>
                <a:gd name="T53" fmla="*/ 42 h 84"/>
                <a:gd name="T54" fmla="*/ 132 w 198"/>
                <a:gd name="T55" fmla="*/ 42 h 84"/>
                <a:gd name="T56" fmla="*/ 132 w 198"/>
                <a:gd name="T57" fmla="*/ 54 h 84"/>
                <a:gd name="T58" fmla="*/ 138 w 198"/>
                <a:gd name="T59" fmla="*/ 84 h 84"/>
                <a:gd name="T60" fmla="*/ 144 w 198"/>
                <a:gd name="T61" fmla="*/ 6 h 84"/>
                <a:gd name="T62" fmla="*/ 150 w 198"/>
                <a:gd name="T63" fmla="*/ 54 h 84"/>
                <a:gd name="T64" fmla="*/ 156 w 198"/>
                <a:gd name="T65" fmla="*/ 48 h 84"/>
                <a:gd name="T66" fmla="*/ 162 w 198"/>
                <a:gd name="T67" fmla="*/ 48 h 84"/>
                <a:gd name="T68" fmla="*/ 162 w 198"/>
                <a:gd name="T69" fmla="*/ 36 h 84"/>
                <a:gd name="T70" fmla="*/ 168 w 198"/>
                <a:gd name="T71" fmla="*/ 36 h 84"/>
                <a:gd name="T72" fmla="*/ 174 w 198"/>
                <a:gd name="T73" fmla="*/ 30 h 84"/>
                <a:gd name="T74" fmla="*/ 180 w 198"/>
                <a:gd name="T75" fmla="*/ 60 h 84"/>
                <a:gd name="T76" fmla="*/ 186 w 198"/>
                <a:gd name="T77" fmla="*/ 42 h 84"/>
                <a:gd name="T78" fmla="*/ 186 w 198"/>
                <a:gd name="T79" fmla="*/ 36 h 84"/>
                <a:gd name="T80" fmla="*/ 192 w 198"/>
                <a:gd name="T81" fmla="*/ 30 h 84"/>
                <a:gd name="T82" fmla="*/ 198 w 198"/>
                <a:gd name="T83" fmla="*/ 6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84">
                  <a:moveTo>
                    <a:pt x="0" y="42"/>
                  </a:moveTo>
                  <a:lnTo>
                    <a:pt x="0" y="60"/>
                  </a:lnTo>
                  <a:lnTo>
                    <a:pt x="0" y="12"/>
                  </a:lnTo>
                  <a:lnTo>
                    <a:pt x="6" y="54"/>
                  </a:lnTo>
                  <a:lnTo>
                    <a:pt x="6" y="60"/>
                  </a:lnTo>
                  <a:lnTo>
                    <a:pt x="6" y="18"/>
                  </a:lnTo>
                  <a:lnTo>
                    <a:pt x="6" y="36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12" y="1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24" y="24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0" y="54"/>
                  </a:lnTo>
                  <a:lnTo>
                    <a:pt x="30" y="24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42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12"/>
                  </a:lnTo>
                  <a:lnTo>
                    <a:pt x="48" y="54"/>
                  </a:lnTo>
                  <a:lnTo>
                    <a:pt x="54" y="36"/>
                  </a:lnTo>
                  <a:lnTo>
                    <a:pt x="54" y="54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0" y="12"/>
                  </a:lnTo>
                  <a:lnTo>
                    <a:pt x="60" y="42"/>
                  </a:lnTo>
                  <a:lnTo>
                    <a:pt x="66" y="30"/>
                  </a:lnTo>
                  <a:lnTo>
                    <a:pt x="66" y="72"/>
                  </a:lnTo>
                  <a:lnTo>
                    <a:pt x="66" y="0"/>
                  </a:lnTo>
                  <a:lnTo>
                    <a:pt x="66" y="48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18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0" y="66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60"/>
                  </a:lnTo>
                  <a:lnTo>
                    <a:pt x="96" y="18"/>
                  </a:lnTo>
                  <a:lnTo>
                    <a:pt x="96" y="30"/>
                  </a:lnTo>
                  <a:lnTo>
                    <a:pt x="102" y="54"/>
                  </a:lnTo>
                  <a:lnTo>
                    <a:pt x="102" y="6"/>
                  </a:lnTo>
                  <a:lnTo>
                    <a:pt x="102" y="72"/>
                  </a:lnTo>
                  <a:lnTo>
                    <a:pt x="108" y="12"/>
                  </a:lnTo>
                  <a:lnTo>
                    <a:pt x="108" y="60"/>
                  </a:lnTo>
                  <a:lnTo>
                    <a:pt x="108" y="30"/>
                  </a:lnTo>
                  <a:lnTo>
                    <a:pt x="114" y="36"/>
                  </a:lnTo>
                  <a:lnTo>
                    <a:pt x="114" y="54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42"/>
                  </a:lnTo>
                  <a:lnTo>
                    <a:pt x="120" y="48"/>
                  </a:lnTo>
                  <a:lnTo>
                    <a:pt x="120" y="30"/>
                  </a:lnTo>
                  <a:lnTo>
                    <a:pt x="120" y="36"/>
                  </a:lnTo>
                  <a:lnTo>
                    <a:pt x="126" y="42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2" y="12"/>
                  </a:lnTo>
                  <a:lnTo>
                    <a:pt x="132" y="54"/>
                  </a:lnTo>
                  <a:lnTo>
                    <a:pt x="138" y="36"/>
                  </a:lnTo>
                  <a:lnTo>
                    <a:pt x="138" y="6"/>
                  </a:lnTo>
                  <a:lnTo>
                    <a:pt x="138" y="84"/>
                  </a:lnTo>
                  <a:lnTo>
                    <a:pt x="144" y="30"/>
                  </a:lnTo>
                  <a:lnTo>
                    <a:pt x="144" y="54"/>
                  </a:lnTo>
                  <a:lnTo>
                    <a:pt x="144" y="6"/>
                  </a:lnTo>
                  <a:lnTo>
                    <a:pt x="144" y="42"/>
                  </a:lnTo>
                  <a:lnTo>
                    <a:pt x="150" y="24"/>
                  </a:lnTo>
                  <a:lnTo>
                    <a:pt x="150" y="54"/>
                  </a:lnTo>
                  <a:lnTo>
                    <a:pt x="150" y="4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56" y="24"/>
                  </a:lnTo>
                  <a:lnTo>
                    <a:pt x="156" y="30"/>
                  </a:lnTo>
                  <a:lnTo>
                    <a:pt x="162" y="48"/>
                  </a:lnTo>
                  <a:lnTo>
                    <a:pt x="162" y="54"/>
                  </a:lnTo>
                  <a:lnTo>
                    <a:pt x="162" y="24"/>
                  </a:lnTo>
                  <a:lnTo>
                    <a:pt x="162" y="36"/>
                  </a:lnTo>
                  <a:lnTo>
                    <a:pt x="168" y="18"/>
                  </a:lnTo>
                  <a:lnTo>
                    <a:pt x="168" y="66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4" y="30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0"/>
                  </a:lnTo>
                  <a:lnTo>
                    <a:pt x="180" y="18"/>
                  </a:lnTo>
                  <a:lnTo>
                    <a:pt x="180" y="4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86" y="24"/>
                  </a:lnTo>
                  <a:lnTo>
                    <a:pt x="186" y="36"/>
                  </a:lnTo>
                  <a:lnTo>
                    <a:pt x="192" y="42"/>
                  </a:lnTo>
                  <a:lnTo>
                    <a:pt x="192" y="48"/>
                  </a:lnTo>
                  <a:lnTo>
                    <a:pt x="192" y="30"/>
                  </a:lnTo>
                  <a:lnTo>
                    <a:pt x="192" y="42"/>
                  </a:lnTo>
                  <a:lnTo>
                    <a:pt x="198" y="36"/>
                  </a:lnTo>
                  <a:lnTo>
                    <a:pt x="198" y="60"/>
                  </a:lnTo>
                  <a:lnTo>
                    <a:pt x="198" y="18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2"/>
            <p:cNvSpPr>
              <a:spLocks/>
            </p:cNvSpPr>
            <p:nvPr/>
          </p:nvSpPr>
          <p:spPr bwMode="auto">
            <a:xfrm>
              <a:off x="5486400" y="1543050"/>
              <a:ext cx="333375" cy="209550"/>
            </a:xfrm>
            <a:custGeom>
              <a:avLst/>
              <a:gdLst>
                <a:gd name="T0" fmla="*/ 6 w 210"/>
                <a:gd name="T1" fmla="*/ 48 h 132"/>
                <a:gd name="T2" fmla="*/ 12 w 210"/>
                <a:gd name="T3" fmla="*/ 102 h 132"/>
                <a:gd name="T4" fmla="*/ 18 w 210"/>
                <a:gd name="T5" fmla="*/ 78 h 132"/>
                <a:gd name="T6" fmla="*/ 18 w 210"/>
                <a:gd name="T7" fmla="*/ 78 h 132"/>
                <a:gd name="T8" fmla="*/ 24 w 210"/>
                <a:gd name="T9" fmla="*/ 54 h 132"/>
                <a:gd name="T10" fmla="*/ 30 w 210"/>
                <a:gd name="T11" fmla="*/ 48 h 132"/>
                <a:gd name="T12" fmla="*/ 36 w 210"/>
                <a:gd name="T13" fmla="*/ 84 h 132"/>
                <a:gd name="T14" fmla="*/ 42 w 210"/>
                <a:gd name="T15" fmla="*/ 60 h 132"/>
                <a:gd name="T16" fmla="*/ 48 w 210"/>
                <a:gd name="T17" fmla="*/ 66 h 132"/>
                <a:gd name="T18" fmla="*/ 48 w 210"/>
                <a:gd name="T19" fmla="*/ 66 h 132"/>
                <a:gd name="T20" fmla="*/ 54 w 210"/>
                <a:gd name="T21" fmla="*/ 72 h 132"/>
                <a:gd name="T22" fmla="*/ 60 w 210"/>
                <a:gd name="T23" fmla="*/ 78 h 132"/>
                <a:gd name="T24" fmla="*/ 66 w 210"/>
                <a:gd name="T25" fmla="*/ 60 h 132"/>
                <a:gd name="T26" fmla="*/ 72 w 210"/>
                <a:gd name="T27" fmla="*/ 78 h 132"/>
                <a:gd name="T28" fmla="*/ 78 w 210"/>
                <a:gd name="T29" fmla="*/ 78 h 132"/>
                <a:gd name="T30" fmla="*/ 84 w 210"/>
                <a:gd name="T31" fmla="*/ 84 h 132"/>
                <a:gd name="T32" fmla="*/ 84 w 210"/>
                <a:gd name="T33" fmla="*/ 72 h 132"/>
                <a:gd name="T34" fmla="*/ 90 w 210"/>
                <a:gd name="T35" fmla="*/ 12 h 132"/>
                <a:gd name="T36" fmla="*/ 96 w 210"/>
                <a:gd name="T37" fmla="*/ 90 h 132"/>
                <a:gd name="T38" fmla="*/ 102 w 210"/>
                <a:gd name="T39" fmla="*/ 60 h 132"/>
                <a:gd name="T40" fmla="*/ 102 w 210"/>
                <a:gd name="T41" fmla="*/ 78 h 132"/>
                <a:gd name="T42" fmla="*/ 108 w 210"/>
                <a:gd name="T43" fmla="*/ 54 h 132"/>
                <a:gd name="T44" fmla="*/ 114 w 210"/>
                <a:gd name="T45" fmla="*/ 84 h 132"/>
                <a:gd name="T46" fmla="*/ 120 w 210"/>
                <a:gd name="T47" fmla="*/ 132 h 132"/>
                <a:gd name="T48" fmla="*/ 126 w 210"/>
                <a:gd name="T49" fmla="*/ 78 h 132"/>
                <a:gd name="T50" fmla="*/ 126 w 210"/>
                <a:gd name="T51" fmla="*/ 78 h 132"/>
                <a:gd name="T52" fmla="*/ 132 w 210"/>
                <a:gd name="T53" fmla="*/ 36 h 132"/>
                <a:gd name="T54" fmla="*/ 138 w 210"/>
                <a:gd name="T55" fmla="*/ 84 h 132"/>
                <a:gd name="T56" fmla="*/ 144 w 210"/>
                <a:gd name="T57" fmla="*/ 66 h 132"/>
                <a:gd name="T58" fmla="*/ 150 w 210"/>
                <a:gd name="T59" fmla="*/ 36 h 132"/>
                <a:gd name="T60" fmla="*/ 150 w 210"/>
                <a:gd name="T61" fmla="*/ 60 h 132"/>
                <a:gd name="T62" fmla="*/ 156 w 210"/>
                <a:gd name="T63" fmla="*/ 48 h 132"/>
                <a:gd name="T64" fmla="*/ 162 w 210"/>
                <a:gd name="T65" fmla="*/ 102 h 132"/>
                <a:gd name="T66" fmla="*/ 168 w 210"/>
                <a:gd name="T67" fmla="*/ 84 h 132"/>
                <a:gd name="T68" fmla="*/ 168 w 210"/>
                <a:gd name="T69" fmla="*/ 72 h 132"/>
                <a:gd name="T70" fmla="*/ 174 w 210"/>
                <a:gd name="T71" fmla="*/ 54 h 132"/>
                <a:gd name="T72" fmla="*/ 180 w 210"/>
                <a:gd name="T73" fmla="*/ 102 h 132"/>
                <a:gd name="T74" fmla="*/ 186 w 210"/>
                <a:gd name="T75" fmla="*/ 60 h 132"/>
                <a:gd name="T76" fmla="*/ 186 w 210"/>
                <a:gd name="T77" fmla="*/ 60 h 132"/>
                <a:gd name="T78" fmla="*/ 192 w 210"/>
                <a:gd name="T79" fmla="*/ 24 h 132"/>
                <a:gd name="T80" fmla="*/ 198 w 210"/>
                <a:gd name="T81" fmla="*/ 24 h 132"/>
                <a:gd name="T82" fmla="*/ 204 w 210"/>
                <a:gd name="T83" fmla="*/ 7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32">
                  <a:moveTo>
                    <a:pt x="0" y="72"/>
                  </a:moveTo>
                  <a:lnTo>
                    <a:pt x="6" y="60"/>
                  </a:lnTo>
                  <a:lnTo>
                    <a:pt x="6" y="48"/>
                  </a:lnTo>
                  <a:lnTo>
                    <a:pt x="6" y="10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3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114"/>
                  </a:lnTo>
                  <a:lnTo>
                    <a:pt x="18" y="24"/>
                  </a:lnTo>
                  <a:lnTo>
                    <a:pt x="18" y="78"/>
                  </a:lnTo>
                  <a:lnTo>
                    <a:pt x="24" y="60"/>
                  </a:lnTo>
                  <a:lnTo>
                    <a:pt x="24" y="84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30" y="84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78"/>
                  </a:lnTo>
                  <a:lnTo>
                    <a:pt x="36" y="84"/>
                  </a:lnTo>
                  <a:lnTo>
                    <a:pt x="36" y="54"/>
                  </a:lnTo>
                  <a:lnTo>
                    <a:pt x="36" y="66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78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90"/>
                  </a:lnTo>
                  <a:lnTo>
                    <a:pt x="54" y="48"/>
                  </a:lnTo>
                  <a:lnTo>
                    <a:pt x="54" y="72"/>
                  </a:lnTo>
                  <a:lnTo>
                    <a:pt x="60" y="5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66" y="72"/>
                  </a:lnTo>
                  <a:lnTo>
                    <a:pt x="66" y="78"/>
                  </a:lnTo>
                  <a:lnTo>
                    <a:pt x="66" y="60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2" y="78"/>
                  </a:lnTo>
                  <a:lnTo>
                    <a:pt x="72" y="66"/>
                  </a:lnTo>
                  <a:lnTo>
                    <a:pt x="78" y="72"/>
                  </a:lnTo>
                  <a:lnTo>
                    <a:pt x="78" y="78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84" y="84"/>
                  </a:lnTo>
                  <a:lnTo>
                    <a:pt x="84" y="90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90" y="78"/>
                  </a:lnTo>
                  <a:lnTo>
                    <a:pt x="90" y="132"/>
                  </a:lnTo>
                  <a:lnTo>
                    <a:pt x="90" y="12"/>
                  </a:lnTo>
                  <a:lnTo>
                    <a:pt x="90" y="84"/>
                  </a:lnTo>
                  <a:lnTo>
                    <a:pt x="96" y="54"/>
                  </a:lnTo>
                  <a:lnTo>
                    <a:pt x="96" y="90"/>
                  </a:lnTo>
                  <a:lnTo>
                    <a:pt x="96" y="48"/>
                  </a:lnTo>
                  <a:lnTo>
                    <a:pt x="96" y="72"/>
                  </a:lnTo>
                  <a:lnTo>
                    <a:pt x="102" y="60"/>
                  </a:lnTo>
                  <a:lnTo>
                    <a:pt x="102" y="90"/>
                  </a:lnTo>
                  <a:lnTo>
                    <a:pt x="102" y="54"/>
                  </a:lnTo>
                  <a:lnTo>
                    <a:pt x="102" y="78"/>
                  </a:lnTo>
                  <a:lnTo>
                    <a:pt x="108" y="78"/>
                  </a:lnTo>
                  <a:lnTo>
                    <a:pt x="108" y="8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84"/>
                  </a:lnTo>
                  <a:lnTo>
                    <a:pt x="114" y="60"/>
                  </a:lnTo>
                  <a:lnTo>
                    <a:pt x="120" y="90"/>
                  </a:lnTo>
                  <a:lnTo>
                    <a:pt x="120" y="132"/>
                  </a:lnTo>
                  <a:lnTo>
                    <a:pt x="120" y="0"/>
                  </a:lnTo>
                  <a:lnTo>
                    <a:pt x="120" y="60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6" y="54"/>
                  </a:lnTo>
                  <a:lnTo>
                    <a:pt x="126" y="78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2" y="36"/>
                  </a:lnTo>
                  <a:lnTo>
                    <a:pt x="132" y="72"/>
                  </a:lnTo>
                  <a:lnTo>
                    <a:pt x="138" y="78"/>
                  </a:lnTo>
                  <a:lnTo>
                    <a:pt x="138" y="84"/>
                  </a:lnTo>
                  <a:lnTo>
                    <a:pt x="138" y="54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48"/>
                  </a:lnTo>
                  <a:lnTo>
                    <a:pt x="150" y="36"/>
                  </a:lnTo>
                  <a:lnTo>
                    <a:pt x="150" y="114"/>
                  </a:lnTo>
                  <a:lnTo>
                    <a:pt x="150" y="24"/>
                  </a:lnTo>
                  <a:lnTo>
                    <a:pt x="150" y="60"/>
                  </a:lnTo>
                  <a:lnTo>
                    <a:pt x="156" y="78"/>
                  </a:lnTo>
                  <a:lnTo>
                    <a:pt x="156" y="84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62" y="60"/>
                  </a:lnTo>
                  <a:lnTo>
                    <a:pt x="162" y="102"/>
                  </a:lnTo>
                  <a:lnTo>
                    <a:pt x="162" y="30"/>
                  </a:lnTo>
                  <a:lnTo>
                    <a:pt x="162" y="54"/>
                  </a:lnTo>
                  <a:lnTo>
                    <a:pt x="168" y="84"/>
                  </a:lnTo>
                  <a:lnTo>
                    <a:pt x="168" y="90"/>
                  </a:lnTo>
                  <a:lnTo>
                    <a:pt x="168" y="48"/>
                  </a:lnTo>
                  <a:lnTo>
                    <a:pt x="168" y="72"/>
                  </a:lnTo>
                  <a:lnTo>
                    <a:pt x="174" y="60"/>
                  </a:lnTo>
                  <a:lnTo>
                    <a:pt x="174" y="84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80" y="66"/>
                  </a:lnTo>
                  <a:lnTo>
                    <a:pt x="180" y="102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92" y="96"/>
                  </a:lnTo>
                  <a:lnTo>
                    <a:pt x="192" y="24"/>
                  </a:lnTo>
                  <a:lnTo>
                    <a:pt x="192" y="72"/>
                  </a:lnTo>
                  <a:lnTo>
                    <a:pt x="198" y="114"/>
                  </a:lnTo>
                  <a:lnTo>
                    <a:pt x="198" y="24"/>
                  </a:lnTo>
                  <a:lnTo>
                    <a:pt x="198" y="54"/>
                  </a:lnTo>
                  <a:lnTo>
                    <a:pt x="204" y="60"/>
                  </a:lnTo>
                  <a:lnTo>
                    <a:pt x="204" y="78"/>
                  </a:lnTo>
                  <a:lnTo>
                    <a:pt x="204" y="66"/>
                  </a:lnTo>
                  <a:lnTo>
                    <a:pt x="210" y="7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3"/>
            <p:cNvSpPr>
              <a:spLocks/>
            </p:cNvSpPr>
            <p:nvPr/>
          </p:nvSpPr>
          <p:spPr bwMode="auto">
            <a:xfrm>
              <a:off x="5819775" y="1571625"/>
              <a:ext cx="333375" cy="171450"/>
            </a:xfrm>
            <a:custGeom>
              <a:avLst/>
              <a:gdLst>
                <a:gd name="T0" fmla="*/ 0 w 210"/>
                <a:gd name="T1" fmla="*/ 36 h 108"/>
                <a:gd name="T2" fmla="*/ 6 w 210"/>
                <a:gd name="T3" fmla="*/ 84 h 108"/>
                <a:gd name="T4" fmla="*/ 12 w 210"/>
                <a:gd name="T5" fmla="*/ 24 h 108"/>
                <a:gd name="T6" fmla="*/ 18 w 210"/>
                <a:gd name="T7" fmla="*/ 54 h 108"/>
                <a:gd name="T8" fmla="*/ 24 w 210"/>
                <a:gd name="T9" fmla="*/ 48 h 108"/>
                <a:gd name="T10" fmla="*/ 24 w 210"/>
                <a:gd name="T11" fmla="*/ 48 h 108"/>
                <a:gd name="T12" fmla="*/ 30 w 210"/>
                <a:gd name="T13" fmla="*/ 30 h 108"/>
                <a:gd name="T14" fmla="*/ 36 w 210"/>
                <a:gd name="T15" fmla="*/ 24 h 108"/>
                <a:gd name="T16" fmla="*/ 42 w 210"/>
                <a:gd name="T17" fmla="*/ 60 h 108"/>
                <a:gd name="T18" fmla="*/ 48 w 210"/>
                <a:gd name="T19" fmla="*/ 54 h 108"/>
                <a:gd name="T20" fmla="*/ 48 w 210"/>
                <a:gd name="T21" fmla="*/ 66 h 108"/>
                <a:gd name="T22" fmla="*/ 54 w 210"/>
                <a:gd name="T23" fmla="*/ 24 h 108"/>
                <a:gd name="T24" fmla="*/ 60 w 210"/>
                <a:gd name="T25" fmla="*/ 84 h 108"/>
                <a:gd name="T26" fmla="*/ 66 w 210"/>
                <a:gd name="T27" fmla="*/ 78 h 108"/>
                <a:gd name="T28" fmla="*/ 72 w 210"/>
                <a:gd name="T29" fmla="*/ 54 h 108"/>
                <a:gd name="T30" fmla="*/ 72 w 210"/>
                <a:gd name="T31" fmla="*/ 54 h 108"/>
                <a:gd name="T32" fmla="*/ 78 w 210"/>
                <a:gd name="T33" fmla="*/ 36 h 108"/>
                <a:gd name="T34" fmla="*/ 84 w 210"/>
                <a:gd name="T35" fmla="*/ 78 h 108"/>
                <a:gd name="T36" fmla="*/ 90 w 210"/>
                <a:gd name="T37" fmla="*/ 30 h 108"/>
                <a:gd name="T38" fmla="*/ 96 w 210"/>
                <a:gd name="T39" fmla="*/ 54 h 108"/>
                <a:gd name="T40" fmla="*/ 96 w 210"/>
                <a:gd name="T41" fmla="*/ 48 h 108"/>
                <a:gd name="T42" fmla="*/ 102 w 210"/>
                <a:gd name="T43" fmla="*/ 42 h 108"/>
                <a:gd name="T44" fmla="*/ 108 w 210"/>
                <a:gd name="T45" fmla="*/ 66 h 108"/>
                <a:gd name="T46" fmla="*/ 114 w 210"/>
                <a:gd name="T47" fmla="*/ 36 h 108"/>
                <a:gd name="T48" fmla="*/ 120 w 210"/>
                <a:gd name="T49" fmla="*/ 42 h 108"/>
                <a:gd name="T50" fmla="*/ 120 w 210"/>
                <a:gd name="T51" fmla="*/ 60 h 108"/>
                <a:gd name="T52" fmla="*/ 126 w 210"/>
                <a:gd name="T53" fmla="*/ 66 h 108"/>
                <a:gd name="T54" fmla="*/ 132 w 210"/>
                <a:gd name="T55" fmla="*/ 0 h 108"/>
                <a:gd name="T56" fmla="*/ 138 w 210"/>
                <a:gd name="T57" fmla="*/ 90 h 108"/>
                <a:gd name="T58" fmla="*/ 144 w 210"/>
                <a:gd name="T59" fmla="*/ 42 h 108"/>
                <a:gd name="T60" fmla="*/ 150 w 210"/>
                <a:gd name="T61" fmla="*/ 54 h 108"/>
                <a:gd name="T62" fmla="*/ 156 w 210"/>
                <a:gd name="T63" fmla="*/ 48 h 108"/>
                <a:gd name="T64" fmla="*/ 156 w 210"/>
                <a:gd name="T65" fmla="*/ 48 h 108"/>
                <a:gd name="T66" fmla="*/ 162 w 210"/>
                <a:gd name="T67" fmla="*/ 30 h 108"/>
                <a:gd name="T68" fmla="*/ 168 w 210"/>
                <a:gd name="T69" fmla="*/ 6 h 108"/>
                <a:gd name="T70" fmla="*/ 174 w 210"/>
                <a:gd name="T71" fmla="*/ 96 h 108"/>
                <a:gd name="T72" fmla="*/ 180 w 210"/>
                <a:gd name="T73" fmla="*/ 84 h 108"/>
                <a:gd name="T74" fmla="*/ 186 w 210"/>
                <a:gd name="T75" fmla="*/ 72 h 108"/>
                <a:gd name="T76" fmla="*/ 192 w 210"/>
                <a:gd name="T77" fmla="*/ 42 h 108"/>
                <a:gd name="T78" fmla="*/ 192 w 210"/>
                <a:gd name="T79" fmla="*/ 54 h 108"/>
                <a:gd name="T80" fmla="*/ 198 w 210"/>
                <a:gd name="T81" fmla="*/ 18 h 108"/>
                <a:gd name="T82" fmla="*/ 204 w 210"/>
                <a:gd name="T83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8">
                  <a:moveTo>
                    <a:pt x="0" y="54"/>
                  </a:moveTo>
                  <a:lnTo>
                    <a:pt x="0" y="6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6" y="54"/>
                  </a:lnTo>
                  <a:lnTo>
                    <a:pt x="6" y="84"/>
                  </a:lnTo>
                  <a:lnTo>
                    <a:pt x="6" y="18"/>
                  </a:lnTo>
                  <a:lnTo>
                    <a:pt x="6" y="72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2"/>
                  </a:lnTo>
                  <a:lnTo>
                    <a:pt x="18" y="54"/>
                  </a:lnTo>
                  <a:lnTo>
                    <a:pt x="18" y="36"/>
                  </a:lnTo>
                  <a:lnTo>
                    <a:pt x="18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36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78"/>
                  </a:lnTo>
                  <a:lnTo>
                    <a:pt x="42" y="48"/>
                  </a:lnTo>
                  <a:lnTo>
                    <a:pt x="42" y="60"/>
                  </a:lnTo>
                  <a:lnTo>
                    <a:pt x="42" y="36"/>
                  </a:lnTo>
                  <a:lnTo>
                    <a:pt x="42" y="48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60"/>
                  </a:lnTo>
                  <a:lnTo>
                    <a:pt x="60" y="84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6" y="78"/>
                  </a:lnTo>
                  <a:lnTo>
                    <a:pt x="66" y="18"/>
                  </a:lnTo>
                  <a:lnTo>
                    <a:pt x="66" y="42"/>
                  </a:lnTo>
                  <a:lnTo>
                    <a:pt x="72" y="54"/>
                  </a:lnTo>
                  <a:lnTo>
                    <a:pt x="72" y="66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48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30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6" y="54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66"/>
                  </a:lnTo>
                  <a:lnTo>
                    <a:pt x="108" y="30"/>
                  </a:lnTo>
                  <a:lnTo>
                    <a:pt x="108" y="48"/>
                  </a:lnTo>
                  <a:lnTo>
                    <a:pt x="114" y="36"/>
                  </a:lnTo>
                  <a:lnTo>
                    <a:pt x="114" y="66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0" y="78"/>
                  </a:lnTo>
                  <a:lnTo>
                    <a:pt x="120" y="24"/>
                  </a:lnTo>
                  <a:lnTo>
                    <a:pt x="120" y="60"/>
                  </a:lnTo>
                  <a:lnTo>
                    <a:pt x="126" y="24"/>
                  </a:lnTo>
                  <a:lnTo>
                    <a:pt x="126" y="78"/>
                  </a:lnTo>
                  <a:lnTo>
                    <a:pt x="126" y="66"/>
                  </a:lnTo>
                  <a:lnTo>
                    <a:pt x="132" y="36"/>
                  </a:lnTo>
                  <a:lnTo>
                    <a:pt x="132" y="108"/>
                  </a:lnTo>
                  <a:lnTo>
                    <a:pt x="132" y="0"/>
                  </a:lnTo>
                  <a:lnTo>
                    <a:pt x="132" y="18"/>
                  </a:lnTo>
                  <a:lnTo>
                    <a:pt x="138" y="36"/>
                  </a:lnTo>
                  <a:lnTo>
                    <a:pt x="138" y="90"/>
                  </a:lnTo>
                  <a:lnTo>
                    <a:pt x="138" y="12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42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50" y="72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62" y="48"/>
                  </a:lnTo>
                  <a:lnTo>
                    <a:pt x="162" y="72"/>
                  </a:lnTo>
                  <a:lnTo>
                    <a:pt x="162" y="30"/>
                  </a:lnTo>
                  <a:lnTo>
                    <a:pt x="162" y="60"/>
                  </a:lnTo>
                  <a:lnTo>
                    <a:pt x="168" y="48"/>
                  </a:lnTo>
                  <a:lnTo>
                    <a:pt x="168" y="6"/>
                  </a:lnTo>
                  <a:lnTo>
                    <a:pt x="168" y="84"/>
                  </a:lnTo>
                  <a:lnTo>
                    <a:pt x="174" y="78"/>
                  </a:lnTo>
                  <a:lnTo>
                    <a:pt x="174" y="96"/>
                  </a:lnTo>
                  <a:lnTo>
                    <a:pt x="174" y="0"/>
                  </a:lnTo>
                  <a:lnTo>
                    <a:pt x="180" y="48"/>
                  </a:lnTo>
                  <a:lnTo>
                    <a:pt x="180" y="84"/>
                  </a:lnTo>
                  <a:lnTo>
                    <a:pt x="180" y="36"/>
                  </a:lnTo>
                  <a:lnTo>
                    <a:pt x="180" y="54"/>
                  </a:lnTo>
                  <a:lnTo>
                    <a:pt x="186" y="72"/>
                  </a:lnTo>
                  <a:lnTo>
                    <a:pt x="186" y="36"/>
                  </a:lnTo>
                  <a:lnTo>
                    <a:pt x="186" y="48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84"/>
                  </a:lnTo>
                  <a:lnTo>
                    <a:pt x="198" y="18"/>
                  </a:lnTo>
                  <a:lnTo>
                    <a:pt x="198" y="48"/>
                  </a:lnTo>
                  <a:lnTo>
                    <a:pt x="204" y="7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74"/>
            <p:cNvSpPr>
              <a:spLocks/>
            </p:cNvSpPr>
            <p:nvPr/>
          </p:nvSpPr>
          <p:spPr bwMode="auto">
            <a:xfrm>
              <a:off x="6153150" y="1552575"/>
              <a:ext cx="304800" cy="200025"/>
            </a:xfrm>
            <a:custGeom>
              <a:avLst/>
              <a:gdLst>
                <a:gd name="T0" fmla="*/ 0 w 192"/>
                <a:gd name="T1" fmla="*/ 36 h 126"/>
                <a:gd name="T2" fmla="*/ 6 w 192"/>
                <a:gd name="T3" fmla="*/ 48 h 126"/>
                <a:gd name="T4" fmla="*/ 12 w 192"/>
                <a:gd name="T5" fmla="*/ 84 h 126"/>
                <a:gd name="T6" fmla="*/ 18 w 192"/>
                <a:gd name="T7" fmla="*/ 78 h 126"/>
                <a:gd name="T8" fmla="*/ 18 w 192"/>
                <a:gd name="T9" fmla="*/ 48 h 126"/>
                <a:gd name="T10" fmla="*/ 24 w 192"/>
                <a:gd name="T11" fmla="*/ 30 h 126"/>
                <a:gd name="T12" fmla="*/ 30 w 192"/>
                <a:gd name="T13" fmla="*/ 78 h 126"/>
                <a:gd name="T14" fmla="*/ 36 w 192"/>
                <a:gd name="T15" fmla="*/ 54 h 126"/>
                <a:gd name="T16" fmla="*/ 36 w 192"/>
                <a:gd name="T17" fmla="*/ 72 h 126"/>
                <a:gd name="T18" fmla="*/ 42 w 192"/>
                <a:gd name="T19" fmla="*/ 30 h 126"/>
                <a:gd name="T20" fmla="*/ 48 w 192"/>
                <a:gd name="T21" fmla="*/ 42 h 126"/>
                <a:gd name="T22" fmla="*/ 54 w 192"/>
                <a:gd name="T23" fmla="*/ 72 h 126"/>
                <a:gd name="T24" fmla="*/ 60 w 192"/>
                <a:gd name="T25" fmla="*/ 42 h 126"/>
                <a:gd name="T26" fmla="*/ 60 w 192"/>
                <a:gd name="T27" fmla="*/ 78 h 126"/>
                <a:gd name="T28" fmla="*/ 66 w 192"/>
                <a:gd name="T29" fmla="*/ 36 h 126"/>
                <a:gd name="T30" fmla="*/ 72 w 192"/>
                <a:gd name="T31" fmla="*/ 78 h 126"/>
                <a:gd name="T32" fmla="*/ 78 w 192"/>
                <a:gd name="T33" fmla="*/ 48 h 126"/>
                <a:gd name="T34" fmla="*/ 78 w 192"/>
                <a:gd name="T35" fmla="*/ 78 h 126"/>
                <a:gd name="T36" fmla="*/ 84 w 192"/>
                <a:gd name="T37" fmla="*/ 48 h 126"/>
                <a:gd name="T38" fmla="*/ 90 w 192"/>
                <a:gd name="T39" fmla="*/ 42 h 126"/>
                <a:gd name="T40" fmla="*/ 96 w 192"/>
                <a:gd name="T41" fmla="*/ 78 h 126"/>
                <a:gd name="T42" fmla="*/ 102 w 192"/>
                <a:gd name="T43" fmla="*/ 84 h 126"/>
                <a:gd name="T44" fmla="*/ 102 w 192"/>
                <a:gd name="T45" fmla="*/ 48 h 126"/>
                <a:gd name="T46" fmla="*/ 108 w 192"/>
                <a:gd name="T47" fmla="*/ 0 h 126"/>
                <a:gd name="T48" fmla="*/ 114 w 192"/>
                <a:gd name="T49" fmla="*/ 120 h 126"/>
                <a:gd name="T50" fmla="*/ 120 w 192"/>
                <a:gd name="T51" fmla="*/ 96 h 126"/>
                <a:gd name="T52" fmla="*/ 126 w 192"/>
                <a:gd name="T53" fmla="*/ 78 h 126"/>
                <a:gd name="T54" fmla="*/ 126 w 192"/>
                <a:gd name="T55" fmla="*/ 42 h 126"/>
                <a:gd name="T56" fmla="*/ 132 w 192"/>
                <a:gd name="T57" fmla="*/ 54 h 126"/>
                <a:gd name="T58" fmla="*/ 138 w 192"/>
                <a:gd name="T59" fmla="*/ 84 h 126"/>
                <a:gd name="T60" fmla="*/ 144 w 192"/>
                <a:gd name="T61" fmla="*/ 66 h 126"/>
                <a:gd name="T62" fmla="*/ 144 w 192"/>
                <a:gd name="T63" fmla="*/ 72 h 126"/>
                <a:gd name="T64" fmla="*/ 150 w 192"/>
                <a:gd name="T65" fmla="*/ 48 h 126"/>
                <a:gd name="T66" fmla="*/ 156 w 192"/>
                <a:gd name="T67" fmla="*/ 96 h 126"/>
                <a:gd name="T68" fmla="*/ 162 w 192"/>
                <a:gd name="T69" fmla="*/ 60 h 126"/>
                <a:gd name="T70" fmla="*/ 162 w 192"/>
                <a:gd name="T71" fmla="*/ 60 h 126"/>
                <a:gd name="T72" fmla="*/ 168 w 192"/>
                <a:gd name="T73" fmla="*/ 42 h 126"/>
                <a:gd name="T74" fmla="*/ 174 w 192"/>
                <a:gd name="T75" fmla="*/ 84 h 126"/>
                <a:gd name="T76" fmla="*/ 180 w 192"/>
                <a:gd name="T77" fmla="*/ 54 h 126"/>
                <a:gd name="T78" fmla="*/ 180 w 192"/>
                <a:gd name="T79" fmla="*/ 72 h 126"/>
                <a:gd name="T80" fmla="*/ 186 w 192"/>
                <a:gd name="T81" fmla="*/ 18 h 126"/>
                <a:gd name="T82" fmla="*/ 192 w 192"/>
                <a:gd name="T83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26">
                  <a:moveTo>
                    <a:pt x="0" y="42"/>
                  </a:moveTo>
                  <a:lnTo>
                    <a:pt x="0" y="90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84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2" y="84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24" y="42"/>
                  </a:lnTo>
                  <a:lnTo>
                    <a:pt x="24" y="90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36" y="102"/>
                  </a:lnTo>
                  <a:lnTo>
                    <a:pt x="36" y="30"/>
                  </a:lnTo>
                  <a:lnTo>
                    <a:pt x="36" y="72"/>
                  </a:lnTo>
                  <a:lnTo>
                    <a:pt x="42" y="42"/>
                  </a:lnTo>
                  <a:lnTo>
                    <a:pt x="42" y="90"/>
                  </a:lnTo>
                  <a:lnTo>
                    <a:pt x="42" y="30"/>
                  </a:lnTo>
                  <a:lnTo>
                    <a:pt x="48" y="54"/>
                  </a:lnTo>
                  <a:lnTo>
                    <a:pt x="48" y="96"/>
                  </a:lnTo>
                  <a:lnTo>
                    <a:pt x="48" y="42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60" y="42"/>
                  </a:lnTo>
                  <a:lnTo>
                    <a:pt x="60" y="96"/>
                  </a:lnTo>
                  <a:lnTo>
                    <a:pt x="60" y="36"/>
                  </a:lnTo>
                  <a:lnTo>
                    <a:pt x="60" y="78"/>
                  </a:lnTo>
                  <a:lnTo>
                    <a:pt x="66" y="60"/>
                  </a:lnTo>
                  <a:lnTo>
                    <a:pt x="66" y="90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48"/>
                  </a:lnTo>
                  <a:lnTo>
                    <a:pt x="78" y="84"/>
                  </a:lnTo>
                  <a:lnTo>
                    <a:pt x="78" y="48"/>
                  </a:lnTo>
                  <a:lnTo>
                    <a:pt x="78" y="78"/>
                  </a:lnTo>
                  <a:lnTo>
                    <a:pt x="84" y="72"/>
                  </a:lnTo>
                  <a:lnTo>
                    <a:pt x="84" y="90"/>
                  </a:lnTo>
                  <a:lnTo>
                    <a:pt x="84" y="48"/>
                  </a:lnTo>
                  <a:lnTo>
                    <a:pt x="90" y="66"/>
                  </a:lnTo>
                  <a:lnTo>
                    <a:pt x="90" y="84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42"/>
                  </a:lnTo>
                  <a:lnTo>
                    <a:pt x="96" y="54"/>
                  </a:lnTo>
                  <a:lnTo>
                    <a:pt x="102" y="84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126"/>
                  </a:lnTo>
                  <a:lnTo>
                    <a:pt x="108" y="0"/>
                  </a:lnTo>
                  <a:lnTo>
                    <a:pt x="108" y="54"/>
                  </a:lnTo>
                  <a:lnTo>
                    <a:pt x="114" y="60"/>
                  </a:lnTo>
                  <a:lnTo>
                    <a:pt x="114" y="120"/>
                  </a:lnTo>
                  <a:lnTo>
                    <a:pt x="114" y="18"/>
                  </a:lnTo>
                  <a:lnTo>
                    <a:pt x="120" y="54"/>
                  </a:lnTo>
                  <a:lnTo>
                    <a:pt x="120" y="96"/>
                  </a:lnTo>
                  <a:lnTo>
                    <a:pt x="120" y="42"/>
                  </a:lnTo>
                  <a:lnTo>
                    <a:pt x="120" y="66"/>
                  </a:lnTo>
                  <a:lnTo>
                    <a:pt x="126" y="78"/>
                  </a:lnTo>
                  <a:lnTo>
                    <a:pt x="126" y="9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32" y="66"/>
                  </a:lnTo>
                  <a:lnTo>
                    <a:pt x="132" y="84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8" y="60"/>
                  </a:lnTo>
                  <a:lnTo>
                    <a:pt x="138" y="84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36"/>
                  </a:lnTo>
                  <a:lnTo>
                    <a:pt x="144" y="72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0" y="78"/>
                  </a:lnTo>
                  <a:lnTo>
                    <a:pt x="156" y="72"/>
                  </a:lnTo>
                  <a:lnTo>
                    <a:pt x="156" y="96"/>
                  </a:lnTo>
                  <a:lnTo>
                    <a:pt x="156" y="30"/>
                  </a:lnTo>
                  <a:lnTo>
                    <a:pt x="156" y="78"/>
                  </a:lnTo>
                  <a:lnTo>
                    <a:pt x="162" y="60"/>
                  </a:lnTo>
                  <a:lnTo>
                    <a:pt x="162" y="90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8" y="66"/>
                  </a:lnTo>
                  <a:lnTo>
                    <a:pt x="168" y="84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74" y="72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54"/>
                  </a:lnTo>
                  <a:lnTo>
                    <a:pt x="180" y="8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54"/>
                  </a:lnTo>
                  <a:lnTo>
                    <a:pt x="186" y="102"/>
                  </a:lnTo>
                  <a:lnTo>
                    <a:pt x="186" y="18"/>
                  </a:lnTo>
                  <a:lnTo>
                    <a:pt x="186" y="48"/>
                  </a:lnTo>
                  <a:lnTo>
                    <a:pt x="192" y="72"/>
                  </a:lnTo>
                  <a:lnTo>
                    <a:pt x="192" y="96"/>
                  </a:lnTo>
                  <a:lnTo>
                    <a:pt x="192" y="30"/>
                  </a:lnTo>
                  <a:lnTo>
                    <a:pt x="192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76"/>
            <p:cNvSpPr>
              <a:spLocks/>
            </p:cNvSpPr>
            <p:nvPr/>
          </p:nvSpPr>
          <p:spPr bwMode="auto">
            <a:xfrm>
              <a:off x="6800850" y="1581150"/>
              <a:ext cx="323850" cy="152400"/>
            </a:xfrm>
            <a:custGeom>
              <a:avLst/>
              <a:gdLst>
                <a:gd name="T0" fmla="*/ 6 w 204"/>
                <a:gd name="T1" fmla="*/ 24 h 96"/>
                <a:gd name="T2" fmla="*/ 6 w 204"/>
                <a:gd name="T3" fmla="*/ 54 h 96"/>
                <a:gd name="T4" fmla="*/ 12 w 204"/>
                <a:gd name="T5" fmla="*/ 30 h 96"/>
                <a:gd name="T6" fmla="*/ 18 w 204"/>
                <a:gd name="T7" fmla="*/ 30 h 96"/>
                <a:gd name="T8" fmla="*/ 24 w 204"/>
                <a:gd name="T9" fmla="*/ 66 h 96"/>
                <a:gd name="T10" fmla="*/ 30 w 204"/>
                <a:gd name="T11" fmla="*/ 24 h 96"/>
                <a:gd name="T12" fmla="*/ 36 w 204"/>
                <a:gd name="T13" fmla="*/ 84 h 96"/>
                <a:gd name="T14" fmla="*/ 42 w 204"/>
                <a:gd name="T15" fmla="*/ 66 h 96"/>
                <a:gd name="T16" fmla="*/ 42 w 204"/>
                <a:gd name="T17" fmla="*/ 54 h 96"/>
                <a:gd name="T18" fmla="*/ 48 w 204"/>
                <a:gd name="T19" fmla="*/ 42 h 96"/>
                <a:gd name="T20" fmla="*/ 54 w 204"/>
                <a:gd name="T21" fmla="*/ 36 h 96"/>
                <a:gd name="T22" fmla="*/ 60 w 204"/>
                <a:gd name="T23" fmla="*/ 72 h 96"/>
                <a:gd name="T24" fmla="*/ 66 w 204"/>
                <a:gd name="T25" fmla="*/ 72 h 96"/>
                <a:gd name="T26" fmla="*/ 72 w 204"/>
                <a:gd name="T27" fmla="*/ 42 h 96"/>
                <a:gd name="T28" fmla="*/ 78 w 204"/>
                <a:gd name="T29" fmla="*/ 36 h 96"/>
                <a:gd name="T30" fmla="*/ 78 w 204"/>
                <a:gd name="T31" fmla="*/ 42 h 96"/>
                <a:gd name="T32" fmla="*/ 84 w 204"/>
                <a:gd name="T33" fmla="*/ 24 h 96"/>
                <a:gd name="T34" fmla="*/ 90 w 204"/>
                <a:gd name="T35" fmla="*/ 66 h 96"/>
                <a:gd name="T36" fmla="*/ 96 w 204"/>
                <a:gd name="T37" fmla="*/ 24 h 96"/>
                <a:gd name="T38" fmla="*/ 102 w 204"/>
                <a:gd name="T39" fmla="*/ 54 h 96"/>
                <a:gd name="T40" fmla="*/ 102 w 204"/>
                <a:gd name="T41" fmla="*/ 36 h 96"/>
                <a:gd name="T42" fmla="*/ 108 w 204"/>
                <a:gd name="T43" fmla="*/ 0 h 96"/>
                <a:gd name="T44" fmla="*/ 114 w 204"/>
                <a:gd name="T45" fmla="*/ 72 h 96"/>
                <a:gd name="T46" fmla="*/ 120 w 204"/>
                <a:gd name="T47" fmla="*/ 54 h 96"/>
                <a:gd name="T48" fmla="*/ 120 w 204"/>
                <a:gd name="T49" fmla="*/ 48 h 96"/>
                <a:gd name="T50" fmla="*/ 126 w 204"/>
                <a:gd name="T51" fmla="*/ 24 h 96"/>
                <a:gd name="T52" fmla="*/ 132 w 204"/>
                <a:gd name="T53" fmla="*/ 60 h 96"/>
                <a:gd name="T54" fmla="*/ 138 w 204"/>
                <a:gd name="T55" fmla="*/ 48 h 96"/>
                <a:gd name="T56" fmla="*/ 138 w 204"/>
                <a:gd name="T57" fmla="*/ 42 h 96"/>
                <a:gd name="T58" fmla="*/ 144 w 204"/>
                <a:gd name="T59" fmla="*/ 24 h 96"/>
                <a:gd name="T60" fmla="*/ 150 w 204"/>
                <a:gd name="T61" fmla="*/ 72 h 96"/>
                <a:gd name="T62" fmla="*/ 156 w 204"/>
                <a:gd name="T63" fmla="*/ 42 h 96"/>
                <a:gd name="T64" fmla="*/ 156 w 204"/>
                <a:gd name="T65" fmla="*/ 42 h 96"/>
                <a:gd name="T66" fmla="*/ 162 w 204"/>
                <a:gd name="T67" fmla="*/ 30 h 96"/>
                <a:gd name="T68" fmla="*/ 168 w 204"/>
                <a:gd name="T69" fmla="*/ 60 h 96"/>
                <a:gd name="T70" fmla="*/ 174 w 204"/>
                <a:gd name="T71" fmla="*/ 42 h 96"/>
                <a:gd name="T72" fmla="*/ 174 w 204"/>
                <a:gd name="T73" fmla="*/ 42 h 96"/>
                <a:gd name="T74" fmla="*/ 180 w 204"/>
                <a:gd name="T75" fmla="*/ 24 h 96"/>
                <a:gd name="T76" fmla="*/ 186 w 204"/>
                <a:gd name="T77" fmla="*/ 30 h 96"/>
                <a:gd name="T78" fmla="*/ 192 w 204"/>
                <a:gd name="T79" fmla="*/ 30 h 96"/>
                <a:gd name="T80" fmla="*/ 198 w 204"/>
                <a:gd name="T81" fmla="*/ 60 h 96"/>
                <a:gd name="T82" fmla="*/ 204 w 204"/>
                <a:gd name="T83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6">
                  <a:moveTo>
                    <a:pt x="0" y="24"/>
                  </a:moveTo>
                  <a:lnTo>
                    <a:pt x="0" y="36"/>
                  </a:lnTo>
                  <a:lnTo>
                    <a:pt x="6" y="24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12" y="60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42"/>
                  </a:lnTo>
                  <a:lnTo>
                    <a:pt x="30" y="72"/>
                  </a:lnTo>
                  <a:lnTo>
                    <a:pt x="30" y="24"/>
                  </a:lnTo>
                  <a:lnTo>
                    <a:pt x="30" y="48"/>
                  </a:lnTo>
                  <a:lnTo>
                    <a:pt x="36" y="60"/>
                  </a:lnTo>
                  <a:lnTo>
                    <a:pt x="36" y="84"/>
                  </a:lnTo>
                  <a:lnTo>
                    <a:pt x="36" y="12"/>
                  </a:lnTo>
                  <a:lnTo>
                    <a:pt x="36" y="5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24"/>
                  </a:lnTo>
                  <a:lnTo>
                    <a:pt x="42" y="5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48" y="42"/>
                  </a:lnTo>
                  <a:lnTo>
                    <a:pt x="54" y="48"/>
                  </a:lnTo>
                  <a:lnTo>
                    <a:pt x="54" y="60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0" y="12"/>
                  </a:lnTo>
                  <a:lnTo>
                    <a:pt x="60" y="36"/>
                  </a:lnTo>
                  <a:lnTo>
                    <a:pt x="66" y="72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2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84" y="24"/>
                  </a:lnTo>
                  <a:lnTo>
                    <a:pt x="84" y="48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0" y="54"/>
                  </a:lnTo>
                  <a:lnTo>
                    <a:pt x="96" y="24"/>
                  </a:lnTo>
                  <a:lnTo>
                    <a:pt x="96" y="60"/>
                  </a:lnTo>
                  <a:lnTo>
                    <a:pt x="96" y="24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30"/>
                  </a:lnTo>
                  <a:lnTo>
                    <a:pt x="102" y="36"/>
                  </a:lnTo>
                  <a:lnTo>
                    <a:pt x="108" y="54"/>
                  </a:lnTo>
                  <a:lnTo>
                    <a:pt x="108" y="96"/>
                  </a:lnTo>
                  <a:lnTo>
                    <a:pt x="108" y="0"/>
                  </a:lnTo>
                  <a:lnTo>
                    <a:pt x="108" y="36"/>
                  </a:lnTo>
                  <a:lnTo>
                    <a:pt x="114" y="48"/>
                  </a:lnTo>
                  <a:lnTo>
                    <a:pt x="114" y="72"/>
                  </a:lnTo>
                  <a:lnTo>
                    <a:pt x="114" y="24"/>
                  </a:lnTo>
                  <a:lnTo>
                    <a:pt x="114" y="48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20" y="36"/>
                  </a:lnTo>
                  <a:lnTo>
                    <a:pt x="120" y="48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32" y="42"/>
                  </a:lnTo>
                  <a:lnTo>
                    <a:pt x="132" y="60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0"/>
                  </a:lnTo>
                  <a:lnTo>
                    <a:pt x="138" y="30"/>
                  </a:lnTo>
                  <a:lnTo>
                    <a:pt x="138" y="42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8"/>
                  </a:lnTo>
                  <a:lnTo>
                    <a:pt x="150" y="24"/>
                  </a:lnTo>
                  <a:lnTo>
                    <a:pt x="150" y="72"/>
                  </a:lnTo>
                  <a:lnTo>
                    <a:pt x="150" y="18"/>
                  </a:lnTo>
                  <a:lnTo>
                    <a:pt x="150" y="72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30"/>
                  </a:lnTo>
                  <a:lnTo>
                    <a:pt x="156" y="42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54"/>
                  </a:lnTo>
                  <a:lnTo>
                    <a:pt x="168" y="60"/>
                  </a:lnTo>
                  <a:lnTo>
                    <a:pt x="168" y="30"/>
                  </a:lnTo>
                  <a:lnTo>
                    <a:pt x="168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74" y="36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48"/>
                  </a:lnTo>
                  <a:lnTo>
                    <a:pt x="186" y="30"/>
                  </a:lnTo>
                  <a:lnTo>
                    <a:pt x="186" y="60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60"/>
                  </a:lnTo>
                  <a:lnTo>
                    <a:pt x="198" y="30"/>
                  </a:lnTo>
                  <a:lnTo>
                    <a:pt x="198" y="54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7"/>
            <p:cNvSpPr>
              <a:spLocks/>
            </p:cNvSpPr>
            <p:nvPr/>
          </p:nvSpPr>
          <p:spPr bwMode="auto">
            <a:xfrm>
              <a:off x="7124700" y="1581150"/>
              <a:ext cx="333375" cy="133350"/>
            </a:xfrm>
            <a:custGeom>
              <a:avLst/>
              <a:gdLst>
                <a:gd name="T0" fmla="*/ 6 w 210"/>
                <a:gd name="T1" fmla="*/ 36 h 84"/>
                <a:gd name="T2" fmla="*/ 6 w 210"/>
                <a:gd name="T3" fmla="*/ 48 h 84"/>
                <a:gd name="T4" fmla="*/ 12 w 210"/>
                <a:gd name="T5" fmla="*/ 30 h 84"/>
                <a:gd name="T6" fmla="*/ 18 w 210"/>
                <a:gd name="T7" fmla="*/ 78 h 84"/>
                <a:gd name="T8" fmla="*/ 24 w 210"/>
                <a:gd name="T9" fmla="*/ 84 h 84"/>
                <a:gd name="T10" fmla="*/ 30 w 210"/>
                <a:gd name="T11" fmla="*/ 30 h 84"/>
                <a:gd name="T12" fmla="*/ 30 w 210"/>
                <a:gd name="T13" fmla="*/ 48 h 84"/>
                <a:gd name="T14" fmla="*/ 36 w 210"/>
                <a:gd name="T15" fmla="*/ 30 h 84"/>
                <a:gd name="T16" fmla="*/ 42 w 210"/>
                <a:gd name="T17" fmla="*/ 60 h 84"/>
                <a:gd name="T18" fmla="*/ 48 w 210"/>
                <a:gd name="T19" fmla="*/ 30 h 84"/>
                <a:gd name="T20" fmla="*/ 54 w 210"/>
                <a:gd name="T21" fmla="*/ 42 h 84"/>
                <a:gd name="T22" fmla="*/ 54 w 210"/>
                <a:gd name="T23" fmla="*/ 48 h 84"/>
                <a:gd name="T24" fmla="*/ 60 w 210"/>
                <a:gd name="T25" fmla="*/ 36 h 84"/>
                <a:gd name="T26" fmla="*/ 66 w 210"/>
                <a:gd name="T27" fmla="*/ 30 h 84"/>
                <a:gd name="T28" fmla="*/ 72 w 210"/>
                <a:gd name="T29" fmla="*/ 60 h 84"/>
                <a:gd name="T30" fmla="*/ 78 w 210"/>
                <a:gd name="T31" fmla="*/ 48 h 84"/>
                <a:gd name="T32" fmla="*/ 84 w 210"/>
                <a:gd name="T33" fmla="*/ 30 h 84"/>
                <a:gd name="T34" fmla="*/ 90 w 210"/>
                <a:gd name="T35" fmla="*/ 30 h 84"/>
                <a:gd name="T36" fmla="*/ 90 w 210"/>
                <a:gd name="T37" fmla="*/ 42 h 84"/>
                <a:gd name="T38" fmla="*/ 96 w 210"/>
                <a:gd name="T39" fmla="*/ 0 h 84"/>
                <a:gd name="T40" fmla="*/ 102 w 210"/>
                <a:gd name="T41" fmla="*/ 72 h 84"/>
                <a:gd name="T42" fmla="*/ 108 w 210"/>
                <a:gd name="T43" fmla="*/ 60 h 84"/>
                <a:gd name="T44" fmla="*/ 114 w 210"/>
                <a:gd name="T45" fmla="*/ 48 h 84"/>
                <a:gd name="T46" fmla="*/ 114 w 210"/>
                <a:gd name="T47" fmla="*/ 48 h 84"/>
                <a:gd name="T48" fmla="*/ 120 w 210"/>
                <a:gd name="T49" fmla="*/ 24 h 84"/>
                <a:gd name="T50" fmla="*/ 126 w 210"/>
                <a:gd name="T51" fmla="*/ 66 h 84"/>
                <a:gd name="T52" fmla="*/ 132 w 210"/>
                <a:gd name="T53" fmla="*/ 30 h 84"/>
                <a:gd name="T54" fmla="*/ 138 w 210"/>
                <a:gd name="T55" fmla="*/ 48 h 84"/>
                <a:gd name="T56" fmla="*/ 144 w 210"/>
                <a:gd name="T57" fmla="*/ 42 h 84"/>
                <a:gd name="T58" fmla="*/ 144 w 210"/>
                <a:gd name="T59" fmla="*/ 42 h 84"/>
                <a:gd name="T60" fmla="*/ 150 w 210"/>
                <a:gd name="T61" fmla="*/ 24 h 84"/>
                <a:gd name="T62" fmla="*/ 156 w 210"/>
                <a:gd name="T63" fmla="*/ 72 h 84"/>
                <a:gd name="T64" fmla="*/ 162 w 210"/>
                <a:gd name="T65" fmla="*/ 60 h 84"/>
                <a:gd name="T66" fmla="*/ 168 w 210"/>
                <a:gd name="T67" fmla="*/ 54 h 84"/>
                <a:gd name="T68" fmla="*/ 174 w 210"/>
                <a:gd name="T69" fmla="*/ 42 h 84"/>
                <a:gd name="T70" fmla="*/ 174 w 210"/>
                <a:gd name="T71" fmla="*/ 36 h 84"/>
                <a:gd name="T72" fmla="*/ 180 w 210"/>
                <a:gd name="T73" fmla="*/ 66 h 84"/>
                <a:gd name="T74" fmla="*/ 186 w 210"/>
                <a:gd name="T75" fmla="*/ 30 h 84"/>
                <a:gd name="T76" fmla="*/ 192 w 210"/>
                <a:gd name="T77" fmla="*/ 54 h 84"/>
                <a:gd name="T78" fmla="*/ 198 w 210"/>
                <a:gd name="T79" fmla="*/ 24 h 84"/>
                <a:gd name="T80" fmla="*/ 204 w 210"/>
                <a:gd name="T81" fmla="*/ 30 h 84"/>
                <a:gd name="T82" fmla="*/ 210 w 210"/>
                <a:gd name="T83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84">
                  <a:moveTo>
                    <a:pt x="0" y="18"/>
                  </a:moveTo>
                  <a:lnTo>
                    <a:pt x="0" y="60"/>
                  </a:lnTo>
                  <a:lnTo>
                    <a:pt x="6" y="36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12" y="30"/>
                  </a:lnTo>
                  <a:lnTo>
                    <a:pt x="12" y="42"/>
                  </a:lnTo>
                  <a:lnTo>
                    <a:pt x="18" y="1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24" y="36"/>
                  </a:lnTo>
                  <a:lnTo>
                    <a:pt x="24" y="84"/>
                  </a:lnTo>
                  <a:lnTo>
                    <a:pt x="24" y="6"/>
                  </a:lnTo>
                  <a:lnTo>
                    <a:pt x="24" y="60"/>
                  </a:lnTo>
                  <a:lnTo>
                    <a:pt x="30" y="30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30"/>
                  </a:lnTo>
                  <a:lnTo>
                    <a:pt x="42" y="54"/>
                  </a:lnTo>
                  <a:lnTo>
                    <a:pt x="48" y="30"/>
                  </a:lnTo>
                  <a:lnTo>
                    <a:pt x="48" y="60"/>
                  </a:lnTo>
                  <a:lnTo>
                    <a:pt x="48" y="48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30"/>
                  </a:lnTo>
                  <a:lnTo>
                    <a:pt x="54" y="48"/>
                  </a:lnTo>
                  <a:lnTo>
                    <a:pt x="60" y="6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72" y="54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30"/>
                  </a:lnTo>
                  <a:lnTo>
                    <a:pt x="78" y="60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42"/>
                  </a:lnTo>
                  <a:lnTo>
                    <a:pt x="90" y="30"/>
                  </a:lnTo>
                  <a:lnTo>
                    <a:pt x="90" y="78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84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102" y="36"/>
                  </a:lnTo>
                  <a:lnTo>
                    <a:pt x="102" y="72"/>
                  </a:lnTo>
                  <a:lnTo>
                    <a:pt x="102" y="18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14" y="48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24"/>
                  </a:lnTo>
                  <a:lnTo>
                    <a:pt x="120" y="72"/>
                  </a:lnTo>
                  <a:lnTo>
                    <a:pt x="120" y="24"/>
                  </a:lnTo>
                  <a:lnTo>
                    <a:pt x="120" y="30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2" y="42"/>
                  </a:lnTo>
                  <a:lnTo>
                    <a:pt x="138" y="48"/>
                  </a:lnTo>
                  <a:lnTo>
                    <a:pt x="138" y="36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30"/>
                  </a:lnTo>
                  <a:lnTo>
                    <a:pt x="144" y="42"/>
                  </a:lnTo>
                  <a:lnTo>
                    <a:pt x="150" y="30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60"/>
                  </a:lnTo>
                  <a:lnTo>
                    <a:pt x="162" y="36"/>
                  </a:lnTo>
                  <a:lnTo>
                    <a:pt x="162" y="48"/>
                  </a:lnTo>
                  <a:lnTo>
                    <a:pt x="168" y="54"/>
                  </a:lnTo>
                  <a:lnTo>
                    <a:pt x="168" y="78"/>
                  </a:lnTo>
                  <a:lnTo>
                    <a:pt x="168" y="12"/>
                  </a:lnTo>
                  <a:lnTo>
                    <a:pt x="174" y="42"/>
                  </a:lnTo>
                  <a:lnTo>
                    <a:pt x="174" y="72"/>
                  </a:lnTo>
                  <a:lnTo>
                    <a:pt x="174" y="24"/>
                  </a:lnTo>
                  <a:lnTo>
                    <a:pt x="174" y="36"/>
                  </a:lnTo>
                  <a:lnTo>
                    <a:pt x="180" y="42"/>
                  </a:lnTo>
                  <a:lnTo>
                    <a:pt x="180" y="24"/>
                  </a:lnTo>
                  <a:lnTo>
                    <a:pt x="180" y="66"/>
                  </a:lnTo>
                  <a:lnTo>
                    <a:pt x="186" y="48"/>
                  </a:lnTo>
                  <a:lnTo>
                    <a:pt x="186" y="60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2"/>
                  </a:lnTo>
                  <a:lnTo>
                    <a:pt x="204" y="4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6"/>
                  </a:lnTo>
                  <a:lnTo>
                    <a:pt x="210" y="54"/>
                  </a:lnTo>
                  <a:lnTo>
                    <a:pt x="210" y="30"/>
                  </a:lnTo>
                  <a:lnTo>
                    <a:pt x="210" y="3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78"/>
            <p:cNvSpPr>
              <a:spLocks/>
            </p:cNvSpPr>
            <p:nvPr/>
          </p:nvSpPr>
          <p:spPr bwMode="auto">
            <a:xfrm>
              <a:off x="7458075" y="1581150"/>
              <a:ext cx="333375" cy="161925"/>
            </a:xfrm>
            <a:custGeom>
              <a:avLst/>
              <a:gdLst>
                <a:gd name="T0" fmla="*/ 6 w 210"/>
                <a:gd name="T1" fmla="*/ 60 h 102"/>
                <a:gd name="T2" fmla="*/ 12 w 210"/>
                <a:gd name="T3" fmla="*/ 66 h 102"/>
                <a:gd name="T4" fmla="*/ 18 w 210"/>
                <a:gd name="T5" fmla="*/ 36 h 102"/>
                <a:gd name="T6" fmla="*/ 18 w 210"/>
                <a:gd name="T7" fmla="*/ 54 h 102"/>
                <a:gd name="T8" fmla="*/ 24 w 210"/>
                <a:gd name="T9" fmla="*/ 30 h 102"/>
                <a:gd name="T10" fmla="*/ 30 w 210"/>
                <a:gd name="T11" fmla="*/ 66 h 102"/>
                <a:gd name="T12" fmla="*/ 36 w 210"/>
                <a:gd name="T13" fmla="*/ 60 h 102"/>
                <a:gd name="T14" fmla="*/ 36 w 210"/>
                <a:gd name="T15" fmla="*/ 54 h 102"/>
                <a:gd name="T16" fmla="*/ 42 w 210"/>
                <a:gd name="T17" fmla="*/ 30 h 102"/>
                <a:gd name="T18" fmla="*/ 48 w 210"/>
                <a:gd name="T19" fmla="*/ 24 h 102"/>
                <a:gd name="T20" fmla="*/ 54 w 210"/>
                <a:gd name="T21" fmla="*/ 66 h 102"/>
                <a:gd name="T22" fmla="*/ 60 w 210"/>
                <a:gd name="T23" fmla="*/ 42 h 102"/>
                <a:gd name="T24" fmla="*/ 60 w 210"/>
                <a:gd name="T25" fmla="*/ 42 h 102"/>
                <a:gd name="T26" fmla="*/ 66 w 210"/>
                <a:gd name="T27" fmla="*/ 24 h 102"/>
                <a:gd name="T28" fmla="*/ 72 w 210"/>
                <a:gd name="T29" fmla="*/ 102 h 102"/>
                <a:gd name="T30" fmla="*/ 78 w 210"/>
                <a:gd name="T31" fmla="*/ 48 h 102"/>
                <a:gd name="T32" fmla="*/ 78 w 210"/>
                <a:gd name="T33" fmla="*/ 42 h 102"/>
                <a:gd name="T34" fmla="*/ 84 w 210"/>
                <a:gd name="T35" fmla="*/ 66 h 102"/>
                <a:gd name="T36" fmla="*/ 90 w 210"/>
                <a:gd name="T37" fmla="*/ 24 h 102"/>
                <a:gd name="T38" fmla="*/ 96 w 210"/>
                <a:gd name="T39" fmla="*/ 60 h 102"/>
                <a:gd name="T40" fmla="*/ 102 w 210"/>
                <a:gd name="T41" fmla="*/ 60 h 102"/>
                <a:gd name="T42" fmla="*/ 108 w 210"/>
                <a:gd name="T43" fmla="*/ 36 h 102"/>
                <a:gd name="T44" fmla="*/ 108 w 210"/>
                <a:gd name="T45" fmla="*/ 36 h 102"/>
                <a:gd name="T46" fmla="*/ 114 w 210"/>
                <a:gd name="T47" fmla="*/ 72 h 102"/>
                <a:gd name="T48" fmla="*/ 120 w 210"/>
                <a:gd name="T49" fmla="*/ 30 h 102"/>
                <a:gd name="T50" fmla="*/ 126 w 210"/>
                <a:gd name="T51" fmla="*/ 60 h 102"/>
                <a:gd name="T52" fmla="*/ 132 w 210"/>
                <a:gd name="T53" fmla="*/ 72 h 102"/>
                <a:gd name="T54" fmla="*/ 138 w 210"/>
                <a:gd name="T55" fmla="*/ 24 h 102"/>
                <a:gd name="T56" fmla="*/ 144 w 210"/>
                <a:gd name="T57" fmla="*/ 24 h 102"/>
                <a:gd name="T58" fmla="*/ 150 w 210"/>
                <a:gd name="T59" fmla="*/ 36 h 102"/>
                <a:gd name="T60" fmla="*/ 150 w 210"/>
                <a:gd name="T61" fmla="*/ 60 h 102"/>
                <a:gd name="T62" fmla="*/ 156 w 210"/>
                <a:gd name="T63" fmla="*/ 72 h 102"/>
                <a:gd name="T64" fmla="*/ 162 w 210"/>
                <a:gd name="T65" fmla="*/ 18 h 102"/>
                <a:gd name="T66" fmla="*/ 168 w 210"/>
                <a:gd name="T67" fmla="*/ 30 h 102"/>
                <a:gd name="T68" fmla="*/ 174 w 210"/>
                <a:gd name="T69" fmla="*/ 66 h 102"/>
                <a:gd name="T70" fmla="*/ 180 w 210"/>
                <a:gd name="T71" fmla="*/ 42 h 102"/>
                <a:gd name="T72" fmla="*/ 180 w 210"/>
                <a:gd name="T73" fmla="*/ 54 h 102"/>
                <a:gd name="T74" fmla="*/ 186 w 210"/>
                <a:gd name="T75" fmla="*/ 24 h 102"/>
                <a:gd name="T76" fmla="*/ 192 w 210"/>
                <a:gd name="T77" fmla="*/ 60 h 102"/>
                <a:gd name="T78" fmla="*/ 198 w 210"/>
                <a:gd name="T79" fmla="*/ 42 h 102"/>
                <a:gd name="T80" fmla="*/ 198 w 210"/>
                <a:gd name="T81" fmla="*/ 30 h 102"/>
                <a:gd name="T82" fmla="*/ 204 w 210"/>
                <a:gd name="T83" fmla="*/ 2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2">
                  <a:moveTo>
                    <a:pt x="0" y="36"/>
                  </a:moveTo>
                  <a:lnTo>
                    <a:pt x="6" y="48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2" y="60"/>
                  </a:lnTo>
                  <a:lnTo>
                    <a:pt x="18" y="36"/>
                  </a:lnTo>
                  <a:lnTo>
                    <a:pt x="18" y="66"/>
                  </a:lnTo>
                  <a:lnTo>
                    <a:pt x="18" y="24"/>
                  </a:lnTo>
                  <a:lnTo>
                    <a:pt x="18" y="54"/>
                  </a:lnTo>
                  <a:lnTo>
                    <a:pt x="24" y="42"/>
                  </a:lnTo>
                  <a:lnTo>
                    <a:pt x="24" y="54"/>
                  </a:lnTo>
                  <a:lnTo>
                    <a:pt x="24" y="30"/>
                  </a:lnTo>
                  <a:lnTo>
                    <a:pt x="24" y="42"/>
                  </a:lnTo>
                  <a:lnTo>
                    <a:pt x="30" y="24"/>
                  </a:lnTo>
                  <a:lnTo>
                    <a:pt x="30" y="66"/>
                  </a:lnTo>
                  <a:lnTo>
                    <a:pt x="30" y="18"/>
                  </a:lnTo>
                  <a:lnTo>
                    <a:pt x="30" y="36"/>
                  </a:lnTo>
                  <a:lnTo>
                    <a:pt x="36" y="60"/>
                  </a:lnTo>
                  <a:lnTo>
                    <a:pt x="36" y="96"/>
                  </a:lnTo>
                  <a:lnTo>
                    <a:pt x="36" y="0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42" y="54"/>
                  </a:lnTo>
                  <a:lnTo>
                    <a:pt x="42" y="30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54" y="54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0" y="36"/>
                  </a:lnTo>
                  <a:lnTo>
                    <a:pt x="60" y="42"/>
                  </a:lnTo>
                  <a:lnTo>
                    <a:pt x="66" y="54"/>
                  </a:lnTo>
                  <a:lnTo>
                    <a:pt x="66" y="72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72" y="54"/>
                  </a:lnTo>
                  <a:lnTo>
                    <a:pt x="72" y="102"/>
                  </a:lnTo>
                  <a:lnTo>
                    <a:pt x="72" y="0"/>
                  </a:lnTo>
                  <a:lnTo>
                    <a:pt x="72" y="30"/>
                  </a:lnTo>
                  <a:lnTo>
                    <a:pt x="78" y="48"/>
                  </a:lnTo>
                  <a:lnTo>
                    <a:pt x="78" y="66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24"/>
                  </a:lnTo>
                  <a:lnTo>
                    <a:pt x="90" y="48"/>
                  </a:lnTo>
                  <a:lnTo>
                    <a:pt x="96" y="30"/>
                  </a:lnTo>
                  <a:lnTo>
                    <a:pt x="96" y="60"/>
                  </a:lnTo>
                  <a:lnTo>
                    <a:pt x="96" y="42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30"/>
                  </a:lnTo>
                  <a:lnTo>
                    <a:pt x="102" y="42"/>
                  </a:lnTo>
                  <a:lnTo>
                    <a:pt x="108" y="36"/>
                  </a:lnTo>
                  <a:lnTo>
                    <a:pt x="108" y="66"/>
                  </a:lnTo>
                  <a:lnTo>
                    <a:pt x="108" y="18"/>
                  </a:lnTo>
                  <a:lnTo>
                    <a:pt x="108" y="36"/>
                  </a:lnTo>
                  <a:lnTo>
                    <a:pt x="114" y="42"/>
                  </a:lnTo>
                  <a:lnTo>
                    <a:pt x="114" y="18"/>
                  </a:lnTo>
                  <a:lnTo>
                    <a:pt x="114" y="72"/>
                  </a:lnTo>
                  <a:lnTo>
                    <a:pt x="120" y="54"/>
                  </a:lnTo>
                  <a:lnTo>
                    <a:pt x="120" y="60"/>
                  </a:lnTo>
                  <a:lnTo>
                    <a:pt x="120" y="30"/>
                  </a:lnTo>
                  <a:lnTo>
                    <a:pt x="120" y="42"/>
                  </a:lnTo>
                  <a:lnTo>
                    <a:pt x="126" y="24"/>
                  </a:lnTo>
                  <a:lnTo>
                    <a:pt x="126" y="60"/>
                  </a:lnTo>
                  <a:lnTo>
                    <a:pt x="126" y="48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24"/>
                  </a:lnTo>
                  <a:lnTo>
                    <a:pt x="138" y="60"/>
                  </a:lnTo>
                  <a:lnTo>
                    <a:pt x="138" y="36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60"/>
                  </a:lnTo>
                  <a:lnTo>
                    <a:pt x="156" y="36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62" y="42"/>
                  </a:lnTo>
                  <a:lnTo>
                    <a:pt x="162" y="72"/>
                  </a:lnTo>
                  <a:lnTo>
                    <a:pt x="162" y="18"/>
                  </a:lnTo>
                  <a:lnTo>
                    <a:pt x="162" y="42"/>
                  </a:lnTo>
                  <a:lnTo>
                    <a:pt x="168" y="66"/>
                  </a:lnTo>
                  <a:lnTo>
                    <a:pt x="168" y="30"/>
                  </a:lnTo>
                  <a:lnTo>
                    <a:pt x="168" y="42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74" y="66"/>
                  </a:lnTo>
                  <a:lnTo>
                    <a:pt x="180" y="42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36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72"/>
                  </a:lnTo>
                  <a:lnTo>
                    <a:pt x="198" y="24"/>
                  </a:lnTo>
                  <a:lnTo>
                    <a:pt x="198" y="30"/>
                  </a:lnTo>
                  <a:lnTo>
                    <a:pt x="204" y="60"/>
                  </a:lnTo>
                  <a:lnTo>
                    <a:pt x="204" y="66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10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79"/>
            <p:cNvSpPr>
              <a:spLocks/>
            </p:cNvSpPr>
            <p:nvPr/>
          </p:nvSpPr>
          <p:spPr bwMode="auto">
            <a:xfrm>
              <a:off x="7791450" y="1619250"/>
              <a:ext cx="38100" cy="66675"/>
            </a:xfrm>
            <a:custGeom>
              <a:avLst/>
              <a:gdLst>
                <a:gd name="T0" fmla="*/ 0 w 24"/>
                <a:gd name="T1" fmla="*/ 24 h 42"/>
                <a:gd name="T2" fmla="*/ 0 w 24"/>
                <a:gd name="T3" fmla="*/ 36 h 42"/>
                <a:gd name="T4" fmla="*/ 0 w 24"/>
                <a:gd name="T5" fmla="*/ 6 h 42"/>
                <a:gd name="T6" fmla="*/ 0 w 24"/>
                <a:gd name="T7" fmla="*/ 30 h 42"/>
                <a:gd name="T8" fmla="*/ 6 w 24"/>
                <a:gd name="T9" fmla="*/ 42 h 42"/>
                <a:gd name="T10" fmla="*/ 6 w 24"/>
                <a:gd name="T11" fmla="*/ 0 h 42"/>
                <a:gd name="T12" fmla="*/ 6 w 24"/>
                <a:gd name="T13" fmla="*/ 6 h 42"/>
                <a:gd name="T14" fmla="*/ 12 w 24"/>
                <a:gd name="T15" fmla="*/ 18 h 42"/>
                <a:gd name="T16" fmla="*/ 12 w 24"/>
                <a:gd name="T17" fmla="*/ 42 h 42"/>
                <a:gd name="T18" fmla="*/ 12 w 24"/>
                <a:gd name="T19" fmla="*/ 0 h 42"/>
                <a:gd name="T20" fmla="*/ 12 w 24"/>
                <a:gd name="T21" fmla="*/ 30 h 42"/>
                <a:gd name="T22" fmla="*/ 18 w 24"/>
                <a:gd name="T23" fmla="*/ 24 h 42"/>
                <a:gd name="T24" fmla="*/ 18 w 24"/>
                <a:gd name="T25" fmla="*/ 36 h 42"/>
                <a:gd name="T26" fmla="*/ 18 w 24"/>
                <a:gd name="T27" fmla="*/ 6 h 42"/>
                <a:gd name="T28" fmla="*/ 18 w 24"/>
                <a:gd name="T29" fmla="*/ 24 h 42"/>
                <a:gd name="T30" fmla="*/ 24 w 24"/>
                <a:gd name="T31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42">
                  <a:moveTo>
                    <a:pt x="0" y="24"/>
                  </a:moveTo>
                  <a:lnTo>
                    <a:pt x="0" y="36"/>
                  </a:lnTo>
                  <a:lnTo>
                    <a:pt x="0" y="6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42"/>
                  </a:lnTo>
                  <a:lnTo>
                    <a:pt x="12" y="0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18" y="6"/>
                  </a:lnTo>
                  <a:lnTo>
                    <a:pt x="18" y="24"/>
                  </a:lnTo>
                  <a:lnTo>
                    <a:pt x="24" y="2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0"/>
            <p:cNvSpPr>
              <a:spLocks/>
            </p:cNvSpPr>
            <p:nvPr/>
          </p:nvSpPr>
          <p:spPr bwMode="auto">
            <a:xfrm>
              <a:off x="4362450" y="1400175"/>
              <a:ext cx="123825" cy="447675"/>
            </a:xfrm>
            <a:custGeom>
              <a:avLst/>
              <a:gdLst>
                <a:gd name="T0" fmla="*/ 0 w 78"/>
                <a:gd name="T1" fmla="*/ 138 h 282"/>
                <a:gd name="T2" fmla="*/ 6 w 78"/>
                <a:gd name="T3" fmla="*/ 168 h 282"/>
                <a:gd name="T4" fmla="*/ 6 w 78"/>
                <a:gd name="T5" fmla="*/ 234 h 282"/>
                <a:gd name="T6" fmla="*/ 6 w 78"/>
                <a:gd name="T7" fmla="*/ 60 h 282"/>
                <a:gd name="T8" fmla="*/ 6 w 78"/>
                <a:gd name="T9" fmla="*/ 96 h 282"/>
                <a:gd name="T10" fmla="*/ 12 w 78"/>
                <a:gd name="T11" fmla="*/ 162 h 282"/>
                <a:gd name="T12" fmla="*/ 12 w 78"/>
                <a:gd name="T13" fmla="*/ 282 h 282"/>
                <a:gd name="T14" fmla="*/ 12 w 78"/>
                <a:gd name="T15" fmla="*/ 0 h 282"/>
                <a:gd name="T16" fmla="*/ 12 w 78"/>
                <a:gd name="T17" fmla="*/ 180 h 282"/>
                <a:gd name="T18" fmla="*/ 18 w 78"/>
                <a:gd name="T19" fmla="*/ 174 h 282"/>
                <a:gd name="T20" fmla="*/ 18 w 78"/>
                <a:gd name="T21" fmla="*/ 210 h 282"/>
                <a:gd name="T22" fmla="*/ 18 w 78"/>
                <a:gd name="T23" fmla="*/ 84 h 282"/>
                <a:gd name="T24" fmla="*/ 18 w 78"/>
                <a:gd name="T25" fmla="*/ 168 h 282"/>
                <a:gd name="T26" fmla="*/ 24 w 78"/>
                <a:gd name="T27" fmla="*/ 216 h 282"/>
                <a:gd name="T28" fmla="*/ 24 w 78"/>
                <a:gd name="T29" fmla="*/ 120 h 282"/>
                <a:gd name="T30" fmla="*/ 24 w 78"/>
                <a:gd name="T31" fmla="*/ 174 h 282"/>
                <a:gd name="T32" fmla="*/ 30 w 78"/>
                <a:gd name="T33" fmla="*/ 192 h 282"/>
                <a:gd name="T34" fmla="*/ 30 w 78"/>
                <a:gd name="T35" fmla="*/ 132 h 282"/>
                <a:gd name="T36" fmla="*/ 30 w 78"/>
                <a:gd name="T37" fmla="*/ 144 h 282"/>
                <a:gd name="T38" fmla="*/ 36 w 78"/>
                <a:gd name="T39" fmla="*/ 168 h 282"/>
                <a:gd name="T40" fmla="*/ 36 w 78"/>
                <a:gd name="T41" fmla="*/ 180 h 282"/>
                <a:gd name="T42" fmla="*/ 36 w 78"/>
                <a:gd name="T43" fmla="*/ 132 h 282"/>
                <a:gd name="T44" fmla="*/ 36 w 78"/>
                <a:gd name="T45" fmla="*/ 156 h 282"/>
                <a:gd name="T46" fmla="*/ 42 w 78"/>
                <a:gd name="T47" fmla="*/ 150 h 282"/>
                <a:gd name="T48" fmla="*/ 42 w 78"/>
                <a:gd name="T49" fmla="*/ 180 h 282"/>
                <a:gd name="T50" fmla="*/ 42 w 78"/>
                <a:gd name="T51" fmla="*/ 144 h 282"/>
                <a:gd name="T52" fmla="*/ 42 w 78"/>
                <a:gd name="T53" fmla="*/ 168 h 282"/>
                <a:gd name="T54" fmla="*/ 48 w 78"/>
                <a:gd name="T55" fmla="*/ 156 h 282"/>
                <a:gd name="T56" fmla="*/ 48 w 78"/>
                <a:gd name="T57" fmla="*/ 192 h 282"/>
                <a:gd name="T58" fmla="*/ 48 w 78"/>
                <a:gd name="T59" fmla="*/ 126 h 282"/>
                <a:gd name="T60" fmla="*/ 48 w 78"/>
                <a:gd name="T61" fmla="*/ 168 h 282"/>
                <a:gd name="T62" fmla="*/ 54 w 78"/>
                <a:gd name="T63" fmla="*/ 156 h 282"/>
                <a:gd name="T64" fmla="*/ 54 w 78"/>
                <a:gd name="T65" fmla="*/ 174 h 282"/>
                <a:gd name="T66" fmla="*/ 54 w 78"/>
                <a:gd name="T67" fmla="*/ 150 h 282"/>
                <a:gd name="T68" fmla="*/ 60 w 78"/>
                <a:gd name="T69" fmla="*/ 162 h 282"/>
                <a:gd name="T70" fmla="*/ 60 w 78"/>
                <a:gd name="T71" fmla="*/ 174 h 282"/>
                <a:gd name="T72" fmla="*/ 60 w 78"/>
                <a:gd name="T73" fmla="*/ 144 h 282"/>
                <a:gd name="T74" fmla="*/ 60 w 78"/>
                <a:gd name="T75" fmla="*/ 162 h 282"/>
                <a:gd name="T76" fmla="*/ 66 w 78"/>
                <a:gd name="T77" fmla="*/ 156 h 282"/>
                <a:gd name="T78" fmla="*/ 66 w 78"/>
                <a:gd name="T79" fmla="*/ 174 h 282"/>
                <a:gd name="T80" fmla="*/ 66 w 78"/>
                <a:gd name="T81" fmla="*/ 144 h 282"/>
                <a:gd name="T82" fmla="*/ 66 w 78"/>
                <a:gd name="T83" fmla="*/ 156 h 282"/>
                <a:gd name="T84" fmla="*/ 72 w 78"/>
                <a:gd name="T85" fmla="*/ 168 h 282"/>
                <a:gd name="T86" fmla="*/ 72 w 78"/>
                <a:gd name="T87" fmla="*/ 174 h 282"/>
                <a:gd name="T88" fmla="*/ 72 w 78"/>
                <a:gd name="T89" fmla="*/ 144 h 282"/>
                <a:gd name="T90" fmla="*/ 72 w 78"/>
                <a:gd name="T91" fmla="*/ 150 h 282"/>
                <a:gd name="T92" fmla="*/ 78 w 78"/>
                <a:gd name="T93" fmla="*/ 156 h 282"/>
                <a:gd name="T94" fmla="*/ 78 w 78"/>
                <a:gd name="T95" fmla="*/ 16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" h="282">
                  <a:moveTo>
                    <a:pt x="0" y="138"/>
                  </a:moveTo>
                  <a:lnTo>
                    <a:pt x="6" y="168"/>
                  </a:lnTo>
                  <a:lnTo>
                    <a:pt x="6" y="234"/>
                  </a:lnTo>
                  <a:lnTo>
                    <a:pt x="6" y="60"/>
                  </a:lnTo>
                  <a:lnTo>
                    <a:pt x="6" y="96"/>
                  </a:lnTo>
                  <a:lnTo>
                    <a:pt x="12" y="162"/>
                  </a:lnTo>
                  <a:lnTo>
                    <a:pt x="12" y="282"/>
                  </a:lnTo>
                  <a:lnTo>
                    <a:pt x="12" y="0"/>
                  </a:lnTo>
                  <a:lnTo>
                    <a:pt x="12" y="180"/>
                  </a:lnTo>
                  <a:lnTo>
                    <a:pt x="18" y="174"/>
                  </a:lnTo>
                  <a:lnTo>
                    <a:pt x="18" y="210"/>
                  </a:lnTo>
                  <a:lnTo>
                    <a:pt x="18" y="84"/>
                  </a:lnTo>
                  <a:lnTo>
                    <a:pt x="18" y="168"/>
                  </a:lnTo>
                  <a:lnTo>
                    <a:pt x="24" y="216"/>
                  </a:lnTo>
                  <a:lnTo>
                    <a:pt x="24" y="120"/>
                  </a:lnTo>
                  <a:lnTo>
                    <a:pt x="24" y="174"/>
                  </a:lnTo>
                  <a:lnTo>
                    <a:pt x="30" y="192"/>
                  </a:lnTo>
                  <a:lnTo>
                    <a:pt x="30" y="132"/>
                  </a:lnTo>
                  <a:lnTo>
                    <a:pt x="30" y="144"/>
                  </a:lnTo>
                  <a:lnTo>
                    <a:pt x="36" y="168"/>
                  </a:lnTo>
                  <a:lnTo>
                    <a:pt x="36" y="180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42" y="150"/>
                  </a:lnTo>
                  <a:lnTo>
                    <a:pt x="42" y="180"/>
                  </a:lnTo>
                  <a:lnTo>
                    <a:pt x="42" y="144"/>
                  </a:lnTo>
                  <a:lnTo>
                    <a:pt x="42" y="168"/>
                  </a:lnTo>
                  <a:lnTo>
                    <a:pt x="48" y="156"/>
                  </a:lnTo>
                  <a:lnTo>
                    <a:pt x="48" y="192"/>
                  </a:lnTo>
                  <a:lnTo>
                    <a:pt x="48" y="126"/>
                  </a:lnTo>
                  <a:lnTo>
                    <a:pt x="48" y="168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50"/>
                  </a:lnTo>
                  <a:lnTo>
                    <a:pt x="60" y="162"/>
                  </a:lnTo>
                  <a:lnTo>
                    <a:pt x="60" y="174"/>
                  </a:lnTo>
                  <a:lnTo>
                    <a:pt x="60" y="144"/>
                  </a:lnTo>
                  <a:lnTo>
                    <a:pt x="60" y="162"/>
                  </a:lnTo>
                  <a:lnTo>
                    <a:pt x="66" y="156"/>
                  </a:lnTo>
                  <a:lnTo>
                    <a:pt x="66" y="174"/>
                  </a:lnTo>
                  <a:lnTo>
                    <a:pt x="66" y="144"/>
                  </a:lnTo>
                  <a:lnTo>
                    <a:pt x="66" y="156"/>
                  </a:lnTo>
                  <a:lnTo>
                    <a:pt x="72" y="168"/>
                  </a:lnTo>
                  <a:lnTo>
                    <a:pt x="72" y="174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78" y="156"/>
                  </a:lnTo>
                  <a:lnTo>
                    <a:pt x="78" y="16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1"/>
            <p:cNvSpPr>
              <a:spLocks/>
            </p:cNvSpPr>
            <p:nvPr/>
          </p:nvSpPr>
          <p:spPr bwMode="auto">
            <a:xfrm>
              <a:off x="6572250" y="1257300"/>
              <a:ext cx="123825" cy="695325"/>
            </a:xfrm>
            <a:custGeom>
              <a:avLst/>
              <a:gdLst>
                <a:gd name="T0" fmla="*/ 0 w 78"/>
                <a:gd name="T1" fmla="*/ 210 h 438"/>
                <a:gd name="T2" fmla="*/ 0 w 78"/>
                <a:gd name="T3" fmla="*/ 264 h 438"/>
                <a:gd name="T4" fmla="*/ 0 w 78"/>
                <a:gd name="T5" fmla="*/ 240 h 438"/>
                <a:gd name="T6" fmla="*/ 6 w 78"/>
                <a:gd name="T7" fmla="*/ 234 h 438"/>
                <a:gd name="T8" fmla="*/ 6 w 78"/>
                <a:gd name="T9" fmla="*/ 438 h 438"/>
                <a:gd name="T10" fmla="*/ 6 w 78"/>
                <a:gd name="T11" fmla="*/ 0 h 438"/>
                <a:gd name="T12" fmla="*/ 12 w 78"/>
                <a:gd name="T13" fmla="*/ 78 h 438"/>
                <a:gd name="T14" fmla="*/ 12 w 78"/>
                <a:gd name="T15" fmla="*/ 438 h 438"/>
                <a:gd name="T16" fmla="*/ 12 w 78"/>
                <a:gd name="T17" fmla="*/ 336 h 438"/>
                <a:gd name="T18" fmla="*/ 18 w 78"/>
                <a:gd name="T19" fmla="*/ 252 h 438"/>
                <a:gd name="T20" fmla="*/ 18 w 78"/>
                <a:gd name="T21" fmla="*/ 318 h 438"/>
                <a:gd name="T22" fmla="*/ 18 w 78"/>
                <a:gd name="T23" fmla="*/ 162 h 438"/>
                <a:gd name="T24" fmla="*/ 18 w 78"/>
                <a:gd name="T25" fmla="*/ 270 h 438"/>
                <a:gd name="T26" fmla="*/ 24 w 78"/>
                <a:gd name="T27" fmla="*/ 270 h 438"/>
                <a:gd name="T28" fmla="*/ 24 w 78"/>
                <a:gd name="T29" fmla="*/ 306 h 438"/>
                <a:gd name="T30" fmla="*/ 24 w 78"/>
                <a:gd name="T31" fmla="*/ 192 h 438"/>
                <a:gd name="T32" fmla="*/ 24 w 78"/>
                <a:gd name="T33" fmla="*/ 234 h 438"/>
                <a:gd name="T34" fmla="*/ 30 w 78"/>
                <a:gd name="T35" fmla="*/ 288 h 438"/>
                <a:gd name="T36" fmla="*/ 30 w 78"/>
                <a:gd name="T37" fmla="*/ 222 h 438"/>
                <a:gd name="T38" fmla="*/ 30 w 78"/>
                <a:gd name="T39" fmla="*/ 264 h 438"/>
                <a:gd name="T40" fmla="*/ 36 w 78"/>
                <a:gd name="T41" fmla="*/ 252 h 438"/>
                <a:gd name="T42" fmla="*/ 36 w 78"/>
                <a:gd name="T43" fmla="*/ 300 h 438"/>
                <a:gd name="T44" fmla="*/ 36 w 78"/>
                <a:gd name="T45" fmla="*/ 192 h 438"/>
                <a:gd name="T46" fmla="*/ 36 w 78"/>
                <a:gd name="T47" fmla="*/ 222 h 438"/>
                <a:gd name="T48" fmla="*/ 42 w 78"/>
                <a:gd name="T49" fmla="*/ 252 h 438"/>
                <a:gd name="T50" fmla="*/ 42 w 78"/>
                <a:gd name="T51" fmla="*/ 276 h 438"/>
                <a:gd name="T52" fmla="*/ 42 w 78"/>
                <a:gd name="T53" fmla="*/ 216 h 438"/>
                <a:gd name="T54" fmla="*/ 42 w 78"/>
                <a:gd name="T55" fmla="*/ 246 h 438"/>
                <a:gd name="T56" fmla="*/ 48 w 78"/>
                <a:gd name="T57" fmla="*/ 234 h 438"/>
                <a:gd name="T58" fmla="*/ 48 w 78"/>
                <a:gd name="T59" fmla="*/ 270 h 438"/>
                <a:gd name="T60" fmla="*/ 48 w 78"/>
                <a:gd name="T61" fmla="*/ 222 h 438"/>
                <a:gd name="T62" fmla="*/ 48 w 78"/>
                <a:gd name="T63" fmla="*/ 246 h 438"/>
                <a:gd name="T64" fmla="*/ 54 w 78"/>
                <a:gd name="T65" fmla="*/ 264 h 438"/>
                <a:gd name="T66" fmla="*/ 54 w 78"/>
                <a:gd name="T67" fmla="*/ 234 h 438"/>
                <a:gd name="T68" fmla="*/ 54 w 78"/>
                <a:gd name="T69" fmla="*/ 270 h 438"/>
                <a:gd name="T70" fmla="*/ 60 w 78"/>
                <a:gd name="T71" fmla="*/ 246 h 438"/>
                <a:gd name="T72" fmla="*/ 60 w 78"/>
                <a:gd name="T73" fmla="*/ 282 h 438"/>
                <a:gd name="T74" fmla="*/ 60 w 78"/>
                <a:gd name="T75" fmla="*/ 210 h 438"/>
                <a:gd name="T76" fmla="*/ 60 w 78"/>
                <a:gd name="T77" fmla="*/ 252 h 438"/>
                <a:gd name="T78" fmla="*/ 66 w 78"/>
                <a:gd name="T79" fmla="*/ 264 h 438"/>
                <a:gd name="T80" fmla="*/ 66 w 78"/>
                <a:gd name="T81" fmla="*/ 234 h 438"/>
                <a:gd name="T82" fmla="*/ 66 w 78"/>
                <a:gd name="T83" fmla="*/ 252 h 438"/>
                <a:gd name="T84" fmla="*/ 72 w 78"/>
                <a:gd name="T85" fmla="*/ 258 h 438"/>
                <a:gd name="T86" fmla="*/ 72 w 78"/>
                <a:gd name="T87" fmla="*/ 270 h 438"/>
                <a:gd name="T88" fmla="*/ 72 w 78"/>
                <a:gd name="T89" fmla="*/ 234 h 438"/>
                <a:gd name="T90" fmla="*/ 72 w 78"/>
                <a:gd name="T91" fmla="*/ 258 h 438"/>
                <a:gd name="T92" fmla="*/ 78 w 78"/>
                <a:gd name="T93" fmla="*/ 25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" h="438">
                  <a:moveTo>
                    <a:pt x="0" y="210"/>
                  </a:moveTo>
                  <a:lnTo>
                    <a:pt x="0" y="264"/>
                  </a:lnTo>
                  <a:lnTo>
                    <a:pt x="0" y="240"/>
                  </a:lnTo>
                  <a:lnTo>
                    <a:pt x="6" y="234"/>
                  </a:lnTo>
                  <a:lnTo>
                    <a:pt x="6" y="438"/>
                  </a:lnTo>
                  <a:lnTo>
                    <a:pt x="6" y="0"/>
                  </a:lnTo>
                  <a:lnTo>
                    <a:pt x="12" y="78"/>
                  </a:lnTo>
                  <a:lnTo>
                    <a:pt x="12" y="438"/>
                  </a:lnTo>
                  <a:lnTo>
                    <a:pt x="12" y="336"/>
                  </a:lnTo>
                  <a:lnTo>
                    <a:pt x="18" y="252"/>
                  </a:lnTo>
                  <a:lnTo>
                    <a:pt x="18" y="318"/>
                  </a:lnTo>
                  <a:lnTo>
                    <a:pt x="18" y="162"/>
                  </a:lnTo>
                  <a:lnTo>
                    <a:pt x="18" y="270"/>
                  </a:lnTo>
                  <a:lnTo>
                    <a:pt x="24" y="270"/>
                  </a:lnTo>
                  <a:lnTo>
                    <a:pt x="24" y="306"/>
                  </a:lnTo>
                  <a:lnTo>
                    <a:pt x="24" y="192"/>
                  </a:lnTo>
                  <a:lnTo>
                    <a:pt x="24" y="234"/>
                  </a:lnTo>
                  <a:lnTo>
                    <a:pt x="30" y="288"/>
                  </a:lnTo>
                  <a:lnTo>
                    <a:pt x="30" y="222"/>
                  </a:lnTo>
                  <a:lnTo>
                    <a:pt x="30" y="264"/>
                  </a:lnTo>
                  <a:lnTo>
                    <a:pt x="36" y="252"/>
                  </a:lnTo>
                  <a:lnTo>
                    <a:pt x="36" y="300"/>
                  </a:lnTo>
                  <a:lnTo>
                    <a:pt x="36" y="192"/>
                  </a:lnTo>
                  <a:lnTo>
                    <a:pt x="36" y="222"/>
                  </a:lnTo>
                  <a:lnTo>
                    <a:pt x="42" y="252"/>
                  </a:lnTo>
                  <a:lnTo>
                    <a:pt x="42" y="276"/>
                  </a:lnTo>
                  <a:lnTo>
                    <a:pt x="42" y="216"/>
                  </a:lnTo>
                  <a:lnTo>
                    <a:pt x="42" y="246"/>
                  </a:lnTo>
                  <a:lnTo>
                    <a:pt x="48" y="234"/>
                  </a:lnTo>
                  <a:lnTo>
                    <a:pt x="48" y="270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64"/>
                  </a:lnTo>
                  <a:lnTo>
                    <a:pt x="54" y="234"/>
                  </a:lnTo>
                  <a:lnTo>
                    <a:pt x="54" y="270"/>
                  </a:lnTo>
                  <a:lnTo>
                    <a:pt x="60" y="246"/>
                  </a:lnTo>
                  <a:lnTo>
                    <a:pt x="60" y="282"/>
                  </a:lnTo>
                  <a:lnTo>
                    <a:pt x="60" y="210"/>
                  </a:lnTo>
                  <a:lnTo>
                    <a:pt x="60" y="252"/>
                  </a:lnTo>
                  <a:lnTo>
                    <a:pt x="66" y="264"/>
                  </a:lnTo>
                  <a:lnTo>
                    <a:pt x="66" y="234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72" y="270"/>
                  </a:lnTo>
                  <a:lnTo>
                    <a:pt x="72" y="234"/>
                  </a:lnTo>
                  <a:lnTo>
                    <a:pt x="72" y="258"/>
                  </a:lnTo>
                  <a:lnTo>
                    <a:pt x="78" y="25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7066849" y="2307976"/>
            <a:ext cx="4343400" cy="695325"/>
            <a:chOff x="1943100" y="1257300"/>
            <a:chExt cx="5886450" cy="695325"/>
          </a:xfrm>
        </p:grpSpPr>
        <p:sp>
          <p:nvSpPr>
            <p:cNvPr id="96" name="Freeform 75"/>
            <p:cNvSpPr>
              <a:spLocks/>
            </p:cNvSpPr>
            <p:nvPr/>
          </p:nvSpPr>
          <p:spPr bwMode="auto">
            <a:xfrm>
              <a:off x="6457950" y="1257300"/>
              <a:ext cx="342900" cy="695325"/>
            </a:xfrm>
            <a:custGeom>
              <a:avLst/>
              <a:gdLst>
                <a:gd name="T0" fmla="*/ 6 w 216"/>
                <a:gd name="T1" fmla="*/ 264 h 438"/>
                <a:gd name="T2" fmla="*/ 12 w 216"/>
                <a:gd name="T3" fmla="*/ 276 h 438"/>
                <a:gd name="T4" fmla="*/ 18 w 216"/>
                <a:gd name="T5" fmla="*/ 246 h 438"/>
                <a:gd name="T6" fmla="*/ 18 w 216"/>
                <a:gd name="T7" fmla="*/ 252 h 438"/>
                <a:gd name="T8" fmla="*/ 24 w 216"/>
                <a:gd name="T9" fmla="*/ 222 h 438"/>
                <a:gd name="T10" fmla="*/ 30 w 216"/>
                <a:gd name="T11" fmla="*/ 264 h 438"/>
                <a:gd name="T12" fmla="*/ 36 w 216"/>
                <a:gd name="T13" fmla="*/ 270 h 438"/>
                <a:gd name="T14" fmla="*/ 42 w 216"/>
                <a:gd name="T15" fmla="*/ 246 h 438"/>
                <a:gd name="T16" fmla="*/ 42 w 216"/>
                <a:gd name="T17" fmla="*/ 258 h 438"/>
                <a:gd name="T18" fmla="*/ 48 w 216"/>
                <a:gd name="T19" fmla="*/ 222 h 438"/>
                <a:gd name="T20" fmla="*/ 54 w 216"/>
                <a:gd name="T21" fmla="*/ 294 h 438"/>
                <a:gd name="T22" fmla="*/ 60 w 216"/>
                <a:gd name="T23" fmla="*/ 270 h 438"/>
                <a:gd name="T24" fmla="*/ 66 w 216"/>
                <a:gd name="T25" fmla="*/ 300 h 438"/>
                <a:gd name="T26" fmla="*/ 72 w 216"/>
                <a:gd name="T27" fmla="*/ 276 h 438"/>
                <a:gd name="T28" fmla="*/ 72 w 216"/>
                <a:gd name="T29" fmla="*/ 240 h 438"/>
                <a:gd name="T30" fmla="*/ 78 w 216"/>
                <a:gd name="T31" fmla="*/ 0 h 438"/>
                <a:gd name="T32" fmla="*/ 84 w 216"/>
                <a:gd name="T33" fmla="*/ 336 h 438"/>
                <a:gd name="T34" fmla="*/ 90 w 216"/>
                <a:gd name="T35" fmla="*/ 162 h 438"/>
                <a:gd name="T36" fmla="*/ 96 w 216"/>
                <a:gd name="T37" fmla="*/ 306 h 438"/>
                <a:gd name="T38" fmla="*/ 102 w 216"/>
                <a:gd name="T39" fmla="*/ 288 h 438"/>
                <a:gd name="T40" fmla="*/ 108 w 216"/>
                <a:gd name="T41" fmla="*/ 252 h 438"/>
                <a:gd name="T42" fmla="*/ 108 w 216"/>
                <a:gd name="T43" fmla="*/ 222 h 438"/>
                <a:gd name="T44" fmla="*/ 114 w 216"/>
                <a:gd name="T45" fmla="*/ 216 h 438"/>
                <a:gd name="T46" fmla="*/ 120 w 216"/>
                <a:gd name="T47" fmla="*/ 270 h 438"/>
                <a:gd name="T48" fmla="*/ 126 w 216"/>
                <a:gd name="T49" fmla="*/ 264 h 438"/>
                <a:gd name="T50" fmla="*/ 132 w 216"/>
                <a:gd name="T51" fmla="*/ 246 h 438"/>
                <a:gd name="T52" fmla="*/ 132 w 216"/>
                <a:gd name="T53" fmla="*/ 252 h 438"/>
                <a:gd name="T54" fmla="*/ 138 w 216"/>
                <a:gd name="T55" fmla="*/ 252 h 438"/>
                <a:gd name="T56" fmla="*/ 144 w 216"/>
                <a:gd name="T57" fmla="*/ 234 h 438"/>
                <a:gd name="T58" fmla="*/ 150 w 216"/>
                <a:gd name="T59" fmla="*/ 282 h 438"/>
                <a:gd name="T60" fmla="*/ 156 w 216"/>
                <a:gd name="T61" fmla="*/ 228 h 438"/>
                <a:gd name="T62" fmla="*/ 162 w 216"/>
                <a:gd name="T63" fmla="*/ 246 h 438"/>
                <a:gd name="T64" fmla="*/ 168 w 216"/>
                <a:gd name="T65" fmla="*/ 240 h 438"/>
                <a:gd name="T66" fmla="*/ 174 w 216"/>
                <a:gd name="T67" fmla="*/ 294 h 438"/>
                <a:gd name="T68" fmla="*/ 180 w 216"/>
                <a:gd name="T69" fmla="*/ 258 h 438"/>
                <a:gd name="T70" fmla="*/ 180 w 216"/>
                <a:gd name="T71" fmla="*/ 234 h 438"/>
                <a:gd name="T72" fmla="*/ 186 w 216"/>
                <a:gd name="T73" fmla="*/ 246 h 438"/>
                <a:gd name="T74" fmla="*/ 192 w 216"/>
                <a:gd name="T75" fmla="*/ 234 h 438"/>
                <a:gd name="T76" fmla="*/ 198 w 216"/>
                <a:gd name="T77" fmla="*/ 282 h 438"/>
                <a:gd name="T78" fmla="*/ 204 w 216"/>
                <a:gd name="T79" fmla="*/ 246 h 438"/>
                <a:gd name="T80" fmla="*/ 210 w 216"/>
                <a:gd name="T81" fmla="*/ 240 h 438"/>
                <a:gd name="T82" fmla="*/ 216 w 216"/>
                <a:gd name="T83" fmla="*/ 26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438">
                  <a:moveTo>
                    <a:pt x="0" y="234"/>
                  </a:moveTo>
                  <a:lnTo>
                    <a:pt x="6" y="246"/>
                  </a:lnTo>
                  <a:lnTo>
                    <a:pt x="6" y="264"/>
                  </a:lnTo>
                  <a:lnTo>
                    <a:pt x="6" y="222"/>
                  </a:lnTo>
                  <a:lnTo>
                    <a:pt x="6" y="264"/>
                  </a:lnTo>
                  <a:lnTo>
                    <a:pt x="12" y="276"/>
                  </a:lnTo>
                  <a:lnTo>
                    <a:pt x="12" y="228"/>
                  </a:lnTo>
                  <a:lnTo>
                    <a:pt x="12" y="240"/>
                  </a:lnTo>
                  <a:lnTo>
                    <a:pt x="18" y="246"/>
                  </a:lnTo>
                  <a:lnTo>
                    <a:pt x="18" y="264"/>
                  </a:lnTo>
                  <a:lnTo>
                    <a:pt x="18" y="228"/>
                  </a:lnTo>
                  <a:lnTo>
                    <a:pt x="18" y="252"/>
                  </a:lnTo>
                  <a:lnTo>
                    <a:pt x="24" y="264"/>
                  </a:lnTo>
                  <a:lnTo>
                    <a:pt x="24" y="276"/>
                  </a:lnTo>
                  <a:lnTo>
                    <a:pt x="24" y="222"/>
                  </a:lnTo>
                  <a:lnTo>
                    <a:pt x="24" y="240"/>
                  </a:lnTo>
                  <a:lnTo>
                    <a:pt x="30" y="234"/>
                  </a:lnTo>
                  <a:lnTo>
                    <a:pt x="30" y="264"/>
                  </a:lnTo>
                  <a:lnTo>
                    <a:pt x="30" y="252"/>
                  </a:lnTo>
                  <a:lnTo>
                    <a:pt x="36" y="234"/>
                  </a:lnTo>
                  <a:lnTo>
                    <a:pt x="36" y="270"/>
                  </a:lnTo>
                  <a:lnTo>
                    <a:pt x="36" y="228"/>
                  </a:lnTo>
                  <a:lnTo>
                    <a:pt x="36" y="252"/>
                  </a:lnTo>
                  <a:lnTo>
                    <a:pt x="42" y="246"/>
                  </a:lnTo>
                  <a:lnTo>
                    <a:pt x="42" y="276"/>
                  </a:lnTo>
                  <a:lnTo>
                    <a:pt x="42" y="228"/>
                  </a:lnTo>
                  <a:lnTo>
                    <a:pt x="42" y="258"/>
                  </a:lnTo>
                  <a:lnTo>
                    <a:pt x="48" y="234"/>
                  </a:lnTo>
                  <a:lnTo>
                    <a:pt x="48" y="276"/>
                  </a:lnTo>
                  <a:lnTo>
                    <a:pt x="48" y="222"/>
                  </a:lnTo>
                  <a:lnTo>
                    <a:pt x="48" y="264"/>
                  </a:lnTo>
                  <a:lnTo>
                    <a:pt x="54" y="198"/>
                  </a:lnTo>
                  <a:lnTo>
                    <a:pt x="54" y="294"/>
                  </a:lnTo>
                  <a:lnTo>
                    <a:pt x="54" y="264"/>
                  </a:lnTo>
                  <a:lnTo>
                    <a:pt x="60" y="228"/>
                  </a:lnTo>
                  <a:lnTo>
                    <a:pt x="60" y="270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66" y="300"/>
                  </a:lnTo>
                  <a:lnTo>
                    <a:pt x="66" y="204"/>
                  </a:lnTo>
                  <a:lnTo>
                    <a:pt x="66" y="252"/>
                  </a:lnTo>
                  <a:lnTo>
                    <a:pt x="72" y="276"/>
                  </a:lnTo>
                  <a:lnTo>
                    <a:pt x="72" y="300"/>
                  </a:lnTo>
                  <a:lnTo>
                    <a:pt x="72" y="210"/>
                  </a:lnTo>
                  <a:lnTo>
                    <a:pt x="72" y="240"/>
                  </a:lnTo>
                  <a:lnTo>
                    <a:pt x="78" y="234"/>
                  </a:lnTo>
                  <a:lnTo>
                    <a:pt x="78" y="438"/>
                  </a:lnTo>
                  <a:lnTo>
                    <a:pt x="78" y="0"/>
                  </a:lnTo>
                  <a:lnTo>
                    <a:pt x="84" y="78"/>
                  </a:lnTo>
                  <a:lnTo>
                    <a:pt x="84" y="438"/>
                  </a:lnTo>
                  <a:lnTo>
                    <a:pt x="84" y="336"/>
                  </a:lnTo>
                  <a:lnTo>
                    <a:pt x="90" y="252"/>
                  </a:lnTo>
                  <a:lnTo>
                    <a:pt x="90" y="318"/>
                  </a:lnTo>
                  <a:lnTo>
                    <a:pt x="90" y="162"/>
                  </a:lnTo>
                  <a:lnTo>
                    <a:pt x="90" y="270"/>
                  </a:lnTo>
                  <a:lnTo>
                    <a:pt x="96" y="270"/>
                  </a:lnTo>
                  <a:lnTo>
                    <a:pt x="96" y="306"/>
                  </a:lnTo>
                  <a:lnTo>
                    <a:pt x="96" y="192"/>
                  </a:lnTo>
                  <a:lnTo>
                    <a:pt x="96" y="234"/>
                  </a:lnTo>
                  <a:lnTo>
                    <a:pt x="102" y="288"/>
                  </a:lnTo>
                  <a:lnTo>
                    <a:pt x="102" y="222"/>
                  </a:lnTo>
                  <a:lnTo>
                    <a:pt x="102" y="264"/>
                  </a:lnTo>
                  <a:lnTo>
                    <a:pt x="108" y="252"/>
                  </a:lnTo>
                  <a:lnTo>
                    <a:pt x="108" y="300"/>
                  </a:lnTo>
                  <a:lnTo>
                    <a:pt x="108" y="192"/>
                  </a:lnTo>
                  <a:lnTo>
                    <a:pt x="108" y="222"/>
                  </a:lnTo>
                  <a:lnTo>
                    <a:pt x="114" y="252"/>
                  </a:lnTo>
                  <a:lnTo>
                    <a:pt x="114" y="276"/>
                  </a:lnTo>
                  <a:lnTo>
                    <a:pt x="114" y="216"/>
                  </a:lnTo>
                  <a:lnTo>
                    <a:pt x="114" y="246"/>
                  </a:lnTo>
                  <a:lnTo>
                    <a:pt x="120" y="234"/>
                  </a:lnTo>
                  <a:lnTo>
                    <a:pt x="120" y="270"/>
                  </a:lnTo>
                  <a:lnTo>
                    <a:pt x="120" y="222"/>
                  </a:lnTo>
                  <a:lnTo>
                    <a:pt x="120" y="246"/>
                  </a:lnTo>
                  <a:lnTo>
                    <a:pt x="126" y="264"/>
                  </a:lnTo>
                  <a:lnTo>
                    <a:pt x="126" y="234"/>
                  </a:lnTo>
                  <a:lnTo>
                    <a:pt x="126" y="270"/>
                  </a:lnTo>
                  <a:lnTo>
                    <a:pt x="132" y="246"/>
                  </a:lnTo>
                  <a:lnTo>
                    <a:pt x="132" y="282"/>
                  </a:lnTo>
                  <a:lnTo>
                    <a:pt x="132" y="210"/>
                  </a:lnTo>
                  <a:lnTo>
                    <a:pt x="132" y="252"/>
                  </a:lnTo>
                  <a:lnTo>
                    <a:pt x="138" y="264"/>
                  </a:lnTo>
                  <a:lnTo>
                    <a:pt x="138" y="234"/>
                  </a:lnTo>
                  <a:lnTo>
                    <a:pt x="138" y="252"/>
                  </a:lnTo>
                  <a:lnTo>
                    <a:pt x="144" y="258"/>
                  </a:lnTo>
                  <a:lnTo>
                    <a:pt x="144" y="270"/>
                  </a:lnTo>
                  <a:lnTo>
                    <a:pt x="144" y="234"/>
                  </a:lnTo>
                  <a:lnTo>
                    <a:pt x="144" y="258"/>
                  </a:lnTo>
                  <a:lnTo>
                    <a:pt x="150" y="240"/>
                  </a:lnTo>
                  <a:lnTo>
                    <a:pt x="150" y="282"/>
                  </a:lnTo>
                  <a:lnTo>
                    <a:pt x="150" y="210"/>
                  </a:lnTo>
                  <a:lnTo>
                    <a:pt x="150" y="246"/>
                  </a:lnTo>
                  <a:lnTo>
                    <a:pt x="156" y="228"/>
                  </a:lnTo>
                  <a:lnTo>
                    <a:pt x="156" y="264"/>
                  </a:lnTo>
                  <a:lnTo>
                    <a:pt x="156" y="258"/>
                  </a:lnTo>
                  <a:lnTo>
                    <a:pt x="162" y="246"/>
                  </a:lnTo>
                  <a:lnTo>
                    <a:pt x="162" y="258"/>
                  </a:lnTo>
                  <a:lnTo>
                    <a:pt x="162" y="240"/>
                  </a:lnTo>
                  <a:lnTo>
                    <a:pt x="168" y="240"/>
                  </a:lnTo>
                  <a:lnTo>
                    <a:pt x="168" y="264"/>
                  </a:lnTo>
                  <a:lnTo>
                    <a:pt x="174" y="228"/>
                  </a:lnTo>
                  <a:lnTo>
                    <a:pt x="174" y="294"/>
                  </a:lnTo>
                  <a:lnTo>
                    <a:pt x="174" y="210"/>
                  </a:lnTo>
                  <a:lnTo>
                    <a:pt x="174" y="252"/>
                  </a:lnTo>
                  <a:lnTo>
                    <a:pt x="180" y="258"/>
                  </a:lnTo>
                  <a:lnTo>
                    <a:pt x="180" y="276"/>
                  </a:lnTo>
                  <a:lnTo>
                    <a:pt x="180" y="228"/>
                  </a:lnTo>
                  <a:lnTo>
                    <a:pt x="180" y="234"/>
                  </a:lnTo>
                  <a:lnTo>
                    <a:pt x="186" y="222"/>
                  </a:lnTo>
                  <a:lnTo>
                    <a:pt x="186" y="258"/>
                  </a:lnTo>
                  <a:lnTo>
                    <a:pt x="186" y="246"/>
                  </a:lnTo>
                  <a:lnTo>
                    <a:pt x="192" y="252"/>
                  </a:lnTo>
                  <a:lnTo>
                    <a:pt x="192" y="264"/>
                  </a:lnTo>
                  <a:lnTo>
                    <a:pt x="192" y="234"/>
                  </a:lnTo>
                  <a:lnTo>
                    <a:pt x="192" y="252"/>
                  </a:lnTo>
                  <a:lnTo>
                    <a:pt x="198" y="246"/>
                  </a:lnTo>
                  <a:lnTo>
                    <a:pt x="198" y="282"/>
                  </a:lnTo>
                  <a:lnTo>
                    <a:pt x="198" y="222"/>
                  </a:lnTo>
                  <a:lnTo>
                    <a:pt x="198" y="258"/>
                  </a:lnTo>
                  <a:lnTo>
                    <a:pt x="204" y="246"/>
                  </a:lnTo>
                  <a:lnTo>
                    <a:pt x="204" y="270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10" y="258"/>
                  </a:lnTo>
                  <a:lnTo>
                    <a:pt x="210" y="240"/>
                  </a:lnTo>
                  <a:lnTo>
                    <a:pt x="216" y="264"/>
                  </a:lnTo>
                  <a:lnTo>
                    <a:pt x="216" y="270"/>
                  </a:lnTo>
                  <a:lnTo>
                    <a:pt x="216" y="22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51"/>
            <p:cNvSpPr>
              <a:spLocks noChangeShapeType="1"/>
            </p:cNvSpPr>
            <p:nvPr/>
          </p:nvSpPr>
          <p:spPr bwMode="auto">
            <a:xfrm>
              <a:off x="1943100" y="1657350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52"/>
            <p:cNvSpPr>
              <a:spLocks noChangeShapeType="1"/>
            </p:cNvSpPr>
            <p:nvPr/>
          </p:nvSpPr>
          <p:spPr bwMode="auto">
            <a:xfrm flipH="1">
              <a:off x="7762875" y="1657350"/>
              <a:ext cx="666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61"/>
            <p:cNvSpPr>
              <a:spLocks/>
            </p:cNvSpPr>
            <p:nvPr/>
          </p:nvSpPr>
          <p:spPr bwMode="auto">
            <a:xfrm>
              <a:off x="1943100" y="1552575"/>
              <a:ext cx="314325" cy="171450"/>
            </a:xfrm>
            <a:custGeom>
              <a:avLst/>
              <a:gdLst>
                <a:gd name="T0" fmla="*/ 0 w 198"/>
                <a:gd name="T1" fmla="*/ 48 h 108"/>
                <a:gd name="T2" fmla="*/ 6 w 198"/>
                <a:gd name="T3" fmla="*/ 78 h 108"/>
                <a:gd name="T4" fmla="*/ 12 w 198"/>
                <a:gd name="T5" fmla="*/ 78 h 108"/>
                <a:gd name="T6" fmla="*/ 12 w 198"/>
                <a:gd name="T7" fmla="*/ 60 h 108"/>
                <a:gd name="T8" fmla="*/ 18 w 198"/>
                <a:gd name="T9" fmla="*/ 24 h 108"/>
                <a:gd name="T10" fmla="*/ 24 w 198"/>
                <a:gd name="T11" fmla="*/ 78 h 108"/>
                <a:gd name="T12" fmla="*/ 30 w 198"/>
                <a:gd name="T13" fmla="*/ 66 h 108"/>
                <a:gd name="T14" fmla="*/ 30 w 198"/>
                <a:gd name="T15" fmla="*/ 66 h 108"/>
                <a:gd name="T16" fmla="*/ 36 w 198"/>
                <a:gd name="T17" fmla="*/ 54 h 108"/>
                <a:gd name="T18" fmla="*/ 42 w 198"/>
                <a:gd name="T19" fmla="*/ 84 h 108"/>
                <a:gd name="T20" fmla="*/ 48 w 198"/>
                <a:gd name="T21" fmla="*/ 60 h 108"/>
                <a:gd name="T22" fmla="*/ 48 w 198"/>
                <a:gd name="T23" fmla="*/ 66 h 108"/>
                <a:gd name="T24" fmla="*/ 54 w 198"/>
                <a:gd name="T25" fmla="*/ 0 h 108"/>
                <a:gd name="T26" fmla="*/ 60 w 198"/>
                <a:gd name="T27" fmla="*/ 102 h 108"/>
                <a:gd name="T28" fmla="*/ 66 w 198"/>
                <a:gd name="T29" fmla="*/ 60 h 108"/>
                <a:gd name="T30" fmla="*/ 72 w 198"/>
                <a:gd name="T31" fmla="*/ 54 h 108"/>
                <a:gd name="T32" fmla="*/ 72 w 198"/>
                <a:gd name="T33" fmla="*/ 78 h 108"/>
                <a:gd name="T34" fmla="*/ 78 w 198"/>
                <a:gd name="T35" fmla="*/ 42 h 108"/>
                <a:gd name="T36" fmla="*/ 84 w 198"/>
                <a:gd name="T37" fmla="*/ 90 h 108"/>
                <a:gd name="T38" fmla="*/ 90 w 198"/>
                <a:gd name="T39" fmla="*/ 54 h 108"/>
                <a:gd name="T40" fmla="*/ 96 w 198"/>
                <a:gd name="T41" fmla="*/ 78 h 108"/>
                <a:gd name="T42" fmla="*/ 102 w 198"/>
                <a:gd name="T43" fmla="*/ 54 h 108"/>
                <a:gd name="T44" fmla="*/ 102 w 198"/>
                <a:gd name="T45" fmla="*/ 60 h 108"/>
                <a:gd name="T46" fmla="*/ 108 w 198"/>
                <a:gd name="T47" fmla="*/ 78 h 108"/>
                <a:gd name="T48" fmla="*/ 114 w 198"/>
                <a:gd name="T49" fmla="*/ 48 h 108"/>
                <a:gd name="T50" fmla="*/ 120 w 198"/>
                <a:gd name="T51" fmla="*/ 78 h 108"/>
                <a:gd name="T52" fmla="*/ 126 w 198"/>
                <a:gd name="T53" fmla="*/ 60 h 108"/>
                <a:gd name="T54" fmla="*/ 126 w 198"/>
                <a:gd name="T55" fmla="*/ 42 h 108"/>
                <a:gd name="T56" fmla="*/ 132 w 198"/>
                <a:gd name="T57" fmla="*/ 48 h 108"/>
                <a:gd name="T58" fmla="*/ 138 w 198"/>
                <a:gd name="T59" fmla="*/ 90 h 108"/>
                <a:gd name="T60" fmla="*/ 144 w 198"/>
                <a:gd name="T61" fmla="*/ 48 h 108"/>
                <a:gd name="T62" fmla="*/ 144 w 198"/>
                <a:gd name="T63" fmla="*/ 66 h 108"/>
                <a:gd name="T64" fmla="*/ 150 w 198"/>
                <a:gd name="T65" fmla="*/ 54 h 108"/>
                <a:gd name="T66" fmla="*/ 156 w 198"/>
                <a:gd name="T67" fmla="*/ 48 h 108"/>
                <a:gd name="T68" fmla="*/ 162 w 198"/>
                <a:gd name="T69" fmla="*/ 90 h 108"/>
                <a:gd name="T70" fmla="*/ 168 w 198"/>
                <a:gd name="T71" fmla="*/ 90 h 108"/>
                <a:gd name="T72" fmla="*/ 174 w 198"/>
                <a:gd name="T73" fmla="*/ 48 h 108"/>
                <a:gd name="T74" fmla="*/ 174 w 198"/>
                <a:gd name="T75" fmla="*/ 72 h 108"/>
                <a:gd name="T76" fmla="*/ 180 w 198"/>
                <a:gd name="T77" fmla="*/ 66 h 108"/>
                <a:gd name="T78" fmla="*/ 186 w 198"/>
                <a:gd name="T79" fmla="*/ 48 h 108"/>
                <a:gd name="T80" fmla="*/ 192 w 198"/>
                <a:gd name="T81" fmla="*/ 84 h 108"/>
                <a:gd name="T82" fmla="*/ 198 w 198"/>
                <a:gd name="T83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8">
                  <a:moveTo>
                    <a:pt x="0" y="54"/>
                  </a:moveTo>
                  <a:lnTo>
                    <a:pt x="0" y="7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6" y="78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78"/>
                  </a:lnTo>
                  <a:lnTo>
                    <a:pt x="12" y="84"/>
                  </a:lnTo>
                  <a:lnTo>
                    <a:pt x="12" y="30"/>
                  </a:lnTo>
                  <a:lnTo>
                    <a:pt x="12" y="60"/>
                  </a:lnTo>
                  <a:lnTo>
                    <a:pt x="18" y="102"/>
                  </a:lnTo>
                  <a:lnTo>
                    <a:pt x="18" y="108"/>
                  </a:lnTo>
                  <a:lnTo>
                    <a:pt x="18" y="24"/>
                  </a:lnTo>
                  <a:lnTo>
                    <a:pt x="18" y="66"/>
                  </a:lnTo>
                  <a:lnTo>
                    <a:pt x="24" y="60"/>
                  </a:lnTo>
                  <a:lnTo>
                    <a:pt x="24" y="78"/>
                  </a:lnTo>
                  <a:lnTo>
                    <a:pt x="24" y="42"/>
                  </a:lnTo>
                  <a:lnTo>
                    <a:pt x="24" y="78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42" y="42"/>
                  </a:lnTo>
                  <a:lnTo>
                    <a:pt x="42" y="7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108"/>
                  </a:lnTo>
                  <a:lnTo>
                    <a:pt x="54" y="0"/>
                  </a:lnTo>
                  <a:lnTo>
                    <a:pt x="54" y="54"/>
                  </a:lnTo>
                  <a:lnTo>
                    <a:pt x="60" y="42"/>
                  </a:lnTo>
                  <a:lnTo>
                    <a:pt x="60" y="102"/>
                  </a:lnTo>
                  <a:lnTo>
                    <a:pt x="60" y="12"/>
                  </a:lnTo>
                  <a:lnTo>
                    <a:pt x="60" y="48"/>
                  </a:lnTo>
                  <a:lnTo>
                    <a:pt x="66" y="60"/>
                  </a:lnTo>
                  <a:lnTo>
                    <a:pt x="66" y="42"/>
                  </a:lnTo>
                  <a:lnTo>
                    <a:pt x="66" y="84"/>
                  </a:lnTo>
                  <a:lnTo>
                    <a:pt x="72" y="54"/>
                  </a:lnTo>
                  <a:lnTo>
                    <a:pt x="72" y="90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60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60"/>
                  </a:lnTo>
                  <a:lnTo>
                    <a:pt x="84" y="36"/>
                  </a:lnTo>
                  <a:lnTo>
                    <a:pt x="84" y="90"/>
                  </a:lnTo>
                  <a:lnTo>
                    <a:pt x="84" y="66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6" y="66"/>
                  </a:lnTo>
                  <a:lnTo>
                    <a:pt x="96" y="7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72"/>
                  </a:lnTo>
                  <a:lnTo>
                    <a:pt x="102" y="48"/>
                  </a:lnTo>
                  <a:lnTo>
                    <a:pt x="102" y="60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78"/>
                  </a:lnTo>
                  <a:lnTo>
                    <a:pt x="114" y="66"/>
                  </a:lnTo>
                  <a:lnTo>
                    <a:pt x="114" y="78"/>
                  </a:lnTo>
                  <a:lnTo>
                    <a:pt x="114" y="48"/>
                  </a:lnTo>
                  <a:lnTo>
                    <a:pt x="114" y="66"/>
                  </a:lnTo>
                  <a:lnTo>
                    <a:pt x="120" y="60"/>
                  </a:lnTo>
                  <a:lnTo>
                    <a:pt x="120" y="78"/>
                  </a:lnTo>
                  <a:lnTo>
                    <a:pt x="120" y="48"/>
                  </a:lnTo>
                  <a:lnTo>
                    <a:pt x="120" y="66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26" y="24"/>
                  </a:lnTo>
                  <a:lnTo>
                    <a:pt x="126" y="42"/>
                  </a:lnTo>
                  <a:lnTo>
                    <a:pt x="132" y="48"/>
                  </a:lnTo>
                  <a:lnTo>
                    <a:pt x="132" y="84"/>
                  </a:lnTo>
                  <a:lnTo>
                    <a:pt x="132" y="48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48"/>
                  </a:lnTo>
                  <a:lnTo>
                    <a:pt x="144" y="84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50" y="54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56" y="48"/>
                  </a:lnTo>
                  <a:lnTo>
                    <a:pt x="156" y="60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36"/>
                  </a:lnTo>
                  <a:lnTo>
                    <a:pt x="168" y="90"/>
                  </a:lnTo>
                  <a:lnTo>
                    <a:pt x="168" y="30"/>
                  </a:lnTo>
                  <a:lnTo>
                    <a:pt x="168" y="78"/>
                  </a:lnTo>
                  <a:lnTo>
                    <a:pt x="174" y="48"/>
                  </a:lnTo>
                  <a:lnTo>
                    <a:pt x="174" y="84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72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66"/>
                  </a:lnTo>
                  <a:lnTo>
                    <a:pt x="192" y="60"/>
                  </a:lnTo>
                  <a:lnTo>
                    <a:pt x="192" y="84"/>
                  </a:lnTo>
                  <a:lnTo>
                    <a:pt x="192" y="48"/>
                  </a:lnTo>
                  <a:lnTo>
                    <a:pt x="192" y="66"/>
                  </a:lnTo>
                  <a:lnTo>
                    <a:pt x="198" y="48"/>
                  </a:lnTo>
                  <a:lnTo>
                    <a:pt x="198" y="90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62"/>
            <p:cNvSpPr>
              <a:spLocks/>
            </p:cNvSpPr>
            <p:nvPr/>
          </p:nvSpPr>
          <p:spPr bwMode="auto">
            <a:xfrm>
              <a:off x="2257425" y="1562100"/>
              <a:ext cx="323850" cy="171450"/>
            </a:xfrm>
            <a:custGeom>
              <a:avLst/>
              <a:gdLst>
                <a:gd name="T0" fmla="*/ 6 w 204"/>
                <a:gd name="T1" fmla="*/ 66 h 108"/>
                <a:gd name="T2" fmla="*/ 6 w 204"/>
                <a:gd name="T3" fmla="*/ 78 h 108"/>
                <a:gd name="T4" fmla="*/ 12 w 204"/>
                <a:gd name="T5" fmla="*/ 36 h 108"/>
                <a:gd name="T6" fmla="*/ 18 w 204"/>
                <a:gd name="T7" fmla="*/ 42 h 108"/>
                <a:gd name="T8" fmla="*/ 24 w 204"/>
                <a:gd name="T9" fmla="*/ 72 h 108"/>
                <a:gd name="T10" fmla="*/ 30 w 204"/>
                <a:gd name="T11" fmla="*/ 78 h 108"/>
                <a:gd name="T12" fmla="*/ 36 w 204"/>
                <a:gd name="T13" fmla="*/ 60 h 108"/>
                <a:gd name="T14" fmla="*/ 36 w 204"/>
                <a:gd name="T15" fmla="*/ 54 h 108"/>
                <a:gd name="T16" fmla="*/ 42 w 204"/>
                <a:gd name="T17" fmla="*/ 18 h 108"/>
                <a:gd name="T18" fmla="*/ 48 w 204"/>
                <a:gd name="T19" fmla="*/ 72 h 108"/>
                <a:gd name="T20" fmla="*/ 54 w 204"/>
                <a:gd name="T21" fmla="*/ 54 h 108"/>
                <a:gd name="T22" fmla="*/ 54 w 204"/>
                <a:gd name="T23" fmla="*/ 66 h 108"/>
                <a:gd name="T24" fmla="*/ 60 w 204"/>
                <a:gd name="T25" fmla="*/ 36 h 108"/>
                <a:gd name="T26" fmla="*/ 66 w 204"/>
                <a:gd name="T27" fmla="*/ 78 h 108"/>
                <a:gd name="T28" fmla="*/ 72 w 204"/>
                <a:gd name="T29" fmla="*/ 36 h 108"/>
                <a:gd name="T30" fmla="*/ 72 w 204"/>
                <a:gd name="T31" fmla="*/ 66 h 108"/>
                <a:gd name="T32" fmla="*/ 78 w 204"/>
                <a:gd name="T33" fmla="*/ 36 h 108"/>
                <a:gd name="T34" fmla="*/ 84 w 204"/>
                <a:gd name="T35" fmla="*/ 78 h 108"/>
                <a:gd name="T36" fmla="*/ 90 w 204"/>
                <a:gd name="T37" fmla="*/ 54 h 108"/>
                <a:gd name="T38" fmla="*/ 90 w 204"/>
                <a:gd name="T39" fmla="*/ 72 h 108"/>
                <a:gd name="T40" fmla="*/ 96 w 204"/>
                <a:gd name="T41" fmla="*/ 36 h 108"/>
                <a:gd name="T42" fmla="*/ 102 w 204"/>
                <a:gd name="T43" fmla="*/ 84 h 108"/>
                <a:gd name="T44" fmla="*/ 108 w 204"/>
                <a:gd name="T45" fmla="*/ 66 h 108"/>
                <a:gd name="T46" fmla="*/ 108 w 204"/>
                <a:gd name="T47" fmla="*/ 54 h 108"/>
                <a:gd name="T48" fmla="*/ 114 w 204"/>
                <a:gd name="T49" fmla="*/ 0 h 108"/>
                <a:gd name="T50" fmla="*/ 120 w 204"/>
                <a:gd name="T51" fmla="*/ 18 h 108"/>
                <a:gd name="T52" fmla="*/ 126 w 204"/>
                <a:gd name="T53" fmla="*/ 12 h 108"/>
                <a:gd name="T54" fmla="*/ 132 w 204"/>
                <a:gd name="T55" fmla="*/ 78 h 108"/>
                <a:gd name="T56" fmla="*/ 138 w 204"/>
                <a:gd name="T57" fmla="*/ 54 h 108"/>
                <a:gd name="T58" fmla="*/ 138 w 204"/>
                <a:gd name="T59" fmla="*/ 48 h 108"/>
                <a:gd name="T60" fmla="*/ 144 w 204"/>
                <a:gd name="T61" fmla="*/ 66 h 108"/>
                <a:gd name="T62" fmla="*/ 150 w 204"/>
                <a:gd name="T63" fmla="*/ 48 h 108"/>
                <a:gd name="T64" fmla="*/ 156 w 204"/>
                <a:gd name="T65" fmla="*/ 42 h 108"/>
                <a:gd name="T66" fmla="*/ 162 w 204"/>
                <a:gd name="T67" fmla="*/ 90 h 108"/>
                <a:gd name="T68" fmla="*/ 168 w 204"/>
                <a:gd name="T69" fmla="*/ 24 h 108"/>
                <a:gd name="T70" fmla="*/ 174 w 204"/>
                <a:gd name="T71" fmla="*/ 72 h 108"/>
                <a:gd name="T72" fmla="*/ 180 w 204"/>
                <a:gd name="T73" fmla="*/ 42 h 108"/>
                <a:gd name="T74" fmla="*/ 186 w 204"/>
                <a:gd name="T75" fmla="*/ 54 h 108"/>
                <a:gd name="T76" fmla="*/ 186 w 204"/>
                <a:gd name="T77" fmla="*/ 54 h 108"/>
                <a:gd name="T78" fmla="*/ 192 w 204"/>
                <a:gd name="T79" fmla="*/ 18 h 108"/>
                <a:gd name="T80" fmla="*/ 198 w 204"/>
                <a:gd name="T81" fmla="*/ 42 h 108"/>
                <a:gd name="T82" fmla="*/ 204 w 204"/>
                <a:gd name="T83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8">
                  <a:moveTo>
                    <a:pt x="0" y="36"/>
                  </a:moveTo>
                  <a:lnTo>
                    <a:pt x="0" y="54"/>
                  </a:lnTo>
                  <a:lnTo>
                    <a:pt x="6" y="66"/>
                  </a:lnTo>
                  <a:lnTo>
                    <a:pt x="6" y="78"/>
                  </a:lnTo>
                  <a:lnTo>
                    <a:pt x="6" y="36"/>
                  </a:lnTo>
                  <a:lnTo>
                    <a:pt x="6" y="78"/>
                  </a:lnTo>
                  <a:lnTo>
                    <a:pt x="12" y="66"/>
                  </a:lnTo>
                  <a:lnTo>
                    <a:pt x="12" y="78"/>
                  </a:lnTo>
                  <a:lnTo>
                    <a:pt x="12" y="36"/>
                  </a:lnTo>
                  <a:lnTo>
                    <a:pt x="18" y="54"/>
                  </a:lnTo>
                  <a:lnTo>
                    <a:pt x="18" y="72"/>
                  </a:lnTo>
                  <a:lnTo>
                    <a:pt x="18" y="42"/>
                  </a:lnTo>
                  <a:lnTo>
                    <a:pt x="18" y="72"/>
                  </a:lnTo>
                  <a:lnTo>
                    <a:pt x="24" y="60"/>
                  </a:lnTo>
                  <a:lnTo>
                    <a:pt x="24" y="72"/>
                  </a:lnTo>
                  <a:lnTo>
                    <a:pt x="24" y="42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30"/>
                  </a:lnTo>
                  <a:lnTo>
                    <a:pt x="30" y="42"/>
                  </a:lnTo>
                  <a:lnTo>
                    <a:pt x="36" y="60"/>
                  </a:lnTo>
                  <a:lnTo>
                    <a:pt x="36" y="78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42" y="60"/>
                  </a:lnTo>
                  <a:lnTo>
                    <a:pt x="42" y="96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60"/>
                  </a:lnTo>
                  <a:lnTo>
                    <a:pt x="48" y="7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72" y="36"/>
                  </a:lnTo>
                  <a:lnTo>
                    <a:pt x="72" y="84"/>
                  </a:lnTo>
                  <a:lnTo>
                    <a:pt x="72" y="36"/>
                  </a:lnTo>
                  <a:lnTo>
                    <a:pt x="72" y="66"/>
                  </a:lnTo>
                  <a:lnTo>
                    <a:pt x="78" y="60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84" y="54"/>
                  </a:lnTo>
                  <a:lnTo>
                    <a:pt x="84" y="78"/>
                  </a:lnTo>
                  <a:lnTo>
                    <a:pt x="84" y="36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0"/>
                  </a:lnTo>
                  <a:lnTo>
                    <a:pt x="90" y="72"/>
                  </a:lnTo>
                  <a:lnTo>
                    <a:pt x="96" y="60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84"/>
                  </a:lnTo>
                  <a:lnTo>
                    <a:pt x="102" y="3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90"/>
                  </a:lnTo>
                  <a:lnTo>
                    <a:pt x="108" y="30"/>
                  </a:lnTo>
                  <a:lnTo>
                    <a:pt x="108" y="54"/>
                  </a:lnTo>
                  <a:lnTo>
                    <a:pt x="114" y="42"/>
                  </a:lnTo>
                  <a:lnTo>
                    <a:pt x="114" y="102"/>
                  </a:lnTo>
                  <a:lnTo>
                    <a:pt x="114" y="0"/>
                  </a:lnTo>
                  <a:lnTo>
                    <a:pt x="114" y="30"/>
                  </a:lnTo>
                  <a:lnTo>
                    <a:pt x="120" y="66"/>
                  </a:lnTo>
                  <a:lnTo>
                    <a:pt x="120" y="18"/>
                  </a:lnTo>
                  <a:lnTo>
                    <a:pt x="120" y="102"/>
                  </a:lnTo>
                  <a:lnTo>
                    <a:pt x="126" y="90"/>
                  </a:lnTo>
                  <a:lnTo>
                    <a:pt x="126" y="12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8" y="54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48"/>
                  </a:lnTo>
                  <a:lnTo>
                    <a:pt x="144" y="24"/>
                  </a:lnTo>
                  <a:lnTo>
                    <a:pt x="144" y="84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6" y="42"/>
                  </a:lnTo>
                  <a:lnTo>
                    <a:pt x="156" y="66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62" y="66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78"/>
                  </a:lnTo>
                  <a:lnTo>
                    <a:pt x="174" y="66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60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54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54"/>
                  </a:lnTo>
                  <a:lnTo>
                    <a:pt x="192" y="72"/>
                  </a:lnTo>
                  <a:lnTo>
                    <a:pt x="192" y="108"/>
                  </a:lnTo>
                  <a:lnTo>
                    <a:pt x="192" y="18"/>
                  </a:lnTo>
                  <a:lnTo>
                    <a:pt x="192" y="78"/>
                  </a:lnTo>
                  <a:lnTo>
                    <a:pt x="198" y="72"/>
                  </a:lnTo>
                  <a:lnTo>
                    <a:pt x="198" y="42"/>
                  </a:lnTo>
                  <a:lnTo>
                    <a:pt x="198" y="66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36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63"/>
            <p:cNvSpPr>
              <a:spLocks/>
            </p:cNvSpPr>
            <p:nvPr/>
          </p:nvSpPr>
          <p:spPr bwMode="auto">
            <a:xfrm>
              <a:off x="2581275" y="1581150"/>
              <a:ext cx="323850" cy="142875"/>
            </a:xfrm>
            <a:custGeom>
              <a:avLst/>
              <a:gdLst>
                <a:gd name="T0" fmla="*/ 6 w 204"/>
                <a:gd name="T1" fmla="*/ 72 h 90"/>
                <a:gd name="T2" fmla="*/ 12 w 204"/>
                <a:gd name="T3" fmla="*/ 30 h 90"/>
                <a:gd name="T4" fmla="*/ 18 w 204"/>
                <a:gd name="T5" fmla="*/ 54 h 90"/>
                <a:gd name="T6" fmla="*/ 18 w 204"/>
                <a:gd name="T7" fmla="*/ 42 h 90"/>
                <a:gd name="T8" fmla="*/ 24 w 204"/>
                <a:gd name="T9" fmla="*/ 30 h 90"/>
                <a:gd name="T10" fmla="*/ 30 w 204"/>
                <a:gd name="T11" fmla="*/ 60 h 90"/>
                <a:gd name="T12" fmla="*/ 36 w 204"/>
                <a:gd name="T13" fmla="*/ 18 h 90"/>
                <a:gd name="T14" fmla="*/ 42 w 204"/>
                <a:gd name="T15" fmla="*/ 72 h 90"/>
                <a:gd name="T16" fmla="*/ 48 w 204"/>
                <a:gd name="T17" fmla="*/ 24 h 90"/>
                <a:gd name="T18" fmla="*/ 54 w 204"/>
                <a:gd name="T19" fmla="*/ 42 h 90"/>
                <a:gd name="T20" fmla="*/ 54 w 204"/>
                <a:gd name="T21" fmla="*/ 54 h 90"/>
                <a:gd name="T22" fmla="*/ 60 w 204"/>
                <a:gd name="T23" fmla="*/ 6 h 90"/>
                <a:gd name="T24" fmla="*/ 66 w 204"/>
                <a:gd name="T25" fmla="*/ 90 h 90"/>
                <a:gd name="T26" fmla="*/ 72 w 204"/>
                <a:gd name="T27" fmla="*/ 36 h 90"/>
                <a:gd name="T28" fmla="*/ 72 w 204"/>
                <a:gd name="T29" fmla="*/ 42 h 90"/>
                <a:gd name="T30" fmla="*/ 78 w 204"/>
                <a:gd name="T31" fmla="*/ 30 h 90"/>
                <a:gd name="T32" fmla="*/ 84 w 204"/>
                <a:gd name="T33" fmla="*/ 60 h 90"/>
                <a:gd name="T34" fmla="*/ 90 w 204"/>
                <a:gd name="T35" fmla="*/ 48 h 90"/>
                <a:gd name="T36" fmla="*/ 90 w 204"/>
                <a:gd name="T37" fmla="*/ 54 h 90"/>
                <a:gd name="T38" fmla="*/ 96 w 204"/>
                <a:gd name="T39" fmla="*/ 6 h 90"/>
                <a:gd name="T40" fmla="*/ 102 w 204"/>
                <a:gd name="T41" fmla="*/ 66 h 90"/>
                <a:gd name="T42" fmla="*/ 108 w 204"/>
                <a:gd name="T43" fmla="*/ 48 h 90"/>
                <a:gd name="T44" fmla="*/ 108 w 204"/>
                <a:gd name="T45" fmla="*/ 42 h 90"/>
                <a:gd name="T46" fmla="*/ 114 w 204"/>
                <a:gd name="T47" fmla="*/ 30 h 90"/>
                <a:gd name="T48" fmla="*/ 120 w 204"/>
                <a:gd name="T49" fmla="*/ 66 h 90"/>
                <a:gd name="T50" fmla="*/ 126 w 204"/>
                <a:gd name="T51" fmla="*/ 72 h 90"/>
                <a:gd name="T52" fmla="*/ 132 w 204"/>
                <a:gd name="T53" fmla="*/ 42 h 90"/>
                <a:gd name="T54" fmla="*/ 132 w 204"/>
                <a:gd name="T55" fmla="*/ 36 h 90"/>
                <a:gd name="T56" fmla="*/ 138 w 204"/>
                <a:gd name="T57" fmla="*/ 24 h 90"/>
                <a:gd name="T58" fmla="*/ 144 w 204"/>
                <a:gd name="T59" fmla="*/ 66 h 90"/>
                <a:gd name="T60" fmla="*/ 150 w 204"/>
                <a:gd name="T61" fmla="*/ 48 h 90"/>
                <a:gd name="T62" fmla="*/ 150 w 204"/>
                <a:gd name="T63" fmla="*/ 42 h 90"/>
                <a:gd name="T64" fmla="*/ 156 w 204"/>
                <a:gd name="T65" fmla="*/ 18 h 90"/>
                <a:gd name="T66" fmla="*/ 162 w 204"/>
                <a:gd name="T67" fmla="*/ 66 h 90"/>
                <a:gd name="T68" fmla="*/ 168 w 204"/>
                <a:gd name="T69" fmla="*/ 42 h 90"/>
                <a:gd name="T70" fmla="*/ 168 w 204"/>
                <a:gd name="T71" fmla="*/ 54 h 90"/>
                <a:gd name="T72" fmla="*/ 174 w 204"/>
                <a:gd name="T73" fmla="*/ 18 h 90"/>
                <a:gd name="T74" fmla="*/ 180 w 204"/>
                <a:gd name="T75" fmla="*/ 60 h 90"/>
                <a:gd name="T76" fmla="*/ 186 w 204"/>
                <a:gd name="T77" fmla="*/ 60 h 90"/>
                <a:gd name="T78" fmla="*/ 186 w 204"/>
                <a:gd name="T79" fmla="*/ 48 h 90"/>
                <a:gd name="T80" fmla="*/ 192 w 204"/>
                <a:gd name="T81" fmla="*/ 36 h 90"/>
                <a:gd name="T82" fmla="*/ 198 w 204"/>
                <a:gd name="T83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0">
                  <a:moveTo>
                    <a:pt x="0" y="36"/>
                  </a:moveTo>
                  <a:lnTo>
                    <a:pt x="6" y="48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18" y="30"/>
                  </a:lnTo>
                  <a:lnTo>
                    <a:pt x="18" y="42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24" y="30"/>
                  </a:lnTo>
                  <a:lnTo>
                    <a:pt x="24" y="48"/>
                  </a:lnTo>
                  <a:lnTo>
                    <a:pt x="30" y="42"/>
                  </a:lnTo>
                  <a:lnTo>
                    <a:pt x="30" y="60"/>
                  </a:lnTo>
                  <a:lnTo>
                    <a:pt x="30" y="36"/>
                  </a:lnTo>
                  <a:lnTo>
                    <a:pt x="36" y="42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18"/>
                  </a:lnTo>
                  <a:lnTo>
                    <a:pt x="42" y="42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48" y="36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24"/>
                  </a:lnTo>
                  <a:lnTo>
                    <a:pt x="54" y="54"/>
                  </a:lnTo>
                  <a:lnTo>
                    <a:pt x="60" y="30"/>
                  </a:lnTo>
                  <a:lnTo>
                    <a:pt x="60" y="78"/>
                  </a:lnTo>
                  <a:lnTo>
                    <a:pt x="60" y="6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66" y="90"/>
                  </a:lnTo>
                  <a:lnTo>
                    <a:pt x="66" y="0"/>
                  </a:lnTo>
                  <a:lnTo>
                    <a:pt x="66" y="30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54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36"/>
                  </a:lnTo>
                  <a:lnTo>
                    <a:pt x="90" y="54"/>
                  </a:lnTo>
                  <a:lnTo>
                    <a:pt x="96" y="42"/>
                  </a:lnTo>
                  <a:lnTo>
                    <a:pt x="96" y="84"/>
                  </a:lnTo>
                  <a:lnTo>
                    <a:pt x="96" y="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08" y="24"/>
                  </a:lnTo>
                  <a:lnTo>
                    <a:pt x="108" y="42"/>
                  </a:lnTo>
                  <a:lnTo>
                    <a:pt x="114" y="36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36"/>
                  </a:lnTo>
                  <a:lnTo>
                    <a:pt x="120" y="66"/>
                  </a:lnTo>
                  <a:lnTo>
                    <a:pt x="120" y="24"/>
                  </a:lnTo>
                  <a:lnTo>
                    <a:pt x="120" y="36"/>
                  </a:lnTo>
                  <a:lnTo>
                    <a:pt x="126" y="72"/>
                  </a:lnTo>
                  <a:lnTo>
                    <a:pt x="126" y="18"/>
                  </a:lnTo>
                  <a:lnTo>
                    <a:pt x="126" y="30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44" y="36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2"/>
                  </a:lnTo>
                  <a:lnTo>
                    <a:pt x="150" y="48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42"/>
                  </a:lnTo>
                  <a:lnTo>
                    <a:pt x="156" y="24"/>
                  </a:lnTo>
                  <a:lnTo>
                    <a:pt x="156" y="7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62" y="24"/>
                  </a:lnTo>
                  <a:lnTo>
                    <a:pt x="162" y="48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68" y="1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72"/>
                  </a:lnTo>
                  <a:lnTo>
                    <a:pt x="174" y="18"/>
                  </a:lnTo>
                  <a:lnTo>
                    <a:pt x="174" y="36"/>
                  </a:lnTo>
                  <a:lnTo>
                    <a:pt x="180" y="60"/>
                  </a:lnTo>
                  <a:lnTo>
                    <a:pt x="180" y="60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6" y="60"/>
                  </a:lnTo>
                  <a:lnTo>
                    <a:pt x="186" y="66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24"/>
                  </a:lnTo>
                  <a:lnTo>
                    <a:pt x="192" y="60"/>
                  </a:lnTo>
                  <a:lnTo>
                    <a:pt x="192" y="36"/>
                  </a:lnTo>
                  <a:lnTo>
                    <a:pt x="198" y="60"/>
                  </a:lnTo>
                  <a:lnTo>
                    <a:pt x="198" y="78"/>
                  </a:lnTo>
                  <a:lnTo>
                    <a:pt x="198" y="12"/>
                  </a:lnTo>
                  <a:lnTo>
                    <a:pt x="198" y="60"/>
                  </a:lnTo>
                  <a:lnTo>
                    <a:pt x="204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64"/>
            <p:cNvSpPr>
              <a:spLocks/>
            </p:cNvSpPr>
            <p:nvPr/>
          </p:nvSpPr>
          <p:spPr bwMode="auto">
            <a:xfrm>
              <a:off x="2905125" y="1562100"/>
              <a:ext cx="314325" cy="161925"/>
            </a:xfrm>
            <a:custGeom>
              <a:avLst/>
              <a:gdLst>
                <a:gd name="T0" fmla="*/ 0 w 198"/>
                <a:gd name="T1" fmla="*/ 36 h 102"/>
                <a:gd name="T2" fmla="*/ 6 w 198"/>
                <a:gd name="T3" fmla="*/ 78 h 102"/>
                <a:gd name="T4" fmla="*/ 12 w 198"/>
                <a:gd name="T5" fmla="*/ 42 h 102"/>
                <a:gd name="T6" fmla="*/ 12 w 198"/>
                <a:gd name="T7" fmla="*/ 72 h 102"/>
                <a:gd name="T8" fmla="*/ 18 w 198"/>
                <a:gd name="T9" fmla="*/ 48 h 102"/>
                <a:gd name="T10" fmla="*/ 24 w 198"/>
                <a:gd name="T11" fmla="*/ 66 h 102"/>
                <a:gd name="T12" fmla="*/ 30 w 198"/>
                <a:gd name="T13" fmla="*/ 66 h 102"/>
                <a:gd name="T14" fmla="*/ 30 w 198"/>
                <a:gd name="T15" fmla="*/ 48 h 102"/>
                <a:gd name="T16" fmla="*/ 36 w 198"/>
                <a:gd name="T17" fmla="*/ 42 h 102"/>
                <a:gd name="T18" fmla="*/ 42 w 198"/>
                <a:gd name="T19" fmla="*/ 102 h 102"/>
                <a:gd name="T20" fmla="*/ 48 w 198"/>
                <a:gd name="T21" fmla="*/ 48 h 102"/>
                <a:gd name="T22" fmla="*/ 48 w 198"/>
                <a:gd name="T23" fmla="*/ 66 h 102"/>
                <a:gd name="T24" fmla="*/ 54 w 198"/>
                <a:gd name="T25" fmla="*/ 36 h 102"/>
                <a:gd name="T26" fmla="*/ 60 w 198"/>
                <a:gd name="T27" fmla="*/ 48 h 102"/>
                <a:gd name="T28" fmla="*/ 66 w 198"/>
                <a:gd name="T29" fmla="*/ 78 h 102"/>
                <a:gd name="T30" fmla="*/ 72 w 198"/>
                <a:gd name="T31" fmla="*/ 60 h 102"/>
                <a:gd name="T32" fmla="*/ 78 w 198"/>
                <a:gd name="T33" fmla="*/ 66 h 102"/>
                <a:gd name="T34" fmla="*/ 78 w 198"/>
                <a:gd name="T35" fmla="*/ 72 h 102"/>
                <a:gd name="T36" fmla="*/ 84 w 198"/>
                <a:gd name="T37" fmla="*/ 36 h 102"/>
                <a:gd name="T38" fmla="*/ 90 w 198"/>
                <a:gd name="T39" fmla="*/ 72 h 102"/>
                <a:gd name="T40" fmla="*/ 96 w 198"/>
                <a:gd name="T41" fmla="*/ 66 h 102"/>
                <a:gd name="T42" fmla="*/ 96 w 198"/>
                <a:gd name="T43" fmla="*/ 60 h 102"/>
                <a:gd name="T44" fmla="*/ 102 w 198"/>
                <a:gd name="T45" fmla="*/ 42 h 102"/>
                <a:gd name="T46" fmla="*/ 108 w 198"/>
                <a:gd name="T47" fmla="*/ 66 h 102"/>
                <a:gd name="T48" fmla="*/ 114 w 198"/>
                <a:gd name="T49" fmla="*/ 54 h 102"/>
                <a:gd name="T50" fmla="*/ 114 w 198"/>
                <a:gd name="T51" fmla="*/ 54 h 102"/>
                <a:gd name="T52" fmla="*/ 120 w 198"/>
                <a:gd name="T53" fmla="*/ 12 h 102"/>
                <a:gd name="T54" fmla="*/ 126 w 198"/>
                <a:gd name="T55" fmla="*/ 72 h 102"/>
                <a:gd name="T56" fmla="*/ 132 w 198"/>
                <a:gd name="T57" fmla="*/ 36 h 102"/>
                <a:gd name="T58" fmla="*/ 138 w 198"/>
                <a:gd name="T59" fmla="*/ 72 h 102"/>
                <a:gd name="T60" fmla="*/ 144 w 198"/>
                <a:gd name="T61" fmla="*/ 54 h 102"/>
                <a:gd name="T62" fmla="*/ 144 w 198"/>
                <a:gd name="T63" fmla="*/ 66 h 102"/>
                <a:gd name="T64" fmla="*/ 150 w 198"/>
                <a:gd name="T65" fmla="*/ 18 h 102"/>
                <a:gd name="T66" fmla="*/ 156 w 198"/>
                <a:gd name="T67" fmla="*/ 36 h 102"/>
                <a:gd name="T68" fmla="*/ 162 w 198"/>
                <a:gd name="T69" fmla="*/ 90 h 102"/>
                <a:gd name="T70" fmla="*/ 168 w 198"/>
                <a:gd name="T71" fmla="*/ 48 h 102"/>
                <a:gd name="T72" fmla="*/ 174 w 198"/>
                <a:gd name="T73" fmla="*/ 66 h 102"/>
                <a:gd name="T74" fmla="*/ 174 w 198"/>
                <a:gd name="T75" fmla="*/ 48 h 102"/>
                <a:gd name="T76" fmla="*/ 180 w 198"/>
                <a:gd name="T77" fmla="*/ 72 h 102"/>
                <a:gd name="T78" fmla="*/ 186 w 198"/>
                <a:gd name="T79" fmla="*/ 42 h 102"/>
                <a:gd name="T80" fmla="*/ 192 w 198"/>
                <a:gd name="T81" fmla="*/ 78 h 102"/>
                <a:gd name="T82" fmla="*/ 198 w 198"/>
                <a:gd name="T83" fmla="*/ 3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2">
                  <a:moveTo>
                    <a:pt x="0" y="54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54"/>
                  </a:lnTo>
                  <a:lnTo>
                    <a:pt x="6" y="48"/>
                  </a:lnTo>
                  <a:lnTo>
                    <a:pt x="6" y="7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78"/>
                  </a:lnTo>
                  <a:lnTo>
                    <a:pt x="12" y="42"/>
                  </a:lnTo>
                  <a:lnTo>
                    <a:pt x="12" y="72"/>
                  </a:lnTo>
                  <a:lnTo>
                    <a:pt x="18" y="54"/>
                  </a:lnTo>
                  <a:lnTo>
                    <a:pt x="18" y="66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24" y="60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102"/>
                  </a:lnTo>
                  <a:lnTo>
                    <a:pt x="42" y="0"/>
                  </a:lnTo>
                  <a:lnTo>
                    <a:pt x="42" y="72"/>
                  </a:lnTo>
                  <a:lnTo>
                    <a:pt x="48" y="48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42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72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60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60"/>
                  </a:lnTo>
                  <a:lnTo>
                    <a:pt x="72" y="72"/>
                  </a:lnTo>
                  <a:lnTo>
                    <a:pt x="72" y="36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72"/>
                  </a:lnTo>
                  <a:lnTo>
                    <a:pt x="84" y="48"/>
                  </a:lnTo>
                  <a:lnTo>
                    <a:pt x="84" y="84"/>
                  </a:lnTo>
                  <a:lnTo>
                    <a:pt x="84" y="36"/>
                  </a:lnTo>
                  <a:lnTo>
                    <a:pt x="84" y="66"/>
                  </a:lnTo>
                  <a:lnTo>
                    <a:pt x="90" y="54"/>
                  </a:lnTo>
                  <a:lnTo>
                    <a:pt x="90" y="72"/>
                  </a:lnTo>
                  <a:lnTo>
                    <a:pt x="90" y="42"/>
                  </a:lnTo>
                  <a:lnTo>
                    <a:pt x="90" y="6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42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66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102"/>
                  </a:lnTo>
                  <a:lnTo>
                    <a:pt x="114" y="6"/>
                  </a:lnTo>
                  <a:lnTo>
                    <a:pt x="114" y="54"/>
                  </a:lnTo>
                  <a:lnTo>
                    <a:pt x="120" y="60"/>
                  </a:lnTo>
                  <a:lnTo>
                    <a:pt x="120" y="96"/>
                  </a:lnTo>
                  <a:lnTo>
                    <a:pt x="120" y="12"/>
                  </a:lnTo>
                  <a:lnTo>
                    <a:pt x="120" y="90"/>
                  </a:lnTo>
                  <a:lnTo>
                    <a:pt x="126" y="54"/>
                  </a:lnTo>
                  <a:lnTo>
                    <a:pt x="126" y="72"/>
                  </a:lnTo>
                  <a:lnTo>
                    <a:pt x="126" y="42"/>
                  </a:lnTo>
                  <a:lnTo>
                    <a:pt x="126" y="72"/>
                  </a:lnTo>
                  <a:lnTo>
                    <a:pt x="132" y="36"/>
                  </a:lnTo>
                  <a:lnTo>
                    <a:pt x="132" y="78"/>
                  </a:lnTo>
                  <a:lnTo>
                    <a:pt x="132" y="60"/>
                  </a:lnTo>
                  <a:lnTo>
                    <a:pt x="138" y="72"/>
                  </a:lnTo>
                  <a:lnTo>
                    <a:pt x="138" y="42"/>
                  </a:lnTo>
                  <a:lnTo>
                    <a:pt x="138" y="60"/>
                  </a:lnTo>
                  <a:lnTo>
                    <a:pt x="144" y="54"/>
                  </a:lnTo>
                  <a:lnTo>
                    <a:pt x="144" y="78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48"/>
                  </a:lnTo>
                  <a:lnTo>
                    <a:pt x="150" y="90"/>
                  </a:lnTo>
                  <a:lnTo>
                    <a:pt x="150" y="18"/>
                  </a:lnTo>
                  <a:lnTo>
                    <a:pt x="150" y="42"/>
                  </a:lnTo>
                  <a:lnTo>
                    <a:pt x="156" y="66"/>
                  </a:lnTo>
                  <a:lnTo>
                    <a:pt x="156" y="36"/>
                  </a:lnTo>
                  <a:lnTo>
                    <a:pt x="156" y="84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0"/>
                  </a:lnTo>
                  <a:lnTo>
                    <a:pt x="162" y="66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54"/>
                  </a:lnTo>
                  <a:lnTo>
                    <a:pt x="174" y="66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30"/>
                  </a:lnTo>
                  <a:lnTo>
                    <a:pt x="180" y="84"/>
                  </a:lnTo>
                  <a:lnTo>
                    <a:pt x="180" y="72"/>
                  </a:lnTo>
                  <a:lnTo>
                    <a:pt x="186" y="42"/>
                  </a:lnTo>
                  <a:lnTo>
                    <a:pt x="186" y="7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48"/>
                  </a:lnTo>
                  <a:lnTo>
                    <a:pt x="192" y="78"/>
                  </a:lnTo>
                  <a:lnTo>
                    <a:pt x="192" y="48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78"/>
                  </a:lnTo>
                  <a:lnTo>
                    <a:pt x="198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65"/>
            <p:cNvSpPr>
              <a:spLocks/>
            </p:cNvSpPr>
            <p:nvPr/>
          </p:nvSpPr>
          <p:spPr bwMode="auto">
            <a:xfrm>
              <a:off x="3219450" y="1600200"/>
              <a:ext cx="323850" cy="104775"/>
            </a:xfrm>
            <a:custGeom>
              <a:avLst/>
              <a:gdLst>
                <a:gd name="T0" fmla="*/ 6 w 204"/>
                <a:gd name="T1" fmla="*/ 42 h 66"/>
                <a:gd name="T2" fmla="*/ 12 w 204"/>
                <a:gd name="T3" fmla="*/ 54 h 66"/>
                <a:gd name="T4" fmla="*/ 18 w 204"/>
                <a:gd name="T5" fmla="*/ 42 h 66"/>
                <a:gd name="T6" fmla="*/ 18 w 204"/>
                <a:gd name="T7" fmla="*/ 36 h 66"/>
                <a:gd name="T8" fmla="*/ 24 w 204"/>
                <a:gd name="T9" fmla="*/ 48 h 66"/>
                <a:gd name="T10" fmla="*/ 30 w 204"/>
                <a:gd name="T11" fmla="*/ 0 h 66"/>
                <a:gd name="T12" fmla="*/ 36 w 204"/>
                <a:gd name="T13" fmla="*/ 66 h 66"/>
                <a:gd name="T14" fmla="*/ 42 w 204"/>
                <a:gd name="T15" fmla="*/ 18 h 66"/>
                <a:gd name="T16" fmla="*/ 42 w 204"/>
                <a:gd name="T17" fmla="*/ 24 h 66"/>
                <a:gd name="T18" fmla="*/ 48 w 204"/>
                <a:gd name="T19" fmla="*/ 18 h 66"/>
                <a:gd name="T20" fmla="*/ 54 w 204"/>
                <a:gd name="T21" fmla="*/ 18 h 66"/>
                <a:gd name="T22" fmla="*/ 60 w 204"/>
                <a:gd name="T23" fmla="*/ 54 h 66"/>
                <a:gd name="T24" fmla="*/ 66 w 204"/>
                <a:gd name="T25" fmla="*/ 18 h 66"/>
                <a:gd name="T26" fmla="*/ 72 w 204"/>
                <a:gd name="T27" fmla="*/ 48 h 66"/>
                <a:gd name="T28" fmla="*/ 72 w 204"/>
                <a:gd name="T29" fmla="*/ 24 h 66"/>
                <a:gd name="T30" fmla="*/ 78 w 204"/>
                <a:gd name="T31" fmla="*/ 24 h 66"/>
                <a:gd name="T32" fmla="*/ 84 w 204"/>
                <a:gd name="T33" fmla="*/ 48 h 66"/>
                <a:gd name="T34" fmla="*/ 90 w 204"/>
                <a:gd name="T35" fmla="*/ 54 h 66"/>
                <a:gd name="T36" fmla="*/ 96 w 204"/>
                <a:gd name="T37" fmla="*/ 48 h 66"/>
                <a:gd name="T38" fmla="*/ 96 w 204"/>
                <a:gd name="T39" fmla="*/ 42 h 66"/>
                <a:gd name="T40" fmla="*/ 102 w 204"/>
                <a:gd name="T41" fmla="*/ 6 h 66"/>
                <a:gd name="T42" fmla="*/ 108 w 204"/>
                <a:gd name="T43" fmla="*/ 66 h 66"/>
                <a:gd name="T44" fmla="*/ 114 w 204"/>
                <a:gd name="T45" fmla="*/ 48 h 66"/>
                <a:gd name="T46" fmla="*/ 120 w 204"/>
                <a:gd name="T47" fmla="*/ 36 h 66"/>
                <a:gd name="T48" fmla="*/ 120 w 204"/>
                <a:gd name="T49" fmla="*/ 36 h 66"/>
                <a:gd name="T50" fmla="*/ 126 w 204"/>
                <a:gd name="T51" fmla="*/ 18 h 66"/>
                <a:gd name="T52" fmla="*/ 132 w 204"/>
                <a:gd name="T53" fmla="*/ 48 h 66"/>
                <a:gd name="T54" fmla="*/ 138 w 204"/>
                <a:gd name="T55" fmla="*/ 30 h 66"/>
                <a:gd name="T56" fmla="*/ 138 w 204"/>
                <a:gd name="T57" fmla="*/ 18 h 66"/>
                <a:gd name="T58" fmla="*/ 144 w 204"/>
                <a:gd name="T59" fmla="*/ 18 h 66"/>
                <a:gd name="T60" fmla="*/ 150 w 204"/>
                <a:gd name="T61" fmla="*/ 48 h 66"/>
                <a:gd name="T62" fmla="*/ 156 w 204"/>
                <a:gd name="T63" fmla="*/ 18 h 66"/>
                <a:gd name="T64" fmla="*/ 162 w 204"/>
                <a:gd name="T65" fmla="*/ 24 h 66"/>
                <a:gd name="T66" fmla="*/ 162 w 204"/>
                <a:gd name="T67" fmla="*/ 42 h 66"/>
                <a:gd name="T68" fmla="*/ 168 w 204"/>
                <a:gd name="T69" fmla="*/ 12 h 66"/>
                <a:gd name="T70" fmla="*/ 174 w 204"/>
                <a:gd name="T71" fmla="*/ 18 h 66"/>
                <a:gd name="T72" fmla="*/ 180 w 204"/>
                <a:gd name="T73" fmla="*/ 48 h 66"/>
                <a:gd name="T74" fmla="*/ 186 w 204"/>
                <a:gd name="T75" fmla="*/ 42 h 66"/>
                <a:gd name="T76" fmla="*/ 186 w 204"/>
                <a:gd name="T77" fmla="*/ 18 h 66"/>
                <a:gd name="T78" fmla="*/ 192 w 204"/>
                <a:gd name="T79" fmla="*/ 24 h 66"/>
                <a:gd name="T80" fmla="*/ 198 w 204"/>
                <a:gd name="T81" fmla="*/ 48 h 66"/>
                <a:gd name="T82" fmla="*/ 204 w 204"/>
                <a:gd name="T83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66">
                  <a:moveTo>
                    <a:pt x="0" y="24"/>
                  </a:moveTo>
                  <a:lnTo>
                    <a:pt x="6" y="36"/>
                  </a:lnTo>
                  <a:lnTo>
                    <a:pt x="6" y="42"/>
                  </a:lnTo>
                  <a:lnTo>
                    <a:pt x="6" y="18"/>
                  </a:lnTo>
                  <a:lnTo>
                    <a:pt x="12" y="36"/>
                  </a:lnTo>
                  <a:lnTo>
                    <a:pt x="12" y="54"/>
                  </a:lnTo>
                  <a:lnTo>
                    <a:pt x="12" y="12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8" y="18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66"/>
                  </a:lnTo>
                  <a:lnTo>
                    <a:pt x="30" y="0"/>
                  </a:lnTo>
                  <a:lnTo>
                    <a:pt x="30" y="60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36" y="0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2" y="48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48" y="48"/>
                  </a:lnTo>
                  <a:lnTo>
                    <a:pt x="48" y="18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0" y="54"/>
                  </a:lnTo>
                  <a:lnTo>
                    <a:pt x="60" y="18"/>
                  </a:lnTo>
                  <a:lnTo>
                    <a:pt x="60" y="42"/>
                  </a:lnTo>
                  <a:lnTo>
                    <a:pt x="66" y="18"/>
                  </a:lnTo>
                  <a:lnTo>
                    <a:pt x="66" y="48"/>
                  </a:lnTo>
                  <a:lnTo>
                    <a:pt x="66" y="12"/>
                  </a:lnTo>
                  <a:lnTo>
                    <a:pt x="72" y="48"/>
                  </a:lnTo>
                  <a:lnTo>
                    <a:pt x="72" y="54"/>
                  </a:lnTo>
                  <a:lnTo>
                    <a:pt x="72" y="18"/>
                  </a:lnTo>
                  <a:lnTo>
                    <a:pt x="72" y="24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24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12"/>
                  </a:lnTo>
                  <a:lnTo>
                    <a:pt x="96" y="42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2" y="6"/>
                  </a:lnTo>
                  <a:lnTo>
                    <a:pt x="102" y="30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08" y="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14" y="18"/>
                  </a:lnTo>
                  <a:lnTo>
                    <a:pt x="114" y="30"/>
                  </a:lnTo>
                  <a:lnTo>
                    <a:pt x="120" y="36"/>
                  </a:lnTo>
                  <a:lnTo>
                    <a:pt x="120" y="42"/>
                  </a:lnTo>
                  <a:lnTo>
                    <a:pt x="120" y="18"/>
                  </a:lnTo>
                  <a:lnTo>
                    <a:pt x="120" y="36"/>
                  </a:lnTo>
                  <a:lnTo>
                    <a:pt x="126" y="30"/>
                  </a:lnTo>
                  <a:lnTo>
                    <a:pt x="126" y="42"/>
                  </a:lnTo>
                  <a:lnTo>
                    <a:pt x="126" y="18"/>
                  </a:lnTo>
                  <a:lnTo>
                    <a:pt x="126" y="36"/>
                  </a:lnTo>
                  <a:lnTo>
                    <a:pt x="132" y="42"/>
                  </a:lnTo>
                  <a:lnTo>
                    <a:pt x="132" y="48"/>
                  </a:lnTo>
                  <a:lnTo>
                    <a:pt x="132" y="18"/>
                  </a:lnTo>
                  <a:lnTo>
                    <a:pt x="132" y="24"/>
                  </a:lnTo>
                  <a:lnTo>
                    <a:pt x="138" y="30"/>
                  </a:lnTo>
                  <a:lnTo>
                    <a:pt x="138" y="66"/>
                  </a:lnTo>
                  <a:lnTo>
                    <a:pt x="138" y="0"/>
                  </a:lnTo>
                  <a:lnTo>
                    <a:pt x="138" y="18"/>
                  </a:lnTo>
                  <a:lnTo>
                    <a:pt x="144" y="42"/>
                  </a:lnTo>
                  <a:lnTo>
                    <a:pt x="144" y="48"/>
                  </a:lnTo>
                  <a:lnTo>
                    <a:pt x="144" y="18"/>
                  </a:lnTo>
                  <a:lnTo>
                    <a:pt x="144" y="36"/>
                  </a:lnTo>
                  <a:lnTo>
                    <a:pt x="150" y="30"/>
                  </a:lnTo>
                  <a:lnTo>
                    <a:pt x="150" y="48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56" y="1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8" y="36"/>
                  </a:lnTo>
                  <a:lnTo>
                    <a:pt x="168" y="48"/>
                  </a:lnTo>
                  <a:lnTo>
                    <a:pt x="168" y="12"/>
                  </a:lnTo>
                  <a:lnTo>
                    <a:pt x="168" y="30"/>
                  </a:lnTo>
                  <a:lnTo>
                    <a:pt x="174" y="36"/>
                  </a:lnTo>
                  <a:lnTo>
                    <a:pt x="174" y="18"/>
                  </a:lnTo>
                  <a:lnTo>
                    <a:pt x="174" y="54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86" y="42"/>
                  </a:lnTo>
                  <a:lnTo>
                    <a:pt x="186" y="48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92" y="36"/>
                  </a:lnTo>
                  <a:lnTo>
                    <a:pt x="192" y="42"/>
                  </a:lnTo>
                  <a:lnTo>
                    <a:pt x="192" y="24"/>
                  </a:lnTo>
                  <a:lnTo>
                    <a:pt x="192" y="30"/>
                  </a:lnTo>
                  <a:lnTo>
                    <a:pt x="198" y="36"/>
                  </a:lnTo>
                  <a:lnTo>
                    <a:pt x="198" y="4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4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66"/>
            <p:cNvSpPr>
              <a:spLocks/>
            </p:cNvSpPr>
            <p:nvPr/>
          </p:nvSpPr>
          <p:spPr bwMode="auto">
            <a:xfrm>
              <a:off x="3543300" y="1562100"/>
              <a:ext cx="323850" cy="161925"/>
            </a:xfrm>
            <a:custGeom>
              <a:avLst/>
              <a:gdLst>
                <a:gd name="T0" fmla="*/ 6 w 204"/>
                <a:gd name="T1" fmla="*/ 60 h 102"/>
                <a:gd name="T2" fmla="*/ 6 w 204"/>
                <a:gd name="T3" fmla="*/ 48 h 102"/>
                <a:gd name="T4" fmla="*/ 12 w 204"/>
                <a:gd name="T5" fmla="*/ 42 h 102"/>
                <a:gd name="T6" fmla="*/ 18 w 204"/>
                <a:gd name="T7" fmla="*/ 78 h 102"/>
                <a:gd name="T8" fmla="*/ 24 w 204"/>
                <a:gd name="T9" fmla="*/ 48 h 102"/>
                <a:gd name="T10" fmla="*/ 24 w 204"/>
                <a:gd name="T11" fmla="*/ 72 h 102"/>
                <a:gd name="T12" fmla="*/ 30 w 204"/>
                <a:gd name="T13" fmla="*/ 42 h 102"/>
                <a:gd name="T14" fmla="*/ 36 w 204"/>
                <a:gd name="T15" fmla="*/ 72 h 102"/>
                <a:gd name="T16" fmla="*/ 42 w 204"/>
                <a:gd name="T17" fmla="*/ 60 h 102"/>
                <a:gd name="T18" fmla="*/ 48 w 204"/>
                <a:gd name="T19" fmla="*/ 54 h 102"/>
                <a:gd name="T20" fmla="*/ 48 w 204"/>
                <a:gd name="T21" fmla="*/ 66 h 102"/>
                <a:gd name="T22" fmla="*/ 54 w 204"/>
                <a:gd name="T23" fmla="*/ 24 h 102"/>
                <a:gd name="T24" fmla="*/ 60 w 204"/>
                <a:gd name="T25" fmla="*/ 78 h 102"/>
                <a:gd name="T26" fmla="*/ 66 w 204"/>
                <a:gd name="T27" fmla="*/ 42 h 102"/>
                <a:gd name="T28" fmla="*/ 66 w 204"/>
                <a:gd name="T29" fmla="*/ 72 h 102"/>
                <a:gd name="T30" fmla="*/ 72 w 204"/>
                <a:gd name="T31" fmla="*/ 36 h 102"/>
                <a:gd name="T32" fmla="*/ 78 w 204"/>
                <a:gd name="T33" fmla="*/ 48 h 102"/>
                <a:gd name="T34" fmla="*/ 84 w 204"/>
                <a:gd name="T35" fmla="*/ 0 h 102"/>
                <a:gd name="T36" fmla="*/ 90 w 204"/>
                <a:gd name="T37" fmla="*/ 78 h 102"/>
                <a:gd name="T38" fmla="*/ 96 w 204"/>
                <a:gd name="T39" fmla="*/ 54 h 102"/>
                <a:gd name="T40" fmla="*/ 96 w 204"/>
                <a:gd name="T41" fmla="*/ 54 h 102"/>
                <a:gd name="T42" fmla="*/ 102 w 204"/>
                <a:gd name="T43" fmla="*/ 42 h 102"/>
                <a:gd name="T44" fmla="*/ 108 w 204"/>
                <a:gd name="T45" fmla="*/ 42 h 102"/>
                <a:gd name="T46" fmla="*/ 114 w 204"/>
                <a:gd name="T47" fmla="*/ 96 h 102"/>
                <a:gd name="T48" fmla="*/ 120 w 204"/>
                <a:gd name="T49" fmla="*/ 48 h 102"/>
                <a:gd name="T50" fmla="*/ 120 w 204"/>
                <a:gd name="T51" fmla="*/ 72 h 102"/>
                <a:gd name="T52" fmla="*/ 126 w 204"/>
                <a:gd name="T53" fmla="*/ 30 h 102"/>
                <a:gd name="T54" fmla="*/ 132 w 204"/>
                <a:gd name="T55" fmla="*/ 72 h 102"/>
                <a:gd name="T56" fmla="*/ 138 w 204"/>
                <a:gd name="T57" fmla="*/ 54 h 102"/>
                <a:gd name="T58" fmla="*/ 138 w 204"/>
                <a:gd name="T59" fmla="*/ 60 h 102"/>
                <a:gd name="T60" fmla="*/ 144 w 204"/>
                <a:gd name="T61" fmla="*/ 54 h 102"/>
                <a:gd name="T62" fmla="*/ 150 w 204"/>
                <a:gd name="T63" fmla="*/ 36 h 102"/>
                <a:gd name="T64" fmla="*/ 156 w 204"/>
                <a:gd name="T65" fmla="*/ 96 h 102"/>
                <a:gd name="T66" fmla="*/ 162 w 204"/>
                <a:gd name="T67" fmla="*/ 54 h 102"/>
                <a:gd name="T68" fmla="*/ 162 w 204"/>
                <a:gd name="T69" fmla="*/ 72 h 102"/>
                <a:gd name="T70" fmla="*/ 168 w 204"/>
                <a:gd name="T71" fmla="*/ 60 h 102"/>
                <a:gd name="T72" fmla="*/ 174 w 204"/>
                <a:gd name="T73" fmla="*/ 42 h 102"/>
                <a:gd name="T74" fmla="*/ 180 w 204"/>
                <a:gd name="T75" fmla="*/ 72 h 102"/>
                <a:gd name="T76" fmla="*/ 186 w 204"/>
                <a:gd name="T77" fmla="*/ 66 h 102"/>
                <a:gd name="T78" fmla="*/ 186 w 204"/>
                <a:gd name="T79" fmla="*/ 78 h 102"/>
                <a:gd name="T80" fmla="*/ 192 w 204"/>
                <a:gd name="T81" fmla="*/ 36 h 102"/>
                <a:gd name="T82" fmla="*/ 198 w 204"/>
                <a:gd name="T83" fmla="*/ 8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2">
                  <a:moveTo>
                    <a:pt x="0" y="42"/>
                  </a:moveTo>
                  <a:lnTo>
                    <a:pt x="0" y="54"/>
                  </a:lnTo>
                  <a:lnTo>
                    <a:pt x="6" y="60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42"/>
                  </a:lnTo>
                  <a:lnTo>
                    <a:pt x="12" y="66"/>
                  </a:lnTo>
                  <a:lnTo>
                    <a:pt x="18" y="60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48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36" y="48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42" y="60"/>
                  </a:lnTo>
                  <a:lnTo>
                    <a:pt x="42" y="72"/>
                  </a:lnTo>
                  <a:lnTo>
                    <a:pt x="42" y="36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90"/>
                  </a:lnTo>
                  <a:lnTo>
                    <a:pt x="54" y="24"/>
                  </a:lnTo>
                  <a:lnTo>
                    <a:pt x="54" y="84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6" y="42"/>
                  </a:lnTo>
                  <a:lnTo>
                    <a:pt x="66" y="78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60"/>
                  </a:lnTo>
                  <a:lnTo>
                    <a:pt x="78" y="48"/>
                  </a:lnTo>
                  <a:lnTo>
                    <a:pt x="84" y="60"/>
                  </a:lnTo>
                  <a:lnTo>
                    <a:pt x="84" y="102"/>
                  </a:lnTo>
                  <a:lnTo>
                    <a:pt x="84" y="0"/>
                  </a:lnTo>
                  <a:lnTo>
                    <a:pt x="84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6"/>
                  </a:lnTo>
                  <a:lnTo>
                    <a:pt x="90" y="42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54"/>
                  </a:lnTo>
                  <a:lnTo>
                    <a:pt x="102" y="48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54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84"/>
                  </a:lnTo>
                  <a:lnTo>
                    <a:pt x="114" y="60"/>
                  </a:lnTo>
                  <a:lnTo>
                    <a:pt x="114" y="96"/>
                  </a:lnTo>
                  <a:lnTo>
                    <a:pt x="114" y="18"/>
                  </a:lnTo>
                  <a:lnTo>
                    <a:pt x="114" y="78"/>
                  </a:lnTo>
                  <a:lnTo>
                    <a:pt x="120" y="48"/>
                  </a:lnTo>
                  <a:lnTo>
                    <a:pt x="120" y="72"/>
                  </a:lnTo>
                  <a:lnTo>
                    <a:pt x="120" y="42"/>
                  </a:lnTo>
                  <a:lnTo>
                    <a:pt x="120" y="72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26" y="30"/>
                  </a:lnTo>
                  <a:lnTo>
                    <a:pt x="126" y="48"/>
                  </a:lnTo>
                  <a:lnTo>
                    <a:pt x="132" y="66"/>
                  </a:lnTo>
                  <a:lnTo>
                    <a:pt x="132" y="72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8" y="54"/>
                  </a:lnTo>
                  <a:lnTo>
                    <a:pt x="138" y="78"/>
                  </a:lnTo>
                  <a:lnTo>
                    <a:pt x="138" y="36"/>
                  </a:lnTo>
                  <a:lnTo>
                    <a:pt x="138" y="60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50" y="54"/>
                  </a:lnTo>
                  <a:lnTo>
                    <a:pt x="150" y="72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6" y="54"/>
                  </a:lnTo>
                  <a:lnTo>
                    <a:pt x="156" y="96"/>
                  </a:lnTo>
                  <a:lnTo>
                    <a:pt x="156" y="18"/>
                  </a:lnTo>
                  <a:lnTo>
                    <a:pt x="156" y="36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6"/>
                  </a:lnTo>
                  <a:lnTo>
                    <a:pt x="162" y="72"/>
                  </a:lnTo>
                  <a:lnTo>
                    <a:pt x="168" y="78"/>
                  </a:lnTo>
                  <a:lnTo>
                    <a:pt x="168" y="42"/>
                  </a:lnTo>
                  <a:lnTo>
                    <a:pt x="168" y="60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0" y="48"/>
                  </a:lnTo>
                  <a:lnTo>
                    <a:pt x="180" y="54"/>
                  </a:lnTo>
                  <a:lnTo>
                    <a:pt x="186" y="66"/>
                  </a:lnTo>
                  <a:lnTo>
                    <a:pt x="186" y="78"/>
                  </a:lnTo>
                  <a:lnTo>
                    <a:pt x="186" y="36"/>
                  </a:lnTo>
                  <a:lnTo>
                    <a:pt x="186" y="78"/>
                  </a:lnTo>
                  <a:lnTo>
                    <a:pt x="192" y="54"/>
                  </a:lnTo>
                  <a:lnTo>
                    <a:pt x="192" y="72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84"/>
                  </a:lnTo>
                  <a:lnTo>
                    <a:pt x="198" y="72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67"/>
            <p:cNvSpPr>
              <a:spLocks/>
            </p:cNvSpPr>
            <p:nvPr/>
          </p:nvSpPr>
          <p:spPr bwMode="auto">
            <a:xfrm>
              <a:off x="3867150" y="1562100"/>
              <a:ext cx="304800" cy="161925"/>
            </a:xfrm>
            <a:custGeom>
              <a:avLst/>
              <a:gdLst>
                <a:gd name="T0" fmla="*/ 0 w 192"/>
                <a:gd name="T1" fmla="*/ 36 h 102"/>
                <a:gd name="T2" fmla="*/ 6 w 192"/>
                <a:gd name="T3" fmla="*/ 72 h 102"/>
                <a:gd name="T4" fmla="*/ 12 w 192"/>
                <a:gd name="T5" fmla="*/ 54 h 102"/>
                <a:gd name="T6" fmla="*/ 12 w 192"/>
                <a:gd name="T7" fmla="*/ 48 h 102"/>
                <a:gd name="T8" fmla="*/ 18 w 192"/>
                <a:gd name="T9" fmla="*/ 36 h 102"/>
                <a:gd name="T10" fmla="*/ 24 w 192"/>
                <a:gd name="T11" fmla="*/ 48 h 102"/>
                <a:gd name="T12" fmla="*/ 30 w 192"/>
                <a:gd name="T13" fmla="*/ 90 h 102"/>
                <a:gd name="T14" fmla="*/ 36 w 192"/>
                <a:gd name="T15" fmla="*/ 84 h 102"/>
                <a:gd name="T16" fmla="*/ 36 w 192"/>
                <a:gd name="T17" fmla="*/ 60 h 102"/>
                <a:gd name="T18" fmla="*/ 42 w 192"/>
                <a:gd name="T19" fmla="*/ 42 h 102"/>
                <a:gd name="T20" fmla="*/ 48 w 192"/>
                <a:gd name="T21" fmla="*/ 78 h 102"/>
                <a:gd name="T22" fmla="*/ 54 w 192"/>
                <a:gd name="T23" fmla="*/ 66 h 102"/>
                <a:gd name="T24" fmla="*/ 54 w 192"/>
                <a:gd name="T25" fmla="*/ 48 h 102"/>
                <a:gd name="T26" fmla="*/ 60 w 192"/>
                <a:gd name="T27" fmla="*/ 54 h 102"/>
                <a:gd name="T28" fmla="*/ 66 w 192"/>
                <a:gd name="T29" fmla="*/ 42 h 102"/>
                <a:gd name="T30" fmla="*/ 72 w 192"/>
                <a:gd name="T31" fmla="*/ 72 h 102"/>
                <a:gd name="T32" fmla="*/ 78 w 192"/>
                <a:gd name="T33" fmla="*/ 66 h 102"/>
                <a:gd name="T34" fmla="*/ 78 w 192"/>
                <a:gd name="T35" fmla="*/ 54 h 102"/>
                <a:gd name="T36" fmla="*/ 84 w 192"/>
                <a:gd name="T37" fmla="*/ 36 h 102"/>
                <a:gd name="T38" fmla="*/ 90 w 192"/>
                <a:gd name="T39" fmla="*/ 36 h 102"/>
                <a:gd name="T40" fmla="*/ 96 w 192"/>
                <a:gd name="T41" fmla="*/ 78 h 102"/>
                <a:gd name="T42" fmla="*/ 102 w 192"/>
                <a:gd name="T43" fmla="*/ 48 h 102"/>
                <a:gd name="T44" fmla="*/ 102 w 192"/>
                <a:gd name="T45" fmla="*/ 54 h 102"/>
                <a:gd name="T46" fmla="*/ 108 w 192"/>
                <a:gd name="T47" fmla="*/ 24 h 102"/>
                <a:gd name="T48" fmla="*/ 114 w 192"/>
                <a:gd name="T49" fmla="*/ 72 h 102"/>
                <a:gd name="T50" fmla="*/ 120 w 192"/>
                <a:gd name="T51" fmla="*/ 66 h 102"/>
                <a:gd name="T52" fmla="*/ 126 w 192"/>
                <a:gd name="T53" fmla="*/ 54 h 102"/>
                <a:gd name="T54" fmla="*/ 126 w 192"/>
                <a:gd name="T55" fmla="*/ 54 h 102"/>
                <a:gd name="T56" fmla="*/ 132 w 192"/>
                <a:gd name="T57" fmla="*/ 42 h 102"/>
                <a:gd name="T58" fmla="*/ 138 w 192"/>
                <a:gd name="T59" fmla="*/ 66 h 102"/>
                <a:gd name="T60" fmla="*/ 144 w 192"/>
                <a:gd name="T61" fmla="*/ 60 h 102"/>
                <a:gd name="T62" fmla="*/ 144 w 192"/>
                <a:gd name="T63" fmla="*/ 72 h 102"/>
                <a:gd name="T64" fmla="*/ 150 w 192"/>
                <a:gd name="T65" fmla="*/ 42 h 102"/>
                <a:gd name="T66" fmla="*/ 156 w 192"/>
                <a:gd name="T67" fmla="*/ 78 h 102"/>
                <a:gd name="T68" fmla="*/ 162 w 192"/>
                <a:gd name="T69" fmla="*/ 54 h 102"/>
                <a:gd name="T70" fmla="*/ 162 w 192"/>
                <a:gd name="T71" fmla="*/ 42 h 102"/>
                <a:gd name="T72" fmla="*/ 168 w 192"/>
                <a:gd name="T73" fmla="*/ 42 h 102"/>
                <a:gd name="T74" fmla="*/ 174 w 192"/>
                <a:gd name="T75" fmla="*/ 102 h 102"/>
                <a:gd name="T76" fmla="*/ 180 w 192"/>
                <a:gd name="T77" fmla="*/ 66 h 102"/>
                <a:gd name="T78" fmla="*/ 180 w 192"/>
                <a:gd name="T79" fmla="*/ 66 h 102"/>
                <a:gd name="T80" fmla="*/ 186 w 192"/>
                <a:gd name="T81" fmla="*/ 36 h 102"/>
                <a:gd name="T82" fmla="*/ 192 w 192"/>
                <a:gd name="T83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02">
                  <a:moveTo>
                    <a:pt x="0" y="48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42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78"/>
                  </a:lnTo>
                  <a:lnTo>
                    <a:pt x="12" y="30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54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84"/>
                  </a:lnTo>
                  <a:lnTo>
                    <a:pt x="30" y="90"/>
                  </a:lnTo>
                  <a:lnTo>
                    <a:pt x="30" y="18"/>
                  </a:lnTo>
                  <a:lnTo>
                    <a:pt x="30" y="60"/>
                  </a:lnTo>
                  <a:lnTo>
                    <a:pt x="36" y="84"/>
                  </a:lnTo>
                  <a:lnTo>
                    <a:pt x="36" y="90"/>
                  </a:lnTo>
                  <a:lnTo>
                    <a:pt x="36" y="24"/>
                  </a:lnTo>
                  <a:lnTo>
                    <a:pt x="36" y="60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2"/>
                  </a:lnTo>
                  <a:lnTo>
                    <a:pt x="48" y="54"/>
                  </a:lnTo>
                  <a:lnTo>
                    <a:pt x="54" y="66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72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48"/>
                  </a:lnTo>
                  <a:lnTo>
                    <a:pt x="84" y="72"/>
                  </a:lnTo>
                  <a:lnTo>
                    <a:pt x="84" y="36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0" y="36"/>
                  </a:lnTo>
                  <a:lnTo>
                    <a:pt x="90" y="60"/>
                  </a:lnTo>
                  <a:lnTo>
                    <a:pt x="96" y="48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48"/>
                  </a:lnTo>
                  <a:lnTo>
                    <a:pt x="102" y="102"/>
                  </a:lnTo>
                  <a:lnTo>
                    <a:pt x="102" y="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84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14" y="42"/>
                  </a:lnTo>
                  <a:lnTo>
                    <a:pt x="114" y="72"/>
                  </a:lnTo>
                  <a:lnTo>
                    <a:pt x="114" y="66"/>
                  </a:lnTo>
                  <a:lnTo>
                    <a:pt x="120" y="54"/>
                  </a:lnTo>
                  <a:lnTo>
                    <a:pt x="120" y="66"/>
                  </a:lnTo>
                  <a:lnTo>
                    <a:pt x="120" y="42"/>
                  </a:lnTo>
                  <a:lnTo>
                    <a:pt x="120" y="60"/>
                  </a:lnTo>
                  <a:lnTo>
                    <a:pt x="126" y="54"/>
                  </a:lnTo>
                  <a:lnTo>
                    <a:pt x="126" y="66"/>
                  </a:lnTo>
                  <a:lnTo>
                    <a:pt x="126" y="48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48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44" y="72"/>
                  </a:lnTo>
                  <a:lnTo>
                    <a:pt x="144" y="42"/>
                  </a:lnTo>
                  <a:lnTo>
                    <a:pt x="144" y="72"/>
                  </a:lnTo>
                  <a:lnTo>
                    <a:pt x="150" y="60"/>
                  </a:lnTo>
                  <a:lnTo>
                    <a:pt x="150" y="72"/>
                  </a:lnTo>
                  <a:lnTo>
                    <a:pt x="150" y="42"/>
                  </a:lnTo>
                  <a:lnTo>
                    <a:pt x="150" y="60"/>
                  </a:lnTo>
                  <a:lnTo>
                    <a:pt x="156" y="66"/>
                  </a:lnTo>
                  <a:lnTo>
                    <a:pt x="156" y="78"/>
                  </a:lnTo>
                  <a:lnTo>
                    <a:pt x="156" y="36"/>
                  </a:lnTo>
                  <a:lnTo>
                    <a:pt x="156" y="48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60"/>
                  </a:lnTo>
                  <a:lnTo>
                    <a:pt x="168" y="72"/>
                  </a:lnTo>
                  <a:lnTo>
                    <a:pt x="168" y="4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102"/>
                  </a:lnTo>
                  <a:lnTo>
                    <a:pt x="174" y="6"/>
                  </a:lnTo>
                  <a:lnTo>
                    <a:pt x="174" y="9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80" y="36"/>
                  </a:lnTo>
                  <a:lnTo>
                    <a:pt x="180" y="66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36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92" y="5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68"/>
            <p:cNvSpPr>
              <a:spLocks/>
            </p:cNvSpPr>
            <p:nvPr/>
          </p:nvSpPr>
          <p:spPr bwMode="auto">
            <a:xfrm>
              <a:off x="4171950" y="1400175"/>
              <a:ext cx="333375" cy="447675"/>
            </a:xfrm>
            <a:custGeom>
              <a:avLst/>
              <a:gdLst>
                <a:gd name="T0" fmla="*/ 6 w 210"/>
                <a:gd name="T1" fmla="*/ 150 h 282"/>
                <a:gd name="T2" fmla="*/ 12 w 210"/>
                <a:gd name="T3" fmla="*/ 138 h 282"/>
                <a:gd name="T4" fmla="*/ 18 w 210"/>
                <a:gd name="T5" fmla="*/ 144 h 282"/>
                <a:gd name="T6" fmla="*/ 24 w 210"/>
                <a:gd name="T7" fmla="*/ 132 h 282"/>
                <a:gd name="T8" fmla="*/ 30 w 210"/>
                <a:gd name="T9" fmla="*/ 186 h 282"/>
                <a:gd name="T10" fmla="*/ 36 w 210"/>
                <a:gd name="T11" fmla="*/ 150 h 282"/>
                <a:gd name="T12" fmla="*/ 36 w 210"/>
                <a:gd name="T13" fmla="*/ 156 h 282"/>
                <a:gd name="T14" fmla="*/ 42 w 210"/>
                <a:gd name="T15" fmla="*/ 150 h 282"/>
                <a:gd name="T16" fmla="*/ 48 w 210"/>
                <a:gd name="T17" fmla="*/ 186 h 282"/>
                <a:gd name="T18" fmla="*/ 54 w 210"/>
                <a:gd name="T19" fmla="*/ 156 h 282"/>
                <a:gd name="T20" fmla="*/ 54 w 210"/>
                <a:gd name="T21" fmla="*/ 168 h 282"/>
                <a:gd name="T22" fmla="*/ 60 w 210"/>
                <a:gd name="T23" fmla="*/ 168 h 282"/>
                <a:gd name="T24" fmla="*/ 66 w 210"/>
                <a:gd name="T25" fmla="*/ 180 h 282"/>
                <a:gd name="T26" fmla="*/ 72 w 210"/>
                <a:gd name="T27" fmla="*/ 144 h 282"/>
                <a:gd name="T28" fmla="*/ 78 w 210"/>
                <a:gd name="T29" fmla="*/ 144 h 282"/>
                <a:gd name="T30" fmla="*/ 84 w 210"/>
                <a:gd name="T31" fmla="*/ 174 h 282"/>
                <a:gd name="T32" fmla="*/ 90 w 210"/>
                <a:gd name="T33" fmla="*/ 144 h 282"/>
                <a:gd name="T34" fmla="*/ 90 w 210"/>
                <a:gd name="T35" fmla="*/ 180 h 282"/>
                <a:gd name="T36" fmla="*/ 96 w 210"/>
                <a:gd name="T37" fmla="*/ 114 h 282"/>
                <a:gd name="T38" fmla="*/ 102 w 210"/>
                <a:gd name="T39" fmla="*/ 180 h 282"/>
                <a:gd name="T40" fmla="*/ 108 w 210"/>
                <a:gd name="T41" fmla="*/ 150 h 282"/>
                <a:gd name="T42" fmla="*/ 108 w 210"/>
                <a:gd name="T43" fmla="*/ 162 h 282"/>
                <a:gd name="T44" fmla="*/ 114 w 210"/>
                <a:gd name="T45" fmla="*/ 126 h 282"/>
                <a:gd name="T46" fmla="*/ 120 w 210"/>
                <a:gd name="T47" fmla="*/ 174 h 282"/>
                <a:gd name="T48" fmla="*/ 126 w 210"/>
                <a:gd name="T49" fmla="*/ 234 h 282"/>
                <a:gd name="T50" fmla="*/ 132 w 210"/>
                <a:gd name="T51" fmla="*/ 162 h 282"/>
                <a:gd name="T52" fmla="*/ 132 w 210"/>
                <a:gd name="T53" fmla="*/ 180 h 282"/>
                <a:gd name="T54" fmla="*/ 138 w 210"/>
                <a:gd name="T55" fmla="*/ 84 h 282"/>
                <a:gd name="T56" fmla="*/ 144 w 210"/>
                <a:gd name="T57" fmla="*/ 120 h 282"/>
                <a:gd name="T58" fmla="*/ 150 w 210"/>
                <a:gd name="T59" fmla="*/ 132 h 282"/>
                <a:gd name="T60" fmla="*/ 156 w 210"/>
                <a:gd name="T61" fmla="*/ 180 h 282"/>
                <a:gd name="T62" fmla="*/ 162 w 210"/>
                <a:gd name="T63" fmla="*/ 150 h 282"/>
                <a:gd name="T64" fmla="*/ 162 w 210"/>
                <a:gd name="T65" fmla="*/ 168 h 282"/>
                <a:gd name="T66" fmla="*/ 168 w 210"/>
                <a:gd name="T67" fmla="*/ 126 h 282"/>
                <a:gd name="T68" fmla="*/ 174 w 210"/>
                <a:gd name="T69" fmla="*/ 174 h 282"/>
                <a:gd name="T70" fmla="*/ 180 w 210"/>
                <a:gd name="T71" fmla="*/ 174 h 282"/>
                <a:gd name="T72" fmla="*/ 186 w 210"/>
                <a:gd name="T73" fmla="*/ 156 h 282"/>
                <a:gd name="T74" fmla="*/ 186 w 210"/>
                <a:gd name="T75" fmla="*/ 156 h 282"/>
                <a:gd name="T76" fmla="*/ 192 w 210"/>
                <a:gd name="T77" fmla="*/ 144 h 282"/>
                <a:gd name="T78" fmla="*/ 198 w 210"/>
                <a:gd name="T79" fmla="*/ 174 h 282"/>
                <a:gd name="T80" fmla="*/ 204 w 210"/>
                <a:gd name="T81" fmla="*/ 156 h 282"/>
                <a:gd name="T82" fmla="*/ 204 w 210"/>
                <a:gd name="T83" fmla="*/ 16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282">
                  <a:moveTo>
                    <a:pt x="0" y="156"/>
                  </a:moveTo>
                  <a:lnTo>
                    <a:pt x="6" y="168"/>
                  </a:lnTo>
                  <a:lnTo>
                    <a:pt x="6" y="150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12" y="138"/>
                  </a:lnTo>
                  <a:lnTo>
                    <a:pt x="12" y="180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18" y="186"/>
                  </a:lnTo>
                  <a:lnTo>
                    <a:pt x="24" y="144"/>
                  </a:lnTo>
                  <a:lnTo>
                    <a:pt x="24" y="132"/>
                  </a:lnTo>
                  <a:lnTo>
                    <a:pt x="24" y="168"/>
                  </a:lnTo>
                  <a:lnTo>
                    <a:pt x="30" y="162"/>
                  </a:lnTo>
                  <a:lnTo>
                    <a:pt x="30" y="186"/>
                  </a:lnTo>
                  <a:lnTo>
                    <a:pt x="30" y="138"/>
                  </a:lnTo>
                  <a:lnTo>
                    <a:pt x="30" y="168"/>
                  </a:lnTo>
                  <a:lnTo>
                    <a:pt x="36" y="150"/>
                  </a:lnTo>
                  <a:lnTo>
                    <a:pt x="36" y="174"/>
                  </a:lnTo>
                  <a:lnTo>
                    <a:pt x="36" y="144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42" y="168"/>
                  </a:lnTo>
                  <a:lnTo>
                    <a:pt x="42" y="150"/>
                  </a:lnTo>
                  <a:lnTo>
                    <a:pt x="42" y="150"/>
                  </a:lnTo>
                  <a:lnTo>
                    <a:pt x="48" y="162"/>
                  </a:lnTo>
                  <a:lnTo>
                    <a:pt x="48" y="186"/>
                  </a:lnTo>
                  <a:lnTo>
                    <a:pt x="48" y="138"/>
                  </a:lnTo>
                  <a:lnTo>
                    <a:pt x="48" y="150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60" y="144"/>
                  </a:lnTo>
                  <a:lnTo>
                    <a:pt x="60" y="180"/>
                  </a:lnTo>
                  <a:lnTo>
                    <a:pt x="60" y="168"/>
                  </a:lnTo>
                  <a:lnTo>
                    <a:pt x="66" y="150"/>
                  </a:lnTo>
                  <a:lnTo>
                    <a:pt x="66" y="138"/>
                  </a:lnTo>
                  <a:lnTo>
                    <a:pt x="66" y="180"/>
                  </a:lnTo>
                  <a:lnTo>
                    <a:pt x="72" y="156"/>
                  </a:lnTo>
                  <a:lnTo>
                    <a:pt x="72" y="168"/>
                  </a:lnTo>
                  <a:lnTo>
                    <a:pt x="72" y="144"/>
                  </a:lnTo>
                  <a:lnTo>
                    <a:pt x="72" y="162"/>
                  </a:lnTo>
                  <a:lnTo>
                    <a:pt x="78" y="150"/>
                  </a:lnTo>
                  <a:lnTo>
                    <a:pt x="78" y="144"/>
                  </a:lnTo>
                  <a:lnTo>
                    <a:pt x="78" y="180"/>
                  </a:lnTo>
                  <a:lnTo>
                    <a:pt x="84" y="144"/>
                  </a:lnTo>
                  <a:lnTo>
                    <a:pt x="84" y="174"/>
                  </a:lnTo>
                  <a:lnTo>
                    <a:pt x="84" y="138"/>
                  </a:lnTo>
                  <a:lnTo>
                    <a:pt x="84" y="156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6" y="156"/>
                  </a:lnTo>
                  <a:lnTo>
                    <a:pt x="96" y="198"/>
                  </a:lnTo>
                  <a:lnTo>
                    <a:pt x="96" y="114"/>
                  </a:lnTo>
                  <a:lnTo>
                    <a:pt x="96" y="162"/>
                  </a:lnTo>
                  <a:lnTo>
                    <a:pt x="102" y="156"/>
                  </a:lnTo>
                  <a:lnTo>
                    <a:pt x="102" y="180"/>
                  </a:lnTo>
                  <a:lnTo>
                    <a:pt x="102" y="132"/>
                  </a:lnTo>
                  <a:lnTo>
                    <a:pt x="102" y="174"/>
                  </a:lnTo>
                  <a:lnTo>
                    <a:pt x="108" y="150"/>
                  </a:lnTo>
                  <a:lnTo>
                    <a:pt x="108" y="180"/>
                  </a:lnTo>
                  <a:lnTo>
                    <a:pt x="108" y="138"/>
                  </a:lnTo>
                  <a:lnTo>
                    <a:pt x="108" y="162"/>
                  </a:lnTo>
                  <a:lnTo>
                    <a:pt x="114" y="156"/>
                  </a:lnTo>
                  <a:lnTo>
                    <a:pt x="114" y="186"/>
                  </a:lnTo>
                  <a:lnTo>
                    <a:pt x="114" y="126"/>
                  </a:lnTo>
                  <a:lnTo>
                    <a:pt x="114" y="162"/>
                  </a:lnTo>
                  <a:lnTo>
                    <a:pt x="120" y="150"/>
                  </a:lnTo>
                  <a:lnTo>
                    <a:pt x="120" y="174"/>
                  </a:lnTo>
                  <a:lnTo>
                    <a:pt x="120" y="138"/>
                  </a:lnTo>
                  <a:lnTo>
                    <a:pt x="126" y="168"/>
                  </a:lnTo>
                  <a:lnTo>
                    <a:pt x="126" y="234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32" y="162"/>
                  </a:lnTo>
                  <a:lnTo>
                    <a:pt x="132" y="282"/>
                  </a:lnTo>
                  <a:lnTo>
                    <a:pt x="132" y="0"/>
                  </a:lnTo>
                  <a:lnTo>
                    <a:pt x="132" y="180"/>
                  </a:lnTo>
                  <a:lnTo>
                    <a:pt x="138" y="174"/>
                  </a:lnTo>
                  <a:lnTo>
                    <a:pt x="138" y="210"/>
                  </a:lnTo>
                  <a:lnTo>
                    <a:pt x="138" y="84"/>
                  </a:lnTo>
                  <a:lnTo>
                    <a:pt x="138" y="168"/>
                  </a:lnTo>
                  <a:lnTo>
                    <a:pt x="144" y="216"/>
                  </a:lnTo>
                  <a:lnTo>
                    <a:pt x="144" y="120"/>
                  </a:lnTo>
                  <a:lnTo>
                    <a:pt x="144" y="174"/>
                  </a:lnTo>
                  <a:lnTo>
                    <a:pt x="150" y="192"/>
                  </a:lnTo>
                  <a:lnTo>
                    <a:pt x="150" y="132"/>
                  </a:lnTo>
                  <a:lnTo>
                    <a:pt x="150" y="144"/>
                  </a:lnTo>
                  <a:lnTo>
                    <a:pt x="156" y="168"/>
                  </a:lnTo>
                  <a:lnTo>
                    <a:pt x="156" y="180"/>
                  </a:lnTo>
                  <a:lnTo>
                    <a:pt x="156" y="132"/>
                  </a:lnTo>
                  <a:lnTo>
                    <a:pt x="156" y="156"/>
                  </a:lnTo>
                  <a:lnTo>
                    <a:pt x="162" y="150"/>
                  </a:lnTo>
                  <a:lnTo>
                    <a:pt x="162" y="180"/>
                  </a:lnTo>
                  <a:lnTo>
                    <a:pt x="162" y="144"/>
                  </a:lnTo>
                  <a:lnTo>
                    <a:pt x="162" y="168"/>
                  </a:lnTo>
                  <a:lnTo>
                    <a:pt x="168" y="156"/>
                  </a:lnTo>
                  <a:lnTo>
                    <a:pt x="168" y="192"/>
                  </a:lnTo>
                  <a:lnTo>
                    <a:pt x="168" y="126"/>
                  </a:lnTo>
                  <a:lnTo>
                    <a:pt x="168" y="168"/>
                  </a:lnTo>
                  <a:lnTo>
                    <a:pt x="174" y="156"/>
                  </a:lnTo>
                  <a:lnTo>
                    <a:pt x="174" y="174"/>
                  </a:lnTo>
                  <a:lnTo>
                    <a:pt x="174" y="150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0" y="144"/>
                  </a:lnTo>
                  <a:lnTo>
                    <a:pt x="180" y="162"/>
                  </a:lnTo>
                  <a:lnTo>
                    <a:pt x="186" y="156"/>
                  </a:lnTo>
                  <a:lnTo>
                    <a:pt x="186" y="174"/>
                  </a:lnTo>
                  <a:lnTo>
                    <a:pt x="186" y="144"/>
                  </a:lnTo>
                  <a:lnTo>
                    <a:pt x="186" y="156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92" y="144"/>
                  </a:lnTo>
                  <a:lnTo>
                    <a:pt x="192" y="150"/>
                  </a:lnTo>
                  <a:lnTo>
                    <a:pt x="198" y="156"/>
                  </a:lnTo>
                  <a:lnTo>
                    <a:pt x="198" y="174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204" y="156"/>
                  </a:lnTo>
                  <a:lnTo>
                    <a:pt x="204" y="180"/>
                  </a:lnTo>
                  <a:lnTo>
                    <a:pt x="204" y="144"/>
                  </a:lnTo>
                  <a:lnTo>
                    <a:pt x="204" y="162"/>
                  </a:lnTo>
                  <a:lnTo>
                    <a:pt x="210" y="168"/>
                  </a:lnTo>
                  <a:lnTo>
                    <a:pt x="210" y="18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69"/>
            <p:cNvSpPr>
              <a:spLocks/>
            </p:cNvSpPr>
            <p:nvPr/>
          </p:nvSpPr>
          <p:spPr bwMode="auto">
            <a:xfrm>
              <a:off x="4505325" y="1581150"/>
              <a:ext cx="323850" cy="133350"/>
            </a:xfrm>
            <a:custGeom>
              <a:avLst/>
              <a:gdLst>
                <a:gd name="T0" fmla="*/ 0 w 204"/>
                <a:gd name="T1" fmla="*/ 30 h 84"/>
                <a:gd name="T2" fmla="*/ 6 w 204"/>
                <a:gd name="T3" fmla="*/ 60 h 84"/>
                <a:gd name="T4" fmla="*/ 12 w 204"/>
                <a:gd name="T5" fmla="*/ 48 h 84"/>
                <a:gd name="T6" fmla="*/ 18 w 204"/>
                <a:gd name="T7" fmla="*/ 24 h 84"/>
                <a:gd name="T8" fmla="*/ 24 w 204"/>
                <a:gd name="T9" fmla="*/ 66 h 84"/>
                <a:gd name="T10" fmla="*/ 30 w 204"/>
                <a:gd name="T11" fmla="*/ 36 h 84"/>
                <a:gd name="T12" fmla="*/ 30 w 204"/>
                <a:gd name="T13" fmla="*/ 42 h 84"/>
                <a:gd name="T14" fmla="*/ 36 w 204"/>
                <a:gd name="T15" fmla="*/ 36 h 84"/>
                <a:gd name="T16" fmla="*/ 42 w 204"/>
                <a:gd name="T17" fmla="*/ 6 h 84"/>
                <a:gd name="T18" fmla="*/ 48 w 204"/>
                <a:gd name="T19" fmla="*/ 18 h 84"/>
                <a:gd name="T20" fmla="*/ 54 w 204"/>
                <a:gd name="T21" fmla="*/ 66 h 84"/>
                <a:gd name="T22" fmla="*/ 60 w 204"/>
                <a:gd name="T23" fmla="*/ 78 h 84"/>
                <a:gd name="T24" fmla="*/ 66 w 204"/>
                <a:gd name="T25" fmla="*/ 42 h 84"/>
                <a:gd name="T26" fmla="*/ 66 w 204"/>
                <a:gd name="T27" fmla="*/ 60 h 84"/>
                <a:gd name="T28" fmla="*/ 72 w 204"/>
                <a:gd name="T29" fmla="*/ 24 h 84"/>
                <a:gd name="T30" fmla="*/ 78 w 204"/>
                <a:gd name="T31" fmla="*/ 72 h 84"/>
                <a:gd name="T32" fmla="*/ 84 w 204"/>
                <a:gd name="T33" fmla="*/ 60 h 84"/>
                <a:gd name="T34" fmla="*/ 84 w 204"/>
                <a:gd name="T35" fmla="*/ 42 h 84"/>
                <a:gd name="T36" fmla="*/ 90 w 204"/>
                <a:gd name="T37" fmla="*/ 54 h 84"/>
                <a:gd name="T38" fmla="*/ 96 w 204"/>
                <a:gd name="T39" fmla="*/ 30 h 84"/>
                <a:gd name="T40" fmla="*/ 102 w 204"/>
                <a:gd name="T41" fmla="*/ 60 h 84"/>
                <a:gd name="T42" fmla="*/ 108 w 204"/>
                <a:gd name="T43" fmla="*/ 66 h 84"/>
                <a:gd name="T44" fmla="*/ 114 w 204"/>
                <a:gd name="T45" fmla="*/ 54 h 84"/>
                <a:gd name="T46" fmla="*/ 114 w 204"/>
                <a:gd name="T47" fmla="*/ 36 h 84"/>
                <a:gd name="T48" fmla="*/ 120 w 204"/>
                <a:gd name="T49" fmla="*/ 60 h 84"/>
                <a:gd name="T50" fmla="*/ 126 w 204"/>
                <a:gd name="T51" fmla="*/ 24 h 84"/>
                <a:gd name="T52" fmla="*/ 132 w 204"/>
                <a:gd name="T53" fmla="*/ 54 h 84"/>
                <a:gd name="T54" fmla="*/ 138 w 204"/>
                <a:gd name="T55" fmla="*/ 54 h 84"/>
                <a:gd name="T56" fmla="*/ 138 w 204"/>
                <a:gd name="T57" fmla="*/ 48 h 84"/>
                <a:gd name="T58" fmla="*/ 144 w 204"/>
                <a:gd name="T59" fmla="*/ 0 h 84"/>
                <a:gd name="T60" fmla="*/ 150 w 204"/>
                <a:gd name="T61" fmla="*/ 66 h 84"/>
                <a:gd name="T62" fmla="*/ 156 w 204"/>
                <a:gd name="T63" fmla="*/ 36 h 84"/>
                <a:gd name="T64" fmla="*/ 162 w 204"/>
                <a:gd name="T65" fmla="*/ 48 h 84"/>
                <a:gd name="T66" fmla="*/ 162 w 204"/>
                <a:gd name="T67" fmla="*/ 48 h 84"/>
                <a:gd name="T68" fmla="*/ 168 w 204"/>
                <a:gd name="T69" fmla="*/ 24 h 84"/>
                <a:gd name="T70" fmla="*/ 174 w 204"/>
                <a:gd name="T71" fmla="*/ 66 h 84"/>
                <a:gd name="T72" fmla="*/ 180 w 204"/>
                <a:gd name="T73" fmla="*/ 60 h 84"/>
                <a:gd name="T74" fmla="*/ 186 w 204"/>
                <a:gd name="T75" fmla="*/ 42 h 84"/>
                <a:gd name="T76" fmla="*/ 186 w 204"/>
                <a:gd name="T77" fmla="*/ 54 h 84"/>
                <a:gd name="T78" fmla="*/ 192 w 204"/>
                <a:gd name="T79" fmla="*/ 48 h 84"/>
                <a:gd name="T80" fmla="*/ 198 w 204"/>
                <a:gd name="T81" fmla="*/ 24 h 84"/>
                <a:gd name="T82" fmla="*/ 204 w 204"/>
                <a:gd name="T83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84">
                  <a:moveTo>
                    <a:pt x="0" y="66"/>
                  </a:moveTo>
                  <a:lnTo>
                    <a:pt x="0" y="24"/>
                  </a:lnTo>
                  <a:lnTo>
                    <a:pt x="0" y="30"/>
                  </a:lnTo>
                  <a:lnTo>
                    <a:pt x="6" y="48"/>
                  </a:lnTo>
                  <a:lnTo>
                    <a:pt x="6" y="30"/>
                  </a:lnTo>
                  <a:lnTo>
                    <a:pt x="6" y="60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60"/>
                  </a:lnTo>
                  <a:lnTo>
                    <a:pt x="18" y="24"/>
                  </a:lnTo>
                  <a:lnTo>
                    <a:pt x="18" y="60"/>
                  </a:lnTo>
                  <a:lnTo>
                    <a:pt x="24" y="42"/>
                  </a:lnTo>
                  <a:lnTo>
                    <a:pt x="24" y="66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60"/>
                  </a:lnTo>
                  <a:lnTo>
                    <a:pt x="30" y="24"/>
                  </a:lnTo>
                  <a:lnTo>
                    <a:pt x="30" y="42"/>
                  </a:lnTo>
                  <a:lnTo>
                    <a:pt x="36" y="72"/>
                  </a:lnTo>
                  <a:lnTo>
                    <a:pt x="36" y="6"/>
                  </a:lnTo>
                  <a:lnTo>
                    <a:pt x="36" y="36"/>
                  </a:lnTo>
                  <a:lnTo>
                    <a:pt x="42" y="48"/>
                  </a:lnTo>
                  <a:lnTo>
                    <a:pt x="42" y="84"/>
                  </a:lnTo>
                  <a:lnTo>
                    <a:pt x="42" y="6"/>
                  </a:lnTo>
                  <a:lnTo>
                    <a:pt x="42" y="48"/>
                  </a:lnTo>
                  <a:lnTo>
                    <a:pt x="48" y="72"/>
                  </a:lnTo>
                  <a:lnTo>
                    <a:pt x="48" y="18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60" y="48"/>
                  </a:lnTo>
                  <a:lnTo>
                    <a:pt x="60" y="78"/>
                  </a:lnTo>
                  <a:lnTo>
                    <a:pt x="60" y="12"/>
                  </a:lnTo>
                  <a:lnTo>
                    <a:pt x="60" y="60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72"/>
                  </a:lnTo>
                  <a:lnTo>
                    <a:pt x="72" y="24"/>
                  </a:lnTo>
                  <a:lnTo>
                    <a:pt x="72" y="48"/>
                  </a:lnTo>
                  <a:lnTo>
                    <a:pt x="78" y="30"/>
                  </a:lnTo>
                  <a:lnTo>
                    <a:pt x="78" y="72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90" y="18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6" y="48"/>
                  </a:lnTo>
                  <a:lnTo>
                    <a:pt x="96" y="66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2" y="30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24"/>
                  </a:lnTo>
                  <a:lnTo>
                    <a:pt x="108" y="48"/>
                  </a:lnTo>
                  <a:lnTo>
                    <a:pt x="114" y="54"/>
                  </a:lnTo>
                  <a:lnTo>
                    <a:pt x="114" y="66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20" y="36"/>
                  </a:lnTo>
                  <a:lnTo>
                    <a:pt x="120" y="60"/>
                  </a:lnTo>
                  <a:lnTo>
                    <a:pt x="126" y="36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36"/>
                  </a:lnTo>
                  <a:lnTo>
                    <a:pt x="132" y="48"/>
                  </a:lnTo>
                  <a:lnTo>
                    <a:pt x="132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8" y="54"/>
                  </a:lnTo>
                  <a:lnTo>
                    <a:pt x="138" y="66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44" y="42"/>
                  </a:lnTo>
                  <a:lnTo>
                    <a:pt x="144" y="78"/>
                  </a:lnTo>
                  <a:lnTo>
                    <a:pt x="144" y="0"/>
                  </a:lnTo>
                  <a:lnTo>
                    <a:pt x="144" y="54"/>
                  </a:lnTo>
                  <a:lnTo>
                    <a:pt x="150" y="42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36"/>
                  </a:lnTo>
                  <a:lnTo>
                    <a:pt x="156" y="66"/>
                  </a:lnTo>
                  <a:lnTo>
                    <a:pt x="156" y="24"/>
                  </a:lnTo>
                  <a:lnTo>
                    <a:pt x="162" y="48"/>
                  </a:lnTo>
                  <a:lnTo>
                    <a:pt x="162" y="66"/>
                  </a:lnTo>
                  <a:lnTo>
                    <a:pt x="162" y="30"/>
                  </a:lnTo>
                  <a:lnTo>
                    <a:pt x="162" y="48"/>
                  </a:lnTo>
                  <a:lnTo>
                    <a:pt x="168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60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80" y="54"/>
                  </a:lnTo>
                  <a:lnTo>
                    <a:pt x="180" y="60"/>
                  </a:lnTo>
                  <a:lnTo>
                    <a:pt x="180" y="36"/>
                  </a:lnTo>
                  <a:lnTo>
                    <a:pt x="180" y="48"/>
                  </a:lnTo>
                  <a:lnTo>
                    <a:pt x="186" y="42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54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8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204" y="18"/>
                  </a:lnTo>
                  <a:lnTo>
                    <a:pt x="204" y="6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70"/>
            <p:cNvSpPr>
              <a:spLocks/>
            </p:cNvSpPr>
            <p:nvPr/>
          </p:nvSpPr>
          <p:spPr bwMode="auto">
            <a:xfrm>
              <a:off x="4829175" y="1590675"/>
              <a:ext cx="342900" cy="123825"/>
            </a:xfrm>
            <a:custGeom>
              <a:avLst/>
              <a:gdLst>
                <a:gd name="T0" fmla="*/ 6 w 216"/>
                <a:gd name="T1" fmla="*/ 54 h 78"/>
                <a:gd name="T2" fmla="*/ 12 w 216"/>
                <a:gd name="T3" fmla="*/ 42 h 78"/>
                <a:gd name="T4" fmla="*/ 18 w 216"/>
                <a:gd name="T5" fmla="*/ 78 h 78"/>
                <a:gd name="T6" fmla="*/ 24 w 216"/>
                <a:gd name="T7" fmla="*/ 30 h 78"/>
                <a:gd name="T8" fmla="*/ 24 w 216"/>
                <a:gd name="T9" fmla="*/ 48 h 78"/>
                <a:gd name="T10" fmla="*/ 30 w 216"/>
                <a:gd name="T11" fmla="*/ 24 h 78"/>
                <a:gd name="T12" fmla="*/ 36 w 216"/>
                <a:gd name="T13" fmla="*/ 48 h 78"/>
                <a:gd name="T14" fmla="*/ 42 w 216"/>
                <a:gd name="T15" fmla="*/ 36 h 78"/>
                <a:gd name="T16" fmla="*/ 42 w 216"/>
                <a:gd name="T17" fmla="*/ 42 h 78"/>
                <a:gd name="T18" fmla="*/ 48 w 216"/>
                <a:gd name="T19" fmla="*/ 30 h 78"/>
                <a:gd name="T20" fmla="*/ 54 w 216"/>
                <a:gd name="T21" fmla="*/ 30 h 78"/>
                <a:gd name="T22" fmla="*/ 60 w 216"/>
                <a:gd name="T23" fmla="*/ 60 h 78"/>
                <a:gd name="T24" fmla="*/ 66 w 216"/>
                <a:gd name="T25" fmla="*/ 30 h 78"/>
                <a:gd name="T26" fmla="*/ 72 w 216"/>
                <a:gd name="T27" fmla="*/ 30 h 78"/>
                <a:gd name="T28" fmla="*/ 72 w 216"/>
                <a:gd name="T29" fmla="*/ 36 h 78"/>
                <a:gd name="T30" fmla="*/ 78 w 216"/>
                <a:gd name="T31" fmla="*/ 18 h 78"/>
                <a:gd name="T32" fmla="*/ 84 w 216"/>
                <a:gd name="T33" fmla="*/ 54 h 78"/>
                <a:gd name="T34" fmla="*/ 90 w 216"/>
                <a:gd name="T35" fmla="*/ 48 h 78"/>
                <a:gd name="T36" fmla="*/ 90 w 216"/>
                <a:gd name="T37" fmla="*/ 42 h 78"/>
                <a:gd name="T38" fmla="*/ 96 w 216"/>
                <a:gd name="T39" fmla="*/ 54 h 78"/>
                <a:gd name="T40" fmla="*/ 102 w 216"/>
                <a:gd name="T41" fmla="*/ 36 h 78"/>
                <a:gd name="T42" fmla="*/ 108 w 216"/>
                <a:gd name="T43" fmla="*/ 24 h 78"/>
                <a:gd name="T44" fmla="*/ 114 w 216"/>
                <a:gd name="T45" fmla="*/ 42 h 78"/>
                <a:gd name="T46" fmla="*/ 120 w 216"/>
                <a:gd name="T47" fmla="*/ 60 h 78"/>
                <a:gd name="T48" fmla="*/ 126 w 216"/>
                <a:gd name="T49" fmla="*/ 12 h 78"/>
                <a:gd name="T50" fmla="*/ 132 w 216"/>
                <a:gd name="T51" fmla="*/ 60 h 78"/>
                <a:gd name="T52" fmla="*/ 138 w 216"/>
                <a:gd name="T53" fmla="*/ 30 h 78"/>
                <a:gd name="T54" fmla="*/ 144 w 216"/>
                <a:gd name="T55" fmla="*/ 42 h 78"/>
                <a:gd name="T56" fmla="*/ 144 w 216"/>
                <a:gd name="T57" fmla="*/ 48 h 78"/>
                <a:gd name="T58" fmla="*/ 150 w 216"/>
                <a:gd name="T59" fmla="*/ 24 h 78"/>
                <a:gd name="T60" fmla="*/ 156 w 216"/>
                <a:gd name="T61" fmla="*/ 60 h 78"/>
                <a:gd name="T62" fmla="*/ 162 w 216"/>
                <a:gd name="T63" fmla="*/ 12 h 78"/>
                <a:gd name="T64" fmla="*/ 168 w 216"/>
                <a:gd name="T65" fmla="*/ 48 h 78"/>
                <a:gd name="T66" fmla="*/ 168 w 216"/>
                <a:gd name="T67" fmla="*/ 24 h 78"/>
                <a:gd name="T68" fmla="*/ 174 w 216"/>
                <a:gd name="T69" fmla="*/ 42 h 78"/>
                <a:gd name="T70" fmla="*/ 180 w 216"/>
                <a:gd name="T71" fmla="*/ 30 h 78"/>
                <a:gd name="T72" fmla="*/ 186 w 216"/>
                <a:gd name="T73" fmla="*/ 24 h 78"/>
                <a:gd name="T74" fmla="*/ 192 w 216"/>
                <a:gd name="T75" fmla="*/ 54 h 78"/>
                <a:gd name="T76" fmla="*/ 198 w 216"/>
                <a:gd name="T77" fmla="*/ 36 h 78"/>
                <a:gd name="T78" fmla="*/ 198 w 216"/>
                <a:gd name="T79" fmla="*/ 36 h 78"/>
                <a:gd name="T80" fmla="*/ 204 w 216"/>
                <a:gd name="T81" fmla="*/ 48 h 78"/>
                <a:gd name="T82" fmla="*/ 210 w 216"/>
                <a:gd name="T83" fmla="*/ 2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78">
                  <a:moveTo>
                    <a:pt x="0" y="54"/>
                  </a:moveTo>
                  <a:lnTo>
                    <a:pt x="6" y="48"/>
                  </a:lnTo>
                  <a:lnTo>
                    <a:pt x="6" y="54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60"/>
                  </a:lnTo>
                  <a:lnTo>
                    <a:pt x="12" y="6"/>
                  </a:lnTo>
                  <a:lnTo>
                    <a:pt x="18" y="78"/>
                  </a:lnTo>
                  <a:lnTo>
                    <a:pt x="18" y="72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72"/>
                  </a:lnTo>
                  <a:lnTo>
                    <a:pt x="24" y="6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4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30"/>
                  </a:lnTo>
                  <a:lnTo>
                    <a:pt x="36" y="48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24"/>
                  </a:lnTo>
                  <a:lnTo>
                    <a:pt x="42" y="42"/>
                  </a:lnTo>
                  <a:lnTo>
                    <a:pt x="48" y="36"/>
                  </a:lnTo>
                  <a:lnTo>
                    <a:pt x="48" y="48"/>
                  </a:lnTo>
                  <a:lnTo>
                    <a:pt x="48" y="3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60"/>
                  </a:lnTo>
                  <a:lnTo>
                    <a:pt x="60" y="18"/>
                  </a:lnTo>
                  <a:lnTo>
                    <a:pt x="60" y="48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66" y="18"/>
                  </a:lnTo>
                  <a:lnTo>
                    <a:pt x="72" y="30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18"/>
                  </a:lnTo>
                  <a:lnTo>
                    <a:pt x="78" y="36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84" y="18"/>
                  </a:lnTo>
                  <a:lnTo>
                    <a:pt x="84" y="36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66"/>
                  </a:lnTo>
                  <a:lnTo>
                    <a:pt x="96" y="12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2" y="24"/>
                  </a:lnTo>
                  <a:lnTo>
                    <a:pt x="102" y="36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8" y="24"/>
                  </a:lnTo>
                  <a:lnTo>
                    <a:pt x="114" y="54"/>
                  </a:lnTo>
                  <a:lnTo>
                    <a:pt x="114" y="18"/>
                  </a:lnTo>
                  <a:lnTo>
                    <a:pt x="114" y="42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20" y="60"/>
                  </a:lnTo>
                  <a:lnTo>
                    <a:pt x="126" y="48"/>
                  </a:lnTo>
                  <a:lnTo>
                    <a:pt x="126" y="66"/>
                  </a:lnTo>
                  <a:lnTo>
                    <a:pt x="126" y="12"/>
                  </a:lnTo>
                  <a:lnTo>
                    <a:pt x="126" y="48"/>
                  </a:lnTo>
                  <a:lnTo>
                    <a:pt x="132" y="24"/>
                  </a:lnTo>
                  <a:lnTo>
                    <a:pt x="132" y="60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30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12"/>
                  </a:lnTo>
                  <a:lnTo>
                    <a:pt x="144" y="48"/>
                  </a:lnTo>
                  <a:lnTo>
                    <a:pt x="150" y="30"/>
                  </a:lnTo>
                  <a:lnTo>
                    <a:pt x="150" y="54"/>
                  </a:lnTo>
                  <a:lnTo>
                    <a:pt x="150" y="24"/>
                  </a:lnTo>
                  <a:lnTo>
                    <a:pt x="150" y="30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24"/>
                  </a:lnTo>
                  <a:lnTo>
                    <a:pt x="156" y="48"/>
                  </a:lnTo>
                  <a:lnTo>
                    <a:pt x="162" y="12"/>
                  </a:lnTo>
                  <a:lnTo>
                    <a:pt x="162" y="60"/>
                  </a:lnTo>
                  <a:lnTo>
                    <a:pt x="162" y="42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12"/>
                  </a:lnTo>
                  <a:lnTo>
                    <a:pt x="168" y="24"/>
                  </a:lnTo>
                  <a:lnTo>
                    <a:pt x="174" y="66"/>
                  </a:lnTo>
                  <a:lnTo>
                    <a:pt x="174" y="18"/>
                  </a:lnTo>
                  <a:lnTo>
                    <a:pt x="174" y="42"/>
                  </a:lnTo>
                  <a:lnTo>
                    <a:pt x="180" y="30"/>
                  </a:lnTo>
                  <a:lnTo>
                    <a:pt x="180" y="54"/>
                  </a:lnTo>
                  <a:lnTo>
                    <a:pt x="180" y="30"/>
                  </a:lnTo>
                  <a:lnTo>
                    <a:pt x="180" y="36"/>
                  </a:lnTo>
                  <a:lnTo>
                    <a:pt x="186" y="48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54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98" y="36"/>
                  </a:lnTo>
                  <a:lnTo>
                    <a:pt x="198" y="7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0"/>
                  </a:lnTo>
                  <a:lnTo>
                    <a:pt x="204" y="66"/>
                  </a:lnTo>
                  <a:lnTo>
                    <a:pt x="204" y="48"/>
                  </a:lnTo>
                  <a:lnTo>
                    <a:pt x="210" y="30"/>
                  </a:lnTo>
                  <a:lnTo>
                    <a:pt x="210" y="54"/>
                  </a:lnTo>
                  <a:lnTo>
                    <a:pt x="210" y="24"/>
                  </a:lnTo>
                  <a:lnTo>
                    <a:pt x="210" y="36"/>
                  </a:lnTo>
                  <a:lnTo>
                    <a:pt x="216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71"/>
            <p:cNvSpPr>
              <a:spLocks/>
            </p:cNvSpPr>
            <p:nvPr/>
          </p:nvSpPr>
          <p:spPr bwMode="auto">
            <a:xfrm>
              <a:off x="5172075" y="1590675"/>
              <a:ext cx="314325" cy="133350"/>
            </a:xfrm>
            <a:custGeom>
              <a:avLst/>
              <a:gdLst>
                <a:gd name="T0" fmla="*/ 0 w 198"/>
                <a:gd name="T1" fmla="*/ 12 h 84"/>
                <a:gd name="T2" fmla="*/ 6 w 198"/>
                <a:gd name="T3" fmla="*/ 18 h 84"/>
                <a:gd name="T4" fmla="*/ 12 w 198"/>
                <a:gd name="T5" fmla="*/ 54 h 84"/>
                <a:gd name="T6" fmla="*/ 18 w 198"/>
                <a:gd name="T7" fmla="*/ 42 h 84"/>
                <a:gd name="T8" fmla="*/ 18 w 198"/>
                <a:gd name="T9" fmla="*/ 30 h 84"/>
                <a:gd name="T10" fmla="*/ 24 w 198"/>
                <a:gd name="T11" fmla="*/ 24 h 84"/>
                <a:gd name="T12" fmla="*/ 30 w 198"/>
                <a:gd name="T13" fmla="*/ 54 h 84"/>
                <a:gd name="T14" fmla="*/ 36 w 198"/>
                <a:gd name="T15" fmla="*/ 54 h 84"/>
                <a:gd name="T16" fmla="*/ 42 w 198"/>
                <a:gd name="T17" fmla="*/ 36 h 84"/>
                <a:gd name="T18" fmla="*/ 42 w 198"/>
                <a:gd name="T19" fmla="*/ 54 h 84"/>
                <a:gd name="T20" fmla="*/ 48 w 198"/>
                <a:gd name="T21" fmla="*/ 12 h 84"/>
                <a:gd name="T22" fmla="*/ 54 w 198"/>
                <a:gd name="T23" fmla="*/ 54 h 84"/>
                <a:gd name="T24" fmla="*/ 60 w 198"/>
                <a:gd name="T25" fmla="*/ 24 h 84"/>
                <a:gd name="T26" fmla="*/ 60 w 198"/>
                <a:gd name="T27" fmla="*/ 42 h 84"/>
                <a:gd name="T28" fmla="*/ 66 w 198"/>
                <a:gd name="T29" fmla="*/ 0 h 84"/>
                <a:gd name="T30" fmla="*/ 72 w 198"/>
                <a:gd name="T31" fmla="*/ 60 h 84"/>
                <a:gd name="T32" fmla="*/ 78 w 198"/>
                <a:gd name="T33" fmla="*/ 48 h 84"/>
                <a:gd name="T34" fmla="*/ 78 w 198"/>
                <a:gd name="T35" fmla="*/ 42 h 84"/>
                <a:gd name="T36" fmla="*/ 84 w 198"/>
                <a:gd name="T37" fmla="*/ 18 h 84"/>
                <a:gd name="T38" fmla="*/ 90 w 198"/>
                <a:gd name="T39" fmla="*/ 66 h 84"/>
                <a:gd name="T40" fmla="*/ 96 w 198"/>
                <a:gd name="T41" fmla="*/ 48 h 84"/>
                <a:gd name="T42" fmla="*/ 96 w 198"/>
                <a:gd name="T43" fmla="*/ 30 h 84"/>
                <a:gd name="T44" fmla="*/ 102 w 198"/>
                <a:gd name="T45" fmla="*/ 72 h 84"/>
                <a:gd name="T46" fmla="*/ 108 w 198"/>
                <a:gd name="T47" fmla="*/ 30 h 84"/>
                <a:gd name="T48" fmla="*/ 114 w 198"/>
                <a:gd name="T49" fmla="*/ 24 h 84"/>
                <a:gd name="T50" fmla="*/ 120 w 198"/>
                <a:gd name="T51" fmla="*/ 48 h 84"/>
                <a:gd name="T52" fmla="*/ 126 w 198"/>
                <a:gd name="T53" fmla="*/ 42 h 84"/>
                <a:gd name="T54" fmla="*/ 132 w 198"/>
                <a:gd name="T55" fmla="*/ 42 h 84"/>
                <a:gd name="T56" fmla="*/ 132 w 198"/>
                <a:gd name="T57" fmla="*/ 54 h 84"/>
                <a:gd name="T58" fmla="*/ 138 w 198"/>
                <a:gd name="T59" fmla="*/ 84 h 84"/>
                <a:gd name="T60" fmla="*/ 144 w 198"/>
                <a:gd name="T61" fmla="*/ 6 h 84"/>
                <a:gd name="T62" fmla="*/ 150 w 198"/>
                <a:gd name="T63" fmla="*/ 54 h 84"/>
                <a:gd name="T64" fmla="*/ 156 w 198"/>
                <a:gd name="T65" fmla="*/ 48 h 84"/>
                <a:gd name="T66" fmla="*/ 162 w 198"/>
                <a:gd name="T67" fmla="*/ 48 h 84"/>
                <a:gd name="T68" fmla="*/ 162 w 198"/>
                <a:gd name="T69" fmla="*/ 36 h 84"/>
                <a:gd name="T70" fmla="*/ 168 w 198"/>
                <a:gd name="T71" fmla="*/ 36 h 84"/>
                <a:gd name="T72" fmla="*/ 174 w 198"/>
                <a:gd name="T73" fmla="*/ 30 h 84"/>
                <a:gd name="T74" fmla="*/ 180 w 198"/>
                <a:gd name="T75" fmla="*/ 60 h 84"/>
                <a:gd name="T76" fmla="*/ 186 w 198"/>
                <a:gd name="T77" fmla="*/ 42 h 84"/>
                <a:gd name="T78" fmla="*/ 186 w 198"/>
                <a:gd name="T79" fmla="*/ 36 h 84"/>
                <a:gd name="T80" fmla="*/ 192 w 198"/>
                <a:gd name="T81" fmla="*/ 30 h 84"/>
                <a:gd name="T82" fmla="*/ 198 w 198"/>
                <a:gd name="T83" fmla="*/ 6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84">
                  <a:moveTo>
                    <a:pt x="0" y="42"/>
                  </a:moveTo>
                  <a:lnTo>
                    <a:pt x="0" y="60"/>
                  </a:lnTo>
                  <a:lnTo>
                    <a:pt x="0" y="12"/>
                  </a:lnTo>
                  <a:lnTo>
                    <a:pt x="6" y="54"/>
                  </a:lnTo>
                  <a:lnTo>
                    <a:pt x="6" y="60"/>
                  </a:lnTo>
                  <a:lnTo>
                    <a:pt x="6" y="18"/>
                  </a:lnTo>
                  <a:lnTo>
                    <a:pt x="6" y="36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12" y="1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24" y="24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0" y="54"/>
                  </a:lnTo>
                  <a:lnTo>
                    <a:pt x="30" y="24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42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12"/>
                  </a:lnTo>
                  <a:lnTo>
                    <a:pt x="48" y="54"/>
                  </a:lnTo>
                  <a:lnTo>
                    <a:pt x="54" y="36"/>
                  </a:lnTo>
                  <a:lnTo>
                    <a:pt x="54" y="54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0" y="12"/>
                  </a:lnTo>
                  <a:lnTo>
                    <a:pt x="60" y="42"/>
                  </a:lnTo>
                  <a:lnTo>
                    <a:pt x="66" y="30"/>
                  </a:lnTo>
                  <a:lnTo>
                    <a:pt x="66" y="72"/>
                  </a:lnTo>
                  <a:lnTo>
                    <a:pt x="66" y="0"/>
                  </a:lnTo>
                  <a:lnTo>
                    <a:pt x="66" y="48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18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0" y="66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60"/>
                  </a:lnTo>
                  <a:lnTo>
                    <a:pt x="96" y="18"/>
                  </a:lnTo>
                  <a:lnTo>
                    <a:pt x="96" y="30"/>
                  </a:lnTo>
                  <a:lnTo>
                    <a:pt x="102" y="54"/>
                  </a:lnTo>
                  <a:lnTo>
                    <a:pt x="102" y="6"/>
                  </a:lnTo>
                  <a:lnTo>
                    <a:pt x="102" y="72"/>
                  </a:lnTo>
                  <a:lnTo>
                    <a:pt x="108" y="12"/>
                  </a:lnTo>
                  <a:lnTo>
                    <a:pt x="108" y="60"/>
                  </a:lnTo>
                  <a:lnTo>
                    <a:pt x="108" y="30"/>
                  </a:lnTo>
                  <a:lnTo>
                    <a:pt x="114" y="36"/>
                  </a:lnTo>
                  <a:lnTo>
                    <a:pt x="114" y="54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42"/>
                  </a:lnTo>
                  <a:lnTo>
                    <a:pt x="120" y="48"/>
                  </a:lnTo>
                  <a:lnTo>
                    <a:pt x="120" y="30"/>
                  </a:lnTo>
                  <a:lnTo>
                    <a:pt x="120" y="36"/>
                  </a:lnTo>
                  <a:lnTo>
                    <a:pt x="126" y="42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2" y="12"/>
                  </a:lnTo>
                  <a:lnTo>
                    <a:pt x="132" y="54"/>
                  </a:lnTo>
                  <a:lnTo>
                    <a:pt x="138" y="36"/>
                  </a:lnTo>
                  <a:lnTo>
                    <a:pt x="138" y="6"/>
                  </a:lnTo>
                  <a:lnTo>
                    <a:pt x="138" y="84"/>
                  </a:lnTo>
                  <a:lnTo>
                    <a:pt x="144" y="30"/>
                  </a:lnTo>
                  <a:lnTo>
                    <a:pt x="144" y="54"/>
                  </a:lnTo>
                  <a:lnTo>
                    <a:pt x="144" y="6"/>
                  </a:lnTo>
                  <a:lnTo>
                    <a:pt x="144" y="42"/>
                  </a:lnTo>
                  <a:lnTo>
                    <a:pt x="150" y="24"/>
                  </a:lnTo>
                  <a:lnTo>
                    <a:pt x="150" y="54"/>
                  </a:lnTo>
                  <a:lnTo>
                    <a:pt x="150" y="4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56" y="24"/>
                  </a:lnTo>
                  <a:lnTo>
                    <a:pt x="156" y="30"/>
                  </a:lnTo>
                  <a:lnTo>
                    <a:pt x="162" y="48"/>
                  </a:lnTo>
                  <a:lnTo>
                    <a:pt x="162" y="54"/>
                  </a:lnTo>
                  <a:lnTo>
                    <a:pt x="162" y="24"/>
                  </a:lnTo>
                  <a:lnTo>
                    <a:pt x="162" y="36"/>
                  </a:lnTo>
                  <a:lnTo>
                    <a:pt x="168" y="18"/>
                  </a:lnTo>
                  <a:lnTo>
                    <a:pt x="168" y="66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4" y="30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0"/>
                  </a:lnTo>
                  <a:lnTo>
                    <a:pt x="180" y="18"/>
                  </a:lnTo>
                  <a:lnTo>
                    <a:pt x="180" y="4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86" y="24"/>
                  </a:lnTo>
                  <a:lnTo>
                    <a:pt x="186" y="36"/>
                  </a:lnTo>
                  <a:lnTo>
                    <a:pt x="192" y="42"/>
                  </a:lnTo>
                  <a:lnTo>
                    <a:pt x="192" y="48"/>
                  </a:lnTo>
                  <a:lnTo>
                    <a:pt x="192" y="30"/>
                  </a:lnTo>
                  <a:lnTo>
                    <a:pt x="192" y="42"/>
                  </a:lnTo>
                  <a:lnTo>
                    <a:pt x="198" y="36"/>
                  </a:lnTo>
                  <a:lnTo>
                    <a:pt x="198" y="60"/>
                  </a:lnTo>
                  <a:lnTo>
                    <a:pt x="198" y="18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72"/>
            <p:cNvSpPr>
              <a:spLocks/>
            </p:cNvSpPr>
            <p:nvPr/>
          </p:nvSpPr>
          <p:spPr bwMode="auto">
            <a:xfrm>
              <a:off x="5486400" y="1543050"/>
              <a:ext cx="333375" cy="209550"/>
            </a:xfrm>
            <a:custGeom>
              <a:avLst/>
              <a:gdLst>
                <a:gd name="T0" fmla="*/ 6 w 210"/>
                <a:gd name="T1" fmla="*/ 48 h 132"/>
                <a:gd name="T2" fmla="*/ 12 w 210"/>
                <a:gd name="T3" fmla="*/ 102 h 132"/>
                <a:gd name="T4" fmla="*/ 18 w 210"/>
                <a:gd name="T5" fmla="*/ 78 h 132"/>
                <a:gd name="T6" fmla="*/ 18 w 210"/>
                <a:gd name="T7" fmla="*/ 78 h 132"/>
                <a:gd name="T8" fmla="*/ 24 w 210"/>
                <a:gd name="T9" fmla="*/ 54 h 132"/>
                <a:gd name="T10" fmla="*/ 30 w 210"/>
                <a:gd name="T11" fmla="*/ 48 h 132"/>
                <a:gd name="T12" fmla="*/ 36 w 210"/>
                <a:gd name="T13" fmla="*/ 84 h 132"/>
                <a:gd name="T14" fmla="*/ 42 w 210"/>
                <a:gd name="T15" fmla="*/ 60 h 132"/>
                <a:gd name="T16" fmla="*/ 48 w 210"/>
                <a:gd name="T17" fmla="*/ 66 h 132"/>
                <a:gd name="T18" fmla="*/ 48 w 210"/>
                <a:gd name="T19" fmla="*/ 66 h 132"/>
                <a:gd name="T20" fmla="*/ 54 w 210"/>
                <a:gd name="T21" fmla="*/ 72 h 132"/>
                <a:gd name="T22" fmla="*/ 60 w 210"/>
                <a:gd name="T23" fmla="*/ 78 h 132"/>
                <a:gd name="T24" fmla="*/ 66 w 210"/>
                <a:gd name="T25" fmla="*/ 60 h 132"/>
                <a:gd name="T26" fmla="*/ 72 w 210"/>
                <a:gd name="T27" fmla="*/ 78 h 132"/>
                <a:gd name="T28" fmla="*/ 78 w 210"/>
                <a:gd name="T29" fmla="*/ 78 h 132"/>
                <a:gd name="T30" fmla="*/ 84 w 210"/>
                <a:gd name="T31" fmla="*/ 84 h 132"/>
                <a:gd name="T32" fmla="*/ 84 w 210"/>
                <a:gd name="T33" fmla="*/ 72 h 132"/>
                <a:gd name="T34" fmla="*/ 90 w 210"/>
                <a:gd name="T35" fmla="*/ 12 h 132"/>
                <a:gd name="T36" fmla="*/ 96 w 210"/>
                <a:gd name="T37" fmla="*/ 90 h 132"/>
                <a:gd name="T38" fmla="*/ 102 w 210"/>
                <a:gd name="T39" fmla="*/ 60 h 132"/>
                <a:gd name="T40" fmla="*/ 102 w 210"/>
                <a:gd name="T41" fmla="*/ 78 h 132"/>
                <a:gd name="T42" fmla="*/ 108 w 210"/>
                <a:gd name="T43" fmla="*/ 54 h 132"/>
                <a:gd name="T44" fmla="*/ 114 w 210"/>
                <a:gd name="T45" fmla="*/ 84 h 132"/>
                <a:gd name="T46" fmla="*/ 120 w 210"/>
                <a:gd name="T47" fmla="*/ 132 h 132"/>
                <a:gd name="T48" fmla="*/ 126 w 210"/>
                <a:gd name="T49" fmla="*/ 78 h 132"/>
                <a:gd name="T50" fmla="*/ 126 w 210"/>
                <a:gd name="T51" fmla="*/ 78 h 132"/>
                <a:gd name="T52" fmla="*/ 132 w 210"/>
                <a:gd name="T53" fmla="*/ 36 h 132"/>
                <a:gd name="T54" fmla="*/ 138 w 210"/>
                <a:gd name="T55" fmla="*/ 84 h 132"/>
                <a:gd name="T56" fmla="*/ 144 w 210"/>
                <a:gd name="T57" fmla="*/ 66 h 132"/>
                <a:gd name="T58" fmla="*/ 150 w 210"/>
                <a:gd name="T59" fmla="*/ 36 h 132"/>
                <a:gd name="T60" fmla="*/ 150 w 210"/>
                <a:gd name="T61" fmla="*/ 60 h 132"/>
                <a:gd name="T62" fmla="*/ 156 w 210"/>
                <a:gd name="T63" fmla="*/ 48 h 132"/>
                <a:gd name="T64" fmla="*/ 162 w 210"/>
                <a:gd name="T65" fmla="*/ 102 h 132"/>
                <a:gd name="T66" fmla="*/ 168 w 210"/>
                <a:gd name="T67" fmla="*/ 84 h 132"/>
                <a:gd name="T68" fmla="*/ 168 w 210"/>
                <a:gd name="T69" fmla="*/ 72 h 132"/>
                <a:gd name="T70" fmla="*/ 174 w 210"/>
                <a:gd name="T71" fmla="*/ 54 h 132"/>
                <a:gd name="T72" fmla="*/ 180 w 210"/>
                <a:gd name="T73" fmla="*/ 102 h 132"/>
                <a:gd name="T74" fmla="*/ 186 w 210"/>
                <a:gd name="T75" fmla="*/ 60 h 132"/>
                <a:gd name="T76" fmla="*/ 186 w 210"/>
                <a:gd name="T77" fmla="*/ 60 h 132"/>
                <a:gd name="T78" fmla="*/ 192 w 210"/>
                <a:gd name="T79" fmla="*/ 24 h 132"/>
                <a:gd name="T80" fmla="*/ 198 w 210"/>
                <a:gd name="T81" fmla="*/ 24 h 132"/>
                <a:gd name="T82" fmla="*/ 204 w 210"/>
                <a:gd name="T83" fmla="*/ 7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32">
                  <a:moveTo>
                    <a:pt x="0" y="72"/>
                  </a:moveTo>
                  <a:lnTo>
                    <a:pt x="6" y="60"/>
                  </a:lnTo>
                  <a:lnTo>
                    <a:pt x="6" y="48"/>
                  </a:lnTo>
                  <a:lnTo>
                    <a:pt x="6" y="10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3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114"/>
                  </a:lnTo>
                  <a:lnTo>
                    <a:pt x="18" y="24"/>
                  </a:lnTo>
                  <a:lnTo>
                    <a:pt x="18" y="78"/>
                  </a:lnTo>
                  <a:lnTo>
                    <a:pt x="24" y="60"/>
                  </a:lnTo>
                  <a:lnTo>
                    <a:pt x="24" y="84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30" y="84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78"/>
                  </a:lnTo>
                  <a:lnTo>
                    <a:pt x="36" y="84"/>
                  </a:lnTo>
                  <a:lnTo>
                    <a:pt x="36" y="54"/>
                  </a:lnTo>
                  <a:lnTo>
                    <a:pt x="36" y="66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78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90"/>
                  </a:lnTo>
                  <a:lnTo>
                    <a:pt x="54" y="48"/>
                  </a:lnTo>
                  <a:lnTo>
                    <a:pt x="54" y="72"/>
                  </a:lnTo>
                  <a:lnTo>
                    <a:pt x="60" y="5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66" y="72"/>
                  </a:lnTo>
                  <a:lnTo>
                    <a:pt x="66" y="78"/>
                  </a:lnTo>
                  <a:lnTo>
                    <a:pt x="66" y="60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2" y="78"/>
                  </a:lnTo>
                  <a:lnTo>
                    <a:pt x="72" y="66"/>
                  </a:lnTo>
                  <a:lnTo>
                    <a:pt x="78" y="72"/>
                  </a:lnTo>
                  <a:lnTo>
                    <a:pt x="78" y="78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84" y="84"/>
                  </a:lnTo>
                  <a:lnTo>
                    <a:pt x="84" y="90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90" y="78"/>
                  </a:lnTo>
                  <a:lnTo>
                    <a:pt x="90" y="132"/>
                  </a:lnTo>
                  <a:lnTo>
                    <a:pt x="90" y="12"/>
                  </a:lnTo>
                  <a:lnTo>
                    <a:pt x="90" y="84"/>
                  </a:lnTo>
                  <a:lnTo>
                    <a:pt x="96" y="54"/>
                  </a:lnTo>
                  <a:lnTo>
                    <a:pt x="96" y="90"/>
                  </a:lnTo>
                  <a:lnTo>
                    <a:pt x="96" y="48"/>
                  </a:lnTo>
                  <a:lnTo>
                    <a:pt x="96" y="72"/>
                  </a:lnTo>
                  <a:lnTo>
                    <a:pt x="102" y="60"/>
                  </a:lnTo>
                  <a:lnTo>
                    <a:pt x="102" y="90"/>
                  </a:lnTo>
                  <a:lnTo>
                    <a:pt x="102" y="54"/>
                  </a:lnTo>
                  <a:lnTo>
                    <a:pt x="102" y="78"/>
                  </a:lnTo>
                  <a:lnTo>
                    <a:pt x="108" y="78"/>
                  </a:lnTo>
                  <a:lnTo>
                    <a:pt x="108" y="8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84"/>
                  </a:lnTo>
                  <a:lnTo>
                    <a:pt x="114" y="60"/>
                  </a:lnTo>
                  <a:lnTo>
                    <a:pt x="120" y="90"/>
                  </a:lnTo>
                  <a:lnTo>
                    <a:pt x="120" y="132"/>
                  </a:lnTo>
                  <a:lnTo>
                    <a:pt x="120" y="0"/>
                  </a:lnTo>
                  <a:lnTo>
                    <a:pt x="120" y="60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6" y="54"/>
                  </a:lnTo>
                  <a:lnTo>
                    <a:pt x="126" y="78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2" y="36"/>
                  </a:lnTo>
                  <a:lnTo>
                    <a:pt x="132" y="72"/>
                  </a:lnTo>
                  <a:lnTo>
                    <a:pt x="138" y="78"/>
                  </a:lnTo>
                  <a:lnTo>
                    <a:pt x="138" y="84"/>
                  </a:lnTo>
                  <a:lnTo>
                    <a:pt x="138" y="54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48"/>
                  </a:lnTo>
                  <a:lnTo>
                    <a:pt x="150" y="36"/>
                  </a:lnTo>
                  <a:lnTo>
                    <a:pt x="150" y="114"/>
                  </a:lnTo>
                  <a:lnTo>
                    <a:pt x="150" y="24"/>
                  </a:lnTo>
                  <a:lnTo>
                    <a:pt x="150" y="60"/>
                  </a:lnTo>
                  <a:lnTo>
                    <a:pt x="156" y="78"/>
                  </a:lnTo>
                  <a:lnTo>
                    <a:pt x="156" y="84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62" y="60"/>
                  </a:lnTo>
                  <a:lnTo>
                    <a:pt x="162" y="102"/>
                  </a:lnTo>
                  <a:lnTo>
                    <a:pt x="162" y="30"/>
                  </a:lnTo>
                  <a:lnTo>
                    <a:pt x="162" y="54"/>
                  </a:lnTo>
                  <a:lnTo>
                    <a:pt x="168" y="84"/>
                  </a:lnTo>
                  <a:lnTo>
                    <a:pt x="168" y="90"/>
                  </a:lnTo>
                  <a:lnTo>
                    <a:pt x="168" y="48"/>
                  </a:lnTo>
                  <a:lnTo>
                    <a:pt x="168" y="72"/>
                  </a:lnTo>
                  <a:lnTo>
                    <a:pt x="174" y="60"/>
                  </a:lnTo>
                  <a:lnTo>
                    <a:pt x="174" y="84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80" y="66"/>
                  </a:lnTo>
                  <a:lnTo>
                    <a:pt x="180" y="102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92" y="96"/>
                  </a:lnTo>
                  <a:lnTo>
                    <a:pt x="192" y="24"/>
                  </a:lnTo>
                  <a:lnTo>
                    <a:pt x="192" y="72"/>
                  </a:lnTo>
                  <a:lnTo>
                    <a:pt x="198" y="114"/>
                  </a:lnTo>
                  <a:lnTo>
                    <a:pt x="198" y="24"/>
                  </a:lnTo>
                  <a:lnTo>
                    <a:pt x="198" y="54"/>
                  </a:lnTo>
                  <a:lnTo>
                    <a:pt x="204" y="60"/>
                  </a:lnTo>
                  <a:lnTo>
                    <a:pt x="204" y="78"/>
                  </a:lnTo>
                  <a:lnTo>
                    <a:pt x="204" y="66"/>
                  </a:lnTo>
                  <a:lnTo>
                    <a:pt x="210" y="7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73"/>
            <p:cNvSpPr>
              <a:spLocks/>
            </p:cNvSpPr>
            <p:nvPr/>
          </p:nvSpPr>
          <p:spPr bwMode="auto">
            <a:xfrm>
              <a:off x="5819775" y="1571625"/>
              <a:ext cx="333375" cy="171450"/>
            </a:xfrm>
            <a:custGeom>
              <a:avLst/>
              <a:gdLst>
                <a:gd name="T0" fmla="*/ 0 w 210"/>
                <a:gd name="T1" fmla="*/ 36 h 108"/>
                <a:gd name="T2" fmla="*/ 6 w 210"/>
                <a:gd name="T3" fmla="*/ 84 h 108"/>
                <a:gd name="T4" fmla="*/ 12 w 210"/>
                <a:gd name="T5" fmla="*/ 24 h 108"/>
                <a:gd name="T6" fmla="*/ 18 w 210"/>
                <a:gd name="T7" fmla="*/ 54 h 108"/>
                <a:gd name="T8" fmla="*/ 24 w 210"/>
                <a:gd name="T9" fmla="*/ 48 h 108"/>
                <a:gd name="T10" fmla="*/ 24 w 210"/>
                <a:gd name="T11" fmla="*/ 48 h 108"/>
                <a:gd name="T12" fmla="*/ 30 w 210"/>
                <a:gd name="T13" fmla="*/ 30 h 108"/>
                <a:gd name="T14" fmla="*/ 36 w 210"/>
                <a:gd name="T15" fmla="*/ 24 h 108"/>
                <a:gd name="T16" fmla="*/ 42 w 210"/>
                <a:gd name="T17" fmla="*/ 60 h 108"/>
                <a:gd name="T18" fmla="*/ 48 w 210"/>
                <a:gd name="T19" fmla="*/ 54 h 108"/>
                <a:gd name="T20" fmla="*/ 48 w 210"/>
                <a:gd name="T21" fmla="*/ 66 h 108"/>
                <a:gd name="T22" fmla="*/ 54 w 210"/>
                <a:gd name="T23" fmla="*/ 24 h 108"/>
                <a:gd name="T24" fmla="*/ 60 w 210"/>
                <a:gd name="T25" fmla="*/ 84 h 108"/>
                <a:gd name="T26" fmla="*/ 66 w 210"/>
                <a:gd name="T27" fmla="*/ 78 h 108"/>
                <a:gd name="T28" fmla="*/ 72 w 210"/>
                <a:gd name="T29" fmla="*/ 54 h 108"/>
                <a:gd name="T30" fmla="*/ 72 w 210"/>
                <a:gd name="T31" fmla="*/ 54 h 108"/>
                <a:gd name="T32" fmla="*/ 78 w 210"/>
                <a:gd name="T33" fmla="*/ 36 h 108"/>
                <a:gd name="T34" fmla="*/ 84 w 210"/>
                <a:gd name="T35" fmla="*/ 78 h 108"/>
                <a:gd name="T36" fmla="*/ 90 w 210"/>
                <a:gd name="T37" fmla="*/ 30 h 108"/>
                <a:gd name="T38" fmla="*/ 96 w 210"/>
                <a:gd name="T39" fmla="*/ 54 h 108"/>
                <a:gd name="T40" fmla="*/ 96 w 210"/>
                <a:gd name="T41" fmla="*/ 48 h 108"/>
                <a:gd name="T42" fmla="*/ 102 w 210"/>
                <a:gd name="T43" fmla="*/ 42 h 108"/>
                <a:gd name="T44" fmla="*/ 108 w 210"/>
                <a:gd name="T45" fmla="*/ 66 h 108"/>
                <a:gd name="T46" fmla="*/ 114 w 210"/>
                <a:gd name="T47" fmla="*/ 36 h 108"/>
                <a:gd name="T48" fmla="*/ 120 w 210"/>
                <a:gd name="T49" fmla="*/ 42 h 108"/>
                <a:gd name="T50" fmla="*/ 120 w 210"/>
                <a:gd name="T51" fmla="*/ 60 h 108"/>
                <a:gd name="T52" fmla="*/ 126 w 210"/>
                <a:gd name="T53" fmla="*/ 66 h 108"/>
                <a:gd name="T54" fmla="*/ 132 w 210"/>
                <a:gd name="T55" fmla="*/ 0 h 108"/>
                <a:gd name="T56" fmla="*/ 138 w 210"/>
                <a:gd name="T57" fmla="*/ 90 h 108"/>
                <a:gd name="T58" fmla="*/ 144 w 210"/>
                <a:gd name="T59" fmla="*/ 42 h 108"/>
                <a:gd name="T60" fmla="*/ 150 w 210"/>
                <a:gd name="T61" fmla="*/ 54 h 108"/>
                <a:gd name="T62" fmla="*/ 156 w 210"/>
                <a:gd name="T63" fmla="*/ 48 h 108"/>
                <a:gd name="T64" fmla="*/ 156 w 210"/>
                <a:gd name="T65" fmla="*/ 48 h 108"/>
                <a:gd name="T66" fmla="*/ 162 w 210"/>
                <a:gd name="T67" fmla="*/ 30 h 108"/>
                <a:gd name="T68" fmla="*/ 168 w 210"/>
                <a:gd name="T69" fmla="*/ 6 h 108"/>
                <a:gd name="T70" fmla="*/ 174 w 210"/>
                <a:gd name="T71" fmla="*/ 96 h 108"/>
                <a:gd name="T72" fmla="*/ 180 w 210"/>
                <a:gd name="T73" fmla="*/ 84 h 108"/>
                <a:gd name="T74" fmla="*/ 186 w 210"/>
                <a:gd name="T75" fmla="*/ 72 h 108"/>
                <a:gd name="T76" fmla="*/ 192 w 210"/>
                <a:gd name="T77" fmla="*/ 42 h 108"/>
                <a:gd name="T78" fmla="*/ 192 w 210"/>
                <a:gd name="T79" fmla="*/ 54 h 108"/>
                <a:gd name="T80" fmla="*/ 198 w 210"/>
                <a:gd name="T81" fmla="*/ 18 h 108"/>
                <a:gd name="T82" fmla="*/ 204 w 210"/>
                <a:gd name="T83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8">
                  <a:moveTo>
                    <a:pt x="0" y="54"/>
                  </a:moveTo>
                  <a:lnTo>
                    <a:pt x="0" y="6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6" y="54"/>
                  </a:lnTo>
                  <a:lnTo>
                    <a:pt x="6" y="84"/>
                  </a:lnTo>
                  <a:lnTo>
                    <a:pt x="6" y="18"/>
                  </a:lnTo>
                  <a:lnTo>
                    <a:pt x="6" y="72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2"/>
                  </a:lnTo>
                  <a:lnTo>
                    <a:pt x="18" y="54"/>
                  </a:lnTo>
                  <a:lnTo>
                    <a:pt x="18" y="36"/>
                  </a:lnTo>
                  <a:lnTo>
                    <a:pt x="18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36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78"/>
                  </a:lnTo>
                  <a:lnTo>
                    <a:pt x="42" y="48"/>
                  </a:lnTo>
                  <a:lnTo>
                    <a:pt x="42" y="60"/>
                  </a:lnTo>
                  <a:lnTo>
                    <a:pt x="42" y="36"/>
                  </a:lnTo>
                  <a:lnTo>
                    <a:pt x="42" y="48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60"/>
                  </a:lnTo>
                  <a:lnTo>
                    <a:pt x="60" y="84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6" y="78"/>
                  </a:lnTo>
                  <a:lnTo>
                    <a:pt x="66" y="18"/>
                  </a:lnTo>
                  <a:lnTo>
                    <a:pt x="66" y="42"/>
                  </a:lnTo>
                  <a:lnTo>
                    <a:pt x="72" y="54"/>
                  </a:lnTo>
                  <a:lnTo>
                    <a:pt x="72" y="66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48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30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6" y="54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66"/>
                  </a:lnTo>
                  <a:lnTo>
                    <a:pt x="108" y="30"/>
                  </a:lnTo>
                  <a:lnTo>
                    <a:pt x="108" y="48"/>
                  </a:lnTo>
                  <a:lnTo>
                    <a:pt x="114" y="36"/>
                  </a:lnTo>
                  <a:lnTo>
                    <a:pt x="114" y="66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0" y="78"/>
                  </a:lnTo>
                  <a:lnTo>
                    <a:pt x="120" y="24"/>
                  </a:lnTo>
                  <a:lnTo>
                    <a:pt x="120" y="60"/>
                  </a:lnTo>
                  <a:lnTo>
                    <a:pt x="126" y="24"/>
                  </a:lnTo>
                  <a:lnTo>
                    <a:pt x="126" y="78"/>
                  </a:lnTo>
                  <a:lnTo>
                    <a:pt x="126" y="66"/>
                  </a:lnTo>
                  <a:lnTo>
                    <a:pt x="132" y="36"/>
                  </a:lnTo>
                  <a:lnTo>
                    <a:pt x="132" y="108"/>
                  </a:lnTo>
                  <a:lnTo>
                    <a:pt x="132" y="0"/>
                  </a:lnTo>
                  <a:lnTo>
                    <a:pt x="132" y="18"/>
                  </a:lnTo>
                  <a:lnTo>
                    <a:pt x="138" y="36"/>
                  </a:lnTo>
                  <a:lnTo>
                    <a:pt x="138" y="90"/>
                  </a:lnTo>
                  <a:lnTo>
                    <a:pt x="138" y="12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42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50" y="72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62" y="48"/>
                  </a:lnTo>
                  <a:lnTo>
                    <a:pt x="162" y="72"/>
                  </a:lnTo>
                  <a:lnTo>
                    <a:pt x="162" y="30"/>
                  </a:lnTo>
                  <a:lnTo>
                    <a:pt x="162" y="60"/>
                  </a:lnTo>
                  <a:lnTo>
                    <a:pt x="168" y="48"/>
                  </a:lnTo>
                  <a:lnTo>
                    <a:pt x="168" y="6"/>
                  </a:lnTo>
                  <a:lnTo>
                    <a:pt x="168" y="84"/>
                  </a:lnTo>
                  <a:lnTo>
                    <a:pt x="174" y="78"/>
                  </a:lnTo>
                  <a:lnTo>
                    <a:pt x="174" y="96"/>
                  </a:lnTo>
                  <a:lnTo>
                    <a:pt x="174" y="0"/>
                  </a:lnTo>
                  <a:lnTo>
                    <a:pt x="180" y="48"/>
                  </a:lnTo>
                  <a:lnTo>
                    <a:pt x="180" y="84"/>
                  </a:lnTo>
                  <a:lnTo>
                    <a:pt x="180" y="36"/>
                  </a:lnTo>
                  <a:lnTo>
                    <a:pt x="180" y="54"/>
                  </a:lnTo>
                  <a:lnTo>
                    <a:pt x="186" y="72"/>
                  </a:lnTo>
                  <a:lnTo>
                    <a:pt x="186" y="36"/>
                  </a:lnTo>
                  <a:lnTo>
                    <a:pt x="186" y="48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84"/>
                  </a:lnTo>
                  <a:lnTo>
                    <a:pt x="198" y="18"/>
                  </a:lnTo>
                  <a:lnTo>
                    <a:pt x="198" y="48"/>
                  </a:lnTo>
                  <a:lnTo>
                    <a:pt x="204" y="7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74"/>
            <p:cNvSpPr>
              <a:spLocks/>
            </p:cNvSpPr>
            <p:nvPr/>
          </p:nvSpPr>
          <p:spPr bwMode="auto">
            <a:xfrm>
              <a:off x="6153150" y="1552575"/>
              <a:ext cx="304800" cy="200025"/>
            </a:xfrm>
            <a:custGeom>
              <a:avLst/>
              <a:gdLst>
                <a:gd name="T0" fmla="*/ 0 w 192"/>
                <a:gd name="T1" fmla="*/ 36 h 126"/>
                <a:gd name="T2" fmla="*/ 6 w 192"/>
                <a:gd name="T3" fmla="*/ 48 h 126"/>
                <a:gd name="T4" fmla="*/ 12 w 192"/>
                <a:gd name="T5" fmla="*/ 84 h 126"/>
                <a:gd name="T6" fmla="*/ 18 w 192"/>
                <a:gd name="T7" fmla="*/ 78 h 126"/>
                <a:gd name="T8" fmla="*/ 18 w 192"/>
                <a:gd name="T9" fmla="*/ 48 h 126"/>
                <a:gd name="T10" fmla="*/ 24 w 192"/>
                <a:gd name="T11" fmla="*/ 30 h 126"/>
                <a:gd name="T12" fmla="*/ 30 w 192"/>
                <a:gd name="T13" fmla="*/ 78 h 126"/>
                <a:gd name="T14" fmla="*/ 36 w 192"/>
                <a:gd name="T15" fmla="*/ 54 h 126"/>
                <a:gd name="T16" fmla="*/ 36 w 192"/>
                <a:gd name="T17" fmla="*/ 72 h 126"/>
                <a:gd name="T18" fmla="*/ 42 w 192"/>
                <a:gd name="T19" fmla="*/ 30 h 126"/>
                <a:gd name="T20" fmla="*/ 48 w 192"/>
                <a:gd name="T21" fmla="*/ 42 h 126"/>
                <a:gd name="T22" fmla="*/ 54 w 192"/>
                <a:gd name="T23" fmla="*/ 72 h 126"/>
                <a:gd name="T24" fmla="*/ 60 w 192"/>
                <a:gd name="T25" fmla="*/ 42 h 126"/>
                <a:gd name="T26" fmla="*/ 60 w 192"/>
                <a:gd name="T27" fmla="*/ 78 h 126"/>
                <a:gd name="T28" fmla="*/ 66 w 192"/>
                <a:gd name="T29" fmla="*/ 36 h 126"/>
                <a:gd name="T30" fmla="*/ 72 w 192"/>
                <a:gd name="T31" fmla="*/ 78 h 126"/>
                <a:gd name="T32" fmla="*/ 78 w 192"/>
                <a:gd name="T33" fmla="*/ 48 h 126"/>
                <a:gd name="T34" fmla="*/ 78 w 192"/>
                <a:gd name="T35" fmla="*/ 78 h 126"/>
                <a:gd name="T36" fmla="*/ 84 w 192"/>
                <a:gd name="T37" fmla="*/ 48 h 126"/>
                <a:gd name="T38" fmla="*/ 90 w 192"/>
                <a:gd name="T39" fmla="*/ 42 h 126"/>
                <a:gd name="T40" fmla="*/ 96 w 192"/>
                <a:gd name="T41" fmla="*/ 78 h 126"/>
                <a:gd name="T42" fmla="*/ 102 w 192"/>
                <a:gd name="T43" fmla="*/ 84 h 126"/>
                <a:gd name="T44" fmla="*/ 102 w 192"/>
                <a:gd name="T45" fmla="*/ 48 h 126"/>
                <a:gd name="T46" fmla="*/ 108 w 192"/>
                <a:gd name="T47" fmla="*/ 0 h 126"/>
                <a:gd name="T48" fmla="*/ 114 w 192"/>
                <a:gd name="T49" fmla="*/ 120 h 126"/>
                <a:gd name="T50" fmla="*/ 120 w 192"/>
                <a:gd name="T51" fmla="*/ 96 h 126"/>
                <a:gd name="T52" fmla="*/ 126 w 192"/>
                <a:gd name="T53" fmla="*/ 78 h 126"/>
                <a:gd name="T54" fmla="*/ 126 w 192"/>
                <a:gd name="T55" fmla="*/ 42 h 126"/>
                <a:gd name="T56" fmla="*/ 132 w 192"/>
                <a:gd name="T57" fmla="*/ 54 h 126"/>
                <a:gd name="T58" fmla="*/ 138 w 192"/>
                <a:gd name="T59" fmla="*/ 84 h 126"/>
                <a:gd name="T60" fmla="*/ 144 w 192"/>
                <a:gd name="T61" fmla="*/ 66 h 126"/>
                <a:gd name="T62" fmla="*/ 144 w 192"/>
                <a:gd name="T63" fmla="*/ 72 h 126"/>
                <a:gd name="T64" fmla="*/ 150 w 192"/>
                <a:gd name="T65" fmla="*/ 48 h 126"/>
                <a:gd name="T66" fmla="*/ 156 w 192"/>
                <a:gd name="T67" fmla="*/ 96 h 126"/>
                <a:gd name="T68" fmla="*/ 162 w 192"/>
                <a:gd name="T69" fmla="*/ 60 h 126"/>
                <a:gd name="T70" fmla="*/ 162 w 192"/>
                <a:gd name="T71" fmla="*/ 60 h 126"/>
                <a:gd name="T72" fmla="*/ 168 w 192"/>
                <a:gd name="T73" fmla="*/ 42 h 126"/>
                <a:gd name="T74" fmla="*/ 174 w 192"/>
                <a:gd name="T75" fmla="*/ 84 h 126"/>
                <a:gd name="T76" fmla="*/ 180 w 192"/>
                <a:gd name="T77" fmla="*/ 54 h 126"/>
                <a:gd name="T78" fmla="*/ 180 w 192"/>
                <a:gd name="T79" fmla="*/ 72 h 126"/>
                <a:gd name="T80" fmla="*/ 186 w 192"/>
                <a:gd name="T81" fmla="*/ 18 h 126"/>
                <a:gd name="T82" fmla="*/ 192 w 192"/>
                <a:gd name="T83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26">
                  <a:moveTo>
                    <a:pt x="0" y="42"/>
                  </a:moveTo>
                  <a:lnTo>
                    <a:pt x="0" y="90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84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2" y="84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24" y="42"/>
                  </a:lnTo>
                  <a:lnTo>
                    <a:pt x="24" y="90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36" y="102"/>
                  </a:lnTo>
                  <a:lnTo>
                    <a:pt x="36" y="30"/>
                  </a:lnTo>
                  <a:lnTo>
                    <a:pt x="36" y="72"/>
                  </a:lnTo>
                  <a:lnTo>
                    <a:pt x="42" y="42"/>
                  </a:lnTo>
                  <a:lnTo>
                    <a:pt x="42" y="90"/>
                  </a:lnTo>
                  <a:lnTo>
                    <a:pt x="42" y="30"/>
                  </a:lnTo>
                  <a:lnTo>
                    <a:pt x="48" y="54"/>
                  </a:lnTo>
                  <a:lnTo>
                    <a:pt x="48" y="96"/>
                  </a:lnTo>
                  <a:lnTo>
                    <a:pt x="48" y="42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60" y="42"/>
                  </a:lnTo>
                  <a:lnTo>
                    <a:pt x="60" y="96"/>
                  </a:lnTo>
                  <a:lnTo>
                    <a:pt x="60" y="36"/>
                  </a:lnTo>
                  <a:lnTo>
                    <a:pt x="60" y="78"/>
                  </a:lnTo>
                  <a:lnTo>
                    <a:pt x="66" y="60"/>
                  </a:lnTo>
                  <a:lnTo>
                    <a:pt x="66" y="90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48"/>
                  </a:lnTo>
                  <a:lnTo>
                    <a:pt x="78" y="84"/>
                  </a:lnTo>
                  <a:lnTo>
                    <a:pt x="78" y="48"/>
                  </a:lnTo>
                  <a:lnTo>
                    <a:pt x="78" y="78"/>
                  </a:lnTo>
                  <a:lnTo>
                    <a:pt x="84" y="72"/>
                  </a:lnTo>
                  <a:lnTo>
                    <a:pt x="84" y="90"/>
                  </a:lnTo>
                  <a:lnTo>
                    <a:pt x="84" y="48"/>
                  </a:lnTo>
                  <a:lnTo>
                    <a:pt x="90" y="66"/>
                  </a:lnTo>
                  <a:lnTo>
                    <a:pt x="90" y="84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42"/>
                  </a:lnTo>
                  <a:lnTo>
                    <a:pt x="96" y="54"/>
                  </a:lnTo>
                  <a:lnTo>
                    <a:pt x="102" y="84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126"/>
                  </a:lnTo>
                  <a:lnTo>
                    <a:pt x="108" y="0"/>
                  </a:lnTo>
                  <a:lnTo>
                    <a:pt x="108" y="54"/>
                  </a:lnTo>
                  <a:lnTo>
                    <a:pt x="114" y="60"/>
                  </a:lnTo>
                  <a:lnTo>
                    <a:pt x="114" y="120"/>
                  </a:lnTo>
                  <a:lnTo>
                    <a:pt x="114" y="18"/>
                  </a:lnTo>
                  <a:lnTo>
                    <a:pt x="120" y="54"/>
                  </a:lnTo>
                  <a:lnTo>
                    <a:pt x="120" y="96"/>
                  </a:lnTo>
                  <a:lnTo>
                    <a:pt x="120" y="42"/>
                  </a:lnTo>
                  <a:lnTo>
                    <a:pt x="120" y="66"/>
                  </a:lnTo>
                  <a:lnTo>
                    <a:pt x="126" y="78"/>
                  </a:lnTo>
                  <a:lnTo>
                    <a:pt x="126" y="9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32" y="66"/>
                  </a:lnTo>
                  <a:lnTo>
                    <a:pt x="132" y="84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8" y="60"/>
                  </a:lnTo>
                  <a:lnTo>
                    <a:pt x="138" y="84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36"/>
                  </a:lnTo>
                  <a:lnTo>
                    <a:pt x="144" y="72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0" y="78"/>
                  </a:lnTo>
                  <a:lnTo>
                    <a:pt x="156" y="72"/>
                  </a:lnTo>
                  <a:lnTo>
                    <a:pt x="156" y="96"/>
                  </a:lnTo>
                  <a:lnTo>
                    <a:pt x="156" y="30"/>
                  </a:lnTo>
                  <a:lnTo>
                    <a:pt x="156" y="78"/>
                  </a:lnTo>
                  <a:lnTo>
                    <a:pt x="162" y="60"/>
                  </a:lnTo>
                  <a:lnTo>
                    <a:pt x="162" y="90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8" y="66"/>
                  </a:lnTo>
                  <a:lnTo>
                    <a:pt x="168" y="84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74" y="72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54"/>
                  </a:lnTo>
                  <a:lnTo>
                    <a:pt x="180" y="8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54"/>
                  </a:lnTo>
                  <a:lnTo>
                    <a:pt x="186" y="102"/>
                  </a:lnTo>
                  <a:lnTo>
                    <a:pt x="186" y="18"/>
                  </a:lnTo>
                  <a:lnTo>
                    <a:pt x="186" y="48"/>
                  </a:lnTo>
                  <a:lnTo>
                    <a:pt x="192" y="72"/>
                  </a:lnTo>
                  <a:lnTo>
                    <a:pt x="192" y="96"/>
                  </a:lnTo>
                  <a:lnTo>
                    <a:pt x="192" y="30"/>
                  </a:lnTo>
                  <a:lnTo>
                    <a:pt x="192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76"/>
            <p:cNvSpPr>
              <a:spLocks/>
            </p:cNvSpPr>
            <p:nvPr/>
          </p:nvSpPr>
          <p:spPr bwMode="auto">
            <a:xfrm>
              <a:off x="6800850" y="1581150"/>
              <a:ext cx="323850" cy="152400"/>
            </a:xfrm>
            <a:custGeom>
              <a:avLst/>
              <a:gdLst>
                <a:gd name="T0" fmla="*/ 6 w 204"/>
                <a:gd name="T1" fmla="*/ 24 h 96"/>
                <a:gd name="T2" fmla="*/ 6 w 204"/>
                <a:gd name="T3" fmla="*/ 54 h 96"/>
                <a:gd name="T4" fmla="*/ 12 w 204"/>
                <a:gd name="T5" fmla="*/ 30 h 96"/>
                <a:gd name="T6" fmla="*/ 18 w 204"/>
                <a:gd name="T7" fmla="*/ 30 h 96"/>
                <a:gd name="T8" fmla="*/ 24 w 204"/>
                <a:gd name="T9" fmla="*/ 66 h 96"/>
                <a:gd name="T10" fmla="*/ 30 w 204"/>
                <a:gd name="T11" fmla="*/ 24 h 96"/>
                <a:gd name="T12" fmla="*/ 36 w 204"/>
                <a:gd name="T13" fmla="*/ 84 h 96"/>
                <a:gd name="T14" fmla="*/ 42 w 204"/>
                <a:gd name="T15" fmla="*/ 66 h 96"/>
                <a:gd name="T16" fmla="*/ 42 w 204"/>
                <a:gd name="T17" fmla="*/ 54 h 96"/>
                <a:gd name="T18" fmla="*/ 48 w 204"/>
                <a:gd name="T19" fmla="*/ 42 h 96"/>
                <a:gd name="T20" fmla="*/ 54 w 204"/>
                <a:gd name="T21" fmla="*/ 36 h 96"/>
                <a:gd name="T22" fmla="*/ 60 w 204"/>
                <a:gd name="T23" fmla="*/ 72 h 96"/>
                <a:gd name="T24" fmla="*/ 66 w 204"/>
                <a:gd name="T25" fmla="*/ 72 h 96"/>
                <a:gd name="T26" fmla="*/ 72 w 204"/>
                <a:gd name="T27" fmla="*/ 42 h 96"/>
                <a:gd name="T28" fmla="*/ 78 w 204"/>
                <a:gd name="T29" fmla="*/ 36 h 96"/>
                <a:gd name="T30" fmla="*/ 78 w 204"/>
                <a:gd name="T31" fmla="*/ 42 h 96"/>
                <a:gd name="T32" fmla="*/ 84 w 204"/>
                <a:gd name="T33" fmla="*/ 24 h 96"/>
                <a:gd name="T34" fmla="*/ 90 w 204"/>
                <a:gd name="T35" fmla="*/ 66 h 96"/>
                <a:gd name="T36" fmla="*/ 96 w 204"/>
                <a:gd name="T37" fmla="*/ 24 h 96"/>
                <a:gd name="T38" fmla="*/ 102 w 204"/>
                <a:gd name="T39" fmla="*/ 54 h 96"/>
                <a:gd name="T40" fmla="*/ 102 w 204"/>
                <a:gd name="T41" fmla="*/ 36 h 96"/>
                <a:gd name="T42" fmla="*/ 108 w 204"/>
                <a:gd name="T43" fmla="*/ 0 h 96"/>
                <a:gd name="T44" fmla="*/ 114 w 204"/>
                <a:gd name="T45" fmla="*/ 72 h 96"/>
                <a:gd name="T46" fmla="*/ 120 w 204"/>
                <a:gd name="T47" fmla="*/ 54 h 96"/>
                <a:gd name="T48" fmla="*/ 120 w 204"/>
                <a:gd name="T49" fmla="*/ 48 h 96"/>
                <a:gd name="T50" fmla="*/ 126 w 204"/>
                <a:gd name="T51" fmla="*/ 24 h 96"/>
                <a:gd name="T52" fmla="*/ 132 w 204"/>
                <a:gd name="T53" fmla="*/ 60 h 96"/>
                <a:gd name="T54" fmla="*/ 138 w 204"/>
                <a:gd name="T55" fmla="*/ 48 h 96"/>
                <a:gd name="T56" fmla="*/ 138 w 204"/>
                <a:gd name="T57" fmla="*/ 42 h 96"/>
                <a:gd name="T58" fmla="*/ 144 w 204"/>
                <a:gd name="T59" fmla="*/ 24 h 96"/>
                <a:gd name="T60" fmla="*/ 150 w 204"/>
                <a:gd name="T61" fmla="*/ 72 h 96"/>
                <a:gd name="T62" fmla="*/ 156 w 204"/>
                <a:gd name="T63" fmla="*/ 42 h 96"/>
                <a:gd name="T64" fmla="*/ 156 w 204"/>
                <a:gd name="T65" fmla="*/ 42 h 96"/>
                <a:gd name="T66" fmla="*/ 162 w 204"/>
                <a:gd name="T67" fmla="*/ 30 h 96"/>
                <a:gd name="T68" fmla="*/ 168 w 204"/>
                <a:gd name="T69" fmla="*/ 60 h 96"/>
                <a:gd name="T70" fmla="*/ 174 w 204"/>
                <a:gd name="T71" fmla="*/ 42 h 96"/>
                <a:gd name="T72" fmla="*/ 174 w 204"/>
                <a:gd name="T73" fmla="*/ 42 h 96"/>
                <a:gd name="T74" fmla="*/ 180 w 204"/>
                <a:gd name="T75" fmla="*/ 24 h 96"/>
                <a:gd name="T76" fmla="*/ 186 w 204"/>
                <a:gd name="T77" fmla="*/ 30 h 96"/>
                <a:gd name="T78" fmla="*/ 192 w 204"/>
                <a:gd name="T79" fmla="*/ 30 h 96"/>
                <a:gd name="T80" fmla="*/ 198 w 204"/>
                <a:gd name="T81" fmla="*/ 60 h 96"/>
                <a:gd name="T82" fmla="*/ 204 w 204"/>
                <a:gd name="T83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6">
                  <a:moveTo>
                    <a:pt x="0" y="24"/>
                  </a:moveTo>
                  <a:lnTo>
                    <a:pt x="0" y="36"/>
                  </a:lnTo>
                  <a:lnTo>
                    <a:pt x="6" y="24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12" y="60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42"/>
                  </a:lnTo>
                  <a:lnTo>
                    <a:pt x="30" y="72"/>
                  </a:lnTo>
                  <a:lnTo>
                    <a:pt x="30" y="24"/>
                  </a:lnTo>
                  <a:lnTo>
                    <a:pt x="30" y="48"/>
                  </a:lnTo>
                  <a:lnTo>
                    <a:pt x="36" y="60"/>
                  </a:lnTo>
                  <a:lnTo>
                    <a:pt x="36" y="84"/>
                  </a:lnTo>
                  <a:lnTo>
                    <a:pt x="36" y="12"/>
                  </a:lnTo>
                  <a:lnTo>
                    <a:pt x="36" y="5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24"/>
                  </a:lnTo>
                  <a:lnTo>
                    <a:pt x="42" y="5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48" y="42"/>
                  </a:lnTo>
                  <a:lnTo>
                    <a:pt x="54" y="48"/>
                  </a:lnTo>
                  <a:lnTo>
                    <a:pt x="54" y="60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0" y="12"/>
                  </a:lnTo>
                  <a:lnTo>
                    <a:pt x="60" y="36"/>
                  </a:lnTo>
                  <a:lnTo>
                    <a:pt x="66" y="72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2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84" y="24"/>
                  </a:lnTo>
                  <a:lnTo>
                    <a:pt x="84" y="48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0" y="54"/>
                  </a:lnTo>
                  <a:lnTo>
                    <a:pt x="96" y="24"/>
                  </a:lnTo>
                  <a:lnTo>
                    <a:pt x="96" y="60"/>
                  </a:lnTo>
                  <a:lnTo>
                    <a:pt x="96" y="24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30"/>
                  </a:lnTo>
                  <a:lnTo>
                    <a:pt x="102" y="36"/>
                  </a:lnTo>
                  <a:lnTo>
                    <a:pt x="108" y="54"/>
                  </a:lnTo>
                  <a:lnTo>
                    <a:pt x="108" y="96"/>
                  </a:lnTo>
                  <a:lnTo>
                    <a:pt x="108" y="0"/>
                  </a:lnTo>
                  <a:lnTo>
                    <a:pt x="108" y="36"/>
                  </a:lnTo>
                  <a:lnTo>
                    <a:pt x="114" y="48"/>
                  </a:lnTo>
                  <a:lnTo>
                    <a:pt x="114" y="72"/>
                  </a:lnTo>
                  <a:lnTo>
                    <a:pt x="114" y="24"/>
                  </a:lnTo>
                  <a:lnTo>
                    <a:pt x="114" y="48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20" y="36"/>
                  </a:lnTo>
                  <a:lnTo>
                    <a:pt x="120" y="48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32" y="42"/>
                  </a:lnTo>
                  <a:lnTo>
                    <a:pt x="132" y="60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0"/>
                  </a:lnTo>
                  <a:lnTo>
                    <a:pt x="138" y="30"/>
                  </a:lnTo>
                  <a:lnTo>
                    <a:pt x="138" y="42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8"/>
                  </a:lnTo>
                  <a:lnTo>
                    <a:pt x="150" y="24"/>
                  </a:lnTo>
                  <a:lnTo>
                    <a:pt x="150" y="72"/>
                  </a:lnTo>
                  <a:lnTo>
                    <a:pt x="150" y="18"/>
                  </a:lnTo>
                  <a:lnTo>
                    <a:pt x="150" y="72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30"/>
                  </a:lnTo>
                  <a:lnTo>
                    <a:pt x="156" y="42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54"/>
                  </a:lnTo>
                  <a:lnTo>
                    <a:pt x="168" y="60"/>
                  </a:lnTo>
                  <a:lnTo>
                    <a:pt x="168" y="30"/>
                  </a:lnTo>
                  <a:lnTo>
                    <a:pt x="168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74" y="36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48"/>
                  </a:lnTo>
                  <a:lnTo>
                    <a:pt x="186" y="30"/>
                  </a:lnTo>
                  <a:lnTo>
                    <a:pt x="186" y="60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60"/>
                  </a:lnTo>
                  <a:lnTo>
                    <a:pt x="198" y="30"/>
                  </a:lnTo>
                  <a:lnTo>
                    <a:pt x="198" y="54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77"/>
            <p:cNvSpPr>
              <a:spLocks/>
            </p:cNvSpPr>
            <p:nvPr/>
          </p:nvSpPr>
          <p:spPr bwMode="auto">
            <a:xfrm>
              <a:off x="7124700" y="1581150"/>
              <a:ext cx="333375" cy="133350"/>
            </a:xfrm>
            <a:custGeom>
              <a:avLst/>
              <a:gdLst>
                <a:gd name="T0" fmla="*/ 6 w 210"/>
                <a:gd name="T1" fmla="*/ 36 h 84"/>
                <a:gd name="T2" fmla="*/ 6 w 210"/>
                <a:gd name="T3" fmla="*/ 48 h 84"/>
                <a:gd name="T4" fmla="*/ 12 w 210"/>
                <a:gd name="T5" fmla="*/ 30 h 84"/>
                <a:gd name="T6" fmla="*/ 18 w 210"/>
                <a:gd name="T7" fmla="*/ 78 h 84"/>
                <a:gd name="T8" fmla="*/ 24 w 210"/>
                <a:gd name="T9" fmla="*/ 84 h 84"/>
                <a:gd name="T10" fmla="*/ 30 w 210"/>
                <a:gd name="T11" fmla="*/ 30 h 84"/>
                <a:gd name="T12" fmla="*/ 30 w 210"/>
                <a:gd name="T13" fmla="*/ 48 h 84"/>
                <a:gd name="T14" fmla="*/ 36 w 210"/>
                <a:gd name="T15" fmla="*/ 30 h 84"/>
                <a:gd name="T16" fmla="*/ 42 w 210"/>
                <a:gd name="T17" fmla="*/ 60 h 84"/>
                <a:gd name="T18" fmla="*/ 48 w 210"/>
                <a:gd name="T19" fmla="*/ 30 h 84"/>
                <a:gd name="T20" fmla="*/ 54 w 210"/>
                <a:gd name="T21" fmla="*/ 42 h 84"/>
                <a:gd name="T22" fmla="*/ 54 w 210"/>
                <a:gd name="T23" fmla="*/ 48 h 84"/>
                <a:gd name="T24" fmla="*/ 60 w 210"/>
                <a:gd name="T25" fmla="*/ 36 h 84"/>
                <a:gd name="T26" fmla="*/ 66 w 210"/>
                <a:gd name="T27" fmla="*/ 30 h 84"/>
                <a:gd name="T28" fmla="*/ 72 w 210"/>
                <a:gd name="T29" fmla="*/ 60 h 84"/>
                <a:gd name="T30" fmla="*/ 78 w 210"/>
                <a:gd name="T31" fmla="*/ 48 h 84"/>
                <a:gd name="T32" fmla="*/ 84 w 210"/>
                <a:gd name="T33" fmla="*/ 30 h 84"/>
                <a:gd name="T34" fmla="*/ 90 w 210"/>
                <a:gd name="T35" fmla="*/ 30 h 84"/>
                <a:gd name="T36" fmla="*/ 90 w 210"/>
                <a:gd name="T37" fmla="*/ 42 h 84"/>
                <a:gd name="T38" fmla="*/ 96 w 210"/>
                <a:gd name="T39" fmla="*/ 0 h 84"/>
                <a:gd name="T40" fmla="*/ 102 w 210"/>
                <a:gd name="T41" fmla="*/ 72 h 84"/>
                <a:gd name="T42" fmla="*/ 108 w 210"/>
                <a:gd name="T43" fmla="*/ 60 h 84"/>
                <a:gd name="T44" fmla="*/ 114 w 210"/>
                <a:gd name="T45" fmla="*/ 48 h 84"/>
                <a:gd name="T46" fmla="*/ 114 w 210"/>
                <a:gd name="T47" fmla="*/ 48 h 84"/>
                <a:gd name="T48" fmla="*/ 120 w 210"/>
                <a:gd name="T49" fmla="*/ 24 h 84"/>
                <a:gd name="T50" fmla="*/ 126 w 210"/>
                <a:gd name="T51" fmla="*/ 66 h 84"/>
                <a:gd name="T52" fmla="*/ 132 w 210"/>
                <a:gd name="T53" fmla="*/ 30 h 84"/>
                <a:gd name="T54" fmla="*/ 138 w 210"/>
                <a:gd name="T55" fmla="*/ 48 h 84"/>
                <a:gd name="T56" fmla="*/ 144 w 210"/>
                <a:gd name="T57" fmla="*/ 42 h 84"/>
                <a:gd name="T58" fmla="*/ 144 w 210"/>
                <a:gd name="T59" fmla="*/ 42 h 84"/>
                <a:gd name="T60" fmla="*/ 150 w 210"/>
                <a:gd name="T61" fmla="*/ 24 h 84"/>
                <a:gd name="T62" fmla="*/ 156 w 210"/>
                <a:gd name="T63" fmla="*/ 72 h 84"/>
                <a:gd name="T64" fmla="*/ 162 w 210"/>
                <a:gd name="T65" fmla="*/ 60 h 84"/>
                <a:gd name="T66" fmla="*/ 168 w 210"/>
                <a:gd name="T67" fmla="*/ 54 h 84"/>
                <a:gd name="T68" fmla="*/ 174 w 210"/>
                <a:gd name="T69" fmla="*/ 42 h 84"/>
                <a:gd name="T70" fmla="*/ 174 w 210"/>
                <a:gd name="T71" fmla="*/ 36 h 84"/>
                <a:gd name="T72" fmla="*/ 180 w 210"/>
                <a:gd name="T73" fmla="*/ 66 h 84"/>
                <a:gd name="T74" fmla="*/ 186 w 210"/>
                <a:gd name="T75" fmla="*/ 30 h 84"/>
                <a:gd name="T76" fmla="*/ 192 w 210"/>
                <a:gd name="T77" fmla="*/ 54 h 84"/>
                <a:gd name="T78" fmla="*/ 198 w 210"/>
                <a:gd name="T79" fmla="*/ 24 h 84"/>
                <a:gd name="T80" fmla="*/ 204 w 210"/>
                <a:gd name="T81" fmla="*/ 30 h 84"/>
                <a:gd name="T82" fmla="*/ 210 w 210"/>
                <a:gd name="T83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84">
                  <a:moveTo>
                    <a:pt x="0" y="18"/>
                  </a:moveTo>
                  <a:lnTo>
                    <a:pt x="0" y="60"/>
                  </a:lnTo>
                  <a:lnTo>
                    <a:pt x="6" y="36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12" y="30"/>
                  </a:lnTo>
                  <a:lnTo>
                    <a:pt x="12" y="42"/>
                  </a:lnTo>
                  <a:lnTo>
                    <a:pt x="18" y="1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24" y="36"/>
                  </a:lnTo>
                  <a:lnTo>
                    <a:pt x="24" y="84"/>
                  </a:lnTo>
                  <a:lnTo>
                    <a:pt x="24" y="6"/>
                  </a:lnTo>
                  <a:lnTo>
                    <a:pt x="24" y="60"/>
                  </a:lnTo>
                  <a:lnTo>
                    <a:pt x="30" y="30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30"/>
                  </a:lnTo>
                  <a:lnTo>
                    <a:pt x="42" y="54"/>
                  </a:lnTo>
                  <a:lnTo>
                    <a:pt x="48" y="30"/>
                  </a:lnTo>
                  <a:lnTo>
                    <a:pt x="48" y="60"/>
                  </a:lnTo>
                  <a:lnTo>
                    <a:pt x="48" y="48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30"/>
                  </a:lnTo>
                  <a:lnTo>
                    <a:pt x="54" y="48"/>
                  </a:lnTo>
                  <a:lnTo>
                    <a:pt x="60" y="6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72" y="54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30"/>
                  </a:lnTo>
                  <a:lnTo>
                    <a:pt x="78" y="60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42"/>
                  </a:lnTo>
                  <a:lnTo>
                    <a:pt x="90" y="30"/>
                  </a:lnTo>
                  <a:lnTo>
                    <a:pt x="90" y="78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84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102" y="36"/>
                  </a:lnTo>
                  <a:lnTo>
                    <a:pt x="102" y="72"/>
                  </a:lnTo>
                  <a:lnTo>
                    <a:pt x="102" y="18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14" y="48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24"/>
                  </a:lnTo>
                  <a:lnTo>
                    <a:pt x="120" y="72"/>
                  </a:lnTo>
                  <a:lnTo>
                    <a:pt x="120" y="24"/>
                  </a:lnTo>
                  <a:lnTo>
                    <a:pt x="120" y="30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2" y="42"/>
                  </a:lnTo>
                  <a:lnTo>
                    <a:pt x="138" y="48"/>
                  </a:lnTo>
                  <a:lnTo>
                    <a:pt x="138" y="36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30"/>
                  </a:lnTo>
                  <a:lnTo>
                    <a:pt x="144" y="42"/>
                  </a:lnTo>
                  <a:lnTo>
                    <a:pt x="150" y="30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60"/>
                  </a:lnTo>
                  <a:lnTo>
                    <a:pt x="162" y="36"/>
                  </a:lnTo>
                  <a:lnTo>
                    <a:pt x="162" y="48"/>
                  </a:lnTo>
                  <a:lnTo>
                    <a:pt x="168" y="54"/>
                  </a:lnTo>
                  <a:lnTo>
                    <a:pt x="168" y="78"/>
                  </a:lnTo>
                  <a:lnTo>
                    <a:pt x="168" y="12"/>
                  </a:lnTo>
                  <a:lnTo>
                    <a:pt x="174" y="42"/>
                  </a:lnTo>
                  <a:lnTo>
                    <a:pt x="174" y="72"/>
                  </a:lnTo>
                  <a:lnTo>
                    <a:pt x="174" y="24"/>
                  </a:lnTo>
                  <a:lnTo>
                    <a:pt x="174" y="36"/>
                  </a:lnTo>
                  <a:lnTo>
                    <a:pt x="180" y="42"/>
                  </a:lnTo>
                  <a:lnTo>
                    <a:pt x="180" y="24"/>
                  </a:lnTo>
                  <a:lnTo>
                    <a:pt x="180" y="66"/>
                  </a:lnTo>
                  <a:lnTo>
                    <a:pt x="186" y="48"/>
                  </a:lnTo>
                  <a:lnTo>
                    <a:pt x="186" y="60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2"/>
                  </a:lnTo>
                  <a:lnTo>
                    <a:pt x="204" y="4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6"/>
                  </a:lnTo>
                  <a:lnTo>
                    <a:pt x="210" y="54"/>
                  </a:lnTo>
                  <a:lnTo>
                    <a:pt x="210" y="30"/>
                  </a:lnTo>
                  <a:lnTo>
                    <a:pt x="210" y="3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78"/>
            <p:cNvSpPr>
              <a:spLocks/>
            </p:cNvSpPr>
            <p:nvPr/>
          </p:nvSpPr>
          <p:spPr bwMode="auto">
            <a:xfrm>
              <a:off x="7458075" y="1581150"/>
              <a:ext cx="333375" cy="161925"/>
            </a:xfrm>
            <a:custGeom>
              <a:avLst/>
              <a:gdLst>
                <a:gd name="T0" fmla="*/ 6 w 210"/>
                <a:gd name="T1" fmla="*/ 60 h 102"/>
                <a:gd name="T2" fmla="*/ 12 w 210"/>
                <a:gd name="T3" fmla="*/ 66 h 102"/>
                <a:gd name="T4" fmla="*/ 18 w 210"/>
                <a:gd name="T5" fmla="*/ 36 h 102"/>
                <a:gd name="T6" fmla="*/ 18 w 210"/>
                <a:gd name="T7" fmla="*/ 54 h 102"/>
                <a:gd name="T8" fmla="*/ 24 w 210"/>
                <a:gd name="T9" fmla="*/ 30 h 102"/>
                <a:gd name="T10" fmla="*/ 30 w 210"/>
                <a:gd name="T11" fmla="*/ 66 h 102"/>
                <a:gd name="T12" fmla="*/ 36 w 210"/>
                <a:gd name="T13" fmla="*/ 60 h 102"/>
                <a:gd name="T14" fmla="*/ 36 w 210"/>
                <a:gd name="T15" fmla="*/ 54 h 102"/>
                <a:gd name="T16" fmla="*/ 42 w 210"/>
                <a:gd name="T17" fmla="*/ 30 h 102"/>
                <a:gd name="T18" fmla="*/ 48 w 210"/>
                <a:gd name="T19" fmla="*/ 24 h 102"/>
                <a:gd name="T20" fmla="*/ 54 w 210"/>
                <a:gd name="T21" fmla="*/ 66 h 102"/>
                <a:gd name="T22" fmla="*/ 60 w 210"/>
                <a:gd name="T23" fmla="*/ 42 h 102"/>
                <a:gd name="T24" fmla="*/ 60 w 210"/>
                <a:gd name="T25" fmla="*/ 42 h 102"/>
                <a:gd name="T26" fmla="*/ 66 w 210"/>
                <a:gd name="T27" fmla="*/ 24 h 102"/>
                <a:gd name="T28" fmla="*/ 72 w 210"/>
                <a:gd name="T29" fmla="*/ 102 h 102"/>
                <a:gd name="T30" fmla="*/ 78 w 210"/>
                <a:gd name="T31" fmla="*/ 48 h 102"/>
                <a:gd name="T32" fmla="*/ 78 w 210"/>
                <a:gd name="T33" fmla="*/ 42 h 102"/>
                <a:gd name="T34" fmla="*/ 84 w 210"/>
                <a:gd name="T35" fmla="*/ 66 h 102"/>
                <a:gd name="T36" fmla="*/ 90 w 210"/>
                <a:gd name="T37" fmla="*/ 24 h 102"/>
                <a:gd name="T38" fmla="*/ 96 w 210"/>
                <a:gd name="T39" fmla="*/ 60 h 102"/>
                <a:gd name="T40" fmla="*/ 102 w 210"/>
                <a:gd name="T41" fmla="*/ 60 h 102"/>
                <a:gd name="T42" fmla="*/ 108 w 210"/>
                <a:gd name="T43" fmla="*/ 36 h 102"/>
                <a:gd name="T44" fmla="*/ 108 w 210"/>
                <a:gd name="T45" fmla="*/ 36 h 102"/>
                <a:gd name="T46" fmla="*/ 114 w 210"/>
                <a:gd name="T47" fmla="*/ 72 h 102"/>
                <a:gd name="T48" fmla="*/ 120 w 210"/>
                <a:gd name="T49" fmla="*/ 30 h 102"/>
                <a:gd name="T50" fmla="*/ 126 w 210"/>
                <a:gd name="T51" fmla="*/ 60 h 102"/>
                <a:gd name="T52" fmla="*/ 132 w 210"/>
                <a:gd name="T53" fmla="*/ 72 h 102"/>
                <a:gd name="T54" fmla="*/ 138 w 210"/>
                <a:gd name="T55" fmla="*/ 24 h 102"/>
                <a:gd name="T56" fmla="*/ 144 w 210"/>
                <a:gd name="T57" fmla="*/ 24 h 102"/>
                <a:gd name="T58" fmla="*/ 150 w 210"/>
                <a:gd name="T59" fmla="*/ 36 h 102"/>
                <a:gd name="T60" fmla="*/ 150 w 210"/>
                <a:gd name="T61" fmla="*/ 60 h 102"/>
                <a:gd name="T62" fmla="*/ 156 w 210"/>
                <a:gd name="T63" fmla="*/ 72 h 102"/>
                <a:gd name="T64" fmla="*/ 162 w 210"/>
                <a:gd name="T65" fmla="*/ 18 h 102"/>
                <a:gd name="T66" fmla="*/ 168 w 210"/>
                <a:gd name="T67" fmla="*/ 30 h 102"/>
                <a:gd name="T68" fmla="*/ 174 w 210"/>
                <a:gd name="T69" fmla="*/ 66 h 102"/>
                <a:gd name="T70" fmla="*/ 180 w 210"/>
                <a:gd name="T71" fmla="*/ 42 h 102"/>
                <a:gd name="T72" fmla="*/ 180 w 210"/>
                <a:gd name="T73" fmla="*/ 54 h 102"/>
                <a:gd name="T74" fmla="*/ 186 w 210"/>
                <a:gd name="T75" fmla="*/ 24 h 102"/>
                <a:gd name="T76" fmla="*/ 192 w 210"/>
                <a:gd name="T77" fmla="*/ 60 h 102"/>
                <a:gd name="T78" fmla="*/ 198 w 210"/>
                <a:gd name="T79" fmla="*/ 42 h 102"/>
                <a:gd name="T80" fmla="*/ 198 w 210"/>
                <a:gd name="T81" fmla="*/ 30 h 102"/>
                <a:gd name="T82" fmla="*/ 204 w 210"/>
                <a:gd name="T83" fmla="*/ 2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2">
                  <a:moveTo>
                    <a:pt x="0" y="36"/>
                  </a:moveTo>
                  <a:lnTo>
                    <a:pt x="6" y="48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2" y="60"/>
                  </a:lnTo>
                  <a:lnTo>
                    <a:pt x="18" y="36"/>
                  </a:lnTo>
                  <a:lnTo>
                    <a:pt x="18" y="66"/>
                  </a:lnTo>
                  <a:lnTo>
                    <a:pt x="18" y="24"/>
                  </a:lnTo>
                  <a:lnTo>
                    <a:pt x="18" y="54"/>
                  </a:lnTo>
                  <a:lnTo>
                    <a:pt x="24" y="42"/>
                  </a:lnTo>
                  <a:lnTo>
                    <a:pt x="24" y="54"/>
                  </a:lnTo>
                  <a:lnTo>
                    <a:pt x="24" y="30"/>
                  </a:lnTo>
                  <a:lnTo>
                    <a:pt x="24" y="42"/>
                  </a:lnTo>
                  <a:lnTo>
                    <a:pt x="30" y="24"/>
                  </a:lnTo>
                  <a:lnTo>
                    <a:pt x="30" y="66"/>
                  </a:lnTo>
                  <a:lnTo>
                    <a:pt x="30" y="18"/>
                  </a:lnTo>
                  <a:lnTo>
                    <a:pt x="30" y="36"/>
                  </a:lnTo>
                  <a:lnTo>
                    <a:pt x="36" y="60"/>
                  </a:lnTo>
                  <a:lnTo>
                    <a:pt x="36" y="96"/>
                  </a:lnTo>
                  <a:lnTo>
                    <a:pt x="36" y="0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42" y="54"/>
                  </a:lnTo>
                  <a:lnTo>
                    <a:pt x="42" y="30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54" y="54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0" y="36"/>
                  </a:lnTo>
                  <a:lnTo>
                    <a:pt x="60" y="42"/>
                  </a:lnTo>
                  <a:lnTo>
                    <a:pt x="66" y="54"/>
                  </a:lnTo>
                  <a:lnTo>
                    <a:pt x="66" y="72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72" y="54"/>
                  </a:lnTo>
                  <a:lnTo>
                    <a:pt x="72" y="102"/>
                  </a:lnTo>
                  <a:lnTo>
                    <a:pt x="72" y="0"/>
                  </a:lnTo>
                  <a:lnTo>
                    <a:pt x="72" y="30"/>
                  </a:lnTo>
                  <a:lnTo>
                    <a:pt x="78" y="48"/>
                  </a:lnTo>
                  <a:lnTo>
                    <a:pt x="78" y="66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24"/>
                  </a:lnTo>
                  <a:lnTo>
                    <a:pt x="90" y="48"/>
                  </a:lnTo>
                  <a:lnTo>
                    <a:pt x="96" y="30"/>
                  </a:lnTo>
                  <a:lnTo>
                    <a:pt x="96" y="60"/>
                  </a:lnTo>
                  <a:lnTo>
                    <a:pt x="96" y="42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30"/>
                  </a:lnTo>
                  <a:lnTo>
                    <a:pt x="102" y="42"/>
                  </a:lnTo>
                  <a:lnTo>
                    <a:pt x="108" y="36"/>
                  </a:lnTo>
                  <a:lnTo>
                    <a:pt x="108" y="66"/>
                  </a:lnTo>
                  <a:lnTo>
                    <a:pt x="108" y="18"/>
                  </a:lnTo>
                  <a:lnTo>
                    <a:pt x="108" y="36"/>
                  </a:lnTo>
                  <a:lnTo>
                    <a:pt x="114" y="42"/>
                  </a:lnTo>
                  <a:lnTo>
                    <a:pt x="114" y="18"/>
                  </a:lnTo>
                  <a:lnTo>
                    <a:pt x="114" y="72"/>
                  </a:lnTo>
                  <a:lnTo>
                    <a:pt x="120" y="54"/>
                  </a:lnTo>
                  <a:lnTo>
                    <a:pt x="120" y="60"/>
                  </a:lnTo>
                  <a:lnTo>
                    <a:pt x="120" y="30"/>
                  </a:lnTo>
                  <a:lnTo>
                    <a:pt x="120" y="42"/>
                  </a:lnTo>
                  <a:lnTo>
                    <a:pt x="126" y="24"/>
                  </a:lnTo>
                  <a:lnTo>
                    <a:pt x="126" y="60"/>
                  </a:lnTo>
                  <a:lnTo>
                    <a:pt x="126" y="48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24"/>
                  </a:lnTo>
                  <a:lnTo>
                    <a:pt x="138" y="60"/>
                  </a:lnTo>
                  <a:lnTo>
                    <a:pt x="138" y="36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60"/>
                  </a:lnTo>
                  <a:lnTo>
                    <a:pt x="156" y="36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62" y="42"/>
                  </a:lnTo>
                  <a:lnTo>
                    <a:pt x="162" y="72"/>
                  </a:lnTo>
                  <a:lnTo>
                    <a:pt x="162" y="18"/>
                  </a:lnTo>
                  <a:lnTo>
                    <a:pt x="162" y="42"/>
                  </a:lnTo>
                  <a:lnTo>
                    <a:pt x="168" y="66"/>
                  </a:lnTo>
                  <a:lnTo>
                    <a:pt x="168" y="30"/>
                  </a:lnTo>
                  <a:lnTo>
                    <a:pt x="168" y="42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74" y="66"/>
                  </a:lnTo>
                  <a:lnTo>
                    <a:pt x="180" y="42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36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72"/>
                  </a:lnTo>
                  <a:lnTo>
                    <a:pt x="198" y="24"/>
                  </a:lnTo>
                  <a:lnTo>
                    <a:pt x="198" y="30"/>
                  </a:lnTo>
                  <a:lnTo>
                    <a:pt x="204" y="60"/>
                  </a:lnTo>
                  <a:lnTo>
                    <a:pt x="204" y="66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10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79"/>
            <p:cNvSpPr>
              <a:spLocks/>
            </p:cNvSpPr>
            <p:nvPr/>
          </p:nvSpPr>
          <p:spPr bwMode="auto">
            <a:xfrm>
              <a:off x="7791450" y="1619250"/>
              <a:ext cx="38100" cy="66675"/>
            </a:xfrm>
            <a:custGeom>
              <a:avLst/>
              <a:gdLst>
                <a:gd name="T0" fmla="*/ 0 w 24"/>
                <a:gd name="T1" fmla="*/ 24 h 42"/>
                <a:gd name="T2" fmla="*/ 0 w 24"/>
                <a:gd name="T3" fmla="*/ 36 h 42"/>
                <a:gd name="T4" fmla="*/ 0 w 24"/>
                <a:gd name="T5" fmla="*/ 6 h 42"/>
                <a:gd name="T6" fmla="*/ 0 w 24"/>
                <a:gd name="T7" fmla="*/ 30 h 42"/>
                <a:gd name="T8" fmla="*/ 6 w 24"/>
                <a:gd name="T9" fmla="*/ 42 h 42"/>
                <a:gd name="T10" fmla="*/ 6 w 24"/>
                <a:gd name="T11" fmla="*/ 0 h 42"/>
                <a:gd name="T12" fmla="*/ 6 w 24"/>
                <a:gd name="T13" fmla="*/ 6 h 42"/>
                <a:gd name="T14" fmla="*/ 12 w 24"/>
                <a:gd name="T15" fmla="*/ 18 h 42"/>
                <a:gd name="T16" fmla="*/ 12 w 24"/>
                <a:gd name="T17" fmla="*/ 42 h 42"/>
                <a:gd name="T18" fmla="*/ 12 w 24"/>
                <a:gd name="T19" fmla="*/ 0 h 42"/>
                <a:gd name="T20" fmla="*/ 12 w 24"/>
                <a:gd name="T21" fmla="*/ 30 h 42"/>
                <a:gd name="T22" fmla="*/ 18 w 24"/>
                <a:gd name="T23" fmla="*/ 24 h 42"/>
                <a:gd name="T24" fmla="*/ 18 w 24"/>
                <a:gd name="T25" fmla="*/ 36 h 42"/>
                <a:gd name="T26" fmla="*/ 18 w 24"/>
                <a:gd name="T27" fmla="*/ 6 h 42"/>
                <a:gd name="T28" fmla="*/ 18 w 24"/>
                <a:gd name="T29" fmla="*/ 24 h 42"/>
                <a:gd name="T30" fmla="*/ 24 w 24"/>
                <a:gd name="T31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42">
                  <a:moveTo>
                    <a:pt x="0" y="24"/>
                  </a:moveTo>
                  <a:lnTo>
                    <a:pt x="0" y="36"/>
                  </a:lnTo>
                  <a:lnTo>
                    <a:pt x="0" y="6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42"/>
                  </a:lnTo>
                  <a:lnTo>
                    <a:pt x="12" y="0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18" y="6"/>
                  </a:lnTo>
                  <a:lnTo>
                    <a:pt x="18" y="24"/>
                  </a:lnTo>
                  <a:lnTo>
                    <a:pt x="24" y="2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80"/>
            <p:cNvSpPr>
              <a:spLocks/>
            </p:cNvSpPr>
            <p:nvPr/>
          </p:nvSpPr>
          <p:spPr bwMode="auto">
            <a:xfrm>
              <a:off x="4362450" y="1400175"/>
              <a:ext cx="123825" cy="447675"/>
            </a:xfrm>
            <a:custGeom>
              <a:avLst/>
              <a:gdLst>
                <a:gd name="T0" fmla="*/ 0 w 78"/>
                <a:gd name="T1" fmla="*/ 138 h 282"/>
                <a:gd name="T2" fmla="*/ 6 w 78"/>
                <a:gd name="T3" fmla="*/ 168 h 282"/>
                <a:gd name="T4" fmla="*/ 6 w 78"/>
                <a:gd name="T5" fmla="*/ 234 h 282"/>
                <a:gd name="T6" fmla="*/ 6 w 78"/>
                <a:gd name="T7" fmla="*/ 60 h 282"/>
                <a:gd name="T8" fmla="*/ 6 w 78"/>
                <a:gd name="T9" fmla="*/ 96 h 282"/>
                <a:gd name="T10" fmla="*/ 12 w 78"/>
                <a:gd name="T11" fmla="*/ 162 h 282"/>
                <a:gd name="T12" fmla="*/ 12 w 78"/>
                <a:gd name="T13" fmla="*/ 282 h 282"/>
                <a:gd name="T14" fmla="*/ 12 w 78"/>
                <a:gd name="T15" fmla="*/ 0 h 282"/>
                <a:gd name="T16" fmla="*/ 12 w 78"/>
                <a:gd name="T17" fmla="*/ 180 h 282"/>
                <a:gd name="T18" fmla="*/ 18 w 78"/>
                <a:gd name="T19" fmla="*/ 174 h 282"/>
                <a:gd name="T20" fmla="*/ 18 w 78"/>
                <a:gd name="T21" fmla="*/ 210 h 282"/>
                <a:gd name="T22" fmla="*/ 18 w 78"/>
                <a:gd name="T23" fmla="*/ 84 h 282"/>
                <a:gd name="T24" fmla="*/ 18 w 78"/>
                <a:gd name="T25" fmla="*/ 168 h 282"/>
                <a:gd name="T26" fmla="*/ 24 w 78"/>
                <a:gd name="T27" fmla="*/ 216 h 282"/>
                <a:gd name="T28" fmla="*/ 24 w 78"/>
                <a:gd name="T29" fmla="*/ 120 h 282"/>
                <a:gd name="T30" fmla="*/ 24 w 78"/>
                <a:gd name="T31" fmla="*/ 174 h 282"/>
                <a:gd name="T32" fmla="*/ 30 w 78"/>
                <a:gd name="T33" fmla="*/ 192 h 282"/>
                <a:gd name="T34" fmla="*/ 30 w 78"/>
                <a:gd name="T35" fmla="*/ 132 h 282"/>
                <a:gd name="T36" fmla="*/ 30 w 78"/>
                <a:gd name="T37" fmla="*/ 144 h 282"/>
                <a:gd name="T38" fmla="*/ 36 w 78"/>
                <a:gd name="T39" fmla="*/ 168 h 282"/>
                <a:gd name="T40" fmla="*/ 36 w 78"/>
                <a:gd name="T41" fmla="*/ 180 h 282"/>
                <a:gd name="T42" fmla="*/ 36 w 78"/>
                <a:gd name="T43" fmla="*/ 132 h 282"/>
                <a:gd name="T44" fmla="*/ 36 w 78"/>
                <a:gd name="T45" fmla="*/ 156 h 282"/>
                <a:gd name="T46" fmla="*/ 42 w 78"/>
                <a:gd name="T47" fmla="*/ 150 h 282"/>
                <a:gd name="T48" fmla="*/ 42 w 78"/>
                <a:gd name="T49" fmla="*/ 180 h 282"/>
                <a:gd name="T50" fmla="*/ 42 w 78"/>
                <a:gd name="T51" fmla="*/ 144 h 282"/>
                <a:gd name="T52" fmla="*/ 42 w 78"/>
                <a:gd name="T53" fmla="*/ 168 h 282"/>
                <a:gd name="T54" fmla="*/ 48 w 78"/>
                <a:gd name="T55" fmla="*/ 156 h 282"/>
                <a:gd name="T56" fmla="*/ 48 w 78"/>
                <a:gd name="T57" fmla="*/ 192 h 282"/>
                <a:gd name="T58" fmla="*/ 48 w 78"/>
                <a:gd name="T59" fmla="*/ 126 h 282"/>
                <a:gd name="T60" fmla="*/ 48 w 78"/>
                <a:gd name="T61" fmla="*/ 168 h 282"/>
                <a:gd name="T62" fmla="*/ 54 w 78"/>
                <a:gd name="T63" fmla="*/ 156 h 282"/>
                <a:gd name="T64" fmla="*/ 54 w 78"/>
                <a:gd name="T65" fmla="*/ 174 h 282"/>
                <a:gd name="T66" fmla="*/ 54 w 78"/>
                <a:gd name="T67" fmla="*/ 150 h 282"/>
                <a:gd name="T68" fmla="*/ 60 w 78"/>
                <a:gd name="T69" fmla="*/ 162 h 282"/>
                <a:gd name="T70" fmla="*/ 60 w 78"/>
                <a:gd name="T71" fmla="*/ 174 h 282"/>
                <a:gd name="T72" fmla="*/ 60 w 78"/>
                <a:gd name="T73" fmla="*/ 144 h 282"/>
                <a:gd name="T74" fmla="*/ 60 w 78"/>
                <a:gd name="T75" fmla="*/ 162 h 282"/>
                <a:gd name="T76" fmla="*/ 66 w 78"/>
                <a:gd name="T77" fmla="*/ 156 h 282"/>
                <a:gd name="T78" fmla="*/ 66 w 78"/>
                <a:gd name="T79" fmla="*/ 174 h 282"/>
                <a:gd name="T80" fmla="*/ 66 w 78"/>
                <a:gd name="T81" fmla="*/ 144 h 282"/>
                <a:gd name="T82" fmla="*/ 66 w 78"/>
                <a:gd name="T83" fmla="*/ 156 h 282"/>
                <a:gd name="T84" fmla="*/ 72 w 78"/>
                <a:gd name="T85" fmla="*/ 168 h 282"/>
                <a:gd name="T86" fmla="*/ 72 w 78"/>
                <a:gd name="T87" fmla="*/ 174 h 282"/>
                <a:gd name="T88" fmla="*/ 72 w 78"/>
                <a:gd name="T89" fmla="*/ 144 h 282"/>
                <a:gd name="T90" fmla="*/ 72 w 78"/>
                <a:gd name="T91" fmla="*/ 150 h 282"/>
                <a:gd name="T92" fmla="*/ 78 w 78"/>
                <a:gd name="T93" fmla="*/ 156 h 282"/>
                <a:gd name="T94" fmla="*/ 78 w 78"/>
                <a:gd name="T95" fmla="*/ 16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" h="282">
                  <a:moveTo>
                    <a:pt x="0" y="138"/>
                  </a:moveTo>
                  <a:lnTo>
                    <a:pt x="6" y="168"/>
                  </a:lnTo>
                  <a:lnTo>
                    <a:pt x="6" y="234"/>
                  </a:lnTo>
                  <a:lnTo>
                    <a:pt x="6" y="60"/>
                  </a:lnTo>
                  <a:lnTo>
                    <a:pt x="6" y="96"/>
                  </a:lnTo>
                  <a:lnTo>
                    <a:pt x="12" y="162"/>
                  </a:lnTo>
                  <a:lnTo>
                    <a:pt x="12" y="282"/>
                  </a:lnTo>
                  <a:lnTo>
                    <a:pt x="12" y="0"/>
                  </a:lnTo>
                  <a:lnTo>
                    <a:pt x="12" y="180"/>
                  </a:lnTo>
                  <a:lnTo>
                    <a:pt x="18" y="174"/>
                  </a:lnTo>
                  <a:lnTo>
                    <a:pt x="18" y="210"/>
                  </a:lnTo>
                  <a:lnTo>
                    <a:pt x="18" y="84"/>
                  </a:lnTo>
                  <a:lnTo>
                    <a:pt x="18" y="168"/>
                  </a:lnTo>
                  <a:lnTo>
                    <a:pt x="24" y="216"/>
                  </a:lnTo>
                  <a:lnTo>
                    <a:pt x="24" y="120"/>
                  </a:lnTo>
                  <a:lnTo>
                    <a:pt x="24" y="174"/>
                  </a:lnTo>
                  <a:lnTo>
                    <a:pt x="30" y="192"/>
                  </a:lnTo>
                  <a:lnTo>
                    <a:pt x="30" y="132"/>
                  </a:lnTo>
                  <a:lnTo>
                    <a:pt x="30" y="144"/>
                  </a:lnTo>
                  <a:lnTo>
                    <a:pt x="36" y="168"/>
                  </a:lnTo>
                  <a:lnTo>
                    <a:pt x="36" y="180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42" y="150"/>
                  </a:lnTo>
                  <a:lnTo>
                    <a:pt x="42" y="180"/>
                  </a:lnTo>
                  <a:lnTo>
                    <a:pt x="42" y="144"/>
                  </a:lnTo>
                  <a:lnTo>
                    <a:pt x="42" y="168"/>
                  </a:lnTo>
                  <a:lnTo>
                    <a:pt x="48" y="156"/>
                  </a:lnTo>
                  <a:lnTo>
                    <a:pt x="48" y="192"/>
                  </a:lnTo>
                  <a:lnTo>
                    <a:pt x="48" y="126"/>
                  </a:lnTo>
                  <a:lnTo>
                    <a:pt x="48" y="168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50"/>
                  </a:lnTo>
                  <a:lnTo>
                    <a:pt x="60" y="162"/>
                  </a:lnTo>
                  <a:lnTo>
                    <a:pt x="60" y="174"/>
                  </a:lnTo>
                  <a:lnTo>
                    <a:pt x="60" y="144"/>
                  </a:lnTo>
                  <a:lnTo>
                    <a:pt x="60" y="162"/>
                  </a:lnTo>
                  <a:lnTo>
                    <a:pt x="66" y="156"/>
                  </a:lnTo>
                  <a:lnTo>
                    <a:pt x="66" y="174"/>
                  </a:lnTo>
                  <a:lnTo>
                    <a:pt x="66" y="144"/>
                  </a:lnTo>
                  <a:lnTo>
                    <a:pt x="66" y="156"/>
                  </a:lnTo>
                  <a:lnTo>
                    <a:pt x="72" y="168"/>
                  </a:lnTo>
                  <a:lnTo>
                    <a:pt x="72" y="174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78" y="156"/>
                  </a:lnTo>
                  <a:lnTo>
                    <a:pt x="78" y="16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81"/>
            <p:cNvSpPr>
              <a:spLocks/>
            </p:cNvSpPr>
            <p:nvPr/>
          </p:nvSpPr>
          <p:spPr bwMode="auto">
            <a:xfrm>
              <a:off x="6572250" y="1257300"/>
              <a:ext cx="123825" cy="695325"/>
            </a:xfrm>
            <a:custGeom>
              <a:avLst/>
              <a:gdLst>
                <a:gd name="T0" fmla="*/ 0 w 78"/>
                <a:gd name="T1" fmla="*/ 210 h 438"/>
                <a:gd name="T2" fmla="*/ 0 w 78"/>
                <a:gd name="T3" fmla="*/ 264 h 438"/>
                <a:gd name="T4" fmla="*/ 0 w 78"/>
                <a:gd name="T5" fmla="*/ 240 h 438"/>
                <a:gd name="T6" fmla="*/ 6 w 78"/>
                <a:gd name="T7" fmla="*/ 234 h 438"/>
                <a:gd name="T8" fmla="*/ 6 w 78"/>
                <a:gd name="T9" fmla="*/ 438 h 438"/>
                <a:gd name="T10" fmla="*/ 6 w 78"/>
                <a:gd name="T11" fmla="*/ 0 h 438"/>
                <a:gd name="T12" fmla="*/ 12 w 78"/>
                <a:gd name="T13" fmla="*/ 78 h 438"/>
                <a:gd name="T14" fmla="*/ 12 w 78"/>
                <a:gd name="T15" fmla="*/ 438 h 438"/>
                <a:gd name="T16" fmla="*/ 12 w 78"/>
                <a:gd name="T17" fmla="*/ 336 h 438"/>
                <a:gd name="T18" fmla="*/ 18 w 78"/>
                <a:gd name="T19" fmla="*/ 252 h 438"/>
                <a:gd name="T20" fmla="*/ 18 w 78"/>
                <a:gd name="T21" fmla="*/ 318 h 438"/>
                <a:gd name="T22" fmla="*/ 18 w 78"/>
                <a:gd name="T23" fmla="*/ 162 h 438"/>
                <a:gd name="T24" fmla="*/ 18 w 78"/>
                <a:gd name="T25" fmla="*/ 270 h 438"/>
                <a:gd name="T26" fmla="*/ 24 w 78"/>
                <a:gd name="T27" fmla="*/ 270 h 438"/>
                <a:gd name="T28" fmla="*/ 24 w 78"/>
                <a:gd name="T29" fmla="*/ 306 h 438"/>
                <a:gd name="T30" fmla="*/ 24 w 78"/>
                <a:gd name="T31" fmla="*/ 192 h 438"/>
                <a:gd name="T32" fmla="*/ 24 w 78"/>
                <a:gd name="T33" fmla="*/ 234 h 438"/>
                <a:gd name="T34" fmla="*/ 30 w 78"/>
                <a:gd name="T35" fmla="*/ 288 h 438"/>
                <a:gd name="T36" fmla="*/ 30 w 78"/>
                <a:gd name="T37" fmla="*/ 222 h 438"/>
                <a:gd name="T38" fmla="*/ 30 w 78"/>
                <a:gd name="T39" fmla="*/ 264 h 438"/>
                <a:gd name="T40" fmla="*/ 36 w 78"/>
                <a:gd name="T41" fmla="*/ 252 h 438"/>
                <a:gd name="T42" fmla="*/ 36 w 78"/>
                <a:gd name="T43" fmla="*/ 300 h 438"/>
                <a:gd name="T44" fmla="*/ 36 w 78"/>
                <a:gd name="T45" fmla="*/ 192 h 438"/>
                <a:gd name="T46" fmla="*/ 36 w 78"/>
                <a:gd name="T47" fmla="*/ 222 h 438"/>
                <a:gd name="T48" fmla="*/ 42 w 78"/>
                <a:gd name="T49" fmla="*/ 252 h 438"/>
                <a:gd name="T50" fmla="*/ 42 w 78"/>
                <a:gd name="T51" fmla="*/ 276 h 438"/>
                <a:gd name="T52" fmla="*/ 42 w 78"/>
                <a:gd name="T53" fmla="*/ 216 h 438"/>
                <a:gd name="T54" fmla="*/ 42 w 78"/>
                <a:gd name="T55" fmla="*/ 246 h 438"/>
                <a:gd name="T56" fmla="*/ 48 w 78"/>
                <a:gd name="T57" fmla="*/ 234 h 438"/>
                <a:gd name="T58" fmla="*/ 48 w 78"/>
                <a:gd name="T59" fmla="*/ 270 h 438"/>
                <a:gd name="T60" fmla="*/ 48 w 78"/>
                <a:gd name="T61" fmla="*/ 222 h 438"/>
                <a:gd name="T62" fmla="*/ 48 w 78"/>
                <a:gd name="T63" fmla="*/ 246 h 438"/>
                <a:gd name="T64" fmla="*/ 54 w 78"/>
                <a:gd name="T65" fmla="*/ 264 h 438"/>
                <a:gd name="T66" fmla="*/ 54 w 78"/>
                <a:gd name="T67" fmla="*/ 234 h 438"/>
                <a:gd name="T68" fmla="*/ 54 w 78"/>
                <a:gd name="T69" fmla="*/ 270 h 438"/>
                <a:gd name="T70" fmla="*/ 60 w 78"/>
                <a:gd name="T71" fmla="*/ 246 h 438"/>
                <a:gd name="T72" fmla="*/ 60 w 78"/>
                <a:gd name="T73" fmla="*/ 282 h 438"/>
                <a:gd name="T74" fmla="*/ 60 w 78"/>
                <a:gd name="T75" fmla="*/ 210 h 438"/>
                <a:gd name="T76" fmla="*/ 60 w 78"/>
                <a:gd name="T77" fmla="*/ 252 h 438"/>
                <a:gd name="T78" fmla="*/ 66 w 78"/>
                <a:gd name="T79" fmla="*/ 264 h 438"/>
                <a:gd name="T80" fmla="*/ 66 w 78"/>
                <a:gd name="T81" fmla="*/ 234 h 438"/>
                <a:gd name="T82" fmla="*/ 66 w 78"/>
                <a:gd name="T83" fmla="*/ 252 h 438"/>
                <a:gd name="T84" fmla="*/ 72 w 78"/>
                <a:gd name="T85" fmla="*/ 258 h 438"/>
                <a:gd name="T86" fmla="*/ 72 w 78"/>
                <a:gd name="T87" fmla="*/ 270 h 438"/>
                <a:gd name="T88" fmla="*/ 72 w 78"/>
                <a:gd name="T89" fmla="*/ 234 h 438"/>
                <a:gd name="T90" fmla="*/ 72 w 78"/>
                <a:gd name="T91" fmla="*/ 258 h 438"/>
                <a:gd name="T92" fmla="*/ 78 w 78"/>
                <a:gd name="T93" fmla="*/ 25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" h="438">
                  <a:moveTo>
                    <a:pt x="0" y="210"/>
                  </a:moveTo>
                  <a:lnTo>
                    <a:pt x="0" y="264"/>
                  </a:lnTo>
                  <a:lnTo>
                    <a:pt x="0" y="240"/>
                  </a:lnTo>
                  <a:lnTo>
                    <a:pt x="6" y="234"/>
                  </a:lnTo>
                  <a:lnTo>
                    <a:pt x="6" y="438"/>
                  </a:lnTo>
                  <a:lnTo>
                    <a:pt x="6" y="0"/>
                  </a:lnTo>
                  <a:lnTo>
                    <a:pt x="12" y="78"/>
                  </a:lnTo>
                  <a:lnTo>
                    <a:pt x="12" y="438"/>
                  </a:lnTo>
                  <a:lnTo>
                    <a:pt x="12" y="336"/>
                  </a:lnTo>
                  <a:lnTo>
                    <a:pt x="18" y="252"/>
                  </a:lnTo>
                  <a:lnTo>
                    <a:pt x="18" y="318"/>
                  </a:lnTo>
                  <a:lnTo>
                    <a:pt x="18" y="162"/>
                  </a:lnTo>
                  <a:lnTo>
                    <a:pt x="18" y="270"/>
                  </a:lnTo>
                  <a:lnTo>
                    <a:pt x="24" y="270"/>
                  </a:lnTo>
                  <a:lnTo>
                    <a:pt x="24" y="306"/>
                  </a:lnTo>
                  <a:lnTo>
                    <a:pt x="24" y="192"/>
                  </a:lnTo>
                  <a:lnTo>
                    <a:pt x="24" y="234"/>
                  </a:lnTo>
                  <a:lnTo>
                    <a:pt x="30" y="288"/>
                  </a:lnTo>
                  <a:lnTo>
                    <a:pt x="30" y="222"/>
                  </a:lnTo>
                  <a:lnTo>
                    <a:pt x="30" y="264"/>
                  </a:lnTo>
                  <a:lnTo>
                    <a:pt x="36" y="252"/>
                  </a:lnTo>
                  <a:lnTo>
                    <a:pt x="36" y="300"/>
                  </a:lnTo>
                  <a:lnTo>
                    <a:pt x="36" y="192"/>
                  </a:lnTo>
                  <a:lnTo>
                    <a:pt x="36" y="222"/>
                  </a:lnTo>
                  <a:lnTo>
                    <a:pt x="42" y="252"/>
                  </a:lnTo>
                  <a:lnTo>
                    <a:pt x="42" y="276"/>
                  </a:lnTo>
                  <a:lnTo>
                    <a:pt x="42" y="216"/>
                  </a:lnTo>
                  <a:lnTo>
                    <a:pt x="42" y="246"/>
                  </a:lnTo>
                  <a:lnTo>
                    <a:pt x="48" y="234"/>
                  </a:lnTo>
                  <a:lnTo>
                    <a:pt x="48" y="270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64"/>
                  </a:lnTo>
                  <a:lnTo>
                    <a:pt x="54" y="234"/>
                  </a:lnTo>
                  <a:lnTo>
                    <a:pt x="54" y="270"/>
                  </a:lnTo>
                  <a:lnTo>
                    <a:pt x="60" y="246"/>
                  </a:lnTo>
                  <a:lnTo>
                    <a:pt x="60" y="282"/>
                  </a:lnTo>
                  <a:lnTo>
                    <a:pt x="60" y="210"/>
                  </a:lnTo>
                  <a:lnTo>
                    <a:pt x="60" y="252"/>
                  </a:lnTo>
                  <a:lnTo>
                    <a:pt x="66" y="264"/>
                  </a:lnTo>
                  <a:lnTo>
                    <a:pt x="66" y="234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72" y="270"/>
                  </a:lnTo>
                  <a:lnTo>
                    <a:pt x="72" y="234"/>
                  </a:lnTo>
                  <a:lnTo>
                    <a:pt x="72" y="258"/>
                  </a:lnTo>
                  <a:lnTo>
                    <a:pt x="78" y="25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9" name="Rectangle 118"/>
          <p:cNvSpPr/>
          <p:nvPr/>
        </p:nvSpPr>
        <p:spPr>
          <a:xfrm>
            <a:off x="5769921" y="4546906"/>
            <a:ext cx="458457" cy="1809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Straight Arrow Connector 119"/>
          <p:cNvCxnSpPr/>
          <p:nvPr/>
        </p:nvCxnSpPr>
        <p:spPr>
          <a:xfrm rot="5400000">
            <a:off x="11100699" y="6037856"/>
            <a:ext cx="44709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rot="5400000">
            <a:off x="9357900" y="6037855"/>
            <a:ext cx="44709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rot="5400000">
            <a:off x="6729000" y="6037856"/>
            <a:ext cx="44709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5" name="Table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051311"/>
              </p:ext>
            </p:extLst>
          </p:nvPr>
        </p:nvGraphicFramePr>
        <p:xfrm>
          <a:off x="6540095" y="3061006"/>
          <a:ext cx="5287423" cy="27532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2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2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05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05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14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159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1,1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B7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1,2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B7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1,n-m+1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4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2,1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B7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2,2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B7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2,n-m+1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233">
                <a:tc>
                  <a:txBody>
                    <a:bodyPr/>
                    <a:lstStyle/>
                    <a:p>
                      <a:pPr algn="ctr"/>
                      <a:r>
                        <a:rPr lang="is-IS" altLang="zh-CN" sz="1800" i="1" baseline="0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baseline="0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B7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baseline="0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35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i,1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i,2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i="1" baseline="0" dirty="0">
                          <a:solidFill>
                            <a:srgbClr val="7030A0"/>
                          </a:solidFill>
                        </a:rPr>
                        <a:t>d</a:t>
                      </a:r>
                      <a:r>
                        <a:rPr lang="en-US" altLang="zh-CN" sz="1800" b="1" i="1" baseline="-25000" dirty="0">
                          <a:solidFill>
                            <a:srgbClr val="7030A0"/>
                          </a:solidFill>
                        </a:rPr>
                        <a:t>i,j</a:t>
                      </a:r>
                      <a:endParaRPr lang="en-US" sz="1800" b="1" i="1" dirty="0">
                        <a:solidFill>
                          <a:srgbClr val="7030A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B7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i,n-m+1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351">
                <a:tc>
                  <a:txBody>
                    <a:bodyPr/>
                    <a:lstStyle/>
                    <a:p>
                      <a:pPr algn="ctr"/>
                      <a:r>
                        <a:rPr lang="is-IS" altLang="zh-CN" sz="1800" i="1" baseline="0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baseline="0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B7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baseline="0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35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n-m+1,1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n-m+1,2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n-m+1,n-m+1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B7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7" name="Rectangle 126"/>
          <p:cNvSpPr/>
          <p:nvPr/>
        </p:nvSpPr>
        <p:spPr>
          <a:xfrm>
            <a:off x="9467149" y="2422276"/>
            <a:ext cx="214174" cy="55805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Arrow Connector 129"/>
          <p:cNvCxnSpPr/>
          <p:nvPr/>
        </p:nvCxnSpPr>
        <p:spPr>
          <a:xfrm rot="5400000">
            <a:off x="7642510" y="6037857"/>
            <a:ext cx="44709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6217389" y="5849612"/>
            <a:ext cx="7563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Min(D</a:t>
            </a:r>
            <a:r>
              <a:rPr lang="en-US" altLang="zh-CN" sz="1400" i="1" baseline="-25000" dirty="0"/>
              <a:t>1</a:t>
            </a:r>
            <a:r>
              <a:rPr lang="en-US" sz="1400" i="1" dirty="0"/>
              <a:t>)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53673" y="5865805"/>
            <a:ext cx="7563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Min(D</a:t>
            </a:r>
            <a:r>
              <a:rPr lang="en-US" sz="1400" i="1" baseline="-25000" dirty="0"/>
              <a:t>2</a:t>
            </a:r>
            <a:r>
              <a:rPr lang="en-US" sz="1400" i="1" dirty="0"/>
              <a:t>)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10338669" y="5868811"/>
            <a:ext cx="108801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Min(D</a:t>
            </a:r>
            <a:r>
              <a:rPr lang="en-US" sz="1400" i="1" baseline="-25000" dirty="0"/>
              <a:t>n-m+1</a:t>
            </a:r>
            <a:r>
              <a:rPr lang="en-US" sz="1400" i="1" dirty="0"/>
              <a:t>)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8886822" y="5865805"/>
            <a:ext cx="7563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Min(D</a:t>
            </a:r>
            <a:r>
              <a:rPr lang="en-US" sz="1400" i="1" baseline="-25000" dirty="0"/>
              <a:t>i</a:t>
            </a:r>
            <a:r>
              <a:rPr lang="en-US" sz="1400" i="1" dirty="0"/>
              <a:t>)</a:t>
            </a:r>
          </a:p>
        </p:txBody>
      </p:sp>
      <p:graphicFrame>
        <p:nvGraphicFramePr>
          <p:cNvPr id="135" name="Table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760346"/>
              </p:ext>
            </p:extLst>
          </p:nvPr>
        </p:nvGraphicFramePr>
        <p:xfrm>
          <a:off x="6552668" y="6261407"/>
          <a:ext cx="5287423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2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2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0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0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14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P</a:t>
                      </a:r>
                      <a:r>
                        <a:rPr lang="en-US" altLang="zh-CN" sz="1800" i="1" baseline="-25000" dirty="0"/>
                        <a:t>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P</a:t>
                      </a:r>
                      <a:r>
                        <a:rPr lang="en-US" altLang="zh-CN" sz="1800" i="1" baseline="-25000" dirty="0"/>
                        <a:t>2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i="1" dirty="0"/>
                        <a:t>...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P</a:t>
                      </a:r>
                      <a:r>
                        <a:rPr lang="en-US" altLang="zh-CN" sz="1800" i="1" baseline="-25000" dirty="0"/>
                        <a:t>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39" name="Straight Arrow Connector 138"/>
          <p:cNvCxnSpPr/>
          <p:nvPr/>
        </p:nvCxnSpPr>
        <p:spPr>
          <a:xfrm flipH="1">
            <a:off x="6802644" y="2215015"/>
            <a:ext cx="4155" cy="845991"/>
          </a:xfrm>
          <a:prstGeom prst="straightConnector1">
            <a:avLst/>
          </a:prstGeom>
          <a:ln w="41275">
            <a:solidFill>
              <a:srgbClr val="CDB7D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/>
          <p:nvPr/>
        </p:nvSpPr>
        <p:spPr>
          <a:xfrm>
            <a:off x="1222729" y="1945110"/>
            <a:ext cx="6195527" cy="269905"/>
          </a:xfrm>
          <a:prstGeom prst="rect">
            <a:avLst/>
          </a:prstGeom>
          <a:solidFill>
            <a:srgbClr val="CDB7DE">
              <a:alpha val="40000"/>
            </a:srgbClr>
          </a:solidFill>
          <a:ln>
            <a:solidFill>
              <a:srgbClr val="CDB7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2884" y="3482861"/>
            <a:ext cx="51047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of Exclusion Zone depends on the smoothness of the time series. A default value of m/2 works well.</a:t>
            </a:r>
          </a:p>
          <a:p>
            <a:r>
              <a:rPr lang="en-US" dirty="0"/>
              <a:t>Data adaptive heuristic could be to set the length of the exclusion zone equal to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 or the period (1/f) of the highest energy frequency, whichever is smaller.</a:t>
            </a:r>
          </a:p>
        </p:txBody>
      </p:sp>
    </p:spTree>
    <p:extLst>
      <p:ext uri="{BB962C8B-B14F-4D97-AF65-F5344CB8AC3E}">
        <p14:creationId xmlns:p14="http://schemas.microsoft.com/office/powerpoint/2010/main" val="370470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4494"/>
            <a:ext cx="11989837" cy="1325563"/>
          </a:xfrm>
        </p:spPr>
        <p:txBody>
          <a:bodyPr/>
          <a:lstStyle/>
          <a:p>
            <a:r>
              <a:rPr lang="en-US" dirty="0"/>
              <a:t>STAMP: Scalable Time Series </a:t>
            </a:r>
            <a:r>
              <a:rPr lang="en-US" dirty="0">
                <a:solidFill>
                  <a:srgbClr val="0070C0"/>
                </a:solidFill>
              </a:rPr>
              <a:t>Anytime</a:t>
            </a:r>
            <a:r>
              <a:rPr lang="en-US" dirty="0"/>
              <a:t> Matrix Profile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3677" y="1051183"/>
            <a:ext cx="11151637" cy="5396269"/>
          </a:xfrm>
        </p:spPr>
        <p:txBody>
          <a:bodyPr>
            <a:normAutofit/>
          </a:bodyPr>
          <a:lstStyle/>
          <a:p>
            <a:r>
              <a:rPr lang="en-US" dirty="0"/>
              <a:t>Each distance profile is independent of other distance profiles, the order in which we compute them can be </a:t>
            </a:r>
            <a:r>
              <a:rPr lang="en-US" dirty="0">
                <a:solidFill>
                  <a:srgbClr val="0070C0"/>
                </a:solidFill>
              </a:rPr>
              <a:t>random</a:t>
            </a:r>
          </a:p>
          <a:p>
            <a:r>
              <a:rPr lang="en-US" dirty="0"/>
              <a:t>A random ordering averages the performance over properties of the time series, such as smoothness, frequency, stationarity, etc.</a:t>
            </a:r>
          </a:p>
          <a:p>
            <a:r>
              <a:rPr lang="en-US" dirty="0"/>
              <a:t>The random ordering provides diminishing return, which allows </a:t>
            </a:r>
            <a:r>
              <a:rPr lang="en-US" i="1" dirty="0"/>
              <a:t>interrupt-resume</a:t>
            </a:r>
            <a:r>
              <a:rPr lang="en-US" dirty="0"/>
              <a:t> operations </a:t>
            </a:r>
            <a:r>
              <a:rPr lang="en-US" i="1" dirty="0"/>
              <a:t>anytime</a:t>
            </a:r>
            <a:r>
              <a:rPr lang="en-US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894525" y="3886772"/>
            <a:ext cx="70705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MP(1:n-m+1) = </a:t>
            </a:r>
            <a:r>
              <a:rPr lang="pt-BR" dirty="0" err="1">
                <a:solidFill>
                  <a:srgbClr val="000000"/>
                </a:solidFill>
                <a:latin typeface="Courier New" panose="02070309020205020404" pitchFamily="49" charset="0"/>
              </a:rPr>
              <a:t>inf</a:t>
            </a:r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MPI(1:n-m+1) = -1;</a:t>
            </a:r>
          </a:p>
          <a:p>
            <a:r>
              <a:rPr lang="nn-NO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nn-NO" dirty="0">
                <a:solidFill>
                  <a:srgbClr val="000000"/>
                </a:solidFill>
                <a:latin typeface="Courier New" panose="02070309020205020404" pitchFamily="49" charset="0"/>
              </a:rPr>
              <a:t> i = 1:n-m+1 </a:t>
            </a:r>
            <a:r>
              <a:rPr lang="nn-NO" b="1" dirty="0">
                <a:solidFill>
                  <a:srgbClr val="0000FF"/>
                </a:solidFill>
                <a:latin typeface="Courier New" panose="02070309020205020404" pitchFamily="49" charset="0"/>
              </a:rPr>
              <a:t>in a random order</a:t>
            </a:r>
            <a:endParaRPr lang="nn-NO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d = MASS(T,T(i:i+m-1));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d( max(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-m/4,1) : min(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i+m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/4-1,n-m+1))=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da-DK" dirty="0">
                <a:solidFill>
                  <a:srgbClr val="000000"/>
                </a:solidFill>
                <a:latin typeface="Courier New" panose="02070309020205020404" pitchFamily="49" charset="0"/>
              </a:rPr>
              <a:t>[MP, ind] = min([MP ; d]);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   MPI(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ind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==2)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174" y="-23680"/>
            <a:ext cx="10515600" cy="924944"/>
          </a:xfrm>
        </p:spPr>
        <p:txBody>
          <a:bodyPr/>
          <a:lstStyle/>
          <a:p>
            <a:r>
              <a:rPr lang="en-US" dirty="0"/>
              <a:t>Exploring the Anytime Property (1 of 3)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434553" y="1731583"/>
            <a:ext cx="8970607" cy="1974326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540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1434553" y="3705909"/>
            <a:ext cx="897060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5400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201222" y="1731583"/>
            <a:ext cx="0" cy="197432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5400"/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 flipV="1">
            <a:off x="10405153" y="3603949"/>
            <a:ext cx="0" cy="10196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5400"/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10123351" y="3712875"/>
            <a:ext cx="564259" cy="24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10,000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>
            <a:off x="1201222" y="3705909"/>
            <a:ext cx="87296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5400"/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1321350" y="3712875"/>
            <a:ext cx="231067" cy="24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23"/>
          <p:cNvSpPr>
            <a:spLocks noChangeShapeType="1"/>
          </p:cNvSpPr>
          <p:nvPr/>
        </p:nvSpPr>
        <p:spPr bwMode="auto">
          <a:xfrm>
            <a:off x="1201222" y="1728815"/>
            <a:ext cx="87296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5400"/>
          </a:p>
        </p:txBody>
      </p:sp>
      <p:sp>
        <p:nvSpPr>
          <p:cNvPr id="14" name="Freeform 25"/>
          <p:cNvSpPr>
            <a:spLocks/>
          </p:cNvSpPr>
          <p:nvPr/>
        </p:nvSpPr>
        <p:spPr bwMode="auto">
          <a:xfrm>
            <a:off x="1434553" y="1731583"/>
            <a:ext cx="3614945" cy="1951155"/>
          </a:xfrm>
          <a:custGeom>
            <a:avLst/>
            <a:gdLst>
              <a:gd name="T0" fmla="*/ 6 w 704"/>
              <a:gd name="T1" fmla="*/ 335 h 421"/>
              <a:gd name="T2" fmla="*/ 17 w 704"/>
              <a:gd name="T3" fmla="*/ 370 h 421"/>
              <a:gd name="T4" fmla="*/ 34 w 704"/>
              <a:gd name="T5" fmla="*/ 381 h 421"/>
              <a:gd name="T6" fmla="*/ 51 w 704"/>
              <a:gd name="T7" fmla="*/ 387 h 421"/>
              <a:gd name="T8" fmla="*/ 68 w 704"/>
              <a:gd name="T9" fmla="*/ 392 h 421"/>
              <a:gd name="T10" fmla="*/ 85 w 704"/>
              <a:gd name="T11" fmla="*/ 398 h 421"/>
              <a:gd name="T12" fmla="*/ 101 w 704"/>
              <a:gd name="T13" fmla="*/ 398 h 421"/>
              <a:gd name="T14" fmla="*/ 118 w 704"/>
              <a:gd name="T15" fmla="*/ 398 h 421"/>
              <a:gd name="T16" fmla="*/ 135 w 704"/>
              <a:gd name="T17" fmla="*/ 404 h 421"/>
              <a:gd name="T18" fmla="*/ 152 w 704"/>
              <a:gd name="T19" fmla="*/ 404 h 421"/>
              <a:gd name="T20" fmla="*/ 169 w 704"/>
              <a:gd name="T21" fmla="*/ 404 h 421"/>
              <a:gd name="T22" fmla="*/ 186 w 704"/>
              <a:gd name="T23" fmla="*/ 404 h 421"/>
              <a:gd name="T24" fmla="*/ 203 w 704"/>
              <a:gd name="T25" fmla="*/ 409 h 421"/>
              <a:gd name="T26" fmla="*/ 220 w 704"/>
              <a:gd name="T27" fmla="*/ 409 h 421"/>
              <a:gd name="T28" fmla="*/ 237 w 704"/>
              <a:gd name="T29" fmla="*/ 409 h 421"/>
              <a:gd name="T30" fmla="*/ 254 w 704"/>
              <a:gd name="T31" fmla="*/ 409 h 421"/>
              <a:gd name="T32" fmla="*/ 270 w 704"/>
              <a:gd name="T33" fmla="*/ 409 h 421"/>
              <a:gd name="T34" fmla="*/ 287 w 704"/>
              <a:gd name="T35" fmla="*/ 415 h 421"/>
              <a:gd name="T36" fmla="*/ 304 w 704"/>
              <a:gd name="T37" fmla="*/ 415 h 421"/>
              <a:gd name="T38" fmla="*/ 321 w 704"/>
              <a:gd name="T39" fmla="*/ 415 h 421"/>
              <a:gd name="T40" fmla="*/ 338 w 704"/>
              <a:gd name="T41" fmla="*/ 415 h 421"/>
              <a:gd name="T42" fmla="*/ 355 w 704"/>
              <a:gd name="T43" fmla="*/ 415 h 421"/>
              <a:gd name="T44" fmla="*/ 372 w 704"/>
              <a:gd name="T45" fmla="*/ 415 h 421"/>
              <a:gd name="T46" fmla="*/ 389 w 704"/>
              <a:gd name="T47" fmla="*/ 415 h 421"/>
              <a:gd name="T48" fmla="*/ 406 w 704"/>
              <a:gd name="T49" fmla="*/ 415 h 421"/>
              <a:gd name="T50" fmla="*/ 423 w 704"/>
              <a:gd name="T51" fmla="*/ 415 h 421"/>
              <a:gd name="T52" fmla="*/ 440 w 704"/>
              <a:gd name="T53" fmla="*/ 415 h 421"/>
              <a:gd name="T54" fmla="*/ 456 w 704"/>
              <a:gd name="T55" fmla="*/ 415 h 421"/>
              <a:gd name="T56" fmla="*/ 473 w 704"/>
              <a:gd name="T57" fmla="*/ 415 h 421"/>
              <a:gd name="T58" fmla="*/ 490 w 704"/>
              <a:gd name="T59" fmla="*/ 415 h 421"/>
              <a:gd name="T60" fmla="*/ 507 w 704"/>
              <a:gd name="T61" fmla="*/ 415 h 421"/>
              <a:gd name="T62" fmla="*/ 524 w 704"/>
              <a:gd name="T63" fmla="*/ 421 h 421"/>
              <a:gd name="T64" fmla="*/ 541 w 704"/>
              <a:gd name="T65" fmla="*/ 421 h 421"/>
              <a:gd name="T66" fmla="*/ 558 w 704"/>
              <a:gd name="T67" fmla="*/ 421 h 421"/>
              <a:gd name="T68" fmla="*/ 575 w 704"/>
              <a:gd name="T69" fmla="*/ 421 h 421"/>
              <a:gd name="T70" fmla="*/ 592 w 704"/>
              <a:gd name="T71" fmla="*/ 421 h 421"/>
              <a:gd name="T72" fmla="*/ 609 w 704"/>
              <a:gd name="T73" fmla="*/ 421 h 421"/>
              <a:gd name="T74" fmla="*/ 625 w 704"/>
              <a:gd name="T75" fmla="*/ 421 h 421"/>
              <a:gd name="T76" fmla="*/ 642 w 704"/>
              <a:gd name="T77" fmla="*/ 421 h 421"/>
              <a:gd name="T78" fmla="*/ 659 w 704"/>
              <a:gd name="T79" fmla="*/ 421 h 421"/>
              <a:gd name="T80" fmla="*/ 676 w 704"/>
              <a:gd name="T81" fmla="*/ 421 h 421"/>
              <a:gd name="T82" fmla="*/ 693 w 704"/>
              <a:gd name="T83" fmla="*/ 421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04" h="421">
                <a:moveTo>
                  <a:pt x="0" y="0"/>
                </a:moveTo>
                <a:lnTo>
                  <a:pt x="0" y="330"/>
                </a:lnTo>
                <a:lnTo>
                  <a:pt x="6" y="335"/>
                </a:lnTo>
                <a:lnTo>
                  <a:pt x="6" y="353"/>
                </a:lnTo>
                <a:lnTo>
                  <a:pt x="17" y="364"/>
                </a:lnTo>
                <a:lnTo>
                  <a:pt x="17" y="370"/>
                </a:lnTo>
                <a:lnTo>
                  <a:pt x="23" y="375"/>
                </a:lnTo>
                <a:lnTo>
                  <a:pt x="28" y="375"/>
                </a:lnTo>
                <a:lnTo>
                  <a:pt x="34" y="381"/>
                </a:lnTo>
                <a:lnTo>
                  <a:pt x="39" y="381"/>
                </a:lnTo>
                <a:lnTo>
                  <a:pt x="45" y="387"/>
                </a:lnTo>
                <a:lnTo>
                  <a:pt x="51" y="387"/>
                </a:lnTo>
                <a:lnTo>
                  <a:pt x="56" y="387"/>
                </a:lnTo>
                <a:lnTo>
                  <a:pt x="62" y="392"/>
                </a:lnTo>
                <a:lnTo>
                  <a:pt x="68" y="392"/>
                </a:lnTo>
                <a:lnTo>
                  <a:pt x="73" y="392"/>
                </a:lnTo>
                <a:lnTo>
                  <a:pt x="79" y="398"/>
                </a:lnTo>
                <a:lnTo>
                  <a:pt x="85" y="398"/>
                </a:lnTo>
                <a:lnTo>
                  <a:pt x="90" y="398"/>
                </a:lnTo>
                <a:lnTo>
                  <a:pt x="96" y="398"/>
                </a:lnTo>
                <a:lnTo>
                  <a:pt x="101" y="398"/>
                </a:lnTo>
                <a:lnTo>
                  <a:pt x="107" y="398"/>
                </a:lnTo>
                <a:lnTo>
                  <a:pt x="113" y="398"/>
                </a:lnTo>
                <a:lnTo>
                  <a:pt x="118" y="398"/>
                </a:lnTo>
                <a:lnTo>
                  <a:pt x="124" y="404"/>
                </a:lnTo>
                <a:lnTo>
                  <a:pt x="130" y="404"/>
                </a:lnTo>
                <a:lnTo>
                  <a:pt x="135" y="404"/>
                </a:lnTo>
                <a:lnTo>
                  <a:pt x="141" y="404"/>
                </a:lnTo>
                <a:lnTo>
                  <a:pt x="147" y="404"/>
                </a:lnTo>
                <a:lnTo>
                  <a:pt x="152" y="404"/>
                </a:lnTo>
                <a:lnTo>
                  <a:pt x="158" y="404"/>
                </a:lnTo>
                <a:lnTo>
                  <a:pt x="163" y="404"/>
                </a:lnTo>
                <a:lnTo>
                  <a:pt x="169" y="404"/>
                </a:lnTo>
                <a:lnTo>
                  <a:pt x="175" y="404"/>
                </a:lnTo>
                <a:lnTo>
                  <a:pt x="180" y="404"/>
                </a:lnTo>
                <a:lnTo>
                  <a:pt x="186" y="404"/>
                </a:lnTo>
                <a:lnTo>
                  <a:pt x="192" y="409"/>
                </a:lnTo>
                <a:lnTo>
                  <a:pt x="197" y="409"/>
                </a:lnTo>
                <a:lnTo>
                  <a:pt x="203" y="409"/>
                </a:lnTo>
                <a:lnTo>
                  <a:pt x="208" y="409"/>
                </a:lnTo>
                <a:lnTo>
                  <a:pt x="214" y="409"/>
                </a:lnTo>
                <a:lnTo>
                  <a:pt x="220" y="409"/>
                </a:lnTo>
                <a:lnTo>
                  <a:pt x="225" y="409"/>
                </a:lnTo>
                <a:lnTo>
                  <a:pt x="231" y="409"/>
                </a:lnTo>
                <a:lnTo>
                  <a:pt x="237" y="409"/>
                </a:lnTo>
                <a:lnTo>
                  <a:pt x="242" y="409"/>
                </a:lnTo>
                <a:lnTo>
                  <a:pt x="248" y="409"/>
                </a:lnTo>
                <a:lnTo>
                  <a:pt x="254" y="409"/>
                </a:lnTo>
                <a:lnTo>
                  <a:pt x="259" y="409"/>
                </a:lnTo>
                <a:lnTo>
                  <a:pt x="265" y="409"/>
                </a:lnTo>
                <a:lnTo>
                  <a:pt x="270" y="409"/>
                </a:lnTo>
                <a:lnTo>
                  <a:pt x="276" y="409"/>
                </a:lnTo>
                <a:lnTo>
                  <a:pt x="282" y="409"/>
                </a:lnTo>
                <a:lnTo>
                  <a:pt x="287" y="415"/>
                </a:lnTo>
                <a:lnTo>
                  <a:pt x="293" y="415"/>
                </a:lnTo>
                <a:lnTo>
                  <a:pt x="299" y="415"/>
                </a:lnTo>
                <a:lnTo>
                  <a:pt x="304" y="415"/>
                </a:lnTo>
                <a:lnTo>
                  <a:pt x="310" y="415"/>
                </a:lnTo>
                <a:lnTo>
                  <a:pt x="316" y="415"/>
                </a:lnTo>
                <a:lnTo>
                  <a:pt x="321" y="415"/>
                </a:lnTo>
                <a:lnTo>
                  <a:pt x="327" y="415"/>
                </a:lnTo>
                <a:lnTo>
                  <a:pt x="332" y="415"/>
                </a:lnTo>
                <a:lnTo>
                  <a:pt x="338" y="415"/>
                </a:lnTo>
                <a:lnTo>
                  <a:pt x="344" y="415"/>
                </a:lnTo>
                <a:lnTo>
                  <a:pt x="349" y="415"/>
                </a:lnTo>
                <a:lnTo>
                  <a:pt x="355" y="415"/>
                </a:lnTo>
                <a:lnTo>
                  <a:pt x="361" y="415"/>
                </a:lnTo>
                <a:lnTo>
                  <a:pt x="366" y="415"/>
                </a:lnTo>
                <a:lnTo>
                  <a:pt x="372" y="415"/>
                </a:lnTo>
                <a:lnTo>
                  <a:pt x="378" y="415"/>
                </a:lnTo>
                <a:lnTo>
                  <a:pt x="383" y="415"/>
                </a:lnTo>
                <a:lnTo>
                  <a:pt x="389" y="415"/>
                </a:lnTo>
                <a:lnTo>
                  <a:pt x="394" y="415"/>
                </a:lnTo>
                <a:lnTo>
                  <a:pt x="400" y="415"/>
                </a:lnTo>
                <a:lnTo>
                  <a:pt x="406" y="415"/>
                </a:lnTo>
                <a:lnTo>
                  <a:pt x="411" y="415"/>
                </a:lnTo>
                <a:lnTo>
                  <a:pt x="417" y="415"/>
                </a:lnTo>
                <a:lnTo>
                  <a:pt x="423" y="415"/>
                </a:lnTo>
                <a:lnTo>
                  <a:pt x="428" y="415"/>
                </a:lnTo>
                <a:lnTo>
                  <a:pt x="434" y="415"/>
                </a:lnTo>
                <a:lnTo>
                  <a:pt x="440" y="415"/>
                </a:lnTo>
                <a:lnTo>
                  <a:pt x="445" y="415"/>
                </a:lnTo>
                <a:lnTo>
                  <a:pt x="451" y="415"/>
                </a:lnTo>
                <a:lnTo>
                  <a:pt x="456" y="415"/>
                </a:lnTo>
                <a:lnTo>
                  <a:pt x="462" y="415"/>
                </a:lnTo>
                <a:lnTo>
                  <a:pt x="468" y="415"/>
                </a:lnTo>
                <a:lnTo>
                  <a:pt x="473" y="415"/>
                </a:lnTo>
                <a:lnTo>
                  <a:pt x="479" y="415"/>
                </a:lnTo>
                <a:lnTo>
                  <a:pt x="485" y="415"/>
                </a:lnTo>
                <a:lnTo>
                  <a:pt x="490" y="415"/>
                </a:lnTo>
                <a:lnTo>
                  <a:pt x="496" y="415"/>
                </a:lnTo>
                <a:lnTo>
                  <a:pt x="502" y="415"/>
                </a:lnTo>
                <a:lnTo>
                  <a:pt x="507" y="415"/>
                </a:lnTo>
                <a:lnTo>
                  <a:pt x="513" y="421"/>
                </a:lnTo>
                <a:lnTo>
                  <a:pt x="518" y="421"/>
                </a:lnTo>
                <a:lnTo>
                  <a:pt x="524" y="421"/>
                </a:lnTo>
                <a:lnTo>
                  <a:pt x="530" y="421"/>
                </a:lnTo>
                <a:lnTo>
                  <a:pt x="535" y="421"/>
                </a:lnTo>
                <a:lnTo>
                  <a:pt x="541" y="421"/>
                </a:lnTo>
                <a:lnTo>
                  <a:pt x="547" y="421"/>
                </a:lnTo>
                <a:lnTo>
                  <a:pt x="552" y="421"/>
                </a:lnTo>
                <a:lnTo>
                  <a:pt x="558" y="421"/>
                </a:lnTo>
                <a:lnTo>
                  <a:pt x="563" y="421"/>
                </a:lnTo>
                <a:lnTo>
                  <a:pt x="569" y="421"/>
                </a:lnTo>
                <a:lnTo>
                  <a:pt x="575" y="421"/>
                </a:lnTo>
                <a:lnTo>
                  <a:pt x="580" y="421"/>
                </a:lnTo>
                <a:lnTo>
                  <a:pt x="586" y="421"/>
                </a:lnTo>
                <a:lnTo>
                  <a:pt x="592" y="421"/>
                </a:lnTo>
                <a:lnTo>
                  <a:pt x="597" y="421"/>
                </a:lnTo>
                <a:lnTo>
                  <a:pt x="603" y="421"/>
                </a:lnTo>
                <a:lnTo>
                  <a:pt x="609" y="421"/>
                </a:lnTo>
                <a:lnTo>
                  <a:pt x="614" y="421"/>
                </a:lnTo>
                <a:lnTo>
                  <a:pt x="620" y="421"/>
                </a:lnTo>
                <a:lnTo>
                  <a:pt x="625" y="421"/>
                </a:lnTo>
                <a:lnTo>
                  <a:pt x="631" y="421"/>
                </a:lnTo>
                <a:lnTo>
                  <a:pt x="637" y="421"/>
                </a:lnTo>
                <a:lnTo>
                  <a:pt x="642" y="421"/>
                </a:lnTo>
                <a:lnTo>
                  <a:pt x="648" y="421"/>
                </a:lnTo>
                <a:lnTo>
                  <a:pt x="654" y="421"/>
                </a:lnTo>
                <a:lnTo>
                  <a:pt x="659" y="421"/>
                </a:lnTo>
                <a:lnTo>
                  <a:pt x="665" y="421"/>
                </a:lnTo>
                <a:lnTo>
                  <a:pt x="671" y="421"/>
                </a:lnTo>
                <a:lnTo>
                  <a:pt x="676" y="421"/>
                </a:lnTo>
                <a:lnTo>
                  <a:pt x="682" y="421"/>
                </a:lnTo>
                <a:lnTo>
                  <a:pt x="687" y="421"/>
                </a:lnTo>
                <a:lnTo>
                  <a:pt x="693" y="421"/>
                </a:lnTo>
                <a:lnTo>
                  <a:pt x="699" y="421"/>
                </a:lnTo>
                <a:lnTo>
                  <a:pt x="704" y="421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5400"/>
          </a:p>
        </p:txBody>
      </p:sp>
      <p:sp>
        <p:nvSpPr>
          <p:cNvPr id="15" name="Freeform 26"/>
          <p:cNvSpPr>
            <a:spLocks/>
          </p:cNvSpPr>
          <p:nvPr/>
        </p:nvSpPr>
        <p:spPr bwMode="auto">
          <a:xfrm>
            <a:off x="5049494" y="3682735"/>
            <a:ext cx="3676563" cy="0"/>
          </a:xfrm>
          <a:custGeom>
            <a:avLst/>
            <a:gdLst>
              <a:gd name="T0" fmla="*/ 12 w 716"/>
              <a:gd name="T1" fmla="*/ 29 w 716"/>
              <a:gd name="T2" fmla="*/ 45 w 716"/>
              <a:gd name="T3" fmla="*/ 62 w 716"/>
              <a:gd name="T4" fmla="*/ 79 w 716"/>
              <a:gd name="T5" fmla="*/ 96 w 716"/>
              <a:gd name="T6" fmla="*/ 113 w 716"/>
              <a:gd name="T7" fmla="*/ 130 w 716"/>
              <a:gd name="T8" fmla="*/ 147 w 716"/>
              <a:gd name="T9" fmla="*/ 164 w 716"/>
              <a:gd name="T10" fmla="*/ 181 w 716"/>
              <a:gd name="T11" fmla="*/ 198 w 716"/>
              <a:gd name="T12" fmla="*/ 214 w 716"/>
              <a:gd name="T13" fmla="*/ 231 w 716"/>
              <a:gd name="T14" fmla="*/ 248 w 716"/>
              <a:gd name="T15" fmla="*/ 265 w 716"/>
              <a:gd name="T16" fmla="*/ 282 w 716"/>
              <a:gd name="T17" fmla="*/ 299 w 716"/>
              <a:gd name="T18" fmla="*/ 316 w 716"/>
              <a:gd name="T19" fmla="*/ 333 w 716"/>
              <a:gd name="T20" fmla="*/ 350 w 716"/>
              <a:gd name="T21" fmla="*/ 367 w 716"/>
              <a:gd name="T22" fmla="*/ 384 w 716"/>
              <a:gd name="T23" fmla="*/ 400 w 716"/>
              <a:gd name="T24" fmla="*/ 417 w 716"/>
              <a:gd name="T25" fmla="*/ 434 w 716"/>
              <a:gd name="T26" fmla="*/ 451 w 716"/>
              <a:gd name="T27" fmla="*/ 468 w 716"/>
              <a:gd name="T28" fmla="*/ 485 w 716"/>
              <a:gd name="T29" fmla="*/ 502 w 716"/>
              <a:gd name="T30" fmla="*/ 519 w 716"/>
              <a:gd name="T31" fmla="*/ 536 w 716"/>
              <a:gd name="T32" fmla="*/ 553 w 716"/>
              <a:gd name="T33" fmla="*/ 569 w 716"/>
              <a:gd name="T34" fmla="*/ 586 w 716"/>
              <a:gd name="T35" fmla="*/ 603 w 716"/>
              <a:gd name="T36" fmla="*/ 620 w 716"/>
              <a:gd name="T37" fmla="*/ 637 w 716"/>
              <a:gd name="T38" fmla="*/ 654 w 716"/>
              <a:gd name="T39" fmla="*/ 671 w 716"/>
              <a:gd name="T40" fmla="*/ 688 w 716"/>
              <a:gd name="T41" fmla="*/ 705 w 7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</a:cxnLst>
            <a:rect l="0" t="0" r="r" b="b"/>
            <a:pathLst>
              <a:path w="716">
                <a:moveTo>
                  <a:pt x="0" y="0"/>
                </a:moveTo>
                <a:lnTo>
                  <a:pt x="6" y="0"/>
                </a:lnTo>
                <a:lnTo>
                  <a:pt x="12" y="0"/>
                </a:lnTo>
                <a:lnTo>
                  <a:pt x="17" y="0"/>
                </a:lnTo>
                <a:lnTo>
                  <a:pt x="23" y="0"/>
                </a:lnTo>
                <a:lnTo>
                  <a:pt x="29" y="0"/>
                </a:lnTo>
                <a:lnTo>
                  <a:pt x="34" y="0"/>
                </a:lnTo>
                <a:lnTo>
                  <a:pt x="40" y="0"/>
                </a:lnTo>
                <a:lnTo>
                  <a:pt x="45" y="0"/>
                </a:lnTo>
                <a:lnTo>
                  <a:pt x="51" y="0"/>
                </a:lnTo>
                <a:lnTo>
                  <a:pt x="57" y="0"/>
                </a:lnTo>
                <a:lnTo>
                  <a:pt x="62" y="0"/>
                </a:lnTo>
                <a:lnTo>
                  <a:pt x="68" y="0"/>
                </a:lnTo>
                <a:lnTo>
                  <a:pt x="74" y="0"/>
                </a:lnTo>
                <a:lnTo>
                  <a:pt x="79" y="0"/>
                </a:lnTo>
                <a:lnTo>
                  <a:pt x="85" y="0"/>
                </a:lnTo>
                <a:lnTo>
                  <a:pt x="91" y="0"/>
                </a:lnTo>
                <a:lnTo>
                  <a:pt x="96" y="0"/>
                </a:lnTo>
                <a:lnTo>
                  <a:pt x="102" y="0"/>
                </a:lnTo>
                <a:lnTo>
                  <a:pt x="107" y="0"/>
                </a:lnTo>
                <a:lnTo>
                  <a:pt x="113" y="0"/>
                </a:lnTo>
                <a:lnTo>
                  <a:pt x="119" y="0"/>
                </a:lnTo>
                <a:lnTo>
                  <a:pt x="124" y="0"/>
                </a:lnTo>
                <a:lnTo>
                  <a:pt x="130" y="0"/>
                </a:lnTo>
                <a:lnTo>
                  <a:pt x="136" y="0"/>
                </a:lnTo>
                <a:lnTo>
                  <a:pt x="141" y="0"/>
                </a:lnTo>
                <a:lnTo>
                  <a:pt x="147" y="0"/>
                </a:lnTo>
                <a:lnTo>
                  <a:pt x="153" y="0"/>
                </a:lnTo>
                <a:lnTo>
                  <a:pt x="158" y="0"/>
                </a:lnTo>
                <a:lnTo>
                  <a:pt x="164" y="0"/>
                </a:lnTo>
                <a:lnTo>
                  <a:pt x="169" y="0"/>
                </a:lnTo>
                <a:lnTo>
                  <a:pt x="175" y="0"/>
                </a:lnTo>
                <a:lnTo>
                  <a:pt x="181" y="0"/>
                </a:lnTo>
                <a:lnTo>
                  <a:pt x="186" y="0"/>
                </a:lnTo>
                <a:lnTo>
                  <a:pt x="192" y="0"/>
                </a:lnTo>
                <a:lnTo>
                  <a:pt x="198" y="0"/>
                </a:lnTo>
                <a:lnTo>
                  <a:pt x="203" y="0"/>
                </a:lnTo>
                <a:lnTo>
                  <a:pt x="209" y="0"/>
                </a:lnTo>
                <a:lnTo>
                  <a:pt x="214" y="0"/>
                </a:lnTo>
                <a:lnTo>
                  <a:pt x="220" y="0"/>
                </a:lnTo>
                <a:lnTo>
                  <a:pt x="226" y="0"/>
                </a:lnTo>
                <a:lnTo>
                  <a:pt x="231" y="0"/>
                </a:lnTo>
                <a:lnTo>
                  <a:pt x="237" y="0"/>
                </a:lnTo>
                <a:lnTo>
                  <a:pt x="243" y="0"/>
                </a:lnTo>
                <a:lnTo>
                  <a:pt x="248" y="0"/>
                </a:lnTo>
                <a:lnTo>
                  <a:pt x="254" y="0"/>
                </a:lnTo>
                <a:lnTo>
                  <a:pt x="260" y="0"/>
                </a:lnTo>
                <a:lnTo>
                  <a:pt x="265" y="0"/>
                </a:lnTo>
                <a:lnTo>
                  <a:pt x="271" y="0"/>
                </a:lnTo>
                <a:lnTo>
                  <a:pt x="276" y="0"/>
                </a:lnTo>
                <a:lnTo>
                  <a:pt x="282" y="0"/>
                </a:lnTo>
                <a:lnTo>
                  <a:pt x="288" y="0"/>
                </a:lnTo>
                <a:lnTo>
                  <a:pt x="293" y="0"/>
                </a:lnTo>
                <a:lnTo>
                  <a:pt x="299" y="0"/>
                </a:lnTo>
                <a:lnTo>
                  <a:pt x="305" y="0"/>
                </a:lnTo>
                <a:lnTo>
                  <a:pt x="310" y="0"/>
                </a:lnTo>
                <a:lnTo>
                  <a:pt x="316" y="0"/>
                </a:lnTo>
                <a:lnTo>
                  <a:pt x="322" y="0"/>
                </a:lnTo>
                <a:lnTo>
                  <a:pt x="327" y="0"/>
                </a:lnTo>
                <a:lnTo>
                  <a:pt x="333" y="0"/>
                </a:lnTo>
                <a:lnTo>
                  <a:pt x="338" y="0"/>
                </a:lnTo>
                <a:lnTo>
                  <a:pt x="344" y="0"/>
                </a:lnTo>
                <a:lnTo>
                  <a:pt x="350" y="0"/>
                </a:lnTo>
                <a:lnTo>
                  <a:pt x="355" y="0"/>
                </a:lnTo>
                <a:lnTo>
                  <a:pt x="361" y="0"/>
                </a:lnTo>
                <a:lnTo>
                  <a:pt x="367" y="0"/>
                </a:lnTo>
                <a:lnTo>
                  <a:pt x="372" y="0"/>
                </a:lnTo>
                <a:lnTo>
                  <a:pt x="378" y="0"/>
                </a:lnTo>
                <a:lnTo>
                  <a:pt x="384" y="0"/>
                </a:lnTo>
                <a:lnTo>
                  <a:pt x="389" y="0"/>
                </a:lnTo>
                <a:lnTo>
                  <a:pt x="395" y="0"/>
                </a:lnTo>
                <a:lnTo>
                  <a:pt x="400" y="0"/>
                </a:lnTo>
                <a:lnTo>
                  <a:pt x="406" y="0"/>
                </a:lnTo>
                <a:lnTo>
                  <a:pt x="412" y="0"/>
                </a:lnTo>
                <a:lnTo>
                  <a:pt x="417" y="0"/>
                </a:lnTo>
                <a:lnTo>
                  <a:pt x="423" y="0"/>
                </a:lnTo>
                <a:lnTo>
                  <a:pt x="429" y="0"/>
                </a:lnTo>
                <a:lnTo>
                  <a:pt x="434" y="0"/>
                </a:lnTo>
                <a:lnTo>
                  <a:pt x="440" y="0"/>
                </a:lnTo>
                <a:lnTo>
                  <a:pt x="446" y="0"/>
                </a:lnTo>
                <a:lnTo>
                  <a:pt x="451" y="0"/>
                </a:lnTo>
                <a:lnTo>
                  <a:pt x="457" y="0"/>
                </a:lnTo>
                <a:lnTo>
                  <a:pt x="462" y="0"/>
                </a:lnTo>
                <a:lnTo>
                  <a:pt x="468" y="0"/>
                </a:lnTo>
                <a:lnTo>
                  <a:pt x="474" y="0"/>
                </a:lnTo>
                <a:lnTo>
                  <a:pt x="479" y="0"/>
                </a:lnTo>
                <a:lnTo>
                  <a:pt x="485" y="0"/>
                </a:lnTo>
                <a:lnTo>
                  <a:pt x="491" y="0"/>
                </a:lnTo>
                <a:lnTo>
                  <a:pt x="496" y="0"/>
                </a:lnTo>
                <a:lnTo>
                  <a:pt x="502" y="0"/>
                </a:lnTo>
                <a:lnTo>
                  <a:pt x="507" y="0"/>
                </a:lnTo>
                <a:lnTo>
                  <a:pt x="513" y="0"/>
                </a:lnTo>
                <a:lnTo>
                  <a:pt x="519" y="0"/>
                </a:lnTo>
                <a:lnTo>
                  <a:pt x="524" y="0"/>
                </a:lnTo>
                <a:lnTo>
                  <a:pt x="530" y="0"/>
                </a:lnTo>
                <a:lnTo>
                  <a:pt x="536" y="0"/>
                </a:lnTo>
                <a:lnTo>
                  <a:pt x="541" y="0"/>
                </a:lnTo>
                <a:lnTo>
                  <a:pt x="547" y="0"/>
                </a:lnTo>
                <a:lnTo>
                  <a:pt x="553" y="0"/>
                </a:lnTo>
                <a:lnTo>
                  <a:pt x="558" y="0"/>
                </a:lnTo>
                <a:lnTo>
                  <a:pt x="564" y="0"/>
                </a:lnTo>
                <a:lnTo>
                  <a:pt x="569" y="0"/>
                </a:lnTo>
                <a:lnTo>
                  <a:pt x="575" y="0"/>
                </a:lnTo>
                <a:lnTo>
                  <a:pt x="581" y="0"/>
                </a:lnTo>
                <a:lnTo>
                  <a:pt x="586" y="0"/>
                </a:lnTo>
                <a:lnTo>
                  <a:pt x="592" y="0"/>
                </a:lnTo>
                <a:lnTo>
                  <a:pt x="598" y="0"/>
                </a:lnTo>
                <a:lnTo>
                  <a:pt x="603" y="0"/>
                </a:lnTo>
                <a:lnTo>
                  <a:pt x="609" y="0"/>
                </a:lnTo>
                <a:lnTo>
                  <a:pt x="615" y="0"/>
                </a:lnTo>
                <a:lnTo>
                  <a:pt x="620" y="0"/>
                </a:lnTo>
                <a:lnTo>
                  <a:pt x="626" y="0"/>
                </a:lnTo>
                <a:lnTo>
                  <a:pt x="631" y="0"/>
                </a:lnTo>
                <a:lnTo>
                  <a:pt x="637" y="0"/>
                </a:lnTo>
                <a:lnTo>
                  <a:pt x="643" y="0"/>
                </a:lnTo>
                <a:lnTo>
                  <a:pt x="648" y="0"/>
                </a:lnTo>
                <a:lnTo>
                  <a:pt x="654" y="0"/>
                </a:lnTo>
                <a:lnTo>
                  <a:pt x="660" y="0"/>
                </a:lnTo>
                <a:lnTo>
                  <a:pt x="665" y="0"/>
                </a:lnTo>
                <a:lnTo>
                  <a:pt x="671" y="0"/>
                </a:lnTo>
                <a:lnTo>
                  <a:pt x="677" y="0"/>
                </a:lnTo>
                <a:lnTo>
                  <a:pt x="682" y="0"/>
                </a:lnTo>
                <a:lnTo>
                  <a:pt x="688" y="0"/>
                </a:lnTo>
                <a:lnTo>
                  <a:pt x="693" y="0"/>
                </a:lnTo>
                <a:lnTo>
                  <a:pt x="699" y="0"/>
                </a:lnTo>
                <a:lnTo>
                  <a:pt x="705" y="0"/>
                </a:lnTo>
                <a:lnTo>
                  <a:pt x="710" y="0"/>
                </a:lnTo>
                <a:lnTo>
                  <a:pt x="716" y="0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5400"/>
          </a:p>
        </p:txBody>
      </p:sp>
      <p:sp>
        <p:nvSpPr>
          <p:cNvPr id="16" name="Freeform 27"/>
          <p:cNvSpPr>
            <a:spLocks/>
          </p:cNvSpPr>
          <p:nvPr/>
        </p:nvSpPr>
        <p:spPr bwMode="auto">
          <a:xfrm>
            <a:off x="8726057" y="3682735"/>
            <a:ext cx="1679103" cy="23174"/>
          </a:xfrm>
          <a:custGeom>
            <a:avLst/>
            <a:gdLst>
              <a:gd name="T0" fmla="*/ 0 w 327"/>
              <a:gd name="T1" fmla="*/ 0 h 5"/>
              <a:gd name="T2" fmla="*/ 6 w 327"/>
              <a:gd name="T3" fmla="*/ 0 h 5"/>
              <a:gd name="T4" fmla="*/ 11 w 327"/>
              <a:gd name="T5" fmla="*/ 0 h 5"/>
              <a:gd name="T6" fmla="*/ 17 w 327"/>
              <a:gd name="T7" fmla="*/ 0 h 5"/>
              <a:gd name="T8" fmla="*/ 23 w 327"/>
              <a:gd name="T9" fmla="*/ 0 h 5"/>
              <a:gd name="T10" fmla="*/ 28 w 327"/>
              <a:gd name="T11" fmla="*/ 0 h 5"/>
              <a:gd name="T12" fmla="*/ 34 w 327"/>
              <a:gd name="T13" fmla="*/ 0 h 5"/>
              <a:gd name="T14" fmla="*/ 39 w 327"/>
              <a:gd name="T15" fmla="*/ 0 h 5"/>
              <a:gd name="T16" fmla="*/ 45 w 327"/>
              <a:gd name="T17" fmla="*/ 0 h 5"/>
              <a:gd name="T18" fmla="*/ 51 w 327"/>
              <a:gd name="T19" fmla="*/ 0 h 5"/>
              <a:gd name="T20" fmla="*/ 56 w 327"/>
              <a:gd name="T21" fmla="*/ 0 h 5"/>
              <a:gd name="T22" fmla="*/ 62 w 327"/>
              <a:gd name="T23" fmla="*/ 0 h 5"/>
              <a:gd name="T24" fmla="*/ 68 w 327"/>
              <a:gd name="T25" fmla="*/ 0 h 5"/>
              <a:gd name="T26" fmla="*/ 73 w 327"/>
              <a:gd name="T27" fmla="*/ 0 h 5"/>
              <a:gd name="T28" fmla="*/ 79 w 327"/>
              <a:gd name="T29" fmla="*/ 0 h 5"/>
              <a:gd name="T30" fmla="*/ 85 w 327"/>
              <a:gd name="T31" fmla="*/ 0 h 5"/>
              <a:gd name="T32" fmla="*/ 90 w 327"/>
              <a:gd name="T33" fmla="*/ 0 h 5"/>
              <a:gd name="T34" fmla="*/ 96 w 327"/>
              <a:gd name="T35" fmla="*/ 0 h 5"/>
              <a:gd name="T36" fmla="*/ 101 w 327"/>
              <a:gd name="T37" fmla="*/ 0 h 5"/>
              <a:gd name="T38" fmla="*/ 107 w 327"/>
              <a:gd name="T39" fmla="*/ 0 h 5"/>
              <a:gd name="T40" fmla="*/ 113 w 327"/>
              <a:gd name="T41" fmla="*/ 0 h 5"/>
              <a:gd name="T42" fmla="*/ 118 w 327"/>
              <a:gd name="T43" fmla="*/ 0 h 5"/>
              <a:gd name="T44" fmla="*/ 124 w 327"/>
              <a:gd name="T45" fmla="*/ 0 h 5"/>
              <a:gd name="T46" fmla="*/ 130 w 327"/>
              <a:gd name="T47" fmla="*/ 0 h 5"/>
              <a:gd name="T48" fmla="*/ 135 w 327"/>
              <a:gd name="T49" fmla="*/ 0 h 5"/>
              <a:gd name="T50" fmla="*/ 141 w 327"/>
              <a:gd name="T51" fmla="*/ 0 h 5"/>
              <a:gd name="T52" fmla="*/ 146 w 327"/>
              <a:gd name="T53" fmla="*/ 0 h 5"/>
              <a:gd name="T54" fmla="*/ 152 w 327"/>
              <a:gd name="T55" fmla="*/ 0 h 5"/>
              <a:gd name="T56" fmla="*/ 158 w 327"/>
              <a:gd name="T57" fmla="*/ 0 h 5"/>
              <a:gd name="T58" fmla="*/ 163 w 327"/>
              <a:gd name="T59" fmla="*/ 0 h 5"/>
              <a:gd name="T60" fmla="*/ 169 w 327"/>
              <a:gd name="T61" fmla="*/ 0 h 5"/>
              <a:gd name="T62" fmla="*/ 175 w 327"/>
              <a:gd name="T63" fmla="*/ 0 h 5"/>
              <a:gd name="T64" fmla="*/ 180 w 327"/>
              <a:gd name="T65" fmla="*/ 0 h 5"/>
              <a:gd name="T66" fmla="*/ 186 w 327"/>
              <a:gd name="T67" fmla="*/ 0 h 5"/>
              <a:gd name="T68" fmla="*/ 192 w 327"/>
              <a:gd name="T69" fmla="*/ 0 h 5"/>
              <a:gd name="T70" fmla="*/ 197 w 327"/>
              <a:gd name="T71" fmla="*/ 0 h 5"/>
              <a:gd name="T72" fmla="*/ 203 w 327"/>
              <a:gd name="T73" fmla="*/ 0 h 5"/>
              <a:gd name="T74" fmla="*/ 208 w 327"/>
              <a:gd name="T75" fmla="*/ 0 h 5"/>
              <a:gd name="T76" fmla="*/ 214 w 327"/>
              <a:gd name="T77" fmla="*/ 0 h 5"/>
              <a:gd name="T78" fmla="*/ 220 w 327"/>
              <a:gd name="T79" fmla="*/ 0 h 5"/>
              <a:gd name="T80" fmla="*/ 225 w 327"/>
              <a:gd name="T81" fmla="*/ 0 h 5"/>
              <a:gd name="T82" fmla="*/ 231 w 327"/>
              <a:gd name="T83" fmla="*/ 0 h 5"/>
              <a:gd name="T84" fmla="*/ 237 w 327"/>
              <a:gd name="T85" fmla="*/ 0 h 5"/>
              <a:gd name="T86" fmla="*/ 242 w 327"/>
              <a:gd name="T87" fmla="*/ 0 h 5"/>
              <a:gd name="T88" fmla="*/ 248 w 327"/>
              <a:gd name="T89" fmla="*/ 0 h 5"/>
              <a:gd name="T90" fmla="*/ 254 w 327"/>
              <a:gd name="T91" fmla="*/ 0 h 5"/>
              <a:gd name="T92" fmla="*/ 259 w 327"/>
              <a:gd name="T93" fmla="*/ 0 h 5"/>
              <a:gd name="T94" fmla="*/ 265 w 327"/>
              <a:gd name="T95" fmla="*/ 0 h 5"/>
              <a:gd name="T96" fmla="*/ 270 w 327"/>
              <a:gd name="T97" fmla="*/ 0 h 5"/>
              <a:gd name="T98" fmla="*/ 276 w 327"/>
              <a:gd name="T99" fmla="*/ 0 h 5"/>
              <a:gd name="T100" fmla="*/ 282 w 327"/>
              <a:gd name="T101" fmla="*/ 0 h 5"/>
              <a:gd name="T102" fmla="*/ 287 w 327"/>
              <a:gd name="T103" fmla="*/ 0 h 5"/>
              <a:gd name="T104" fmla="*/ 293 w 327"/>
              <a:gd name="T105" fmla="*/ 0 h 5"/>
              <a:gd name="T106" fmla="*/ 299 w 327"/>
              <a:gd name="T107" fmla="*/ 0 h 5"/>
              <a:gd name="T108" fmla="*/ 304 w 327"/>
              <a:gd name="T109" fmla="*/ 0 h 5"/>
              <a:gd name="T110" fmla="*/ 310 w 327"/>
              <a:gd name="T111" fmla="*/ 0 h 5"/>
              <a:gd name="T112" fmla="*/ 316 w 327"/>
              <a:gd name="T113" fmla="*/ 0 h 5"/>
              <a:gd name="T114" fmla="*/ 321 w 327"/>
              <a:gd name="T115" fmla="*/ 0 h 5"/>
              <a:gd name="T116" fmla="*/ 327 w 327"/>
              <a:gd name="T117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7" h="5">
                <a:moveTo>
                  <a:pt x="0" y="0"/>
                </a:moveTo>
                <a:lnTo>
                  <a:pt x="6" y="0"/>
                </a:lnTo>
                <a:lnTo>
                  <a:pt x="11" y="0"/>
                </a:lnTo>
                <a:lnTo>
                  <a:pt x="17" y="0"/>
                </a:lnTo>
                <a:lnTo>
                  <a:pt x="23" y="0"/>
                </a:lnTo>
                <a:lnTo>
                  <a:pt x="28" y="0"/>
                </a:lnTo>
                <a:lnTo>
                  <a:pt x="34" y="0"/>
                </a:lnTo>
                <a:lnTo>
                  <a:pt x="39" y="0"/>
                </a:lnTo>
                <a:lnTo>
                  <a:pt x="45" y="0"/>
                </a:lnTo>
                <a:lnTo>
                  <a:pt x="51" y="0"/>
                </a:lnTo>
                <a:lnTo>
                  <a:pt x="56" y="0"/>
                </a:lnTo>
                <a:lnTo>
                  <a:pt x="62" y="0"/>
                </a:lnTo>
                <a:lnTo>
                  <a:pt x="68" y="0"/>
                </a:lnTo>
                <a:lnTo>
                  <a:pt x="73" y="0"/>
                </a:lnTo>
                <a:lnTo>
                  <a:pt x="79" y="0"/>
                </a:lnTo>
                <a:lnTo>
                  <a:pt x="85" y="0"/>
                </a:lnTo>
                <a:lnTo>
                  <a:pt x="90" y="0"/>
                </a:lnTo>
                <a:lnTo>
                  <a:pt x="96" y="0"/>
                </a:lnTo>
                <a:lnTo>
                  <a:pt x="101" y="0"/>
                </a:lnTo>
                <a:lnTo>
                  <a:pt x="107" y="0"/>
                </a:lnTo>
                <a:lnTo>
                  <a:pt x="113" y="0"/>
                </a:lnTo>
                <a:lnTo>
                  <a:pt x="118" y="0"/>
                </a:lnTo>
                <a:lnTo>
                  <a:pt x="124" y="0"/>
                </a:lnTo>
                <a:lnTo>
                  <a:pt x="130" y="0"/>
                </a:lnTo>
                <a:lnTo>
                  <a:pt x="135" y="0"/>
                </a:lnTo>
                <a:lnTo>
                  <a:pt x="141" y="0"/>
                </a:lnTo>
                <a:lnTo>
                  <a:pt x="146" y="0"/>
                </a:lnTo>
                <a:lnTo>
                  <a:pt x="152" y="0"/>
                </a:lnTo>
                <a:lnTo>
                  <a:pt x="158" y="0"/>
                </a:lnTo>
                <a:lnTo>
                  <a:pt x="163" y="0"/>
                </a:lnTo>
                <a:lnTo>
                  <a:pt x="169" y="0"/>
                </a:lnTo>
                <a:lnTo>
                  <a:pt x="175" y="0"/>
                </a:lnTo>
                <a:lnTo>
                  <a:pt x="180" y="0"/>
                </a:lnTo>
                <a:lnTo>
                  <a:pt x="186" y="0"/>
                </a:lnTo>
                <a:lnTo>
                  <a:pt x="192" y="0"/>
                </a:lnTo>
                <a:lnTo>
                  <a:pt x="197" y="0"/>
                </a:lnTo>
                <a:lnTo>
                  <a:pt x="203" y="0"/>
                </a:lnTo>
                <a:lnTo>
                  <a:pt x="208" y="0"/>
                </a:lnTo>
                <a:lnTo>
                  <a:pt x="214" y="0"/>
                </a:lnTo>
                <a:lnTo>
                  <a:pt x="220" y="0"/>
                </a:lnTo>
                <a:lnTo>
                  <a:pt x="225" y="0"/>
                </a:lnTo>
                <a:lnTo>
                  <a:pt x="231" y="0"/>
                </a:lnTo>
                <a:lnTo>
                  <a:pt x="237" y="0"/>
                </a:lnTo>
                <a:lnTo>
                  <a:pt x="242" y="0"/>
                </a:lnTo>
                <a:lnTo>
                  <a:pt x="248" y="0"/>
                </a:lnTo>
                <a:lnTo>
                  <a:pt x="254" y="0"/>
                </a:lnTo>
                <a:lnTo>
                  <a:pt x="259" y="0"/>
                </a:lnTo>
                <a:lnTo>
                  <a:pt x="265" y="0"/>
                </a:lnTo>
                <a:lnTo>
                  <a:pt x="270" y="0"/>
                </a:lnTo>
                <a:lnTo>
                  <a:pt x="276" y="0"/>
                </a:lnTo>
                <a:lnTo>
                  <a:pt x="282" y="0"/>
                </a:lnTo>
                <a:lnTo>
                  <a:pt x="287" y="0"/>
                </a:lnTo>
                <a:lnTo>
                  <a:pt x="293" y="0"/>
                </a:lnTo>
                <a:lnTo>
                  <a:pt x="299" y="0"/>
                </a:lnTo>
                <a:lnTo>
                  <a:pt x="304" y="0"/>
                </a:lnTo>
                <a:lnTo>
                  <a:pt x="310" y="0"/>
                </a:lnTo>
                <a:lnTo>
                  <a:pt x="316" y="0"/>
                </a:lnTo>
                <a:lnTo>
                  <a:pt x="321" y="0"/>
                </a:lnTo>
                <a:lnTo>
                  <a:pt x="327" y="5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5400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1434553" y="3603949"/>
            <a:ext cx="0" cy="10196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540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427383" y="2291662"/>
            <a:ext cx="208013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RMSE between the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approximate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72409" y="3770095"/>
            <a:ext cx="769442" cy="2770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iteration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2098299" y="3712875"/>
            <a:ext cx="461664" cy="24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1,000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V="1">
            <a:off x="2326912" y="3603949"/>
            <a:ext cx="0" cy="10196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5400"/>
          </a:p>
        </p:txBody>
      </p:sp>
      <p:grpSp>
        <p:nvGrpSpPr>
          <p:cNvPr id="22" name="Group 21"/>
          <p:cNvGrpSpPr/>
          <p:nvPr/>
        </p:nvGrpSpPr>
        <p:grpSpPr>
          <a:xfrm>
            <a:off x="4192343" y="2530653"/>
            <a:ext cx="6179231" cy="435652"/>
            <a:chOff x="4257677" y="3279776"/>
            <a:chExt cx="1146175" cy="149226"/>
          </a:xfrm>
        </p:grpSpPr>
        <p:sp>
          <p:nvSpPr>
            <p:cNvPr id="33" name="Freeform 71"/>
            <p:cNvSpPr>
              <a:spLocks/>
            </p:cNvSpPr>
            <p:nvPr/>
          </p:nvSpPr>
          <p:spPr bwMode="auto">
            <a:xfrm>
              <a:off x="4257677" y="3317876"/>
              <a:ext cx="223838" cy="111125"/>
            </a:xfrm>
            <a:custGeom>
              <a:avLst/>
              <a:gdLst>
                <a:gd name="T0" fmla="*/ 0 w 141"/>
                <a:gd name="T1" fmla="*/ 35 h 70"/>
                <a:gd name="T2" fmla="*/ 2 w 141"/>
                <a:gd name="T3" fmla="*/ 27 h 70"/>
                <a:gd name="T4" fmla="*/ 5 w 141"/>
                <a:gd name="T5" fmla="*/ 22 h 70"/>
                <a:gd name="T6" fmla="*/ 8 w 141"/>
                <a:gd name="T7" fmla="*/ 38 h 70"/>
                <a:gd name="T8" fmla="*/ 10 w 141"/>
                <a:gd name="T9" fmla="*/ 57 h 70"/>
                <a:gd name="T10" fmla="*/ 13 w 141"/>
                <a:gd name="T11" fmla="*/ 65 h 70"/>
                <a:gd name="T12" fmla="*/ 16 w 141"/>
                <a:gd name="T13" fmla="*/ 54 h 70"/>
                <a:gd name="T14" fmla="*/ 18 w 141"/>
                <a:gd name="T15" fmla="*/ 54 h 70"/>
                <a:gd name="T16" fmla="*/ 21 w 141"/>
                <a:gd name="T17" fmla="*/ 48 h 70"/>
                <a:gd name="T18" fmla="*/ 21 w 141"/>
                <a:gd name="T19" fmla="*/ 40 h 70"/>
                <a:gd name="T20" fmla="*/ 24 w 141"/>
                <a:gd name="T21" fmla="*/ 27 h 70"/>
                <a:gd name="T22" fmla="*/ 29 w 141"/>
                <a:gd name="T23" fmla="*/ 46 h 70"/>
                <a:gd name="T24" fmla="*/ 29 w 141"/>
                <a:gd name="T25" fmla="*/ 48 h 70"/>
                <a:gd name="T26" fmla="*/ 32 w 141"/>
                <a:gd name="T27" fmla="*/ 57 h 70"/>
                <a:gd name="T28" fmla="*/ 32 w 141"/>
                <a:gd name="T29" fmla="*/ 54 h 70"/>
                <a:gd name="T30" fmla="*/ 34 w 141"/>
                <a:gd name="T31" fmla="*/ 46 h 70"/>
                <a:gd name="T32" fmla="*/ 37 w 141"/>
                <a:gd name="T33" fmla="*/ 35 h 70"/>
                <a:gd name="T34" fmla="*/ 40 w 141"/>
                <a:gd name="T35" fmla="*/ 22 h 70"/>
                <a:gd name="T36" fmla="*/ 42 w 141"/>
                <a:gd name="T37" fmla="*/ 35 h 70"/>
                <a:gd name="T38" fmla="*/ 45 w 141"/>
                <a:gd name="T39" fmla="*/ 43 h 70"/>
                <a:gd name="T40" fmla="*/ 48 w 141"/>
                <a:gd name="T41" fmla="*/ 43 h 70"/>
                <a:gd name="T42" fmla="*/ 50 w 141"/>
                <a:gd name="T43" fmla="*/ 48 h 70"/>
                <a:gd name="T44" fmla="*/ 53 w 141"/>
                <a:gd name="T45" fmla="*/ 51 h 70"/>
                <a:gd name="T46" fmla="*/ 56 w 141"/>
                <a:gd name="T47" fmla="*/ 46 h 70"/>
                <a:gd name="T48" fmla="*/ 58 w 141"/>
                <a:gd name="T49" fmla="*/ 32 h 70"/>
                <a:gd name="T50" fmla="*/ 61 w 141"/>
                <a:gd name="T51" fmla="*/ 24 h 70"/>
                <a:gd name="T52" fmla="*/ 64 w 141"/>
                <a:gd name="T53" fmla="*/ 32 h 70"/>
                <a:gd name="T54" fmla="*/ 64 w 141"/>
                <a:gd name="T55" fmla="*/ 40 h 70"/>
                <a:gd name="T56" fmla="*/ 66 w 141"/>
                <a:gd name="T57" fmla="*/ 30 h 70"/>
                <a:gd name="T58" fmla="*/ 69 w 141"/>
                <a:gd name="T59" fmla="*/ 8 h 70"/>
                <a:gd name="T60" fmla="*/ 72 w 141"/>
                <a:gd name="T61" fmla="*/ 16 h 70"/>
                <a:gd name="T62" fmla="*/ 72 w 141"/>
                <a:gd name="T63" fmla="*/ 3 h 70"/>
                <a:gd name="T64" fmla="*/ 74 w 141"/>
                <a:gd name="T65" fmla="*/ 16 h 70"/>
                <a:gd name="T66" fmla="*/ 77 w 141"/>
                <a:gd name="T67" fmla="*/ 22 h 70"/>
                <a:gd name="T68" fmla="*/ 80 w 141"/>
                <a:gd name="T69" fmla="*/ 35 h 70"/>
                <a:gd name="T70" fmla="*/ 82 w 141"/>
                <a:gd name="T71" fmla="*/ 27 h 70"/>
                <a:gd name="T72" fmla="*/ 82 w 141"/>
                <a:gd name="T73" fmla="*/ 30 h 70"/>
                <a:gd name="T74" fmla="*/ 85 w 141"/>
                <a:gd name="T75" fmla="*/ 38 h 70"/>
                <a:gd name="T76" fmla="*/ 88 w 141"/>
                <a:gd name="T77" fmla="*/ 30 h 70"/>
                <a:gd name="T78" fmla="*/ 88 w 141"/>
                <a:gd name="T79" fmla="*/ 35 h 70"/>
                <a:gd name="T80" fmla="*/ 90 w 141"/>
                <a:gd name="T81" fmla="*/ 30 h 70"/>
                <a:gd name="T82" fmla="*/ 93 w 141"/>
                <a:gd name="T83" fmla="*/ 30 h 70"/>
                <a:gd name="T84" fmla="*/ 93 w 141"/>
                <a:gd name="T85" fmla="*/ 27 h 70"/>
                <a:gd name="T86" fmla="*/ 96 w 141"/>
                <a:gd name="T87" fmla="*/ 16 h 70"/>
                <a:gd name="T88" fmla="*/ 98 w 141"/>
                <a:gd name="T89" fmla="*/ 0 h 70"/>
                <a:gd name="T90" fmla="*/ 101 w 141"/>
                <a:gd name="T91" fmla="*/ 22 h 70"/>
                <a:gd name="T92" fmla="*/ 104 w 141"/>
                <a:gd name="T93" fmla="*/ 22 h 70"/>
                <a:gd name="T94" fmla="*/ 104 w 141"/>
                <a:gd name="T95" fmla="*/ 24 h 70"/>
                <a:gd name="T96" fmla="*/ 106 w 141"/>
                <a:gd name="T97" fmla="*/ 30 h 70"/>
                <a:gd name="T98" fmla="*/ 109 w 141"/>
                <a:gd name="T99" fmla="*/ 24 h 70"/>
                <a:gd name="T100" fmla="*/ 109 w 141"/>
                <a:gd name="T101" fmla="*/ 24 h 70"/>
                <a:gd name="T102" fmla="*/ 112 w 141"/>
                <a:gd name="T103" fmla="*/ 48 h 70"/>
                <a:gd name="T104" fmla="*/ 114 w 141"/>
                <a:gd name="T105" fmla="*/ 62 h 70"/>
                <a:gd name="T106" fmla="*/ 120 w 141"/>
                <a:gd name="T107" fmla="*/ 70 h 70"/>
                <a:gd name="T108" fmla="*/ 122 w 141"/>
                <a:gd name="T109" fmla="*/ 70 h 70"/>
                <a:gd name="T110" fmla="*/ 125 w 141"/>
                <a:gd name="T111" fmla="*/ 62 h 70"/>
                <a:gd name="T112" fmla="*/ 128 w 141"/>
                <a:gd name="T113" fmla="*/ 54 h 70"/>
                <a:gd name="T114" fmla="*/ 128 w 141"/>
                <a:gd name="T115" fmla="*/ 54 h 70"/>
                <a:gd name="T116" fmla="*/ 130 w 141"/>
                <a:gd name="T117" fmla="*/ 46 h 70"/>
                <a:gd name="T118" fmla="*/ 133 w 141"/>
                <a:gd name="T119" fmla="*/ 51 h 70"/>
                <a:gd name="T120" fmla="*/ 133 w 141"/>
                <a:gd name="T121" fmla="*/ 59 h 70"/>
                <a:gd name="T122" fmla="*/ 136 w 141"/>
                <a:gd name="T123" fmla="*/ 40 h 70"/>
                <a:gd name="T124" fmla="*/ 138 w 141"/>
                <a:gd name="T125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1" h="70">
                  <a:moveTo>
                    <a:pt x="0" y="22"/>
                  </a:moveTo>
                  <a:lnTo>
                    <a:pt x="0" y="35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5" y="24"/>
                  </a:lnTo>
                  <a:lnTo>
                    <a:pt x="5" y="22"/>
                  </a:lnTo>
                  <a:lnTo>
                    <a:pt x="5" y="35"/>
                  </a:lnTo>
                  <a:lnTo>
                    <a:pt x="8" y="38"/>
                  </a:lnTo>
                  <a:lnTo>
                    <a:pt x="8" y="54"/>
                  </a:lnTo>
                  <a:lnTo>
                    <a:pt x="10" y="57"/>
                  </a:lnTo>
                  <a:lnTo>
                    <a:pt x="10" y="62"/>
                  </a:lnTo>
                  <a:lnTo>
                    <a:pt x="13" y="65"/>
                  </a:lnTo>
                  <a:lnTo>
                    <a:pt x="16" y="62"/>
                  </a:lnTo>
                  <a:lnTo>
                    <a:pt x="16" y="54"/>
                  </a:lnTo>
                  <a:lnTo>
                    <a:pt x="16" y="57"/>
                  </a:lnTo>
                  <a:lnTo>
                    <a:pt x="18" y="54"/>
                  </a:lnTo>
                  <a:lnTo>
                    <a:pt x="18" y="51"/>
                  </a:lnTo>
                  <a:lnTo>
                    <a:pt x="21" y="48"/>
                  </a:lnTo>
                  <a:lnTo>
                    <a:pt x="21" y="38"/>
                  </a:lnTo>
                  <a:lnTo>
                    <a:pt x="21" y="40"/>
                  </a:lnTo>
                  <a:lnTo>
                    <a:pt x="24" y="38"/>
                  </a:lnTo>
                  <a:lnTo>
                    <a:pt x="24" y="27"/>
                  </a:lnTo>
                  <a:lnTo>
                    <a:pt x="24" y="40"/>
                  </a:lnTo>
                  <a:lnTo>
                    <a:pt x="29" y="46"/>
                  </a:lnTo>
                  <a:lnTo>
                    <a:pt x="29" y="51"/>
                  </a:lnTo>
                  <a:lnTo>
                    <a:pt x="29" y="48"/>
                  </a:lnTo>
                  <a:lnTo>
                    <a:pt x="32" y="46"/>
                  </a:lnTo>
                  <a:lnTo>
                    <a:pt x="32" y="57"/>
                  </a:lnTo>
                  <a:lnTo>
                    <a:pt x="32" y="46"/>
                  </a:lnTo>
                  <a:lnTo>
                    <a:pt x="32" y="54"/>
                  </a:lnTo>
                  <a:lnTo>
                    <a:pt x="34" y="51"/>
                  </a:lnTo>
                  <a:lnTo>
                    <a:pt x="34" y="46"/>
                  </a:lnTo>
                  <a:lnTo>
                    <a:pt x="37" y="43"/>
                  </a:lnTo>
                  <a:lnTo>
                    <a:pt x="37" y="35"/>
                  </a:lnTo>
                  <a:lnTo>
                    <a:pt x="40" y="32"/>
                  </a:lnTo>
                  <a:lnTo>
                    <a:pt x="40" y="22"/>
                  </a:lnTo>
                  <a:lnTo>
                    <a:pt x="42" y="19"/>
                  </a:lnTo>
                  <a:lnTo>
                    <a:pt x="42" y="35"/>
                  </a:lnTo>
                  <a:lnTo>
                    <a:pt x="45" y="38"/>
                  </a:lnTo>
                  <a:lnTo>
                    <a:pt x="45" y="43"/>
                  </a:lnTo>
                  <a:lnTo>
                    <a:pt x="48" y="46"/>
                  </a:lnTo>
                  <a:lnTo>
                    <a:pt x="48" y="43"/>
                  </a:lnTo>
                  <a:lnTo>
                    <a:pt x="48" y="51"/>
                  </a:lnTo>
                  <a:lnTo>
                    <a:pt x="50" y="48"/>
                  </a:lnTo>
                  <a:lnTo>
                    <a:pt x="53" y="46"/>
                  </a:lnTo>
                  <a:lnTo>
                    <a:pt x="53" y="51"/>
                  </a:lnTo>
                  <a:lnTo>
                    <a:pt x="56" y="54"/>
                  </a:lnTo>
                  <a:lnTo>
                    <a:pt x="56" y="46"/>
                  </a:lnTo>
                  <a:lnTo>
                    <a:pt x="58" y="48"/>
                  </a:lnTo>
                  <a:lnTo>
                    <a:pt x="58" y="32"/>
                  </a:lnTo>
                  <a:lnTo>
                    <a:pt x="61" y="30"/>
                  </a:lnTo>
                  <a:lnTo>
                    <a:pt x="61" y="24"/>
                  </a:lnTo>
                  <a:lnTo>
                    <a:pt x="61" y="35"/>
                  </a:lnTo>
                  <a:lnTo>
                    <a:pt x="64" y="32"/>
                  </a:lnTo>
                  <a:lnTo>
                    <a:pt x="64" y="16"/>
                  </a:lnTo>
                  <a:lnTo>
                    <a:pt x="64" y="40"/>
                  </a:lnTo>
                  <a:lnTo>
                    <a:pt x="66" y="38"/>
                  </a:lnTo>
                  <a:lnTo>
                    <a:pt x="66" y="30"/>
                  </a:lnTo>
                  <a:lnTo>
                    <a:pt x="69" y="27"/>
                  </a:lnTo>
                  <a:lnTo>
                    <a:pt x="69" y="8"/>
                  </a:lnTo>
                  <a:lnTo>
                    <a:pt x="72" y="5"/>
                  </a:lnTo>
                  <a:lnTo>
                    <a:pt x="72" y="16"/>
                  </a:lnTo>
                  <a:lnTo>
                    <a:pt x="72" y="0"/>
                  </a:lnTo>
                  <a:lnTo>
                    <a:pt x="72" y="3"/>
                  </a:lnTo>
                  <a:lnTo>
                    <a:pt x="74" y="0"/>
                  </a:lnTo>
                  <a:lnTo>
                    <a:pt x="74" y="16"/>
                  </a:lnTo>
                  <a:lnTo>
                    <a:pt x="77" y="19"/>
                  </a:lnTo>
                  <a:lnTo>
                    <a:pt x="77" y="22"/>
                  </a:lnTo>
                  <a:lnTo>
                    <a:pt x="80" y="24"/>
                  </a:lnTo>
                  <a:lnTo>
                    <a:pt x="80" y="35"/>
                  </a:lnTo>
                  <a:lnTo>
                    <a:pt x="80" y="30"/>
                  </a:lnTo>
                  <a:lnTo>
                    <a:pt x="82" y="27"/>
                  </a:lnTo>
                  <a:lnTo>
                    <a:pt x="82" y="24"/>
                  </a:lnTo>
                  <a:lnTo>
                    <a:pt x="82" y="30"/>
                  </a:lnTo>
                  <a:lnTo>
                    <a:pt x="85" y="32"/>
                  </a:lnTo>
                  <a:lnTo>
                    <a:pt x="85" y="38"/>
                  </a:lnTo>
                  <a:lnTo>
                    <a:pt x="85" y="32"/>
                  </a:lnTo>
                  <a:lnTo>
                    <a:pt x="88" y="30"/>
                  </a:lnTo>
                  <a:lnTo>
                    <a:pt x="88" y="46"/>
                  </a:lnTo>
                  <a:lnTo>
                    <a:pt x="88" y="35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90" y="32"/>
                  </a:lnTo>
                  <a:lnTo>
                    <a:pt x="93" y="30"/>
                  </a:lnTo>
                  <a:lnTo>
                    <a:pt x="93" y="32"/>
                  </a:lnTo>
                  <a:lnTo>
                    <a:pt x="93" y="27"/>
                  </a:lnTo>
                  <a:lnTo>
                    <a:pt x="96" y="30"/>
                  </a:lnTo>
                  <a:lnTo>
                    <a:pt x="96" y="16"/>
                  </a:lnTo>
                  <a:lnTo>
                    <a:pt x="98" y="14"/>
                  </a:lnTo>
                  <a:lnTo>
                    <a:pt x="98" y="0"/>
                  </a:lnTo>
                  <a:lnTo>
                    <a:pt x="101" y="3"/>
                  </a:lnTo>
                  <a:lnTo>
                    <a:pt x="101" y="22"/>
                  </a:lnTo>
                  <a:lnTo>
                    <a:pt x="101" y="19"/>
                  </a:lnTo>
                  <a:lnTo>
                    <a:pt x="104" y="22"/>
                  </a:lnTo>
                  <a:lnTo>
                    <a:pt x="104" y="19"/>
                  </a:lnTo>
                  <a:lnTo>
                    <a:pt x="104" y="24"/>
                  </a:lnTo>
                  <a:lnTo>
                    <a:pt x="106" y="27"/>
                  </a:lnTo>
                  <a:lnTo>
                    <a:pt x="106" y="30"/>
                  </a:lnTo>
                  <a:lnTo>
                    <a:pt x="106" y="27"/>
                  </a:lnTo>
                  <a:lnTo>
                    <a:pt x="109" y="24"/>
                  </a:lnTo>
                  <a:lnTo>
                    <a:pt x="109" y="19"/>
                  </a:lnTo>
                  <a:lnTo>
                    <a:pt x="109" y="24"/>
                  </a:lnTo>
                  <a:lnTo>
                    <a:pt x="112" y="27"/>
                  </a:lnTo>
                  <a:lnTo>
                    <a:pt x="112" y="48"/>
                  </a:lnTo>
                  <a:lnTo>
                    <a:pt x="114" y="51"/>
                  </a:lnTo>
                  <a:lnTo>
                    <a:pt x="114" y="62"/>
                  </a:lnTo>
                  <a:lnTo>
                    <a:pt x="120" y="67"/>
                  </a:lnTo>
                  <a:lnTo>
                    <a:pt x="120" y="70"/>
                  </a:lnTo>
                  <a:lnTo>
                    <a:pt x="122" y="67"/>
                  </a:lnTo>
                  <a:lnTo>
                    <a:pt x="122" y="70"/>
                  </a:lnTo>
                  <a:lnTo>
                    <a:pt x="122" y="65"/>
                  </a:lnTo>
                  <a:lnTo>
                    <a:pt x="125" y="62"/>
                  </a:lnTo>
                  <a:lnTo>
                    <a:pt x="125" y="51"/>
                  </a:lnTo>
                  <a:lnTo>
                    <a:pt x="128" y="54"/>
                  </a:lnTo>
                  <a:lnTo>
                    <a:pt x="128" y="43"/>
                  </a:lnTo>
                  <a:lnTo>
                    <a:pt x="128" y="54"/>
                  </a:lnTo>
                  <a:lnTo>
                    <a:pt x="130" y="57"/>
                  </a:lnTo>
                  <a:lnTo>
                    <a:pt x="130" y="46"/>
                  </a:lnTo>
                  <a:lnTo>
                    <a:pt x="130" y="48"/>
                  </a:lnTo>
                  <a:lnTo>
                    <a:pt x="133" y="51"/>
                  </a:lnTo>
                  <a:lnTo>
                    <a:pt x="133" y="62"/>
                  </a:lnTo>
                  <a:lnTo>
                    <a:pt x="133" y="59"/>
                  </a:lnTo>
                  <a:lnTo>
                    <a:pt x="136" y="57"/>
                  </a:lnTo>
                  <a:lnTo>
                    <a:pt x="136" y="40"/>
                  </a:lnTo>
                  <a:lnTo>
                    <a:pt x="138" y="38"/>
                  </a:lnTo>
                  <a:lnTo>
                    <a:pt x="138" y="8"/>
                  </a:lnTo>
                  <a:lnTo>
                    <a:pt x="141" y="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34" name="Freeform 72"/>
            <p:cNvSpPr>
              <a:spLocks/>
            </p:cNvSpPr>
            <p:nvPr/>
          </p:nvSpPr>
          <p:spPr bwMode="auto">
            <a:xfrm>
              <a:off x="4481515" y="3292476"/>
              <a:ext cx="211138" cy="128588"/>
            </a:xfrm>
            <a:custGeom>
              <a:avLst/>
              <a:gdLst>
                <a:gd name="T0" fmla="*/ 0 w 133"/>
                <a:gd name="T1" fmla="*/ 16 h 81"/>
                <a:gd name="T2" fmla="*/ 3 w 133"/>
                <a:gd name="T3" fmla="*/ 35 h 81"/>
                <a:gd name="T4" fmla="*/ 3 w 133"/>
                <a:gd name="T5" fmla="*/ 35 h 81"/>
                <a:gd name="T6" fmla="*/ 5 w 133"/>
                <a:gd name="T7" fmla="*/ 48 h 81"/>
                <a:gd name="T8" fmla="*/ 5 w 133"/>
                <a:gd name="T9" fmla="*/ 43 h 81"/>
                <a:gd name="T10" fmla="*/ 8 w 133"/>
                <a:gd name="T11" fmla="*/ 5 h 81"/>
                <a:gd name="T12" fmla="*/ 11 w 133"/>
                <a:gd name="T13" fmla="*/ 16 h 81"/>
                <a:gd name="T14" fmla="*/ 11 w 133"/>
                <a:gd name="T15" fmla="*/ 32 h 81"/>
                <a:gd name="T16" fmla="*/ 13 w 133"/>
                <a:gd name="T17" fmla="*/ 43 h 81"/>
                <a:gd name="T18" fmla="*/ 16 w 133"/>
                <a:gd name="T19" fmla="*/ 38 h 81"/>
                <a:gd name="T20" fmla="*/ 19 w 133"/>
                <a:gd name="T21" fmla="*/ 54 h 81"/>
                <a:gd name="T22" fmla="*/ 21 w 133"/>
                <a:gd name="T23" fmla="*/ 73 h 81"/>
                <a:gd name="T24" fmla="*/ 24 w 133"/>
                <a:gd name="T25" fmla="*/ 75 h 81"/>
                <a:gd name="T26" fmla="*/ 27 w 133"/>
                <a:gd name="T27" fmla="*/ 70 h 81"/>
                <a:gd name="T28" fmla="*/ 29 w 133"/>
                <a:gd name="T29" fmla="*/ 54 h 81"/>
                <a:gd name="T30" fmla="*/ 32 w 133"/>
                <a:gd name="T31" fmla="*/ 70 h 81"/>
                <a:gd name="T32" fmla="*/ 35 w 133"/>
                <a:gd name="T33" fmla="*/ 81 h 81"/>
                <a:gd name="T34" fmla="*/ 35 w 133"/>
                <a:gd name="T35" fmla="*/ 81 h 81"/>
                <a:gd name="T36" fmla="*/ 37 w 133"/>
                <a:gd name="T37" fmla="*/ 73 h 81"/>
                <a:gd name="T38" fmla="*/ 40 w 133"/>
                <a:gd name="T39" fmla="*/ 73 h 81"/>
                <a:gd name="T40" fmla="*/ 40 w 133"/>
                <a:gd name="T41" fmla="*/ 62 h 81"/>
                <a:gd name="T42" fmla="*/ 43 w 133"/>
                <a:gd name="T43" fmla="*/ 56 h 81"/>
                <a:gd name="T44" fmla="*/ 45 w 133"/>
                <a:gd name="T45" fmla="*/ 73 h 81"/>
                <a:gd name="T46" fmla="*/ 45 w 133"/>
                <a:gd name="T47" fmla="*/ 70 h 81"/>
                <a:gd name="T48" fmla="*/ 48 w 133"/>
                <a:gd name="T49" fmla="*/ 70 h 81"/>
                <a:gd name="T50" fmla="*/ 48 w 133"/>
                <a:gd name="T51" fmla="*/ 70 h 81"/>
                <a:gd name="T52" fmla="*/ 51 w 133"/>
                <a:gd name="T53" fmla="*/ 56 h 81"/>
                <a:gd name="T54" fmla="*/ 53 w 133"/>
                <a:gd name="T55" fmla="*/ 11 h 81"/>
                <a:gd name="T56" fmla="*/ 56 w 133"/>
                <a:gd name="T57" fmla="*/ 0 h 81"/>
                <a:gd name="T58" fmla="*/ 59 w 133"/>
                <a:gd name="T59" fmla="*/ 30 h 81"/>
                <a:gd name="T60" fmla="*/ 61 w 133"/>
                <a:gd name="T61" fmla="*/ 51 h 81"/>
                <a:gd name="T62" fmla="*/ 61 w 133"/>
                <a:gd name="T63" fmla="*/ 62 h 81"/>
                <a:gd name="T64" fmla="*/ 64 w 133"/>
                <a:gd name="T65" fmla="*/ 73 h 81"/>
                <a:gd name="T66" fmla="*/ 67 w 133"/>
                <a:gd name="T67" fmla="*/ 81 h 81"/>
                <a:gd name="T68" fmla="*/ 72 w 133"/>
                <a:gd name="T69" fmla="*/ 75 h 81"/>
                <a:gd name="T70" fmla="*/ 75 w 133"/>
                <a:gd name="T71" fmla="*/ 67 h 81"/>
                <a:gd name="T72" fmla="*/ 75 w 133"/>
                <a:gd name="T73" fmla="*/ 67 h 81"/>
                <a:gd name="T74" fmla="*/ 77 w 133"/>
                <a:gd name="T75" fmla="*/ 27 h 81"/>
                <a:gd name="T76" fmla="*/ 80 w 133"/>
                <a:gd name="T77" fmla="*/ 5 h 81"/>
                <a:gd name="T78" fmla="*/ 83 w 133"/>
                <a:gd name="T79" fmla="*/ 11 h 81"/>
                <a:gd name="T80" fmla="*/ 85 w 133"/>
                <a:gd name="T81" fmla="*/ 11 h 81"/>
                <a:gd name="T82" fmla="*/ 85 w 133"/>
                <a:gd name="T83" fmla="*/ 11 h 81"/>
                <a:gd name="T84" fmla="*/ 88 w 133"/>
                <a:gd name="T85" fmla="*/ 54 h 81"/>
                <a:gd name="T86" fmla="*/ 91 w 133"/>
                <a:gd name="T87" fmla="*/ 73 h 81"/>
                <a:gd name="T88" fmla="*/ 93 w 133"/>
                <a:gd name="T89" fmla="*/ 73 h 81"/>
                <a:gd name="T90" fmla="*/ 98 w 133"/>
                <a:gd name="T91" fmla="*/ 56 h 81"/>
                <a:gd name="T92" fmla="*/ 98 w 133"/>
                <a:gd name="T93" fmla="*/ 51 h 81"/>
                <a:gd name="T94" fmla="*/ 101 w 133"/>
                <a:gd name="T95" fmla="*/ 73 h 81"/>
                <a:gd name="T96" fmla="*/ 104 w 133"/>
                <a:gd name="T97" fmla="*/ 51 h 81"/>
                <a:gd name="T98" fmla="*/ 106 w 133"/>
                <a:gd name="T99" fmla="*/ 62 h 81"/>
                <a:gd name="T100" fmla="*/ 109 w 133"/>
                <a:gd name="T101" fmla="*/ 38 h 81"/>
                <a:gd name="T102" fmla="*/ 112 w 133"/>
                <a:gd name="T103" fmla="*/ 46 h 81"/>
                <a:gd name="T104" fmla="*/ 112 w 133"/>
                <a:gd name="T105" fmla="*/ 43 h 81"/>
                <a:gd name="T106" fmla="*/ 114 w 133"/>
                <a:gd name="T107" fmla="*/ 48 h 81"/>
                <a:gd name="T108" fmla="*/ 117 w 133"/>
                <a:gd name="T109" fmla="*/ 43 h 81"/>
                <a:gd name="T110" fmla="*/ 120 w 133"/>
                <a:gd name="T111" fmla="*/ 54 h 81"/>
                <a:gd name="T112" fmla="*/ 120 w 133"/>
                <a:gd name="T113" fmla="*/ 48 h 81"/>
                <a:gd name="T114" fmla="*/ 122 w 133"/>
                <a:gd name="T115" fmla="*/ 54 h 81"/>
                <a:gd name="T116" fmla="*/ 122 w 133"/>
                <a:gd name="T117" fmla="*/ 67 h 81"/>
                <a:gd name="T118" fmla="*/ 125 w 133"/>
                <a:gd name="T119" fmla="*/ 73 h 81"/>
                <a:gd name="T120" fmla="*/ 128 w 133"/>
                <a:gd name="T121" fmla="*/ 67 h 81"/>
                <a:gd name="T122" fmla="*/ 130 w 133"/>
                <a:gd name="T123" fmla="*/ 40 h 81"/>
                <a:gd name="T124" fmla="*/ 133 w 133"/>
                <a:gd name="T125" fmla="*/ 1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3" h="81">
                  <a:moveTo>
                    <a:pt x="0" y="21"/>
                  </a:moveTo>
                  <a:lnTo>
                    <a:pt x="0" y="16"/>
                  </a:lnTo>
                  <a:lnTo>
                    <a:pt x="0" y="38"/>
                  </a:lnTo>
                  <a:lnTo>
                    <a:pt x="3" y="35"/>
                  </a:lnTo>
                  <a:lnTo>
                    <a:pt x="3" y="24"/>
                  </a:lnTo>
                  <a:lnTo>
                    <a:pt x="3" y="35"/>
                  </a:lnTo>
                  <a:lnTo>
                    <a:pt x="5" y="38"/>
                  </a:lnTo>
                  <a:lnTo>
                    <a:pt x="5" y="48"/>
                  </a:lnTo>
                  <a:lnTo>
                    <a:pt x="5" y="35"/>
                  </a:lnTo>
                  <a:lnTo>
                    <a:pt x="5" y="43"/>
                  </a:lnTo>
                  <a:lnTo>
                    <a:pt x="8" y="40"/>
                  </a:lnTo>
                  <a:lnTo>
                    <a:pt x="8" y="5"/>
                  </a:lnTo>
                  <a:lnTo>
                    <a:pt x="8" y="13"/>
                  </a:lnTo>
                  <a:lnTo>
                    <a:pt x="11" y="16"/>
                  </a:lnTo>
                  <a:lnTo>
                    <a:pt x="11" y="38"/>
                  </a:lnTo>
                  <a:lnTo>
                    <a:pt x="11" y="32"/>
                  </a:lnTo>
                  <a:lnTo>
                    <a:pt x="13" y="30"/>
                  </a:lnTo>
                  <a:lnTo>
                    <a:pt x="13" y="43"/>
                  </a:lnTo>
                  <a:lnTo>
                    <a:pt x="13" y="35"/>
                  </a:lnTo>
                  <a:lnTo>
                    <a:pt x="16" y="38"/>
                  </a:lnTo>
                  <a:lnTo>
                    <a:pt x="16" y="51"/>
                  </a:lnTo>
                  <a:lnTo>
                    <a:pt x="19" y="54"/>
                  </a:lnTo>
                  <a:lnTo>
                    <a:pt x="19" y="70"/>
                  </a:lnTo>
                  <a:lnTo>
                    <a:pt x="21" y="73"/>
                  </a:lnTo>
                  <a:lnTo>
                    <a:pt x="21" y="78"/>
                  </a:lnTo>
                  <a:lnTo>
                    <a:pt x="24" y="75"/>
                  </a:lnTo>
                  <a:lnTo>
                    <a:pt x="24" y="73"/>
                  </a:lnTo>
                  <a:lnTo>
                    <a:pt x="27" y="70"/>
                  </a:lnTo>
                  <a:lnTo>
                    <a:pt x="27" y="56"/>
                  </a:lnTo>
                  <a:lnTo>
                    <a:pt x="29" y="54"/>
                  </a:lnTo>
                  <a:lnTo>
                    <a:pt x="29" y="67"/>
                  </a:lnTo>
                  <a:lnTo>
                    <a:pt x="32" y="70"/>
                  </a:lnTo>
                  <a:lnTo>
                    <a:pt x="32" y="78"/>
                  </a:lnTo>
                  <a:lnTo>
                    <a:pt x="35" y="81"/>
                  </a:lnTo>
                  <a:lnTo>
                    <a:pt x="35" y="78"/>
                  </a:lnTo>
                  <a:lnTo>
                    <a:pt x="35" y="81"/>
                  </a:lnTo>
                  <a:lnTo>
                    <a:pt x="37" y="78"/>
                  </a:lnTo>
                  <a:lnTo>
                    <a:pt x="37" y="73"/>
                  </a:lnTo>
                  <a:lnTo>
                    <a:pt x="37" y="75"/>
                  </a:lnTo>
                  <a:lnTo>
                    <a:pt x="40" y="73"/>
                  </a:lnTo>
                  <a:lnTo>
                    <a:pt x="40" y="59"/>
                  </a:lnTo>
                  <a:lnTo>
                    <a:pt x="40" y="62"/>
                  </a:lnTo>
                  <a:lnTo>
                    <a:pt x="43" y="59"/>
                  </a:lnTo>
                  <a:lnTo>
                    <a:pt x="43" y="56"/>
                  </a:lnTo>
                  <a:lnTo>
                    <a:pt x="43" y="70"/>
                  </a:lnTo>
                  <a:lnTo>
                    <a:pt x="45" y="73"/>
                  </a:lnTo>
                  <a:lnTo>
                    <a:pt x="45" y="75"/>
                  </a:lnTo>
                  <a:lnTo>
                    <a:pt x="45" y="70"/>
                  </a:lnTo>
                  <a:lnTo>
                    <a:pt x="45" y="73"/>
                  </a:lnTo>
                  <a:lnTo>
                    <a:pt x="48" y="70"/>
                  </a:lnTo>
                  <a:lnTo>
                    <a:pt x="48" y="73"/>
                  </a:lnTo>
                  <a:lnTo>
                    <a:pt x="48" y="70"/>
                  </a:lnTo>
                  <a:lnTo>
                    <a:pt x="51" y="67"/>
                  </a:lnTo>
                  <a:lnTo>
                    <a:pt x="51" y="56"/>
                  </a:lnTo>
                  <a:lnTo>
                    <a:pt x="53" y="54"/>
                  </a:lnTo>
                  <a:lnTo>
                    <a:pt x="53" y="11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56" y="27"/>
                  </a:lnTo>
                  <a:lnTo>
                    <a:pt x="59" y="30"/>
                  </a:lnTo>
                  <a:lnTo>
                    <a:pt x="59" y="48"/>
                  </a:lnTo>
                  <a:lnTo>
                    <a:pt x="61" y="51"/>
                  </a:lnTo>
                  <a:lnTo>
                    <a:pt x="61" y="64"/>
                  </a:lnTo>
                  <a:lnTo>
                    <a:pt x="61" y="62"/>
                  </a:lnTo>
                  <a:lnTo>
                    <a:pt x="64" y="64"/>
                  </a:lnTo>
                  <a:lnTo>
                    <a:pt x="64" y="73"/>
                  </a:lnTo>
                  <a:lnTo>
                    <a:pt x="67" y="75"/>
                  </a:lnTo>
                  <a:lnTo>
                    <a:pt x="67" y="81"/>
                  </a:lnTo>
                  <a:lnTo>
                    <a:pt x="69" y="78"/>
                  </a:lnTo>
                  <a:lnTo>
                    <a:pt x="72" y="75"/>
                  </a:lnTo>
                  <a:lnTo>
                    <a:pt x="72" y="70"/>
                  </a:lnTo>
                  <a:lnTo>
                    <a:pt x="75" y="67"/>
                  </a:lnTo>
                  <a:lnTo>
                    <a:pt x="75" y="70"/>
                  </a:lnTo>
                  <a:lnTo>
                    <a:pt x="75" y="67"/>
                  </a:lnTo>
                  <a:lnTo>
                    <a:pt x="77" y="64"/>
                  </a:lnTo>
                  <a:lnTo>
                    <a:pt x="77" y="27"/>
                  </a:lnTo>
                  <a:lnTo>
                    <a:pt x="80" y="24"/>
                  </a:lnTo>
                  <a:lnTo>
                    <a:pt x="80" y="5"/>
                  </a:lnTo>
                  <a:lnTo>
                    <a:pt x="83" y="3"/>
                  </a:lnTo>
                  <a:lnTo>
                    <a:pt x="83" y="11"/>
                  </a:lnTo>
                  <a:lnTo>
                    <a:pt x="83" y="8"/>
                  </a:lnTo>
                  <a:lnTo>
                    <a:pt x="85" y="11"/>
                  </a:lnTo>
                  <a:lnTo>
                    <a:pt x="85" y="8"/>
                  </a:lnTo>
                  <a:lnTo>
                    <a:pt x="85" y="11"/>
                  </a:lnTo>
                  <a:lnTo>
                    <a:pt x="88" y="13"/>
                  </a:lnTo>
                  <a:lnTo>
                    <a:pt x="88" y="54"/>
                  </a:lnTo>
                  <a:lnTo>
                    <a:pt x="91" y="56"/>
                  </a:lnTo>
                  <a:lnTo>
                    <a:pt x="91" y="73"/>
                  </a:lnTo>
                  <a:lnTo>
                    <a:pt x="93" y="70"/>
                  </a:lnTo>
                  <a:lnTo>
                    <a:pt x="93" y="73"/>
                  </a:lnTo>
                  <a:lnTo>
                    <a:pt x="93" y="62"/>
                  </a:lnTo>
                  <a:lnTo>
                    <a:pt x="98" y="56"/>
                  </a:lnTo>
                  <a:lnTo>
                    <a:pt x="98" y="48"/>
                  </a:lnTo>
                  <a:lnTo>
                    <a:pt x="98" y="51"/>
                  </a:lnTo>
                  <a:lnTo>
                    <a:pt x="101" y="54"/>
                  </a:lnTo>
                  <a:lnTo>
                    <a:pt x="101" y="73"/>
                  </a:lnTo>
                  <a:lnTo>
                    <a:pt x="104" y="70"/>
                  </a:lnTo>
                  <a:lnTo>
                    <a:pt x="104" y="51"/>
                  </a:lnTo>
                  <a:lnTo>
                    <a:pt x="106" y="54"/>
                  </a:lnTo>
                  <a:lnTo>
                    <a:pt x="106" y="62"/>
                  </a:lnTo>
                  <a:lnTo>
                    <a:pt x="109" y="59"/>
                  </a:lnTo>
                  <a:lnTo>
                    <a:pt x="109" y="38"/>
                  </a:lnTo>
                  <a:lnTo>
                    <a:pt x="112" y="35"/>
                  </a:lnTo>
                  <a:lnTo>
                    <a:pt x="112" y="46"/>
                  </a:lnTo>
                  <a:lnTo>
                    <a:pt x="112" y="30"/>
                  </a:lnTo>
                  <a:lnTo>
                    <a:pt x="112" y="43"/>
                  </a:lnTo>
                  <a:lnTo>
                    <a:pt x="114" y="46"/>
                  </a:lnTo>
                  <a:lnTo>
                    <a:pt x="114" y="48"/>
                  </a:lnTo>
                  <a:lnTo>
                    <a:pt x="114" y="46"/>
                  </a:lnTo>
                  <a:lnTo>
                    <a:pt x="117" y="43"/>
                  </a:lnTo>
                  <a:lnTo>
                    <a:pt x="117" y="51"/>
                  </a:lnTo>
                  <a:lnTo>
                    <a:pt x="120" y="54"/>
                  </a:lnTo>
                  <a:lnTo>
                    <a:pt x="120" y="56"/>
                  </a:lnTo>
                  <a:lnTo>
                    <a:pt x="120" y="48"/>
                  </a:lnTo>
                  <a:lnTo>
                    <a:pt x="120" y="51"/>
                  </a:lnTo>
                  <a:lnTo>
                    <a:pt x="122" y="54"/>
                  </a:lnTo>
                  <a:lnTo>
                    <a:pt x="122" y="70"/>
                  </a:lnTo>
                  <a:lnTo>
                    <a:pt x="122" y="67"/>
                  </a:lnTo>
                  <a:lnTo>
                    <a:pt x="125" y="70"/>
                  </a:lnTo>
                  <a:lnTo>
                    <a:pt x="125" y="73"/>
                  </a:lnTo>
                  <a:lnTo>
                    <a:pt x="125" y="70"/>
                  </a:lnTo>
                  <a:lnTo>
                    <a:pt x="128" y="67"/>
                  </a:lnTo>
                  <a:lnTo>
                    <a:pt x="128" y="43"/>
                  </a:lnTo>
                  <a:lnTo>
                    <a:pt x="130" y="40"/>
                  </a:lnTo>
                  <a:lnTo>
                    <a:pt x="130" y="8"/>
                  </a:lnTo>
                  <a:lnTo>
                    <a:pt x="133" y="1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35" name="Freeform 73"/>
            <p:cNvSpPr>
              <a:spLocks/>
            </p:cNvSpPr>
            <p:nvPr/>
          </p:nvSpPr>
          <p:spPr bwMode="auto">
            <a:xfrm>
              <a:off x="4692652" y="3279776"/>
              <a:ext cx="220663" cy="136525"/>
            </a:xfrm>
            <a:custGeom>
              <a:avLst/>
              <a:gdLst>
                <a:gd name="T0" fmla="*/ 0 w 139"/>
                <a:gd name="T1" fmla="*/ 16 h 86"/>
                <a:gd name="T2" fmla="*/ 3 w 139"/>
                <a:gd name="T3" fmla="*/ 27 h 86"/>
                <a:gd name="T4" fmla="*/ 5 w 139"/>
                <a:gd name="T5" fmla="*/ 62 h 86"/>
                <a:gd name="T6" fmla="*/ 8 w 139"/>
                <a:gd name="T7" fmla="*/ 64 h 86"/>
                <a:gd name="T8" fmla="*/ 8 w 139"/>
                <a:gd name="T9" fmla="*/ 59 h 86"/>
                <a:gd name="T10" fmla="*/ 11 w 139"/>
                <a:gd name="T11" fmla="*/ 64 h 86"/>
                <a:gd name="T12" fmla="*/ 13 w 139"/>
                <a:gd name="T13" fmla="*/ 81 h 86"/>
                <a:gd name="T14" fmla="*/ 19 w 139"/>
                <a:gd name="T15" fmla="*/ 81 h 86"/>
                <a:gd name="T16" fmla="*/ 21 w 139"/>
                <a:gd name="T17" fmla="*/ 67 h 86"/>
                <a:gd name="T18" fmla="*/ 24 w 139"/>
                <a:gd name="T19" fmla="*/ 56 h 86"/>
                <a:gd name="T20" fmla="*/ 27 w 139"/>
                <a:gd name="T21" fmla="*/ 51 h 86"/>
                <a:gd name="T22" fmla="*/ 27 w 139"/>
                <a:gd name="T23" fmla="*/ 70 h 86"/>
                <a:gd name="T24" fmla="*/ 29 w 139"/>
                <a:gd name="T25" fmla="*/ 54 h 86"/>
                <a:gd name="T26" fmla="*/ 32 w 139"/>
                <a:gd name="T27" fmla="*/ 64 h 86"/>
                <a:gd name="T28" fmla="*/ 35 w 139"/>
                <a:gd name="T29" fmla="*/ 75 h 86"/>
                <a:gd name="T30" fmla="*/ 35 w 139"/>
                <a:gd name="T31" fmla="*/ 78 h 86"/>
                <a:gd name="T32" fmla="*/ 37 w 139"/>
                <a:gd name="T33" fmla="*/ 62 h 86"/>
                <a:gd name="T34" fmla="*/ 40 w 139"/>
                <a:gd name="T35" fmla="*/ 43 h 86"/>
                <a:gd name="T36" fmla="*/ 43 w 139"/>
                <a:gd name="T37" fmla="*/ 54 h 86"/>
                <a:gd name="T38" fmla="*/ 45 w 139"/>
                <a:gd name="T39" fmla="*/ 48 h 86"/>
                <a:gd name="T40" fmla="*/ 48 w 139"/>
                <a:gd name="T41" fmla="*/ 64 h 86"/>
                <a:gd name="T42" fmla="*/ 48 w 139"/>
                <a:gd name="T43" fmla="*/ 72 h 86"/>
                <a:gd name="T44" fmla="*/ 51 w 139"/>
                <a:gd name="T45" fmla="*/ 72 h 86"/>
                <a:gd name="T46" fmla="*/ 53 w 139"/>
                <a:gd name="T47" fmla="*/ 72 h 86"/>
                <a:gd name="T48" fmla="*/ 56 w 139"/>
                <a:gd name="T49" fmla="*/ 40 h 86"/>
                <a:gd name="T50" fmla="*/ 59 w 139"/>
                <a:gd name="T51" fmla="*/ 3 h 86"/>
                <a:gd name="T52" fmla="*/ 59 w 139"/>
                <a:gd name="T53" fmla="*/ 0 h 86"/>
                <a:gd name="T54" fmla="*/ 61 w 139"/>
                <a:gd name="T55" fmla="*/ 13 h 86"/>
                <a:gd name="T56" fmla="*/ 61 w 139"/>
                <a:gd name="T57" fmla="*/ 21 h 86"/>
                <a:gd name="T58" fmla="*/ 64 w 139"/>
                <a:gd name="T59" fmla="*/ 54 h 86"/>
                <a:gd name="T60" fmla="*/ 67 w 139"/>
                <a:gd name="T61" fmla="*/ 72 h 86"/>
                <a:gd name="T62" fmla="*/ 69 w 139"/>
                <a:gd name="T63" fmla="*/ 67 h 86"/>
                <a:gd name="T64" fmla="*/ 69 w 139"/>
                <a:gd name="T65" fmla="*/ 64 h 86"/>
                <a:gd name="T66" fmla="*/ 72 w 139"/>
                <a:gd name="T67" fmla="*/ 59 h 86"/>
                <a:gd name="T68" fmla="*/ 75 w 139"/>
                <a:gd name="T69" fmla="*/ 67 h 86"/>
                <a:gd name="T70" fmla="*/ 77 w 139"/>
                <a:gd name="T71" fmla="*/ 62 h 86"/>
                <a:gd name="T72" fmla="*/ 80 w 139"/>
                <a:gd name="T73" fmla="*/ 64 h 86"/>
                <a:gd name="T74" fmla="*/ 80 w 139"/>
                <a:gd name="T75" fmla="*/ 70 h 86"/>
                <a:gd name="T76" fmla="*/ 83 w 139"/>
                <a:gd name="T77" fmla="*/ 81 h 86"/>
                <a:gd name="T78" fmla="*/ 85 w 139"/>
                <a:gd name="T79" fmla="*/ 81 h 86"/>
                <a:gd name="T80" fmla="*/ 88 w 139"/>
                <a:gd name="T81" fmla="*/ 83 h 86"/>
                <a:gd name="T82" fmla="*/ 91 w 139"/>
                <a:gd name="T83" fmla="*/ 72 h 86"/>
                <a:gd name="T84" fmla="*/ 93 w 139"/>
                <a:gd name="T85" fmla="*/ 56 h 86"/>
                <a:gd name="T86" fmla="*/ 96 w 139"/>
                <a:gd name="T87" fmla="*/ 56 h 86"/>
                <a:gd name="T88" fmla="*/ 99 w 139"/>
                <a:gd name="T89" fmla="*/ 46 h 86"/>
                <a:gd name="T90" fmla="*/ 99 w 139"/>
                <a:gd name="T91" fmla="*/ 46 h 86"/>
                <a:gd name="T92" fmla="*/ 101 w 139"/>
                <a:gd name="T93" fmla="*/ 59 h 86"/>
                <a:gd name="T94" fmla="*/ 104 w 139"/>
                <a:gd name="T95" fmla="*/ 70 h 86"/>
                <a:gd name="T96" fmla="*/ 107 w 139"/>
                <a:gd name="T97" fmla="*/ 62 h 86"/>
                <a:gd name="T98" fmla="*/ 109 w 139"/>
                <a:gd name="T99" fmla="*/ 43 h 86"/>
                <a:gd name="T100" fmla="*/ 112 w 139"/>
                <a:gd name="T101" fmla="*/ 27 h 86"/>
                <a:gd name="T102" fmla="*/ 115 w 139"/>
                <a:gd name="T103" fmla="*/ 32 h 86"/>
                <a:gd name="T104" fmla="*/ 117 w 139"/>
                <a:gd name="T105" fmla="*/ 38 h 86"/>
                <a:gd name="T106" fmla="*/ 117 w 139"/>
                <a:gd name="T107" fmla="*/ 35 h 86"/>
                <a:gd name="T108" fmla="*/ 120 w 139"/>
                <a:gd name="T109" fmla="*/ 40 h 86"/>
                <a:gd name="T110" fmla="*/ 120 w 139"/>
                <a:gd name="T111" fmla="*/ 54 h 86"/>
                <a:gd name="T112" fmla="*/ 123 w 139"/>
                <a:gd name="T113" fmla="*/ 62 h 86"/>
                <a:gd name="T114" fmla="*/ 125 w 139"/>
                <a:gd name="T115" fmla="*/ 51 h 86"/>
                <a:gd name="T116" fmla="*/ 128 w 139"/>
                <a:gd name="T117" fmla="*/ 64 h 86"/>
                <a:gd name="T118" fmla="*/ 131 w 139"/>
                <a:gd name="T119" fmla="*/ 59 h 86"/>
                <a:gd name="T120" fmla="*/ 133 w 139"/>
                <a:gd name="T121" fmla="*/ 72 h 86"/>
                <a:gd name="T122" fmla="*/ 136 w 139"/>
                <a:gd name="T123" fmla="*/ 7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9" h="86">
                  <a:moveTo>
                    <a:pt x="0" y="19"/>
                  </a:moveTo>
                  <a:lnTo>
                    <a:pt x="0" y="16"/>
                  </a:lnTo>
                  <a:lnTo>
                    <a:pt x="0" y="24"/>
                  </a:lnTo>
                  <a:lnTo>
                    <a:pt x="3" y="27"/>
                  </a:lnTo>
                  <a:lnTo>
                    <a:pt x="3" y="59"/>
                  </a:lnTo>
                  <a:lnTo>
                    <a:pt x="5" y="62"/>
                  </a:lnTo>
                  <a:lnTo>
                    <a:pt x="5" y="67"/>
                  </a:lnTo>
                  <a:lnTo>
                    <a:pt x="8" y="64"/>
                  </a:lnTo>
                  <a:lnTo>
                    <a:pt x="8" y="67"/>
                  </a:lnTo>
                  <a:lnTo>
                    <a:pt x="8" y="59"/>
                  </a:lnTo>
                  <a:lnTo>
                    <a:pt x="11" y="56"/>
                  </a:lnTo>
                  <a:lnTo>
                    <a:pt x="11" y="64"/>
                  </a:lnTo>
                  <a:lnTo>
                    <a:pt x="13" y="67"/>
                  </a:lnTo>
                  <a:lnTo>
                    <a:pt x="13" y="81"/>
                  </a:lnTo>
                  <a:lnTo>
                    <a:pt x="16" y="83"/>
                  </a:lnTo>
                  <a:lnTo>
                    <a:pt x="19" y="81"/>
                  </a:lnTo>
                  <a:lnTo>
                    <a:pt x="19" y="70"/>
                  </a:lnTo>
                  <a:lnTo>
                    <a:pt x="21" y="67"/>
                  </a:lnTo>
                  <a:lnTo>
                    <a:pt x="21" y="59"/>
                  </a:lnTo>
                  <a:lnTo>
                    <a:pt x="24" y="56"/>
                  </a:lnTo>
                  <a:lnTo>
                    <a:pt x="24" y="48"/>
                  </a:lnTo>
                  <a:lnTo>
                    <a:pt x="27" y="51"/>
                  </a:lnTo>
                  <a:lnTo>
                    <a:pt x="27" y="48"/>
                  </a:lnTo>
                  <a:lnTo>
                    <a:pt x="27" y="70"/>
                  </a:lnTo>
                  <a:lnTo>
                    <a:pt x="29" y="67"/>
                  </a:lnTo>
                  <a:lnTo>
                    <a:pt x="29" y="54"/>
                  </a:lnTo>
                  <a:lnTo>
                    <a:pt x="29" y="62"/>
                  </a:lnTo>
                  <a:lnTo>
                    <a:pt x="32" y="64"/>
                  </a:lnTo>
                  <a:lnTo>
                    <a:pt x="32" y="72"/>
                  </a:lnTo>
                  <a:lnTo>
                    <a:pt x="35" y="75"/>
                  </a:lnTo>
                  <a:lnTo>
                    <a:pt x="35" y="83"/>
                  </a:lnTo>
                  <a:lnTo>
                    <a:pt x="35" y="78"/>
                  </a:lnTo>
                  <a:lnTo>
                    <a:pt x="37" y="75"/>
                  </a:lnTo>
                  <a:lnTo>
                    <a:pt x="37" y="62"/>
                  </a:lnTo>
                  <a:lnTo>
                    <a:pt x="40" y="59"/>
                  </a:lnTo>
                  <a:lnTo>
                    <a:pt x="40" y="43"/>
                  </a:lnTo>
                  <a:lnTo>
                    <a:pt x="43" y="46"/>
                  </a:lnTo>
                  <a:lnTo>
                    <a:pt x="43" y="54"/>
                  </a:lnTo>
                  <a:lnTo>
                    <a:pt x="43" y="46"/>
                  </a:lnTo>
                  <a:lnTo>
                    <a:pt x="45" y="48"/>
                  </a:lnTo>
                  <a:lnTo>
                    <a:pt x="45" y="62"/>
                  </a:lnTo>
                  <a:lnTo>
                    <a:pt x="48" y="64"/>
                  </a:lnTo>
                  <a:lnTo>
                    <a:pt x="48" y="78"/>
                  </a:lnTo>
                  <a:lnTo>
                    <a:pt x="48" y="72"/>
                  </a:lnTo>
                  <a:lnTo>
                    <a:pt x="51" y="75"/>
                  </a:lnTo>
                  <a:lnTo>
                    <a:pt x="51" y="72"/>
                  </a:lnTo>
                  <a:lnTo>
                    <a:pt x="51" y="75"/>
                  </a:lnTo>
                  <a:lnTo>
                    <a:pt x="53" y="72"/>
                  </a:lnTo>
                  <a:lnTo>
                    <a:pt x="53" y="43"/>
                  </a:lnTo>
                  <a:lnTo>
                    <a:pt x="56" y="40"/>
                  </a:lnTo>
                  <a:lnTo>
                    <a:pt x="56" y="5"/>
                  </a:lnTo>
                  <a:lnTo>
                    <a:pt x="59" y="3"/>
                  </a:lnTo>
                  <a:lnTo>
                    <a:pt x="59" y="19"/>
                  </a:lnTo>
                  <a:lnTo>
                    <a:pt x="59" y="0"/>
                  </a:lnTo>
                  <a:lnTo>
                    <a:pt x="59" y="11"/>
                  </a:lnTo>
                  <a:lnTo>
                    <a:pt x="61" y="13"/>
                  </a:lnTo>
                  <a:lnTo>
                    <a:pt x="61" y="11"/>
                  </a:lnTo>
                  <a:lnTo>
                    <a:pt x="61" y="21"/>
                  </a:lnTo>
                  <a:lnTo>
                    <a:pt x="64" y="19"/>
                  </a:lnTo>
                  <a:lnTo>
                    <a:pt x="64" y="54"/>
                  </a:lnTo>
                  <a:lnTo>
                    <a:pt x="67" y="56"/>
                  </a:lnTo>
                  <a:lnTo>
                    <a:pt x="67" y="72"/>
                  </a:lnTo>
                  <a:lnTo>
                    <a:pt x="67" y="70"/>
                  </a:lnTo>
                  <a:lnTo>
                    <a:pt x="69" y="67"/>
                  </a:lnTo>
                  <a:lnTo>
                    <a:pt x="69" y="62"/>
                  </a:lnTo>
                  <a:lnTo>
                    <a:pt x="69" y="64"/>
                  </a:lnTo>
                  <a:lnTo>
                    <a:pt x="72" y="67"/>
                  </a:lnTo>
                  <a:lnTo>
                    <a:pt x="72" y="59"/>
                  </a:lnTo>
                  <a:lnTo>
                    <a:pt x="75" y="62"/>
                  </a:lnTo>
                  <a:lnTo>
                    <a:pt x="75" y="67"/>
                  </a:lnTo>
                  <a:lnTo>
                    <a:pt x="75" y="64"/>
                  </a:lnTo>
                  <a:lnTo>
                    <a:pt x="77" y="62"/>
                  </a:lnTo>
                  <a:lnTo>
                    <a:pt x="77" y="67"/>
                  </a:lnTo>
                  <a:lnTo>
                    <a:pt x="80" y="64"/>
                  </a:lnTo>
                  <a:lnTo>
                    <a:pt x="80" y="62"/>
                  </a:lnTo>
                  <a:lnTo>
                    <a:pt x="80" y="70"/>
                  </a:lnTo>
                  <a:lnTo>
                    <a:pt x="83" y="72"/>
                  </a:lnTo>
                  <a:lnTo>
                    <a:pt x="83" y="81"/>
                  </a:lnTo>
                  <a:lnTo>
                    <a:pt x="85" y="83"/>
                  </a:lnTo>
                  <a:lnTo>
                    <a:pt x="85" y="81"/>
                  </a:lnTo>
                  <a:lnTo>
                    <a:pt x="85" y="83"/>
                  </a:lnTo>
                  <a:lnTo>
                    <a:pt x="88" y="83"/>
                  </a:lnTo>
                  <a:lnTo>
                    <a:pt x="91" y="86"/>
                  </a:lnTo>
                  <a:lnTo>
                    <a:pt x="91" y="72"/>
                  </a:lnTo>
                  <a:lnTo>
                    <a:pt x="93" y="70"/>
                  </a:lnTo>
                  <a:lnTo>
                    <a:pt x="93" y="56"/>
                  </a:lnTo>
                  <a:lnTo>
                    <a:pt x="96" y="54"/>
                  </a:lnTo>
                  <a:lnTo>
                    <a:pt x="96" y="56"/>
                  </a:lnTo>
                  <a:lnTo>
                    <a:pt x="96" y="48"/>
                  </a:lnTo>
                  <a:lnTo>
                    <a:pt x="99" y="46"/>
                  </a:lnTo>
                  <a:lnTo>
                    <a:pt x="99" y="32"/>
                  </a:lnTo>
                  <a:lnTo>
                    <a:pt x="99" y="46"/>
                  </a:lnTo>
                  <a:lnTo>
                    <a:pt x="101" y="48"/>
                  </a:lnTo>
                  <a:lnTo>
                    <a:pt x="101" y="59"/>
                  </a:lnTo>
                  <a:lnTo>
                    <a:pt x="104" y="62"/>
                  </a:lnTo>
                  <a:lnTo>
                    <a:pt x="104" y="70"/>
                  </a:lnTo>
                  <a:lnTo>
                    <a:pt x="107" y="67"/>
                  </a:lnTo>
                  <a:lnTo>
                    <a:pt x="107" y="62"/>
                  </a:lnTo>
                  <a:lnTo>
                    <a:pt x="109" y="59"/>
                  </a:lnTo>
                  <a:lnTo>
                    <a:pt x="109" y="43"/>
                  </a:lnTo>
                  <a:lnTo>
                    <a:pt x="112" y="40"/>
                  </a:lnTo>
                  <a:lnTo>
                    <a:pt x="112" y="27"/>
                  </a:lnTo>
                  <a:lnTo>
                    <a:pt x="112" y="29"/>
                  </a:lnTo>
                  <a:lnTo>
                    <a:pt x="115" y="32"/>
                  </a:lnTo>
                  <a:lnTo>
                    <a:pt x="115" y="40"/>
                  </a:lnTo>
                  <a:lnTo>
                    <a:pt x="117" y="38"/>
                  </a:lnTo>
                  <a:lnTo>
                    <a:pt x="117" y="48"/>
                  </a:lnTo>
                  <a:lnTo>
                    <a:pt x="117" y="35"/>
                  </a:lnTo>
                  <a:lnTo>
                    <a:pt x="117" y="38"/>
                  </a:lnTo>
                  <a:lnTo>
                    <a:pt x="120" y="40"/>
                  </a:lnTo>
                  <a:lnTo>
                    <a:pt x="120" y="38"/>
                  </a:lnTo>
                  <a:lnTo>
                    <a:pt x="120" y="54"/>
                  </a:lnTo>
                  <a:lnTo>
                    <a:pt x="123" y="56"/>
                  </a:lnTo>
                  <a:lnTo>
                    <a:pt x="123" y="62"/>
                  </a:lnTo>
                  <a:lnTo>
                    <a:pt x="125" y="59"/>
                  </a:lnTo>
                  <a:lnTo>
                    <a:pt x="125" y="51"/>
                  </a:lnTo>
                  <a:lnTo>
                    <a:pt x="128" y="48"/>
                  </a:lnTo>
                  <a:lnTo>
                    <a:pt x="128" y="64"/>
                  </a:lnTo>
                  <a:lnTo>
                    <a:pt x="131" y="67"/>
                  </a:lnTo>
                  <a:lnTo>
                    <a:pt x="131" y="59"/>
                  </a:lnTo>
                  <a:lnTo>
                    <a:pt x="131" y="70"/>
                  </a:lnTo>
                  <a:lnTo>
                    <a:pt x="133" y="72"/>
                  </a:lnTo>
                  <a:lnTo>
                    <a:pt x="133" y="75"/>
                  </a:lnTo>
                  <a:lnTo>
                    <a:pt x="136" y="72"/>
                  </a:lnTo>
                  <a:lnTo>
                    <a:pt x="139" y="7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36" name="Freeform 74"/>
            <p:cNvSpPr>
              <a:spLocks/>
            </p:cNvSpPr>
            <p:nvPr/>
          </p:nvSpPr>
          <p:spPr bwMode="auto">
            <a:xfrm>
              <a:off x="4913315" y="3305176"/>
              <a:ext cx="215900" cy="115888"/>
            </a:xfrm>
            <a:custGeom>
              <a:avLst/>
              <a:gdLst>
                <a:gd name="T0" fmla="*/ 0 w 136"/>
                <a:gd name="T1" fmla="*/ 40 h 73"/>
                <a:gd name="T2" fmla="*/ 2 w 136"/>
                <a:gd name="T3" fmla="*/ 13 h 73"/>
                <a:gd name="T4" fmla="*/ 5 w 136"/>
                <a:gd name="T5" fmla="*/ 30 h 73"/>
                <a:gd name="T6" fmla="*/ 5 w 136"/>
                <a:gd name="T7" fmla="*/ 30 h 73"/>
                <a:gd name="T8" fmla="*/ 8 w 136"/>
                <a:gd name="T9" fmla="*/ 19 h 73"/>
                <a:gd name="T10" fmla="*/ 10 w 136"/>
                <a:gd name="T11" fmla="*/ 32 h 73"/>
                <a:gd name="T12" fmla="*/ 13 w 136"/>
                <a:gd name="T13" fmla="*/ 19 h 73"/>
                <a:gd name="T14" fmla="*/ 13 w 136"/>
                <a:gd name="T15" fmla="*/ 0 h 73"/>
                <a:gd name="T16" fmla="*/ 16 w 136"/>
                <a:gd name="T17" fmla="*/ 30 h 73"/>
                <a:gd name="T18" fmla="*/ 18 w 136"/>
                <a:gd name="T19" fmla="*/ 48 h 73"/>
                <a:gd name="T20" fmla="*/ 21 w 136"/>
                <a:gd name="T21" fmla="*/ 48 h 73"/>
                <a:gd name="T22" fmla="*/ 24 w 136"/>
                <a:gd name="T23" fmla="*/ 65 h 73"/>
                <a:gd name="T24" fmla="*/ 24 w 136"/>
                <a:gd name="T25" fmla="*/ 62 h 73"/>
                <a:gd name="T26" fmla="*/ 26 w 136"/>
                <a:gd name="T27" fmla="*/ 48 h 73"/>
                <a:gd name="T28" fmla="*/ 29 w 136"/>
                <a:gd name="T29" fmla="*/ 13 h 73"/>
                <a:gd name="T30" fmla="*/ 32 w 136"/>
                <a:gd name="T31" fmla="*/ 22 h 73"/>
                <a:gd name="T32" fmla="*/ 34 w 136"/>
                <a:gd name="T33" fmla="*/ 40 h 73"/>
                <a:gd name="T34" fmla="*/ 34 w 136"/>
                <a:gd name="T35" fmla="*/ 59 h 73"/>
                <a:gd name="T36" fmla="*/ 37 w 136"/>
                <a:gd name="T37" fmla="*/ 70 h 73"/>
                <a:gd name="T38" fmla="*/ 40 w 136"/>
                <a:gd name="T39" fmla="*/ 70 h 73"/>
                <a:gd name="T40" fmla="*/ 40 w 136"/>
                <a:gd name="T41" fmla="*/ 65 h 73"/>
                <a:gd name="T42" fmla="*/ 42 w 136"/>
                <a:gd name="T43" fmla="*/ 51 h 73"/>
                <a:gd name="T44" fmla="*/ 45 w 136"/>
                <a:gd name="T45" fmla="*/ 51 h 73"/>
                <a:gd name="T46" fmla="*/ 48 w 136"/>
                <a:gd name="T47" fmla="*/ 43 h 73"/>
                <a:gd name="T48" fmla="*/ 50 w 136"/>
                <a:gd name="T49" fmla="*/ 38 h 73"/>
                <a:gd name="T50" fmla="*/ 53 w 136"/>
                <a:gd name="T51" fmla="*/ 48 h 73"/>
                <a:gd name="T52" fmla="*/ 53 w 136"/>
                <a:gd name="T53" fmla="*/ 48 h 73"/>
                <a:gd name="T54" fmla="*/ 56 w 136"/>
                <a:gd name="T55" fmla="*/ 40 h 73"/>
                <a:gd name="T56" fmla="*/ 58 w 136"/>
                <a:gd name="T57" fmla="*/ 51 h 73"/>
                <a:gd name="T58" fmla="*/ 61 w 136"/>
                <a:gd name="T59" fmla="*/ 59 h 73"/>
                <a:gd name="T60" fmla="*/ 61 w 136"/>
                <a:gd name="T61" fmla="*/ 59 h 73"/>
                <a:gd name="T62" fmla="*/ 64 w 136"/>
                <a:gd name="T63" fmla="*/ 46 h 73"/>
                <a:gd name="T64" fmla="*/ 66 w 136"/>
                <a:gd name="T65" fmla="*/ 46 h 73"/>
                <a:gd name="T66" fmla="*/ 69 w 136"/>
                <a:gd name="T67" fmla="*/ 43 h 73"/>
                <a:gd name="T68" fmla="*/ 72 w 136"/>
                <a:gd name="T69" fmla="*/ 65 h 73"/>
                <a:gd name="T70" fmla="*/ 74 w 136"/>
                <a:gd name="T71" fmla="*/ 70 h 73"/>
                <a:gd name="T72" fmla="*/ 74 w 136"/>
                <a:gd name="T73" fmla="*/ 67 h 73"/>
                <a:gd name="T74" fmla="*/ 77 w 136"/>
                <a:gd name="T75" fmla="*/ 51 h 73"/>
                <a:gd name="T76" fmla="*/ 80 w 136"/>
                <a:gd name="T77" fmla="*/ 11 h 73"/>
                <a:gd name="T78" fmla="*/ 82 w 136"/>
                <a:gd name="T79" fmla="*/ 32 h 73"/>
                <a:gd name="T80" fmla="*/ 85 w 136"/>
                <a:gd name="T81" fmla="*/ 38 h 73"/>
                <a:gd name="T82" fmla="*/ 88 w 136"/>
                <a:gd name="T83" fmla="*/ 32 h 73"/>
                <a:gd name="T84" fmla="*/ 90 w 136"/>
                <a:gd name="T85" fmla="*/ 38 h 73"/>
                <a:gd name="T86" fmla="*/ 90 w 136"/>
                <a:gd name="T87" fmla="*/ 38 h 73"/>
                <a:gd name="T88" fmla="*/ 93 w 136"/>
                <a:gd name="T89" fmla="*/ 56 h 73"/>
                <a:gd name="T90" fmla="*/ 96 w 136"/>
                <a:gd name="T91" fmla="*/ 56 h 73"/>
                <a:gd name="T92" fmla="*/ 101 w 136"/>
                <a:gd name="T93" fmla="*/ 62 h 73"/>
                <a:gd name="T94" fmla="*/ 98 w 136"/>
                <a:gd name="T95" fmla="*/ 62 h 73"/>
                <a:gd name="T96" fmla="*/ 104 w 136"/>
                <a:gd name="T97" fmla="*/ 59 h 73"/>
                <a:gd name="T98" fmla="*/ 106 w 136"/>
                <a:gd name="T99" fmla="*/ 40 h 73"/>
                <a:gd name="T100" fmla="*/ 106 w 136"/>
                <a:gd name="T101" fmla="*/ 35 h 73"/>
                <a:gd name="T102" fmla="*/ 109 w 136"/>
                <a:gd name="T103" fmla="*/ 19 h 73"/>
                <a:gd name="T104" fmla="*/ 112 w 136"/>
                <a:gd name="T105" fmla="*/ 13 h 73"/>
                <a:gd name="T106" fmla="*/ 114 w 136"/>
                <a:gd name="T107" fmla="*/ 35 h 73"/>
                <a:gd name="T108" fmla="*/ 114 w 136"/>
                <a:gd name="T109" fmla="*/ 40 h 73"/>
                <a:gd name="T110" fmla="*/ 117 w 136"/>
                <a:gd name="T111" fmla="*/ 59 h 73"/>
                <a:gd name="T112" fmla="*/ 120 w 136"/>
                <a:gd name="T113" fmla="*/ 73 h 73"/>
                <a:gd name="T114" fmla="*/ 122 w 136"/>
                <a:gd name="T115" fmla="*/ 56 h 73"/>
                <a:gd name="T116" fmla="*/ 125 w 136"/>
                <a:gd name="T117" fmla="*/ 59 h 73"/>
                <a:gd name="T118" fmla="*/ 128 w 136"/>
                <a:gd name="T119" fmla="*/ 54 h 73"/>
                <a:gd name="T120" fmla="*/ 130 w 136"/>
                <a:gd name="T121" fmla="*/ 19 h 73"/>
                <a:gd name="T122" fmla="*/ 130 w 136"/>
                <a:gd name="T123" fmla="*/ 38 h 73"/>
                <a:gd name="T124" fmla="*/ 136 w 136"/>
                <a:gd name="T125" fmla="*/ 3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" h="73">
                  <a:moveTo>
                    <a:pt x="0" y="59"/>
                  </a:moveTo>
                  <a:lnTo>
                    <a:pt x="0" y="40"/>
                  </a:lnTo>
                  <a:lnTo>
                    <a:pt x="2" y="38"/>
                  </a:lnTo>
                  <a:lnTo>
                    <a:pt x="2" y="13"/>
                  </a:lnTo>
                  <a:lnTo>
                    <a:pt x="2" y="27"/>
                  </a:lnTo>
                  <a:lnTo>
                    <a:pt x="5" y="30"/>
                  </a:lnTo>
                  <a:lnTo>
                    <a:pt x="5" y="27"/>
                  </a:lnTo>
                  <a:lnTo>
                    <a:pt x="5" y="30"/>
                  </a:lnTo>
                  <a:lnTo>
                    <a:pt x="8" y="27"/>
                  </a:lnTo>
                  <a:lnTo>
                    <a:pt x="8" y="19"/>
                  </a:lnTo>
                  <a:lnTo>
                    <a:pt x="10" y="22"/>
                  </a:lnTo>
                  <a:lnTo>
                    <a:pt x="10" y="32"/>
                  </a:lnTo>
                  <a:lnTo>
                    <a:pt x="10" y="16"/>
                  </a:lnTo>
                  <a:lnTo>
                    <a:pt x="13" y="19"/>
                  </a:lnTo>
                  <a:lnTo>
                    <a:pt x="13" y="24"/>
                  </a:lnTo>
                  <a:lnTo>
                    <a:pt x="13" y="0"/>
                  </a:lnTo>
                  <a:lnTo>
                    <a:pt x="16" y="3"/>
                  </a:lnTo>
                  <a:lnTo>
                    <a:pt x="16" y="30"/>
                  </a:lnTo>
                  <a:lnTo>
                    <a:pt x="18" y="32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21" y="48"/>
                  </a:lnTo>
                  <a:lnTo>
                    <a:pt x="21" y="62"/>
                  </a:lnTo>
                  <a:lnTo>
                    <a:pt x="24" y="65"/>
                  </a:lnTo>
                  <a:lnTo>
                    <a:pt x="24" y="67"/>
                  </a:lnTo>
                  <a:lnTo>
                    <a:pt x="24" y="62"/>
                  </a:lnTo>
                  <a:lnTo>
                    <a:pt x="26" y="59"/>
                  </a:lnTo>
                  <a:lnTo>
                    <a:pt x="26" y="48"/>
                  </a:lnTo>
                  <a:lnTo>
                    <a:pt x="29" y="46"/>
                  </a:lnTo>
                  <a:lnTo>
                    <a:pt x="29" y="13"/>
                  </a:lnTo>
                  <a:lnTo>
                    <a:pt x="29" y="19"/>
                  </a:lnTo>
                  <a:lnTo>
                    <a:pt x="32" y="22"/>
                  </a:lnTo>
                  <a:lnTo>
                    <a:pt x="32" y="38"/>
                  </a:lnTo>
                  <a:lnTo>
                    <a:pt x="34" y="40"/>
                  </a:lnTo>
                  <a:lnTo>
                    <a:pt x="34" y="65"/>
                  </a:lnTo>
                  <a:lnTo>
                    <a:pt x="34" y="59"/>
                  </a:lnTo>
                  <a:lnTo>
                    <a:pt x="37" y="56"/>
                  </a:lnTo>
                  <a:lnTo>
                    <a:pt x="37" y="70"/>
                  </a:lnTo>
                  <a:lnTo>
                    <a:pt x="37" y="67"/>
                  </a:lnTo>
                  <a:lnTo>
                    <a:pt x="40" y="70"/>
                  </a:lnTo>
                  <a:lnTo>
                    <a:pt x="40" y="62"/>
                  </a:lnTo>
                  <a:lnTo>
                    <a:pt x="40" y="65"/>
                  </a:lnTo>
                  <a:lnTo>
                    <a:pt x="42" y="62"/>
                  </a:lnTo>
                  <a:lnTo>
                    <a:pt x="42" y="51"/>
                  </a:lnTo>
                  <a:lnTo>
                    <a:pt x="42" y="54"/>
                  </a:lnTo>
                  <a:lnTo>
                    <a:pt x="45" y="51"/>
                  </a:lnTo>
                  <a:lnTo>
                    <a:pt x="45" y="46"/>
                  </a:lnTo>
                  <a:lnTo>
                    <a:pt x="48" y="43"/>
                  </a:lnTo>
                  <a:lnTo>
                    <a:pt x="48" y="35"/>
                  </a:lnTo>
                  <a:lnTo>
                    <a:pt x="50" y="38"/>
                  </a:lnTo>
                  <a:lnTo>
                    <a:pt x="50" y="46"/>
                  </a:lnTo>
                  <a:lnTo>
                    <a:pt x="53" y="48"/>
                  </a:lnTo>
                  <a:lnTo>
                    <a:pt x="53" y="51"/>
                  </a:lnTo>
                  <a:lnTo>
                    <a:pt x="53" y="48"/>
                  </a:lnTo>
                  <a:lnTo>
                    <a:pt x="56" y="46"/>
                  </a:lnTo>
                  <a:lnTo>
                    <a:pt x="56" y="40"/>
                  </a:lnTo>
                  <a:lnTo>
                    <a:pt x="56" y="48"/>
                  </a:lnTo>
                  <a:lnTo>
                    <a:pt x="58" y="51"/>
                  </a:lnTo>
                  <a:lnTo>
                    <a:pt x="58" y="56"/>
                  </a:lnTo>
                  <a:lnTo>
                    <a:pt x="61" y="59"/>
                  </a:lnTo>
                  <a:lnTo>
                    <a:pt x="61" y="56"/>
                  </a:lnTo>
                  <a:lnTo>
                    <a:pt x="61" y="59"/>
                  </a:lnTo>
                  <a:lnTo>
                    <a:pt x="64" y="56"/>
                  </a:lnTo>
                  <a:lnTo>
                    <a:pt x="64" y="46"/>
                  </a:lnTo>
                  <a:lnTo>
                    <a:pt x="66" y="43"/>
                  </a:lnTo>
                  <a:lnTo>
                    <a:pt x="66" y="46"/>
                  </a:lnTo>
                  <a:lnTo>
                    <a:pt x="66" y="40"/>
                  </a:lnTo>
                  <a:lnTo>
                    <a:pt x="69" y="43"/>
                  </a:lnTo>
                  <a:lnTo>
                    <a:pt x="69" y="62"/>
                  </a:lnTo>
                  <a:lnTo>
                    <a:pt x="72" y="65"/>
                  </a:lnTo>
                  <a:lnTo>
                    <a:pt x="72" y="73"/>
                  </a:lnTo>
                  <a:lnTo>
                    <a:pt x="74" y="70"/>
                  </a:lnTo>
                  <a:lnTo>
                    <a:pt x="74" y="73"/>
                  </a:lnTo>
                  <a:lnTo>
                    <a:pt x="74" y="67"/>
                  </a:lnTo>
                  <a:lnTo>
                    <a:pt x="77" y="65"/>
                  </a:lnTo>
                  <a:lnTo>
                    <a:pt x="77" y="51"/>
                  </a:lnTo>
                  <a:lnTo>
                    <a:pt x="80" y="54"/>
                  </a:lnTo>
                  <a:lnTo>
                    <a:pt x="80" y="11"/>
                  </a:lnTo>
                  <a:lnTo>
                    <a:pt x="82" y="13"/>
                  </a:lnTo>
                  <a:lnTo>
                    <a:pt x="82" y="32"/>
                  </a:lnTo>
                  <a:lnTo>
                    <a:pt x="85" y="35"/>
                  </a:lnTo>
                  <a:lnTo>
                    <a:pt x="85" y="38"/>
                  </a:lnTo>
                  <a:lnTo>
                    <a:pt x="85" y="30"/>
                  </a:lnTo>
                  <a:lnTo>
                    <a:pt x="88" y="32"/>
                  </a:lnTo>
                  <a:lnTo>
                    <a:pt x="88" y="40"/>
                  </a:lnTo>
                  <a:lnTo>
                    <a:pt x="90" y="38"/>
                  </a:lnTo>
                  <a:lnTo>
                    <a:pt x="90" y="32"/>
                  </a:lnTo>
                  <a:lnTo>
                    <a:pt x="90" y="38"/>
                  </a:lnTo>
                  <a:lnTo>
                    <a:pt x="93" y="40"/>
                  </a:lnTo>
                  <a:lnTo>
                    <a:pt x="93" y="56"/>
                  </a:lnTo>
                  <a:lnTo>
                    <a:pt x="96" y="59"/>
                  </a:lnTo>
                  <a:lnTo>
                    <a:pt x="96" y="56"/>
                  </a:lnTo>
                  <a:lnTo>
                    <a:pt x="96" y="62"/>
                  </a:lnTo>
                  <a:lnTo>
                    <a:pt x="101" y="62"/>
                  </a:lnTo>
                  <a:lnTo>
                    <a:pt x="101" y="65"/>
                  </a:lnTo>
                  <a:lnTo>
                    <a:pt x="98" y="62"/>
                  </a:lnTo>
                  <a:lnTo>
                    <a:pt x="101" y="62"/>
                  </a:lnTo>
                  <a:lnTo>
                    <a:pt x="104" y="59"/>
                  </a:lnTo>
                  <a:lnTo>
                    <a:pt x="104" y="43"/>
                  </a:lnTo>
                  <a:lnTo>
                    <a:pt x="106" y="40"/>
                  </a:lnTo>
                  <a:lnTo>
                    <a:pt x="106" y="24"/>
                  </a:lnTo>
                  <a:lnTo>
                    <a:pt x="106" y="35"/>
                  </a:lnTo>
                  <a:lnTo>
                    <a:pt x="109" y="38"/>
                  </a:lnTo>
                  <a:lnTo>
                    <a:pt x="109" y="19"/>
                  </a:lnTo>
                  <a:lnTo>
                    <a:pt x="112" y="16"/>
                  </a:lnTo>
                  <a:lnTo>
                    <a:pt x="112" y="13"/>
                  </a:lnTo>
                  <a:lnTo>
                    <a:pt x="112" y="32"/>
                  </a:lnTo>
                  <a:lnTo>
                    <a:pt x="114" y="35"/>
                  </a:lnTo>
                  <a:lnTo>
                    <a:pt x="114" y="43"/>
                  </a:lnTo>
                  <a:lnTo>
                    <a:pt x="114" y="40"/>
                  </a:lnTo>
                  <a:lnTo>
                    <a:pt x="117" y="43"/>
                  </a:lnTo>
                  <a:lnTo>
                    <a:pt x="117" y="59"/>
                  </a:lnTo>
                  <a:lnTo>
                    <a:pt x="120" y="62"/>
                  </a:lnTo>
                  <a:lnTo>
                    <a:pt x="120" y="73"/>
                  </a:lnTo>
                  <a:lnTo>
                    <a:pt x="122" y="70"/>
                  </a:lnTo>
                  <a:lnTo>
                    <a:pt x="122" y="56"/>
                  </a:lnTo>
                  <a:lnTo>
                    <a:pt x="122" y="62"/>
                  </a:lnTo>
                  <a:lnTo>
                    <a:pt x="125" y="59"/>
                  </a:lnTo>
                  <a:lnTo>
                    <a:pt x="125" y="56"/>
                  </a:lnTo>
                  <a:lnTo>
                    <a:pt x="128" y="54"/>
                  </a:lnTo>
                  <a:lnTo>
                    <a:pt x="128" y="22"/>
                  </a:lnTo>
                  <a:lnTo>
                    <a:pt x="130" y="19"/>
                  </a:lnTo>
                  <a:lnTo>
                    <a:pt x="130" y="16"/>
                  </a:lnTo>
                  <a:lnTo>
                    <a:pt x="130" y="38"/>
                  </a:lnTo>
                  <a:lnTo>
                    <a:pt x="136" y="38"/>
                  </a:lnTo>
                  <a:lnTo>
                    <a:pt x="136" y="3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37" name="Freeform 75"/>
            <p:cNvSpPr>
              <a:spLocks/>
            </p:cNvSpPr>
            <p:nvPr/>
          </p:nvSpPr>
          <p:spPr bwMode="auto">
            <a:xfrm>
              <a:off x="5129215" y="3297239"/>
              <a:ext cx="236538" cy="131763"/>
            </a:xfrm>
            <a:custGeom>
              <a:avLst/>
              <a:gdLst>
                <a:gd name="T0" fmla="*/ 2 w 149"/>
                <a:gd name="T1" fmla="*/ 40 h 83"/>
                <a:gd name="T2" fmla="*/ 5 w 149"/>
                <a:gd name="T3" fmla="*/ 67 h 83"/>
                <a:gd name="T4" fmla="*/ 5 w 149"/>
                <a:gd name="T5" fmla="*/ 72 h 83"/>
                <a:gd name="T6" fmla="*/ 8 w 149"/>
                <a:gd name="T7" fmla="*/ 72 h 83"/>
                <a:gd name="T8" fmla="*/ 13 w 149"/>
                <a:gd name="T9" fmla="*/ 64 h 83"/>
                <a:gd name="T10" fmla="*/ 13 w 149"/>
                <a:gd name="T11" fmla="*/ 56 h 83"/>
                <a:gd name="T12" fmla="*/ 16 w 149"/>
                <a:gd name="T13" fmla="*/ 64 h 83"/>
                <a:gd name="T14" fmla="*/ 18 w 149"/>
                <a:gd name="T15" fmla="*/ 59 h 83"/>
                <a:gd name="T16" fmla="*/ 18 w 149"/>
                <a:gd name="T17" fmla="*/ 56 h 83"/>
                <a:gd name="T18" fmla="*/ 21 w 149"/>
                <a:gd name="T19" fmla="*/ 32 h 83"/>
                <a:gd name="T20" fmla="*/ 24 w 149"/>
                <a:gd name="T21" fmla="*/ 32 h 83"/>
                <a:gd name="T22" fmla="*/ 26 w 149"/>
                <a:gd name="T23" fmla="*/ 48 h 83"/>
                <a:gd name="T24" fmla="*/ 26 w 149"/>
                <a:gd name="T25" fmla="*/ 56 h 83"/>
                <a:gd name="T26" fmla="*/ 29 w 149"/>
                <a:gd name="T27" fmla="*/ 64 h 83"/>
                <a:gd name="T28" fmla="*/ 32 w 149"/>
                <a:gd name="T29" fmla="*/ 59 h 83"/>
                <a:gd name="T30" fmla="*/ 34 w 149"/>
                <a:gd name="T31" fmla="*/ 64 h 83"/>
                <a:gd name="T32" fmla="*/ 37 w 149"/>
                <a:gd name="T33" fmla="*/ 53 h 83"/>
                <a:gd name="T34" fmla="*/ 42 w 149"/>
                <a:gd name="T35" fmla="*/ 61 h 83"/>
                <a:gd name="T36" fmla="*/ 45 w 149"/>
                <a:gd name="T37" fmla="*/ 61 h 83"/>
                <a:gd name="T38" fmla="*/ 45 w 149"/>
                <a:gd name="T39" fmla="*/ 59 h 83"/>
                <a:gd name="T40" fmla="*/ 48 w 149"/>
                <a:gd name="T41" fmla="*/ 32 h 83"/>
                <a:gd name="T42" fmla="*/ 50 w 149"/>
                <a:gd name="T43" fmla="*/ 27 h 83"/>
                <a:gd name="T44" fmla="*/ 53 w 149"/>
                <a:gd name="T45" fmla="*/ 45 h 83"/>
                <a:gd name="T46" fmla="*/ 56 w 149"/>
                <a:gd name="T47" fmla="*/ 67 h 83"/>
                <a:gd name="T48" fmla="*/ 58 w 149"/>
                <a:gd name="T49" fmla="*/ 78 h 83"/>
                <a:gd name="T50" fmla="*/ 66 w 149"/>
                <a:gd name="T51" fmla="*/ 70 h 83"/>
                <a:gd name="T52" fmla="*/ 66 w 149"/>
                <a:gd name="T53" fmla="*/ 70 h 83"/>
                <a:gd name="T54" fmla="*/ 69 w 149"/>
                <a:gd name="T55" fmla="*/ 61 h 83"/>
                <a:gd name="T56" fmla="*/ 74 w 149"/>
                <a:gd name="T57" fmla="*/ 40 h 83"/>
                <a:gd name="T58" fmla="*/ 77 w 149"/>
                <a:gd name="T59" fmla="*/ 51 h 83"/>
                <a:gd name="T60" fmla="*/ 80 w 149"/>
                <a:gd name="T61" fmla="*/ 59 h 83"/>
                <a:gd name="T62" fmla="*/ 80 w 149"/>
                <a:gd name="T63" fmla="*/ 59 h 83"/>
                <a:gd name="T64" fmla="*/ 82 w 149"/>
                <a:gd name="T65" fmla="*/ 59 h 83"/>
                <a:gd name="T66" fmla="*/ 82 w 149"/>
                <a:gd name="T67" fmla="*/ 48 h 83"/>
                <a:gd name="T68" fmla="*/ 85 w 149"/>
                <a:gd name="T69" fmla="*/ 40 h 83"/>
                <a:gd name="T70" fmla="*/ 88 w 149"/>
                <a:gd name="T71" fmla="*/ 45 h 83"/>
                <a:gd name="T72" fmla="*/ 90 w 149"/>
                <a:gd name="T73" fmla="*/ 53 h 83"/>
                <a:gd name="T74" fmla="*/ 90 w 149"/>
                <a:gd name="T75" fmla="*/ 35 h 83"/>
                <a:gd name="T76" fmla="*/ 93 w 149"/>
                <a:gd name="T77" fmla="*/ 37 h 83"/>
                <a:gd name="T78" fmla="*/ 93 w 149"/>
                <a:gd name="T79" fmla="*/ 35 h 83"/>
                <a:gd name="T80" fmla="*/ 96 w 149"/>
                <a:gd name="T81" fmla="*/ 35 h 83"/>
                <a:gd name="T82" fmla="*/ 98 w 149"/>
                <a:gd name="T83" fmla="*/ 59 h 83"/>
                <a:gd name="T84" fmla="*/ 101 w 149"/>
                <a:gd name="T85" fmla="*/ 75 h 83"/>
                <a:gd name="T86" fmla="*/ 104 w 149"/>
                <a:gd name="T87" fmla="*/ 80 h 83"/>
                <a:gd name="T88" fmla="*/ 104 w 149"/>
                <a:gd name="T89" fmla="*/ 80 h 83"/>
                <a:gd name="T90" fmla="*/ 109 w 149"/>
                <a:gd name="T91" fmla="*/ 59 h 83"/>
                <a:gd name="T92" fmla="*/ 112 w 149"/>
                <a:gd name="T93" fmla="*/ 59 h 83"/>
                <a:gd name="T94" fmla="*/ 112 w 149"/>
                <a:gd name="T95" fmla="*/ 48 h 83"/>
                <a:gd name="T96" fmla="*/ 114 w 149"/>
                <a:gd name="T97" fmla="*/ 61 h 83"/>
                <a:gd name="T98" fmla="*/ 117 w 149"/>
                <a:gd name="T99" fmla="*/ 51 h 83"/>
                <a:gd name="T100" fmla="*/ 120 w 149"/>
                <a:gd name="T101" fmla="*/ 48 h 83"/>
                <a:gd name="T102" fmla="*/ 122 w 149"/>
                <a:gd name="T103" fmla="*/ 48 h 83"/>
                <a:gd name="T104" fmla="*/ 125 w 149"/>
                <a:gd name="T105" fmla="*/ 18 h 83"/>
                <a:gd name="T106" fmla="*/ 128 w 149"/>
                <a:gd name="T107" fmla="*/ 16 h 83"/>
                <a:gd name="T108" fmla="*/ 128 w 149"/>
                <a:gd name="T109" fmla="*/ 21 h 83"/>
                <a:gd name="T110" fmla="*/ 130 w 149"/>
                <a:gd name="T111" fmla="*/ 43 h 83"/>
                <a:gd name="T112" fmla="*/ 133 w 149"/>
                <a:gd name="T113" fmla="*/ 18 h 83"/>
                <a:gd name="T114" fmla="*/ 133 w 149"/>
                <a:gd name="T115" fmla="*/ 16 h 83"/>
                <a:gd name="T116" fmla="*/ 136 w 149"/>
                <a:gd name="T117" fmla="*/ 37 h 83"/>
                <a:gd name="T118" fmla="*/ 138 w 149"/>
                <a:gd name="T119" fmla="*/ 56 h 83"/>
                <a:gd name="T120" fmla="*/ 141 w 149"/>
                <a:gd name="T121" fmla="*/ 61 h 83"/>
                <a:gd name="T122" fmla="*/ 144 w 149"/>
                <a:gd name="T123" fmla="*/ 35 h 83"/>
                <a:gd name="T124" fmla="*/ 146 w 149"/>
                <a:gd name="T125" fmla="*/ 4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9" h="83">
                  <a:moveTo>
                    <a:pt x="0" y="37"/>
                  </a:moveTo>
                  <a:lnTo>
                    <a:pt x="2" y="40"/>
                  </a:lnTo>
                  <a:lnTo>
                    <a:pt x="2" y="64"/>
                  </a:lnTo>
                  <a:lnTo>
                    <a:pt x="5" y="67"/>
                  </a:lnTo>
                  <a:lnTo>
                    <a:pt x="5" y="75"/>
                  </a:lnTo>
                  <a:lnTo>
                    <a:pt x="5" y="72"/>
                  </a:lnTo>
                  <a:lnTo>
                    <a:pt x="8" y="70"/>
                  </a:lnTo>
                  <a:lnTo>
                    <a:pt x="8" y="72"/>
                  </a:lnTo>
                  <a:lnTo>
                    <a:pt x="8" y="70"/>
                  </a:lnTo>
                  <a:lnTo>
                    <a:pt x="13" y="64"/>
                  </a:lnTo>
                  <a:lnTo>
                    <a:pt x="13" y="48"/>
                  </a:lnTo>
                  <a:lnTo>
                    <a:pt x="13" y="56"/>
                  </a:lnTo>
                  <a:lnTo>
                    <a:pt x="16" y="59"/>
                  </a:lnTo>
                  <a:lnTo>
                    <a:pt x="16" y="64"/>
                  </a:lnTo>
                  <a:lnTo>
                    <a:pt x="16" y="61"/>
                  </a:lnTo>
                  <a:lnTo>
                    <a:pt x="18" y="59"/>
                  </a:lnTo>
                  <a:lnTo>
                    <a:pt x="18" y="53"/>
                  </a:lnTo>
                  <a:lnTo>
                    <a:pt x="18" y="56"/>
                  </a:lnTo>
                  <a:lnTo>
                    <a:pt x="21" y="53"/>
                  </a:lnTo>
                  <a:lnTo>
                    <a:pt x="21" y="32"/>
                  </a:lnTo>
                  <a:lnTo>
                    <a:pt x="21" y="35"/>
                  </a:lnTo>
                  <a:lnTo>
                    <a:pt x="24" y="32"/>
                  </a:lnTo>
                  <a:lnTo>
                    <a:pt x="24" y="45"/>
                  </a:lnTo>
                  <a:lnTo>
                    <a:pt x="26" y="48"/>
                  </a:lnTo>
                  <a:lnTo>
                    <a:pt x="26" y="59"/>
                  </a:lnTo>
                  <a:lnTo>
                    <a:pt x="26" y="56"/>
                  </a:lnTo>
                  <a:lnTo>
                    <a:pt x="29" y="59"/>
                  </a:lnTo>
                  <a:lnTo>
                    <a:pt x="29" y="64"/>
                  </a:lnTo>
                  <a:lnTo>
                    <a:pt x="32" y="61"/>
                  </a:lnTo>
                  <a:lnTo>
                    <a:pt x="32" y="59"/>
                  </a:lnTo>
                  <a:lnTo>
                    <a:pt x="32" y="67"/>
                  </a:lnTo>
                  <a:lnTo>
                    <a:pt x="34" y="64"/>
                  </a:lnTo>
                  <a:lnTo>
                    <a:pt x="34" y="56"/>
                  </a:lnTo>
                  <a:lnTo>
                    <a:pt x="37" y="53"/>
                  </a:lnTo>
                  <a:lnTo>
                    <a:pt x="37" y="67"/>
                  </a:lnTo>
                  <a:lnTo>
                    <a:pt x="42" y="61"/>
                  </a:lnTo>
                  <a:lnTo>
                    <a:pt x="42" y="59"/>
                  </a:lnTo>
                  <a:lnTo>
                    <a:pt x="45" y="61"/>
                  </a:lnTo>
                  <a:lnTo>
                    <a:pt x="45" y="64"/>
                  </a:lnTo>
                  <a:lnTo>
                    <a:pt x="45" y="59"/>
                  </a:lnTo>
                  <a:lnTo>
                    <a:pt x="48" y="56"/>
                  </a:lnTo>
                  <a:lnTo>
                    <a:pt x="48" y="32"/>
                  </a:lnTo>
                  <a:lnTo>
                    <a:pt x="50" y="29"/>
                  </a:lnTo>
                  <a:lnTo>
                    <a:pt x="50" y="27"/>
                  </a:lnTo>
                  <a:lnTo>
                    <a:pt x="50" y="43"/>
                  </a:lnTo>
                  <a:lnTo>
                    <a:pt x="53" y="45"/>
                  </a:lnTo>
                  <a:lnTo>
                    <a:pt x="53" y="64"/>
                  </a:lnTo>
                  <a:lnTo>
                    <a:pt x="56" y="67"/>
                  </a:lnTo>
                  <a:lnTo>
                    <a:pt x="56" y="75"/>
                  </a:lnTo>
                  <a:lnTo>
                    <a:pt x="58" y="78"/>
                  </a:lnTo>
                  <a:lnTo>
                    <a:pt x="61" y="75"/>
                  </a:lnTo>
                  <a:lnTo>
                    <a:pt x="66" y="70"/>
                  </a:lnTo>
                  <a:lnTo>
                    <a:pt x="66" y="67"/>
                  </a:lnTo>
                  <a:lnTo>
                    <a:pt x="66" y="70"/>
                  </a:lnTo>
                  <a:lnTo>
                    <a:pt x="69" y="67"/>
                  </a:lnTo>
                  <a:lnTo>
                    <a:pt x="69" y="61"/>
                  </a:lnTo>
                  <a:lnTo>
                    <a:pt x="74" y="56"/>
                  </a:lnTo>
                  <a:lnTo>
                    <a:pt x="74" y="40"/>
                  </a:lnTo>
                  <a:lnTo>
                    <a:pt x="74" y="48"/>
                  </a:lnTo>
                  <a:lnTo>
                    <a:pt x="77" y="51"/>
                  </a:lnTo>
                  <a:lnTo>
                    <a:pt x="77" y="56"/>
                  </a:lnTo>
                  <a:lnTo>
                    <a:pt x="80" y="59"/>
                  </a:lnTo>
                  <a:lnTo>
                    <a:pt x="80" y="64"/>
                  </a:lnTo>
                  <a:lnTo>
                    <a:pt x="80" y="59"/>
                  </a:lnTo>
                  <a:lnTo>
                    <a:pt x="82" y="56"/>
                  </a:lnTo>
                  <a:lnTo>
                    <a:pt x="82" y="59"/>
                  </a:lnTo>
                  <a:lnTo>
                    <a:pt x="82" y="43"/>
                  </a:lnTo>
                  <a:lnTo>
                    <a:pt x="82" y="48"/>
                  </a:lnTo>
                  <a:lnTo>
                    <a:pt x="85" y="51"/>
                  </a:lnTo>
                  <a:lnTo>
                    <a:pt x="85" y="40"/>
                  </a:lnTo>
                  <a:lnTo>
                    <a:pt x="85" y="43"/>
                  </a:lnTo>
                  <a:lnTo>
                    <a:pt x="88" y="45"/>
                  </a:lnTo>
                  <a:lnTo>
                    <a:pt x="88" y="56"/>
                  </a:lnTo>
                  <a:lnTo>
                    <a:pt x="90" y="53"/>
                  </a:lnTo>
                  <a:lnTo>
                    <a:pt x="90" y="56"/>
                  </a:lnTo>
                  <a:lnTo>
                    <a:pt x="90" y="35"/>
                  </a:lnTo>
                  <a:lnTo>
                    <a:pt x="93" y="32"/>
                  </a:lnTo>
                  <a:lnTo>
                    <a:pt x="93" y="37"/>
                  </a:lnTo>
                  <a:lnTo>
                    <a:pt x="93" y="29"/>
                  </a:lnTo>
                  <a:lnTo>
                    <a:pt x="93" y="35"/>
                  </a:lnTo>
                  <a:lnTo>
                    <a:pt x="96" y="37"/>
                  </a:lnTo>
                  <a:lnTo>
                    <a:pt x="96" y="35"/>
                  </a:lnTo>
                  <a:lnTo>
                    <a:pt x="96" y="56"/>
                  </a:lnTo>
                  <a:lnTo>
                    <a:pt x="98" y="59"/>
                  </a:lnTo>
                  <a:lnTo>
                    <a:pt x="98" y="72"/>
                  </a:lnTo>
                  <a:lnTo>
                    <a:pt x="101" y="75"/>
                  </a:lnTo>
                  <a:lnTo>
                    <a:pt x="101" y="83"/>
                  </a:lnTo>
                  <a:lnTo>
                    <a:pt x="104" y="80"/>
                  </a:lnTo>
                  <a:lnTo>
                    <a:pt x="104" y="83"/>
                  </a:lnTo>
                  <a:lnTo>
                    <a:pt x="104" y="80"/>
                  </a:lnTo>
                  <a:lnTo>
                    <a:pt x="109" y="75"/>
                  </a:lnTo>
                  <a:lnTo>
                    <a:pt x="109" y="59"/>
                  </a:lnTo>
                  <a:lnTo>
                    <a:pt x="112" y="56"/>
                  </a:lnTo>
                  <a:lnTo>
                    <a:pt x="112" y="59"/>
                  </a:lnTo>
                  <a:lnTo>
                    <a:pt x="112" y="45"/>
                  </a:lnTo>
                  <a:lnTo>
                    <a:pt x="112" y="48"/>
                  </a:lnTo>
                  <a:lnTo>
                    <a:pt x="114" y="51"/>
                  </a:lnTo>
                  <a:lnTo>
                    <a:pt x="114" y="61"/>
                  </a:lnTo>
                  <a:lnTo>
                    <a:pt x="117" y="59"/>
                  </a:lnTo>
                  <a:lnTo>
                    <a:pt x="117" y="51"/>
                  </a:lnTo>
                  <a:lnTo>
                    <a:pt x="120" y="53"/>
                  </a:lnTo>
                  <a:lnTo>
                    <a:pt x="120" y="48"/>
                  </a:lnTo>
                  <a:lnTo>
                    <a:pt x="120" y="51"/>
                  </a:lnTo>
                  <a:lnTo>
                    <a:pt x="122" y="48"/>
                  </a:lnTo>
                  <a:lnTo>
                    <a:pt x="122" y="21"/>
                  </a:lnTo>
                  <a:lnTo>
                    <a:pt x="125" y="18"/>
                  </a:lnTo>
                  <a:lnTo>
                    <a:pt x="125" y="13"/>
                  </a:lnTo>
                  <a:lnTo>
                    <a:pt x="128" y="16"/>
                  </a:lnTo>
                  <a:lnTo>
                    <a:pt x="128" y="0"/>
                  </a:lnTo>
                  <a:lnTo>
                    <a:pt x="128" y="21"/>
                  </a:lnTo>
                  <a:lnTo>
                    <a:pt x="130" y="27"/>
                  </a:lnTo>
                  <a:lnTo>
                    <a:pt x="130" y="43"/>
                  </a:lnTo>
                  <a:lnTo>
                    <a:pt x="130" y="21"/>
                  </a:lnTo>
                  <a:lnTo>
                    <a:pt x="133" y="18"/>
                  </a:lnTo>
                  <a:lnTo>
                    <a:pt x="133" y="10"/>
                  </a:lnTo>
                  <a:lnTo>
                    <a:pt x="133" y="16"/>
                  </a:lnTo>
                  <a:lnTo>
                    <a:pt x="136" y="13"/>
                  </a:lnTo>
                  <a:lnTo>
                    <a:pt x="136" y="37"/>
                  </a:lnTo>
                  <a:lnTo>
                    <a:pt x="138" y="35"/>
                  </a:lnTo>
                  <a:lnTo>
                    <a:pt x="138" y="56"/>
                  </a:lnTo>
                  <a:lnTo>
                    <a:pt x="144" y="61"/>
                  </a:lnTo>
                  <a:lnTo>
                    <a:pt x="141" y="61"/>
                  </a:lnTo>
                  <a:lnTo>
                    <a:pt x="144" y="29"/>
                  </a:lnTo>
                  <a:lnTo>
                    <a:pt x="144" y="35"/>
                  </a:lnTo>
                  <a:lnTo>
                    <a:pt x="146" y="37"/>
                  </a:lnTo>
                  <a:lnTo>
                    <a:pt x="146" y="48"/>
                  </a:lnTo>
                  <a:lnTo>
                    <a:pt x="149" y="5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38" name="Freeform 76"/>
            <p:cNvSpPr>
              <a:spLocks/>
            </p:cNvSpPr>
            <p:nvPr/>
          </p:nvSpPr>
          <p:spPr bwMode="auto">
            <a:xfrm>
              <a:off x="5365752" y="3322639"/>
              <a:ext cx="38100" cy="88900"/>
            </a:xfrm>
            <a:custGeom>
              <a:avLst/>
              <a:gdLst>
                <a:gd name="T0" fmla="*/ 0 w 24"/>
                <a:gd name="T1" fmla="*/ 35 h 56"/>
                <a:gd name="T2" fmla="*/ 0 w 24"/>
                <a:gd name="T3" fmla="*/ 51 h 56"/>
                <a:gd name="T4" fmla="*/ 5 w 24"/>
                <a:gd name="T5" fmla="*/ 56 h 56"/>
                <a:gd name="T6" fmla="*/ 3 w 24"/>
                <a:gd name="T7" fmla="*/ 56 h 56"/>
                <a:gd name="T8" fmla="*/ 5 w 24"/>
                <a:gd name="T9" fmla="*/ 43 h 56"/>
                <a:gd name="T10" fmla="*/ 8 w 24"/>
                <a:gd name="T11" fmla="*/ 40 h 56"/>
                <a:gd name="T12" fmla="*/ 8 w 24"/>
                <a:gd name="T13" fmla="*/ 13 h 56"/>
                <a:gd name="T14" fmla="*/ 8 w 24"/>
                <a:gd name="T15" fmla="*/ 21 h 56"/>
                <a:gd name="T16" fmla="*/ 11 w 24"/>
                <a:gd name="T17" fmla="*/ 19 h 56"/>
                <a:gd name="T18" fmla="*/ 11 w 24"/>
                <a:gd name="T19" fmla="*/ 32 h 56"/>
                <a:gd name="T20" fmla="*/ 11 w 24"/>
                <a:gd name="T21" fmla="*/ 29 h 56"/>
                <a:gd name="T22" fmla="*/ 13 w 24"/>
                <a:gd name="T23" fmla="*/ 27 h 56"/>
                <a:gd name="T24" fmla="*/ 13 w 24"/>
                <a:gd name="T25" fmla="*/ 2 h 56"/>
                <a:gd name="T26" fmla="*/ 19 w 24"/>
                <a:gd name="T27" fmla="*/ 2 h 56"/>
                <a:gd name="T28" fmla="*/ 19 w 24"/>
                <a:gd name="T29" fmla="*/ 8 h 56"/>
                <a:gd name="T30" fmla="*/ 19 w 24"/>
                <a:gd name="T31" fmla="*/ 0 h 56"/>
                <a:gd name="T32" fmla="*/ 19 w 24"/>
                <a:gd name="T33" fmla="*/ 2 h 56"/>
                <a:gd name="T34" fmla="*/ 21 w 24"/>
                <a:gd name="T35" fmla="*/ 5 h 56"/>
                <a:gd name="T36" fmla="*/ 21 w 24"/>
                <a:gd name="T37" fmla="*/ 19 h 56"/>
                <a:gd name="T38" fmla="*/ 21 w 24"/>
                <a:gd name="T39" fmla="*/ 13 h 56"/>
                <a:gd name="T40" fmla="*/ 24 w 24"/>
                <a:gd name="T41" fmla="*/ 1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" h="56">
                  <a:moveTo>
                    <a:pt x="0" y="35"/>
                  </a:moveTo>
                  <a:lnTo>
                    <a:pt x="0" y="51"/>
                  </a:lnTo>
                  <a:lnTo>
                    <a:pt x="5" y="56"/>
                  </a:lnTo>
                  <a:lnTo>
                    <a:pt x="3" y="56"/>
                  </a:lnTo>
                  <a:lnTo>
                    <a:pt x="5" y="43"/>
                  </a:lnTo>
                  <a:lnTo>
                    <a:pt x="8" y="40"/>
                  </a:lnTo>
                  <a:lnTo>
                    <a:pt x="8" y="13"/>
                  </a:lnTo>
                  <a:lnTo>
                    <a:pt x="8" y="21"/>
                  </a:lnTo>
                  <a:lnTo>
                    <a:pt x="11" y="19"/>
                  </a:lnTo>
                  <a:lnTo>
                    <a:pt x="11" y="32"/>
                  </a:lnTo>
                  <a:lnTo>
                    <a:pt x="11" y="29"/>
                  </a:lnTo>
                  <a:lnTo>
                    <a:pt x="13" y="27"/>
                  </a:lnTo>
                  <a:lnTo>
                    <a:pt x="13" y="2"/>
                  </a:lnTo>
                  <a:lnTo>
                    <a:pt x="19" y="2"/>
                  </a:lnTo>
                  <a:lnTo>
                    <a:pt x="19" y="8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1" y="19"/>
                  </a:lnTo>
                  <a:lnTo>
                    <a:pt x="21" y="13"/>
                  </a:lnTo>
                  <a:lnTo>
                    <a:pt x="24" y="13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192340" y="1707343"/>
            <a:ext cx="6179235" cy="463457"/>
            <a:chOff x="4257677" y="3095626"/>
            <a:chExt cx="1146176" cy="158750"/>
          </a:xfrm>
        </p:grpSpPr>
        <p:sp>
          <p:nvSpPr>
            <p:cNvPr id="26" name="Freeform 64"/>
            <p:cNvSpPr>
              <a:spLocks/>
            </p:cNvSpPr>
            <p:nvPr/>
          </p:nvSpPr>
          <p:spPr bwMode="auto">
            <a:xfrm>
              <a:off x="4257677" y="3130551"/>
              <a:ext cx="160338" cy="119063"/>
            </a:xfrm>
            <a:custGeom>
              <a:avLst/>
              <a:gdLst>
                <a:gd name="T0" fmla="*/ 0 w 101"/>
                <a:gd name="T1" fmla="*/ 45 h 75"/>
                <a:gd name="T2" fmla="*/ 2 w 101"/>
                <a:gd name="T3" fmla="*/ 45 h 75"/>
                <a:gd name="T4" fmla="*/ 2 w 101"/>
                <a:gd name="T5" fmla="*/ 35 h 75"/>
                <a:gd name="T6" fmla="*/ 5 w 101"/>
                <a:gd name="T7" fmla="*/ 45 h 75"/>
                <a:gd name="T8" fmla="*/ 5 w 101"/>
                <a:gd name="T9" fmla="*/ 43 h 75"/>
                <a:gd name="T10" fmla="*/ 8 w 101"/>
                <a:gd name="T11" fmla="*/ 62 h 75"/>
                <a:gd name="T12" fmla="*/ 10 w 101"/>
                <a:gd name="T13" fmla="*/ 70 h 75"/>
                <a:gd name="T14" fmla="*/ 10 w 101"/>
                <a:gd name="T15" fmla="*/ 70 h 75"/>
                <a:gd name="T16" fmla="*/ 13 w 101"/>
                <a:gd name="T17" fmla="*/ 75 h 75"/>
                <a:gd name="T18" fmla="*/ 13 w 101"/>
                <a:gd name="T19" fmla="*/ 72 h 75"/>
                <a:gd name="T20" fmla="*/ 16 w 101"/>
                <a:gd name="T21" fmla="*/ 72 h 75"/>
                <a:gd name="T22" fmla="*/ 16 w 101"/>
                <a:gd name="T23" fmla="*/ 64 h 75"/>
                <a:gd name="T24" fmla="*/ 18 w 101"/>
                <a:gd name="T25" fmla="*/ 64 h 75"/>
                <a:gd name="T26" fmla="*/ 21 w 101"/>
                <a:gd name="T27" fmla="*/ 59 h 75"/>
                <a:gd name="T28" fmla="*/ 21 w 101"/>
                <a:gd name="T29" fmla="*/ 45 h 75"/>
                <a:gd name="T30" fmla="*/ 24 w 101"/>
                <a:gd name="T31" fmla="*/ 37 h 75"/>
                <a:gd name="T32" fmla="*/ 26 w 101"/>
                <a:gd name="T33" fmla="*/ 29 h 75"/>
                <a:gd name="T34" fmla="*/ 29 w 101"/>
                <a:gd name="T35" fmla="*/ 54 h 75"/>
                <a:gd name="T36" fmla="*/ 29 w 101"/>
                <a:gd name="T37" fmla="*/ 54 h 75"/>
                <a:gd name="T38" fmla="*/ 32 w 101"/>
                <a:gd name="T39" fmla="*/ 54 h 75"/>
                <a:gd name="T40" fmla="*/ 34 w 101"/>
                <a:gd name="T41" fmla="*/ 64 h 75"/>
                <a:gd name="T42" fmla="*/ 34 w 101"/>
                <a:gd name="T43" fmla="*/ 54 h 75"/>
                <a:gd name="T44" fmla="*/ 37 w 101"/>
                <a:gd name="T45" fmla="*/ 54 h 75"/>
                <a:gd name="T46" fmla="*/ 40 w 101"/>
                <a:gd name="T47" fmla="*/ 40 h 75"/>
                <a:gd name="T48" fmla="*/ 40 w 101"/>
                <a:gd name="T49" fmla="*/ 32 h 75"/>
                <a:gd name="T50" fmla="*/ 42 w 101"/>
                <a:gd name="T51" fmla="*/ 19 h 75"/>
                <a:gd name="T52" fmla="*/ 45 w 101"/>
                <a:gd name="T53" fmla="*/ 43 h 75"/>
                <a:gd name="T54" fmla="*/ 48 w 101"/>
                <a:gd name="T55" fmla="*/ 51 h 75"/>
                <a:gd name="T56" fmla="*/ 48 w 101"/>
                <a:gd name="T57" fmla="*/ 45 h 75"/>
                <a:gd name="T58" fmla="*/ 50 w 101"/>
                <a:gd name="T59" fmla="*/ 59 h 75"/>
                <a:gd name="T60" fmla="*/ 50 w 101"/>
                <a:gd name="T61" fmla="*/ 54 h 75"/>
                <a:gd name="T62" fmla="*/ 53 w 101"/>
                <a:gd name="T63" fmla="*/ 59 h 75"/>
                <a:gd name="T64" fmla="*/ 53 w 101"/>
                <a:gd name="T65" fmla="*/ 62 h 75"/>
                <a:gd name="T66" fmla="*/ 56 w 101"/>
                <a:gd name="T67" fmla="*/ 54 h 75"/>
                <a:gd name="T68" fmla="*/ 58 w 101"/>
                <a:gd name="T69" fmla="*/ 59 h 75"/>
                <a:gd name="T70" fmla="*/ 61 w 101"/>
                <a:gd name="T71" fmla="*/ 37 h 75"/>
                <a:gd name="T72" fmla="*/ 61 w 101"/>
                <a:gd name="T73" fmla="*/ 29 h 75"/>
                <a:gd name="T74" fmla="*/ 64 w 101"/>
                <a:gd name="T75" fmla="*/ 37 h 75"/>
                <a:gd name="T76" fmla="*/ 64 w 101"/>
                <a:gd name="T77" fmla="*/ 37 h 75"/>
                <a:gd name="T78" fmla="*/ 66 w 101"/>
                <a:gd name="T79" fmla="*/ 48 h 75"/>
                <a:gd name="T80" fmla="*/ 69 w 101"/>
                <a:gd name="T81" fmla="*/ 37 h 75"/>
                <a:gd name="T82" fmla="*/ 72 w 101"/>
                <a:gd name="T83" fmla="*/ 13 h 75"/>
                <a:gd name="T84" fmla="*/ 72 w 101"/>
                <a:gd name="T85" fmla="*/ 0 h 75"/>
                <a:gd name="T86" fmla="*/ 74 w 101"/>
                <a:gd name="T87" fmla="*/ 10 h 75"/>
                <a:gd name="T88" fmla="*/ 74 w 101"/>
                <a:gd name="T89" fmla="*/ 5 h 75"/>
                <a:gd name="T90" fmla="*/ 77 w 101"/>
                <a:gd name="T91" fmla="*/ 10 h 75"/>
                <a:gd name="T92" fmla="*/ 77 w 101"/>
                <a:gd name="T93" fmla="*/ 10 h 75"/>
                <a:gd name="T94" fmla="*/ 80 w 101"/>
                <a:gd name="T95" fmla="*/ 45 h 75"/>
                <a:gd name="T96" fmla="*/ 82 w 101"/>
                <a:gd name="T97" fmla="*/ 32 h 75"/>
                <a:gd name="T98" fmla="*/ 82 w 101"/>
                <a:gd name="T99" fmla="*/ 19 h 75"/>
                <a:gd name="T100" fmla="*/ 85 w 101"/>
                <a:gd name="T101" fmla="*/ 35 h 75"/>
                <a:gd name="T102" fmla="*/ 85 w 101"/>
                <a:gd name="T103" fmla="*/ 35 h 75"/>
                <a:gd name="T104" fmla="*/ 88 w 101"/>
                <a:gd name="T105" fmla="*/ 54 h 75"/>
                <a:gd name="T106" fmla="*/ 88 w 101"/>
                <a:gd name="T107" fmla="*/ 37 h 75"/>
                <a:gd name="T108" fmla="*/ 90 w 101"/>
                <a:gd name="T109" fmla="*/ 43 h 75"/>
                <a:gd name="T110" fmla="*/ 90 w 101"/>
                <a:gd name="T111" fmla="*/ 37 h 75"/>
                <a:gd name="T112" fmla="*/ 93 w 101"/>
                <a:gd name="T113" fmla="*/ 40 h 75"/>
                <a:gd name="T114" fmla="*/ 93 w 101"/>
                <a:gd name="T115" fmla="*/ 32 h 75"/>
                <a:gd name="T116" fmla="*/ 96 w 101"/>
                <a:gd name="T117" fmla="*/ 40 h 75"/>
                <a:gd name="T118" fmla="*/ 96 w 101"/>
                <a:gd name="T119" fmla="*/ 21 h 75"/>
                <a:gd name="T120" fmla="*/ 98 w 101"/>
                <a:gd name="T121" fmla="*/ 10 h 75"/>
                <a:gd name="T122" fmla="*/ 101 w 101"/>
                <a:gd name="T123" fmla="*/ 3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1" h="75">
                  <a:moveTo>
                    <a:pt x="0" y="27"/>
                  </a:moveTo>
                  <a:lnTo>
                    <a:pt x="0" y="45"/>
                  </a:lnTo>
                  <a:lnTo>
                    <a:pt x="2" y="43"/>
                  </a:lnTo>
                  <a:lnTo>
                    <a:pt x="2" y="45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5" y="32"/>
                  </a:lnTo>
                  <a:lnTo>
                    <a:pt x="5" y="45"/>
                  </a:lnTo>
                  <a:lnTo>
                    <a:pt x="5" y="21"/>
                  </a:lnTo>
                  <a:lnTo>
                    <a:pt x="5" y="43"/>
                  </a:lnTo>
                  <a:lnTo>
                    <a:pt x="8" y="45"/>
                  </a:lnTo>
                  <a:lnTo>
                    <a:pt x="8" y="62"/>
                  </a:lnTo>
                  <a:lnTo>
                    <a:pt x="10" y="64"/>
                  </a:lnTo>
                  <a:lnTo>
                    <a:pt x="10" y="70"/>
                  </a:lnTo>
                  <a:lnTo>
                    <a:pt x="10" y="62"/>
                  </a:lnTo>
                  <a:lnTo>
                    <a:pt x="10" y="70"/>
                  </a:lnTo>
                  <a:lnTo>
                    <a:pt x="13" y="72"/>
                  </a:lnTo>
                  <a:lnTo>
                    <a:pt x="13" y="75"/>
                  </a:lnTo>
                  <a:lnTo>
                    <a:pt x="13" y="70"/>
                  </a:lnTo>
                  <a:lnTo>
                    <a:pt x="13" y="72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18" y="56"/>
                  </a:lnTo>
                  <a:lnTo>
                    <a:pt x="21" y="59"/>
                  </a:lnTo>
                  <a:lnTo>
                    <a:pt x="21" y="43"/>
                  </a:lnTo>
                  <a:lnTo>
                    <a:pt x="21" y="45"/>
                  </a:lnTo>
                  <a:lnTo>
                    <a:pt x="24" y="48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6" y="29"/>
                  </a:lnTo>
                  <a:lnTo>
                    <a:pt x="26" y="56"/>
                  </a:lnTo>
                  <a:lnTo>
                    <a:pt x="29" y="54"/>
                  </a:lnTo>
                  <a:lnTo>
                    <a:pt x="29" y="59"/>
                  </a:lnTo>
                  <a:lnTo>
                    <a:pt x="29" y="54"/>
                  </a:lnTo>
                  <a:lnTo>
                    <a:pt x="29" y="56"/>
                  </a:lnTo>
                  <a:lnTo>
                    <a:pt x="32" y="54"/>
                  </a:lnTo>
                  <a:lnTo>
                    <a:pt x="32" y="56"/>
                  </a:lnTo>
                  <a:lnTo>
                    <a:pt x="34" y="64"/>
                  </a:lnTo>
                  <a:lnTo>
                    <a:pt x="34" y="48"/>
                  </a:lnTo>
                  <a:lnTo>
                    <a:pt x="34" y="54"/>
                  </a:lnTo>
                  <a:lnTo>
                    <a:pt x="37" y="51"/>
                  </a:lnTo>
                  <a:lnTo>
                    <a:pt x="37" y="54"/>
                  </a:lnTo>
                  <a:lnTo>
                    <a:pt x="37" y="43"/>
                  </a:lnTo>
                  <a:lnTo>
                    <a:pt x="40" y="40"/>
                  </a:lnTo>
                  <a:lnTo>
                    <a:pt x="40" y="24"/>
                  </a:lnTo>
                  <a:lnTo>
                    <a:pt x="40" y="32"/>
                  </a:lnTo>
                  <a:lnTo>
                    <a:pt x="42" y="29"/>
                  </a:lnTo>
                  <a:lnTo>
                    <a:pt x="42" y="19"/>
                  </a:lnTo>
                  <a:lnTo>
                    <a:pt x="42" y="45"/>
                  </a:lnTo>
                  <a:lnTo>
                    <a:pt x="45" y="43"/>
                  </a:lnTo>
                  <a:lnTo>
                    <a:pt x="45" y="54"/>
                  </a:lnTo>
                  <a:lnTo>
                    <a:pt x="48" y="51"/>
                  </a:lnTo>
                  <a:lnTo>
                    <a:pt x="48" y="62"/>
                  </a:lnTo>
                  <a:lnTo>
                    <a:pt x="48" y="45"/>
                  </a:lnTo>
                  <a:lnTo>
                    <a:pt x="48" y="56"/>
                  </a:lnTo>
                  <a:lnTo>
                    <a:pt x="50" y="59"/>
                  </a:lnTo>
                  <a:lnTo>
                    <a:pt x="50" y="62"/>
                  </a:lnTo>
                  <a:lnTo>
                    <a:pt x="50" y="54"/>
                  </a:lnTo>
                  <a:lnTo>
                    <a:pt x="50" y="56"/>
                  </a:lnTo>
                  <a:lnTo>
                    <a:pt x="53" y="59"/>
                  </a:lnTo>
                  <a:lnTo>
                    <a:pt x="53" y="51"/>
                  </a:lnTo>
                  <a:lnTo>
                    <a:pt x="53" y="62"/>
                  </a:lnTo>
                  <a:lnTo>
                    <a:pt x="56" y="59"/>
                  </a:lnTo>
                  <a:lnTo>
                    <a:pt x="56" y="54"/>
                  </a:lnTo>
                  <a:lnTo>
                    <a:pt x="58" y="51"/>
                  </a:lnTo>
                  <a:lnTo>
                    <a:pt x="58" y="59"/>
                  </a:lnTo>
                  <a:lnTo>
                    <a:pt x="58" y="35"/>
                  </a:lnTo>
                  <a:lnTo>
                    <a:pt x="61" y="37"/>
                  </a:lnTo>
                  <a:lnTo>
                    <a:pt x="61" y="43"/>
                  </a:lnTo>
                  <a:lnTo>
                    <a:pt x="61" y="29"/>
                  </a:lnTo>
                  <a:lnTo>
                    <a:pt x="61" y="40"/>
                  </a:lnTo>
                  <a:lnTo>
                    <a:pt x="64" y="37"/>
                  </a:lnTo>
                  <a:lnTo>
                    <a:pt x="64" y="21"/>
                  </a:lnTo>
                  <a:lnTo>
                    <a:pt x="64" y="37"/>
                  </a:lnTo>
                  <a:lnTo>
                    <a:pt x="66" y="40"/>
                  </a:lnTo>
                  <a:lnTo>
                    <a:pt x="66" y="48"/>
                  </a:lnTo>
                  <a:lnTo>
                    <a:pt x="66" y="35"/>
                  </a:lnTo>
                  <a:lnTo>
                    <a:pt x="69" y="37"/>
                  </a:lnTo>
                  <a:lnTo>
                    <a:pt x="69" y="16"/>
                  </a:lnTo>
                  <a:lnTo>
                    <a:pt x="72" y="13"/>
                  </a:lnTo>
                  <a:lnTo>
                    <a:pt x="72" y="24"/>
                  </a:lnTo>
                  <a:lnTo>
                    <a:pt x="72" y="0"/>
                  </a:lnTo>
                  <a:lnTo>
                    <a:pt x="72" y="8"/>
                  </a:lnTo>
                  <a:lnTo>
                    <a:pt x="74" y="10"/>
                  </a:lnTo>
                  <a:lnTo>
                    <a:pt x="74" y="19"/>
                  </a:lnTo>
                  <a:lnTo>
                    <a:pt x="74" y="5"/>
                  </a:lnTo>
                  <a:lnTo>
                    <a:pt x="74" y="8"/>
                  </a:lnTo>
                  <a:lnTo>
                    <a:pt x="77" y="10"/>
                  </a:lnTo>
                  <a:lnTo>
                    <a:pt x="77" y="29"/>
                  </a:lnTo>
                  <a:lnTo>
                    <a:pt x="77" y="10"/>
                  </a:lnTo>
                  <a:lnTo>
                    <a:pt x="80" y="13"/>
                  </a:lnTo>
                  <a:lnTo>
                    <a:pt x="80" y="45"/>
                  </a:lnTo>
                  <a:lnTo>
                    <a:pt x="80" y="35"/>
                  </a:lnTo>
                  <a:lnTo>
                    <a:pt x="82" y="32"/>
                  </a:lnTo>
                  <a:lnTo>
                    <a:pt x="82" y="40"/>
                  </a:lnTo>
                  <a:lnTo>
                    <a:pt x="82" y="19"/>
                  </a:lnTo>
                  <a:lnTo>
                    <a:pt x="82" y="37"/>
                  </a:lnTo>
                  <a:lnTo>
                    <a:pt x="85" y="35"/>
                  </a:lnTo>
                  <a:lnTo>
                    <a:pt x="85" y="48"/>
                  </a:lnTo>
                  <a:lnTo>
                    <a:pt x="85" y="35"/>
                  </a:lnTo>
                  <a:lnTo>
                    <a:pt x="88" y="32"/>
                  </a:lnTo>
                  <a:lnTo>
                    <a:pt x="88" y="54"/>
                  </a:lnTo>
                  <a:lnTo>
                    <a:pt x="88" y="24"/>
                  </a:lnTo>
                  <a:lnTo>
                    <a:pt x="88" y="37"/>
                  </a:lnTo>
                  <a:lnTo>
                    <a:pt x="90" y="32"/>
                  </a:lnTo>
                  <a:lnTo>
                    <a:pt x="90" y="43"/>
                  </a:lnTo>
                  <a:lnTo>
                    <a:pt x="90" y="24"/>
                  </a:lnTo>
                  <a:lnTo>
                    <a:pt x="90" y="37"/>
                  </a:lnTo>
                  <a:lnTo>
                    <a:pt x="93" y="35"/>
                  </a:lnTo>
                  <a:lnTo>
                    <a:pt x="93" y="40"/>
                  </a:lnTo>
                  <a:lnTo>
                    <a:pt x="93" y="19"/>
                  </a:lnTo>
                  <a:lnTo>
                    <a:pt x="93" y="32"/>
                  </a:lnTo>
                  <a:lnTo>
                    <a:pt x="96" y="29"/>
                  </a:lnTo>
                  <a:lnTo>
                    <a:pt x="96" y="40"/>
                  </a:lnTo>
                  <a:lnTo>
                    <a:pt x="96" y="19"/>
                  </a:lnTo>
                  <a:lnTo>
                    <a:pt x="96" y="21"/>
                  </a:lnTo>
                  <a:lnTo>
                    <a:pt x="98" y="24"/>
                  </a:lnTo>
                  <a:lnTo>
                    <a:pt x="98" y="10"/>
                  </a:lnTo>
                  <a:lnTo>
                    <a:pt x="101" y="8"/>
                  </a:lnTo>
                  <a:lnTo>
                    <a:pt x="101" y="32"/>
                  </a:lnTo>
                  <a:lnTo>
                    <a:pt x="101" y="24"/>
                  </a:lnTo>
                </a:path>
              </a:pathLst>
            </a:custGeom>
            <a:noFill/>
            <a:ln w="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27" name="Freeform 65"/>
            <p:cNvSpPr>
              <a:spLocks/>
            </p:cNvSpPr>
            <p:nvPr/>
          </p:nvSpPr>
          <p:spPr bwMode="auto">
            <a:xfrm>
              <a:off x="4418015" y="3117851"/>
              <a:ext cx="182563" cy="136525"/>
            </a:xfrm>
            <a:custGeom>
              <a:avLst/>
              <a:gdLst>
                <a:gd name="T0" fmla="*/ 3 w 115"/>
                <a:gd name="T1" fmla="*/ 32 h 86"/>
                <a:gd name="T2" fmla="*/ 3 w 115"/>
                <a:gd name="T3" fmla="*/ 18 h 86"/>
                <a:gd name="T4" fmla="*/ 5 w 115"/>
                <a:gd name="T5" fmla="*/ 40 h 86"/>
                <a:gd name="T6" fmla="*/ 5 w 115"/>
                <a:gd name="T7" fmla="*/ 24 h 86"/>
                <a:gd name="T8" fmla="*/ 8 w 115"/>
                <a:gd name="T9" fmla="*/ 24 h 86"/>
                <a:gd name="T10" fmla="*/ 11 w 115"/>
                <a:gd name="T11" fmla="*/ 43 h 86"/>
                <a:gd name="T12" fmla="*/ 11 w 115"/>
                <a:gd name="T13" fmla="*/ 64 h 86"/>
                <a:gd name="T14" fmla="*/ 13 w 115"/>
                <a:gd name="T15" fmla="*/ 59 h 86"/>
                <a:gd name="T16" fmla="*/ 16 w 115"/>
                <a:gd name="T17" fmla="*/ 80 h 86"/>
                <a:gd name="T18" fmla="*/ 21 w 115"/>
                <a:gd name="T19" fmla="*/ 86 h 86"/>
                <a:gd name="T20" fmla="*/ 24 w 115"/>
                <a:gd name="T21" fmla="*/ 78 h 86"/>
                <a:gd name="T22" fmla="*/ 27 w 115"/>
                <a:gd name="T23" fmla="*/ 64 h 86"/>
                <a:gd name="T24" fmla="*/ 27 w 115"/>
                <a:gd name="T25" fmla="*/ 62 h 86"/>
                <a:gd name="T26" fmla="*/ 29 w 115"/>
                <a:gd name="T27" fmla="*/ 67 h 86"/>
                <a:gd name="T28" fmla="*/ 29 w 115"/>
                <a:gd name="T29" fmla="*/ 51 h 86"/>
                <a:gd name="T30" fmla="*/ 32 w 115"/>
                <a:gd name="T31" fmla="*/ 67 h 86"/>
                <a:gd name="T32" fmla="*/ 32 w 115"/>
                <a:gd name="T33" fmla="*/ 75 h 86"/>
                <a:gd name="T34" fmla="*/ 35 w 115"/>
                <a:gd name="T35" fmla="*/ 56 h 86"/>
                <a:gd name="T36" fmla="*/ 37 w 115"/>
                <a:gd name="T37" fmla="*/ 27 h 86"/>
                <a:gd name="T38" fmla="*/ 40 w 115"/>
                <a:gd name="T39" fmla="*/ 13 h 86"/>
                <a:gd name="T40" fmla="*/ 43 w 115"/>
                <a:gd name="T41" fmla="*/ 32 h 86"/>
                <a:gd name="T42" fmla="*/ 43 w 115"/>
                <a:gd name="T43" fmla="*/ 18 h 86"/>
                <a:gd name="T44" fmla="*/ 45 w 115"/>
                <a:gd name="T45" fmla="*/ 32 h 86"/>
                <a:gd name="T46" fmla="*/ 45 w 115"/>
                <a:gd name="T47" fmla="*/ 24 h 86"/>
                <a:gd name="T48" fmla="*/ 48 w 115"/>
                <a:gd name="T49" fmla="*/ 40 h 86"/>
                <a:gd name="T50" fmla="*/ 48 w 115"/>
                <a:gd name="T51" fmla="*/ 10 h 86"/>
                <a:gd name="T52" fmla="*/ 51 w 115"/>
                <a:gd name="T53" fmla="*/ 37 h 86"/>
                <a:gd name="T54" fmla="*/ 53 w 115"/>
                <a:gd name="T55" fmla="*/ 29 h 86"/>
                <a:gd name="T56" fmla="*/ 53 w 115"/>
                <a:gd name="T57" fmla="*/ 27 h 86"/>
                <a:gd name="T58" fmla="*/ 56 w 115"/>
                <a:gd name="T59" fmla="*/ 32 h 86"/>
                <a:gd name="T60" fmla="*/ 56 w 115"/>
                <a:gd name="T61" fmla="*/ 48 h 86"/>
                <a:gd name="T62" fmla="*/ 59 w 115"/>
                <a:gd name="T63" fmla="*/ 48 h 86"/>
                <a:gd name="T64" fmla="*/ 61 w 115"/>
                <a:gd name="T65" fmla="*/ 67 h 86"/>
                <a:gd name="T66" fmla="*/ 61 w 115"/>
                <a:gd name="T67" fmla="*/ 64 h 86"/>
                <a:gd name="T68" fmla="*/ 64 w 115"/>
                <a:gd name="T69" fmla="*/ 75 h 86"/>
                <a:gd name="T70" fmla="*/ 67 w 115"/>
                <a:gd name="T71" fmla="*/ 72 h 86"/>
                <a:gd name="T72" fmla="*/ 69 w 115"/>
                <a:gd name="T73" fmla="*/ 56 h 86"/>
                <a:gd name="T74" fmla="*/ 72 w 115"/>
                <a:gd name="T75" fmla="*/ 70 h 86"/>
                <a:gd name="T76" fmla="*/ 75 w 115"/>
                <a:gd name="T77" fmla="*/ 80 h 86"/>
                <a:gd name="T78" fmla="*/ 75 w 115"/>
                <a:gd name="T79" fmla="*/ 80 h 86"/>
                <a:gd name="T80" fmla="*/ 77 w 115"/>
                <a:gd name="T81" fmla="*/ 80 h 86"/>
                <a:gd name="T82" fmla="*/ 80 w 115"/>
                <a:gd name="T83" fmla="*/ 72 h 86"/>
                <a:gd name="T84" fmla="*/ 80 w 115"/>
                <a:gd name="T85" fmla="*/ 56 h 86"/>
                <a:gd name="T86" fmla="*/ 83 w 115"/>
                <a:gd name="T87" fmla="*/ 59 h 86"/>
                <a:gd name="T88" fmla="*/ 83 w 115"/>
                <a:gd name="T89" fmla="*/ 56 h 86"/>
                <a:gd name="T90" fmla="*/ 85 w 115"/>
                <a:gd name="T91" fmla="*/ 64 h 86"/>
                <a:gd name="T92" fmla="*/ 85 w 115"/>
                <a:gd name="T93" fmla="*/ 72 h 86"/>
                <a:gd name="T94" fmla="*/ 88 w 115"/>
                <a:gd name="T95" fmla="*/ 72 h 86"/>
                <a:gd name="T96" fmla="*/ 88 w 115"/>
                <a:gd name="T97" fmla="*/ 70 h 86"/>
                <a:gd name="T98" fmla="*/ 91 w 115"/>
                <a:gd name="T99" fmla="*/ 70 h 86"/>
                <a:gd name="T100" fmla="*/ 93 w 115"/>
                <a:gd name="T101" fmla="*/ 56 h 86"/>
                <a:gd name="T102" fmla="*/ 96 w 115"/>
                <a:gd name="T103" fmla="*/ 10 h 86"/>
                <a:gd name="T104" fmla="*/ 96 w 115"/>
                <a:gd name="T105" fmla="*/ 27 h 86"/>
                <a:gd name="T106" fmla="*/ 99 w 115"/>
                <a:gd name="T107" fmla="*/ 48 h 86"/>
                <a:gd name="T108" fmla="*/ 101 w 115"/>
                <a:gd name="T109" fmla="*/ 64 h 86"/>
                <a:gd name="T110" fmla="*/ 104 w 115"/>
                <a:gd name="T111" fmla="*/ 64 h 86"/>
                <a:gd name="T112" fmla="*/ 104 w 115"/>
                <a:gd name="T113" fmla="*/ 72 h 86"/>
                <a:gd name="T114" fmla="*/ 107 w 115"/>
                <a:gd name="T115" fmla="*/ 80 h 86"/>
                <a:gd name="T116" fmla="*/ 109 w 115"/>
                <a:gd name="T117" fmla="*/ 80 h 86"/>
                <a:gd name="T118" fmla="*/ 109 w 115"/>
                <a:gd name="T119" fmla="*/ 80 h 86"/>
                <a:gd name="T120" fmla="*/ 112 w 115"/>
                <a:gd name="T121" fmla="*/ 70 h 86"/>
                <a:gd name="T122" fmla="*/ 115 w 115"/>
                <a:gd name="T123" fmla="*/ 7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5" h="86">
                  <a:moveTo>
                    <a:pt x="0" y="32"/>
                  </a:moveTo>
                  <a:lnTo>
                    <a:pt x="3" y="32"/>
                  </a:lnTo>
                  <a:lnTo>
                    <a:pt x="3" y="40"/>
                  </a:lnTo>
                  <a:lnTo>
                    <a:pt x="3" y="18"/>
                  </a:lnTo>
                  <a:lnTo>
                    <a:pt x="3" y="37"/>
                  </a:lnTo>
                  <a:lnTo>
                    <a:pt x="5" y="40"/>
                  </a:lnTo>
                  <a:lnTo>
                    <a:pt x="5" y="45"/>
                  </a:lnTo>
                  <a:lnTo>
                    <a:pt x="5" y="24"/>
                  </a:lnTo>
                  <a:lnTo>
                    <a:pt x="5" y="27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11" y="43"/>
                  </a:lnTo>
                  <a:lnTo>
                    <a:pt x="11" y="40"/>
                  </a:lnTo>
                  <a:lnTo>
                    <a:pt x="11" y="64"/>
                  </a:lnTo>
                  <a:lnTo>
                    <a:pt x="13" y="62"/>
                  </a:lnTo>
                  <a:lnTo>
                    <a:pt x="13" y="59"/>
                  </a:lnTo>
                  <a:lnTo>
                    <a:pt x="13" y="78"/>
                  </a:lnTo>
                  <a:lnTo>
                    <a:pt x="16" y="80"/>
                  </a:lnTo>
                  <a:lnTo>
                    <a:pt x="16" y="86"/>
                  </a:lnTo>
                  <a:lnTo>
                    <a:pt x="21" y="86"/>
                  </a:lnTo>
                  <a:lnTo>
                    <a:pt x="21" y="80"/>
                  </a:lnTo>
                  <a:lnTo>
                    <a:pt x="24" y="78"/>
                  </a:lnTo>
                  <a:lnTo>
                    <a:pt x="24" y="67"/>
                  </a:lnTo>
                  <a:lnTo>
                    <a:pt x="27" y="64"/>
                  </a:lnTo>
                  <a:lnTo>
                    <a:pt x="27" y="70"/>
                  </a:lnTo>
                  <a:lnTo>
                    <a:pt x="27" y="62"/>
                  </a:lnTo>
                  <a:lnTo>
                    <a:pt x="27" y="70"/>
                  </a:lnTo>
                  <a:lnTo>
                    <a:pt x="29" y="67"/>
                  </a:lnTo>
                  <a:lnTo>
                    <a:pt x="29" y="72"/>
                  </a:lnTo>
                  <a:lnTo>
                    <a:pt x="29" y="51"/>
                  </a:lnTo>
                  <a:lnTo>
                    <a:pt x="29" y="64"/>
                  </a:lnTo>
                  <a:lnTo>
                    <a:pt x="32" y="67"/>
                  </a:lnTo>
                  <a:lnTo>
                    <a:pt x="32" y="78"/>
                  </a:lnTo>
                  <a:lnTo>
                    <a:pt x="32" y="75"/>
                  </a:lnTo>
                  <a:lnTo>
                    <a:pt x="35" y="72"/>
                  </a:lnTo>
                  <a:lnTo>
                    <a:pt x="35" y="56"/>
                  </a:lnTo>
                  <a:lnTo>
                    <a:pt x="37" y="53"/>
                  </a:lnTo>
                  <a:lnTo>
                    <a:pt x="37" y="27"/>
                  </a:lnTo>
                  <a:lnTo>
                    <a:pt x="40" y="24"/>
                  </a:lnTo>
                  <a:lnTo>
                    <a:pt x="40" y="13"/>
                  </a:lnTo>
                  <a:lnTo>
                    <a:pt x="40" y="35"/>
                  </a:lnTo>
                  <a:lnTo>
                    <a:pt x="43" y="32"/>
                  </a:lnTo>
                  <a:lnTo>
                    <a:pt x="43" y="37"/>
                  </a:lnTo>
                  <a:lnTo>
                    <a:pt x="43" y="18"/>
                  </a:lnTo>
                  <a:lnTo>
                    <a:pt x="43" y="35"/>
                  </a:lnTo>
                  <a:lnTo>
                    <a:pt x="45" y="32"/>
                  </a:lnTo>
                  <a:lnTo>
                    <a:pt x="45" y="48"/>
                  </a:lnTo>
                  <a:lnTo>
                    <a:pt x="45" y="24"/>
                  </a:lnTo>
                  <a:lnTo>
                    <a:pt x="45" y="43"/>
                  </a:lnTo>
                  <a:lnTo>
                    <a:pt x="48" y="40"/>
                  </a:lnTo>
                  <a:lnTo>
                    <a:pt x="48" y="5"/>
                  </a:lnTo>
                  <a:lnTo>
                    <a:pt x="48" y="10"/>
                  </a:lnTo>
                  <a:lnTo>
                    <a:pt x="51" y="13"/>
                  </a:lnTo>
                  <a:lnTo>
                    <a:pt x="51" y="37"/>
                  </a:lnTo>
                  <a:lnTo>
                    <a:pt x="51" y="27"/>
                  </a:lnTo>
                  <a:lnTo>
                    <a:pt x="53" y="29"/>
                  </a:lnTo>
                  <a:lnTo>
                    <a:pt x="53" y="43"/>
                  </a:lnTo>
                  <a:lnTo>
                    <a:pt x="53" y="27"/>
                  </a:lnTo>
                  <a:lnTo>
                    <a:pt x="53" y="35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6" y="48"/>
                  </a:lnTo>
                  <a:lnTo>
                    <a:pt x="59" y="51"/>
                  </a:lnTo>
                  <a:lnTo>
                    <a:pt x="59" y="48"/>
                  </a:lnTo>
                  <a:lnTo>
                    <a:pt x="59" y="70"/>
                  </a:lnTo>
                  <a:lnTo>
                    <a:pt x="61" y="67"/>
                  </a:lnTo>
                  <a:lnTo>
                    <a:pt x="61" y="80"/>
                  </a:lnTo>
                  <a:lnTo>
                    <a:pt x="61" y="64"/>
                  </a:lnTo>
                  <a:lnTo>
                    <a:pt x="61" y="78"/>
                  </a:lnTo>
                  <a:lnTo>
                    <a:pt x="64" y="75"/>
                  </a:lnTo>
                  <a:lnTo>
                    <a:pt x="64" y="70"/>
                  </a:lnTo>
                  <a:lnTo>
                    <a:pt x="67" y="72"/>
                  </a:lnTo>
                  <a:lnTo>
                    <a:pt x="67" y="53"/>
                  </a:lnTo>
                  <a:lnTo>
                    <a:pt x="69" y="56"/>
                  </a:lnTo>
                  <a:lnTo>
                    <a:pt x="69" y="67"/>
                  </a:lnTo>
                  <a:lnTo>
                    <a:pt x="72" y="70"/>
                  </a:lnTo>
                  <a:lnTo>
                    <a:pt x="72" y="78"/>
                  </a:lnTo>
                  <a:lnTo>
                    <a:pt x="75" y="80"/>
                  </a:lnTo>
                  <a:lnTo>
                    <a:pt x="75" y="78"/>
                  </a:lnTo>
                  <a:lnTo>
                    <a:pt x="75" y="80"/>
                  </a:lnTo>
                  <a:lnTo>
                    <a:pt x="77" y="78"/>
                  </a:lnTo>
                  <a:lnTo>
                    <a:pt x="77" y="80"/>
                  </a:lnTo>
                  <a:lnTo>
                    <a:pt x="77" y="75"/>
                  </a:lnTo>
                  <a:lnTo>
                    <a:pt x="80" y="72"/>
                  </a:lnTo>
                  <a:lnTo>
                    <a:pt x="80" y="78"/>
                  </a:lnTo>
                  <a:lnTo>
                    <a:pt x="80" y="56"/>
                  </a:lnTo>
                  <a:lnTo>
                    <a:pt x="80" y="62"/>
                  </a:lnTo>
                  <a:lnTo>
                    <a:pt x="83" y="59"/>
                  </a:lnTo>
                  <a:lnTo>
                    <a:pt x="83" y="70"/>
                  </a:lnTo>
                  <a:lnTo>
                    <a:pt x="83" y="56"/>
                  </a:lnTo>
                  <a:lnTo>
                    <a:pt x="83" y="62"/>
                  </a:lnTo>
                  <a:lnTo>
                    <a:pt x="85" y="64"/>
                  </a:lnTo>
                  <a:lnTo>
                    <a:pt x="85" y="75"/>
                  </a:lnTo>
                  <a:lnTo>
                    <a:pt x="85" y="72"/>
                  </a:lnTo>
                  <a:lnTo>
                    <a:pt x="88" y="70"/>
                  </a:lnTo>
                  <a:lnTo>
                    <a:pt x="88" y="72"/>
                  </a:lnTo>
                  <a:lnTo>
                    <a:pt x="88" y="67"/>
                  </a:lnTo>
                  <a:lnTo>
                    <a:pt x="88" y="70"/>
                  </a:lnTo>
                  <a:lnTo>
                    <a:pt x="91" y="64"/>
                  </a:lnTo>
                  <a:lnTo>
                    <a:pt x="91" y="70"/>
                  </a:lnTo>
                  <a:lnTo>
                    <a:pt x="91" y="43"/>
                  </a:lnTo>
                  <a:lnTo>
                    <a:pt x="93" y="56"/>
                  </a:lnTo>
                  <a:lnTo>
                    <a:pt x="93" y="8"/>
                  </a:lnTo>
                  <a:lnTo>
                    <a:pt x="96" y="10"/>
                  </a:lnTo>
                  <a:lnTo>
                    <a:pt x="96" y="0"/>
                  </a:lnTo>
                  <a:lnTo>
                    <a:pt x="96" y="27"/>
                  </a:lnTo>
                  <a:lnTo>
                    <a:pt x="99" y="29"/>
                  </a:lnTo>
                  <a:lnTo>
                    <a:pt x="99" y="48"/>
                  </a:lnTo>
                  <a:lnTo>
                    <a:pt x="101" y="51"/>
                  </a:lnTo>
                  <a:lnTo>
                    <a:pt x="101" y="64"/>
                  </a:lnTo>
                  <a:lnTo>
                    <a:pt x="101" y="62"/>
                  </a:lnTo>
                  <a:lnTo>
                    <a:pt x="104" y="64"/>
                  </a:lnTo>
                  <a:lnTo>
                    <a:pt x="104" y="75"/>
                  </a:lnTo>
                  <a:lnTo>
                    <a:pt x="104" y="72"/>
                  </a:lnTo>
                  <a:lnTo>
                    <a:pt x="107" y="75"/>
                  </a:lnTo>
                  <a:lnTo>
                    <a:pt x="107" y="80"/>
                  </a:lnTo>
                  <a:lnTo>
                    <a:pt x="109" y="78"/>
                  </a:lnTo>
                  <a:lnTo>
                    <a:pt x="109" y="80"/>
                  </a:lnTo>
                  <a:lnTo>
                    <a:pt x="109" y="78"/>
                  </a:lnTo>
                  <a:lnTo>
                    <a:pt x="109" y="80"/>
                  </a:lnTo>
                  <a:lnTo>
                    <a:pt x="112" y="78"/>
                  </a:lnTo>
                  <a:lnTo>
                    <a:pt x="112" y="70"/>
                  </a:lnTo>
                  <a:lnTo>
                    <a:pt x="115" y="67"/>
                  </a:lnTo>
                  <a:lnTo>
                    <a:pt x="115" y="70"/>
                  </a:lnTo>
                  <a:lnTo>
                    <a:pt x="115" y="67"/>
                  </a:lnTo>
                </a:path>
              </a:pathLst>
            </a:custGeom>
            <a:noFill/>
            <a:ln w="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28" name="Freeform 66"/>
            <p:cNvSpPr>
              <a:spLocks/>
            </p:cNvSpPr>
            <p:nvPr/>
          </p:nvSpPr>
          <p:spPr bwMode="auto">
            <a:xfrm>
              <a:off x="4600577" y="3095626"/>
              <a:ext cx="185738" cy="146050"/>
            </a:xfrm>
            <a:custGeom>
              <a:avLst/>
              <a:gdLst>
                <a:gd name="T0" fmla="*/ 2 w 117"/>
                <a:gd name="T1" fmla="*/ 78 h 92"/>
                <a:gd name="T2" fmla="*/ 5 w 117"/>
                <a:gd name="T3" fmla="*/ 35 h 92"/>
                <a:gd name="T4" fmla="*/ 8 w 117"/>
                <a:gd name="T5" fmla="*/ 14 h 92"/>
                <a:gd name="T6" fmla="*/ 8 w 117"/>
                <a:gd name="T7" fmla="*/ 19 h 92"/>
                <a:gd name="T8" fmla="*/ 10 w 117"/>
                <a:gd name="T9" fmla="*/ 8 h 92"/>
                <a:gd name="T10" fmla="*/ 13 w 117"/>
                <a:gd name="T11" fmla="*/ 30 h 92"/>
                <a:gd name="T12" fmla="*/ 16 w 117"/>
                <a:gd name="T13" fmla="*/ 62 h 92"/>
                <a:gd name="T14" fmla="*/ 18 w 117"/>
                <a:gd name="T15" fmla="*/ 84 h 92"/>
                <a:gd name="T16" fmla="*/ 18 w 117"/>
                <a:gd name="T17" fmla="*/ 76 h 92"/>
                <a:gd name="T18" fmla="*/ 21 w 117"/>
                <a:gd name="T19" fmla="*/ 76 h 92"/>
                <a:gd name="T20" fmla="*/ 23 w 117"/>
                <a:gd name="T21" fmla="*/ 70 h 92"/>
                <a:gd name="T22" fmla="*/ 26 w 117"/>
                <a:gd name="T23" fmla="*/ 59 h 92"/>
                <a:gd name="T24" fmla="*/ 29 w 117"/>
                <a:gd name="T25" fmla="*/ 81 h 92"/>
                <a:gd name="T26" fmla="*/ 29 w 117"/>
                <a:gd name="T27" fmla="*/ 67 h 92"/>
                <a:gd name="T28" fmla="*/ 31 w 117"/>
                <a:gd name="T29" fmla="*/ 62 h 92"/>
                <a:gd name="T30" fmla="*/ 34 w 117"/>
                <a:gd name="T31" fmla="*/ 73 h 92"/>
                <a:gd name="T32" fmla="*/ 34 w 117"/>
                <a:gd name="T33" fmla="*/ 46 h 92"/>
                <a:gd name="T34" fmla="*/ 37 w 117"/>
                <a:gd name="T35" fmla="*/ 59 h 92"/>
                <a:gd name="T36" fmla="*/ 37 w 117"/>
                <a:gd name="T37" fmla="*/ 57 h 92"/>
                <a:gd name="T38" fmla="*/ 39 w 117"/>
                <a:gd name="T39" fmla="*/ 62 h 92"/>
                <a:gd name="T40" fmla="*/ 42 w 117"/>
                <a:gd name="T41" fmla="*/ 57 h 92"/>
                <a:gd name="T42" fmla="*/ 45 w 117"/>
                <a:gd name="T43" fmla="*/ 70 h 92"/>
                <a:gd name="T44" fmla="*/ 45 w 117"/>
                <a:gd name="T45" fmla="*/ 59 h 92"/>
                <a:gd name="T46" fmla="*/ 47 w 117"/>
                <a:gd name="T47" fmla="*/ 67 h 92"/>
                <a:gd name="T48" fmla="*/ 47 w 117"/>
                <a:gd name="T49" fmla="*/ 81 h 92"/>
                <a:gd name="T50" fmla="*/ 50 w 117"/>
                <a:gd name="T51" fmla="*/ 89 h 92"/>
                <a:gd name="T52" fmla="*/ 53 w 117"/>
                <a:gd name="T53" fmla="*/ 81 h 92"/>
                <a:gd name="T54" fmla="*/ 53 w 117"/>
                <a:gd name="T55" fmla="*/ 51 h 92"/>
                <a:gd name="T56" fmla="*/ 55 w 117"/>
                <a:gd name="T57" fmla="*/ 22 h 92"/>
                <a:gd name="T58" fmla="*/ 58 w 117"/>
                <a:gd name="T59" fmla="*/ 27 h 92"/>
                <a:gd name="T60" fmla="*/ 58 w 117"/>
                <a:gd name="T61" fmla="*/ 16 h 92"/>
                <a:gd name="T62" fmla="*/ 61 w 117"/>
                <a:gd name="T63" fmla="*/ 65 h 92"/>
                <a:gd name="T64" fmla="*/ 63 w 117"/>
                <a:gd name="T65" fmla="*/ 59 h 92"/>
                <a:gd name="T66" fmla="*/ 63 w 117"/>
                <a:gd name="T67" fmla="*/ 73 h 92"/>
                <a:gd name="T68" fmla="*/ 66 w 117"/>
                <a:gd name="T69" fmla="*/ 73 h 92"/>
                <a:gd name="T70" fmla="*/ 69 w 117"/>
                <a:gd name="T71" fmla="*/ 65 h 92"/>
                <a:gd name="T72" fmla="*/ 69 w 117"/>
                <a:gd name="T73" fmla="*/ 67 h 92"/>
                <a:gd name="T74" fmla="*/ 71 w 117"/>
                <a:gd name="T75" fmla="*/ 81 h 92"/>
                <a:gd name="T76" fmla="*/ 74 w 117"/>
                <a:gd name="T77" fmla="*/ 92 h 92"/>
                <a:gd name="T78" fmla="*/ 77 w 117"/>
                <a:gd name="T79" fmla="*/ 86 h 92"/>
                <a:gd name="T80" fmla="*/ 79 w 117"/>
                <a:gd name="T81" fmla="*/ 76 h 92"/>
                <a:gd name="T82" fmla="*/ 82 w 117"/>
                <a:gd name="T83" fmla="*/ 62 h 92"/>
                <a:gd name="T84" fmla="*/ 82 w 117"/>
                <a:gd name="T85" fmla="*/ 51 h 92"/>
                <a:gd name="T86" fmla="*/ 85 w 117"/>
                <a:gd name="T87" fmla="*/ 76 h 92"/>
                <a:gd name="T88" fmla="*/ 87 w 117"/>
                <a:gd name="T89" fmla="*/ 54 h 92"/>
                <a:gd name="T90" fmla="*/ 90 w 117"/>
                <a:gd name="T91" fmla="*/ 65 h 92"/>
                <a:gd name="T92" fmla="*/ 90 w 117"/>
                <a:gd name="T93" fmla="*/ 78 h 92"/>
                <a:gd name="T94" fmla="*/ 93 w 117"/>
                <a:gd name="T95" fmla="*/ 92 h 92"/>
                <a:gd name="T96" fmla="*/ 95 w 117"/>
                <a:gd name="T97" fmla="*/ 81 h 92"/>
                <a:gd name="T98" fmla="*/ 98 w 117"/>
                <a:gd name="T99" fmla="*/ 65 h 92"/>
                <a:gd name="T100" fmla="*/ 98 w 117"/>
                <a:gd name="T101" fmla="*/ 38 h 92"/>
                <a:gd name="T102" fmla="*/ 101 w 117"/>
                <a:gd name="T103" fmla="*/ 46 h 92"/>
                <a:gd name="T104" fmla="*/ 101 w 117"/>
                <a:gd name="T105" fmla="*/ 51 h 92"/>
                <a:gd name="T106" fmla="*/ 103 w 117"/>
                <a:gd name="T107" fmla="*/ 70 h 92"/>
                <a:gd name="T108" fmla="*/ 106 w 117"/>
                <a:gd name="T109" fmla="*/ 84 h 92"/>
                <a:gd name="T110" fmla="*/ 109 w 117"/>
                <a:gd name="T111" fmla="*/ 78 h 92"/>
                <a:gd name="T112" fmla="*/ 109 w 117"/>
                <a:gd name="T113" fmla="*/ 81 h 92"/>
                <a:gd name="T114" fmla="*/ 111 w 117"/>
                <a:gd name="T115" fmla="*/ 49 h 92"/>
                <a:gd name="T116" fmla="*/ 114 w 117"/>
                <a:gd name="T117" fmla="*/ 8 h 92"/>
                <a:gd name="T118" fmla="*/ 117 w 117"/>
                <a:gd name="T119" fmla="*/ 6 h 92"/>
                <a:gd name="T120" fmla="*/ 117 w 117"/>
                <a:gd name="T12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7" h="92">
                  <a:moveTo>
                    <a:pt x="0" y="81"/>
                  </a:moveTo>
                  <a:lnTo>
                    <a:pt x="2" y="78"/>
                  </a:lnTo>
                  <a:lnTo>
                    <a:pt x="2" y="38"/>
                  </a:lnTo>
                  <a:lnTo>
                    <a:pt x="5" y="35"/>
                  </a:lnTo>
                  <a:lnTo>
                    <a:pt x="5" y="16"/>
                  </a:lnTo>
                  <a:lnTo>
                    <a:pt x="8" y="14"/>
                  </a:lnTo>
                  <a:lnTo>
                    <a:pt x="8" y="24"/>
                  </a:lnTo>
                  <a:lnTo>
                    <a:pt x="8" y="19"/>
                  </a:lnTo>
                  <a:lnTo>
                    <a:pt x="10" y="16"/>
                  </a:lnTo>
                  <a:lnTo>
                    <a:pt x="10" y="8"/>
                  </a:lnTo>
                  <a:lnTo>
                    <a:pt x="10" y="24"/>
                  </a:lnTo>
                  <a:lnTo>
                    <a:pt x="13" y="30"/>
                  </a:lnTo>
                  <a:lnTo>
                    <a:pt x="13" y="65"/>
                  </a:lnTo>
                  <a:lnTo>
                    <a:pt x="16" y="62"/>
                  </a:lnTo>
                  <a:lnTo>
                    <a:pt x="16" y="86"/>
                  </a:lnTo>
                  <a:lnTo>
                    <a:pt x="18" y="84"/>
                  </a:lnTo>
                  <a:lnTo>
                    <a:pt x="18" y="86"/>
                  </a:lnTo>
                  <a:lnTo>
                    <a:pt x="18" y="76"/>
                  </a:lnTo>
                  <a:lnTo>
                    <a:pt x="21" y="73"/>
                  </a:lnTo>
                  <a:lnTo>
                    <a:pt x="21" y="76"/>
                  </a:lnTo>
                  <a:lnTo>
                    <a:pt x="21" y="73"/>
                  </a:lnTo>
                  <a:lnTo>
                    <a:pt x="23" y="70"/>
                  </a:lnTo>
                  <a:lnTo>
                    <a:pt x="23" y="57"/>
                  </a:lnTo>
                  <a:lnTo>
                    <a:pt x="26" y="59"/>
                  </a:lnTo>
                  <a:lnTo>
                    <a:pt x="26" y="84"/>
                  </a:lnTo>
                  <a:lnTo>
                    <a:pt x="29" y="81"/>
                  </a:lnTo>
                  <a:lnTo>
                    <a:pt x="29" y="84"/>
                  </a:lnTo>
                  <a:lnTo>
                    <a:pt x="29" y="67"/>
                  </a:lnTo>
                  <a:lnTo>
                    <a:pt x="31" y="65"/>
                  </a:lnTo>
                  <a:lnTo>
                    <a:pt x="31" y="62"/>
                  </a:lnTo>
                  <a:lnTo>
                    <a:pt x="31" y="76"/>
                  </a:lnTo>
                  <a:lnTo>
                    <a:pt x="34" y="73"/>
                  </a:lnTo>
                  <a:lnTo>
                    <a:pt x="34" y="76"/>
                  </a:lnTo>
                  <a:lnTo>
                    <a:pt x="34" y="46"/>
                  </a:lnTo>
                  <a:lnTo>
                    <a:pt x="37" y="51"/>
                  </a:lnTo>
                  <a:lnTo>
                    <a:pt x="37" y="59"/>
                  </a:lnTo>
                  <a:lnTo>
                    <a:pt x="37" y="41"/>
                  </a:lnTo>
                  <a:lnTo>
                    <a:pt x="37" y="57"/>
                  </a:lnTo>
                  <a:lnTo>
                    <a:pt x="39" y="59"/>
                  </a:lnTo>
                  <a:lnTo>
                    <a:pt x="39" y="62"/>
                  </a:lnTo>
                  <a:lnTo>
                    <a:pt x="39" y="49"/>
                  </a:lnTo>
                  <a:lnTo>
                    <a:pt x="42" y="57"/>
                  </a:lnTo>
                  <a:lnTo>
                    <a:pt x="42" y="67"/>
                  </a:lnTo>
                  <a:lnTo>
                    <a:pt x="45" y="70"/>
                  </a:lnTo>
                  <a:lnTo>
                    <a:pt x="45" y="73"/>
                  </a:lnTo>
                  <a:lnTo>
                    <a:pt x="45" y="59"/>
                  </a:lnTo>
                  <a:lnTo>
                    <a:pt x="45" y="65"/>
                  </a:lnTo>
                  <a:lnTo>
                    <a:pt x="47" y="67"/>
                  </a:lnTo>
                  <a:lnTo>
                    <a:pt x="47" y="84"/>
                  </a:lnTo>
                  <a:lnTo>
                    <a:pt x="47" y="81"/>
                  </a:lnTo>
                  <a:lnTo>
                    <a:pt x="50" y="84"/>
                  </a:lnTo>
                  <a:lnTo>
                    <a:pt x="50" y="89"/>
                  </a:lnTo>
                  <a:lnTo>
                    <a:pt x="50" y="84"/>
                  </a:lnTo>
                  <a:lnTo>
                    <a:pt x="53" y="81"/>
                  </a:lnTo>
                  <a:lnTo>
                    <a:pt x="53" y="84"/>
                  </a:lnTo>
                  <a:lnTo>
                    <a:pt x="53" y="51"/>
                  </a:lnTo>
                  <a:lnTo>
                    <a:pt x="55" y="54"/>
                  </a:lnTo>
                  <a:lnTo>
                    <a:pt x="55" y="22"/>
                  </a:lnTo>
                  <a:lnTo>
                    <a:pt x="58" y="24"/>
                  </a:lnTo>
                  <a:lnTo>
                    <a:pt x="58" y="27"/>
                  </a:lnTo>
                  <a:lnTo>
                    <a:pt x="58" y="8"/>
                  </a:lnTo>
                  <a:lnTo>
                    <a:pt x="58" y="16"/>
                  </a:lnTo>
                  <a:lnTo>
                    <a:pt x="61" y="19"/>
                  </a:lnTo>
                  <a:lnTo>
                    <a:pt x="61" y="65"/>
                  </a:lnTo>
                  <a:lnTo>
                    <a:pt x="61" y="57"/>
                  </a:lnTo>
                  <a:lnTo>
                    <a:pt x="63" y="59"/>
                  </a:lnTo>
                  <a:lnTo>
                    <a:pt x="63" y="76"/>
                  </a:lnTo>
                  <a:lnTo>
                    <a:pt x="63" y="73"/>
                  </a:lnTo>
                  <a:lnTo>
                    <a:pt x="66" y="70"/>
                  </a:lnTo>
                  <a:lnTo>
                    <a:pt x="66" y="73"/>
                  </a:lnTo>
                  <a:lnTo>
                    <a:pt x="66" y="62"/>
                  </a:lnTo>
                  <a:lnTo>
                    <a:pt x="69" y="65"/>
                  </a:lnTo>
                  <a:lnTo>
                    <a:pt x="69" y="73"/>
                  </a:lnTo>
                  <a:lnTo>
                    <a:pt x="69" y="67"/>
                  </a:lnTo>
                  <a:lnTo>
                    <a:pt x="71" y="65"/>
                  </a:lnTo>
                  <a:lnTo>
                    <a:pt x="71" y="81"/>
                  </a:lnTo>
                  <a:lnTo>
                    <a:pt x="74" y="84"/>
                  </a:lnTo>
                  <a:lnTo>
                    <a:pt x="74" y="92"/>
                  </a:lnTo>
                  <a:lnTo>
                    <a:pt x="74" y="89"/>
                  </a:lnTo>
                  <a:lnTo>
                    <a:pt x="77" y="86"/>
                  </a:lnTo>
                  <a:lnTo>
                    <a:pt x="77" y="73"/>
                  </a:lnTo>
                  <a:lnTo>
                    <a:pt x="79" y="76"/>
                  </a:lnTo>
                  <a:lnTo>
                    <a:pt x="79" y="65"/>
                  </a:lnTo>
                  <a:lnTo>
                    <a:pt x="82" y="62"/>
                  </a:lnTo>
                  <a:lnTo>
                    <a:pt x="82" y="65"/>
                  </a:lnTo>
                  <a:lnTo>
                    <a:pt x="82" y="51"/>
                  </a:lnTo>
                  <a:lnTo>
                    <a:pt x="85" y="54"/>
                  </a:lnTo>
                  <a:lnTo>
                    <a:pt x="85" y="76"/>
                  </a:lnTo>
                  <a:lnTo>
                    <a:pt x="87" y="73"/>
                  </a:lnTo>
                  <a:lnTo>
                    <a:pt x="87" y="54"/>
                  </a:lnTo>
                  <a:lnTo>
                    <a:pt x="87" y="67"/>
                  </a:lnTo>
                  <a:lnTo>
                    <a:pt x="90" y="65"/>
                  </a:lnTo>
                  <a:lnTo>
                    <a:pt x="90" y="81"/>
                  </a:lnTo>
                  <a:lnTo>
                    <a:pt x="90" y="78"/>
                  </a:lnTo>
                  <a:lnTo>
                    <a:pt x="93" y="81"/>
                  </a:lnTo>
                  <a:lnTo>
                    <a:pt x="93" y="92"/>
                  </a:lnTo>
                  <a:lnTo>
                    <a:pt x="93" y="84"/>
                  </a:lnTo>
                  <a:lnTo>
                    <a:pt x="95" y="81"/>
                  </a:lnTo>
                  <a:lnTo>
                    <a:pt x="95" y="65"/>
                  </a:lnTo>
                  <a:lnTo>
                    <a:pt x="98" y="65"/>
                  </a:lnTo>
                  <a:lnTo>
                    <a:pt x="98" y="70"/>
                  </a:lnTo>
                  <a:lnTo>
                    <a:pt x="98" y="38"/>
                  </a:lnTo>
                  <a:lnTo>
                    <a:pt x="98" y="43"/>
                  </a:lnTo>
                  <a:lnTo>
                    <a:pt x="101" y="46"/>
                  </a:lnTo>
                  <a:lnTo>
                    <a:pt x="101" y="59"/>
                  </a:lnTo>
                  <a:lnTo>
                    <a:pt x="101" y="51"/>
                  </a:lnTo>
                  <a:lnTo>
                    <a:pt x="103" y="49"/>
                  </a:lnTo>
                  <a:lnTo>
                    <a:pt x="103" y="70"/>
                  </a:lnTo>
                  <a:lnTo>
                    <a:pt x="106" y="67"/>
                  </a:lnTo>
                  <a:lnTo>
                    <a:pt x="106" y="84"/>
                  </a:lnTo>
                  <a:lnTo>
                    <a:pt x="106" y="81"/>
                  </a:lnTo>
                  <a:lnTo>
                    <a:pt x="109" y="78"/>
                  </a:lnTo>
                  <a:lnTo>
                    <a:pt x="109" y="84"/>
                  </a:lnTo>
                  <a:lnTo>
                    <a:pt x="109" y="81"/>
                  </a:lnTo>
                  <a:lnTo>
                    <a:pt x="111" y="78"/>
                  </a:lnTo>
                  <a:lnTo>
                    <a:pt x="111" y="49"/>
                  </a:lnTo>
                  <a:lnTo>
                    <a:pt x="114" y="46"/>
                  </a:lnTo>
                  <a:lnTo>
                    <a:pt x="114" y="8"/>
                  </a:lnTo>
                  <a:lnTo>
                    <a:pt x="114" y="11"/>
                  </a:lnTo>
                  <a:lnTo>
                    <a:pt x="117" y="6"/>
                  </a:lnTo>
                  <a:lnTo>
                    <a:pt x="117" y="24"/>
                  </a:lnTo>
                  <a:lnTo>
                    <a:pt x="117" y="0"/>
                  </a:lnTo>
                  <a:lnTo>
                    <a:pt x="117" y="19"/>
                  </a:lnTo>
                </a:path>
              </a:pathLst>
            </a:custGeom>
            <a:noFill/>
            <a:ln w="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29" name="Freeform 67"/>
            <p:cNvSpPr>
              <a:spLocks/>
            </p:cNvSpPr>
            <p:nvPr/>
          </p:nvSpPr>
          <p:spPr bwMode="auto">
            <a:xfrm>
              <a:off x="4786315" y="3108326"/>
              <a:ext cx="168275" cy="133350"/>
            </a:xfrm>
            <a:custGeom>
              <a:avLst/>
              <a:gdLst>
                <a:gd name="T0" fmla="*/ 2 w 106"/>
                <a:gd name="T1" fmla="*/ 0 h 84"/>
                <a:gd name="T2" fmla="*/ 5 w 106"/>
                <a:gd name="T3" fmla="*/ 51 h 84"/>
                <a:gd name="T4" fmla="*/ 8 w 106"/>
                <a:gd name="T5" fmla="*/ 65 h 84"/>
                <a:gd name="T6" fmla="*/ 10 w 106"/>
                <a:gd name="T7" fmla="*/ 62 h 84"/>
                <a:gd name="T8" fmla="*/ 13 w 106"/>
                <a:gd name="T9" fmla="*/ 57 h 84"/>
                <a:gd name="T10" fmla="*/ 16 w 106"/>
                <a:gd name="T11" fmla="*/ 51 h 84"/>
                <a:gd name="T12" fmla="*/ 18 w 106"/>
                <a:gd name="T13" fmla="*/ 65 h 84"/>
                <a:gd name="T14" fmla="*/ 21 w 106"/>
                <a:gd name="T15" fmla="*/ 59 h 84"/>
                <a:gd name="T16" fmla="*/ 24 w 106"/>
                <a:gd name="T17" fmla="*/ 70 h 84"/>
                <a:gd name="T18" fmla="*/ 26 w 106"/>
                <a:gd name="T19" fmla="*/ 84 h 84"/>
                <a:gd name="T20" fmla="*/ 29 w 106"/>
                <a:gd name="T21" fmla="*/ 81 h 84"/>
                <a:gd name="T22" fmla="*/ 32 w 106"/>
                <a:gd name="T23" fmla="*/ 84 h 84"/>
                <a:gd name="T24" fmla="*/ 34 w 106"/>
                <a:gd name="T25" fmla="*/ 73 h 84"/>
                <a:gd name="T26" fmla="*/ 37 w 106"/>
                <a:gd name="T27" fmla="*/ 54 h 84"/>
                <a:gd name="T28" fmla="*/ 40 w 106"/>
                <a:gd name="T29" fmla="*/ 43 h 84"/>
                <a:gd name="T30" fmla="*/ 42 w 106"/>
                <a:gd name="T31" fmla="*/ 43 h 84"/>
                <a:gd name="T32" fmla="*/ 42 w 106"/>
                <a:gd name="T33" fmla="*/ 49 h 84"/>
                <a:gd name="T34" fmla="*/ 45 w 106"/>
                <a:gd name="T35" fmla="*/ 46 h 84"/>
                <a:gd name="T36" fmla="*/ 48 w 106"/>
                <a:gd name="T37" fmla="*/ 68 h 84"/>
                <a:gd name="T38" fmla="*/ 50 w 106"/>
                <a:gd name="T39" fmla="*/ 59 h 84"/>
                <a:gd name="T40" fmla="*/ 53 w 106"/>
                <a:gd name="T41" fmla="*/ 35 h 84"/>
                <a:gd name="T42" fmla="*/ 53 w 106"/>
                <a:gd name="T43" fmla="*/ 30 h 84"/>
                <a:gd name="T44" fmla="*/ 56 w 106"/>
                <a:gd name="T45" fmla="*/ 33 h 84"/>
                <a:gd name="T46" fmla="*/ 58 w 106"/>
                <a:gd name="T47" fmla="*/ 33 h 84"/>
                <a:gd name="T48" fmla="*/ 61 w 106"/>
                <a:gd name="T49" fmla="*/ 35 h 84"/>
                <a:gd name="T50" fmla="*/ 64 w 106"/>
                <a:gd name="T51" fmla="*/ 62 h 84"/>
                <a:gd name="T52" fmla="*/ 66 w 106"/>
                <a:gd name="T53" fmla="*/ 57 h 84"/>
                <a:gd name="T54" fmla="*/ 69 w 106"/>
                <a:gd name="T55" fmla="*/ 43 h 84"/>
                <a:gd name="T56" fmla="*/ 72 w 106"/>
                <a:gd name="T57" fmla="*/ 57 h 84"/>
                <a:gd name="T58" fmla="*/ 74 w 106"/>
                <a:gd name="T59" fmla="*/ 73 h 84"/>
                <a:gd name="T60" fmla="*/ 77 w 106"/>
                <a:gd name="T61" fmla="*/ 73 h 84"/>
                <a:gd name="T62" fmla="*/ 80 w 106"/>
                <a:gd name="T63" fmla="*/ 65 h 84"/>
                <a:gd name="T64" fmla="*/ 82 w 106"/>
                <a:gd name="T65" fmla="*/ 46 h 84"/>
                <a:gd name="T66" fmla="*/ 85 w 106"/>
                <a:gd name="T67" fmla="*/ 38 h 84"/>
                <a:gd name="T68" fmla="*/ 85 w 106"/>
                <a:gd name="T69" fmla="*/ 43 h 84"/>
                <a:gd name="T70" fmla="*/ 88 w 106"/>
                <a:gd name="T71" fmla="*/ 19 h 84"/>
                <a:gd name="T72" fmla="*/ 90 w 106"/>
                <a:gd name="T73" fmla="*/ 46 h 84"/>
                <a:gd name="T74" fmla="*/ 93 w 106"/>
                <a:gd name="T75" fmla="*/ 38 h 84"/>
                <a:gd name="T76" fmla="*/ 96 w 106"/>
                <a:gd name="T77" fmla="*/ 43 h 84"/>
                <a:gd name="T78" fmla="*/ 98 w 106"/>
                <a:gd name="T79" fmla="*/ 62 h 84"/>
                <a:gd name="T80" fmla="*/ 104 w 106"/>
                <a:gd name="T81" fmla="*/ 78 h 84"/>
                <a:gd name="T82" fmla="*/ 106 w 106"/>
                <a:gd name="T83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84">
                  <a:moveTo>
                    <a:pt x="0" y="11"/>
                  </a:moveTo>
                  <a:lnTo>
                    <a:pt x="2" y="8"/>
                  </a:lnTo>
                  <a:lnTo>
                    <a:pt x="2" y="0"/>
                  </a:lnTo>
                  <a:lnTo>
                    <a:pt x="2" y="22"/>
                  </a:lnTo>
                  <a:lnTo>
                    <a:pt x="5" y="3"/>
                  </a:lnTo>
                  <a:lnTo>
                    <a:pt x="5" y="51"/>
                  </a:lnTo>
                  <a:lnTo>
                    <a:pt x="8" y="54"/>
                  </a:lnTo>
                  <a:lnTo>
                    <a:pt x="8" y="73"/>
                  </a:lnTo>
                  <a:lnTo>
                    <a:pt x="8" y="65"/>
                  </a:lnTo>
                  <a:lnTo>
                    <a:pt x="10" y="68"/>
                  </a:lnTo>
                  <a:lnTo>
                    <a:pt x="10" y="57"/>
                  </a:lnTo>
                  <a:lnTo>
                    <a:pt x="10" y="62"/>
                  </a:lnTo>
                  <a:lnTo>
                    <a:pt x="13" y="59"/>
                  </a:lnTo>
                  <a:lnTo>
                    <a:pt x="13" y="65"/>
                  </a:lnTo>
                  <a:lnTo>
                    <a:pt x="13" y="57"/>
                  </a:lnTo>
                  <a:lnTo>
                    <a:pt x="16" y="59"/>
                  </a:lnTo>
                  <a:lnTo>
                    <a:pt x="16" y="68"/>
                  </a:lnTo>
                  <a:lnTo>
                    <a:pt x="16" y="51"/>
                  </a:lnTo>
                  <a:lnTo>
                    <a:pt x="16" y="65"/>
                  </a:lnTo>
                  <a:lnTo>
                    <a:pt x="18" y="62"/>
                  </a:lnTo>
                  <a:lnTo>
                    <a:pt x="18" y="65"/>
                  </a:lnTo>
                  <a:lnTo>
                    <a:pt x="18" y="57"/>
                  </a:lnTo>
                  <a:lnTo>
                    <a:pt x="18" y="62"/>
                  </a:lnTo>
                  <a:lnTo>
                    <a:pt x="21" y="59"/>
                  </a:lnTo>
                  <a:lnTo>
                    <a:pt x="21" y="54"/>
                  </a:lnTo>
                  <a:lnTo>
                    <a:pt x="21" y="68"/>
                  </a:lnTo>
                  <a:lnTo>
                    <a:pt x="24" y="70"/>
                  </a:lnTo>
                  <a:lnTo>
                    <a:pt x="24" y="81"/>
                  </a:lnTo>
                  <a:lnTo>
                    <a:pt x="26" y="78"/>
                  </a:lnTo>
                  <a:lnTo>
                    <a:pt x="26" y="84"/>
                  </a:lnTo>
                  <a:lnTo>
                    <a:pt x="26" y="78"/>
                  </a:lnTo>
                  <a:lnTo>
                    <a:pt x="26" y="84"/>
                  </a:lnTo>
                  <a:lnTo>
                    <a:pt x="29" y="81"/>
                  </a:lnTo>
                  <a:lnTo>
                    <a:pt x="29" y="84"/>
                  </a:lnTo>
                  <a:lnTo>
                    <a:pt x="29" y="81"/>
                  </a:lnTo>
                  <a:lnTo>
                    <a:pt x="32" y="84"/>
                  </a:lnTo>
                  <a:lnTo>
                    <a:pt x="32" y="68"/>
                  </a:lnTo>
                  <a:lnTo>
                    <a:pt x="32" y="70"/>
                  </a:lnTo>
                  <a:lnTo>
                    <a:pt x="34" y="73"/>
                  </a:lnTo>
                  <a:lnTo>
                    <a:pt x="34" y="54"/>
                  </a:lnTo>
                  <a:lnTo>
                    <a:pt x="37" y="51"/>
                  </a:lnTo>
                  <a:lnTo>
                    <a:pt x="37" y="54"/>
                  </a:lnTo>
                  <a:lnTo>
                    <a:pt x="37" y="43"/>
                  </a:lnTo>
                  <a:lnTo>
                    <a:pt x="37" y="46"/>
                  </a:lnTo>
                  <a:lnTo>
                    <a:pt x="40" y="43"/>
                  </a:lnTo>
                  <a:lnTo>
                    <a:pt x="40" y="30"/>
                  </a:lnTo>
                  <a:lnTo>
                    <a:pt x="40" y="46"/>
                  </a:lnTo>
                  <a:lnTo>
                    <a:pt x="42" y="43"/>
                  </a:lnTo>
                  <a:lnTo>
                    <a:pt x="42" y="57"/>
                  </a:lnTo>
                  <a:lnTo>
                    <a:pt x="42" y="38"/>
                  </a:lnTo>
                  <a:lnTo>
                    <a:pt x="42" y="49"/>
                  </a:lnTo>
                  <a:lnTo>
                    <a:pt x="45" y="51"/>
                  </a:lnTo>
                  <a:lnTo>
                    <a:pt x="45" y="68"/>
                  </a:lnTo>
                  <a:lnTo>
                    <a:pt x="45" y="46"/>
                  </a:lnTo>
                  <a:lnTo>
                    <a:pt x="45" y="68"/>
                  </a:lnTo>
                  <a:lnTo>
                    <a:pt x="48" y="65"/>
                  </a:lnTo>
                  <a:lnTo>
                    <a:pt x="48" y="68"/>
                  </a:lnTo>
                  <a:lnTo>
                    <a:pt x="48" y="59"/>
                  </a:lnTo>
                  <a:lnTo>
                    <a:pt x="50" y="57"/>
                  </a:lnTo>
                  <a:lnTo>
                    <a:pt x="50" y="59"/>
                  </a:lnTo>
                  <a:lnTo>
                    <a:pt x="50" y="35"/>
                  </a:lnTo>
                  <a:lnTo>
                    <a:pt x="50" y="41"/>
                  </a:lnTo>
                  <a:lnTo>
                    <a:pt x="53" y="35"/>
                  </a:lnTo>
                  <a:lnTo>
                    <a:pt x="53" y="38"/>
                  </a:lnTo>
                  <a:lnTo>
                    <a:pt x="53" y="22"/>
                  </a:lnTo>
                  <a:lnTo>
                    <a:pt x="53" y="30"/>
                  </a:lnTo>
                  <a:lnTo>
                    <a:pt x="56" y="27"/>
                  </a:lnTo>
                  <a:lnTo>
                    <a:pt x="56" y="35"/>
                  </a:lnTo>
                  <a:lnTo>
                    <a:pt x="56" y="33"/>
                  </a:lnTo>
                  <a:lnTo>
                    <a:pt x="58" y="35"/>
                  </a:lnTo>
                  <a:lnTo>
                    <a:pt x="58" y="49"/>
                  </a:lnTo>
                  <a:lnTo>
                    <a:pt x="58" y="33"/>
                  </a:lnTo>
                  <a:lnTo>
                    <a:pt x="58" y="35"/>
                  </a:lnTo>
                  <a:lnTo>
                    <a:pt x="61" y="38"/>
                  </a:lnTo>
                  <a:lnTo>
                    <a:pt x="61" y="35"/>
                  </a:lnTo>
                  <a:lnTo>
                    <a:pt x="61" y="51"/>
                  </a:lnTo>
                  <a:lnTo>
                    <a:pt x="64" y="54"/>
                  </a:lnTo>
                  <a:lnTo>
                    <a:pt x="64" y="62"/>
                  </a:lnTo>
                  <a:lnTo>
                    <a:pt x="64" y="51"/>
                  </a:lnTo>
                  <a:lnTo>
                    <a:pt x="64" y="59"/>
                  </a:lnTo>
                  <a:lnTo>
                    <a:pt x="66" y="57"/>
                  </a:lnTo>
                  <a:lnTo>
                    <a:pt x="66" y="59"/>
                  </a:lnTo>
                  <a:lnTo>
                    <a:pt x="66" y="46"/>
                  </a:lnTo>
                  <a:lnTo>
                    <a:pt x="69" y="43"/>
                  </a:lnTo>
                  <a:lnTo>
                    <a:pt x="69" y="65"/>
                  </a:lnTo>
                  <a:lnTo>
                    <a:pt x="72" y="59"/>
                  </a:lnTo>
                  <a:lnTo>
                    <a:pt x="72" y="57"/>
                  </a:lnTo>
                  <a:lnTo>
                    <a:pt x="72" y="68"/>
                  </a:lnTo>
                  <a:lnTo>
                    <a:pt x="74" y="70"/>
                  </a:lnTo>
                  <a:lnTo>
                    <a:pt x="74" y="73"/>
                  </a:lnTo>
                  <a:lnTo>
                    <a:pt x="74" y="68"/>
                  </a:lnTo>
                  <a:lnTo>
                    <a:pt x="74" y="70"/>
                  </a:lnTo>
                  <a:lnTo>
                    <a:pt x="77" y="73"/>
                  </a:lnTo>
                  <a:lnTo>
                    <a:pt x="77" y="62"/>
                  </a:lnTo>
                  <a:lnTo>
                    <a:pt x="77" y="65"/>
                  </a:lnTo>
                  <a:lnTo>
                    <a:pt x="80" y="65"/>
                  </a:lnTo>
                  <a:lnTo>
                    <a:pt x="80" y="73"/>
                  </a:lnTo>
                  <a:lnTo>
                    <a:pt x="80" y="54"/>
                  </a:lnTo>
                  <a:lnTo>
                    <a:pt x="82" y="46"/>
                  </a:lnTo>
                  <a:lnTo>
                    <a:pt x="82" y="27"/>
                  </a:lnTo>
                  <a:lnTo>
                    <a:pt x="82" y="41"/>
                  </a:lnTo>
                  <a:lnTo>
                    <a:pt x="85" y="38"/>
                  </a:lnTo>
                  <a:lnTo>
                    <a:pt x="85" y="46"/>
                  </a:lnTo>
                  <a:lnTo>
                    <a:pt x="85" y="27"/>
                  </a:lnTo>
                  <a:lnTo>
                    <a:pt x="85" y="43"/>
                  </a:lnTo>
                  <a:lnTo>
                    <a:pt x="88" y="41"/>
                  </a:lnTo>
                  <a:lnTo>
                    <a:pt x="88" y="43"/>
                  </a:lnTo>
                  <a:lnTo>
                    <a:pt x="88" y="19"/>
                  </a:lnTo>
                  <a:lnTo>
                    <a:pt x="88" y="24"/>
                  </a:lnTo>
                  <a:lnTo>
                    <a:pt x="90" y="27"/>
                  </a:lnTo>
                  <a:lnTo>
                    <a:pt x="90" y="46"/>
                  </a:lnTo>
                  <a:lnTo>
                    <a:pt x="90" y="24"/>
                  </a:lnTo>
                  <a:lnTo>
                    <a:pt x="93" y="22"/>
                  </a:lnTo>
                  <a:lnTo>
                    <a:pt x="93" y="38"/>
                  </a:lnTo>
                  <a:lnTo>
                    <a:pt x="93" y="16"/>
                  </a:lnTo>
                  <a:lnTo>
                    <a:pt x="96" y="14"/>
                  </a:lnTo>
                  <a:lnTo>
                    <a:pt x="96" y="43"/>
                  </a:lnTo>
                  <a:lnTo>
                    <a:pt x="98" y="46"/>
                  </a:lnTo>
                  <a:lnTo>
                    <a:pt x="98" y="65"/>
                  </a:lnTo>
                  <a:lnTo>
                    <a:pt x="98" y="62"/>
                  </a:lnTo>
                  <a:lnTo>
                    <a:pt x="101" y="65"/>
                  </a:lnTo>
                  <a:lnTo>
                    <a:pt x="101" y="76"/>
                  </a:lnTo>
                  <a:lnTo>
                    <a:pt x="104" y="78"/>
                  </a:lnTo>
                  <a:lnTo>
                    <a:pt x="104" y="81"/>
                  </a:lnTo>
                  <a:lnTo>
                    <a:pt x="104" y="73"/>
                  </a:lnTo>
                  <a:lnTo>
                    <a:pt x="106" y="76"/>
                  </a:lnTo>
                  <a:lnTo>
                    <a:pt x="106" y="59"/>
                  </a:lnTo>
                  <a:lnTo>
                    <a:pt x="106" y="62"/>
                  </a:lnTo>
                </a:path>
              </a:pathLst>
            </a:custGeom>
            <a:noFill/>
            <a:ln w="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30" name="Freeform 68"/>
            <p:cNvSpPr>
              <a:spLocks/>
            </p:cNvSpPr>
            <p:nvPr/>
          </p:nvSpPr>
          <p:spPr bwMode="auto">
            <a:xfrm>
              <a:off x="4954590" y="3143251"/>
              <a:ext cx="169863" cy="106363"/>
            </a:xfrm>
            <a:custGeom>
              <a:avLst/>
              <a:gdLst>
                <a:gd name="T0" fmla="*/ 3 w 107"/>
                <a:gd name="T1" fmla="*/ 37 h 67"/>
                <a:gd name="T2" fmla="*/ 3 w 107"/>
                <a:gd name="T3" fmla="*/ 13 h 67"/>
                <a:gd name="T4" fmla="*/ 6 w 107"/>
                <a:gd name="T5" fmla="*/ 29 h 67"/>
                <a:gd name="T6" fmla="*/ 6 w 107"/>
                <a:gd name="T7" fmla="*/ 27 h 67"/>
                <a:gd name="T8" fmla="*/ 8 w 107"/>
                <a:gd name="T9" fmla="*/ 56 h 67"/>
                <a:gd name="T10" fmla="*/ 11 w 107"/>
                <a:gd name="T11" fmla="*/ 51 h 67"/>
                <a:gd name="T12" fmla="*/ 11 w 107"/>
                <a:gd name="T13" fmla="*/ 46 h 67"/>
                <a:gd name="T14" fmla="*/ 14 w 107"/>
                <a:gd name="T15" fmla="*/ 62 h 67"/>
                <a:gd name="T16" fmla="*/ 16 w 107"/>
                <a:gd name="T17" fmla="*/ 56 h 67"/>
                <a:gd name="T18" fmla="*/ 16 w 107"/>
                <a:gd name="T19" fmla="*/ 46 h 67"/>
                <a:gd name="T20" fmla="*/ 19 w 107"/>
                <a:gd name="T21" fmla="*/ 35 h 67"/>
                <a:gd name="T22" fmla="*/ 22 w 107"/>
                <a:gd name="T23" fmla="*/ 21 h 67"/>
                <a:gd name="T24" fmla="*/ 24 w 107"/>
                <a:gd name="T25" fmla="*/ 19 h 67"/>
                <a:gd name="T26" fmla="*/ 24 w 107"/>
                <a:gd name="T27" fmla="*/ 16 h 67"/>
                <a:gd name="T28" fmla="*/ 27 w 107"/>
                <a:gd name="T29" fmla="*/ 37 h 67"/>
                <a:gd name="T30" fmla="*/ 27 w 107"/>
                <a:gd name="T31" fmla="*/ 35 h 67"/>
                <a:gd name="T32" fmla="*/ 30 w 107"/>
                <a:gd name="T33" fmla="*/ 37 h 67"/>
                <a:gd name="T34" fmla="*/ 30 w 107"/>
                <a:gd name="T35" fmla="*/ 40 h 67"/>
                <a:gd name="T36" fmla="*/ 32 w 107"/>
                <a:gd name="T37" fmla="*/ 32 h 67"/>
                <a:gd name="T38" fmla="*/ 35 w 107"/>
                <a:gd name="T39" fmla="*/ 46 h 67"/>
                <a:gd name="T40" fmla="*/ 35 w 107"/>
                <a:gd name="T41" fmla="*/ 51 h 67"/>
                <a:gd name="T42" fmla="*/ 38 w 107"/>
                <a:gd name="T43" fmla="*/ 37 h 67"/>
                <a:gd name="T44" fmla="*/ 40 w 107"/>
                <a:gd name="T45" fmla="*/ 37 h 67"/>
                <a:gd name="T46" fmla="*/ 40 w 107"/>
                <a:gd name="T47" fmla="*/ 32 h 67"/>
                <a:gd name="T48" fmla="*/ 43 w 107"/>
                <a:gd name="T49" fmla="*/ 54 h 67"/>
                <a:gd name="T50" fmla="*/ 46 w 107"/>
                <a:gd name="T51" fmla="*/ 67 h 67"/>
                <a:gd name="T52" fmla="*/ 48 w 107"/>
                <a:gd name="T53" fmla="*/ 62 h 67"/>
                <a:gd name="T54" fmla="*/ 48 w 107"/>
                <a:gd name="T55" fmla="*/ 59 h 67"/>
                <a:gd name="T56" fmla="*/ 51 w 107"/>
                <a:gd name="T57" fmla="*/ 62 h 67"/>
                <a:gd name="T58" fmla="*/ 54 w 107"/>
                <a:gd name="T59" fmla="*/ 46 h 67"/>
                <a:gd name="T60" fmla="*/ 54 w 107"/>
                <a:gd name="T61" fmla="*/ 5 h 67"/>
                <a:gd name="T62" fmla="*/ 56 w 107"/>
                <a:gd name="T63" fmla="*/ 0 h 67"/>
                <a:gd name="T64" fmla="*/ 59 w 107"/>
                <a:gd name="T65" fmla="*/ 27 h 67"/>
                <a:gd name="T66" fmla="*/ 59 w 107"/>
                <a:gd name="T67" fmla="*/ 21 h 67"/>
                <a:gd name="T68" fmla="*/ 62 w 107"/>
                <a:gd name="T69" fmla="*/ 21 h 67"/>
                <a:gd name="T70" fmla="*/ 62 w 107"/>
                <a:gd name="T71" fmla="*/ 29 h 67"/>
                <a:gd name="T72" fmla="*/ 64 w 107"/>
                <a:gd name="T73" fmla="*/ 19 h 67"/>
                <a:gd name="T74" fmla="*/ 67 w 107"/>
                <a:gd name="T75" fmla="*/ 32 h 67"/>
                <a:gd name="T76" fmla="*/ 67 w 107"/>
                <a:gd name="T77" fmla="*/ 24 h 67"/>
                <a:gd name="T78" fmla="*/ 70 w 107"/>
                <a:gd name="T79" fmla="*/ 51 h 67"/>
                <a:gd name="T80" fmla="*/ 70 w 107"/>
                <a:gd name="T81" fmla="*/ 56 h 67"/>
                <a:gd name="T82" fmla="*/ 72 w 107"/>
                <a:gd name="T83" fmla="*/ 56 h 67"/>
                <a:gd name="T84" fmla="*/ 75 w 107"/>
                <a:gd name="T85" fmla="*/ 56 h 67"/>
                <a:gd name="T86" fmla="*/ 75 w 107"/>
                <a:gd name="T87" fmla="*/ 54 h 67"/>
                <a:gd name="T88" fmla="*/ 78 w 107"/>
                <a:gd name="T89" fmla="*/ 35 h 67"/>
                <a:gd name="T90" fmla="*/ 80 w 107"/>
                <a:gd name="T91" fmla="*/ 13 h 67"/>
                <a:gd name="T92" fmla="*/ 83 w 107"/>
                <a:gd name="T93" fmla="*/ 19 h 67"/>
                <a:gd name="T94" fmla="*/ 83 w 107"/>
                <a:gd name="T95" fmla="*/ 11 h 67"/>
                <a:gd name="T96" fmla="*/ 86 w 107"/>
                <a:gd name="T97" fmla="*/ 19 h 67"/>
                <a:gd name="T98" fmla="*/ 86 w 107"/>
                <a:gd name="T99" fmla="*/ 16 h 67"/>
                <a:gd name="T100" fmla="*/ 88 w 107"/>
                <a:gd name="T101" fmla="*/ 37 h 67"/>
                <a:gd name="T102" fmla="*/ 88 w 107"/>
                <a:gd name="T103" fmla="*/ 32 h 67"/>
                <a:gd name="T104" fmla="*/ 91 w 107"/>
                <a:gd name="T105" fmla="*/ 51 h 67"/>
                <a:gd name="T106" fmla="*/ 94 w 107"/>
                <a:gd name="T107" fmla="*/ 64 h 67"/>
                <a:gd name="T108" fmla="*/ 94 w 107"/>
                <a:gd name="T109" fmla="*/ 56 h 67"/>
                <a:gd name="T110" fmla="*/ 96 w 107"/>
                <a:gd name="T111" fmla="*/ 62 h 67"/>
                <a:gd name="T112" fmla="*/ 96 w 107"/>
                <a:gd name="T113" fmla="*/ 56 h 67"/>
                <a:gd name="T114" fmla="*/ 99 w 107"/>
                <a:gd name="T115" fmla="*/ 46 h 67"/>
                <a:gd name="T116" fmla="*/ 102 w 107"/>
                <a:gd name="T117" fmla="*/ 46 h 67"/>
                <a:gd name="T118" fmla="*/ 104 w 107"/>
                <a:gd name="T119" fmla="*/ 11 h 67"/>
                <a:gd name="T120" fmla="*/ 104 w 107"/>
                <a:gd name="T121" fmla="*/ 5 h 67"/>
                <a:gd name="T122" fmla="*/ 107 w 107"/>
                <a:gd name="T123" fmla="*/ 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7" h="67">
                  <a:moveTo>
                    <a:pt x="0" y="40"/>
                  </a:moveTo>
                  <a:lnTo>
                    <a:pt x="3" y="37"/>
                  </a:lnTo>
                  <a:lnTo>
                    <a:pt x="3" y="8"/>
                  </a:lnTo>
                  <a:lnTo>
                    <a:pt x="3" y="13"/>
                  </a:lnTo>
                  <a:lnTo>
                    <a:pt x="6" y="5"/>
                  </a:lnTo>
                  <a:lnTo>
                    <a:pt x="6" y="29"/>
                  </a:lnTo>
                  <a:lnTo>
                    <a:pt x="6" y="8"/>
                  </a:lnTo>
                  <a:lnTo>
                    <a:pt x="6" y="27"/>
                  </a:lnTo>
                  <a:lnTo>
                    <a:pt x="8" y="29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11" y="51"/>
                  </a:lnTo>
                  <a:lnTo>
                    <a:pt x="11" y="62"/>
                  </a:lnTo>
                  <a:lnTo>
                    <a:pt x="11" y="46"/>
                  </a:lnTo>
                  <a:lnTo>
                    <a:pt x="11" y="59"/>
                  </a:lnTo>
                  <a:lnTo>
                    <a:pt x="14" y="62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16" y="43"/>
                  </a:lnTo>
                  <a:lnTo>
                    <a:pt x="16" y="46"/>
                  </a:lnTo>
                  <a:lnTo>
                    <a:pt x="19" y="43"/>
                  </a:lnTo>
                  <a:lnTo>
                    <a:pt x="19" y="35"/>
                  </a:lnTo>
                  <a:lnTo>
                    <a:pt x="22" y="37"/>
                  </a:lnTo>
                  <a:lnTo>
                    <a:pt x="22" y="21"/>
                  </a:lnTo>
                  <a:lnTo>
                    <a:pt x="22" y="27"/>
                  </a:lnTo>
                  <a:lnTo>
                    <a:pt x="24" y="19"/>
                  </a:lnTo>
                  <a:lnTo>
                    <a:pt x="24" y="37"/>
                  </a:lnTo>
                  <a:lnTo>
                    <a:pt x="24" y="16"/>
                  </a:lnTo>
                  <a:lnTo>
                    <a:pt x="24" y="35"/>
                  </a:lnTo>
                  <a:lnTo>
                    <a:pt x="27" y="37"/>
                  </a:lnTo>
                  <a:lnTo>
                    <a:pt x="27" y="43"/>
                  </a:lnTo>
                  <a:lnTo>
                    <a:pt x="27" y="35"/>
                  </a:lnTo>
                  <a:lnTo>
                    <a:pt x="27" y="40"/>
                  </a:lnTo>
                  <a:lnTo>
                    <a:pt x="30" y="37"/>
                  </a:lnTo>
                  <a:lnTo>
                    <a:pt x="30" y="32"/>
                  </a:lnTo>
                  <a:lnTo>
                    <a:pt x="30" y="40"/>
                  </a:lnTo>
                  <a:lnTo>
                    <a:pt x="32" y="43"/>
                  </a:lnTo>
                  <a:lnTo>
                    <a:pt x="32" y="32"/>
                  </a:lnTo>
                  <a:lnTo>
                    <a:pt x="32" y="48"/>
                  </a:lnTo>
                  <a:lnTo>
                    <a:pt x="35" y="46"/>
                  </a:lnTo>
                  <a:lnTo>
                    <a:pt x="35" y="43"/>
                  </a:lnTo>
                  <a:lnTo>
                    <a:pt x="35" y="51"/>
                  </a:lnTo>
                  <a:lnTo>
                    <a:pt x="38" y="48"/>
                  </a:lnTo>
                  <a:lnTo>
                    <a:pt x="38" y="37"/>
                  </a:lnTo>
                  <a:lnTo>
                    <a:pt x="40" y="35"/>
                  </a:lnTo>
                  <a:lnTo>
                    <a:pt x="40" y="37"/>
                  </a:lnTo>
                  <a:lnTo>
                    <a:pt x="40" y="24"/>
                  </a:lnTo>
                  <a:lnTo>
                    <a:pt x="40" y="32"/>
                  </a:lnTo>
                  <a:lnTo>
                    <a:pt x="43" y="29"/>
                  </a:lnTo>
                  <a:lnTo>
                    <a:pt x="43" y="54"/>
                  </a:lnTo>
                  <a:lnTo>
                    <a:pt x="46" y="56"/>
                  </a:lnTo>
                  <a:lnTo>
                    <a:pt x="46" y="67"/>
                  </a:lnTo>
                  <a:lnTo>
                    <a:pt x="46" y="64"/>
                  </a:lnTo>
                  <a:lnTo>
                    <a:pt x="48" y="62"/>
                  </a:lnTo>
                  <a:lnTo>
                    <a:pt x="48" y="64"/>
                  </a:lnTo>
                  <a:lnTo>
                    <a:pt x="48" y="59"/>
                  </a:lnTo>
                  <a:lnTo>
                    <a:pt x="51" y="56"/>
                  </a:lnTo>
                  <a:lnTo>
                    <a:pt x="51" y="62"/>
                  </a:lnTo>
                  <a:lnTo>
                    <a:pt x="51" y="43"/>
                  </a:lnTo>
                  <a:lnTo>
                    <a:pt x="54" y="46"/>
                  </a:lnTo>
                  <a:lnTo>
                    <a:pt x="54" y="2"/>
                  </a:lnTo>
                  <a:lnTo>
                    <a:pt x="54" y="5"/>
                  </a:lnTo>
                  <a:lnTo>
                    <a:pt x="56" y="2"/>
                  </a:lnTo>
                  <a:lnTo>
                    <a:pt x="56" y="0"/>
                  </a:lnTo>
                  <a:lnTo>
                    <a:pt x="56" y="24"/>
                  </a:lnTo>
                  <a:lnTo>
                    <a:pt x="59" y="27"/>
                  </a:lnTo>
                  <a:lnTo>
                    <a:pt x="59" y="29"/>
                  </a:lnTo>
                  <a:lnTo>
                    <a:pt x="59" y="21"/>
                  </a:lnTo>
                  <a:lnTo>
                    <a:pt x="59" y="24"/>
                  </a:lnTo>
                  <a:lnTo>
                    <a:pt x="62" y="21"/>
                  </a:lnTo>
                  <a:lnTo>
                    <a:pt x="62" y="32"/>
                  </a:lnTo>
                  <a:lnTo>
                    <a:pt x="62" y="29"/>
                  </a:lnTo>
                  <a:lnTo>
                    <a:pt x="64" y="32"/>
                  </a:lnTo>
                  <a:lnTo>
                    <a:pt x="64" y="19"/>
                  </a:lnTo>
                  <a:lnTo>
                    <a:pt x="64" y="29"/>
                  </a:lnTo>
                  <a:lnTo>
                    <a:pt x="67" y="32"/>
                  </a:lnTo>
                  <a:lnTo>
                    <a:pt x="67" y="51"/>
                  </a:lnTo>
                  <a:lnTo>
                    <a:pt x="67" y="24"/>
                  </a:lnTo>
                  <a:lnTo>
                    <a:pt x="67" y="48"/>
                  </a:lnTo>
                  <a:lnTo>
                    <a:pt x="70" y="51"/>
                  </a:lnTo>
                  <a:lnTo>
                    <a:pt x="70" y="48"/>
                  </a:lnTo>
                  <a:lnTo>
                    <a:pt x="70" y="56"/>
                  </a:lnTo>
                  <a:lnTo>
                    <a:pt x="72" y="54"/>
                  </a:lnTo>
                  <a:lnTo>
                    <a:pt x="72" y="56"/>
                  </a:lnTo>
                  <a:lnTo>
                    <a:pt x="72" y="54"/>
                  </a:lnTo>
                  <a:lnTo>
                    <a:pt x="75" y="56"/>
                  </a:lnTo>
                  <a:lnTo>
                    <a:pt x="75" y="59"/>
                  </a:lnTo>
                  <a:lnTo>
                    <a:pt x="75" y="54"/>
                  </a:lnTo>
                  <a:lnTo>
                    <a:pt x="78" y="51"/>
                  </a:lnTo>
                  <a:lnTo>
                    <a:pt x="78" y="35"/>
                  </a:lnTo>
                  <a:lnTo>
                    <a:pt x="80" y="32"/>
                  </a:lnTo>
                  <a:lnTo>
                    <a:pt x="80" y="13"/>
                  </a:lnTo>
                  <a:lnTo>
                    <a:pt x="80" y="21"/>
                  </a:lnTo>
                  <a:lnTo>
                    <a:pt x="83" y="19"/>
                  </a:lnTo>
                  <a:lnTo>
                    <a:pt x="83" y="29"/>
                  </a:lnTo>
                  <a:lnTo>
                    <a:pt x="83" y="11"/>
                  </a:lnTo>
                  <a:lnTo>
                    <a:pt x="86" y="8"/>
                  </a:lnTo>
                  <a:lnTo>
                    <a:pt x="86" y="19"/>
                  </a:lnTo>
                  <a:lnTo>
                    <a:pt x="86" y="2"/>
                  </a:lnTo>
                  <a:lnTo>
                    <a:pt x="86" y="16"/>
                  </a:lnTo>
                  <a:lnTo>
                    <a:pt x="88" y="19"/>
                  </a:lnTo>
                  <a:lnTo>
                    <a:pt x="88" y="37"/>
                  </a:lnTo>
                  <a:lnTo>
                    <a:pt x="88" y="16"/>
                  </a:lnTo>
                  <a:lnTo>
                    <a:pt x="88" y="32"/>
                  </a:lnTo>
                  <a:lnTo>
                    <a:pt x="91" y="35"/>
                  </a:lnTo>
                  <a:lnTo>
                    <a:pt x="91" y="51"/>
                  </a:lnTo>
                  <a:lnTo>
                    <a:pt x="94" y="54"/>
                  </a:lnTo>
                  <a:lnTo>
                    <a:pt x="94" y="64"/>
                  </a:lnTo>
                  <a:lnTo>
                    <a:pt x="94" y="48"/>
                  </a:lnTo>
                  <a:lnTo>
                    <a:pt x="94" y="56"/>
                  </a:lnTo>
                  <a:lnTo>
                    <a:pt x="96" y="59"/>
                  </a:lnTo>
                  <a:lnTo>
                    <a:pt x="96" y="62"/>
                  </a:lnTo>
                  <a:lnTo>
                    <a:pt x="96" y="51"/>
                  </a:lnTo>
                  <a:lnTo>
                    <a:pt x="96" y="56"/>
                  </a:lnTo>
                  <a:lnTo>
                    <a:pt x="99" y="54"/>
                  </a:lnTo>
                  <a:lnTo>
                    <a:pt x="99" y="46"/>
                  </a:lnTo>
                  <a:lnTo>
                    <a:pt x="99" y="48"/>
                  </a:lnTo>
                  <a:lnTo>
                    <a:pt x="102" y="46"/>
                  </a:lnTo>
                  <a:lnTo>
                    <a:pt x="102" y="13"/>
                  </a:lnTo>
                  <a:lnTo>
                    <a:pt x="104" y="11"/>
                  </a:lnTo>
                  <a:lnTo>
                    <a:pt x="104" y="29"/>
                  </a:lnTo>
                  <a:lnTo>
                    <a:pt x="104" y="5"/>
                  </a:lnTo>
                  <a:lnTo>
                    <a:pt x="104" y="8"/>
                  </a:lnTo>
                  <a:lnTo>
                    <a:pt x="107" y="5"/>
                  </a:lnTo>
                </a:path>
              </a:pathLst>
            </a:custGeom>
            <a:noFill/>
            <a:ln w="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31" name="Freeform 69"/>
            <p:cNvSpPr>
              <a:spLocks/>
            </p:cNvSpPr>
            <p:nvPr/>
          </p:nvSpPr>
          <p:spPr bwMode="auto">
            <a:xfrm>
              <a:off x="5124452" y="3146426"/>
              <a:ext cx="169863" cy="107950"/>
            </a:xfrm>
            <a:custGeom>
              <a:avLst/>
              <a:gdLst>
                <a:gd name="T0" fmla="*/ 0 w 107"/>
                <a:gd name="T1" fmla="*/ 30 h 68"/>
                <a:gd name="T2" fmla="*/ 0 w 107"/>
                <a:gd name="T3" fmla="*/ 27 h 68"/>
                <a:gd name="T4" fmla="*/ 3 w 107"/>
                <a:gd name="T5" fmla="*/ 27 h 68"/>
                <a:gd name="T6" fmla="*/ 3 w 107"/>
                <a:gd name="T7" fmla="*/ 22 h 68"/>
                <a:gd name="T8" fmla="*/ 5 w 107"/>
                <a:gd name="T9" fmla="*/ 49 h 68"/>
                <a:gd name="T10" fmla="*/ 5 w 107"/>
                <a:gd name="T11" fmla="*/ 44 h 68"/>
                <a:gd name="T12" fmla="*/ 8 w 107"/>
                <a:gd name="T13" fmla="*/ 60 h 68"/>
                <a:gd name="T14" fmla="*/ 11 w 107"/>
                <a:gd name="T15" fmla="*/ 54 h 68"/>
                <a:gd name="T16" fmla="*/ 11 w 107"/>
                <a:gd name="T17" fmla="*/ 52 h 68"/>
                <a:gd name="T18" fmla="*/ 13 w 107"/>
                <a:gd name="T19" fmla="*/ 54 h 68"/>
                <a:gd name="T20" fmla="*/ 13 w 107"/>
                <a:gd name="T21" fmla="*/ 49 h 68"/>
                <a:gd name="T22" fmla="*/ 16 w 107"/>
                <a:gd name="T23" fmla="*/ 27 h 68"/>
                <a:gd name="T24" fmla="*/ 19 w 107"/>
                <a:gd name="T25" fmla="*/ 41 h 68"/>
                <a:gd name="T26" fmla="*/ 21 w 107"/>
                <a:gd name="T27" fmla="*/ 44 h 68"/>
                <a:gd name="T28" fmla="*/ 21 w 107"/>
                <a:gd name="T29" fmla="*/ 27 h 68"/>
                <a:gd name="T30" fmla="*/ 24 w 107"/>
                <a:gd name="T31" fmla="*/ 41 h 68"/>
                <a:gd name="T32" fmla="*/ 24 w 107"/>
                <a:gd name="T33" fmla="*/ 19 h 68"/>
                <a:gd name="T34" fmla="*/ 27 w 107"/>
                <a:gd name="T35" fmla="*/ 30 h 68"/>
                <a:gd name="T36" fmla="*/ 27 w 107"/>
                <a:gd name="T37" fmla="*/ 30 h 68"/>
                <a:gd name="T38" fmla="*/ 29 w 107"/>
                <a:gd name="T39" fmla="*/ 44 h 68"/>
                <a:gd name="T40" fmla="*/ 32 w 107"/>
                <a:gd name="T41" fmla="*/ 46 h 68"/>
                <a:gd name="T42" fmla="*/ 32 w 107"/>
                <a:gd name="T43" fmla="*/ 46 h 68"/>
                <a:gd name="T44" fmla="*/ 35 w 107"/>
                <a:gd name="T45" fmla="*/ 54 h 68"/>
                <a:gd name="T46" fmla="*/ 35 w 107"/>
                <a:gd name="T47" fmla="*/ 46 h 68"/>
                <a:gd name="T48" fmla="*/ 37 w 107"/>
                <a:gd name="T49" fmla="*/ 38 h 68"/>
                <a:gd name="T50" fmla="*/ 40 w 107"/>
                <a:gd name="T51" fmla="*/ 49 h 68"/>
                <a:gd name="T52" fmla="*/ 40 w 107"/>
                <a:gd name="T53" fmla="*/ 49 h 68"/>
                <a:gd name="T54" fmla="*/ 43 w 107"/>
                <a:gd name="T55" fmla="*/ 46 h 68"/>
                <a:gd name="T56" fmla="*/ 45 w 107"/>
                <a:gd name="T57" fmla="*/ 44 h 68"/>
                <a:gd name="T58" fmla="*/ 48 w 107"/>
                <a:gd name="T59" fmla="*/ 49 h 68"/>
                <a:gd name="T60" fmla="*/ 51 w 107"/>
                <a:gd name="T61" fmla="*/ 44 h 68"/>
                <a:gd name="T62" fmla="*/ 53 w 107"/>
                <a:gd name="T63" fmla="*/ 14 h 68"/>
                <a:gd name="T64" fmla="*/ 53 w 107"/>
                <a:gd name="T65" fmla="*/ 9 h 68"/>
                <a:gd name="T66" fmla="*/ 56 w 107"/>
                <a:gd name="T67" fmla="*/ 30 h 68"/>
                <a:gd name="T68" fmla="*/ 56 w 107"/>
                <a:gd name="T69" fmla="*/ 52 h 68"/>
                <a:gd name="T70" fmla="*/ 59 w 107"/>
                <a:gd name="T71" fmla="*/ 62 h 68"/>
                <a:gd name="T72" fmla="*/ 61 w 107"/>
                <a:gd name="T73" fmla="*/ 62 h 68"/>
                <a:gd name="T74" fmla="*/ 64 w 107"/>
                <a:gd name="T75" fmla="*/ 62 h 68"/>
                <a:gd name="T76" fmla="*/ 69 w 107"/>
                <a:gd name="T77" fmla="*/ 54 h 68"/>
                <a:gd name="T78" fmla="*/ 69 w 107"/>
                <a:gd name="T79" fmla="*/ 57 h 68"/>
                <a:gd name="T80" fmla="*/ 72 w 107"/>
                <a:gd name="T81" fmla="*/ 57 h 68"/>
                <a:gd name="T82" fmla="*/ 75 w 107"/>
                <a:gd name="T83" fmla="*/ 46 h 68"/>
                <a:gd name="T84" fmla="*/ 75 w 107"/>
                <a:gd name="T85" fmla="*/ 44 h 68"/>
                <a:gd name="T86" fmla="*/ 77 w 107"/>
                <a:gd name="T87" fmla="*/ 25 h 68"/>
                <a:gd name="T88" fmla="*/ 80 w 107"/>
                <a:gd name="T89" fmla="*/ 30 h 68"/>
                <a:gd name="T90" fmla="*/ 83 w 107"/>
                <a:gd name="T91" fmla="*/ 44 h 68"/>
                <a:gd name="T92" fmla="*/ 83 w 107"/>
                <a:gd name="T93" fmla="*/ 35 h 68"/>
                <a:gd name="T94" fmla="*/ 85 w 107"/>
                <a:gd name="T95" fmla="*/ 35 h 68"/>
                <a:gd name="T96" fmla="*/ 85 w 107"/>
                <a:gd name="T97" fmla="*/ 25 h 68"/>
                <a:gd name="T98" fmla="*/ 88 w 107"/>
                <a:gd name="T99" fmla="*/ 35 h 68"/>
                <a:gd name="T100" fmla="*/ 88 w 107"/>
                <a:gd name="T101" fmla="*/ 30 h 68"/>
                <a:gd name="T102" fmla="*/ 91 w 107"/>
                <a:gd name="T103" fmla="*/ 19 h 68"/>
                <a:gd name="T104" fmla="*/ 93 w 107"/>
                <a:gd name="T105" fmla="*/ 38 h 68"/>
                <a:gd name="T106" fmla="*/ 96 w 107"/>
                <a:gd name="T107" fmla="*/ 17 h 68"/>
                <a:gd name="T108" fmla="*/ 96 w 107"/>
                <a:gd name="T109" fmla="*/ 6 h 68"/>
                <a:gd name="T110" fmla="*/ 99 w 107"/>
                <a:gd name="T111" fmla="*/ 38 h 68"/>
                <a:gd name="T112" fmla="*/ 101 w 107"/>
                <a:gd name="T113" fmla="*/ 30 h 68"/>
                <a:gd name="T114" fmla="*/ 104 w 107"/>
                <a:gd name="T115" fmla="*/ 54 h 68"/>
                <a:gd name="T116" fmla="*/ 107 w 107"/>
                <a:gd name="T117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7" h="68">
                  <a:moveTo>
                    <a:pt x="0" y="3"/>
                  </a:moveTo>
                  <a:lnTo>
                    <a:pt x="0" y="3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3" y="25"/>
                  </a:lnTo>
                  <a:lnTo>
                    <a:pt x="3" y="27"/>
                  </a:lnTo>
                  <a:lnTo>
                    <a:pt x="3" y="14"/>
                  </a:lnTo>
                  <a:lnTo>
                    <a:pt x="3" y="22"/>
                  </a:lnTo>
                  <a:lnTo>
                    <a:pt x="5" y="25"/>
                  </a:lnTo>
                  <a:lnTo>
                    <a:pt x="5" y="49"/>
                  </a:lnTo>
                  <a:lnTo>
                    <a:pt x="5" y="22"/>
                  </a:lnTo>
                  <a:lnTo>
                    <a:pt x="5" y="44"/>
                  </a:lnTo>
                  <a:lnTo>
                    <a:pt x="8" y="46"/>
                  </a:lnTo>
                  <a:lnTo>
                    <a:pt x="8" y="60"/>
                  </a:lnTo>
                  <a:lnTo>
                    <a:pt x="8" y="57"/>
                  </a:lnTo>
                  <a:lnTo>
                    <a:pt x="11" y="54"/>
                  </a:lnTo>
                  <a:lnTo>
                    <a:pt x="11" y="57"/>
                  </a:lnTo>
                  <a:lnTo>
                    <a:pt x="11" y="52"/>
                  </a:lnTo>
                  <a:lnTo>
                    <a:pt x="13" y="49"/>
                  </a:lnTo>
                  <a:lnTo>
                    <a:pt x="13" y="54"/>
                  </a:lnTo>
                  <a:lnTo>
                    <a:pt x="13" y="46"/>
                  </a:lnTo>
                  <a:lnTo>
                    <a:pt x="13" y="49"/>
                  </a:lnTo>
                  <a:lnTo>
                    <a:pt x="16" y="46"/>
                  </a:lnTo>
                  <a:lnTo>
                    <a:pt x="16" y="27"/>
                  </a:lnTo>
                  <a:lnTo>
                    <a:pt x="16" y="38"/>
                  </a:lnTo>
                  <a:lnTo>
                    <a:pt x="19" y="41"/>
                  </a:lnTo>
                  <a:lnTo>
                    <a:pt x="19" y="49"/>
                  </a:lnTo>
                  <a:lnTo>
                    <a:pt x="21" y="44"/>
                  </a:lnTo>
                  <a:lnTo>
                    <a:pt x="21" y="46"/>
                  </a:lnTo>
                  <a:lnTo>
                    <a:pt x="21" y="27"/>
                  </a:lnTo>
                  <a:lnTo>
                    <a:pt x="24" y="27"/>
                  </a:lnTo>
                  <a:lnTo>
                    <a:pt x="24" y="41"/>
                  </a:lnTo>
                  <a:lnTo>
                    <a:pt x="24" y="14"/>
                  </a:lnTo>
                  <a:lnTo>
                    <a:pt x="24" y="19"/>
                  </a:lnTo>
                  <a:lnTo>
                    <a:pt x="27" y="17"/>
                  </a:lnTo>
                  <a:lnTo>
                    <a:pt x="27" y="30"/>
                  </a:lnTo>
                  <a:lnTo>
                    <a:pt x="27" y="14"/>
                  </a:lnTo>
                  <a:lnTo>
                    <a:pt x="27" y="30"/>
                  </a:lnTo>
                  <a:lnTo>
                    <a:pt x="29" y="33"/>
                  </a:lnTo>
                  <a:lnTo>
                    <a:pt x="29" y="44"/>
                  </a:lnTo>
                  <a:lnTo>
                    <a:pt x="32" y="41"/>
                  </a:lnTo>
                  <a:lnTo>
                    <a:pt x="32" y="46"/>
                  </a:lnTo>
                  <a:lnTo>
                    <a:pt x="32" y="41"/>
                  </a:lnTo>
                  <a:lnTo>
                    <a:pt x="32" y="46"/>
                  </a:lnTo>
                  <a:lnTo>
                    <a:pt x="35" y="49"/>
                  </a:lnTo>
                  <a:lnTo>
                    <a:pt x="35" y="54"/>
                  </a:lnTo>
                  <a:lnTo>
                    <a:pt x="35" y="44"/>
                  </a:lnTo>
                  <a:lnTo>
                    <a:pt x="35" y="46"/>
                  </a:lnTo>
                  <a:lnTo>
                    <a:pt x="37" y="52"/>
                  </a:lnTo>
                  <a:lnTo>
                    <a:pt x="37" y="38"/>
                  </a:lnTo>
                  <a:lnTo>
                    <a:pt x="40" y="41"/>
                  </a:lnTo>
                  <a:lnTo>
                    <a:pt x="40" y="49"/>
                  </a:lnTo>
                  <a:lnTo>
                    <a:pt x="40" y="33"/>
                  </a:lnTo>
                  <a:lnTo>
                    <a:pt x="40" y="49"/>
                  </a:lnTo>
                  <a:lnTo>
                    <a:pt x="43" y="52"/>
                  </a:lnTo>
                  <a:lnTo>
                    <a:pt x="43" y="46"/>
                  </a:lnTo>
                  <a:lnTo>
                    <a:pt x="45" y="49"/>
                  </a:lnTo>
                  <a:lnTo>
                    <a:pt x="45" y="44"/>
                  </a:lnTo>
                  <a:lnTo>
                    <a:pt x="48" y="46"/>
                  </a:lnTo>
                  <a:lnTo>
                    <a:pt x="48" y="49"/>
                  </a:lnTo>
                  <a:lnTo>
                    <a:pt x="48" y="41"/>
                  </a:lnTo>
                  <a:lnTo>
                    <a:pt x="51" y="44"/>
                  </a:lnTo>
                  <a:lnTo>
                    <a:pt x="51" y="17"/>
                  </a:lnTo>
                  <a:lnTo>
                    <a:pt x="53" y="14"/>
                  </a:lnTo>
                  <a:lnTo>
                    <a:pt x="53" y="27"/>
                  </a:lnTo>
                  <a:lnTo>
                    <a:pt x="53" y="9"/>
                  </a:lnTo>
                  <a:lnTo>
                    <a:pt x="53" y="27"/>
                  </a:lnTo>
                  <a:lnTo>
                    <a:pt x="56" y="30"/>
                  </a:lnTo>
                  <a:lnTo>
                    <a:pt x="56" y="25"/>
                  </a:lnTo>
                  <a:lnTo>
                    <a:pt x="56" y="52"/>
                  </a:lnTo>
                  <a:lnTo>
                    <a:pt x="59" y="49"/>
                  </a:lnTo>
                  <a:lnTo>
                    <a:pt x="59" y="62"/>
                  </a:lnTo>
                  <a:lnTo>
                    <a:pt x="61" y="65"/>
                  </a:lnTo>
                  <a:lnTo>
                    <a:pt x="61" y="62"/>
                  </a:lnTo>
                  <a:lnTo>
                    <a:pt x="67" y="62"/>
                  </a:lnTo>
                  <a:lnTo>
                    <a:pt x="64" y="62"/>
                  </a:lnTo>
                  <a:lnTo>
                    <a:pt x="67" y="52"/>
                  </a:lnTo>
                  <a:lnTo>
                    <a:pt x="69" y="54"/>
                  </a:lnTo>
                  <a:lnTo>
                    <a:pt x="69" y="52"/>
                  </a:lnTo>
                  <a:lnTo>
                    <a:pt x="69" y="57"/>
                  </a:lnTo>
                  <a:lnTo>
                    <a:pt x="72" y="54"/>
                  </a:lnTo>
                  <a:lnTo>
                    <a:pt x="72" y="57"/>
                  </a:lnTo>
                  <a:lnTo>
                    <a:pt x="72" y="49"/>
                  </a:lnTo>
                  <a:lnTo>
                    <a:pt x="75" y="46"/>
                  </a:lnTo>
                  <a:lnTo>
                    <a:pt x="75" y="38"/>
                  </a:lnTo>
                  <a:lnTo>
                    <a:pt x="75" y="44"/>
                  </a:lnTo>
                  <a:lnTo>
                    <a:pt x="77" y="41"/>
                  </a:lnTo>
                  <a:lnTo>
                    <a:pt x="77" y="25"/>
                  </a:lnTo>
                  <a:lnTo>
                    <a:pt x="77" y="33"/>
                  </a:lnTo>
                  <a:lnTo>
                    <a:pt x="80" y="30"/>
                  </a:lnTo>
                  <a:lnTo>
                    <a:pt x="80" y="41"/>
                  </a:lnTo>
                  <a:lnTo>
                    <a:pt x="83" y="44"/>
                  </a:lnTo>
                  <a:lnTo>
                    <a:pt x="83" y="49"/>
                  </a:lnTo>
                  <a:lnTo>
                    <a:pt x="83" y="35"/>
                  </a:lnTo>
                  <a:lnTo>
                    <a:pt x="83" y="38"/>
                  </a:lnTo>
                  <a:lnTo>
                    <a:pt x="85" y="35"/>
                  </a:lnTo>
                  <a:lnTo>
                    <a:pt x="85" y="44"/>
                  </a:lnTo>
                  <a:lnTo>
                    <a:pt x="85" y="25"/>
                  </a:lnTo>
                  <a:lnTo>
                    <a:pt x="85" y="33"/>
                  </a:lnTo>
                  <a:lnTo>
                    <a:pt x="88" y="35"/>
                  </a:lnTo>
                  <a:lnTo>
                    <a:pt x="88" y="25"/>
                  </a:lnTo>
                  <a:lnTo>
                    <a:pt x="88" y="30"/>
                  </a:lnTo>
                  <a:lnTo>
                    <a:pt x="91" y="27"/>
                  </a:lnTo>
                  <a:lnTo>
                    <a:pt x="91" y="19"/>
                  </a:lnTo>
                  <a:lnTo>
                    <a:pt x="91" y="41"/>
                  </a:lnTo>
                  <a:lnTo>
                    <a:pt x="93" y="38"/>
                  </a:lnTo>
                  <a:lnTo>
                    <a:pt x="93" y="19"/>
                  </a:lnTo>
                  <a:lnTo>
                    <a:pt x="96" y="17"/>
                  </a:lnTo>
                  <a:lnTo>
                    <a:pt x="96" y="22"/>
                  </a:lnTo>
                  <a:lnTo>
                    <a:pt x="96" y="6"/>
                  </a:lnTo>
                  <a:lnTo>
                    <a:pt x="99" y="9"/>
                  </a:lnTo>
                  <a:lnTo>
                    <a:pt x="99" y="38"/>
                  </a:lnTo>
                  <a:lnTo>
                    <a:pt x="99" y="27"/>
                  </a:lnTo>
                  <a:lnTo>
                    <a:pt x="101" y="30"/>
                  </a:lnTo>
                  <a:lnTo>
                    <a:pt x="101" y="52"/>
                  </a:lnTo>
                  <a:lnTo>
                    <a:pt x="104" y="54"/>
                  </a:lnTo>
                  <a:lnTo>
                    <a:pt x="104" y="68"/>
                  </a:lnTo>
                  <a:lnTo>
                    <a:pt x="107" y="65"/>
                  </a:lnTo>
                </a:path>
              </a:pathLst>
            </a:custGeom>
            <a:noFill/>
            <a:ln w="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32" name="Freeform 70"/>
            <p:cNvSpPr>
              <a:spLocks/>
            </p:cNvSpPr>
            <p:nvPr/>
          </p:nvSpPr>
          <p:spPr bwMode="auto">
            <a:xfrm>
              <a:off x="5294315" y="3121026"/>
              <a:ext cx="109538" cy="133350"/>
            </a:xfrm>
            <a:custGeom>
              <a:avLst/>
              <a:gdLst>
                <a:gd name="T0" fmla="*/ 0 w 69"/>
                <a:gd name="T1" fmla="*/ 84 h 84"/>
                <a:gd name="T2" fmla="*/ 0 w 69"/>
                <a:gd name="T3" fmla="*/ 84 h 84"/>
                <a:gd name="T4" fmla="*/ 2 w 69"/>
                <a:gd name="T5" fmla="*/ 73 h 84"/>
                <a:gd name="T6" fmla="*/ 5 w 69"/>
                <a:gd name="T7" fmla="*/ 73 h 84"/>
                <a:gd name="T8" fmla="*/ 5 w 69"/>
                <a:gd name="T9" fmla="*/ 62 h 84"/>
                <a:gd name="T10" fmla="*/ 8 w 69"/>
                <a:gd name="T11" fmla="*/ 43 h 84"/>
                <a:gd name="T12" fmla="*/ 10 w 69"/>
                <a:gd name="T13" fmla="*/ 49 h 84"/>
                <a:gd name="T14" fmla="*/ 10 w 69"/>
                <a:gd name="T15" fmla="*/ 57 h 84"/>
                <a:gd name="T16" fmla="*/ 13 w 69"/>
                <a:gd name="T17" fmla="*/ 62 h 84"/>
                <a:gd name="T18" fmla="*/ 16 w 69"/>
                <a:gd name="T19" fmla="*/ 49 h 84"/>
                <a:gd name="T20" fmla="*/ 16 w 69"/>
                <a:gd name="T21" fmla="*/ 49 h 84"/>
                <a:gd name="T22" fmla="*/ 18 w 69"/>
                <a:gd name="T23" fmla="*/ 16 h 84"/>
                <a:gd name="T24" fmla="*/ 21 w 69"/>
                <a:gd name="T25" fmla="*/ 19 h 84"/>
                <a:gd name="T26" fmla="*/ 21 w 69"/>
                <a:gd name="T27" fmla="*/ 11 h 84"/>
                <a:gd name="T28" fmla="*/ 24 w 69"/>
                <a:gd name="T29" fmla="*/ 0 h 84"/>
                <a:gd name="T30" fmla="*/ 26 w 69"/>
                <a:gd name="T31" fmla="*/ 27 h 84"/>
                <a:gd name="T32" fmla="*/ 26 w 69"/>
                <a:gd name="T33" fmla="*/ 22 h 84"/>
                <a:gd name="T34" fmla="*/ 29 w 69"/>
                <a:gd name="T35" fmla="*/ 22 h 84"/>
                <a:gd name="T36" fmla="*/ 29 w 69"/>
                <a:gd name="T37" fmla="*/ 11 h 84"/>
                <a:gd name="T38" fmla="*/ 32 w 69"/>
                <a:gd name="T39" fmla="*/ 41 h 84"/>
                <a:gd name="T40" fmla="*/ 32 w 69"/>
                <a:gd name="T41" fmla="*/ 33 h 84"/>
                <a:gd name="T42" fmla="*/ 34 w 69"/>
                <a:gd name="T43" fmla="*/ 27 h 84"/>
                <a:gd name="T44" fmla="*/ 37 w 69"/>
                <a:gd name="T45" fmla="*/ 54 h 84"/>
                <a:gd name="T46" fmla="*/ 37 w 69"/>
                <a:gd name="T47" fmla="*/ 54 h 84"/>
                <a:gd name="T48" fmla="*/ 40 w 69"/>
                <a:gd name="T49" fmla="*/ 27 h 84"/>
                <a:gd name="T50" fmla="*/ 42 w 69"/>
                <a:gd name="T51" fmla="*/ 33 h 84"/>
                <a:gd name="T52" fmla="*/ 42 w 69"/>
                <a:gd name="T53" fmla="*/ 43 h 84"/>
                <a:gd name="T54" fmla="*/ 45 w 69"/>
                <a:gd name="T55" fmla="*/ 68 h 84"/>
                <a:gd name="T56" fmla="*/ 48 w 69"/>
                <a:gd name="T57" fmla="*/ 68 h 84"/>
                <a:gd name="T58" fmla="*/ 50 w 69"/>
                <a:gd name="T59" fmla="*/ 65 h 84"/>
                <a:gd name="T60" fmla="*/ 50 w 69"/>
                <a:gd name="T61" fmla="*/ 60 h 84"/>
                <a:gd name="T62" fmla="*/ 53 w 69"/>
                <a:gd name="T63" fmla="*/ 22 h 84"/>
                <a:gd name="T64" fmla="*/ 56 w 69"/>
                <a:gd name="T65" fmla="*/ 22 h 84"/>
                <a:gd name="T66" fmla="*/ 56 w 69"/>
                <a:gd name="T67" fmla="*/ 22 h 84"/>
                <a:gd name="T68" fmla="*/ 58 w 69"/>
                <a:gd name="T69" fmla="*/ 43 h 84"/>
                <a:gd name="T70" fmla="*/ 61 w 69"/>
                <a:gd name="T71" fmla="*/ 22 h 84"/>
                <a:gd name="T72" fmla="*/ 61 w 69"/>
                <a:gd name="T73" fmla="*/ 14 h 84"/>
                <a:gd name="T74" fmla="*/ 64 w 69"/>
                <a:gd name="T75" fmla="*/ 16 h 84"/>
                <a:gd name="T76" fmla="*/ 64 w 69"/>
                <a:gd name="T77" fmla="*/ 0 h 84"/>
                <a:gd name="T78" fmla="*/ 66 w 69"/>
                <a:gd name="T79" fmla="*/ 14 h 84"/>
                <a:gd name="T80" fmla="*/ 66 w 69"/>
                <a:gd name="T81" fmla="*/ 11 h 84"/>
                <a:gd name="T82" fmla="*/ 69 w 69"/>
                <a:gd name="T83" fmla="*/ 2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9" h="84">
                  <a:moveTo>
                    <a:pt x="0" y="81"/>
                  </a:moveTo>
                  <a:lnTo>
                    <a:pt x="0" y="84"/>
                  </a:lnTo>
                  <a:lnTo>
                    <a:pt x="0" y="81"/>
                  </a:lnTo>
                  <a:lnTo>
                    <a:pt x="0" y="84"/>
                  </a:lnTo>
                  <a:lnTo>
                    <a:pt x="2" y="81"/>
                  </a:lnTo>
                  <a:lnTo>
                    <a:pt x="2" y="73"/>
                  </a:lnTo>
                  <a:lnTo>
                    <a:pt x="2" y="76"/>
                  </a:lnTo>
                  <a:lnTo>
                    <a:pt x="5" y="73"/>
                  </a:lnTo>
                  <a:lnTo>
                    <a:pt x="5" y="60"/>
                  </a:lnTo>
                  <a:lnTo>
                    <a:pt x="5" y="62"/>
                  </a:lnTo>
                  <a:lnTo>
                    <a:pt x="8" y="60"/>
                  </a:lnTo>
                  <a:lnTo>
                    <a:pt x="8" y="43"/>
                  </a:lnTo>
                  <a:lnTo>
                    <a:pt x="8" y="46"/>
                  </a:lnTo>
                  <a:lnTo>
                    <a:pt x="10" y="49"/>
                  </a:lnTo>
                  <a:lnTo>
                    <a:pt x="10" y="65"/>
                  </a:lnTo>
                  <a:lnTo>
                    <a:pt x="10" y="57"/>
                  </a:lnTo>
                  <a:lnTo>
                    <a:pt x="13" y="60"/>
                  </a:lnTo>
                  <a:lnTo>
                    <a:pt x="13" y="62"/>
                  </a:lnTo>
                  <a:lnTo>
                    <a:pt x="13" y="49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6" y="49"/>
                  </a:lnTo>
                  <a:lnTo>
                    <a:pt x="18" y="51"/>
                  </a:lnTo>
                  <a:lnTo>
                    <a:pt x="18" y="16"/>
                  </a:lnTo>
                  <a:lnTo>
                    <a:pt x="21" y="14"/>
                  </a:lnTo>
                  <a:lnTo>
                    <a:pt x="21" y="19"/>
                  </a:lnTo>
                  <a:lnTo>
                    <a:pt x="21" y="3"/>
                  </a:lnTo>
                  <a:lnTo>
                    <a:pt x="21" y="11"/>
                  </a:lnTo>
                  <a:lnTo>
                    <a:pt x="24" y="14"/>
                  </a:lnTo>
                  <a:lnTo>
                    <a:pt x="24" y="0"/>
                  </a:lnTo>
                  <a:lnTo>
                    <a:pt x="24" y="25"/>
                  </a:lnTo>
                  <a:lnTo>
                    <a:pt x="26" y="27"/>
                  </a:lnTo>
                  <a:lnTo>
                    <a:pt x="26" y="46"/>
                  </a:lnTo>
                  <a:lnTo>
                    <a:pt x="26" y="22"/>
                  </a:lnTo>
                  <a:lnTo>
                    <a:pt x="29" y="19"/>
                  </a:lnTo>
                  <a:lnTo>
                    <a:pt x="29" y="22"/>
                  </a:lnTo>
                  <a:lnTo>
                    <a:pt x="29" y="6"/>
                  </a:lnTo>
                  <a:lnTo>
                    <a:pt x="29" y="11"/>
                  </a:lnTo>
                  <a:lnTo>
                    <a:pt x="32" y="14"/>
                  </a:lnTo>
                  <a:lnTo>
                    <a:pt x="32" y="41"/>
                  </a:lnTo>
                  <a:lnTo>
                    <a:pt x="32" y="11"/>
                  </a:lnTo>
                  <a:lnTo>
                    <a:pt x="32" y="33"/>
                  </a:lnTo>
                  <a:lnTo>
                    <a:pt x="34" y="30"/>
                  </a:lnTo>
                  <a:lnTo>
                    <a:pt x="34" y="27"/>
                  </a:lnTo>
                  <a:lnTo>
                    <a:pt x="34" y="57"/>
                  </a:lnTo>
                  <a:lnTo>
                    <a:pt x="37" y="54"/>
                  </a:lnTo>
                  <a:lnTo>
                    <a:pt x="37" y="65"/>
                  </a:lnTo>
                  <a:lnTo>
                    <a:pt x="37" y="54"/>
                  </a:lnTo>
                  <a:lnTo>
                    <a:pt x="40" y="57"/>
                  </a:lnTo>
                  <a:lnTo>
                    <a:pt x="40" y="27"/>
                  </a:lnTo>
                  <a:lnTo>
                    <a:pt x="40" y="35"/>
                  </a:lnTo>
                  <a:lnTo>
                    <a:pt x="42" y="33"/>
                  </a:lnTo>
                  <a:lnTo>
                    <a:pt x="42" y="46"/>
                  </a:lnTo>
                  <a:lnTo>
                    <a:pt x="42" y="43"/>
                  </a:lnTo>
                  <a:lnTo>
                    <a:pt x="45" y="46"/>
                  </a:lnTo>
                  <a:lnTo>
                    <a:pt x="45" y="68"/>
                  </a:lnTo>
                  <a:lnTo>
                    <a:pt x="48" y="70"/>
                  </a:lnTo>
                  <a:lnTo>
                    <a:pt x="48" y="68"/>
                  </a:lnTo>
                  <a:lnTo>
                    <a:pt x="48" y="73"/>
                  </a:lnTo>
                  <a:lnTo>
                    <a:pt x="50" y="65"/>
                  </a:lnTo>
                  <a:lnTo>
                    <a:pt x="50" y="57"/>
                  </a:lnTo>
                  <a:lnTo>
                    <a:pt x="50" y="60"/>
                  </a:lnTo>
                  <a:lnTo>
                    <a:pt x="53" y="57"/>
                  </a:lnTo>
                  <a:lnTo>
                    <a:pt x="53" y="22"/>
                  </a:lnTo>
                  <a:lnTo>
                    <a:pt x="53" y="25"/>
                  </a:lnTo>
                  <a:lnTo>
                    <a:pt x="56" y="22"/>
                  </a:lnTo>
                  <a:lnTo>
                    <a:pt x="56" y="51"/>
                  </a:lnTo>
                  <a:lnTo>
                    <a:pt x="56" y="22"/>
                  </a:lnTo>
                  <a:lnTo>
                    <a:pt x="56" y="46"/>
                  </a:lnTo>
                  <a:lnTo>
                    <a:pt x="58" y="43"/>
                  </a:lnTo>
                  <a:lnTo>
                    <a:pt x="58" y="19"/>
                  </a:lnTo>
                  <a:lnTo>
                    <a:pt x="61" y="22"/>
                  </a:lnTo>
                  <a:lnTo>
                    <a:pt x="61" y="25"/>
                  </a:lnTo>
                  <a:lnTo>
                    <a:pt x="61" y="14"/>
                  </a:lnTo>
                  <a:lnTo>
                    <a:pt x="61" y="19"/>
                  </a:lnTo>
                  <a:lnTo>
                    <a:pt x="64" y="16"/>
                  </a:lnTo>
                  <a:lnTo>
                    <a:pt x="64" y="25"/>
                  </a:lnTo>
                  <a:lnTo>
                    <a:pt x="64" y="0"/>
                  </a:lnTo>
                  <a:lnTo>
                    <a:pt x="64" y="22"/>
                  </a:lnTo>
                  <a:lnTo>
                    <a:pt x="66" y="14"/>
                  </a:lnTo>
                  <a:lnTo>
                    <a:pt x="66" y="38"/>
                  </a:lnTo>
                  <a:lnTo>
                    <a:pt x="66" y="11"/>
                  </a:lnTo>
                  <a:lnTo>
                    <a:pt x="66" y="33"/>
                  </a:lnTo>
                  <a:lnTo>
                    <a:pt x="69" y="27"/>
                  </a:lnTo>
                </a:path>
              </a:pathLst>
            </a:custGeom>
            <a:noFill/>
            <a:ln w="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665540" y="1788599"/>
            <a:ext cx="2475450" cy="553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approximate matrix profile at 1,000 iterations.</a:t>
            </a:r>
            <a:endParaRPr lang="en-US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6044" y="2634768"/>
            <a:ext cx="2851229" cy="277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exact matrix profile</a:t>
            </a:r>
            <a:endParaRPr lang="en-US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662056" y="4660296"/>
            <a:ext cx="10515600" cy="133092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The approximate matrix profile at 1,000 iteration is extremely similar to the exact solution.</a:t>
            </a:r>
          </a:p>
          <a:p>
            <a:pPr algn="just"/>
            <a:r>
              <a:rPr lang="en-US" dirty="0"/>
              <a:t>The convergence rate increases, for larger datasets.</a:t>
            </a:r>
          </a:p>
        </p:txBody>
      </p:sp>
    </p:spTree>
    <p:extLst>
      <p:ext uri="{BB962C8B-B14F-4D97-AF65-F5344CB8AC3E}">
        <p14:creationId xmlns:p14="http://schemas.microsoft.com/office/powerpoint/2010/main" val="1428535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na_anytime_ano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47838" y="1289050"/>
            <a:ext cx="8696325" cy="4887913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83174" y="-23680"/>
            <a:ext cx="10515600" cy="924944"/>
          </a:xfrm>
        </p:spPr>
        <p:txBody>
          <a:bodyPr/>
          <a:lstStyle/>
          <a:p>
            <a:r>
              <a:rPr lang="en-US" dirty="0"/>
              <a:t>Exploring the Anytime Property (2 of 3)</a:t>
            </a:r>
          </a:p>
        </p:txBody>
      </p:sp>
      <p:sp>
        <p:nvSpPr>
          <p:cNvPr id="8" name="TextBox 7"/>
          <p:cNvSpPr txBox="1"/>
          <p:nvPr/>
        </p:nvSpPr>
        <p:spPr>
          <a:xfrm rot="18913184">
            <a:off x="57076" y="2992309"/>
            <a:ext cx="1487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Play Video</a:t>
            </a:r>
          </a:p>
        </p:txBody>
      </p:sp>
    </p:spTree>
    <p:extLst>
      <p:ext uri="{BB962C8B-B14F-4D97-AF65-F5344CB8AC3E}">
        <p14:creationId xmlns:p14="http://schemas.microsoft.com/office/powerpoint/2010/main" val="199717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69697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78062" y="5435710"/>
            <a:ext cx="2133600" cy="1066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03417" y="3733800"/>
            <a:ext cx="6060543" cy="2895600"/>
            <a:chOff x="2655888" y="3314700"/>
            <a:chExt cx="7210607" cy="3422650"/>
          </a:xfrm>
        </p:grpSpPr>
        <p:pic>
          <p:nvPicPr>
            <p:cNvPr id="5" name="Picture 7" descr="Mantled Howler Monkey          Alouatta palliat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43400" y="3314700"/>
              <a:ext cx="2514600" cy="2254250"/>
            </a:xfrm>
            <a:prstGeom prst="rect">
              <a:avLst/>
            </a:prstGeom>
            <a:noFill/>
          </p:spPr>
        </p:pic>
        <p:grpSp>
          <p:nvGrpSpPr>
            <p:cNvPr id="6" name="Group 63"/>
            <p:cNvGrpSpPr>
              <a:grpSpLocks/>
            </p:cNvGrpSpPr>
            <p:nvPr/>
          </p:nvGrpSpPr>
          <p:grpSpPr bwMode="auto">
            <a:xfrm>
              <a:off x="2655888" y="5924550"/>
              <a:ext cx="6311900" cy="812800"/>
              <a:chOff x="2442" y="1872"/>
              <a:chExt cx="2179" cy="281"/>
            </a:xfrm>
          </p:grpSpPr>
          <p:sp>
            <p:nvSpPr>
              <p:cNvPr id="13" name="Freeform 64"/>
              <p:cNvSpPr>
                <a:spLocks/>
              </p:cNvSpPr>
              <p:nvPr/>
            </p:nvSpPr>
            <p:spPr bwMode="auto">
              <a:xfrm>
                <a:off x="2442" y="1901"/>
                <a:ext cx="726" cy="217"/>
              </a:xfrm>
              <a:custGeom>
                <a:avLst/>
                <a:gdLst/>
                <a:ahLst/>
                <a:cxnLst>
                  <a:cxn ang="0">
                    <a:pos x="11" y="12"/>
                  </a:cxn>
                  <a:cxn ang="0">
                    <a:pos x="29" y="29"/>
                  </a:cxn>
                  <a:cxn ang="0">
                    <a:pos x="46" y="29"/>
                  </a:cxn>
                  <a:cxn ang="0">
                    <a:pos x="64" y="17"/>
                  </a:cxn>
                  <a:cxn ang="0">
                    <a:pos x="81" y="35"/>
                  </a:cxn>
                  <a:cxn ang="0">
                    <a:pos x="98" y="53"/>
                  </a:cxn>
                  <a:cxn ang="0">
                    <a:pos x="116" y="70"/>
                  </a:cxn>
                  <a:cxn ang="0">
                    <a:pos x="133" y="88"/>
                  </a:cxn>
                  <a:cxn ang="0">
                    <a:pos x="151" y="111"/>
                  </a:cxn>
                  <a:cxn ang="0">
                    <a:pos x="168" y="129"/>
                  </a:cxn>
                  <a:cxn ang="0">
                    <a:pos x="191" y="135"/>
                  </a:cxn>
                  <a:cxn ang="0">
                    <a:pos x="197" y="135"/>
                  </a:cxn>
                  <a:cxn ang="0">
                    <a:pos x="215" y="146"/>
                  </a:cxn>
                  <a:cxn ang="0">
                    <a:pos x="232" y="146"/>
                  </a:cxn>
                  <a:cxn ang="0">
                    <a:pos x="250" y="164"/>
                  </a:cxn>
                  <a:cxn ang="0">
                    <a:pos x="267" y="182"/>
                  </a:cxn>
                  <a:cxn ang="0">
                    <a:pos x="284" y="193"/>
                  </a:cxn>
                  <a:cxn ang="0">
                    <a:pos x="302" y="205"/>
                  </a:cxn>
                  <a:cxn ang="0">
                    <a:pos x="319" y="211"/>
                  </a:cxn>
                  <a:cxn ang="0">
                    <a:pos x="337" y="217"/>
                  </a:cxn>
                  <a:cxn ang="0">
                    <a:pos x="354" y="211"/>
                  </a:cxn>
                  <a:cxn ang="0">
                    <a:pos x="372" y="205"/>
                  </a:cxn>
                  <a:cxn ang="0">
                    <a:pos x="389" y="193"/>
                  </a:cxn>
                  <a:cxn ang="0">
                    <a:pos x="406" y="187"/>
                  </a:cxn>
                  <a:cxn ang="0">
                    <a:pos x="424" y="193"/>
                  </a:cxn>
                  <a:cxn ang="0">
                    <a:pos x="441" y="187"/>
                  </a:cxn>
                  <a:cxn ang="0">
                    <a:pos x="453" y="182"/>
                  </a:cxn>
                  <a:cxn ang="0">
                    <a:pos x="470" y="176"/>
                  </a:cxn>
                  <a:cxn ang="0">
                    <a:pos x="488" y="170"/>
                  </a:cxn>
                  <a:cxn ang="0">
                    <a:pos x="505" y="158"/>
                  </a:cxn>
                  <a:cxn ang="0">
                    <a:pos x="523" y="152"/>
                  </a:cxn>
                  <a:cxn ang="0">
                    <a:pos x="540" y="141"/>
                  </a:cxn>
                  <a:cxn ang="0">
                    <a:pos x="558" y="135"/>
                  </a:cxn>
                  <a:cxn ang="0">
                    <a:pos x="575" y="123"/>
                  </a:cxn>
                  <a:cxn ang="0">
                    <a:pos x="592" y="105"/>
                  </a:cxn>
                  <a:cxn ang="0">
                    <a:pos x="610" y="94"/>
                  </a:cxn>
                  <a:cxn ang="0">
                    <a:pos x="627" y="88"/>
                  </a:cxn>
                  <a:cxn ang="0">
                    <a:pos x="645" y="76"/>
                  </a:cxn>
                  <a:cxn ang="0">
                    <a:pos x="662" y="64"/>
                  </a:cxn>
                  <a:cxn ang="0">
                    <a:pos x="680" y="58"/>
                  </a:cxn>
                  <a:cxn ang="0">
                    <a:pos x="697" y="53"/>
                  </a:cxn>
                  <a:cxn ang="0">
                    <a:pos x="714" y="47"/>
                  </a:cxn>
                </a:cxnLst>
                <a:rect l="0" t="0" r="r" b="b"/>
                <a:pathLst>
                  <a:path w="726" h="217">
                    <a:moveTo>
                      <a:pt x="0" y="0"/>
                    </a:moveTo>
                    <a:lnTo>
                      <a:pt x="6" y="6"/>
                    </a:lnTo>
                    <a:lnTo>
                      <a:pt x="11" y="12"/>
                    </a:lnTo>
                    <a:lnTo>
                      <a:pt x="17" y="17"/>
                    </a:lnTo>
                    <a:lnTo>
                      <a:pt x="23" y="23"/>
                    </a:lnTo>
                    <a:lnTo>
                      <a:pt x="29" y="29"/>
                    </a:lnTo>
                    <a:lnTo>
                      <a:pt x="35" y="29"/>
                    </a:lnTo>
                    <a:lnTo>
                      <a:pt x="40" y="35"/>
                    </a:lnTo>
                    <a:lnTo>
                      <a:pt x="46" y="29"/>
                    </a:lnTo>
                    <a:lnTo>
                      <a:pt x="52" y="23"/>
                    </a:lnTo>
                    <a:lnTo>
                      <a:pt x="58" y="17"/>
                    </a:lnTo>
                    <a:lnTo>
                      <a:pt x="64" y="17"/>
                    </a:lnTo>
                    <a:lnTo>
                      <a:pt x="69" y="23"/>
                    </a:lnTo>
                    <a:lnTo>
                      <a:pt x="75" y="23"/>
                    </a:lnTo>
                    <a:lnTo>
                      <a:pt x="81" y="35"/>
                    </a:lnTo>
                    <a:lnTo>
                      <a:pt x="87" y="41"/>
                    </a:lnTo>
                    <a:lnTo>
                      <a:pt x="93" y="47"/>
                    </a:lnTo>
                    <a:lnTo>
                      <a:pt x="98" y="53"/>
                    </a:lnTo>
                    <a:lnTo>
                      <a:pt x="104" y="58"/>
                    </a:lnTo>
                    <a:lnTo>
                      <a:pt x="110" y="64"/>
                    </a:lnTo>
                    <a:lnTo>
                      <a:pt x="116" y="70"/>
                    </a:lnTo>
                    <a:lnTo>
                      <a:pt x="122" y="76"/>
                    </a:lnTo>
                    <a:lnTo>
                      <a:pt x="128" y="82"/>
                    </a:lnTo>
                    <a:lnTo>
                      <a:pt x="133" y="88"/>
                    </a:lnTo>
                    <a:lnTo>
                      <a:pt x="145" y="99"/>
                    </a:lnTo>
                    <a:lnTo>
                      <a:pt x="145" y="105"/>
                    </a:lnTo>
                    <a:lnTo>
                      <a:pt x="151" y="111"/>
                    </a:lnTo>
                    <a:lnTo>
                      <a:pt x="157" y="117"/>
                    </a:lnTo>
                    <a:lnTo>
                      <a:pt x="162" y="123"/>
                    </a:lnTo>
                    <a:lnTo>
                      <a:pt x="168" y="129"/>
                    </a:lnTo>
                    <a:lnTo>
                      <a:pt x="174" y="129"/>
                    </a:lnTo>
                    <a:lnTo>
                      <a:pt x="180" y="129"/>
                    </a:lnTo>
                    <a:lnTo>
                      <a:pt x="191" y="135"/>
                    </a:lnTo>
                    <a:lnTo>
                      <a:pt x="186" y="135"/>
                    </a:lnTo>
                    <a:lnTo>
                      <a:pt x="191" y="135"/>
                    </a:lnTo>
                    <a:lnTo>
                      <a:pt x="197" y="135"/>
                    </a:lnTo>
                    <a:lnTo>
                      <a:pt x="203" y="135"/>
                    </a:lnTo>
                    <a:lnTo>
                      <a:pt x="209" y="141"/>
                    </a:lnTo>
                    <a:lnTo>
                      <a:pt x="215" y="146"/>
                    </a:lnTo>
                    <a:lnTo>
                      <a:pt x="221" y="141"/>
                    </a:lnTo>
                    <a:lnTo>
                      <a:pt x="226" y="146"/>
                    </a:lnTo>
                    <a:lnTo>
                      <a:pt x="232" y="146"/>
                    </a:lnTo>
                    <a:lnTo>
                      <a:pt x="238" y="152"/>
                    </a:lnTo>
                    <a:lnTo>
                      <a:pt x="244" y="158"/>
                    </a:lnTo>
                    <a:lnTo>
                      <a:pt x="250" y="164"/>
                    </a:lnTo>
                    <a:lnTo>
                      <a:pt x="255" y="170"/>
                    </a:lnTo>
                    <a:lnTo>
                      <a:pt x="261" y="176"/>
                    </a:lnTo>
                    <a:lnTo>
                      <a:pt x="267" y="182"/>
                    </a:lnTo>
                    <a:lnTo>
                      <a:pt x="273" y="187"/>
                    </a:lnTo>
                    <a:lnTo>
                      <a:pt x="279" y="187"/>
                    </a:lnTo>
                    <a:lnTo>
                      <a:pt x="284" y="193"/>
                    </a:lnTo>
                    <a:lnTo>
                      <a:pt x="290" y="199"/>
                    </a:lnTo>
                    <a:lnTo>
                      <a:pt x="296" y="205"/>
                    </a:lnTo>
                    <a:lnTo>
                      <a:pt x="302" y="205"/>
                    </a:lnTo>
                    <a:lnTo>
                      <a:pt x="308" y="211"/>
                    </a:lnTo>
                    <a:lnTo>
                      <a:pt x="313" y="211"/>
                    </a:lnTo>
                    <a:lnTo>
                      <a:pt x="319" y="211"/>
                    </a:lnTo>
                    <a:lnTo>
                      <a:pt x="325" y="217"/>
                    </a:lnTo>
                    <a:lnTo>
                      <a:pt x="331" y="217"/>
                    </a:lnTo>
                    <a:lnTo>
                      <a:pt x="337" y="217"/>
                    </a:lnTo>
                    <a:lnTo>
                      <a:pt x="343" y="217"/>
                    </a:lnTo>
                    <a:lnTo>
                      <a:pt x="348" y="217"/>
                    </a:lnTo>
                    <a:lnTo>
                      <a:pt x="354" y="211"/>
                    </a:lnTo>
                    <a:lnTo>
                      <a:pt x="360" y="211"/>
                    </a:lnTo>
                    <a:lnTo>
                      <a:pt x="366" y="205"/>
                    </a:lnTo>
                    <a:lnTo>
                      <a:pt x="372" y="205"/>
                    </a:lnTo>
                    <a:lnTo>
                      <a:pt x="377" y="199"/>
                    </a:lnTo>
                    <a:lnTo>
                      <a:pt x="383" y="199"/>
                    </a:lnTo>
                    <a:lnTo>
                      <a:pt x="389" y="193"/>
                    </a:lnTo>
                    <a:lnTo>
                      <a:pt x="395" y="193"/>
                    </a:lnTo>
                    <a:lnTo>
                      <a:pt x="401" y="187"/>
                    </a:lnTo>
                    <a:lnTo>
                      <a:pt x="406" y="187"/>
                    </a:lnTo>
                    <a:lnTo>
                      <a:pt x="412" y="187"/>
                    </a:lnTo>
                    <a:lnTo>
                      <a:pt x="418" y="187"/>
                    </a:lnTo>
                    <a:lnTo>
                      <a:pt x="424" y="193"/>
                    </a:lnTo>
                    <a:lnTo>
                      <a:pt x="430" y="187"/>
                    </a:lnTo>
                    <a:lnTo>
                      <a:pt x="435" y="187"/>
                    </a:lnTo>
                    <a:lnTo>
                      <a:pt x="441" y="187"/>
                    </a:lnTo>
                    <a:lnTo>
                      <a:pt x="447" y="182"/>
                    </a:lnTo>
                    <a:lnTo>
                      <a:pt x="459" y="182"/>
                    </a:lnTo>
                    <a:lnTo>
                      <a:pt x="453" y="182"/>
                    </a:lnTo>
                    <a:lnTo>
                      <a:pt x="459" y="182"/>
                    </a:lnTo>
                    <a:lnTo>
                      <a:pt x="465" y="182"/>
                    </a:lnTo>
                    <a:lnTo>
                      <a:pt x="470" y="176"/>
                    </a:lnTo>
                    <a:lnTo>
                      <a:pt x="476" y="176"/>
                    </a:lnTo>
                    <a:lnTo>
                      <a:pt x="482" y="170"/>
                    </a:lnTo>
                    <a:lnTo>
                      <a:pt x="488" y="170"/>
                    </a:lnTo>
                    <a:lnTo>
                      <a:pt x="494" y="164"/>
                    </a:lnTo>
                    <a:lnTo>
                      <a:pt x="499" y="164"/>
                    </a:lnTo>
                    <a:lnTo>
                      <a:pt x="505" y="158"/>
                    </a:lnTo>
                    <a:lnTo>
                      <a:pt x="511" y="158"/>
                    </a:lnTo>
                    <a:lnTo>
                      <a:pt x="517" y="152"/>
                    </a:lnTo>
                    <a:lnTo>
                      <a:pt x="523" y="152"/>
                    </a:lnTo>
                    <a:lnTo>
                      <a:pt x="528" y="146"/>
                    </a:lnTo>
                    <a:lnTo>
                      <a:pt x="534" y="146"/>
                    </a:lnTo>
                    <a:lnTo>
                      <a:pt x="540" y="141"/>
                    </a:lnTo>
                    <a:lnTo>
                      <a:pt x="546" y="141"/>
                    </a:lnTo>
                    <a:lnTo>
                      <a:pt x="552" y="135"/>
                    </a:lnTo>
                    <a:lnTo>
                      <a:pt x="558" y="135"/>
                    </a:lnTo>
                    <a:lnTo>
                      <a:pt x="563" y="129"/>
                    </a:lnTo>
                    <a:lnTo>
                      <a:pt x="569" y="123"/>
                    </a:lnTo>
                    <a:lnTo>
                      <a:pt x="575" y="123"/>
                    </a:lnTo>
                    <a:lnTo>
                      <a:pt x="581" y="117"/>
                    </a:lnTo>
                    <a:lnTo>
                      <a:pt x="587" y="111"/>
                    </a:lnTo>
                    <a:lnTo>
                      <a:pt x="592" y="105"/>
                    </a:lnTo>
                    <a:lnTo>
                      <a:pt x="598" y="99"/>
                    </a:lnTo>
                    <a:lnTo>
                      <a:pt x="604" y="99"/>
                    </a:lnTo>
                    <a:lnTo>
                      <a:pt x="610" y="94"/>
                    </a:lnTo>
                    <a:lnTo>
                      <a:pt x="616" y="94"/>
                    </a:lnTo>
                    <a:lnTo>
                      <a:pt x="621" y="88"/>
                    </a:lnTo>
                    <a:lnTo>
                      <a:pt x="627" y="88"/>
                    </a:lnTo>
                    <a:lnTo>
                      <a:pt x="633" y="82"/>
                    </a:lnTo>
                    <a:lnTo>
                      <a:pt x="639" y="76"/>
                    </a:lnTo>
                    <a:lnTo>
                      <a:pt x="645" y="76"/>
                    </a:lnTo>
                    <a:lnTo>
                      <a:pt x="650" y="70"/>
                    </a:lnTo>
                    <a:lnTo>
                      <a:pt x="656" y="70"/>
                    </a:lnTo>
                    <a:lnTo>
                      <a:pt x="662" y="64"/>
                    </a:lnTo>
                    <a:lnTo>
                      <a:pt x="668" y="64"/>
                    </a:lnTo>
                    <a:lnTo>
                      <a:pt x="674" y="58"/>
                    </a:lnTo>
                    <a:lnTo>
                      <a:pt x="680" y="58"/>
                    </a:lnTo>
                    <a:lnTo>
                      <a:pt x="685" y="58"/>
                    </a:lnTo>
                    <a:lnTo>
                      <a:pt x="691" y="53"/>
                    </a:lnTo>
                    <a:lnTo>
                      <a:pt x="697" y="53"/>
                    </a:lnTo>
                    <a:lnTo>
                      <a:pt x="703" y="47"/>
                    </a:lnTo>
                    <a:lnTo>
                      <a:pt x="709" y="47"/>
                    </a:lnTo>
                    <a:lnTo>
                      <a:pt x="714" y="47"/>
                    </a:lnTo>
                    <a:lnTo>
                      <a:pt x="720" y="41"/>
                    </a:lnTo>
                    <a:lnTo>
                      <a:pt x="726" y="41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14" name="Freeform 65"/>
              <p:cNvSpPr>
                <a:spLocks/>
              </p:cNvSpPr>
              <p:nvPr/>
            </p:nvSpPr>
            <p:spPr bwMode="auto">
              <a:xfrm>
                <a:off x="3168" y="1872"/>
                <a:ext cx="709" cy="281"/>
              </a:xfrm>
              <a:custGeom>
                <a:avLst/>
                <a:gdLst/>
                <a:ahLst/>
                <a:cxnLst>
                  <a:cxn ang="0">
                    <a:pos x="12" y="64"/>
                  </a:cxn>
                  <a:cxn ang="0">
                    <a:pos x="29" y="52"/>
                  </a:cxn>
                  <a:cxn ang="0">
                    <a:pos x="47" y="41"/>
                  </a:cxn>
                  <a:cxn ang="0">
                    <a:pos x="64" y="29"/>
                  </a:cxn>
                  <a:cxn ang="0">
                    <a:pos x="81" y="17"/>
                  </a:cxn>
                  <a:cxn ang="0">
                    <a:pos x="99" y="0"/>
                  </a:cxn>
                  <a:cxn ang="0">
                    <a:pos x="116" y="5"/>
                  </a:cxn>
                  <a:cxn ang="0">
                    <a:pos x="134" y="17"/>
                  </a:cxn>
                  <a:cxn ang="0">
                    <a:pos x="151" y="35"/>
                  </a:cxn>
                  <a:cxn ang="0">
                    <a:pos x="169" y="41"/>
                  </a:cxn>
                  <a:cxn ang="0">
                    <a:pos x="186" y="46"/>
                  </a:cxn>
                  <a:cxn ang="0">
                    <a:pos x="203" y="58"/>
                  </a:cxn>
                  <a:cxn ang="0">
                    <a:pos x="227" y="70"/>
                  </a:cxn>
                  <a:cxn ang="0">
                    <a:pos x="232" y="76"/>
                  </a:cxn>
                  <a:cxn ang="0">
                    <a:pos x="238" y="70"/>
                  </a:cxn>
                  <a:cxn ang="0">
                    <a:pos x="256" y="87"/>
                  </a:cxn>
                  <a:cxn ang="0">
                    <a:pos x="273" y="87"/>
                  </a:cxn>
                  <a:cxn ang="0">
                    <a:pos x="291" y="99"/>
                  </a:cxn>
                  <a:cxn ang="0">
                    <a:pos x="308" y="117"/>
                  </a:cxn>
                  <a:cxn ang="0">
                    <a:pos x="325" y="140"/>
                  </a:cxn>
                  <a:cxn ang="0">
                    <a:pos x="343" y="158"/>
                  </a:cxn>
                  <a:cxn ang="0">
                    <a:pos x="360" y="175"/>
                  </a:cxn>
                  <a:cxn ang="0">
                    <a:pos x="372" y="193"/>
                  </a:cxn>
                  <a:cxn ang="0">
                    <a:pos x="389" y="216"/>
                  </a:cxn>
                  <a:cxn ang="0">
                    <a:pos x="413" y="240"/>
                  </a:cxn>
                  <a:cxn ang="0">
                    <a:pos x="424" y="252"/>
                  </a:cxn>
                  <a:cxn ang="0">
                    <a:pos x="442" y="252"/>
                  </a:cxn>
                  <a:cxn ang="0">
                    <a:pos x="459" y="257"/>
                  </a:cxn>
                  <a:cxn ang="0">
                    <a:pos x="477" y="275"/>
                  </a:cxn>
                  <a:cxn ang="0">
                    <a:pos x="494" y="275"/>
                  </a:cxn>
                  <a:cxn ang="0">
                    <a:pos x="511" y="275"/>
                  </a:cxn>
                  <a:cxn ang="0">
                    <a:pos x="529" y="263"/>
                  </a:cxn>
                  <a:cxn ang="0">
                    <a:pos x="546" y="263"/>
                  </a:cxn>
                  <a:cxn ang="0">
                    <a:pos x="564" y="252"/>
                  </a:cxn>
                  <a:cxn ang="0">
                    <a:pos x="581" y="246"/>
                  </a:cxn>
                  <a:cxn ang="0">
                    <a:pos x="599" y="234"/>
                  </a:cxn>
                  <a:cxn ang="0">
                    <a:pos x="610" y="234"/>
                  </a:cxn>
                  <a:cxn ang="0">
                    <a:pos x="628" y="222"/>
                  </a:cxn>
                  <a:cxn ang="0">
                    <a:pos x="645" y="216"/>
                  </a:cxn>
                  <a:cxn ang="0">
                    <a:pos x="662" y="205"/>
                  </a:cxn>
                  <a:cxn ang="0">
                    <a:pos x="680" y="199"/>
                  </a:cxn>
                  <a:cxn ang="0">
                    <a:pos x="697" y="181"/>
                  </a:cxn>
                </a:cxnLst>
                <a:rect l="0" t="0" r="r" b="b"/>
                <a:pathLst>
                  <a:path w="709" h="281">
                    <a:moveTo>
                      <a:pt x="0" y="70"/>
                    </a:moveTo>
                    <a:lnTo>
                      <a:pt x="6" y="64"/>
                    </a:lnTo>
                    <a:lnTo>
                      <a:pt x="12" y="64"/>
                    </a:lnTo>
                    <a:lnTo>
                      <a:pt x="17" y="58"/>
                    </a:lnTo>
                    <a:lnTo>
                      <a:pt x="23" y="52"/>
                    </a:lnTo>
                    <a:lnTo>
                      <a:pt x="29" y="52"/>
                    </a:lnTo>
                    <a:lnTo>
                      <a:pt x="35" y="46"/>
                    </a:lnTo>
                    <a:lnTo>
                      <a:pt x="41" y="46"/>
                    </a:lnTo>
                    <a:lnTo>
                      <a:pt x="47" y="41"/>
                    </a:lnTo>
                    <a:lnTo>
                      <a:pt x="52" y="41"/>
                    </a:lnTo>
                    <a:lnTo>
                      <a:pt x="58" y="35"/>
                    </a:lnTo>
                    <a:lnTo>
                      <a:pt x="64" y="29"/>
                    </a:lnTo>
                    <a:lnTo>
                      <a:pt x="70" y="23"/>
                    </a:lnTo>
                    <a:lnTo>
                      <a:pt x="76" y="17"/>
                    </a:lnTo>
                    <a:lnTo>
                      <a:pt x="81" y="17"/>
                    </a:lnTo>
                    <a:lnTo>
                      <a:pt x="87" y="11"/>
                    </a:lnTo>
                    <a:lnTo>
                      <a:pt x="93" y="5"/>
                    </a:lnTo>
                    <a:lnTo>
                      <a:pt x="99" y="0"/>
                    </a:lnTo>
                    <a:lnTo>
                      <a:pt x="105" y="0"/>
                    </a:lnTo>
                    <a:lnTo>
                      <a:pt x="110" y="5"/>
                    </a:lnTo>
                    <a:lnTo>
                      <a:pt x="116" y="5"/>
                    </a:lnTo>
                    <a:lnTo>
                      <a:pt x="122" y="11"/>
                    </a:lnTo>
                    <a:lnTo>
                      <a:pt x="128" y="17"/>
                    </a:lnTo>
                    <a:lnTo>
                      <a:pt x="134" y="17"/>
                    </a:lnTo>
                    <a:lnTo>
                      <a:pt x="139" y="29"/>
                    </a:lnTo>
                    <a:lnTo>
                      <a:pt x="145" y="29"/>
                    </a:lnTo>
                    <a:lnTo>
                      <a:pt x="151" y="35"/>
                    </a:lnTo>
                    <a:lnTo>
                      <a:pt x="157" y="35"/>
                    </a:lnTo>
                    <a:lnTo>
                      <a:pt x="163" y="41"/>
                    </a:lnTo>
                    <a:lnTo>
                      <a:pt x="169" y="41"/>
                    </a:lnTo>
                    <a:lnTo>
                      <a:pt x="174" y="46"/>
                    </a:lnTo>
                    <a:lnTo>
                      <a:pt x="180" y="46"/>
                    </a:lnTo>
                    <a:lnTo>
                      <a:pt x="186" y="46"/>
                    </a:lnTo>
                    <a:lnTo>
                      <a:pt x="192" y="52"/>
                    </a:lnTo>
                    <a:lnTo>
                      <a:pt x="198" y="58"/>
                    </a:lnTo>
                    <a:lnTo>
                      <a:pt x="203" y="58"/>
                    </a:lnTo>
                    <a:lnTo>
                      <a:pt x="209" y="64"/>
                    </a:lnTo>
                    <a:lnTo>
                      <a:pt x="215" y="64"/>
                    </a:lnTo>
                    <a:lnTo>
                      <a:pt x="227" y="70"/>
                    </a:lnTo>
                    <a:lnTo>
                      <a:pt x="221" y="70"/>
                    </a:lnTo>
                    <a:lnTo>
                      <a:pt x="227" y="70"/>
                    </a:lnTo>
                    <a:lnTo>
                      <a:pt x="232" y="76"/>
                    </a:lnTo>
                    <a:lnTo>
                      <a:pt x="238" y="70"/>
                    </a:lnTo>
                    <a:lnTo>
                      <a:pt x="238" y="76"/>
                    </a:lnTo>
                    <a:lnTo>
                      <a:pt x="238" y="70"/>
                    </a:lnTo>
                    <a:lnTo>
                      <a:pt x="244" y="76"/>
                    </a:lnTo>
                    <a:lnTo>
                      <a:pt x="250" y="82"/>
                    </a:lnTo>
                    <a:lnTo>
                      <a:pt x="256" y="87"/>
                    </a:lnTo>
                    <a:lnTo>
                      <a:pt x="262" y="93"/>
                    </a:lnTo>
                    <a:lnTo>
                      <a:pt x="267" y="93"/>
                    </a:lnTo>
                    <a:lnTo>
                      <a:pt x="273" y="87"/>
                    </a:lnTo>
                    <a:lnTo>
                      <a:pt x="279" y="93"/>
                    </a:lnTo>
                    <a:lnTo>
                      <a:pt x="285" y="99"/>
                    </a:lnTo>
                    <a:lnTo>
                      <a:pt x="291" y="99"/>
                    </a:lnTo>
                    <a:lnTo>
                      <a:pt x="296" y="105"/>
                    </a:lnTo>
                    <a:lnTo>
                      <a:pt x="302" y="111"/>
                    </a:lnTo>
                    <a:lnTo>
                      <a:pt x="308" y="117"/>
                    </a:lnTo>
                    <a:lnTo>
                      <a:pt x="320" y="128"/>
                    </a:lnTo>
                    <a:lnTo>
                      <a:pt x="320" y="134"/>
                    </a:lnTo>
                    <a:lnTo>
                      <a:pt x="325" y="140"/>
                    </a:lnTo>
                    <a:lnTo>
                      <a:pt x="331" y="146"/>
                    </a:lnTo>
                    <a:lnTo>
                      <a:pt x="337" y="152"/>
                    </a:lnTo>
                    <a:lnTo>
                      <a:pt x="343" y="158"/>
                    </a:lnTo>
                    <a:lnTo>
                      <a:pt x="349" y="164"/>
                    </a:lnTo>
                    <a:lnTo>
                      <a:pt x="354" y="170"/>
                    </a:lnTo>
                    <a:lnTo>
                      <a:pt x="360" y="175"/>
                    </a:lnTo>
                    <a:lnTo>
                      <a:pt x="366" y="181"/>
                    </a:lnTo>
                    <a:lnTo>
                      <a:pt x="366" y="187"/>
                    </a:lnTo>
                    <a:lnTo>
                      <a:pt x="372" y="193"/>
                    </a:lnTo>
                    <a:lnTo>
                      <a:pt x="384" y="205"/>
                    </a:lnTo>
                    <a:lnTo>
                      <a:pt x="384" y="211"/>
                    </a:lnTo>
                    <a:lnTo>
                      <a:pt x="389" y="216"/>
                    </a:lnTo>
                    <a:lnTo>
                      <a:pt x="395" y="222"/>
                    </a:lnTo>
                    <a:lnTo>
                      <a:pt x="401" y="228"/>
                    </a:lnTo>
                    <a:lnTo>
                      <a:pt x="413" y="240"/>
                    </a:lnTo>
                    <a:lnTo>
                      <a:pt x="413" y="246"/>
                    </a:lnTo>
                    <a:lnTo>
                      <a:pt x="418" y="252"/>
                    </a:lnTo>
                    <a:lnTo>
                      <a:pt x="424" y="252"/>
                    </a:lnTo>
                    <a:lnTo>
                      <a:pt x="430" y="252"/>
                    </a:lnTo>
                    <a:lnTo>
                      <a:pt x="436" y="252"/>
                    </a:lnTo>
                    <a:lnTo>
                      <a:pt x="442" y="252"/>
                    </a:lnTo>
                    <a:lnTo>
                      <a:pt x="447" y="252"/>
                    </a:lnTo>
                    <a:lnTo>
                      <a:pt x="453" y="257"/>
                    </a:lnTo>
                    <a:lnTo>
                      <a:pt x="459" y="257"/>
                    </a:lnTo>
                    <a:lnTo>
                      <a:pt x="465" y="263"/>
                    </a:lnTo>
                    <a:lnTo>
                      <a:pt x="471" y="269"/>
                    </a:lnTo>
                    <a:lnTo>
                      <a:pt x="477" y="275"/>
                    </a:lnTo>
                    <a:lnTo>
                      <a:pt x="482" y="281"/>
                    </a:lnTo>
                    <a:lnTo>
                      <a:pt x="488" y="281"/>
                    </a:lnTo>
                    <a:lnTo>
                      <a:pt x="494" y="275"/>
                    </a:lnTo>
                    <a:lnTo>
                      <a:pt x="500" y="275"/>
                    </a:lnTo>
                    <a:lnTo>
                      <a:pt x="506" y="275"/>
                    </a:lnTo>
                    <a:lnTo>
                      <a:pt x="511" y="275"/>
                    </a:lnTo>
                    <a:lnTo>
                      <a:pt x="517" y="269"/>
                    </a:lnTo>
                    <a:lnTo>
                      <a:pt x="523" y="269"/>
                    </a:lnTo>
                    <a:lnTo>
                      <a:pt x="529" y="263"/>
                    </a:lnTo>
                    <a:lnTo>
                      <a:pt x="535" y="263"/>
                    </a:lnTo>
                    <a:lnTo>
                      <a:pt x="540" y="263"/>
                    </a:lnTo>
                    <a:lnTo>
                      <a:pt x="546" y="263"/>
                    </a:lnTo>
                    <a:lnTo>
                      <a:pt x="552" y="257"/>
                    </a:lnTo>
                    <a:lnTo>
                      <a:pt x="558" y="257"/>
                    </a:lnTo>
                    <a:lnTo>
                      <a:pt x="564" y="252"/>
                    </a:lnTo>
                    <a:lnTo>
                      <a:pt x="569" y="252"/>
                    </a:lnTo>
                    <a:lnTo>
                      <a:pt x="575" y="246"/>
                    </a:lnTo>
                    <a:lnTo>
                      <a:pt x="581" y="246"/>
                    </a:lnTo>
                    <a:lnTo>
                      <a:pt x="587" y="240"/>
                    </a:lnTo>
                    <a:lnTo>
                      <a:pt x="593" y="240"/>
                    </a:lnTo>
                    <a:lnTo>
                      <a:pt x="599" y="234"/>
                    </a:lnTo>
                    <a:lnTo>
                      <a:pt x="610" y="234"/>
                    </a:lnTo>
                    <a:lnTo>
                      <a:pt x="604" y="234"/>
                    </a:lnTo>
                    <a:lnTo>
                      <a:pt x="610" y="234"/>
                    </a:lnTo>
                    <a:lnTo>
                      <a:pt x="616" y="228"/>
                    </a:lnTo>
                    <a:lnTo>
                      <a:pt x="622" y="228"/>
                    </a:lnTo>
                    <a:lnTo>
                      <a:pt x="628" y="222"/>
                    </a:lnTo>
                    <a:lnTo>
                      <a:pt x="633" y="222"/>
                    </a:lnTo>
                    <a:lnTo>
                      <a:pt x="639" y="216"/>
                    </a:lnTo>
                    <a:lnTo>
                      <a:pt x="645" y="216"/>
                    </a:lnTo>
                    <a:lnTo>
                      <a:pt x="651" y="211"/>
                    </a:lnTo>
                    <a:lnTo>
                      <a:pt x="657" y="211"/>
                    </a:lnTo>
                    <a:lnTo>
                      <a:pt x="662" y="205"/>
                    </a:lnTo>
                    <a:lnTo>
                      <a:pt x="668" y="205"/>
                    </a:lnTo>
                    <a:lnTo>
                      <a:pt x="674" y="199"/>
                    </a:lnTo>
                    <a:lnTo>
                      <a:pt x="680" y="199"/>
                    </a:lnTo>
                    <a:lnTo>
                      <a:pt x="686" y="193"/>
                    </a:lnTo>
                    <a:lnTo>
                      <a:pt x="692" y="187"/>
                    </a:lnTo>
                    <a:lnTo>
                      <a:pt x="697" y="181"/>
                    </a:lnTo>
                    <a:lnTo>
                      <a:pt x="703" y="175"/>
                    </a:lnTo>
                    <a:lnTo>
                      <a:pt x="709" y="175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15" name="Freeform 66"/>
              <p:cNvSpPr>
                <a:spLocks/>
              </p:cNvSpPr>
              <p:nvPr/>
            </p:nvSpPr>
            <p:spPr bwMode="auto">
              <a:xfrm>
                <a:off x="3877" y="1924"/>
                <a:ext cx="697" cy="123"/>
              </a:xfrm>
              <a:custGeom>
                <a:avLst/>
                <a:gdLst/>
                <a:ahLst/>
                <a:cxnLst>
                  <a:cxn ang="0">
                    <a:pos x="12" y="112"/>
                  </a:cxn>
                  <a:cxn ang="0">
                    <a:pos x="29" y="100"/>
                  </a:cxn>
                  <a:cxn ang="0">
                    <a:pos x="46" y="94"/>
                  </a:cxn>
                  <a:cxn ang="0">
                    <a:pos x="64" y="88"/>
                  </a:cxn>
                  <a:cxn ang="0">
                    <a:pos x="81" y="76"/>
                  </a:cxn>
                  <a:cxn ang="0">
                    <a:pos x="99" y="65"/>
                  </a:cxn>
                  <a:cxn ang="0">
                    <a:pos x="116" y="59"/>
                  </a:cxn>
                  <a:cxn ang="0">
                    <a:pos x="134" y="59"/>
                  </a:cxn>
                  <a:cxn ang="0">
                    <a:pos x="145" y="59"/>
                  </a:cxn>
                  <a:cxn ang="0">
                    <a:pos x="163" y="53"/>
                  </a:cxn>
                  <a:cxn ang="0">
                    <a:pos x="180" y="59"/>
                  </a:cxn>
                  <a:cxn ang="0">
                    <a:pos x="192" y="59"/>
                  </a:cxn>
                  <a:cxn ang="0">
                    <a:pos x="209" y="59"/>
                  </a:cxn>
                  <a:cxn ang="0">
                    <a:pos x="227" y="59"/>
                  </a:cxn>
                  <a:cxn ang="0">
                    <a:pos x="244" y="59"/>
                  </a:cxn>
                  <a:cxn ang="0">
                    <a:pos x="261" y="59"/>
                  </a:cxn>
                  <a:cxn ang="0">
                    <a:pos x="279" y="59"/>
                  </a:cxn>
                  <a:cxn ang="0">
                    <a:pos x="296" y="59"/>
                  </a:cxn>
                  <a:cxn ang="0">
                    <a:pos x="308" y="65"/>
                  </a:cxn>
                  <a:cxn ang="0">
                    <a:pos x="325" y="65"/>
                  </a:cxn>
                  <a:cxn ang="0">
                    <a:pos x="337" y="71"/>
                  </a:cxn>
                  <a:cxn ang="0">
                    <a:pos x="360" y="76"/>
                  </a:cxn>
                  <a:cxn ang="0">
                    <a:pos x="366" y="76"/>
                  </a:cxn>
                  <a:cxn ang="0">
                    <a:pos x="383" y="82"/>
                  </a:cxn>
                  <a:cxn ang="0">
                    <a:pos x="401" y="82"/>
                  </a:cxn>
                  <a:cxn ang="0">
                    <a:pos x="418" y="82"/>
                  </a:cxn>
                  <a:cxn ang="0">
                    <a:pos x="436" y="76"/>
                  </a:cxn>
                  <a:cxn ang="0">
                    <a:pos x="453" y="71"/>
                  </a:cxn>
                  <a:cxn ang="0">
                    <a:pos x="471" y="65"/>
                  </a:cxn>
                  <a:cxn ang="0">
                    <a:pos x="488" y="59"/>
                  </a:cxn>
                  <a:cxn ang="0">
                    <a:pos x="505" y="47"/>
                  </a:cxn>
                  <a:cxn ang="0">
                    <a:pos x="523" y="35"/>
                  </a:cxn>
                  <a:cxn ang="0">
                    <a:pos x="540" y="24"/>
                  </a:cxn>
                  <a:cxn ang="0">
                    <a:pos x="558" y="18"/>
                  </a:cxn>
                  <a:cxn ang="0">
                    <a:pos x="575" y="35"/>
                  </a:cxn>
                  <a:cxn ang="0">
                    <a:pos x="587" y="30"/>
                  </a:cxn>
                  <a:cxn ang="0">
                    <a:pos x="604" y="24"/>
                  </a:cxn>
                  <a:cxn ang="0">
                    <a:pos x="627" y="18"/>
                  </a:cxn>
                  <a:cxn ang="0">
                    <a:pos x="633" y="18"/>
                  </a:cxn>
                  <a:cxn ang="0">
                    <a:pos x="651" y="18"/>
                  </a:cxn>
                  <a:cxn ang="0">
                    <a:pos x="668" y="12"/>
                  </a:cxn>
                  <a:cxn ang="0">
                    <a:pos x="686" y="0"/>
                  </a:cxn>
                </a:cxnLst>
                <a:rect l="0" t="0" r="r" b="b"/>
                <a:pathLst>
                  <a:path w="697" h="123">
                    <a:moveTo>
                      <a:pt x="0" y="123"/>
                    </a:moveTo>
                    <a:lnTo>
                      <a:pt x="6" y="118"/>
                    </a:lnTo>
                    <a:lnTo>
                      <a:pt x="12" y="112"/>
                    </a:lnTo>
                    <a:lnTo>
                      <a:pt x="17" y="112"/>
                    </a:lnTo>
                    <a:lnTo>
                      <a:pt x="23" y="106"/>
                    </a:lnTo>
                    <a:lnTo>
                      <a:pt x="29" y="100"/>
                    </a:lnTo>
                    <a:lnTo>
                      <a:pt x="35" y="100"/>
                    </a:lnTo>
                    <a:lnTo>
                      <a:pt x="41" y="94"/>
                    </a:lnTo>
                    <a:lnTo>
                      <a:pt x="46" y="94"/>
                    </a:lnTo>
                    <a:lnTo>
                      <a:pt x="52" y="94"/>
                    </a:lnTo>
                    <a:lnTo>
                      <a:pt x="58" y="88"/>
                    </a:lnTo>
                    <a:lnTo>
                      <a:pt x="64" y="88"/>
                    </a:lnTo>
                    <a:lnTo>
                      <a:pt x="70" y="82"/>
                    </a:lnTo>
                    <a:lnTo>
                      <a:pt x="75" y="76"/>
                    </a:lnTo>
                    <a:lnTo>
                      <a:pt x="81" y="76"/>
                    </a:lnTo>
                    <a:lnTo>
                      <a:pt x="87" y="71"/>
                    </a:lnTo>
                    <a:lnTo>
                      <a:pt x="93" y="71"/>
                    </a:lnTo>
                    <a:lnTo>
                      <a:pt x="99" y="65"/>
                    </a:lnTo>
                    <a:lnTo>
                      <a:pt x="105" y="59"/>
                    </a:lnTo>
                    <a:lnTo>
                      <a:pt x="110" y="59"/>
                    </a:lnTo>
                    <a:lnTo>
                      <a:pt x="116" y="59"/>
                    </a:lnTo>
                    <a:lnTo>
                      <a:pt x="122" y="59"/>
                    </a:lnTo>
                    <a:lnTo>
                      <a:pt x="128" y="59"/>
                    </a:lnTo>
                    <a:lnTo>
                      <a:pt x="134" y="59"/>
                    </a:lnTo>
                    <a:lnTo>
                      <a:pt x="145" y="59"/>
                    </a:lnTo>
                    <a:lnTo>
                      <a:pt x="139" y="59"/>
                    </a:lnTo>
                    <a:lnTo>
                      <a:pt x="145" y="59"/>
                    </a:lnTo>
                    <a:lnTo>
                      <a:pt x="151" y="53"/>
                    </a:lnTo>
                    <a:lnTo>
                      <a:pt x="151" y="59"/>
                    </a:lnTo>
                    <a:lnTo>
                      <a:pt x="163" y="53"/>
                    </a:lnTo>
                    <a:lnTo>
                      <a:pt x="168" y="59"/>
                    </a:lnTo>
                    <a:lnTo>
                      <a:pt x="174" y="53"/>
                    </a:lnTo>
                    <a:lnTo>
                      <a:pt x="180" y="59"/>
                    </a:lnTo>
                    <a:lnTo>
                      <a:pt x="192" y="59"/>
                    </a:lnTo>
                    <a:lnTo>
                      <a:pt x="186" y="59"/>
                    </a:lnTo>
                    <a:lnTo>
                      <a:pt x="192" y="59"/>
                    </a:lnTo>
                    <a:lnTo>
                      <a:pt x="198" y="53"/>
                    </a:lnTo>
                    <a:lnTo>
                      <a:pt x="203" y="59"/>
                    </a:lnTo>
                    <a:lnTo>
                      <a:pt x="209" y="59"/>
                    </a:lnTo>
                    <a:lnTo>
                      <a:pt x="215" y="53"/>
                    </a:lnTo>
                    <a:lnTo>
                      <a:pt x="221" y="53"/>
                    </a:lnTo>
                    <a:lnTo>
                      <a:pt x="227" y="59"/>
                    </a:lnTo>
                    <a:lnTo>
                      <a:pt x="232" y="59"/>
                    </a:lnTo>
                    <a:lnTo>
                      <a:pt x="238" y="59"/>
                    </a:lnTo>
                    <a:lnTo>
                      <a:pt x="244" y="59"/>
                    </a:lnTo>
                    <a:lnTo>
                      <a:pt x="250" y="59"/>
                    </a:lnTo>
                    <a:lnTo>
                      <a:pt x="256" y="59"/>
                    </a:lnTo>
                    <a:lnTo>
                      <a:pt x="261" y="59"/>
                    </a:lnTo>
                    <a:lnTo>
                      <a:pt x="267" y="59"/>
                    </a:lnTo>
                    <a:lnTo>
                      <a:pt x="273" y="59"/>
                    </a:lnTo>
                    <a:lnTo>
                      <a:pt x="279" y="59"/>
                    </a:lnTo>
                    <a:lnTo>
                      <a:pt x="285" y="59"/>
                    </a:lnTo>
                    <a:lnTo>
                      <a:pt x="290" y="59"/>
                    </a:lnTo>
                    <a:lnTo>
                      <a:pt x="296" y="59"/>
                    </a:lnTo>
                    <a:lnTo>
                      <a:pt x="302" y="65"/>
                    </a:lnTo>
                    <a:lnTo>
                      <a:pt x="314" y="65"/>
                    </a:lnTo>
                    <a:lnTo>
                      <a:pt x="308" y="65"/>
                    </a:lnTo>
                    <a:lnTo>
                      <a:pt x="314" y="65"/>
                    </a:lnTo>
                    <a:lnTo>
                      <a:pt x="320" y="65"/>
                    </a:lnTo>
                    <a:lnTo>
                      <a:pt x="325" y="65"/>
                    </a:lnTo>
                    <a:lnTo>
                      <a:pt x="337" y="71"/>
                    </a:lnTo>
                    <a:lnTo>
                      <a:pt x="331" y="71"/>
                    </a:lnTo>
                    <a:lnTo>
                      <a:pt x="337" y="71"/>
                    </a:lnTo>
                    <a:lnTo>
                      <a:pt x="343" y="71"/>
                    </a:lnTo>
                    <a:lnTo>
                      <a:pt x="349" y="71"/>
                    </a:lnTo>
                    <a:lnTo>
                      <a:pt x="360" y="76"/>
                    </a:lnTo>
                    <a:lnTo>
                      <a:pt x="354" y="76"/>
                    </a:lnTo>
                    <a:lnTo>
                      <a:pt x="360" y="76"/>
                    </a:lnTo>
                    <a:lnTo>
                      <a:pt x="366" y="76"/>
                    </a:lnTo>
                    <a:lnTo>
                      <a:pt x="372" y="76"/>
                    </a:lnTo>
                    <a:lnTo>
                      <a:pt x="378" y="82"/>
                    </a:lnTo>
                    <a:lnTo>
                      <a:pt x="383" y="82"/>
                    </a:lnTo>
                    <a:lnTo>
                      <a:pt x="389" y="82"/>
                    </a:lnTo>
                    <a:lnTo>
                      <a:pt x="395" y="82"/>
                    </a:lnTo>
                    <a:lnTo>
                      <a:pt x="401" y="82"/>
                    </a:lnTo>
                    <a:lnTo>
                      <a:pt x="407" y="82"/>
                    </a:lnTo>
                    <a:lnTo>
                      <a:pt x="413" y="82"/>
                    </a:lnTo>
                    <a:lnTo>
                      <a:pt x="418" y="82"/>
                    </a:lnTo>
                    <a:lnTo>
                      <a:pt x="424" y="82"/>
                    </a:lnTo>
                    <a:lnTo>
                      <a:pt x="430" y="76"/>
                    </a:lnTo>
                    <a:lnTo>
                      <a:pt x="436" y="76"/>
                    </a:lnTo>
                    <a:lnTo>
                      <a:pt x="442" y="76"/>
                    </a:lnTo>
                    <a:lnTo>
                      <a:pt x="447" y="76"/>
                    </a:lnTo>
                    <a:lnTo>
                      <a:pt x="453" y="71"/>
                    </a:lnTo>
                    <a:lnTo>
                      <a:pt x="459" y="71"/>
                    </a:lnTo>
                    <a:lnTo>
                      <a:pt x="465" y="71"/>
                    </a:lnTo>
                    <a:lnTo>
                      <a:pt x="471" y="65"/>
                    </a:lnTo>
                    <a:lnTo>
                      <a:pt x="476" y="65"/>
                    </a:lnTo>
                    <a:lnTo>
                      <a:pt x="482" y="59"/>
                    </a:lnTo>
                    <a:lnTo>
                      <a:pt x="488" y="59"/>
                    </a:lnTo>
                    <a:lnTo>
                      <a:pt x="494" y="53"/>
                    </a:lnTo>
                    <a:lnTo>
                      <a:pt x="500" y="53"/>
                    </a:lnTo>
                    <a:lnTo>
                      <a:pt x="505" y="47"/>
                    </a:lnTo>
                    <a:lnTo>
                      <a:pt x="511" y="41"/>
                    </a:lnTo>
                    <a:lnTo>
                      <a:pt x="517" y="41"/>
                    </a:lnTo>
                    <a:lnTo>
                      <a:pt x="523" y="35"/>
                    </a:lnTo>
                    <a:lnTo>
                      <a:pt x="529" y="30"/>
                    </a:lnTo>
                    <a:lnTo>
                      <a:pt x="535" y="24"/>
                    </a:lnTo>
                    <a:lnTo>
                      <a:pt x="540" y="24"/>
                    </a:lnTo>
                    <a:lnTo>
                      <a:pt x="546" y="18"/>
                    </a:lnTo>
                    <a:lnTo>
                      <a:pt x="552" y="18"/>
                    </a:lnTo>
                    <a:lnTo>
                      <a:pt x="558" y="18"/>
                    </a:lnTo>
                    <a:lnTo>
                      <a:pt x="564" y="24"/>
                    </a:lnTo>
                    <a:lnTo>
                      <a:pt x="569" y="30"/>
                    </a:lnTo>
                    <a:lnTo>
                      <a:pt x="575" y="35"/>
                    </a:lnTo>
                    <a:lnTo>
                      <a:pt x="575" y="30"/>
                    </a:lnTo>
                    <a:lnTo>
                      <a:pt x="593" y="30"/>
                    </a:lnTo>
                    <a:lnTo>
                      <a:pt x="587" y="30"/>
                    </a:lnTo>
                    <a:lnTo>
                      <a:pt x="593" y="30"/>
                    </a:lnTo>
                    <a:lnTo>
                      <a:pt x="598" y="24"/>
                    </a:lnTo>
                    <a:lnTo>
                      <a:pt x="604" y="24"/>
                    </a:lnTo>
                    <a:lnTo>
                      <a:pt x="610" y="18"/>
                    </a:lnTo>
                    <a:lnTo>
                      <a:pt x="616" y="18"/>
                    </a:lnTo>
                    <a:lnTo>
                      <a:pt x="627" y="18"/>
                    </a:lnTo>
                    <a:lnTo>
                      <a:pt x="622" y="18"/>
                    </a:lnTo>
                    <a:lnTo>
                      <a:pt x="627" y="18"/>
                    </a:lnTo>
                    <a:lnTo>
                      <a:pt x="633" y="18"/>
                    </a:lnTo>
                    <a:lnTo>
                      <a:pt x="639" y="18"/>
                    </a:lnTo>
                    <a:lnTo>
                      <a:pt x="645" y="18"/>
                    </a:lnTo>
                    <a:lnTo>
                      <a:pt x="651" y="18"/>
                    </a:lnTo>
                    <a:lnTo>
                      <a:pt x="657" y="12"/>
                    </a:lnTo>
                    <a:lnTo>
                      <a:pt x="662" y="12"/>
                    </a:lnTo>
                    <a:lnTo>
                      <a:pt x="668" y="12"/>
                    </a:lnTo>
                    <a:lnTo>
                      <a:pt x="674" y="6"/>
                    </a:lnTo>
                    <a:lnTo>
                      <a:pt x="680" y="6"/>
                    </a:lnTo>
                    <a:lnTo>
                      <a:pt x="686" y="0"/>
                    </a:lnTo>
                    <a:lnTo>
                      <a:pt x="691" y="6"/>
                    </a:lnTo>
                    <a:lnTo>
                      <a:pt x="69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16" name="Freeform 67"/>
              <p:cNvSpPr>
                <a:spLocks/>
              </p:cNvSpPr>
              <p:nvPr/>
            </p:nvSpPr>
            <p:spPr bwMode="auto">
              <a:xfrm>
                <a:off x="4574" y="1901"/>
                <a:ext cx="47" cy="2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0" y="29"/>
                  </a:cxn>
                  <a:cxn ang="0">
                    <a:pos x="0" y="23"/>
                  </a:cxn>
                  <a:cxn ang="0">
                    <a:pos x="6" y="23"/>
                  </a:cxn>
                  <a:cxn ang="0">
                    <a:pos x="12" y="17"/>
                  </a:cxn>
                  <a:cxn ang="0">
                    <a:pos x="18" y="17"/>
                  </a:cxn>
                  <a:cxn ang="0">
                    <a:pos x="23" y="12"/>
                  </a:cxn>
                  <a:cxn ang="0">
                    <a:pos x="29" y="12"/>
                  </a:cxn>
                  <a:cxn ang="0">
                    <a:pos x="41" y="6"/>
                  </a:cxn>
                  <a:cxn ang="0">
                    <a:pos x="35" y="6"/>
                  </a:cxn>
                  <a:cxn ang="0">
                    <a:pos x="41" y="6"/>
                  </a:cxn>
                  <a:cxn ang="0">
                    <a:pos x="47" y="0"/>
                  </a:cxn>
                </a:cxnLst>
                <a:rect l="0" t="0" r="r" b="b"/>
                <a:pathLst>
                  <a:path w="47" h="29">
                    <a:moveTo>
                      <a:pt x="0" y="23"/>
                    </a:moveTo>
                    <a:lnTo>
                      <a:pt x="0" y="29"/>
                    </a:lnTo>
                    <a:lnTo>
                      <a:pt x="0" y="23"/>
                    </a:lnTo>
                    <a:lnTo>
                      <a:pt x="6" y="23"/>
                    </a:lnTo>
                    <a:lnTo>
                      <a:pt x="12" y="17"/>
                    </a:lnTo>
                    <a:lnTo>
                      <a:pt x="18" y="17"/>
                    </a:lnTo>
                    <a:lnTo>
                      <a:pt x="23" y="12"/>
                    </a:lnTo>
                    <a:lnTo>
                      <a:pt x="29" y="12"/>
                    </a:lnTo>
                    <a:lnTo>
                      <a:pt x="41" y="6"/>
                    </a:lnTo>
                    <a:lnTo>
                      <a:pt x="35" y="6"/>
                    </a:lnTo>
                    <a:lnTo>
                      <a:pt x="41" y="6"/>
                    </a:lnTo>
                    <a:lnTo>
                      <a:pt x="4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/>
              </a:p>
            </p:txBody>
          </p:sp>
        </p:grpSp>
        <p:sp>
          <p:nvSpPr>
            <p:cNvPr id="7" name="Rectangle 73"/>
            <p:cNvSpPr>
              <a:spLocks noChangeArrowheads="1"/>
            </p:cNvSpPr>
            <p:nvPr/>
          </p:nvSpPr>
          <p:spPr bwMode="auto">
            <a:xfrm>
              <a:off x="7167434" y="4172541"/>
              <a:ext cx="2699061" cy="618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kern="0" dirty="0"/>
                <a:t>Mantled Howler Monkey</a:t>
              </a:r>
            </a:p>
            <a:p>
              <a:pPr algn="ctr">
                <a:defRPr/>
              </a:pPr>
              <a:r>
                <a:rPr lang="en-US" sz="1200" i="1" kern="0" dirty="0"/>
                <a:t>Alouatta palliata</a:t>
              </a:r>
            </a:p>
          </p:txBody>
        </p:sp>
        <p:sp>
          <p:nvSpPr>
            <p:cNvPr id="8" name="Line 76"/>
            <p:cNvSpPr>
              <a:spLocks noChangeShapeType="1"/>
            </p:cNvSpPr>
            <p:nvPr/>
          </p:nvSpPr>
          <p:spPr bwMode="auto">
            <a:xfrm flipH="1">
              <a:off x="2682875" y="4533900"/>
              <a:ext cx="1693863" cy="1528763"/>
            </a:xfrm>
            <a:prstGeom prst="line">
              <a:avLst/>
            </a:prstGeom>
            <a:noFill/>
            <a:ln w="222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9" name="Line 77"/>
            <p:cNvSpPr>
              <a:spLocks noChangeShapeType="1"/>
            </p:cNvSpPr>
            <p:nvPr/>
          </p:nvSpPr>
          <p:spPr bwMode="auto">
            <a:xfrm flipH="1">
              <a:off x="3587750" y="4068763"/>
              <a:ext cx="1244600" cy="2565400"/>
            </a:xfrm>
            <a:prstGeom prst="line">
              <a:avLst/>
            </a:prstGeom>
            <a:noFill/>
            <a:ln w="222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10" name="Line 78"/>
            <p:cNvSpPr>
              <a:spLocks noChangeShapeType="1"/>
            </p:cNvSpPr>
            <p:nvPr/>
          </p:nvSpPr>
          <p:spPr bwMode="auto">
            <a:xfrm flipH="1">
              <a:off x="5030788" y="3413125"/>
              <a:ext cx="1714500" cy="2528888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11" name="Line 79"/>
            <p:cNvSpPr>
              <a:spLocks noChangeShapeType="1"/>
            </p:cNvSpPr>
            <p:nvPr/>
          </p:nvSpPr>
          <p:spPr bwMode="auto">
            <a:xfrm flipH="1">
              <a:off x="6194425" y="4164013"/>
              <a:ext cx="227013" cy="2551112"/>
            </a:xfrm>
            <a:prstGeom prst="line">
              <a:avLst/>
            </a:prstGeom>
            <a:noFill/>
            <a:ln w="222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12" name="Line 80"/>
            <p:cNvSpPr>
              <a:spLocks noChangeShapeType="1"/>
            </p:cNvSpPr>
            <p:nvPr/>
          </p:nvSpPr>
          <p:spPr bwMode="auto">
            <a:xfrm>
              <a:off x="4713288" y="5143500"/>
              <a:ext cx="3714750" cy="990600"/>
            </a:xfrm>
            <a:prstGeom prst="line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/>
            </a:p>
          </p:txBody>
        </p:sp>
      </p:grpSp>
      <p:sp>
        <p:nvSpPr>
          <p:cNvPr id="17" name="Content Placeholder 2"/>
          <p:cNvSpPr txBox="1">
            <a:spLocks/>
          </p:cNvSpPr>
          <p:nvPr/>
        </p:nvSpPr>
        <p:spPr>
          <a:xfrm>
            <a:off x="130629" y="115599"/>
            <a:ext cx="11924522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4400" kern="0" dirty="0">
                <a:latin typeface="+mj-lt"/>
                <a:ea typeface="+mj-ea"/>
                <a:cs typeface="+mj-cs"/>
              </a:rPr>
              <a:t>What are Time Series?    2 of 2</a:t>
            </a:r>
          </a:p>
          <a:p>
            <a:pPr>
              <a:spcBef>
                <a:spcPct val="20000"/>
              </a:spcBef>
              <a:defRPr/>
            </a:pPr>
            <a:r>
              <a:rPr lang="en-US" sz="2600" kern="0" dirty="0">
                <a:latin typeface="+mj-lt"/>
                <a:ea typeface="+mj-ea"/>
                <a:cs typeface="+mj-cs"/>
              </a:rPr>
              <a:t>As an aside… (not the main point for today)</a:t>
            </a:r>
          </a:p>
          <a:p>
            <a:pPr>
              <a:spcBef>
                <a:spcPts val="300"/>
              </a:spcBef>
              <a:defRPr/>
            </a:pPr>
            <a:r>
              <a:rPr lang="en-US" sz="2600" dirty="0">
                <a:latin typeface="+mj-lt"/>
                <a:ea typeface="+mj-ea"/>
                <a:cs typeface="+mj-cs"/>
              </a:rPr>
              <a:t>Many types of data that are not </a:t>
            </a:r>
            <a:r>
              <a:rPr lang="en-US" sz="2600" i="1" dirty="0">
                <a:latin typeface="+mj-lt"/>
                <a:ea typeface="+mj-ea"/>
                <a:cs typeface="+mj-cs"/>
              </a:rPr>
              <a:t>true</a:t>
            </a:r>
            <a:r>
              <a:rPr lang="en-US" sz="2600" dirty="0">
                <a:latin typeface="+mj-lt"/>
                <a:ea typeface="+mj-ea"/>
                <a:cs typeface="+mj-cs"/>
              </a:rPr>
              <a:t> time series can be fruitfully transformed into time series, including DNA, speech</a:t>
            </a:r>
            <a:r>
              <a:rPr lang="en-US" sz="2600" kern="0" dirty="0">
                <a:latin typeface="+mj-lt"/>
                <a:ea typeface="+mj-ea"/>
                <a:cs typeface="+mj-cs"/>
              </a:rPr>
              <a:t>, textures, core samples, ASCII text</a:t>
            </a:r>
            <a:r>
              <a:rPr lang="en-US" sz="2600" dirty="0">
                <a:latin typeface="+mj-lt"/>
                <a:ea typeface="+mj-ea"/>
                <a:cs typeface="+mj-cs"/>
              </a:rPr>
              <a:t>, historical handwriting, novels and even </a:t>
            </a:r>
            <a:r>
              <a:rPr lang="en-US" sz="2600" i="1" dirty="0">
                <a:latin typeface="+mj-lt"/>
                <a:ea typeface="+mj-ea"/>
                <a:cs typeface="+mj-cs"/>
              </a:rPr>
              <a:t>shapes</a:t>
            </a:r>
            <a:r>
              <a:rPr lang="en-US" sz="2600" dirty="0">
                <a:latin typeface="+mj-lt"/>
                <a:ea typeface="+mj-ea"/>
                <a:cs typeface="+mj-cs"/>
              </a:rPr>
              <a:t>.</a:t>
            </a:r>
          </a:p>
        </p:txBody>
      </p:sp>
      <p:grpSp>
        <p:nvGrpSpPr>
          <p:cNvPr id="18" name="Group 84"/>
          <p:cNvGrpSpPr>
            <a:grpSpLocks noChangeAspect="1"/>
          </p:cNvGrpSpPr>
          <p:nvPr/>
        </p:nvGrpSpPr>
        <p:grpSpPr bwMode="auto">
          <a:xfrm>
            <a:off x="1954263" y="5511910"/>
            <a:ext cx="1933575" cy="902412"/>
            <a:chOff x="141" y="128"/>
            <a:chExt cx="2606" cy="1216"/>
          </a:xfrm>
        </p:grpSpPr>
        <p:pic>
          <p:nvPicPr>
            <p:cNvPr id="19" name="Picture 25" descr="Alexandri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" y="128"/>
              <a:ext cx="2590" cy="4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" name="Group 26"/>
            <p:cNvGrpSpPr>
              <a:grpSpLocks/>
            </p:cNvGrpSpPr>
            <p:nvPr/>
          </p:nvGrpSpPr>
          <p:grpSpPr bwMode="auto">
            <a:xfrm>
              <a:off x="141" y="767"/>
              <a:ext cx="2606" cy="577"/>
              <a:chOff x="1164" y="1798"/>
              <a:chExt cx="3576" cy="864"/>
            </a:xfrm>
          </p:grpSpPr>
          <p:sp>
            <p:nvSpPr>
              <p:cNvPr id="21" name="Rectangle 27"/>
              <p:cNvSpPr>
                <a:spLocks noChangeArrowheads="1"/>
              </p:cNvSpPr>
              <p:nvPr/>
            </p:nvSpPr>
            <p:spPr bwMode="auto">
              <a:xfrm>
                <a:off x="1182" y="1798"/>
                <a:ext cx="3558" cy="593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22" name="Line 28"/>
              <p:cNvSpPr>
                <a:spLocks noChangeShapeType="1"/>
              </p:cNvSpPr>
              <p:nvPr/>
            </p:nvSpPr>
            <p:spPr bwMode="auto">
              <a:xfrm>
                <a:off x="1182" y="1798"/>
                <a:ext cx="355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23" name="Freeform 29"/>
              <p:cNvSpPr>
                <a:spLocks/>
              </p:cNvSpPr>
              <p:nvPr/>
            </p:nvSpPr>
            <p:spPr bwMode="auto">
              <a:xfrm>
                <a:off x="1182" y="1798"/>
                <a:ext cx="3558" cy="593"/>
              </a:xfrm>
              <a:custGeom>
                <a:avLst/>
                <a:gdLst>
                  <a:gd name="T0" fmla="*/ 0 w 595"/>
                  <a:gd name="T1" fmla="*/ 3552 h 99"/>
                  <a:gd name="T2" fmla="*/ 21276 w 595"/>
                  <a:gd name="T3" fmla="*/ 3552 h 99"/>
                  <a:gd name="T4" fmla="*/ 21276 w 595"/>
                  <a:gd name="T5" fmla="*/ 0 h 99"/>
                  <a:gd name="T6" fmla="*/ 0 60000 65536"/>
                  <a:gd name="T7" fmla="*/ 0 60000 65536"/>
                  <a:gd name="T8" fmla="*/ 0 60000 65536"/>
                  <a:gd name="T9" fmla="*/ 0 w 595"/>
                  <a:gd name="T10" fmla="*/ 0 h 99"/>
                  <a:gd name="T11" fmla="*/ 595 w 595"/>
                  <a:gd name="T12" fmla="*/ 99 h 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5" h="99">
                    <a:moveTo>
                      <a:pt x="0" y="99"/>
                    </a:moveTo>
                    <a:lnTo>
                      <a:pt x="595" y="99"/>
                    </a:lnTo>
                    <a:lnTo>
                      <a:pt x="59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24" name="Line 30"/>
              <p:cNvSpPr>
                <a:spLocks noChangeShapeType="1"/>
              </p:cNvSpPr>
              <p:nvPr/>
            </p:nvSpPr>
            <p:spPr bwMode="auto">
              <a:xfrm flipV="1">
                <a:off x="1182" y="1798"/>
                <a:ext cx="1" cy="59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25" name="Line 31"/>
              <p:cNvSpPr>
                <a:spLocks noChangeShapeType="1"/>
              </p:cNvSpPr>
              <p:nvPr/>
            </p:nvSpPr>
            <p:spPr bwMode="auto">
              <a:xfrm>
                <a:off x="1182" y="2391"/>
                <a:ext cx="355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26" name="Line 32"/>
              <p:cNvSpPr>
                <a:spLocks noChangeShapeType="1"/>
              </p:cNvSpPr>
              <p:nvPr/>
            </p:nvSpPr>
            <p:spPr bwMode="auto">
              <a:xfrm flipV="1">
                <a:off x="1182" y="1798"/>
                <a:ext cx="1" cy="59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27" name="Line 33"/>
              <p:cNvSpPr>
                <a:spLocks noChangeShapeType="1"/>
              </p:cNvSpPr>
              <p:nvPr/>
            </p:nvSpPr>
            <p:spPr bwMode="auto">
              <a:xfrm flipV="1">
                <a:off x="1182" y="2355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28" name="Line 34"/>
              <p:cNvSpPr>
                <a:spLocks noChangeShapeType="1"/>
              </p:cNvSpPr>
              <p:nvPr/>
            </p:nvSpPr>
            <p:spPr bwMode="auto">
              <a:xfrm>
                <a:off x="1182" y="1798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29" name="Rectangle 35"/>
              <p:cNvSpPr>
                <a:spLocks noChangeArrowheads="1"/>
              </p:cNvSpPr>
              <p:nvPr/>
            </p:nvSpPr>
            <p:spPr bwMode="auto">
              <a:xfrm>
                <a:off x="1164" y="2414"/>
                <a:ext cx="107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800" kern="0">
                    <a:latin typeface="Helvetica" pitchFamily="34" charset="0"/>
                    <a:cs typeface="Arial" pitchFamily="34" charset="0"/>
                  </a:rPr>
                  <a:t>0</a:t>
                </a:r>
                <a:endParaRPr lang="en-US" sz="800" kern="0">
                  <a:cs typeface="Arial" pitchFamily="34" charset="0"/>
                </a:endParaRPr>
              </a:p>
            </p:txBody>
          </p:sp>
          <p:sp>
            <p:nvSpPr>
              <p:cNvPr id="30" name="Line 36"/>
              <p:cNvSpPr>
                <a:spLocks noChangeShapeType="1"/>
              </p:cNvSpPr>
              <p:nvPr/>
            </p:nvSpPr>
            <p:spPr bwMode="auto">
              <a:xfrm flipV="1">
                <a:off x="1541" y="2355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31" name="Line 37"/>
              <p:cNvSpPr>
                <a:spLocks noChangeShapeType="1"/>
              </p:cNvSpPr>
              <p:nvPr/>
            </p:nvSpPr>
            <p:spPr bwMode="auto">
              <a:xfrm>
                <a:off x="1541" y="1798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32" name="Rectangle 38"/>
              <p:cNvSpPr>
                <a:spLocks noChangeArrowheads="1"/>
              </p:cNvSpPr>
              <p:nvPr/>
            </p:nvSpPr>
            <p:spPr bwMode="auto">
              <a:xfrm>
                <a:off x="1500" y="2414"/>
                <a:ext cx="213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800" kern="0">
                    <a:latin typeface="Helvetica" pitchFamily="34" charset="0"/>
                    <a:cs typeface="Arial" pitchFamily="34" charset="0"/>
                  </a:rPr>
                  <a:t>50</a:t>
                </a:r>
                <a:endParaRPr lang="en-US" sz="800" kern="0">
                  <a:cs typeface="Arial" pitchFamily="34" charset="0"/>
                </a:endParaRPr>
              </a:p>
            </p:txBody>
          </p:sp>
          <p:sp>
            <p:nvSpPr>
              <p:cNvPr id="33" name="Line 39"/>
              <p:cNvSpPr>
                <a:spLocks noChangeShapeType="1"/>
              </p:cNvSpPr>
              <p:nvPr/>
            </p:nvSpPr>
            <p:spPr bwMode="auto">
              <a:xfrm flipV="1">
                <a:off x="1905" y="2355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34" name="Line 40"/>
              <p:cNvSpPr>
                <a:spLocks noChangeShapeType="1"/>
              </p:cNvSpPr>
              <p:nvPr/>
            </p:nvSpPr>
            <p:spPr bwMode="auto">
              <a:xfrm>
                <a:off x="1905" y="1798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35" name="Rectangle 41"/>
              <p:cNvSpPr>
                <a:spLocks noChangeArrowheads="1"/>
              </p:cNvSpPr>
              <p:nvPr/>
            </p:nvSpPr>
            <p:spPr bwMode="auto">
              <a:xfrm>
                <a:off x="1846" y="2414"/>
                <a:ext cx="320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800" kern="0">
                    <a:latin typeface="Helvetica" pitchFamily="34" charset="0"/>
                    <a:cs typeface="Arial" pitchFamily="34" charset="0"/>
                  </a:rPr>
                  <a:t>100</a:t>
                </a:r>
                <a:endParaRPr lang="en-US" sz="800" kern="0">
                  <a:cs typeface="Arial" pitchFamily="34" charset="0"/>
                </a:endParaRPr>
              </a:p>
            </p:txBody>
          </p:sp>
          <p:sp>
            <p:nvSpPr>
              <p:cNvPr id="36" name="Line 42"/>
              <p:cNvSpPr>
                <a:spLocks noChangeShapeType="1"/>
              </p:cNvSpPr>
              <p:nvPr/>
            </p:nvSpPr>
            <p:spPr bwMode="auto">
              <a:xfrm flipV="1">
                <a:off x="2270" y="2355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37" name="Line 43"/>
              <p:cNvSpPr>
                <a:spLocks noChangeShapeType="1"/>
              </p:cNvSpPr>
              <p:nvPr/>
            </p:nvSpPr>
            <p:spPr bwMode="auto">
              <a:xfrm>
                <a:off x="2270" y="1798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38" name="Rectangle 44"/>
              <p:cNvSpPr>
                <a:spLocks noChangeArrowheads="1"/>
              </p:cNvSpPr>
              <p:nvPr/>
            </p:nvSpPr>
            <p:spPr bwMode="auto">
              <a:xfrm>
                <a:off x="2211" y="2414"/>
                <a:ext cx="320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800" kern="0">
                    <a:latin typeface="Helvetica" pitchFamily="34" charset="0"/>
                    <a:cs typeface="Arial" pitchFamily="34" charset="0"/>
                  </a:rPr>
                  <a:t>150</a:t>
                </a:r>
                <a:endParaRPr lang="en-US" sz="800" kern="0">
                  <a:cs typeface="Arial" pitchFamily="34" charset="0"/>
                </a:endParaRPr>
              </a:p>
            </p:txBody>
          </p:sp>
          <p:sp>
            <p:nvSpPr>
              <p:cNvPr id="39" name="Line 45"/>
              <p:cNvSpPr>
                <a:spLocks noChangeShapeType="1"/>
              </p:cNvSpPr>
              <p:nvPr/>
            </p:nvSpPr>
            <p:spPr bwMode="auto">
              <a:xfrm flipV="1">
                <a:off x="2629" y="2355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40" name="Line 46"/>
              <p:cNvSpPr>
                <a:spLocks noChangeShapeType="1"/>
              </p:cNvSpPr>
              <p:nvPr/>
            </p:nvSpPr>
            <p:spPr bwMode="auto">
              <a:xfrm>
                <a:off x="2629" y="1798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41" name="Rectangle 47"/>
              <p:cNvSpPr>
                <a:spLocks noChangeArrowheads="1"/>
              </p:cNvSpPr>
              <p:nvPr/>
            </p:nvSpPr>
            <p:spPr bwMode="auto">
              <a:xfrm>
                <a:off x="2568" y="2414"/>
                <a:ext cx="320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800" kern="0">
                    <a:latin typeface="Helvetica" pitchFamily="34" charset="0"/>
                    <a:cs typeface="Arial" pitchFamily="34" charset="0"/>
                  </a:rPr>
                  <a:t>200</a:t>
                </a:r>
                <a:endParaRPr lang="en-US" sz="800" kern="0">
                  <a:cs typeface="Arial" pitchFamily="34" charset="0"/>
                </a:endParaRPr>
              </a:p>
            </p:txBody>
          </p:sp>
          <p:sp>
            <p:nvSpPr>
              <p:cNvPr id="42" name="Line 48"/>
              <p:cNvSpPr>
                <a:spLocks noChangeShapeType="1"/>
              </p:cNvSpPr>
              <p:nvPr/>
            </p:nvSpPr>
            <p:spPr bwMode="auto">
              <a:xfrm flipV="1">
                <a:off x="2994" y="2355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43" name="Line 49"/>
              <p:cNvSpPr>
                <a:spLocks noChangeShapeType="1"/>
              </p:cNvSpPr>
              <p:nvPr/>
            </p:nvSpPr>
            <p:spPr bwMode="auto">
              <a:xfrm>
                <a:off x="2994" y="1798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44" name="Rectangle 50"/>
              <p:cNvSpPr>
                <a:spLocks noChangeArrowheads="1"/>
              </p:cNvSpPr>
              <p:nvPr/>
            </p:nvSpPr>
            <p:spPr bwMode="auto">
              <a:xfrm>
                <a:off x="2934" y="2414"/>
                <a:ext cx="320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800" kern="0">
                    <a:latin typeface="Helvetica" pitchFamily="34" charset="0"/>
                    <a:cs typeface="Arial" pitchFamily="34" charset="0"/>
                  </a:rPr>
                  <a:t>250</a:t>
                </a:r>
                <a:endParaRPr lang="en-US" sz="800" kern="0">
                  <a:cs typeface="Arial" pitchFamily="34" charset="0"/>
                </a:endParaRPr>
              </a:p>
            </p:txBody>
          </p:sp>
          <p:sp>
            <p:nvSpPr>
              <p:cNvPr id="45" name="Line 51"/>
              <p:cNvSpPr>
                <a:spLocks noChangeShapeType="1"/>
              </p:cNvSpPr>
              <p:nvPr/>
            </p:nvSpPr>
            <p:spPr bwMode="auto">
              <a:xfrm flipV="1">
                <a:off x="3358" y="2355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46" name="Line 52"/>
              <p:cNvSpPr>
                <a:spLocks noChangeShapeType="1"/>
              </p:cNvSpPr>
              <p:nvPr/>
            </p:nvSpPr>
            <p:spPr bwMode="auto">
              <a:xfrm>
                <a:off x="3358" y="1798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47" name="Rectangle 53"/>
              <p:cNvSpPr>
                <a:spLocks noChangeArrowheads="1"/>
              </p:cNvSpPr>
              <p:nvPr/>
            </p:nvSpPr>
            <p:spPr bwMode="auto">
              <a:xfrm>
                <a:off x="3298" y="2414"/>
                <a:ext cx="320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800" kern="0">
                    <a:latin typeface="Helvetica" pitchFamily="34" charset="0"/>
                    <a:cs typeface="Arial" pitchFamily="34" charset="0"/>
                  </a:rPr>
                  <a:t>300</a:t>
                </a:r>
                <a:endParaRPr lang="en-US" sz="800" kern="0">
                  <a:cs typeface="Arial" pitchFamily="34" charset="0"/>
                </a:endParaRPr>
              </a:p>
            </p:txBody>
          </p:sp>
          <p:sp>
            <p:nvSpPr>
              <p:cNvPr id="48" name="Line 54"/>
              <p:cNvSpPr>
                <a:spLocks noChangeShapeType="1"/>
              </p:cNvSpPr>
              <p:nvPr/>
            </p:nvSpPr>
            <p:spPr bwMode="auto">
              <a:xfrm flipV="1">
                <a:off x="3723" y="2355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49" name="Line 55"/>
              <p:cNvSpPr>
                <a:spLocks noChangeShapeType="1"/>
              </p:cNvSpPr>
              <p:nvPr/>
            </p:nvSpPr>
            <p:spPr bwMode="auto">
              <a:xfrm>
                <a:off x="3723" y="1798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50" name="Rectangle 56"/>
              <p:cNvSpPr>
                <a:spLocks noChangeArrowheads="1"/>
              </p:cNvSpPr>
              <p:nvPr/>
            </p:nvSpPr>
            <p:spPr bwMode="auto">
              <a:xfrm>
                <a:off x="3663" y="2414"/>
                <a:ext cx="320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800" kern="0">
                    <a:latin typeface="Helvetica" pitchFamily="34" charset="0"/>
                    <a:cs typeface="Arial" pitchFamily="34" charset="0"/>
                  </a:rPr>
                  <a:t>350</a:t>
                </a:r>
                <a:endParaRPr lang="en-US" sz="800" kern="0">
                  <a:cs typeface="Arial" pitchFamily="34" charset="0"/>
                </a:endParaRPr>
              </a:p>
            </p:txBody>
          </p:sp>
          <p:sp>
            <p:nvSpPr>
              <p:cNvPr id="51" name="Line 57"/>
              <p:cNvSpPr>
                <a:spLocks noChangeShapeType="1"/>
              </p:cNvSpPr>
              <p:nvPr/>
            </p:nvSpPr>
            <p:spPr bwMode="auto">
              <a:xfrm flipV="1">
                <a:off x="4082" y="2355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52" name="Line 58"/>
              <p:cNvSpPr>
                <a:spLocks noChangeShapeType="1"/>
              </p:cNvSpPr>
              <p:nvPr/>
            </p:nvSpPr>
            <p:spPr bwMode="auto">
              <a:xfrm>
                <a:off x="4082" y="1798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53" name="Rectangle 59"/>
              <p:cNvSpPr>
                <a:spLocks noChangeArrowheads="1"/>
              </p:cNvSpPr>
              <p:nvPr/>
            </p:nvSpPr>
            <p:spPr bwMode="auto">
              <a:xfrm>
                <a:off x="4023" y="2414"/>
                <a:ext cx="320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800" kern="0">
                    <a:latin typeface="Helvetica" pitchFamily="34" charset="0"/>
                    <a:cs typeface="Arial" pitchFamily="34" charset="0"/>
                  </a:rPr>
                  <a:t>400</a:t>
                </a:r>
                <a:endParaRPr lang="en-US" sz="800" kern="0">
                  <a:cs typeface="Arial" pitchFamily="34" charset="0"/>
                </a:endParaRPr>
              </a:p>
            </p:txBody>
          </p:sp>
          <p:sp>
            <p:nvSpPr>
              <p:cNvPr id="54" name="Line 60"/>
              <p:cNvSpPr>
                <a:spLocks noChangeShapeType="1"/>
              </p:cNvSpPr>
              <p:nvPr/>
            </p:nvSpPr>
            <p:spPr bwMode="auto">
              <a:xfrm flipV="1">
                <a:off x="4447" y="2355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55" name="Line 61"/>
              <p:cNvSpPr>
                <a:spLocks noChangeShapeType="1"/>
              </p:cNvSpPr>
              <p:nvPr/>
            </p:nvSpPr>
            <p:spPr bwMode="auto">
              <a:xfrm>
                <a:off x="4447" y="1798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56" name="Rectangle 62"/>
              <p:cNvSpPr>
                <a:spLocks noChangeArrowheads="1"/>
              </p:cNvSpPr>
              <p:nvPr/>
            </p:nvSpPr>
            <p:spPr bwMode="auto">
              <a:xfrm>
                <a:off x="4387" y="2414"/>
                <a:ext cx="320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800" kern="0">
                    <a:latin typeface="Helvetica" pitchFamily="34" charset="0"/>
                    <a:cs typeface="Arial" pitchFamily="34" charset="0"/>
                  </a:rPr>
                  <a:t>450</a:t>
                </a:r>
                <a:endParaRPr lang="en-US" sz="800" kern="0">
                  <a:cs typeface="Arial" pitchFamily="34" charset="0"/>
                </a:endParaRPr>
              </a:p>
            </p:txBody>
          </p:sp>
          <p:sp>
            <p:nvSpPr>
              <p:cNvPr id="57" name="Line 63"/>
              <p:cNvSpPr>
                <a:spLocks noChangeShapeType="1"/>
              </p:cNvSpPr>
              <p:nvPr/>
            </p:nvSpPr>
            <p:spPr bwMode="auto">
              <a:xfrm>
                <a:off x="1182" y="2391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58" name="Line 64"/>
              <p:cNvSpPr>
                <a:spLocks noChangeShapeType="1"/>
              </p:cNvSpPr>
              <p:nvPr/>
            </p:nvSpPr>
            <p:spPr bwMode="auto">
              <a:xfrm flipH="1">
                <a:off x="4704" y="2391"/>
                <a:ext cx="3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59" name="Line 66"/>
              <p:cNvSpPr>
                <a:spLocks noChangeShapeType="1"/>
              </p:cNvSpPr>
              <p:nvPr/>
            </p:nvSpPr>
            <p:spPr bwMode="auto">
              <a:xfrm>
                <a:off x="1182" y="2098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60" name="Line 67"/>
              <p:cNvSpPr>
                <a:spLocks noChangeShapeType="1"/>
              </p:cNvSpPr>
              <p:nvPr/>
            </p:nvSpPr>
            <p:spPr bwMode="auto">
              <a:xfrm flipH="1">
                <a:off x="4704" y="2098"/>
                <a:ext cx="3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61" name="Line 69"/>
              <p:cNvSpPr>
                <a:spLocks noChangeShapeType="1"/>
              </p:cNvSpPr>
              <p:nvPr/>
            </p:nvSpPr>
            <p:spPr bwMode="auto">
              <a:xfrm>
                <a:off x="1182" y="1798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62" name="Line 70"/>
              <p:cNvSpPr>
                <a:spLocks noChangeShapeType="1"/>
              </p:cNvSpPr>
              <p:nvPr/>
            </p:nvSpPr>
            <p:spPr bwMode="auto">
              <a:xfrm flipH="1">
                <a:off x="4704" y="1798"/>
                <a:ext cx="3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63" name="Line 72"/>
              <p:cNvSpPr>
                <a:spLocks noChangeShapeType="1"/>
              </p:cNvSpPr>
              <p:nvPr/>
            </p:nvSpPr>
            <p:spPr bwMode="auto">
              <a:xfrm>
                <a:off x="1182" y="1798"/>
                <a:ext cx="355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64" name="Freeform 73"/>
              <p:cNvSpPr>
                <a:spLocks/>
              </p:cNvSpPr>
              <p:nvPr/>
            </p:nvSpPr>
            <p:spPr bwMode="auto">
              <a:xfrm>
                <a:off x="1182" y="1798"/>
                <a:ext cx="3558" cy="593"/>
              </a:xfrm>
              <a:custGeom>
                <a:avLst/>
                <a:gdLst>
                  <a:gd name="T0" fmla="*/ 0 w 595"/>
                  <a:gd name="T1" fmla="*/ 3552 h 99"/>
                  <a:gd name="T2" fmla="*/ 21276 w 595"/>
                  <a:gd name="T3" fmla="*/ 3552 h 99"/>
                  <a:gd name="T4" fmla="*/ 21276 w 595"/>
                  <a:gd name="T5" fmla="*/ 0 h 99"/>
                  <a:gd name="T6" fmla="*/ 0 60000 65536"/>
                  <a:gd name="T7" fmla="*/ 0 60000 65536"/>
                  <a:gd name="T8" fmla="*/ 0 60000 65536"/>
                  <a:gd name="T9" fmla="*/ 0 w 595"/>
                  <a:gd name="T10" fmla="*/ 0 h 99"/>
                  <a:gd name="T11" fmla="*/ 595 w 595"/>
                  <a:gd name="T12" fmla="*/ 99 h 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5" h="99">
                    <a:moveTo>
                      <a:pt x="0" y="99"/>
                    </a:moveTo>
                    <a:lnTo>
                      <a:pt x="595" y="99"/>
                    </a:lnTo>
                    <a:lnTo>
                      <a:pt x="59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65" name="Line 74"/>
              <p:cNvSpPr>
                <a:spLocks noChangeShapeType="1"/>
              </p:cNvSpPr>
              <p:nvPr/>
            </p:nvSpPr>
            <p:spPr bwMode="auto">
              <a:xfrm flipV="1">
                <a:off x="1182" y="1798"/>
                <a:ext cx="1" cy="59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66" name="Freeform 75"/>
              <p:cNvSpPr>
                <a:spLocks/>
              </p:cNvSpPr>
              <p:nvPr/>
            </p:nvSpPr>
            <p:spPr bwMode="auto">
              <a:xfrm>
                <a:off x="1188" y="1798"/>
                <a:ext cx="921" cy="395"/>
              </a:xfrm>
              <a:custGeom>
                <a:avLst/>
                <a:gdLst>
                  <a:gd name="T0" fmla="*/ 12 w 921"/>
                  <a:gd name="T1" fmla="*/ 252 h 395"/>
                  <a:gd name="T2" fmla="*/ 36 w 921"/>
                  <a:gd name="T3" fmla="*/ 222 h 395"/>
                  <a:gd name="T4" fmla="*/ 54 w 921"/>
                  <a:gd name="T5" fmla="*/ 174 h 395"/>
                  <a:gd name="T6" fmla="*/ 78 w 921"/>
                  <a:gd name="T7" fmla="*/ 84 h 395"/>
                  <a:gd name="T8" fmla="*/ 102 w 921"/>
                  <a:gd name="T9" fmla="*/ 12 h 395"/>
                  <a:gd name="T10" fmla="*/ 119 w 921"/>
                  <a:gd name="T11" fmla="*/ 24 h 395"/>
                  <a:gd name="T12" fmla="*/ 143 w 921"/>
                  <a:gd name="T13" fmla="*/ 36 h 395"/>
                  <a:gd name="T14" fmla="*/ 167 w 921"/>
                  <a:gd name="T15" fmla="*/ 120 h 395"/>
                  <a:gd name="T16" fmla="*/ 185 w 921"/>
                  <a:gd name="T17" fmla="*/ 222 h 395"/>
                  <a:gd name="T18" fmla="*/ 209 w 921"/>
                  <a:gd name="T19" fmla="*/ 228 h 395"/>
                  <a:gd name="T20" fmla="*/ 233 w 921"/>
                  <a:gd name="T21" fmla="*/ 360 h 395"/>
                  <a:gd name="T22" fmla="*/ 251 w 921"/>
                  <a:gd name="T23" fmla="*/ 395 h 395"/>
                  <a:gd name="T24" fmla="*/ 275 w 921"/>
                  <a:gd name="T25" fmla="*/ 383 h 395"/>
                  <a:gd name="T26" fmla="*/ 299 w 921"/>
                  <a:gd name="T27" fmla="*/ 377 h 395"/>
                  <a:gd name="T28" fmla="*/ 317 w 921"/>
                  <a:gd name="T29" fmla="*/ 377 h 395"/>
                  <a:gd name="T30" fmla="*/ 341 w 921"/>
                  <a:gd name="T31" fmla="*/ 360 h 395"/>
                  <a:gd name="T32" fmla="*/ 359 w 921"/>
                  <a:gd name="T33" fmla="*/ 348 h 395"/>
                  <a:gd name="T34" fmla="*/ 383 w 921"/>
                  <a:gd name="T35" fmla="*/ 108 h 395"/>
                  <a:gd name="T36" fmla="*/ 406 w 921"/>
                  <a:gd name="T37" fmla="*/ 24 h 395"/>
                  <a:gd name="T38" fmla="*/ 424 w 921"/>
                  <a:gd name="T39" fmla="*/ 0 h 395"/>
                  <a:gd name="T40" fmla="*/ 448 w 921"/>
                  <a:gd name="T41" fmla="*/ 0 h 395"/>
                  <a:gd name="T42" fmla="*/ 472 w 921"/>
                  <a:gd name="T43" fmla="*/ 0 h 395"/>
                  <a:gd name="T44" fmla="*/ 490 w 921"/>
                  <a:gd name="T45" fmla="*/ 24 h 395"/>
                  <a:gd name="T46" fmla="*/ 514 w 921"/>
                  <a:gd name="T47" fmla="*/ 42 h 395"/>
                  <a:gd name="T48" fmla="*/ 538 w 921"/>
                  <a:gd name="T49" fmla="*/ 383 h 395"/>
                  <a:gd name="T50" fmla="*/ 556 w 921"/>
                  <a:gd name="T51" fmla="*/ 395 h 395"/>
                  <a:gd name="T52" fmla="*/ 580 w 921"/>
                  <a:gd name="T53" fmla="*/ 395 h 395"/>
                  <a:gd name="T54" fmla="*/ 604 w 921"/>
                  <a:gd name="T55" fmla="*/ 383 h 395"/>
                  <a:gd name="T56" fmla="*/ 622 w 921"/>
                  <a:gd name="T57" fmla="*/ 264 h 395"/>
                  <a:gd name="T58" fmla="*/ 646 w 921"/>
                  <a:gd name="T59" fmla="*/ 234 h 395"/>
                  <a:gd name="T60" fmla="*/ 664 w 921"/>
                  <a:gd name="T61" fmla="*/ 234 h 395"/>
                  <a:gd name="T62" fmla="*/ 688 w 921"/>
                  <a:gd name="T63" fmla="*/ 246 h 395"/>
                  <a:gd name="T64" fmla="*/ 711 w 921"/>
                  <a:gd name="T65" fmla="*/ 258 h 395"/>
                  <a:gd name="T66" fmla="*/ 729 w 921"/>
                  <a:gd name="T67" fmla="*/ 282 h 395"/>
                  <a:gd name="T68" fmla="*/ 753 w 921"/>
                  <a:gd name="T69" fmla="*/ 377 h 395"/>
                  <a:gd name="T70" fmla="*/ 777 w 921"/>
                  <a:gd name="T71" fmla="*/ 365 h 395"/>
                  <a:gd name="T72" fmla="*/ 795 w 921"/>
                  <a:gd name="T73" fmla="*/ 348 h 395"/>
                  <a:gd name="T74" fmla="*/ 819 w 921"/>
                  <a:gd name="T75" fmla="*/ 300 h 395"/>
                  <a:gd name="T76" fmla="*/ 843 w 921"/>
                  <a:gd name="T77" fmla="*/ 270 h 395"/>
                  <a:gd name="T78" fmla="*/ 861 w 921"/>
                  <a:gd name="T79" fmla="*/ 258 h 395"/>
                  <a:gd name="T80" fmla="*/ 885 w 921"/>
                  <a:gd name="T81" fmla="*/ 246 h 395"/>
                  <a:gd name="T82" fmla="*/ 909 w 921"/>
                  <a:gd name="T83" fmla="*/ 246 h 39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21"/>
                  <a:gd name="T127" fmla="*/ 0 h 395"/>
                  <a:gd name="T128" fmla="*/ 921 w 921"/>
                  <a:gd name="T129" fmla="*/ 395 h 39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21" h="395">
                    <a:moveTo>
                      <a:pt x="0" y="258"/>
                    </a:moveTo>
                    <a:lnTo>
                      <a:pt x="6" y="258"/>
                    </a:lnTo>
                    <a:lnTo>
                      <a:pt x="12" y="252"/>
                    </a:lnTo>
                    <a:lnTo>
                      <a:pt x="18" y="234"/>
                    </a:lnTo>
                    <a:lnTo>
                      <a:pt x="30" y="228"/>
                    </a:lnTo>
                    <a:lnTo>
                      <a:pt x="36" y="222"/>
                    </a:lnTo>
                    <a:lnTo>
                      <a:pt x="42" y="210"/>
                    </a:lnTo>
                    <a:lnTo>
                      <a:pt x="48" y="192"/>
                    </a:lnTo>
                    <a:lnTo>
                      <a:pt x="54" y="174"/>
                    </a:lnTo>
                    <a:lnTo>
                      <a:pt x="66" y="162"/>
                    </a:lnTo>
                    <a:lnTo>
                      <a:pt x="72" y="90"/>
                    </a:lnTo>
                    <a:lnTo>
                      <a:pt x="78" y="84"/>
                    </a:lnTo>
                    <a:lnTo>
                      <a:pt x="84" y="24"/>
                    </a:lnTo>
                    <a:lnTo>
                      <a:pt x="96" y="24"/>
                    </a:lnTo>
                    <a:lnTo>
                      <a:pt x="102" y="12"/>
                    </a:lnTo>
                    <a:lnTo>
                      <a:pt x="108" y="12"/>
                    </a:lnTo>
                    <a:lnTo>
                      <a:pt x="114" y="12"/>
                    </a:lnTo>
                    <a:lnTo>
                      <a:pt x="119" y="24"/>
                    </a:lnTo>
                    <a:lnTo>
                      <a:pt x="131" y="24"/>
                    </a:lnTo>
                    <a:lnTo>
                      <a:pt x="137" y="30"/>
                    </a:lnTo>
                    <a:lnTo>
                      <a:pt x="143" y="36"/>
                    </a:lnTo>
                    <a:lnTo>
                      <a:pt x="149" y="48"/>
                    </a:lnTo>
                    <a:lnTo>
                      <a:pt x="155" y="66"/>
                    </a:lnTo>
                    <a:lnTo>
                      <a:pt x="167" y="120"/>
                    </a:lnTo>
                    <a:lnTo>
                      <a:pt x="173" y="192"/>
                    </a:lnTo>
                    <a:lnTo>
                      <a:pt x="179" y="222"/>
                    </a:lnTo>
                    <a:lnTo>
                      <a:pt x="185" y="222"/>
                    </a:lnTo>
                    <a:lnTo>
                      <a:pt x="197" y="222"/>
                    </a:lnTo>
                    <a:lnTo>
                      <a:pt x="203" y="228"/>
                    </a:lnTo>
                    <a:lnTo>
                      <a:pt x="209" y="228"/>
                    </a:lnTo>
                    <a:lnTo>
                      <a:pt x="215" y="294"/>
                    </a:lnTo>
                    <a:lnTo>
                      <a:pt x="221" y="342"/>
                    </a:lnTo>
                    <a:lnTo>
                      <a:pt x="233" y="360"/>
                    </a:lnTo>
                    <a:lnTo>
                      <a:pt x="239" y="383"/>
                    </a:lnTo>
                    <a:lnTo>
                      <a:pt x="245" y="383"/>
                    </a:lnTo>
                    <a:lnTo>
                      <a:pt x="251" y="395"/>
                    </a:lnTo>
                    <a:lnTo>
                      <a:pt x="257" y="395"/>
                    </a:lnTo>
                    <a:lnTo>
                      <a:pt x="269" y="383"/>
                    </a:lnTo>
                    <a:lnTo>
                      <a:pt x="275" y="383"/>
                    </a:lnTo>
                    <a:lnTo>
                      <a:pt x="281" y="383"/>
                    </a:lnTo>
                    <a:lnTo>
                      <a:pt x="287" y="383"/>
                    </a:lnTo>
                    <a:lnTo>
                      <a:pt x="299" y="377"/>
                    </a:lnTo>
                    <a:lnTo>
                      <a:pt x="305" y="377"/>
                    </a:lnTo>
                    <a:lnTo>
                      <a:pt x="311" y="377"/>
                    </a:lnTo>
                    <a:lnTo>
                      <a:pt x="317" y="377"/>
                    </a:lnTo>
                    <a:lnTo>
                      <a:pt x="323" y="377"/>
                    </a:lnTo>
                    <a:lnTo>
                      <a:pt x="335" y="365"/>
                    </a:lnTo>
                    <a:lnTo>
                      <a:pt x="341" y="360"/>
                    </a:lnTo>
                    <a:lnTo>
                      <a:pt x="347" y="348"/>
                    </a:lnTo>
                    <a:lnTo>
                      <a:pt x="353" y="348"/>
                    </a:lnTo>
                    <a:lnTo>
                      <a:pt x="359" y="348"/>
                    </a:lnTo>
                    <a:lnTo>
                      <a:pt x="371" y="324"/>
                    </a:lnTo>
                    <a:lnTo>
                      <a:pt x="377" y="312"/>
                    </a:lnTo>
                    <a:lnTo>
                      <a:pt x="383" y="108"/>
                    </a:lnTo>
                    <a:lnTo>
                      <a:pt x="389" y="84"/>
                    </a:lnTo>
                    <a:lnTo>
                      <a:pt x="401" y="54"/>
                    </a:lnTo>
                    <a:lnTo>
                      <a:pt x="406" y="24"/>
                    </a:lnTo>
                    <a:lnTo>
                      <a:pt x="412" y="12"/>
                    </a:lnTo>
                    <a:lnTo>
                      <a:pt x="418" y="6"/>
                    </a:lnTo>
                    <a:lnTo>
                      <a:pt x="424" y="0"/>
                    </a:lnTo>
                    <a:lnTo>
                      <a:pt x="436" y="0"/>
                    </a:lnTo>
                    <a:lnTo>
                      <a:pt x="442" y="0"/>
                    </a:lnTo>
                    <a:lnTo>
                      <a:pt x="448" y="0"/>
                    </a:lnTo>
                    <a:lnTo>
                      <a:pt x="454" y="0"/>
                    </a:lnTo>
                    <a:lnTo>
                      <a:pt x="460" y="0"/>
                    </a:lnTo>
                    <a:lnTo>
                      <a:pt x="472" y="0"/>
                    </a:lnTo>
                    <a:lnTo>
                      <a:pt x="478" y="6"/>
                    </a:lnTo>
                    <a:lnTo>
                      <a:pt x="484" y="12"/>
                    </a:lnTo>
                    <a:lnTo>
                      <a:pt x="490" y="24"/>
                    </a:lnTo>
                    <a:lnTo>
                      <a:pt x="502" y="24"/>
                    </a:lnTo>
                    <a:lnTo>
                      <a:pt x="508" y="36"/>
                    </a:lnTo>
                    <a:lnTo>
                      <a:pt x="514" y="42"/>
                    </a:lnTo>
                    <a:lnTo>
                      <a:pt x="520" y="54"/>
                    </a:lnTo>
                    <a:lnTo>
                      <a:pt x="526" y="66"/>
                    </a:lnTo>
                    <a:lnTo>
                      <a:pt x="538" y="383"/>
                    </a:lnTo>
                    <a:lnTo>
                      <a:pt x="544" y="383"/>
                    </a:lnTo>
                    <a:lnTo>
                      <a:pt x="550" y="395"/>
                    </a:lnTo>
                    <a:lnTo>
                      <a:pt x="556" y="395"/>
                    </a:lnTo>
                    <a:lnTo>
                      <a:pt x="562" y="395"/>
                    </a:lnTo>
                    <a:lnTo>
                      <a:pt x="574" y="395"/>
                    </a:lnTo>
                    <a:lnTo>
                      <a:pt x="580" y="395"/>
                    </a:lnTo>
                    <a:lnTo>
                      <a:pt x="586" y="395"/>
                    </a:lnTo>
                    <a:lnTo>
                      <a:pt x="592" y="383"/>
                    </a:lnTo>
                    <a:lnTo>
                      <a:pt x="604" y="383"/>
                    </a:lnTo>
                    <a:lnTo>
                      <a:pt x="610" y="312"/>
                    </a:lnTo>
                    <a:lnTo>
                      <a:pt x="616" y="282"/>
                    </a:lnTo>
                    <a:lnTo>
                      <a:pt x="622" y="264"/>
                    </a:lnTo>
                    <a:lnTo>
                      <a:pt x="628" y="252"/>
                    </a:lnTo>
                    <a:lnTo>
                      <a:pt x="640" y="246"/>
                    </a:lnTo>
                    <a:lnTo>
                      <a:pt x="646" y="234"/>
                    </a:lnTo>
                    <a:lnTo>
                      <a:pt x="652" y="234"/>
                    </a:lnTo>
                    <a:lnTo>
                      <a:pt x="658" y="234"/>
                    </a:lnTo>
                    <a:lnTo>
                      <a:pt x="664" y="234"/>
                    </a:lnTo>
                    <a:lnTo>
                      <a:pt x="676" y="234"/>
                    </a:lnTo>
                    <a:lnTo>
                      <a:pt x="682" y="246"/>
                    </a:lnTo>
                    <a:lnTo>
                      <a:pt x="688" y="246"/>
                    </a:lnTo>
                    <a:lnTo>
                      <a:pt x="693" y="246"/>
                    </a:lnTo>
                    <a:lnTo>
                      <a:pt x="705" y="252"/>
                    </a:lnTo>
                    <a:lnTo>
                      <a:pt x="711" y="258"/>
                    </a:lnTo>
                    <a:lnTo>
                      <a:pt x="717" y="258"/>
                    </a:lnTo>
                    <a:lnTo>
                      <a:pt x="723" y="264"/>
                    </a:lnTo>
                    <a:lnTo>
                      <a:pt x="729" y="282"/>
                    </a:lnTo>
                    <a:lnTo>
                      <a:pt x="741" y="377"/>
                    </a:lnTo>
                    <a:lnTo>
                      <a:pt x="747" y="377"/>
                    </a:lnTo>
                    <a:lnTo>
                      <a:pt x="753" y="377"/>
                    </a:lnTo>
                    <a:lnTo>
                      <a:pt x="759" y="377"/>
                    </a:lnTo>
                    <a:lnTo>
                      <a:pt x="765" y="377"/>
                    </a:lnTo>
                    <a:lnTo>
                      <a:pt x="777" y="365"/>
                    </a:lnTo>
                    <a:lnTo>
                      <a:pt x="783" y="360"/>
                    </a:lnTo>
                    <a:lnTo>
                      <a:pt x="789" y="348"/>
                    </a:lnTo>
                    <a:lnTo>
                      <a:pt x="795" y="348"/>
                    </a:lnTo>
                    <a:lnTo>
                      <a:pt x="807" y="324"/>
                    </a:lnTo>
                    <a:lnTo>
                      <a:pt x="813" y="306"/>
                    </a:lnTo>
                    <a:lnTo>
                      <a:pt x="819" y="300"/>
                    </a:lnTo>
                    <a:lnTo>
                      <a:pt x="825" y="294"/>
                    </a:lnTo>
                    <a:lnTo>
                      <a:pt x="831" y="288"/>
                    </a:lnTo>
                    <a:lnTo>
                      <a:pt x="843" y="270"/>
                    </a:lnTo>
                    <a:lnTo>
                      <a:pt x="849" y="264"/>
                    </a:lnTo>
                    <a:lnTo>
                      <a:pt x="855" y="258"/>
                    </a:lnTo>
                    <a:lnTo>
                      <a:pt x="861" y="258"/>
                    </a:lnTo>
                    <a:lnTo>
                      <a:pt x="867" y="252"/>
                    </a:lnTo>
                    <a:lnTo>
                      <a:pt x="879" y="252"/>
                    </a:lnTo>
                    <a:lnTo>
                      <a:pt x="885" y="246"/>
                    </a:lnTo>
                    <a:lnTo>
                      <a:pt x="891" y="246"/>
                    </a:lnTo>
                    <a:lnTo>
                      <a:pt x="897" y="246"/>
                    </a:lnTo>
                    <a:lnTo>
                      <a:pt x="909" y="246"/>
                    </a:lnTo>
                    <a:lnTo>
                      <a:pt x="915" y="246"/>
                    </a:lnTo>
                    <a:lnTo>
                      <a:pt x="921" y="246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67" name="Freeform 76"/>
              <p:cNvSpPr>
                <a:spLocks/>
              </p:cNvSpPr>
              <p:nvPr/>
            </p:nvSpPr>
            <p:spPr bwMode="auto">
              <a:xfrm>
                <a:off x="2109" y="1984"/>
                <a:ext cx="920" cy="209"/>
              </a:xfrm>
              <a:custGeom>
                <a:avLst/>
                <a:gdLst>
                  <a:gd name="T0" fmla="*/ 12 w 920"/>
                  <a:gd name="T1" fmla="*/ 66 h 209"/>
                  <a:gd name="T2" fmla="*/ 36 w 920"/>
                  <a:gd name="T3" fmla="*/ 72 h 209"/>
                  <a:gd name="T4" fmla="*/ 59 w 920"/>
                  <a:gd name="T5" fmla="*/ 66 h 209"/>
                  <a:gd name="T6" fmla="*/ 77 w 920"/>
                  <a:gd name="T7" fmla="*/ 60 h 209"/>
                  <a:gd name="T8" fmla="*/ 101 w 920"/>
                  <a:gd name="T9" fmla="*/ 60 h 209"/>
                  <a:gd name="T10" fmla="*/ 125 w 920"/>
                  <a:gd name="T11" fmla="*/ 0 h 209"/>
                  <a:gd name="T12" fmla="*/ 143 w 920"/>
                  <a:gd name="T13" fmla="*/ 0 h 209"/>
                  <a:gd name="T14" fmla="*/ 167 w 920"/>
                  <a:gd name="T15" fmla="*/ 6 h 209"/>
                  <a:gd name="T16" fmla="*/ 191 w 920"/>
                  <a:gd name="T17" fmla="*/ 24 h 209"/>
                  <a:gd name="T18" fmla="*/ 209 w 920"/>
                  <a:gd name="T19" fmla="*/ 36 h 209"/>
                  <a:gd name="T20" fmla="*/ 233 w 920"/>
                  <a:gd name="T21" fmla="*/ 179 h 209"/>
                  <a:gd name="T22" fmla="*/ 251 w 920"/>
                  <a:gd name="T23" fmla="*/ 162 h 209"/>
                  <a:gd name="T24" fmla="*/ 275 w 920"/>
                  <a:gd name="T25" fmla="*/ 162 h 209"/>
                  <a:gd name="T26" fmla="*/ 299 w 920"/>
                  <a:gd name="T27" fmla="*/ 138 h 209"/>
                  <a:gd name="T28" fmla="*/ 317 w 920"/>
                  <a:gd name="T29" fmla="*/ 126 h 209"/>
                  <a:gd name="T30" fmla="*/ 341 w 920"/>
                  <a:gd name="T31" fmla="*/ 114 h 209"/>
                  <a:gd name="T32" fmla="*/ 364 w 920"/>
                  <a:gd name="T33" fmla="*/ 96 h 209"/>
                  <a:gd name="T34" fmla="*/ 382 w 920"/>
                  <a:gd name="T35" fmla="*/ 72 h 209"/>
                  <a:gd name="T36" fmla="*/ 406 w 920"/>
                  <a:gd name="T37" fmla="*/ 72 h 209"/>
                  <a:gd name="T38" fmla="*/ 430 w 920"/>
                  <a:gd name="T39" fmla="*/ 66 h 209"/>
                  <a:gd name="T40" fmla="*/ 448 w 920"/>
                  <a:gd name="T41" fmla="*/ 72 h 209"/>
                  <a:gd name="T42" fmla="*/ 472 w 920"/>
                  <a:gd name="T43" fmla="*/ 78 h 209"/>
                  <a:gd name="T44" fmla="*/ 496 w 920"/>
                  <a:gd name="T45" fmla="*/ 96 h 209"/>
                  <a:gd name="T46" fmla="*/ 514 w 920"/>
                  <a:gd name="T47" fmla="*/ 144 h 209"/>
                  <a:gd name="T48" fmla="*/ 538 w 920"/>
                  <a:gd name="T49" fmla="*/ 114 h 209"/>
                  <a:gd name="T50" fmla="*/ 556 w 920"/>
                  <a:gd name="T51" fmla="*/ 78 h 209"/>
                  <a:gd name="T52" fmla="*/ 580 w 920"/>
                  <a:gd name="T53" fmla="*/ 66 h 209"/>
                  <a:gd name="T54" fmla="*/ 604 w 920"/>
                  <a:gd name="T55" fmla="*/ 66 h 209"/>
                  <a:gd name="T56" fmla="*/ 622 w 920"/>
                  <a:gd name="T57" fmla="*/ 78 h 209"/>
                  <a:gd name="T58" fmla="*/ 645 w 920"/>
                  <a:gd name="T59" fmla="*/ 197 h 209"/>
                  <a:gd name="T60" fmla="*/ 669 w 920"/>
                  <a:gd name="T61" fmla="*/ 185 h 209"/>
                  <a:gd name="T62" fmla="*/ 687 w 920"/>
                  <a:gd name="T63" fmla="*/ 156 h 209"/>
                  <a:gd name="T64" fmla="*/ 711 w 920"/>
                  <a:gd name="T65" fmla="*/ 138 h 209"/>
                  <a:gd name="T66" fmla="*/ 735 w 920"/>
                  <a:gd name="T67" fmla="*/ 126 h 209"/>
                  <a:gd name="T68" fmla="*/ 753 w 920"/>
                  <a:gd name="T69" fmla="*/ 114 h 209"/>
                  <a:gd name="T70" fmla="*/ 777 w 920"/>
                  <a:gd name="T71" fmla="*/ 102 h 209"/>
                  <a:gd name="T72" fmla="*/ 801 w 920"/>
                  <a:gd name="T73" fmla="*/ 96 h 209"/>
                  <a:gd name="T74" fmla="*/ 819 w 920"/>
                  <a:gd name="T75" fmla="*/ 78 h 209"/>
                  <a:gd name="T76" fmla="*/ 843 w 920"/>
                  <a:gd name="T77" fmla="*/ 78 h 209"/>
                  <a:gd name="T78" fmla="*/ 861 w 920"/>
                  <a:gd name="T79" fmla="*/ 96 h 209"/>
                  <a:gd name="T80" fmla="*/ 885 w 920"/>
                  <a:gd name="T81" fmla="*/ 108 h 209"/>
                  <a:gd name="T82" fmla="*/ 909 w 920"/>
                  <a:gd name="T83" fmla="*/ 120 h 20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20"/>
                  <a:gd name="T127" fmla="*/ 0 h 209"/>
                  <a:gd name="T128" fmla="*/ 920 w 920"/>
                  <a:gd name="T129" fmla="*/ 209 h 20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20" h="209">
                    <a:moveTo>
                      <a:pt x="0" y="60"/>
                    </a:moveTo>
                    <a:lnTo>
                      <a:pt x="6" y="66"/>
                    </a:lnTo>
                    <a:lnTo>
                      <a:pt x="12" y="66"/>
                    </a:lnTo>
                    <a:lnTo>
                      <a:pt x="24" y="72"/>
                    </a:lnTo>
                    <a:lnTo>
                      <a:pt x="30" y="72"/>
                    </a:lnTo>
                    <a:lnTo>
                      <a:pt x="36" y="72"/>
                    </a:lnTo>
                    <a:lnTo>
                      <a:pt x="42" y="72"/>
                    </a:lnTo>
                    <a:lnTo>
                      <a:pt x="48" y="72"/>
                    </a:lnTo>
                    <a:lnTo>
                      <a:pt x="59" y="66"/>
                    </a:lnTo>
                    <a:lnTo>
                      <a:pt x="65" y="66"/>
                    </a:lnTo>
                    <a:lnTo>
                      <a:pt x="71" y="66"/>
                    </a:lnTo>
                    <a:lnTo>
                      <a:pt x="77" y="60"/>
                    </a:lnTo>
                    <a:lnTo>
                      <a:pt x="89" y="60"/>
                    </a:lnTo>
                    <a:lnTo>
                      <a:pt x="95" y="60"/>
                    </a:lnTo>
                    <a:lnTo>
                      <a:pt x="101" y="60"/>
                    </a:lnTo>
                    <a:lnTo>
                      <a:pt x="107" y="60"/>
                    </a:lnTo>
                    <a:lnTo>
                      <a:pt x="113" y="6"/>
                    </a:lnTo>
                    <a:lnTo>
                      <a:pt x="125" y="0"/>
                    </a:lnTo>
                    <a:lnTo>
                      <a:pt x="131" y="0"/>
                    </a:lnTo>
                    <a:lnTo>
                      <a:pt x="137" y="0"/>
                    </a:lnTo>
                    <a:lnTo>
                      <a:pt x="143" y="0"/>
                    </a:lnTo>
                    <a:lnTo>
                      <a:pt x="149" y="0"/>
                    </a:lnTo>
                    <a:lnTo>
                      <a:pt x="161" y="6"/>
                    </a:lnTo>
                    <a:lnTo>
                      <a:pt x="167" y="6"/>
                    </a:lnTo>
                    <a:lnTo>
                      <a:pt x="173" y="6"/>
                    </a:lnTo>
                    <a:lnTo>
                      <a:pt x="179" y="12"/>
                    </a:lnTo>
                    <a:lnTo>
                      <a:pt x="191" y="24"/>
                    </a:lnTo>
                    <a:lnTo>
                      <a:pt x="197" y="24"/>
                    </a:lnTo>
                    <a:lnTo>
                      <a:pt x="203" y="30"/>
                    </a:lnTo>
                    <a:lnTo>
                      <a:pt x="209" y="36"/>
                    </a:lnTo>
                    <a:lnTo>
                      <a:pt x="215" y="42"/>
                    </a:lnTo>
                    <a:lnTo>
                      <a:pt x="227" y="48"/>
                    </a:lnTo>
                    <a:lnTo>
                      <a:pt x="233" y="179"/>
                    </a:lnTo>
                    <a:lnTo>
                      <a:pt x="239" y="174"/>
                    </a:lnTo>
                    <a:lnTo>
                      <a:pt x="245" y="174"/>
                    </a:lnTo>
                    <a:lnTo>
                      <a:pt x="251" y="162"/>
                    </a:lnTo>
                    <a:lnTo>
                      <a:pt x="263" y="162"/>
                    </a:lnTo>
                    <a:lnTo>
                      <a:pt x="269" y="162"/>
                    </a:lnTo>
                    <a:lnTo>
                      <a:pt x="275" y="162"/>
                    </a:lnTo>
                    <a:lnTo>
                      <a:pt x="281" y="156"/>
                    </a:lnTo>
                    <a:lnTo>
                      <a:pt x="293" y="150"/>
                    </a:lnTo>
                    <a:lnTo>
                      <a:pt x="299" y="138"/>
                    </a:lnTo>
                    <a:lnTo>
                      <a:pt x="305" y="138"/>
                    </a:lnTo>
                    <a:lnTo>
                      <a:pt x="311" y="126"/>
                    </a:lnTo>
                    <a:lnTo>
                      <a:pt x="317" y="126"/>
                    </a:lnTo>
                    <a:lnTo>
                      <a:pt x="329" y="120"/>
                    </a:lnTo>
                    <a:lnTo>
                      <a:pt x="335" y="114"/>
                    </a:lnTo>
                    <a:lnTo>
                      <a:pt x="341" y="114"/>
                    </a:lnTo>
                    <a:lnTo>
                      <a:pt x="346" y="108"/>
                    </a:lnTo>
                    <a:lnTo>
                      <a:pt x="352" y="102"/>
                    </a:lnTo>
                    <a:lnTo>
                      <a:pt x="364" y="96"/>
                    </a:lnTo>
                    <a:lnTo>
                      <a:pt x="370" y="84"/>
                    </a:lnTo>
                    <a:lnTo>
                      <a:pt x="376" y="78"/>
                    </a:lnTo>
                    <a:lnTo>
                      <a:pt x="382" y="72"/>
                    </a:lnTo>
                    <a:lnTo>
                      <a:pt x="394" y="72"/>
                    </a:lnTo>
                    <a:lnTo>
                      <a:pt x="400" y="72"/>
                    </a:lnTo>
                    <a:lnTo>
                      <a:pt x="406" y="72"/>
                    </a:lnTo>
                    <a:lnTo>
                      <a:pt x="412" y="66"/>
                    </a:lnTo>
                    <a:lnTo>
                      <a:pt x="418" y="66"/>
                    </a:lnTo>
                    <a:lnTo>
                      <a:pt x="430" y="66"/>
                    </a:lnTo>
                    <a:lnTo>
                      <a:pt x="436" y="66"/>
                    </a:lnTo>
                    <a:lnTo>
                      <a:pt x="442" y="72"/>
                    </a:lnTo>
                    <a:lnTo>
                      <a:pt x="448" y="72"/>
                    </a:lnTo>
                    <a:lnTo>
                      <a:pt x="454" y="72"/>
                    </a:lnTo>
                    <a:lnTo>
                      <a:pt x="466" y="72"/>
                    </a:lnTo>
                    <a:lnTo>
                      <a:pt x="472" y="78"/>
                    </a:lnTo>
                    <a:lnTo>
                      <a:pt x="478" y="78"/>
                    </a:lnTo>
                    <a:lnTo>
                      <a:pt x="484" y="84"/>
                    </a:lnTo>
                    <a:lnTo>
                      <a:pt x="496" y="96"/>
                    </a:lnTo>
                    <a:lnTo>
                      <a:pt x="502" y="150"/>
                    </a:lnTo>
                    <a:lnTo>
                      <a:pt x="508" y="150"/>
                    </a:lnTo>
                    <a:lnTo>
                      <a:pt x="514" y="144"/>
                    </a:lnTo>
                    <a:lnTo>
                      <a:pt x="520" y="138"/>
                    </a:lnTo>
                    <a:lnTo>
                      <a:pt x="532" y="120"/>
                    </a:lnTo>
                    <a:lnTo>
                      <a:pt x="538" y="114"/>
                    </a:lnTo>
                    <a:lnTo>
                      <a:pt x="544" y="108"/>
                    </a:lnTo>
                    <a:lnTo>
                      <a:pt x="550" y="102"/>
                    </a:lnTo>
                    <a:lnTo>
                      <a:pt x="556" y="78"/>
                    </a:lnTo>
                    <a:lnTo>
                      <a:pt x="568" y="72"/>
                    </a:lnTo>
                    <a:lnTo>
                      <a:pt x="574" y="66"/>
                    </a:lnTo>
                    <a:lnTo>
                      <a:pt x="580" y="66"/>
                    </a:lnTo>
                    <a:lnTo>
                      <a:pt x="586" y="66"/>
                    </a:lnTo>
                    <a:lnTo>
                      <a:pt x="598" y="66"/>
                    </a:lnTo>
                    <a:lnTo>
                      <a:pt x="604" y="66"/>
                    </a:lnTo>
                    <a:lnTo>
                      <a:pt x="610" y="72"/>
                    </a:lnTo>
                    <a:lnTo>
                      <a:pt x="616" y="72"/>
                    </a:lnTo>
                    <a:lnTo>
                      <a:pt x="622" y="78"/>
                    </a:lnTo>
                    <a:lnTo>
                      <a:pt x="633" y="209"/>
                    </a:lnTo>
                    <a:lnTo>
                      <a:pt x="639" y="209"/>
                    </a:lnTo>
                    <a:lnTo>
                      <a:pt x="645" y="197"/>
                    </a:lnTo>
                    <a:lnTo>
                      <a:pt x="651" y="191"/>
                    </a:lnTo>
                    <a:lnTo>
                      <a:pt x="657" y="191"/>
                    </a:lnTo>
                    <a:lnTo>
                      <a:pt x="669" y="185"/>
                    </a:lnTo>
                    <a:lnTo>
                      <a:pt x="675" y="179"/>
                    </a:lnTo>
                    <a:lnTo>
                      <a:pt x="681" y="162"/>
                    </a:lnTo>
                    <a:lnTo>
                      <a:pt x="687" y="156"/>
                    </a:lnTo>
                    <a:lnTo>
                      <a:pt x="699" y="150"/>
                    </a:lnTo>
                    <a:lnTo>
                      <a:pt x="705" y="150"/>
                    </a:lnTo>
                    <a:lnTo>
                      <a:pt x="711" y="138"/>
                    </a:lnTo>
                    <a:lnTo>
                      <a:pt x="717" y="138"/>
                    </a:lnTo>
                    <a:lnTo>
                      <a:pt x="723" y="126"/>
                    </a:lnTo>
                    <a:lnTo>
                      <a:pt x="735" y="126"/>
                    </a:lnTo>
                    <a:lnTo>
                      <a:pt x="741" y="120"/>
                    </a:lnTo>
                    <a:lnTo>
                      <a:pt x="747" y="114"/>
                    </a:lnTo>
                    <a:lnTo>
                      <a:pt x="753" y="114"/>
                    </a:lnTo>
                    <a:lnTo>
                      <a:pt x="759" y="108"/>
                    </a:lnTo>
                    <a:lnTo>
                      <a:pt x="771" y="102"/>
                    </a:lnTo>
                    <a:lnTo>
                      <a:pt x="777" y="102"/>
                    </a:lnTo>
                    <a:lnTo>
                      <a:pt x="783" y="96"/>
                    </a:lnTo>
                    <a:lnTo>
                      <a:pt x="789" y="96"/>
                    </a:lnTo>
                    <a:lnTo>
                      <a:pt x="801" y="96"/>
                    </a:lnTo>
                    <a:lnTo>
                      <a:pt x="807" y="84"/>
                    </a:lnTo>
                    <a:lnTo>
                      <a:pt x="813" y="84"/>
                    </a:lnTo>
                    <a:lnTo>
                      <a:pt x="819" y="78"/>
                    </a:lnTo>
                    <a:lnTo>
                      <a:pt x="825" y="78"/>
                    </a:lnTo>
                    <a:lnTo>
                      <a:pt x="837" y="78"/>
                    </a:lnTo>
                    <a:lnTo>
                      <a:pt x="843" y="78"/>
                    </a:lnTo>
                    <a:lnTo>
                      <a:pt x="849" y="84"/>
                    </a:lnTo>
                    <a:lnTo>
                      <a:pt x="855" y="84"/>
                    </a:lnTo>
                    <a:lnTo>
                      <a:pt x="861" y="96"/>
                    </a:lnTo>
                    <a:lnTo>
                      <a:pt x="873" y="96"/>
                    </a:lnTo>
                    <a:lnTo>
                      <a:pt x="879" y="102"/>
                    </a:lnTo>
                    <a:lnTo>
                      <a:pt x="885" y="108"/>
                    </a:lnTo>
                    <a:lnTo>
                      <a:pt x="891" y="108"/>
                    </a:lnTo>
                    <a:lnTo>
                      <a:pt x="903" y="114"/>
                    </a:lnTo>
                    <a:lnTo>
                      <a:pt x="909" y="120"/>
                    </a:lnTo>
                    <a:lnTo>
                      <a:pt x="915" y="120"/>
                    </a:lnTo>
                    <a:lnTo>
                      <a:pt x="920" y="12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68" name="Freeform 77"/>
              <p:cNvSpPr>
                <a:spLocks/>
              </p:cNvSpPr>
              <p:nvPr/>
            </p:nvSpPr>
            <p:spPr bwMode="auto">
              <a:xfrm>
                <a:off x="3029" y="1846"/>
                <a:ext cx="921" cy="329"/>
              </a:xfrm>
              <a:custGeom>
                <a:avLst/>
                <a:gdLst>
                  <a:gd name="T0" fmla="*/ 18 w 921"/>
                  <a:gd name="T1" fmla="*/ 252 h 329"/>
                  <a:gd name="T2" fmla="*/ 36 w 921"/>
                  <a:gd name="T3" fmla="*/ 246 h 329"/>
                  <a:gd name="T4" fmla="*/ 60 w 921"/>
                  <a:gd name="T5" fmla="*/ 222 h 329"/>
                  <a:gd name="T6" fmla="*/ 84 w 921"/>
                  <a:gd name="T7" fmla="*/ 210 h 329"/>
                  <a:gd name="T8" fmla="*/ 102 w 921"/>
                  <a:gd name="T9" fmla="*/ 210 h 329"/>
                  <a:gd name="T10" fmla="*/ 126 w 921"/>
                  <a:gd name="T11" fmla="*/ 216 h 329"/>
                  <a:gd name="T12" fmla="*/ 144 w 921"/>
                  <a:gd name="T13" fmla="*/ 240 h 329"/>
                  <a:gd name="T14" fmla="*/ 168 w 921"/>
                  <a:gd name="T15" fmla="*/ 317 h 329"/>
                  <a:gd name="T16" fmla="*/ 192 w 921"/>
                  <a:gd name="T17" fmla="*/ 329 h 329"/>
                  <a:gd name="T18" fmla="*/ 210 w 921"/>
                  <a:gd name="T19" fmla="*/ 329 h 329"/>
                  <a:gd name="T20" fmla="*/ 234 w 921"/>
                  <a:gd name="T21" fmla="*/ 329 h 329"/>
                  <a:gd name="T22" fmla="*/ 258 w 921"/>
                  <a:gd name="T23" fmla="*/ 329 h 329"/>
                  <a:gd name="T24" fmla="*/ 276 w 921"/>
                  <a:gd name="T25" fmla="*/ 317 h 329"/>
                  <a:gd name="T26" fmla="*/ 299 w 921"/>
                  <a:gd name="T27" fmla="*/ 258 h 329"/>
                  <a:gd name="T28" fmla="*/ 323 w 921"/>
                  <a:gd name="T29" fmla="*/ 240 h 329"/>
                  <a:gd name="T30" fmla="*/ 341 w 921"/>
                  <a:gd name="T31" fmla="*/ 216 h 329"/>
                  <a:gd name="T32" fmla="*/ 365 w 921"/>
                  <a:gd name="T33" fmla="*/ 216 h 329"/>
                  <a:gd name="T34" fmla="*/ 389 w 921"/>
                  <a:gd name="T35" fmla="*/ 210 h 329"/>
                  <a:gd name="T36" fmla="*/ 407 w 921"/>
                  <a:gd name="T37" fmla="*/ 216 h 329"/>
                  <a:gd name="T38" fmla="*/ 431 w 921"/>
                  <a:gd name="T39" fmla="*/ 216 h 329"/>
                  <a:gd name="T40" fmla="*/ 449 w 921"/>
                  <a:gd name="T41" fmla="*/ 222 h 329"/>
                  <a:gd name="T42" fmla="*/ 473 w 921"/>
                  <a:gd name="T43" fmla="*/ 234 h 329"/>
                  <a:gd name="T44" fmla="*/ 497 w 921"/>
                  <a:gd name="T45" fmla="*/ 246 h 329"/>
                  <a:gd name="T46" fmla="*/ 515 w 921"/>
                  <a:gd name="T47" fmla="*/ 216 h 329"/>
                  <a:gd name="T48" fmla="*/ 539 w 921"/>
                  <a:gd name="T49" fmla="*/ 138 h 329"/>
                  <a:gd name="T50" fmla="*/ 563 w 921"/>
                  <a:gd name="T51" fmla="*/ 6 h 329"/>
                  <a:gd name="T52" fmla="*/ 580 w 921"/>
                  <a:gd name="T53" fmla="*/ 0 h 329"/>
                  <a:gd name="T54" fmla="*/ 604 w 921"/>
                  <a:gd name="T55" fmla="*/ 6 h 329"/>
                  <a:gd name="T56" fmla="*/ 628 w 921"/>
                  <a:gd name="T57" fmla="*/ 126 h 329"/>
                  <a:gd name="T58" fmla="*/ 646 w 921"/>
                  <a:gd name="T59" fmla="*/ 300 h 329"/>
                  <a:gd name="T60" fmla="*/ 670 w 921"/>
                  <a:gd name="T61" fmla="*/ 288 h 329"/>
                  <a:gd name="T62" fmla="*/ 694 w 921"/>
                  <a:gd name="T63" fmla="*/ 246 h 329"/>
                  <a:gd name="T64" fmla="*/ 712 w 921"/>
                  <a:gd name="T65" fmla="*/ 204 h 329"/>
                  <a:gd name="T66" fmla="*/ 736 w 921"/>
                  <a:gd name="T67" fmla="*/ 204 h 329"/>
                  <a:gd name="T68" fmla="*/ 754 w 921"/>
                  <a:gd name="T69" fmla="*/ 210 h 329"/>
                  <a:gd name="T70" fmla="*/ 778 w 921"/>
                  <a:gd name="T71" fmla="*/ 216 h 329"/>
                  <a:gd name="T72" fmla="*/ 802 w 921"/>
                  <a:gd name="T73" fmla="*/ 234 h 329"/>
                  <a:gd name="T74" fmla="*/ 820 w 921"/>
                  <a:gd name="T75" fmla="*/ 246 h 329"/>
                  <a:gd name="T76" fmla="*/ 844 w 921"/>
                  <a:gd name="T77" fmla="*/ 258 h 329"/>
                  <a:gd name="T78" fmla="*/ 867 w 921"/>
                  <a:gd name="T79" fmla="*/ 294 h 329"/>
                  <a:gd name="T80" fmla="*/ 885 w 921"/>
                  <a:gd name="T81" fmla="*/ 329 h 329"/>
                  <a:gd name="T82" fmla="*/ 909 w 921"/>
                  <a:gd name="T83" fmla="*/ 329 h 32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21"/>
                  <a:gd name="T127" fmla="*/ 0 h 329"/>
                  <a:gd name="T128" fmla="*/ 921 w 921"/>
                  <a:gd name="T129" fmla="*/ 329 h 32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21" h="329">
                    <a:moveTo>
                      <a:pt x="0" y="258"/>
                    </a:moveTo>
                    <a:lnTo>
                      <a:pt x="6" y="252"/>
                    </a:lnTo>
                    <a:lnTo>
                      <a:pt x="18" y="252"/>
                    </a:lnTo>
                    <a:lnTo>
                      <a:pt x="24" y="246"/>
                    </a:lnTo>
                    <a:lnTo>
                      <a:pt x="30" y="246"/>
                    </a:lnTo>
                    <a:lnTo>
                      <a:pt x="36" y="246"/>
                    </a:lnTo>
                    <a:lnTo>
                      <a:pt x="42" y="240"/>
                    </a:lnTo>
                    <a:lnTo>
                      <a:pt x="54" y="234"/>
                    </a:lnTo>
                    <a:lnTo>
                      <a:pt x="60" y="222"/>
                    </a:lnTo>
                    <a:lnTo>
                      <a:pt x="66" y="222"/>
                    </a:lnTo>
                    <a:lnTo>
                      <a:pt x="72" y="216"/>
                    </a:lnTo>
                    <a:lnTo>
                      <a:pt x="84" y="210"/>
                    </a:lnTo>
                    <a:lnTo>
                      <a:pt x="90" y="210"/>
                    </a:lnTo>
                    <a:lnTo>
                      <a:pt x="96" y="210"/>
                    </a:lnTo>
                    <a:lnTo>
                      <a:pt x="102" y="210"/>
                    </a:lnTo>
                    <a:lnTo>
                      <a:pt x="108" y="210"/>
                    </a:lnTo>
                    <a:lnTo>
                      <a:pt x="120" y="210"/>
                    </a:lnTo>
                    <a:lnTo>
                      <a:pt x="126" y="216"/>
                    </a:lnTo>
                    <a:lnTo>
                      <a:pt x="132" y="222"/>
                    </a:lnTo>
                    <a:lnTo>
                      <a:pt x="138" y="222"/>
                    </a:lnTo>
                    <a:lnTo>
                      <a:pt x="144" y="240"/>
                    </a:lnTo>
                    <a:lnTo>
                      <a:pt x="156" y="258"/>
                    </a:lnTo>
                    <a:lnTo>
                      <a:pt x="162" y="288"/>
                    </a:lnTo>
                    <a:lnTo>
                      <a:pt x="168" y="317"/>
                    </a:lnTo>
                    <a:lnTo>
                      <a:pt x="174" y="323"/>
                    </a:lnTo>
                    <a:lnTo>
                      <a:pt x="186" y="329"/>
                    </a:lnTo>
                    <a:lnTo>
                      <a:pt x="192" y="329"/>
                    </a:lnTo>
                    <a:lnTo>
                      <a:pt x="198" y="329"/>
                    </a:lnTo>
                    <a:lnTo>
                      <a:pt x="204" y="329"/>
                    </a:lnTo>
                    <a:lnTo>
                      <a:pt x="210" y="329"/>
                    </a:lnTo>
                    <a:lnTo>
                      <a:pt x="222" y="329"/>
                    </a:lnTo>
                    <a:lnTo>
                      <a:pt x="228" y="329"/>
                    </a:lnTo>
                    <a:lnTo>
                      <a:pt x="234" y="329"/>
                    </a:lnTo>
                    <a:lnTo>
                      <a:pt x="240" y="329"/>
                    </a:lnTo>
                    <a:lnTo>
                      <a:pt x="246" y="329"/>
                    </a:lnTo>
                    <a:lnTo>
                      <a:pt x="258" y="329"/>
                    </a:lnTo>
                    <a:lnTo>
                      <a:pt x="264" y="329"/>
                    </a:lnTo>
                    <a:lnTo>
                      <a:pt x="270" y="329"/>
                    </a:lnTo>
                    <a:lnTo>
                      <a:pt x="276" y="317"/>
                    </a:lnTo>
                    <a:lnTo>
                      <a:pt x="287" y="312"/>
                    </a:lnTo>
                    <a:lnTo>
                      <a:pt x="293" y="294"/>
                    </a:lnTo>
                    <a:lnTo>
                      <a:pt x="299" y="258"/>
                    </a:lnTo>
                    <a:lnTo>
                      <a:pt x="305" y="252"/>
                    </a:lnTo>
                    <a:lnTo>
                      <a:pt x="311" y="246"/>
                    </a:lnTo>
                    <a:lnTo>
                      <a:pt x="323" y="240"/>
                    </a:lnTo>
                    <a:lnTo>
                      <a:pt x="329" y="234"/>
                    </a:lnTo>
                    <a:lnTo>
                      <a:pt x="335" y="222"/>
                    </a:lnTo>
                    <a:lnTo>
                      <a:pt x="341" y="216"/>
                    </a:lnTo>
                    <a:lnTo>
                      <a:pt x="347" y="216"/>
                    </a:lnTo>
                    <a:lnTo>
                      <a:pt x="359" y="216"/>
                    </a:lnTo>
                    <a:lnTo>
                      <a:pt x="365" y="216"/>
                    </a:lnTo>
                    <a:lnTo>
                      <a:pt x="371" y="210"/>
                    </a:lnTo>
                    <a:lnTo>
                      <a:pt x="377" y="210"/>
                    </a:lnTo>
                    <a:lnTo>
                      <a:pt x="389" y="210"/>
                    </a:lnTo>
                    <a:lnTo>
                      <a:pt x="395" y="216"/>
                    </a:lnTo>
                    <a:lnTo>
                      <a:pt x="401" y="216"/>
                    </a:lnTo>
                    <a:lnTo>
                      <a:pt x="407" y="216"/>
                    </a:lnTo>
                    <a:lnTo>
                      <a:pt x="413" y="216"/>
                    </a:lnTo>
                    <a:lnTo>
                      <a:pt x="425" y="216"/>
                    </a:lnTo>
                    <a:lnTo>
                      <a:pt x="431" y="216"/>
                    </a:lnTo>
                    <a:lnTo>
                      <a:pt x="437" y="216"/>
                    </a:lnTo>
                    <a:lnTo>
                      <a:pt x="443" y="216"/>
                    </a:lnTo>
                    <a:lnTo>
                      <a:pt x="449" y="222"/>
                    </a:lnTo>
                    <a:lnTo>
                      <a:pt x="461" y="222"/>
                    </a:lnTo>
                    <a:lnTo>
                      <a:pt x="467" y="234"/>
                    </a:lnTo>
                    <a:lnTo>
                      <a:pt x="473" y="234"/>
                    </a:lnTo>
                    <a:lnTo>
                      <a:pt x="479" y="240"/>
                    </a:lnTo>
                    <a:lnTo>
                      <a:pt x="491" y="246"/>
                    </a:lnTo>
                    <a:lnTo>
                      <a:pt x="497" y="246"/>
                    </a:lnTo>
                    <a:lnTo>
                      <a:pt x="503" y="246"/>
                    </a:lnTo>
                    <a:lnTo>
                      <a:pt x="509" y="246"/>
                    </a:lnTo>
                    <a:lnTo>
                      <a:pt x="515" y="216"/>
                    </a:lnTo>
                    <a:lnTo>
                      <a:pt x="527" y="204"/>
                    </a:lnTo>
                    <a:lnTo>
                      <a:pt x="533" y="180"/>
                    </a:lnTo>
                    <a:lnTo>
                      <a:pt x="539" y="138"/>
                    </a:lnTo>
                    <a:lnTo>
                      <a:pt x="545" y="90"/>
                    </a:lnTo>
                    <a:lnTo>
                      <a:pt x="551" y="18"/>
                    </a:lnTo>
                    <a:lnTo>
                      <a:pt x="563" y="6"/>
                    </a:lnTo>
                    <a:lnTo>
                      <a:pt x="569" y="0"/>
                    </a:lnTo>
                    <a:lnTo>
                      <a:pt x="574" y="0"/>
                    </a:lnTo>
                    <a:lnTo>
                      <a:pt x="580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4" y="6"/>
                    </a:lnTo>
                    <a:lnTo>
                      <a:pt x="610" y="18"/>
                    </a:lnTo>
                    <a:lnTo>
                      <a:pt x="616" y="66"/>
                    </a:lnTo>
                    <a:lnTo>
                      <a:pt x="628" y="126"/>
                    </a:lnTo>
                    <a:lnTo>
                      <a:pt x="634" y="317"/>
                    </a:lnTo>
                    <a:lnTo>
                      <a:pt x="640" y="312"/>
                    </a:lnTo>
                    <a:lnTo>
                      <a:pt x="646" y="300"/>
                    </a:lnTo>
                    <a:lnTo>
                      <a:pt x="652" y="294"/>
                    </a:lnTo>
                    <a:lnTo>
                      <a:pt x="664" y="288"/>
                    </a:lnTo>
                    <a:lnTo>
                      <a:pt x="670" y="288"/>
                    </a:lnTo>
                    <a:lnTo>
                      <a:pt x="676" y="276"/>
                    </a:lnTo>
                    <a:lnTo>
                      <a:pt x="682" y="258"/>
                    </a:lnTo>
                    <a:lnTo>
                      <a:pt x="694" y="246"/>
                    </a:lnTo>
                    <a:lnTo>
                      <a:pt x="700" y="240"/>
                    </a:lnTo>
                    <a:lnTo>
                      <a:pt x="706" y="210"/>
                    </a:lnTo>
                    <a:lnTo>
                      <a:pt x="712" y="204"/>
                    </a:lnTo>
                    <a:lnTo>
                      <a:pt x="718" y="204"/>
                    </a:lnTo>
                    <a:lnTo>
                      <a:pt x="730" y="204"/>
                    </a:lnTo>
                    <a:lnTo>
                      <a:pt x="736" y="204"/>
                    </a:lnTo>
                    <a:lnTo>
                      <a:pt x="742" y="210"/>
                    </a:lnTo>
                    <a:lnTo>
                      <a:pt x="748" y="210"/>
                    </a:lnTo>
                    <a:lnTo>
                      <a:pt x="754" y="210"/>
                    </a:lnTo>
                    <a:lnTo>
                      <a:pt x="766" y="216"/>
                    </a:lnTo>
                    <a:lnTo>
                      <a:pt x="772" y="216"/>
                    </a:lnTo>
                    <a:lnTo>
                      <a:pt x="778" y="216"/>
                    </a:lnTo>
                    <a:lnTo>
                      <a:pt x="784" y="222"/>
                    </a:lnTo>
                    <a:lnTo>
                      <a:pt x="796" y="222"/>
                    </a:lnTo>
                    <a:lnTo>
                      <a:pt x="802" y="234"/>
                    </a:lnTo>
                    <a:lnTo>
                      <a:pt x="808" y="240"/>
                    </a:lnTo>
                    <a:lnTo>
                      <a:pt x="814" y="240"/>
                    </a:lnTo>
                    <a:lnTo>
                      <a:pt x="820" y="246"/>
                    </a:lnTo>
                    <a:lnTo>
                      <a:pt x="832" y="252"/>
                    </a:lnTo>
                    <a:lnTo>
                      <a:pt x="838" y="252"/>
                    </a:lnTo>
                    <a:lnTo>
                      <a:pt x="844" y="258"/>
                    </a:lnTo>
                    <a:lnTo>
                      <a:pt x="850" y="264"/>
                    </a:lnTo>
                    <a:lnTo>
                      <a:pt x="856" y="282"/>
                    </a:lnTo>
                    <a:lnTo>
                      <a:pt x="867" y="294"/>
                    </a:lnTo>
                    <a:lnTo>
                      <a:pt x="873" y="300"/>
                    </a:lnTo>
                    <a:lnTo>
                      <a:pt x="879" y="329"/>
                    </a:lnTo>
                    <a:lnTo>
                      <a:pt x="885" y="329"/>
                    </a:lnTo>
                    <a:lnTo>
                      <a:pt x="897" y="329"/>
                    </a:lnTo>
                    <a:lnTo>
                      <a:pt x="903" y="329"/>
                    </a:lnTo>
                    <a:lnTo>
                      <a:pt x="909" y="329"/>
                    </a:lnTo>
                    <a:lnTo>
                      <a:pt x="915" y="329"/>
                    </a:lnTo>
                    <a:lnTo>
                      <a:pt x="921" y="329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69" name="Freeform 78"/>
              <p:cNvSpPr>
                <a:spLocks/>
              </p:cNvSpPr>
              <p:nvPr/>
            </p:nvSpPr>
            <p:spPr bwMode="auto">
              <a:xfrm>
                <a:off x="3950" y="1840"/>
                <a:ext cx="790" cy="353"/>
              </a:xfrm>
              <a:custGeom>
                <a:avLst/>
                <a:gdLst>
                  <a:gd name="T0" fmla="*/ 12 w 790"/>
                  <a:gd name="T1" fmla="*/ 335 h 353"/>
                  <a:gd name="T2" fmla="*/ 24 w 790"/>
                  <a:gd name="T3" fmla="*/ 323 h 353"/>
                  <a:gd name="T4" fmla="*/ 36 w 790"/>
                  <a:gd name="T5" fmla="*/ 318 h 353"/>
                  <a:gd name="T6" fmla="*/ 54 w 790"/>
                  <a:gd name="T7" fmla="*/ 306 h 353"/>
                  <a:gd name="T8" fmla="*/ 66 w 790"/>
                  <a:gd name="T9" fmla="*/ 306 h 353"/>
                  <a:gd name="T10" fmla="*/ 84 w 790"/>
                  <a:gd name="T11" fmla="*/ 294 h 353"/>
                  <a:gd name="T12" fmla="*/ 96 w 790"/>
                  <a:gd name="T13" fmla="*/ 264 h 353"/>
                  <a:gd name="T14" fmla="*/ 114 w 790"/>
                  <a:gd name="T15" fmla="*/ 252 h 353"/>
                  <a:gd name="T16" fmla="*/ 126 w 790"/>
                  <a:gd name="T17" fmla="*/ 210 h 353"/>
                  <a:gd name="T18" fmla="*/ 138 w 790"/>
                  <a:gd name="T19" fmla="*/ 192 h 353"/>
                  <a:gd name="T20" fmla="*/ 156 w 790"/>
                  <a:gd name="T21" fmla="*/ 0 h 353"/>
                  <a:gd name="T22" fmla="*/ 168 w 790"/>
                  <a:gd name="T23" fmla="*/ 0 h 353"/>
                  <a:gd name="T24" fmla="*/ 186 w 790"/>
                  <a:gd name="T25" fmla="*/ 0 h 353"/>
                  <a:gd name="T26" fmla="*/ 198 w 790"/>
                  <a:gd name="T27" fmla="*/ 6 h 353"/>
                  <a:gd name="T28" fmla="*/ 216 w 790"/>
                  <a:gd name="T29" fmla="*/ 12 h 353"/>
                  <a:gd name="T30" fmla="*/ 227 w 790"/>
                  <a:gd name="T31" fmla="*/ 36 h 353"/>
                  <a:gd name="T32" fmla="*/ 239 w 790"/>
                  <a:gd name="T33" fmla="*/ 318 h 353"/>
                  <a:gd name="T34" fmla="*/ 257 w 790"/>
                  <a:gd name="T35" fmla="*/ 306 h 353"/>
                  <a:gd name="T36" fmla="*/ 269 w 790"/>
                  <a:gd name="T37" fmla="*/ 300 h 353"/>
                  <a:gd name="T38" fmla="*/ 287 w 790"/>
                  <a:gd name="T39" fmla="*/ 294 h 353"/>
                  <a:gd name="T40" fmla="*/ 299 w 790"/>
                  <a:gd name="T41" fmla="*/ 282 h 353"/>
                  <a:gd name="T42" fmla="*/ 317 w 790"/>
                  <a:gd name="T43" fmla="*/ 264 h 353"/>
                  <a:gd name="T44" fmla="*/ 329 w 790"/>
                  <a:gd name="T45" fmla="*/ 258 h 353"/>
                  <a:gd name="T46" fmla="*/ 341 w 790"/>
                  <a:gd name="T47" fmla="*/ 252 h 353"/>
                  <a:gd name="T48" fmla="*/ 359 w 790"/>
                  <a:gd name="T49" fmla="*/ 246 h 353"/>
                  <a:gd name="T50" fmla="*/ 371 w 790"/>
                  <a:gd name="T51" fmla="*/ 228 h 353"/>
                  <a:gd name="T52" fmla="*/ 389 w 790"/>
                  <a:gd name="T53" fmla="*/ 216 h 353"/>
                  <a:gd name="T54" fmla="*/ 401 w 790"/>
                  <a:gd name="T55" fmla="*/ 210 h 353"/>
                  <a:gd name="T56" fmla="*/ 419 w 790"/>
                  <a:gd name="T57" fmla="*/ 204 h 353"/>
                  <a:gd name="T58" fmla="*/ 431 w 790"/>
                  <a:gd name="T59" fmla="*/ 204 h 353"/>
                  <a:gd name="T60" fmla="*/ 443 w 790"/>
                  <a:gd name="T61" fmla="*/ 204 h 353"/>
                  <a:gd name="T62" fmla="*/ 461 w 790"/>
                  <a:gd name="T63" fmla="*/ 204 h 353"/>
                  <a:gd name="T64" fmla="*/ 473 w 790"/>
                  <a:gd name="T65" fmla="*/ 210 h 353"/>
                  <a:gd name="T66" fmla="*/ 491 w 790"/>
                  <a:gd name="T67" fmla="*/ 216 h 353"/>
                  <a:gd name="T68" fmla="*/ 503 w 790"/>
                  <a:gd name="T69" fmla="*/ 216 h 353"/>
                  <a:gd name="T70" fmla="*/ 520 w 790"/>
                  <a:gd name="T71" fmla="*/ 222 h 353"/>
                  <a:gd name="T72" fmla="*/ 532 w 790"/>
                  <a:gd name="T73" fmla="*/ 240 h 353"/>
                  <a:gd name="T74" fmla="*/ 544 w 790"/>
                  <a:gd name="T75" fmla="*/ 270 h 353"/>
                  <a:gd name="T76" fmla="*/ 562 w 790"/>
                  <a:gd name="T77" fmla="*/ 252 h 353"/>
                  <a:gd name="T78" fmla="*/ 574 w 790"/>
                  <a:gd name="T79" fmla="*/ 228 h 353"/>
                  <a:gd name="T80" fmla="*/ 592 w 790"/>
                  <a:gd name="T81" fmla="*/ 222 h 353"/>
                  <a:gd name="T82" fmla="*/ 604 w 790"/>
                  <a:gd name="T83" fmla="*/ 222 h 353"/>
                  <a:gd name="T84" fmla="*/ 622 w 790"/>
                  <a:gd name="T85" fmla="*/ 228 h 353"/>
                  <a:gd name="T86" fmla="*/ 634 w 790"/>
                  <a:gd name="T87" fmla="*/ 240 h 353"/>
                  <a:gd name="T88" fmla="*/ 646 w 790"/>
                  <a:gd name="T89" fmla="*/ 258 h 353"/>
                  <a:gd name="T90" fmla="*/ 664 w 790"/>
                  <a:gd name="T91" fmla="*/ 335 h 353"/>
                  <a:gd name="T92" fmla="*/ 676 w 790"/>
                  <a:gd name="T93" fmla="*/ 341 h 353"/>
                  <a:gd name="T94" fmla="*/ 694 w 790"/>
                  <a:gd name="T95" fmla="*/ 353 h 353"/>
                  <a:gd name="T96" fmla="*/ 706 w 790"/>
                  <a:gd name="T97" fmla="*/ 353 h 353"/>
                  <a:gd name="T98" fmla="*/ 724 w 790"/>
                  <a:gd name="T99" fmla="*/ 341 h 353"/>
                  <a:gd name="T100" fmla="*/ 736 w 790"/>
                  <a:gd name="T101" fmla="*/ 323 h 353"/>
                  <a:gd name="T102" fmla="*/ 748 w 790"/>
                  <a:gd name="T103" fmla="*/ 306 h 353"/>
                  <a:gd name="T104" fmla="*/ 766 w 790"/>
                  <a:gd name="T105" fmla="*/ 306 h 353"/>
                  <a:gd name="T106" fmla="*/ 778 w 790"/>
                  <a:gd name="T107" fmla="*/ 323 h 35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90"/>
                  <a:gd name="T163" fmla="*/ 0 h 353"/>
                  <a:gd name="T164" fmla="*/ 790 w 790"/>
                  <a:gd name="T165" fmla="*/ 353 h 35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90" h="353">
                    <a:moveTo>
                      <a:pt x="0" y="335"/>
                    </a:moveTo>
                    <a:lnTo>
                      <a:pt x="12" y="335"/>
                    </a:lnTo>
                    <a:lnTo>
                      <a:pt x="18" y="329"/>
                    </a:lnTo>
                    <a:lnTo>
                      <a:pt x="24" y="323"/>
                    </a:lnTo>
                    <a:lnTo>
                      <a:pt x="30" y="323"/>
                    </a:lnTo>
                    <a:lnTo>
                      <a:pt x="36" y="318"/>
                    </a:lnTo>
                    <a:lnTo>
                      <a:pt x="48" y="318"/>
                    </a:lnTo>
                    <a:lnTo>
                      <a:pt x="54" y="306"/>
                    </a:lnTo>
                    <a:lnTo>
                      <a:pt x="60" y="306"/>
                    </a:lnTo>
                    <a:lnTo>
                      <a:pt x="66" y="306"/>
                    </a:lnTo>
                    <a:lnTo>
                      <a:pt x="78" y="300"/>
                    </a:lnTo>
                    <a:lnTo>
                      <a:pt x="84" y="294"/>
                    </a:lnTo>
                    <a:lnTo>
                      <a:pt x="90" y="270"/>
                    </a:lnTo>
                    <a:lnTo>
                      <a:pt x="96" y="264"/>
                    </a:lnTo>
                    <a:lnTo>
                      <a:pt x="102" y="258"/>
                    </a:lnTo>
                    <a:lnTo>
                      <a:pt x="114" y="252"/>
                    </a:lnTo>
                    <a:lnTo>
                      <a:pt x="120" y="222"/>
                    </a:lnTo>
                    <a:lnTo>
                      <a:pt x="126" y="210"/>
                    </a:lnTo>
                    <a:lnTo>
                      <a:pt x="132" y="204"/>
                    </a:lnTo>
                    <a:lnTo>
                      <a:pt x="138" y="192"/>
                    </a:lnTo>
                    <a:lnTo>
                      <a:pt x="150" y="6"/>
                    </a:lnTo>
                    <a:lnTo>
                      <a:pt x="156" y="0"/>
                    </a:lnTo>
                    <a:lnTo>
                      <a:pt x="162" y="0"/>
                    </a:lnTo>
                    <a:lnTo>
                      <a:pt x="168" y="0"/>
                    </a:lnTo>
                    <a:lnTo>
                      <a:pt x="180" y="0"/>
                    </a:lnTo>
                    <a:lnTo>
                      <a:pt x="186" y="0"/>
                    </a:lnTo>
                    <a:lnTo>
                      <a:pt x="192" y="6"/>
                    </a:lnTo>
                    <a:lnTo>
                      <a:pt x="198" y="6"/>
                    </a:lnTo>
                    <a:lnTo>
                      <a:pt x="204" y="12"/>
                    </a:lnTo>
                    <a:lnTo>
                      <a:pt x="216" y="12"/>
                    </a:lnTo>
                    <a:lnTo>
                      <a:pt x="222" y="30"/>
                    </a:lnTo>
                    <a:lnTo>
                      <a:pt x="227" y="36"/>
                    </a:lnTo>
                    <a:lnTo>
                      <a:pt x="233" y="318"/>
                    </a:lnTo>
                    <a:lnTo>
                      <a:pt x="239" y="318"/>
                    </a:lnTo>
                    <a:lnTo>
                      <a:pt x="251" y="306"/>
                    </a:lnTo>
                    <a:lnTo>
                      <a:pt x="257" y="306"/>
                    </a:lnTo>
                    <a:lnTo>
                      <a:pt x="263" y="306"/>
                    </a:lnTo>
                    <a:lnTo>
                      <a:pt x="269" y="300"/>
                    </a:lnTo>
                    <a:lnTo>
                      <a:pt x="281" y="294"/>
                    </a:lnTo>
                    <a:lnTo>
                      <a:pt x="287" y="294"/>
                    </a:lnTo>
                    <a:lnTo>
                      <a:pt x="293" y="288"/>
                    </a:lnTo>
                    <a:lnTo>
                      <a:pt x="299" y="282"/>
                    </a:lnTo>
                    <a:lnTo>
                      <a:pt x="305" y="270"/>
                    </a:lnTo>
                    <a:lnTo>
                      <a:pt x="317" y="264"/>
                    </a:lnTo>
                    <a:lnTo>
                      <a:pt x="323" y="264"/>
                    </a:lnTo>
                    <a:lnTo>
                      <a:pt x="329" y="258"/>
                    </a:lnTo>
                    <a:lnTo>
                      <a:pt x="335" y="258"/>
                    </a:lnTo>
                    <a:lnTo>
                      <a:pt x="341" y="252"/>
                    </a:lnTo>
                    <a:lnTo>
                      <a:pt x="353" y="246"/>
                    </a:lnTo>
                    <a:lnTo>
                      <a:pt x="359" y="246"/>
                    </a:lnTo>
                    <a:lnTo>
                      <a:pt x="365" y="246"/>
                    </a:lnTo>
                    <a:lnTo>
                      <a:pt x="371" y="228"/>
                    </a:lnTo>
                    <a:lnTo>
                      <a:pt x="383" y="222"/>
                    </a:lnTo>
                    <a:lnTo>
                      <a:pt x="389" y="216"/>
                    </a:lnTo>
                    <a:lnTo>
                      <a:pt x="395" y="210"/>
                    </a:lnTo>
                    <a:lnTo>
                      <a:pt x="401" y="210"/>
                    </a:lnTo>
                    <a:lnTo>
                      <a:pt x="407" y="204"/>
                    </a:lnTo>
                    <a:lnTo>
                      <a:pt x="419" y="204"/>
                    </a:lnTo>
                    <a:lnTo>
                      <a:pt x="425" y="204"/>
                    </a:lnTo>
                    <a:lnTo>
                      <a:pt x="431" y="204"/>
                    </a:lnTo>
                    <a:lnTo>
                      <a:pt x="437" y="204"/>
                    </a:lnTo>
                    <a:lnTo>
                      <a:pt x="443" y="204"/>
                    </a:lnTo>
                    <a:lnTo>
                      <a:pt x="455" y="204"/>
                    </a:lnTo>
                    <a:lnTo>
                      <a:pt x="461" y="204"/>
                    </a:lnTo>
                    <a:lnTo>
                      <a:pt x="467" y="210"/>
                    </a:lnTo>
                    <a:lnTo>
                      <a:pt x="473" y="210"/>
                    </a:lnTo>
                    <a:lnTo>
                      <a:pt x="485" y="210"/>
                    </a:lnTo>
                    <a:lnTo>
                      <a:pt x="491" y="216"/>
                    </a:lnTo>
                    <a:lnTo>
                      <a:pt x="497" y="216"/>
                    </a:lnTo>
                    <a:lnTo>
                      <a:pt x="503" y="216"/>
                    </a:lnTo>
                    <a:lnTo>
                      <a:pt x="509" y="222"/>
                    </a:lnTo>
                    <a:lnTo>
                      <a:pt x="520" y="222"/>
                    </a:lnTo>
                    <a:lnTo>
                      <a:pt x="526" y="228"/>
                    </a:lnTo>
                    <a:lnTo>
                      <a:pt x="532" y="240"/>
                    </a:lnTo>
                    <a:lnTo>
                      <a:pt x="538" y="294"/>
                    </a:lnTo>
                    <a:lnTo>
                      <a:pt x="544" y="270"/>
                    </a:lnTo>
                    <a:lnTo>
                      <a:pt x="556" y="264"/>
                    </a:lnTo>
                    <a:lnTo>
                      <a:pt x="562" y="252"/>
                    </a:lnTo>
                    <a:lnTo>
                      <a:pt x="568" y="240"/>
                    </a:lnTo>
                    <a:lnTo>
                      <a:pt x="574" y="228"/>
                    </a:lnTo>
                    <a:lnTo>
                      <a:pt x="586" y="228"/>
                    </a:lnTo>
                    <a:lnTo>
                      <a:pt x="592" y="222"/>
                    </a:lnTo>
                    <a:lnTo>
                      <a:pt x="598" y="222"/>
                    </a:lnTo>
                    <a:lnTo>
                      <a:pt x="604" y="222"/>
                    </a:lnTo>
                    <a:lnTo>
                      <a:pt x="610" y="228"/>
                    </a:lnTo>
                    <a:lnTo>
                      <a:pt x="622" y="228"/>
                    </a:lnTo>
                    <a:lnTo>
                      <a:pt x="628" y="240"/>
                    </a:lnTo>
                    <a:lnTo>
                      <a:pt x="634" y="240"/>
                    </a:lnTo>
                    <a:lnTo>
                      <a:pt x="640" y="246"/>
                    </a:lnTo>
                    <a:lnTo>
                      <a:pt x="646" y="258"/>
                    </a:lnTo>
                    <a:lnTo>
                      <a:pt x="658" y="335"/>
                    </a:lnTo>
                    <a:lnTo>
                      <a:pt x="664" y="335"/>
                    </a:lnTo>
                    <a:lnTo>
                      <a:pt x="670" y="341"/>
                    </a:lnTo>
                    <a:lnTo>
                      <a:pt x="676" y="341"/>
                    </a:lnTo>
                    <a:lnTo>
                      <a:pt x="688" y="341"/>
                    </a:lnTo>
                    <a:lnTo>
                      <a:pt x="694" y="353"/>
                    </a:lnTo>
                    <a:lnTo>
                      <a:pt x="700" y="353"/>
                    </a:lnTo>
                    <a:lnTo>
                      <a:pt x="706" y="353"/>
                    </a:lnTo>
                    <a:lnTo>
                      <a:pt x="712" y="341"/>
                    </a:lnTo>
                    <a:lnTo>
                      <a:pt x="724" y="341"/>
                    </a:lnTo>
                    <a:lnTo>
                      <a:pt x="730" y="335"/>
                    </a:lnTo>
                    <a:lnTo>
                      <a:pt x="736" y="323"/>
                    </a:lnTo>
                    <a:lnTo>
                      <a:pt x="742" y="318"/>
                    </a:lnTo>
                    <a:lnTo>
                      <a:pt x="748" y="306"/>
                    </a:lnTo>
                    <a:lnTo>
                      <a:pt x="760" y="306"/>
                    </a:lnTo>
                    <a:lnTo>
                      <a:pt x="766" y="306"/>
                    </a:lnTo>
                    <a:lnTo>
                      <a:pt x="772" y="306"/>
                    </a:lnTo>
                    <a:lnTo>
                      <a:pt x="778" y="323"/>
                    </a:lnTo>
                    <a:lnTo>
                      <a:pt x="790" y="329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grpSp>
            <p:nvGrpSpPr>
              <p:cNvPr id="70" name="Group 79"/>
              <p:cNvGrpSpPr>
                <a:grpSpLocks/>
              </p:cNvGrpSpPr>
              <p:nvPr/>
            </p:nvGrpSpPr>
            <p:grpSpPr bwMode="auto">
              <a:xfrm>
                <a:off x="1188" y="2032"/>
                <a:ext cx="3552" cy="269"/>
                <a:chOff x="1188" y="2032"/>
                <a:chExt cx="3552" cy="269"/>
              </a:xfrm>
            </p:grpSpPr>
            <p:sp>
              <p:nvSpPr>
                <p:cNvPr id="71" name="Freeform 80"/>
                <p:cNvSpPr>
                  <a:spLocks/>
                </p:cNvSpPr>
                <p:nvPr/>
              </p:nvSpPr>
              <p:spPr bwMode="auto">
                <a:xfrm>
                  <a:off x="1188" y="2032"/>
                  <a:ext cx="921" cy="245"/>
                </a:xfrm>
                <a:custGeom>
                  <a:avLst/>
                  <a:gdLst>
                    <a:gd name="T0" fmla="*/ 12 w 921"/>
                    <a:gd name="T1" fmla="*/ 12 h 245"/>
                    <a:gd name="T2" fmla="*/ 36 w 921"/>
                    <a:gd name="T3" fmla="*/ 36 h 245"/>
                    <a:gd name="T4" fmla="*/ 54 w 921"/>
                    <a:gd name="T5" fmla="*/ 12 h 245"/>
                    <a:gd name="T6" fmla="*/ 78 w 921"/>
                    <a:gd name="T7" fmla="*/ 0 h 245"/>
                    <a:gd name="T8" fmla="*/ 102 w 921"/>
                    <a:gd name="T9" fmla="*/ 0 h 245"/>
                    <a:gd name="T10" fmla="*/ 119 w 921"/>
                    <a:gd name="T11" fmla="*/ 90 h 245"/>
                    <a:gd name="T12" fmla="*/ 143 w 921"/>
                    <a:gd name="T13" fmla="*/ 137 h 245"/>
                    <a:gd name="T14" fmla="*/ 167 w 921"/>
                    <a:gd name="T15" fmla="*/ 197 h 245"/>
                    <a:gd name="T16" fmla="*/ 185 w 921"/>
                    <a:gd name="T17" fmla="*/ 221 h 245"/>
                    <a:gd name="T18" fmla="*/ 209 w 921"/>
                    <a:gd name="T19" fmla="*/ 233 h 245"/>
                    <a:gd name="T20" fmla="*/ 233 w 921"/>
                    <a:gd name="T21" fmla="*/ 245 h 245"/>
                    <a:gd name="T22" fmla="*/ 251 w 921"/>
                    <a:gd name="T23" fmla="*/ 245 h 245"/>
                    <a:gd name="T24" fmla="*/ 275 w 921"/>
                    <a:gd name="T25" fmla="*/ 245 h 245"/>
                    <a:gd name="T26" fmla="*/ 299 w 921"/>
                    <a:gd name="T27" fmla="*/ 233 h 245"/>
                    <a:gd name="T28" fmla="*/ 317 w 921"/>
                    <a:gd name="T29" fmla="*/ 221 h 245"/>
                    <a:gd name="T30" fmla="*/ 341 w 921"/>
                    <a:gd name="T31" fmla="*/ 209 h 245"/>
                    <a:gd name="T32" fmla="*/ 359 w 921"/>
                    <a:gd name="T33" fmla="*/ 197 h 245"/>
                    <a:gd name="T34" fmla="*/ 383 w 921"/>
                    <a:gd name="T35" fmla="*/ 137 h 245"/>
                    <a:gd name="T36" fmla="*/ 406 w 921"/>
                    <a:gd name="T37" fmla="*/ 137 h 245"/>
                    <a:gd name="T38" fmla="*/ 424 w 921"/>
                    <a:gd name="T39" fmla="*/ 173 h 245"/>
                    <a:gd name="T40" fmla="*/ 448 w 921"/>
                    <a:gd name="T41" fmla="*/ 197 h 245"/>
                    <a:gd name="T42" fmla="*/ 472 w 921"/>
                    <a:gd name="T43" fmla="*/ 209 h 245"/>
                    <a:gd name="T44" fmla="*/ 490 w 921"/>
                    <a:gd name="T45" fmla="*/ 221 h 245"/>
                    <a:gd name="T46" fmla="*/ 514 w 921"/>
                    <a:gd name="T47" fmla="*/ 233 h 245"/>
                    <a:gd name="T48" fmla="*/ 538 w 921"/>
                    <a:gd name="T49" fmla="*/ 245 h 245"/>
                    <a:gd name="T50" fmla="*/ 556 w 921"/>
                    <a:gd name="T51" fmla="*/ 245 h 245"/>
                    <a:gd name="T52" fmla="*/ 580 w 921"/>
                    <a:gd name="T53" fmla="*/ 245 h 245"/>
                    <a:gd name="T54" fmla="*/ 604 w 921"/>
                    <a:gd name="T55" fmla="*/ 233 h 245"/>
                    <a:gd name="T56" fmla="*/ 622 w 921"/>
                    <a:gd name="T57" fmla="*/ 221 h 245"/>
                    <a:gd name="T58" fmla="*/ 646 w 921"/>
                    <a:gd name="T59" fmla="*/ 209 h 245"/>
                    <a:gd name="T60" fmla="*/ 664 w 921"/>
                    <a:gd name="T61" fmla="*/ 209 h 245"/>
                    <a:gd name="T62" fmla="*/ 688 w 921"/>
                    <a:gd name="T63" fmla="*/ 233 h 245"/>
                    <a:gd name="T64" fmla="*/ 711 w 921"/>
                    <a:gd name="T65" fmla="*/ 245 h 245"/>
                    <a:gd name="T66" fmla="*/ 729 w 921"/>
                    <a:gd name="T67" fmla="*/ 245 h 245"/>
                    <a:gd name="T68" fmla="*/ 753 w 921"/>
                    <a:gd name="T69" fmla="*/ 245 h 245"/>
                    <a:gd name="T70" fmla="*/ 777 w 921"/>
                    <a:gd name="T71" fmla="*/ 233 h 245"/>
                    <a:gd name="T72" fmla="*/ 795 w 921"/>
                    <a:gd name="T73" fmla="*/ 209 h 245"/>
                    <a:gd name="T74" fmla="*/ 819 w 921"/>
                    <a:gd name="T75" fmla="*/ 185 h 245"/>
                    <a:gd name="T76" fmla="*/ 843 w 921"/>
                    <a:gd name="T77" fmla="*/ 137 h 245"/>
                    <a:gd name="T78" fmla="*/ 861 w 921"/>
                    <a:gd name="T79" fmla="*/ 209 h 245"/>
                    <a:gd name="T80" fmla="*/ 885 w 921"/>
                    <a:gd name="T81" fmla="*/ 233 h 245"/>
                    <a:gd name="T82" fmla="*/ 909 w 921"/>
                    <a:gd name="T83" fmla="*/ 245 h 24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921"/>
                    <a:gd name="T127" fmla="*/ 0 h 245"/>
                    <a:gd name="T128" fmla="*/ 921 w 921"/>
                    <a:gd name="T129" fmla="*/ 245 h 24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921" h="245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12"/>
                      </a:lnTo>
                      <a:lnTo>
                        <a:pt x="18" y="36"/>
                      </a:lnTo>
                      <a:lnTo>
                        <a:pt x="30" y="36"/>
                      </a:lnTo>
                      <a:lnTo>
                        <a:pt x="36" y="36"/>
                      </a:lnTo>
                      <a:lnTo>
                        <a:pt x="42" y="24"/>
                      </a:lnTo>
                      <a:lnTo>
                        <a:pt x="48" y="24"/>
                      </a:lnTo>
                      <a:lnTo>
                        <a:pt x="54" y="12"/>
                      </a:lnTo>
                      <a:lnTo>
                        <a:pt x="66" y="12"/>
                      </a:lnTo>
                      <a:lnTo>
                        <a:pt x="72" y="12"/>
                      </a:lnTo>
                      <a:lnTo>
                        <a:pt x="78" y="0"/>
                      </a:lnTo>
                      <a:lnTo>
                        <a:pt x="84" y="0"/>
                      </a:lnTo>
                      <a:lnTo>
                        <a:pt x="96" y="0"/>
                      </a:lnTo>
                      <a:lnTo>
                        <a:pt x="102" y="0"/>
                      </a:lnTo>
                      <a:lnTo>
                        <a:pt x="108" y="12"/>
                      </a:lnTo>
                      <a:lnTo>
                        <a:pt x="114" y="36"/>
                      </a:lnTo>
                      <a:lnTo>
                        <a:pt x="119" y="90"/>
                      </a:lnTo>
                      <a:lnTo>
                        <a:pt x="131" y="114"/>
                      </a:lnTo>
                      <a:lnTo>
                        <a:pt x="137" y="126"/>
                      </a:lnTo>
                      <a:lnTo>
                        <a:pt x="143" y="137"/>
                      </a:lnTo>
                      <a:lnTo>
                        <a:pt x="149" y="161"/>
                      </a:lnTo>
                      <a:lnTo>
                        <a:pt x="155" y="185"/>
                      </a:lnTo>
                      <a:lnTo>
                        <a:pt x="167" y="197"/>
                      </a:lnTo>
                      <a:lnTo>
                        <a:pt x="173" y="197"/>
                      </a:lnTo>
                      <a:lnTo>
                        <a:pt x="179" y="209"/>
                      </a:lnTo>
                      <a:lnTo>
                        <a:pt x="185" y="221"/>
                      </a:lnTo>
                      <a:lnTo>
                        <a:pt x="197" y="233"/>
                      </a:lnTo>
                      <a:lnTo>
                        <a:pt x="203" y="233"/>
                      </a:lnTo>
                      <a:lnTo>
                        <a:pt x="209" y="233"/>
                      </a:lnTo>
                      <a:lnTo>
                        <a:pt x="215" y="233"/>
                      </a:lnTo>
                      <a:lnTo>
                        <a:pt x="221" y="245"/>
                      </a:lnTo>
                      <a:lnTo>
                        <a:pt x="233" y="245"/>
                      </a:lnTo>
                      <a:lnTo>
                        <a:pt x="239" y="245"/>
                      </a:lnTo>
                      <a:lnTo>
                        <a:pt x="245" y="245"/>
                      </a:lnTo>
                      <a:lnTo>
                        <a:pt x="251" y="245"/>
                      </a:lnTo>
                      <a:lnTo>
                        <a:pt x="257" y="245"/>
                      </a:lnTo>
                      <a:lnTo>
                        <a:pt x="269" y="245"/>
                      </a:lnTo>
                      <a:lnTo>
                        <a:pt x="275" y="245"/>
                      </a:lnTo>
                      <a:lnTo>
                        <a:pt x="281" y="245"/>
                      </a:lnTo>
                      <a:lnTo>
                        <a:pt x="287" y="233"/>
                      </a:lnTo>
                      <a:lnTo>
                        <a:pt x="299" y="233"/>
                      </a:lnTo>
                      <a:lnTo>
                        <a:pt x="305" y="233"/>
                      </a:lnTo>
                      <a:lnTo>
                        <a:pt x="311" y="233"/>
                      </a:lnTo>
                      <a:lnTo>
                        <a:pt x="317" y="221"/>
                      </a:lnTo>
                      <a:lnTo>
                        <a:pt x="323" y="209"/>
                      </a:lnTo>
                      <a:lnTo>
                        <a:pt x="335" y="209"/>
                      </a:lnTo>
                      <a:lnTo>
                        <a:pt x="341" y="209"/>
                      </a:lnTo>
                      <a:lnTo>
                        <a:pt x="347" y="209"/>
                      </a:lnTo>
                      <a:lnTo>
                        <a:pt x="353" y="197"/>
                      </a:lnTo>
                      <a:lnTo>
                        <a:pt x="359" y="197"/>
                      </a:lnTo>
                      <a:lnTo>
                        <a:pt x="371" y="185"/>
                      </a:lnTo>
                      <a:lnTo>
                        <a:pt x="377" y="149"/>
                      </a:lnTo>
                      <a:lnTo>
                        <a:pt x="383" y="137"/>
                      </a:lnTo>
                      <a:lnTo>
                        <a:pt x="389" y="137"/>
                      </a:lnTo>
                      <a:lnTo>
                        <a:pt x="401" y="137"/>
                      </a:lnTo>
                      <a:lnTo>
                        <a:pt x="406" y="137"/>
                      </a:lnTo>
                      <a:lnTo>
                        <a:pt x="412" y="137"/>
                      </a:lnTo>
                      <a:lnTo>
                        <a:pt x="418" y="161"/>
                      </a:lnTo>
                      <a:lnTo>
                        <a:pt x="424" y="173"/>
                      </a:lnTo>
                      <a:lnTo>
                        <a:pt x="436" y="173"/>
                      </a:lnTo>
                      <a:lnTo>
                        <a:pt x="442" y="185"/>
                      </a:lnTo>
                      <a:lnTo>
                        <a:pt x="448" y="197"/>
                      </a:lnTo>
                      <a:lnTo>
                        <a:pt x="454" y="197"/>
                      </a:lnTo>
                      <a:lnTo>
                        <a:pt x="460" y="209"/>
                      </a:lnTo>
                      <a:lnTo>
                        <a:pt x="472" y="209"/>
                      </a:lnTo>
                      <a:lnTo>
                        <a:pt x="478" y="209"/>
                      </a:lnTo>
                      <a:lnTo>
                        <a:pt x="484" y="221"/>
                      </a:lnTo>
                      <a:lnTo>
                        <a:pt x="490" y="221"/>
                      </a:lnTo>
                      <a:lnTo>
                        <a:pt x="502" y="221"/>
                      </a:lnTo>
                      <a:lnTo>
                        <a:pt x="508" y="233"/>
                      </a:lnTo>
                      <a:lnTo>
                        <a:pt x="514" y="233"/>
                      </a:lnTo>
                      <a:lnTo>
                        <a:pt x="520" y="233"/>
                      </a:lnTo>
                      <a:lnTo>
                        <a:pt x="526" y="233"/>
                      </a:lnTo>
                      <a:lnTo>
                        <a:pt x="538" y="245"/>
                      </a:lnTo>
                      <a:lnTo>
                        <a:pt x="544" y="245"/>
                      </a:lnTo>
                      <a:lnTo>
                        <a:pt x="550" y="245"/>
                      </a:lnTo>
                      <a:lnTo>
                        <a:pt x="556" y="245"/>
                      </a:lnTo>
                      <a:lnTo>
                        <a:pt x="562" y="245"/>
                      </a:lnTo>
                      <a:lnTo>
                        <a:pt x="574" y="245"/>
                      </a:lnTo>
                      <a:lnTo>
                        <a:pt x="580" y="245"/>
                      </a:lnTo>
                      <a:lnTo>
                        <a:pt x="586" y="233"/>
                      </a:lnTo>
                      <a:lnTo>
                        <a:pt x="592" y="233"/>
                      </a:lnTo>
                      <a:lnTo>
                        <a:pt x="604" y="233"/>
                      </a:lnTo>
                      <a:lnTo>
                        <a:pt x="610" y="221"/>
                      </a:lnTo>
                      <a:lnTo>
                        <a:pt x="616" y="221"/>
                      </a:lnTo>
                      <a:lnTo>
                        <a:pt x="622" y="221"/>
                      </a:lnTo>
                      <a:lnTo>
                        <a:pt x="628" y="221"/>
                      </a:lnTo>
                      <a:lnTo>
                        <a:pt x="640" y="221"/>
                      </a:lnTo>
                      <a:lnTo>
                        <a:pt x="646" y="209"/>
                      </a:lnTo>
                      <a:lnTo>
                        <a:pt x="652" y="209"/>
                      </a:lnTo>
                      <a:lnTo>
                        <a:pt x="658" y="209"/>
                      </a:lnTo>
                      <a:lnTo>
                        <a:pt x="664" y="209"/>
                      </a:lnTo>
                      <a:lnTo>
                        <a:pt x="676" y="221"/>
                      </a:lnTo>
                      <a:lnTo>
                        <a:pt x="682" y="221"/>
                      </a:lnTo>
                      <a:lnTo>
                        <a:pt x="688" y="233"/>
                      </a:lnTo>
                      <a:lnTo>
                        <a:pt x="693" y="233"/>
                      </a:lnTo>
                      <a:lnTo>
                        <a:pt x="705" y="233"/>
                      </a:lnTo>
                      <a:lnTo>
                        <a:pt x="711" y="245"/>
                      </a:lnTo>
                      <a:lnTo>
                        <a:pt x="717" y="245"/>
                      </a:lnTo>
                      <a:lnTo>
                        <a:pt x="723" y="245"/>
                      </a:lnTo>
                      <a:lnTo>
                        <a:pt x="729" y="245"/>
                      </a:lnTo>
                      <a:lnTo>
                        <a:pt x="741" y="245"/>
                      </a:lnTo>
                      <a:lnTo>
                        <a:pt x="747" y="245"/>
                      </a:lnTo>
                      <a:lnTo>
                        <a:pt x="753" y="245"/>
                      </a:lnTo>
                      <a:lnTo>
                        <a:pt x="759" y="233"/>
                      </a:lnTo>
                      <a:lnTo>
                        <a:pt x="765" y="233"/>
                      </a:lnTo>
                      <a:lnTo>
                        <a:pt x="777" y="233"/>
                      </a:lnTo>
                      <a:lnTo>
                        <a:pt x="783" y="221"/>
                      </a:lnTo>
                      <a:lnTo>
                        <a:pt x="789" y="209"/>
                      </a:lnTo>
                      <a:lnTo>
                        <a:pt x="795" y="209"/>
                      </a:lnTo>
                      <a:lnTo>
                        <a:pt x="807" y="197"/>
                      </a:lnTo>
                      <a:lnTo>
                        <a:pt x="813" y="185"/>
                      </a:lnTo>
                      <a:lnTo>
                        <a:pt x="819" y="185"/>
                      </a:lnTo>
                      <a:lnTo>
                        <a:pt x="825" y="137"/>
                      </a:lnTo>
                      <a:lnTo>
                        <a:pt x="831" y="137"/>
                      </a:lnTo>
                      <a:lnTo>
                        <a:pt x="843" y="137"/>
                      </a:lnTo>
                      <a:lnTo>
                        <a:pt x="849" y="197"/>
                      </a:lnTo>
                      <a:lnTo>
                        <a:pt x="855" y="209"/>
                      </a:lnTo>
                      <a:lnTo>
                        <a:pt x="861" y="209"/>
                      </a:lnTo>
                      <a:lnTo>
                        <a:pt x="867" y="221"/>
                      </a:lnTo>
                      <a:lnTo>
                        <a:pt x="879" y="233"/>
                      </a:lnTo>
                      <a:lnTo>
                        <a:pt x="885" y="233"/>
                      </a:lnTo>
                      <a:lnTo>
                        <a:pt x="891" y="245"/>
                      </a:lnTo>
                      <a:lnTo>
                        <a:pt x="897" y="245"/>
                      </a:lnTo>
                      <a:lnTo>
                        <a:pt x="909" y="245"/>
                      </a:lnTo>
                      <a:lnTo>
                        <a:pt x="915" y="245"/>
                      </a:lnTo>
                      <a:lnTo>
                        <a:pt x="921" y="245"/>
                      </a:lnTo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800" kern="0"/>
                </a:p>
              </p:txBody>
            </p:sp>
            <p:sp>
              <p:nvSpPr>
                <p:cNvPr id="72" name="Freeform 81"/>
                <p:cNvSpPr>
                  <a:spLocks/>
                </p:cNvSpPr>
                <p:nvPr/>
              </p:nvSpPr>
              <p:spPr bwMode="auto">
                <a:xfrm>
                  <a:off x="2109" y="2122"/>
                  <a:ext cx="920" cy="179"/>
                </a:xfrm>
                <a:custGeom>
                  <a:avLst/>
                  <a:gdLst>
                    <a:gd name="T0" fmla="*/ 12 w 920"/>
                    <a:gd name="T1" fmla="*/ 155 h 179"/>
                    <a:gd name="T2" fmla="*/ 36 w 920"/>
                    <a:gd name="T3" fmla="*/ 131 h 179"/>
                    <a:gd name="T4" fmla="*/ 59 w 920"/>
                    <a:gd name="T5" fmla="*/ 119 h 179"/>
                    <a:gd name="T6" fmla="*/ 77 w 920"/>
                    <a:gd name="T7" fmla="*/ 119 h 179"/>
                    <a:gd name="T8" fmla="*/ 101 w 920"/>
                    <a:gd name="T9" fmla="*/ 119 h 179"/>
                    <a:gd name="T10" fmla="*/ 125 w 920"/>
                    <a:gd name="T11" fmla="*/ 143 h 179"/>
                    <a:gd name="T12" fmla="*/ 143 w 920"/>
                    <a:gd name="T13" fmla="*/ 143 h 179"/>
                    <a:gd name="T14" fmla="*/ 167 w 920"/>
                    <a:gd name="T15" fmla="*/ 143 h 179"/>
                    <a:gd name="T16" fmla="*/ 191 w 920"/>
                    <a:gd name="T17" fmla="*/ 143 h 179"/>
                    <a:gd name="T18" fmla="*/ 209 w 920"/>
                    <a:gd name="T19" fmla="*/ 131 h 179"/>
                    <a:gd name="T20" fmla="*/ 233 w 920"/>
                    <a:gd name="T21" fmla="*/ 119 h 179"/>
                    <a:gd name="T22" fmla="*/ 251 w 920"/>
                    <a:gd name="T23" fmla="*/ 119 h 179"/>
                    <a:gd name="T24" fmla="*/ 275 w 920"/>
                    <a:gd name="T25" fmla="*/ 95 h 179"/>
                    <a:gd name="T26" fmla="*/ 299 w 920"/>
                    <a:gd name="T27" fmla="*/ 83 h 179"/>
                    <a:gd name="T28" fmla="*/ 317 w 920"/>
                    <a:gd name="T29" fmla="*/ 83 h 179"/>
                    <a:gd name="T30" fmla="*/ 341 w 920"/>
                    <a:gd name="T31" fmla="*/ 119 h 179"/>
                    <a:gd name="T32" fmla="*/ 364 w 920"/>
                    <a:gd name="T33" fmla="*/ 143 h 179"/>
                    <a:gd name="T34" fmla="*/ 382 w 920"/>
                    <a:gd name="T35" fmla="*/ 155 h 179"/>
                    <a:gd name="T36" fmla="*/ 406 w 920"/>
                    <a:gd name="T37" fmla="*/ 167 h 179"/>
                    <a:gd name="T38" fmla="*/ 430 w 920"/>
                    <a:gd name="T39" fmla="*/ 167 h 179"/>
                    <a:gd name="T40" fmla="*/ 448 w 920"/>
                    <a:gd name="T41" fmla="*/ 167 h 179"/>
                    <a:gd name="T42" fmla="*/ 472 w 920"/>
                    <a:gd name="T43" fmla="*/ 155 h 179"/>
                    <a:gd name="T44" fmla="*/ 496 w 920"/>
                    <a:gd name="T45" fmla="*/ 143 h 179"/>
                    <a:gd name="T46" fmla="*/ 514 w 920"/>
                    <a:gd name="T47" fmla="*/ 107 h 179"/>
                    <a:gd name="T48" fmla="*/ 538 w 920"/>
                    <a:gd name="T49" fmla="*/ 83 h 179"/>
                    <a:gd name="T50" fmla="*/ 556 w 920"/>
                    <a:gd name="T51" fmla="*/ 119 h 179"/>
                    <a:gd name="T52" fmla="*/ 580 w 920"/>
                    <a:gd name="T53" fmla="*/ 143 h 179"/>
                    <a:gd name="T54" fmla="*/ 604 w 920"/>
                    <a:gd name="T55" fmla="*/ 155 h 179"/>
                    <a:gd name="T56" fmla="*/ 622 w 920"/>
                    <a:gd name="T57" fmla="*/ 167 h 179"/>
                    <a:gd name="T58" fmla="*/ 645 w 920"/>
                    <a:gd name="T59" fmla="*/ 167 h 179"/>
                    <a:gd name="T60" fmla="*/ 669 w 920"/>
                    <a:gd name="T61" fmla="*/ 155 h 179"/>
                    <a:gd name="T62" fmla="*/ 687 w 920"/>
                    <a:gd name="T63" fmla="*/ 143 h 179"/>
                    <a:gd name="T64" fmla="*/ 711 w 920"/>
                    <a:gd name="T65" fmla="*/ 131 h 179"/>
                    <a:gd name="T66" fmla="*/ 735 w 920"/>
                    <a:gd name="T67" fmla="*/ 107 h 179"/>
                    <a:gd name="T68" fmla="*/ 753 w 920"/>
                    <a:gd name="T69" fmla="*/ 47 h 179"/>
                    <a:gd name="T70" fmla="*/ 777 w 920"/>
                    <a:gd name="T71" fmla="*/ 24 h 179"/>
                    <a:gd name="T72" fmla="*/ 801 w 920"/>
                    <a:gd name="T73" fmla="*/ 12 h 179"/>
                    <a:gd name="T74" fmla="*/ 819 w 920"/>
                    <a:gd name="T75" fmla="*/ 155 h 179"/>
                    <a:gd name="T76" fmla="*/ 843 w 920"/>
                    <a:gd name="T77" fmla="*/ 179 h 179"/>
                    <a:gd name="T78" fmla="*/ 861 w 920"/>
                    <a:gd name="T79" fmla="*/ 167 h 179"/>
                    <a:gd name="T80" fmla="*/ 885 w 920"/>
                    <a:gd name="T81" fmla="*/ 155 h 179"/>
                    <a:gd name="T82" fmla="*/ 909 w 920"/>
                    <a:gd name="T83" fmla="*/ 95 h 17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920"/>
                    <a:gd name="T127" fmla="*/ 0 h 179"/>
                    <a:gd name="T128" fmla="*/ 920 w 920"/>
                    <a:gd name="T129" fmla="*/ 179 h 17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920" h="179">
                      <a:moveTo>
                        <a:pt x="0" y="155"/>
                      </a:moveTo>
                      <a:lnTo>
                        <a:pt x="6" y="155"/>
                      </a:lnTo>
                      <a:lnTo>
                        <a:pt x="12" y="155"/>
                      </a:lnTo>
                      <a:lnTo>
                        <a:pt x="24" y="143"/>
                      </a:lnTo>
                      <a:lnTo>
                        <a:pt x="30" y="131"/>
                      </a:lnTo>
                      <a:lnTo>
                        <a:pt x="36" y="131"/>
                      </a:lnTo>
                      <a:lnTo>
                        <a:pt x="42" y="119"/>
                      </a:lnTo>
                      <a:lnTo>
                        <a:pt x="48" y="119"/>
                      </a:lnTo>
                      <a:lnTo>
                        <a:pt x="59" y="119"/>
                      </a:lnTo>
                      <a:lnTo>
                        <a:pt x="65" y="107"/>
                      </a:lnTo>
                      <a:lnTo>
                        <a:pt x="71" y="107"/>
                      </a:lnTo>
                      <a:lnTo>
                        <a:pt x="77" y="119"/>
                      </a:lnTo>
                      <a:lnTo>
                        <a:pt x="89" y="119"/>
                      </a:lnTo>
                      <a:lnTo>
                        <a:pt x="95" y="119"/>
                      </a:lnTo>
                      <a:lnTo>
                        <a:pt x="101" y="119"/>
                      </a:lnTo>
                      <a:lnTo>
                        <a:pt x="107" y="131"/>
                      </a:lnTo>
                      <a:lnTo>
                        <a:pt x="113" y="131"/>
                      </a:lnTo>
                      <a:lnTo>
                        <a:pt x="125" y="143"/>
                      </a:lnTo>
                      <a:lnTo>
                        <a:pt x="131" y="143"/>
                      </a:lnTo>
                      <a:lnTo>
                        <a:pt x="137" y="143"/>
                      </a:lnTo>
                      <a:lnTo>
                        <a:pt x="143" y="143"/>
                      </a:lnTo>
                      <a:lnTo>
                        <a:pt x="149" y="143"/>
                      </a:lnTo>
                      <a:lnTo>
                        <a:pt x="161" y="143"/>
                      </a:lnTo>
                      <a:lnTo>
                        <a:pt x="167" y="143"/>
                      </a:lnTo>
                      <a:lnTo>
                        <a:pt x="173" y="143"/>
                      </a:lnTo>
                      <a:lnTo>
                        <a:pt x="179" y="143"/>
                      </a:lnTo>
                      <a:lnTo>
                        <a:pt x="191" y="143"/>
                      </a:lnTo>
                      <a:lnTo>
                        <a:pt x="197" y="143"/>
                      </a:lnTo>
                      <a:lnTo>
                        <a:pt x="203" y="143"/>
                      </a:lnTo>
                      <a:lnTo>
                        <a:pt x="209" y="131"/>
                      </a:lnTo>
                      <a:lnTo>
                        <a:pt x="215" y="131"/>
                      </a:lnTo>
                      <a:lnTo>
                        <a:pt x="227" y="119"/>
                      </a:lnTo>
                      <a:lnTo>
                        <a:pt x="233" y="119"/>
                      </a:lnTo>
                      <a:lnTo>
                        <a:pt x="239" y="119"/>
                      </a:lnTo>
                      <a:lnTo>
                        <a:pt x="245" y="119"/>
                      </a:lnTo>
                      <a:lnTo>
                        <a:pt x="251" y="119"/>
                      </a:lnTo>
                      <a:lnTo>
                        <a:pt x="263" y="107"/>
                      </a:lnTo>
                      <a:lnTo>
                        <a:pt x="269" y="107"/>
                      </a:lnTo>
                      <a:lnTo>
                        <a:pt x="275" y="95"/>
                      </a:lnTo>
                      <a:lnTo>
                        <a:pt x="281" y="95"/>
                      </a:lnTo>
                      <a:lnTo>
                        <a:pt x="293" y="95"/>
                      </a:lnTo>
                      <a:lnTo>
                        <a:pt x="299" y="83"/>
                      </a:lnTo>
                      <a:lnTo>
                        <a:pt x="305" y="59"/>
                      </a:lnTo>
                      <a:lnTo>
                        <a:pt x="311" y="71"/>
                      </a:lnTo>
                      <a:lnTo>
                        <a:pt x="317" y="83"/>
                      </a:lnTo>
                      <a:lnTo>
                        <a:pt x="329" y="95"/>
                      </a:lnTo>
                      <a:lnTo>
                        <a:pt x="335" y="95"/>
                      </a:lnTo>
                      <a:lnTo>
                        <a:pt x="341" y="119"/>
                      </a:lnTo>
                      <a:lnTo>
                        <a:pt x="346" y="119"/>
                      </a:lnTo>
                      <a:lnTo>
                        <a:pt x="352" y="131"/>
                      </a:lnTo>
                      <a:lnTo>
                        <a:pt x="364" y="143"/>
                      </a:lnTo>
                      <a:lnTo>
                        <a:pt x="370" y="143"/>
                      </a:lnTo>
                      <a:lnTo>
                        <a:pt x="376" y="155"/>
                      </a:lnTo>
                      <a:lnTo>
                        <a:pt x="382" y="155"/>
                      </a:lnTo>
                      <a:lnTo>
                        <a:pt x="394" y="155"/>
                      </a:lnTo>
                      <a:lnTo>
                        <a:pt x="400" y="167"/>
                      </a:lnTo>
                      <a:lnTo>
                        <a:pt x="406" y="167"/>
                      </a:lnTo>
                      <a:lnTo>
                        <a:pt x="412" y="167"/>
                      </a:lnTo>
                      <a:lnTo>
                        <a:pt x="418" y="167"/>
                      </a:lnTo>
                      <a:lnTo>
                        <a:pt x="430" y="167"/>
                      </a:lnTo>
                      <a:lnTo>
                        <a:pt x="436" y="167"/>
                      </a:lnTo>
                      <a:lnTo>
                        <a:pt x="442" y="167"/>
                      </a:lnTo>
                      <a:lnTo>
                        <a:pt x="448" y="167"/>
                      </a:lnTo>
                      <a:lnTo>
                        <a:pt x="454" y="167"/>
                      </a:lnTo>
                      <a:lnTo>
                        <a:pt x="466" y="167"/>
                      </a:lnTo>
                      <a:lnTo>
                        <a:pt x="472" y="155"/>
                      </a:lnTo>
                      <a:lnTo>
                        <a:pt x="478" y="155"/>
                      </a:lnTo>
                      <a:lnTo>
                        <a:pt x="484" y="155"/>
                      </a:lnTo>
                      <a:lnTo>
                        <a:pt x="496" y="143"/>
                      </a:lnTo>
                      <a:lnTo>
                        <a:pt x="502" y="131"/>
                      </a:lnTo>
                      <a:lnTo>
                        <a:pt x="508" y="119"/>
                      </a:lnTo>
                      <a:lnTo>
                        <a:pt x="514" y="107"/>
                      </a:lnTo>
                      <a:lnTo>
                        <a:pt x="520" y="95"/>
                      </a:lnTo>
                      <a:lnTo>
                        <a:pt x="532" y="71"/>
                      </a:lnTo>
                      <a:lnTo>
                        <a:pt x="538" y="83"/>
                      </a:lnTo>
                      <a:lnTo>
                        <a:pt x="544" y="95"/>
                      </a:lnTo>
                      <a:lnTo>
                        <a:pt x="550" y="107"/>
                      </a:lnTo>
                      <a:lnTo>
                        <a:pt x="556" y="119"/>
                      </a:lnTo>
                      <a:lnTo>
                        <a:pt x="568" y="119"/>
                      </a:lnTo>
                      <a:lnTo>
                        <a:pt x="574" y="131"/>
                      </a:lnTo>
                      <a:lnTo>
                        <a:pt x="580" y="143"/>
                      </a:lnTo>
                      <a:lnTo>
                        <a:pt x="586" y="155"/>
                      </a:lnTo>
                      <a:lnTo>
                        <a:pt x="598" y="155"/>
                      </a:lnTo>
                      <a:lnTo>
                        <a:pt x="604" y="155"/>
                      </a:lnTo>
                      <a:lnTo>
                        <a:pt x="610" y="155"/>
                      </a:lnTo>
                      <a:lnTo>
                        <a:pt x="616" y="167"/>
                      </a:lnTo>
                      <a:lnTo>
                        <a:pt x="622" y="167"/>
                      </a:lnTo>
                      <a:lnTo>
                        <a:pt x="633" y="167"/>
                      </a:lnTo>
                      <a:lnTo>
                        <a:pt x="639" y="167"/>
                      </a:lnTo>
                      <a:lnTo>
                        <a:pt x="645" y="167"/>
                      </a:lnTo>
                      <a:lnTo>
                        <a:pt x="651" y="167"/>
                      </a:lnTo>
                      <a:lnTo>
                        <a:pt x="657" y="167"/>
                      </a:lnTo>
                      <a:lnTo>
                        <a:pt x="669" y="155"/>
                      </a:lnTo>
                      <a:lnTo>
                        <a:pt x="675" y="155"/>
                      </a:lnTo>
                      <a:lnTo>
                        <a:pt x="681" y="155"/>
                      </a:lnTo>
                      <a:lnTo>
                        <a:pt x="687" y="143"/>
                      </a:lnTo>
                      <a:lnTo>
                        <a:pt x="699" y="143"/>
                      </a:lnTo>
                      <a:lnTo>
                        <a:pt x="705" y="143"/>
                      </a:lnTo>
                      <a:lnTo>
                        <a:pt x="711" y="131"/>
                      </a:lnTo>
                      <a:lnTo>
                        <a:pt x="717" y="119"/>
                      </a:lnTo>
                      <a:lnTo>
                        <a:pt x="723" y="107"/>
                      </a:lnTo>
                      <a:lnTo>
                        <a:pt x="735" y="107"/>
                      </a:lnTo>
                      <a:lnTo>
                        <a:pt x="741" y="95"/>
                      </a:lnTo>
                      <a:lnTo>
                        <a:pt x="747" y="59"/>
                      </a:lnTo>
                      <a:lnTo>
                        <a:pt x="753" y="47"/>
                      </a:lnTo>
                      <a:lnTo>
                        <a:pt x="759" y="47"/>
                      </a:lnTo>
                      <a:lnTo>
                        <a:pt x="771" y="36"/>
                      </a:lnTo>
                      <a:lnTo>
                        <a:pt x="777" y="24"/>
                      </a:lnTo>
                      <a:lnTo>
                        <a:pt x="783" y="24"/>
                      </a:lnTo>
                      <a:lnTo>
                        <a:pt x="789" y="12"/>
                      </a:lnTo>
                      <a:lnTo>
                        <a:pt x="801" y="12"/>
                      </a:lnTo>
                      <a:lnTo>
                        <a:pt x="807" y="0"/>
                      </a:lnTo>
                      <a:lnTo>
                        <a:pt x="813" y="0"/>
                      </a:lnTo>
                      <a:lnTo>
                        <a:pt x="819" y="155"/>
                      </a:lnTo>
                      <a:lnTo>
                        <a:pt x="825" y="167"/>
                      </a:lnTo>
                      <a:lnTo>
                        <a:pt x="837" y="167"/>
                      </a:lnTo>
                      <a:lnTo>
                        <a:pt x="843" y="179"/>
                      </a:lnTo>
                      <a:lnTo>
                        <a:pt x="849" y="179"/>
                      </a:lnTo>
                      <a:lnTo>
                        <a:pt x="855" y="167"/>
                      </a:lnTo>
                      <a:lnTo>
                        <a:pt x="861" y="167"/>
                      </a:lnTo>
                      <a:lnTo>
                        <a:pt x="873" y="167"/>
                      </a:lnTo>
                      <a:lnTo>
                        <a:pt x="879" y="155"/>
                      </a:lnTo>
                      <a:lnTo>
                        <a:pt x="885" y="155"/>
                      </a:lnTo>
                      <a:lnTo>
                        <a:pt x="891" y="131"/>
                      </a:lnTo>
                      <a:lnTo>
                        <a:pt x="903" y="119"/>
                      </a:lnTo>
                      <a:lnTo>
                        <a:pt x="909" y="95"/>
                      </a:lnTo>
                      <a:lnTo>
                        <a:pt x="915" y="71"/>
                      </a:lnTo>
                      <a:lnTo>
                        <a:pt x="920" y="59"/>
                      </a:lnTo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800" kern="0"/>
                </a:p>
              </p:txBody>
            </p:sp>
            <p:sp>
              <p:nvSpPr>
                <p:cNvPr id="73" name="Freeform 82"/>
                <p:cNvSpPr>
                  <a:spLocks/>
                </p:cNvSpPr>
                <p:nvPr/>
              </p:nvSpPr>
              <p:spPr bwMode="auto">
                <a:xfrm>
                  <a:off x="3029" y="2092"/>
                  <a:ext cx="921" cy="185"/>
                </a:xfrm>
                <a:custGeom>
                  <a:avLst/>
                  <a:gdLst>
                    <a:gd name="T0" fmla="*/ 18 w 921"/>
                    <a:gd name="T1" fmla="*/ 77 h 185"/>
                    <a:gd name="T2" fmla="*/ 36 w 921"/>
                    <a:gd name="T3" fmla="*/ 18 h 185"/>
                    <a:gd name="T4" fmla="*/ 60 w 921"/>
                    <a:gd name="T5" fmla="*/ 0 h 185"/>
                    <a:gd name="T6" fmla="*/ 84 w 921"/>
                    <a:gd name="T7" fmla="*/ 0 h 185"/>
                    <a:gd name="T8" fmla="*/ 102 w 921"/>
                    <a:gd name="T9" fmla="*/ 77 h 185"/>
                    <a:gd name="T10" fmla="*/ 126 w 921"/>
                    <a:gd name="T11" fmla="*/ 125 h 185"/>
                    <a:gd name="T12" fmla="*/ 144 w 921"/>
                    <a:gd name="T13" fmla="*/ 149 h 185"/>
                    <a:gd name="T14" fmla="*/ 168 w 921"/>
                    <a:gd name="T15" fmla="*/ 161 h 185"/>
                    <a:gd name="T16" fmla="*/ 192 w 921"/>
                    <a:gd name="T17" fmla="*/ 173 h 185"/>
                    <a:gd name="T18" fmla="*/ 210 w 921"/>
                    <a:gd name="T19" fmla="*/ 173 h 185"/>
                    <a:gd name="T20" fmla="*/ 234 w 921"/>
                    <a:gd name="T21" fmla="*/ 173 h 185"/>
                    <a:gd name="T22" fmla="*/ 258 w 921"/>
                    <a:gd name="T23" fmla="*/ 161 h 185"/>
                    <a:gd name="T24" fmla="*/ 276 w 921"/>
                    <a:gd name="T25" fmla="*/ 125 h 185"/>
                    <a:gd name="T26" fmla="*/ 299 w 921"/>
                    <a:gd name="T27" fmla="*/ 125 h 185"/>
                    <a:gd name="T28" fmla="*/ 323 w 921"/>
                    <a:gd name="T29" fmla="*/ 125 h 185"/>
                    <a:gd name="T30" fmla="*/ 341 w 921"/>
                    <a:gd name="T31" fmla="*/ 149 h 185"/>
                    <a:gd name="T32" fmla="*/ 365 w 921"/>
                    <a:gd name="T33" fmla="*/ 161 h 185"/>
                    <a:gd name="T34" fmla="*/ 389 w 921"/>
                    <a:gd name="T35" fmla="*/ 185 h 185"/>
                    <a:gd name="T36" fmla="*/ 407 w 921"/>
                    <a:gd name="T37" fmla="*/ 185 h 185"/>
                    <a:gd name="T38" fmla="*/ 431 w 921"/>
                    <a:gd name="T39" fmla="*/ 185 h 185"/>
                    <a:gd name="T40" fmla="*/ 449 w 921"/>
                    <a:gd name="T41" fmla="*/ 173 h 185"/>
                    <a:gd name="T42" fmla="*/ 473 w 921"/>
                    <a:gd name="T43" fmla="*/ 161 h 185"/>
                    <a:gd name="T44" fmla="*/ 497 w 921"/>
                    <a:gd name="T45" fmla="*/ 149 h 185"/>
                    <a:gd name="T46" fmla="*/ 515 w 921"/>
                    <a:gd name="T47" fmla="*/ 77 h 185"/>
                    <a:gd name="T48" fmla="*/ 539 w 921"/>
                    <a:gd name="T49" fmla="*/ 101 h 185"/>
                    <a:gd name="T50" fmla="*/ 563 w 921"/>
                    <a:gd name="T51" fmla="*/ 137 h 185"/>
                    <a:gd name="T52" fmla="*/ 580 w 921"/>
                    <a:gd name="T53" fmla="*/ 149 h 185"/>
                    <a:gd name="T54" fmla="*/ 604 w 921"/>
                    <a:gd name="T55" fmla="*/ 161 h 185"/>
                    <a:gd name="T56" fmla="*/ 628 w 921"/>
                    <a:gd name="T57" fmla="*/ 173 h 185"/>
                    <a:gd name="T58" fmla="*/ 646 w 921"/>
                    <a:gd name="T59" fmla="*/ 173 h 185"/>
                    <a:gd name="T60" fmla="*/ 670 w 921"/>
                    <a:gd name="T61" fmla="*/ 173 h 185"/>
                    <a:gd name="T62" fmla="*/ 694 w 921"/>
                    <a:gd name="T63" fmla="*/ 149 h 185"/>
                    <a:gd name="T64" fmla="*/ 712 w 921"/>
                    <a:gd name="T65" fmla="*/ 125 h 185"/>
                    <a:gd name="T66" fmla="*/ 736 w 921"/>
                    <a:gd name="T67" fmla="*/ 54 h 185"/>
                    <a:gd name="T68" fmla="*/ 754 w 921"/>
                    <a:gd name="T69" fmla="*/ 18 h 185"/>
                    <a:gd name="T70" fmla="*/ 778 w 921"/>
                    <a:gd name="T71" fmla="*/ 6 h 185"/>
                    <a:gd name="T72" fmla="*/ 802 w 921"/>
                    <a:gd name="T73" fmla="*/ 89 h 185"/>
                    <a:gd name="T74" fmla="*/ 820 w 921"/>
                    <a:gd name="T75" fmla="*/ 149 h 185"/>
                    <a:gd name="T76" fmla="*/ 844 w 921"/>
                    <a:gd name="T77" fmla="*/ 161 h 185"/>
                    <a:gd name="T78" fmla="*/ 867 w 921"/>
                    <a:gd name="T79" fmla="*/ 173 h 185"/>
                    <a:gd name="T80" fmla="*/ 885 w 921"/>
                    <a:gd name="T81" fmla="*/ 185 h 185"/>
                    <a:gd name="T82" fmla="*/ 909 w 921"/>
                    <a:gd name="T83" fmla="*/ 185 h 18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921"/>
                    <a:gd name="T127" fmla="*/ 0 h 185"/>
                    <a:gd name="T128" fmla="*/ 921 w 921"/>
                    <a:gd name="T129" fmla="*/ 185 h 18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921" h="185">
                      <a:moveTo>
                        <a:pt x="0" y="89"/>
                      </a:moveTo>
                      <a:lnTo>
                        <a:pt x="6" y="77"/>
                      </a:lnTo>
                      <a:lnTo>
                        <a:pt x="18" y="77"/>
                      </a:lnTo>
                      <a:lnTo>
                        <a:pt x="24" y="54"/>
                      </a:lnTo>
                      <a:lnTo>
                        <a:pt x="30" y="30"/>
                      </a:lnTo>
                      <a:lnTo>
                        <a:pt x="36" y="18"/>
                      </a:lnTo>
                      <a:lnTo>
                        <a:pt x="42" y="18"/>
                      </a:lnTo>
                      <a:lnTo>
                        <a:pt x="54" y="6"/>
                      </a:lnTo>
                      <a:lnTo>
                        <a:pt x="60" y="0"/>
                      </a:lnTo>
                      <a:lnTo>
                        <a:pt x="66" y="0"/>
                      </a:lnTo>
                      <a:lnTo>
                        <a:pt x="72" y="0"/>
                      </a:lnTo>
                      <a:lnTo>
                        <a:pt x="84" y="0"/>
                      </a:lnTo>
                      <a:lnTo>
                        <a:pt x="90" y="30"/>
                      </a:lnTo>
                      <a:lnTo>
                        <a:pt x="96" y="66"/>
                      </a:lnTo>
                      <a:lnTo>
                        <a:pt x="102" y="77"/>
                      </a:lnTo>
                      <a:lnTo>
                        <a:pt x="108" y="101"/>
                      </a:lnTo>
                      <a:lnTo>
                        <a:pt x="120" y="125"/>
                      </a:lnTo>
                      <a:lnTo>
                        <a:pt x="126" y="125"/>
                      </a:lnTo>
                      <a:lnTo>
                        <a:pt x="132" y="137"/>
                      </a:lnTo>
                      <a:lnTo>
                        <a:pt x="138" y="149"/>
                      </a:lnTo>
                      <a:lnTo>
                        <a:pt x="144" y="149"/>
                      </a:lnTo>
                      <a:lnTo>
                        <a:pt x="156" y="149"/>
                      </a:lnTo>
                      <a:lnTo>
                        <a:pt x="162" y="161"/>
                      </a:lnTo>
                      <a:lnTo>
                        <a:pt x="168" y="161"/>
                      </a:lnTo>
                      <a:lnTo>
                        <a:pt x="174" y="161"/>
                      </a:lnTo>
                      <a:lnTo>
                        <a:pt x="186" y="173"/>
                      </a:lnTo>
                      <a:lnTo>
                        <a:pt x="192" y="173"/>
                      </a:lnTo>
                      <a:lnTo>
                        <a:pt x="198" y="173"/>
                      </a:lnTo>
                      <a:lnTo>
                        <a:pt x="204" y="173"/>
                      </a:lnTo>
                      <a:lnTo>
                        <a:pt x="210" y="173"/>
                      </a:lnTo>
                      <a:lnTo>
                        <a:pt x="222" y="173"/>
                      </a:lnTo>
                      <a:lnTo>
                        <a:pt x="228" y="173"/>
                      </a:lnTo>
                      <a:lnTo>
                        <a:pt x="234" y="173"/>
                      </a:lnTo>
                      <a:lnTo>
                        <a:pt x="240" y="161"/>
                      </a:lnTo>
                      <a:lnTo>
                        <a:pt x="246" y="161"/>
                      </a:lnTo>
                      <a:lnTo>
                        <a:pt x="258" y="161"/>
                      </a:lnTo>
                      <a:lnTo>
                        <a:pt x="264" y="149"/>
                      </a:lnTo>
                      <a:lnTo>
                        <a:pt x="270" y="149"/>
                      </a:lnTo>
                      <a:lnTo>
                        <a:pt x="276" y="125"/>
                      </a:lnTo>
                      <a:lnTo>
                        <a:pt x="287" y="125"/>
                      </a:lnTo>
                      <a:lnTo>
                        <a:pt x="293" y="125"/>
                      </a:lnTo>
                      <a:lnTo>
                        <a:pt x="299" y="125"/>
                      </a:lnTo>
                      <a:lnTo>
                        <a:pt x="305" y="113"/>
                      </a:lnTo>
                      <a:lnTo>
                        <a:pt x="311" y="125"/>
                      </a:lnTo>
                      <a:lnTo>
                        <a:pt x="323" y="125"/>
                      </a:lnTo>
                      <a:lnTo>
                        <a:pt x="329" y="137"/>
                      </a:lnTo>
                      <a:lnTo>
                        <a:pt x="335" y="149"/>
                      </a:lnTo>
                      <a:lnTo>
                        <a:pt x="341" y="149"/>
                      </a:lnTo>
                      <a:lnTo>
                        <a:pt x="347" y="149"/>
                      </a:lnTo>
                      <a:lnTo>
                        <a:pt x="359" y="161"/>
                      </a:lnTo>
                      <a:lnTo>
                        <a:pt x="365" y="161"/>
                      </a:lnTo>
                      <a:lnTo>
                        <a:pt x="371" y="173"/>
                      </a:lnTo>
                      <a:lnTo>
                        <a:pt x="377" y="173"/>
                      </a:lnTo>
                      <a:lnTo>
                        <a:pt x="389" y="185"/>
                      </a:lnTo>
                      <a:lnTo>
                        <a:pt x="395" y="185"/>
                      </a:lnTo>
                      <a:lnTo>
                        <a:pt x="401" y="185"/>
                      </a:lnTo>
                      <a:lnTo>
                        <a:pt x="407" y="185"/>
                      </a:lnTo>
                      <a:lnTo>
                        <a:pt x="413" y="185"/>
                      </a:lnTo>
                      <a:lnTo>
                        <a:pt x="425" y="185"/>
                      </a:lnTo>
                      <a:lnTo>
                        <a:pt x="431" y="185"/>
                      </a:lnTo>
                      <a:lnTo>
                        <a:pt x="437" y="185"/>
                      </a:lnTo>
                      <a:lnTo>
                        <a:pt x="443" y="185"/>
                      </a:lnTo>
                      <a:lnTo>
                        <a:pt x="449" y="173"/>
                      </a:lnTo>
                      <a:lnTo>
                        <a:pt x="461" y="173"/>
                      </a:lnTo>
                      <a:lnTo>
                        <a:pt x="467" y="161"/>
                      </a:lnTo>
                      <a:lnTo>
                        <a:pt x="473" y="161"/>
                      </a:lnTo>
                      <a:lnTo>
                        <a:pt x="479" y="149"/>
                      </a:lnTo>
                      <a:lnTo>
                        <a:pt x="491" y="149"/>
                      </a:lnTo>
                      <a:lnTo>
                        <a:pt x="497" y="149"/>
                      </a:lnTo>
                      <a:lnTo>
                        <a:pt x="503" y="113"/>
                      </a:lnTo>
                      <a:lnTo>
                        <a:pt x="509" y="89"/>
                      </a:lnTo>
                      <a:lnTo>
                        <a:pt x="515" y="77"/>
                      </a:lnTo>
                      <a:lnTo>
                        <a:pt x="527" y="77"/>
                      </a:lnTo>
                      <a:lnTo>
                        <a:pt x="533" y="89"/>
                      </a:lnTo>
                      <a:lnTo>
                        <a:pt x="539" y="101"/>
                      </a:lnTo>
                      <a:lnTo>
                        <a:pt x="545" y="113"/>
                      </a:lnTo>
                      <a:lnTo>
                        <a:pt x="551" y="125"/>
                      </a:lnTo>
                      <a:lnTo>
                        <a:pt x="563" y="137"/>
                      </a:lnTo>
                      <a:lnTo>
                        <a:pt x="569" y="137"/>
                      </a:lnTo>
                      <a:lnTo>
                        <a:pt x="574" y="149"/>
                      </a:lnTo>
                      <a:lnTo>
                        <a:pt x="580" y="149"/>
                      </a:lnTo>
                      <a:lnTo>
                        <a:pt x="592" y="149"/>
                      </a:lnTo>
                      <a:lnTo>
                        <a:pt x="598" y="161"/>
                      </a:lnTo>
                      <a:lnTo>
                        <a:pt x="604" y="161"/>
                      </a:lnTo>
                      <a:lnTo>
                        <a:pt x="610" y="173"/>
                      </a:lnTo>
                      <a:lnTo>
                        <a:pt x="616" y="173"/>
                      </a:lnTo>
                      <a:lnTo>
                        <a:pt x="628" y="173"/>
                      </a:lnTo>
                      <a:lnTo>
                        <a:pt x="634" y="173"/>
                      </a:lnTo>
                      <a:lnTo>
                        <a:pt x="640" y="173"/>
                      </a:lnTo>
                      <a:lnTo>
                        <a:pt x="646" y="173"/>
                      </a:lnTo>
                      <a:lnTo>
                        <a:pt x="652" y="173"/>
                      </a:lnTo>
                      <a:lnTo>
                        <a:pt x="664" y="173"/>
                      </a:lnTo>
                      <a:lnTo>
                        <a:pt x="670" y="173"/>
                      </a:lnTo>
                      <a:lnTo>
                        <a:pt x="676" y="161"/>
                      </a:lnTo>
                      <a:lnTo>
                        <a:pt x="682" y="161"/>
                      </a:lnTo>
                      <a:lnTo>
                        <a:pt x="694" y="149"/>
                      </a:lnTo>
                      <a:lnTo>
                        <a:pt x="700" y="149"/>
                      </a:lnTo>
                      <a:lnTo>
                        <a:pt x="706" y="137"/>
                      </a:lnTo>
                      <a:lnTo>
                        <a:pt x="712" y="125"/>
                      </a:lnTo>
                      <a:lnTo>
                        <a:pt x="718" y="113"/>
                      </a:lnTo>
                      <a:lnTo>
                        <a:pt x="730" y="66"/>
                      </a:lnTo>
                      <a:lnTo>
                        <a:pt x="736" y="54"/>
                      </a:lnTo>
                      <a:lnTo>
                        <a:pt x="742" y="30"/>
                      </a:lnTo>
                      <a:lnTo>
                        <a:pt x="748" y="18"/>
                      </a:lnTo>
                      <a:lnTo>
                        <a:pt x="754" y="18"/>
                      </a:lnTo>
                      <a:lnTo>
                        <a:pt x="766" y="0"/>
                      </a:lnTo>
                      <a:lnTo>
                        <a:pt x="772" y="0"/>
                      </a:lnTo>
                      <a:lnTo>
                        <a:pt x="778" y="6"/>
                      </a:lnTo>
                      <a:lnTo>
                        <a:pt x="784" y="30"/>
                      </a:lnTo>
                      <a:lnTo>
                        <a:pt x="796" y="54"/>
                      </a:lnTo>
                      <a:lnTo>
                        <a:pt x="802" y="89"/>
                      </a:lnTo>
                      <a:lnTo>
                        <a:pt x="808" y="125"/>
                      </a:lnTo>
                      <a:lnTo>
                        <a:pt x="814" y="137"/>
                      </a:lnTo>
                      <a:lnTo>
                        <a:pt x="820" y="149"/>
                      </a:lnTo>
                      <a:lnTo>
                        <a:pt x="832" y="149"/>
                      </a:lnTo>
                      <a:lnTo>
                        <a:pt x="838" y="149"/>
                      </a:lnTo>
                      <a:lnTo>
                        <a:pt x="844" y="161"/>
                      </a:lnTo>
                      <a:lnTo>
                        <a:pt x="850" y="173"/>
                      </a:lnTo>
                      <a:lnTo>
                        <a:pt x="856" y="173"/>
                      </a:lnTo>
                      <a:lnTo>
                        <a:pt x="867" y="173"/>
                      </a:lnTo>
                      <a:lnTo>
                        <a:pt x="873" y="185"/>
                      </a:lnTo>
                      <a:lnTo>
                        <a:pt x="879" y="185"/>
                      </a:lnTo>
                      <a:lnTo>
                        <a:pt x="885" y="185"/>
                      </a:lnTo>
                      <a:lnTo>
                        <a:pt x="897" y="185"/>
                      </a:lnTo>
                      <a:lnTo>
                        <a:pt x="903" y="185"/>
                      </a:lnTo>
                      <a:lnTo>
                        <a:pt x="909" y="185"/>
                      </a:lnTo>
                      <a:lnTo>
                        <a:pt x="915" y="185"/>
                      </a:lnTo>
                      <a:lnTo>
                        <a:pt x="921" y="185"/>
                      </a:lnTo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800" kern="0"/>
                </a:p>
              </p:txBody>
            </p:sp>
            <p:sp>
              <p:nvSpPr>
                <p:cNvPr id="74" name="Freeform 83"/>
                <p:cNvSpPr>
                  <a:spLocks/>
                </p:cNvSpPr>
                <p:nvPr/>
              </p:nvSpPr>
              <p:spPr bwMode="auto">
                <a:xfrm>
                  <a:off x="3950" y="2169"/>
                  <a:ext cx="790" cy="108"/>
                </a:xfrm>
                <a:custGeom>
                  <a:avLst/>
                  <a:gdLst>
                    <a:gd name="T0" fmla="*/ 12 w 790"/>
                    <a:gd name="T1" fmla="*/ 108 h 108"/>
                    <a:gd name="T2" fmla="*/ 24 w 790"/>
                    <a:gd name="T3" fmla="*/ 108 h 108"/>
                    <a:gd name="T4" fmla="*/ 36 w 790"/>
                    <a:gd name="T5" fmla="*/ 96 h 108"/>
                    <a:gd name="T6" fmla="*/ 54 w 790"/>
                    <a:gd name="T7" fmla="*/ 84 h 108"/>
                    <a:gd name="T8" fmla="*/ 66 w 790"/>
                    <a:gd name="T9" fmla="*/ 72 h 108"/>
                    <a:gd name="T10" fmla="*/ 84 w 790"/>
                    <a:gd name="T11" fmla="*/ 48 h 108"/>
                    <a:gd name="T12" fmla="*/ 96 w 790"/>
                    <a:gd name="T13" fmla="*/ 24 h 108"/>
                    <a:gd name="T14" fmla="*/ 114 w 790"/>
                    <a:gd name="T15" fmla="*/ 0 h 108"/>
                    <a:gd name="T16" fmla="*/ 126 w 790"/>
                    <a:gd name="T17" fmla="*/ 12 h 108"/>
                    <a:gd name="T18" fmla="*/ 138 w 790"/>
                    <a:gd name="T19" fmla="*/ 36 h 108"/>
                    <a:gd name="T20" fmla="*/ 156 w 790"/>
                    <a:gd name="T21" fmla="*/ 48 h 108"/>
                    <a:gd name="T22" fmla="*/ 168 w 790"/>
                    <a:gd name="T23" fmla="*/ 60 h 108"/>
                    <a:gd name="T24" fmla="*/ 186 w 790"/>
                    <a:gd name="T25" fmla="*/ 72 h 108"/>
                    <a:gd name="T26" fmla="*/ 198 w 790"/>
                    <a:gd name="T27" fmla="*/ 72 h 108"/>
                    <a:gd name="T28" fmla="*/ 216 w 790"/>
                    <a:gd name="T29" fmla="*/ 84 h 108"/>
                    <a:gd name="T30" fmla="*/ 227 w 790"/>
                    <a:gd name="T31" fmla="*/ 84 h 108"/>
                    <a:gd name="T32" fmla="*/ 239 w 790"/>
                    <a:gd name="T33" fmla="*/ 84 h 108"/>
                    <a:gd name="T34" fmla="*/ 257 w 790"/>
                    <a:gd name="T35" fmla="*/ 84 h 108"/>
                    <a:gd name="T36" fmla="*/ 269 w 790"/>
                    <a:gd name="T37" fmla="*/ 84 h 108"/>
                    <a:gd name="T38" fmla="*/ 287 w 790"/>
                    <a:gd name="T39" fmla="*/ 72 h 108"/>
                    <a:gd name="T40" fmla="*/ 299 w 790"/>
                    <a:gd name="T41" fmla="*/ 72 h 108"/>
                    <a:gd name="T42" fmla="*/ 317 w 790"/>
                    <a:gd name="T43" fmla="*/ 48 h 108"/>
                    <a:gd name="T44" fmla="*/ 329 w 790"/>
                    <a:gd name="T45" fmla="*/ 36 h 108"/>
                    <a:gd name="T46" fmla="*/ 341 w 790"/>
                    <a:gd name="T47" fmla="*/ 24 h 108"/>
                    <a:gd name="T48" fmla="*/ 359 w 790"/>
                    <a:gd name="T49" fmla="*/ 36 h 108"/>
                    <a:gd name="T50" fmla="*/ 371 w 790"/>
                    <a:gd name="T51" fmla="*/ 60 h 108"/>
                    <a:gd name="T52" fmla="*/ 389 w 790"/>
                    <a:gd name="T53" fmla="*/ 72 h 108"/>
                    <a:gd name="T54" fmla="*/ 401 w 790"/>
                    <a:gd name="T55" fmla="*/ 72 h 108"/>
                    <a:gd name="T56" fmla="*/ 419 w 790"/>
                    <a:gd name="T57" fmla="*/ 84 h 108"/>
                    <a:gd name="T58" fmla="*/ 431 w 790"/>
                    <a:gd name="T59" fmla="*/ 96 h 108"/>
                    <a:gd name="T60" fmla="*/ 443 w 790"/>
                    <a:gd name="T61" fmla="*/ 108 h 108"/>
                    <a:gd name="T62" fmla="*/ 461 w 790"/>
                    <a:gd name="T63" fmla="*/ 108 h 108"/>
                    <a:gd name="T64" fmla="*/ 473 w 790"/>
                    <a:gd name="T65" fmla="*/ 108 h 108"/>
                    <a:gd name="T66" fmla="*/ 491 w 790"/>
                    <a:gd name="T67" fmla="*/ 108 h 108"/>
                    <a:gd name="T68" fmla="*/ 503 w 790"/>
                    <a:gd name="T69" fmla="*/ 108 h 108"/>
                    <a:gd name="T70" fmla="*/ 520 w 790"/>
                    <a:gd name="T71" fmla="*/ 108 h 108"/>
                    <a:gd name="T72" fmla="*/ 532 w 790"/>
                    <a:gd name="T73" fmla="*/ 96 h 108"/>
                    <a:gd name="T74" fmla="*/ 544 w 790"/>
                    <a:gd name="T75" fmla="*/ 84 h 108"/>
                    <a:gd name="T76" fmla="*/ 562 w 790"/>
                    <a:gd name="T77" fmla="*/ 36 h 108"/>
                    <a:gd name="T78" fmla="*/ 574 w 790"/>
                    <a:gd name="T79" fmla="*/ 36 h 108"/>
                    <a:gd name="T80" fmla="*/ 592 w 790"/>
                    <a:gd name="T81" fmla="*/ 48 h 108"/>
                    <a:gd name="T82" fmla="*/ 604 w 790"/>
                    <a:gd name="T83" fmla="*/ 72 h 108"/>
                    <a:gd name="T84" fmla="*/ 622 w 790"/>
                    <a:gd name="T85" fmla="*/ 72 h 108"/>
                    <a:gd name="T86" fmla="*/ 634 w 790"/>
                    <a:gd name="T87" fmla="*/ 84 h 108"/>
                    <a:gd name="T88" fmla="*/ 646 w 790"/>
                    <a:gd name="T89" fmla="*/ 96 h 108"/>
                    <a:gd name="T90" fmla="*/ 664 w 790"/>
                    <a:gd name="T91" fmla="*/ 108 h 108"/>
                    <a:gd name="T92" fmla="*/ 676 w 790"/>
                    <a:gd name="T93" fmla="*/ 108 h 108"/>
                    <a:gd name="T94" fmla="*/ 694 w 790"/>
                    <a:gd name="T95" fmla="*/ 108 h 108"/>
                    <a:gd name="T96" fmla="*/ 706 w 790"/>
                    <a:gd name="T97" fmla="*/ 108 h 108"/>
                    <a:gd name="T98" fmla="*/ 724 w 790"/>
                    <a:gd name="T99" fmla="*/ 108 h 108"/>
                    <a:gd name="T100" fmla="*/ 736 w 790"/>
                    <a:gd name="T101" fmla="*/ 96 h 108"/>
                    <a:gd name="T102" fmla="*/ 748 w 790"/>
                    <a:gd name="T103" fmla="*/ 96 h 108"/>
                    <a:gd name="T104" fmla="*/ 766 w 790"/>
                    <a:gd name="T105" fmla="*/ 84 h 108"/>
                    <a:gd name="T106" fmla="*/ 778 w 790"/>
                    <a:gd name="T107" fmla="*/ 72 h 108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790"/>
                    <a:gd name="T163" fmla="*/ 0 h 108"/>
                    <a:gd name="T164" fmla="*/ 790 w 790"/>
                    <a:gd name="T165" fmla="*/ 108 h 108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790" h="108">
                      <a:moveTo>
                        <a:pt x="0" y="108"/>
                      </a:moveTo>
                      <a:lnTo>
                        <a:pt x="12" y="108"/>
                      </a:lnTo>
                      <a:lnTo>
                        <a:pt x="18" y="108"/>
                      </a:lnTo>
                      <a:lnTo>
                        <a:pt x="24" y="108"/>
                      </a:lnTo>
                      <a:lnTo>
                        <a:pt x="30" y="108"/>
                      </a:lnTo>
                      <a:lnTo>
                        <a:pt x="36" y="96"/>
                      </a:lnTo>
                      <a:lnTo>
                        <a:pt x="48" y="96"/>
                      </a:lnTo>
                      <a:lnTo>
                        <a:pt x="54" y="84"/>
                      </a:lnTo>
                      <a:lnTo>
                        <a:pt x="60" y="72"/>
                      </a:lnTo>
                      <a:lnTo>
                        <a:pt x="66" y="72"/>
                      </a:lnTo>
                      <a:lnTo>
                        <a:pt x="78" y="60"/>
                      </a:lnTo>
                      <a:lnTo>
                        <a:pt x="84" y="48"/>
                      </a:lnTo>
                      <a:lnTo>
                        <a:pt x="90" y="36"/>
                      </a:lnTo>
                      <a:lnTo>
                        <a:pt x="96" y="24"/>
                      </a:lnTo>
                      <a:lnTo>
                        <a:pt x="102" y="0"/>
                      </a:lnTo>
                      <a:lnTo>
                        <a:pt x="114" y="0"/>
                      </a:lnTo>
                      <a:lnTo>
                        <a:pt x="120" y="0"/>
                      </a:lnTo>
                      <a:lnTo>
                        <a:pt x="126" y="12"/>
                      </a:lnTo>
                      <a:lnTo>
                        <a:pt x="132" y="24"/>
                      </a:lnTo>
                      <a:lnTo>
                        <a:pt x="138" y="36"/>
                      </a:lnTo>
                      <a:lnTo>
                        <a:pt x="150" y="48"/>
                      </a:lnTo>
                      <a:lnTo>
                        <a:pt x="156" y="48"/>
                      </a:lnTo>
                      <a:lnTo>
                        <a:pt x="162" y="60"/>
                      </a:lnTo>
                      <a:lnTo>
                        <a:pt x="168" y="60"/>
                      </a:lnTo>
                      <a:lnTo>
                        <a:pt x="180" y="72"/>
                      </a:lnTo>
                      <a:lnTo>
                        <a:pt x="186" y="72"/>
                      </a:lnTo>
                      <a:lnTo>
                        <a:pt x="192" y="72"/>
                      </a:lnTo>
                      <a:lnTo>
                        <a:pt x="198" y="72"/>
                      </a:lnTo>
                      <a:lnTo>
                        <a:pt x="204" y="84"/>
                      </a:lnTo>
                      <a:lnTo>
                        <a:pt x="216" y="84"/>
                      </a:lnTo>
                      <a:lnTo>
                        <a:pt x="222" y="84"/>
                      </a:lnTo>
                      <a:lnTo>
                        <a:pt x="227" y="84"/>
                      </a:lnTo>
                      <a:lnTo>
                        <a:pt x="233" y="84"/>
                      </a:lnTo>
                      <a:lnTo>
                        <a:pt x="239" y="84"/>
                      </a:lnTo>
                      <a:lnTo>
                        <a:pt x="251" y="84"/>
                      </a:lnTo>
                      <a:lnTo>
                        <a:pt x="257" y="84"/>
                      </a:lnTo>
                      <a:lnTo>
                        <a:pt x="263" y="84"/>
                      </a:lnTo>
                      <a:lnTo>
                        <a:pt x="269" y="84"/>
                      </a:lnTo>
                      <a:lnTo>
                        <a:pt x="281" y="84"/>
                      </a:lnTo>
                      <a:lnTo>
                        <a:pt x="287" y="72"/>
                      </a:lnTo>
                      <a:lnTo>
                        <a:pt x="293" y="72"/>
                      </a:lnTo>
                      <a:lnTo>
                        <a:pt x="299" y="72"/>
                      </a:lnTo>
                      <a:lnTo>
                        <a:pt x="305" y="60"/>
                      </a:lnTo>
                      <a:lnTo>
                        <a:pt x="317" y="48"/>
                      </a:lnTo>
                      <a:lnTo>
                        <a:pt x="323" y="48"/>
                      </a:lnTo>
                      <a:lnTo>
                        <a:pt x="329" y="36"/>
                      </a:lnTo>
                      <a:lnTo>
                        <a:pt x="335" y="24"/>
                      </a:lnTo>
                      <a:lnTo>
                        <a:pt x="341" y="24"/>
                      </a:lnTo>
                      <a:lnTo>
                        <a:pt x="353" y="24"/>
                      </a:lnTo>
                      <a:lnTo>
                        <a:pt x="359" y="36"/>
                      </a:lnTo>
                      <a:lnTo>
                        <a:pt x="365" y="48"/>
                      </a:lnTo>
                      <a:lnTo>
                        <a:pt x="371" y="60"/>
                      </a:lnTo>
                      <a:lnTo>
                        <a:pt x="383" y="60"/>
                      </a:lnTo>
                      <a:lnTo>
                        <a:pt x="389" y="72"/>
                      </a:lnTo>
                      <a:lnTo>
                        <a:pt x="395" y="72"/>
                      </a:lnTo>
                      <a:lnTo>
                        <a:pt x="401" y="72"/>
                      </a:lnTo>
                      <a:lnTo>
                        <a:pt x="407" y="84"/>
                      </a:lnTo>
                      <a:lnTo>
                        <a:pt x="419" y="84"/>
                      </a:lnTo>
                      <a:lnTo>
                        <a:pt x="425" y="96"/>
                      </a:lnTo>
                      <a:lnTo>
                        <a:pt x="431" y="96"/>
                      </a:lnTo>
                      <a:lnTo>
                        <a:pt x="437" y="96"/>
                      </a:lnTo>
                      <a:lnTo>
                        <a:pt x="443" y="108"/>
                      </a:lnTo>
                      <a:lnTo>
                        <a:pt x="455" y="108"/>
                      </a:lnTo>
                      <a:lnTo>
                        <a:pt x="461" y="108"/>
                      </a:lnTo>
                      <a:lnTo>
                        <a:pt x="467" y="108"/>
                      </a:lnTo>
                      <a:lnTo>
                        <a:pt x="473" y="108"/>
                      </a:lnTo>
                      <a:lnTo>
                        <a:pt x="485" y="108"/>
                      </a:lnTo>
                      <a:lnTo>
                        <a:pt x="491" y="108"/>
                      </a:lnTo>
                      <a:lnTo>
                        <a:pt x="497" y="108"/>
                      </a:lnTo>
                      <a:lnTo>
                        <a:pt x="503" y="108"/>
                      </a:lnTo>
                      <a:lnTo>
                        <a:pt x="509" y="108"/>
                      </a:lnTo>
                      <a:lnTo>
                        <a:pt x="520" y="108"/>
                      </a:lnTo>
                      <a:lnTo>
                        <a:pt x="526" y="96"/>
                      </a:lnTo>
                      <a:lnTo>
                        <a:pt x="532" y="96"/>
                      </a:lnTo>
                      <a:lnTo>
                        <a:pt x="538" y="84"/>
                      </a:lnTo>
                      <a:lnTo>
                        <a:pt x="544" y="84"/>
                      </a:lnTo>
                      <a:lnTo>
                        <a:pt x="556" y="72"/>
                      </a:lnTo>
                      <a:lnTo>
                        <a:pt x="562" y="36"/>
                      </a:lnTo>
                      <a:lnTo>
                        <a:pt x="568" y="36"/>
                      </a:lnTo>
                      <a:lnTo>
                        <a:pt x="574" y="36"/>
                      </a:lnTo>
                      <a:lnTo>
                        <a:pt x="586" y="48"/>
                      </a:lnTo>
                      <a:lnTo>
                        <a:pt x="592" y="48"/>
                      </a:lnTo>
                      <a:lnTo>
                        <a:pt x="598" y="60"/>
                      </a:lnTo>
                      <a:lnTo>
                        <a:pt x="604" y="72"/>
                      </a:lnTo>
                      <a:lnTo>
                        <a:pt x="610" y="72"/>
                      </a:lnTo>
                      <a:lnTo>
                        <a:pt x="622" y="72"/>
                      </a:lnTo>
                      <a:lnTo>
                        <a:pt x="628" y="84"/>
                      </a:lnTo>
                      <a:lnTo>
                        <a:pt x="634" y="84"/>
                      </a:lnTo>
                      <a:lnTo>
                        <a:pt x="640" y="96"/>
                      </a:lnTo>
                      <a:lnTo>
                        <a:pt x="646" y="96"/>
                      </a:lnTo>
                      <a:lnTo>
                        <a:pt x="658" y="96"/>
                      </a:lnTo>
                      <a:lnTo>
                        <a:pt x="664" y="108"/>
                      </a:lnTo>
                      <a:lnTo>
                        <a:pt x="670" y="108"/>
                      </a:lnTo>
                      <a:lnTo>
                        <a:pt x="676" y="108"/>
                      </a:lnTo>
                      <a:lnTo>
                        <a:pt x="688" y="108"/>
                      </a:lnTo>
                      <a:lnTo>
                        <a:pt x="694" y="108"/>
                      </a:lnTo>
                      <a:lnTo>
                        <a:pt x="700" y="108"/>
                      </a:lnTo>
                      <a:lnTo>
                        <a:pt x="706" y="108"/>
                      </a:lnTo>
                      <a:lnTo>
                        <a:pt x="712" y="108"/>
                      </a:lnTo>
                      <a:lnTo>
                        <a:pt x="724" y="108"/>
                      </a:lnTo>
                      <a:lnTo>
                        <a:pt x="730" y="108"/>
                      </a:lnTo>
                      <a:lnTo>
                        <a:pt x="736" y="96"/>
                      </a:lnTo>
                      <a:lnTo>
                        <a:pt x="742" y="96"/>
                      </a:lnTo>
                      <a:lnTo>
                        <a:pt x="748" y="96"/>
                      </a:lnTo>
                      <a:lnTo>
                        <a:pt x="760" y="84"/>
                      </a:lnTo>
                      <a:lnTo>
                        <a:pt x="766" y="84"/>
                      </a:lnTo>
                      <a:lnTo>
                        <a:pt x="772" y="72"/>
                      </a:lnTo>
                      <a:lnTo>
                        <a:pt x="778" y="72"/>
                      </a:lnTo>
                      <a:lnTo>
                        <a:pt x="790" y="60"/>
                      </a:lnTo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800" kern="0"/>
                </a:p>
              </p:txBody>
            </p:sp>
          </p:grpSp>
        </p:grpSp>
      </p:grpSp>
      <p:pic>
        <p:nvPicPr>
          <p:cNvPr id="7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0469" y="3497480"/>
            <a:ext cx="1676400" cy="126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Right Arrow 75"/>
          <p:cNvSpPr/>
          <p:nvPr/>
        </p:nvSpPr>
        <p:spPr>
          <a:xfrm>
            <a:off x="2677069" y="3954679"/>
            <a:ext cx="457200" cy="304800"/>
          </a:xfrm>
          <a:prstGeom prst="rightArrow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chemeClr val="tx1"/>
              </a:solidFill>
            </a:endParaRPr>
          </a:p>
        </p:txBody>
      </p:sp>
      <p:pic>
        <p:nvPicPr>
          <p:cNvPr id="7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0270" y="3564083"/>
            <a:ext cx="1019441" cy="114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78526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7600" y="2130425"/>
            <a:ext cx="5867400" cy="4591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63" y="2130425"/>
            <a:ext cx="5886450" cy="459105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83174" y="-23680"/>
            <a:ext cx="10515600" cy="924944"/>
          </a:xfrm>
        </p:spPr>
        <p:txBody>
          <a:bodyPr/>
          <a:lstStyle/>
          <a:p>
            <a:r>
              <a:rPr lang="en-US" dirty="0"/>
              <a:t>Exploring the Anytime Property (3 of 3)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84451" y="1000075"/>
            <a:ext cx="9607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After doing only 1/500</a:t>
            </a:r>
            <a:r>
              <a:rPr lang="en-US" sz="2000" baseline="30000" dirty="0"/>
              <a:t>th</a:t>
            </a:r>
            <a:r>
              <a:rPr lang="en-US" sz="2000" dirty="0"/>
              <a:t> of the computations, the basic shape of the MP has converged, and we have found the final correct motif.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As an aside, note that the dimensionality of the subsequences here is 60,000. 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84963" y="2114550"/>
            <a:ext cx="11980037" cy="0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84962" y="6721475"/>
            <a:ext cx="11980037" cy="0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296607" y="1438275"/>
            <a:ext cx="1047750" cy="819150"/>
          </a:xfrm>
          <a:prstGeom prst="straightConnector1">
            <a:avLst/>
          </a:prstGeom>
          <a:ln w="412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5210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35727" y="948630"/>
                <a:ext cx="5198908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Can we improve STAMP? </a:t>
                </a:r>
                <a:br>
                  <a:rPr lang="en-US" sz="2400" dirty="0"/>
                </a:br>
                <a:br>
                  <a:rPr lang="en-US" sz="2400" dirty="0"/>
                </a:br>
                <a:r>
                  <a:rPr lang="en-US" sz="2400" dirty="0"/>
                  <a:t>STAMP computes distance profiles for rows in random order. Each distance profile is computed independently. However, the successive rows are profiles of two queries that overlap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𝑚</m:t>
                    </m:r>
                    <m:r>
                      <a:rPr lang="en-US" sz="2400" i="1" dirty="0" smtClean="0">
                        <a:latin typeface="Cambria Math" charset="0"/>
                      </a:rPr>
                      <m:t>−1</m:t>
                    </m:r>
                  </m:oMath>
                </a14:m>
                <a:r>
                  <a:rPr lang="en-US" sz="2400" dirty="0"/>
                  <a:t> observations.</a:t>
                </a:r>
                <a:br>
                  <a:rPr lang="en-US" sz="2400" dirty="0"/>
                </a:br>
                <a:br>
                  <a:rPr lang="en-US" sz="2400" dirty="0"/>
                </a:br>
                <a:r>
                  <a:rPr lang="en-US" sz="2400" dirty="0"/>
                  <a:t>We can exploit the overlap between successive queries while computing their distance profiles to build an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time,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space algorithm.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27" y="948630"/>
                <a:ext cx="5198908" cy="4893647"/>
              </a:xfrm>
              <a:prstGeom prst="rect">
                <a:avLst/>
              </a:prstGeom>
              <a:blipFill rotWithShape="0">
                <a:blip r:embed="rId2"/>
                <a:stretch>
                  <a:fillRect l="-1758" t="-998" b="-11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104494"/>
            <a:ext cx="11989837" cy="1325563"/>
          </a:xfrm>
        </p:spPr>
        <p:txBody>
          <a:bodyPr/>
          <a:lstStyle/>
          <a:p>
            <a:r>
              <a:rPr lang="en-US" dirty="0"/>
              <a:t>STOMP: Scalable Time series </a:t>
            </a:r>
            <a:r>
              <a:rPr lang="en-US" dirty="0">
                <a:solidFill>
                  <a:srgbClr val="0070C0"/>
                </a:solidFill>
              </a:rPr>
              <a:t>Ordered</a:t>
            </a:r>
            <a:r>
              <a:rPr lang="en-US" dirty="0"/>
              <a:t> Matrix Profile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4966676" y="3339075"/>
            <a:ext cx="2451960" cy="695325"/>
            <a:chOff x="1943100" y="1257300"/>
            <a:chExt cx="5886450" cy="695325"/>
          </a:xfrm>
        </p:grpSpPr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6457950" y="1257300"/>
              <a:ext cx="342900" cy="695325"/>
            </a:xfrm>
            <a:custGeom>
              <a:avLst/>
              <a:gdLst>
                <a:gd name="T0" fmla="*/ 6 w 216"/>
                <a:gd name="T1" fmla="*/ 264 h 438"/>
                <a:gd name="T2" fmla="*/ 12 w 216"/>
                <a:gd name="T3" fmla="*/ 276 h 438"/>
                <a:gd name="T4" fmla="*/ 18 w 216"/>
                <a:gd name="T5" fmla="*/ 246 h 438"/>
                <a:gd name="T6" fmla="*/ 18 w 216"/>
                <a:gd name="T7" fmla="*/ 252 h 438"/>
                <a:gd name="T8" fmla="*/ 24 w 216"/>
                <a:gd name="T9" fmla="*/ 222 h 438"/>
                <a:gd name="T10" fmla="*/ 30 w 216"/>
                <a:gd name="T11" fmla="*/ 264 h 438"/>
                <a:gd name="T12" fmla="*/ 36 w 216"/>
                <a:gd name="T13" fmla="*/ 270 h 438"/>
                <a:gd name="T14" fmla="*/ 42 w 216"/>
                <a:gd name="T15" fmla="*/ 246 h 438"/>
                <a:gd name="T16" fmla="*/ 42 w 216"/>
                <a:gd name="T17" fmla="*/ 258 h 438"/>
                <a:gd name="T18" fmla="*/ 48 w 216"/>
                <a:gd name="T19" fmla="*/ 222 h 438"/>
                <a:gd name="T20" fmla="*/ 54 w 216"/>
                <a:gd name="T21" fmla="*/ 294 h 438"/>
                <a:gd name="T22" fmla="*/ 60 w 216"/>
                <a:gd name="T23" fmla="*/ 270 h 438"/>
                <a:gd name="T24" fmla="*/ 66 w 216"/>
                <a:gd name="T25" fmla="*/ 300 h 438"/>
                <a:gd name="T26" fmla="*/ 72 w 216"/>
                <a:gd name="T27" fmla="*/ 276 h 438"/>
                <a:gd name="T28" fmla="*/ 72 w 216"/>
                <a:gd name="T29" fmla="*/ 240 h 438"/>
                <a:gd name="T30" fmla="*/ 78 w 216"/>
                <a:gd name="T31" fmla="*/ 0 h 438"/>
                <a:gd name="T32" fmla="*/ 84 w 216"/>
                <a:gd name="T33" fmla="*/ 336 h 438"/>
                <a:gd name="T34" fmla="*/ 90 w 216"/>
                <a:gd name="T35" fmla="*/ 162 h 438"/>
                <a:gd name="T36" fmla="*/ 96 w 216"/>
                <a:gd name="T37" fmla="*/ 306 h 438"/>
                <a:gd name="T38" fmla="*/ 102 w 216"/>
                <a:gd name="T39" fmla="*/ 288 h 438"/>
                <a:gd name="T40" fmla="*/ 108 w 216"/>
                <a:gd name="T41" fmla="*/ 252 h 438"/>
                <a:gd name="T42" fmla="*/ 108 w 216"/>
                <a:gd name="T43" fmla="*/ 222 h 438"/>
                <a:gd name="T44" fmla="*/ 114 w 216"/>
                <a:gd name="T45" fmla="*/ 216 h 438"/>
                <a:gd name="T46" fmla="*/ 120 w 216"/>
                <a:gd name="T47" fmla="*/ 270 h 438"/>
                <a:gd name="T48" fmla="*/ 126 w 216"/>
                <a:gd name="T49" fmla="*/ 264 h 438"/>
                <a:gd name="T50" fmla="*/ 132 w 216"/>
                <a:gd name="T51" fmla="*/ 246 h 438"/>
                <a:gd name="T52" fmla="*/ 132 w 216"/>
                <a:gd name="T53" fmla="*/ 252 h 438"/>
                <a:gd name="T54" fmla="*/ 138 w 216"/>
                <a:gd name="T55" fmla="*/ 252 h 438"/>
                <a:gd name="T56" fmla="*/ 144 w 216"/>
                <a:gd name="T57" fmla="*/ 234 h 438"/>
                <a:gd name="T58" fmla="*/ 150 w 216"/>
                <a:gd name="T59" fmla="*/ 282 h 438"/>
                <a:gd name="T60" fmla="*/ 156 w 216"/>
                <a:gd name="T61" fmla="*/ 228 h 438"/>
                <a:gd name="T62" fmla="*/ 162 w 216"/>
                <a:gd name="T63" fmla="*/ 246 h 438"/>
                <a:gd name="T64" fmla="*/ 168 w 216"/>
                <a:gd name="T65" fmla="*/ 240 h 438"/>
                <a:gd name="T66" fmla="*/ 174 w 216"/>
                <a:gd name="T67" fmla="*/ 294 h 438"/>
                <a:gd name="T68" fmla="*/ 180 w 216"/>
                <a:gd name="T69" fmla="*/ 258 h 438"/>
                <a:gd name="T70" fmla="*/ 180 w 216"/>
                <a:gd name="T71" fmla="*/ 234 h 438"/>
                <a:gd name="T72" fmla="*/ 186 w 216"/>
                <a:gd name="T73" fmla="*/ 246 h 438"/>
                <a:gd name="T74" fmla="*/ 192 w 216"/>
                <a:gd name="T75" fmla="*/ 234 h 438"/>
                <a:gd name="T76" fmla="*/ 198 w 216"/>
                <a:gd name="T77" fmla="*/ 282 h 438"/>
                <a:gd name="T78" fmla="*/ 204 w 216"/>
                <a:gd name="T79" fmla="*/ 246 h 438"/>
                <a:gd name="T80" fmla="*/ 210 w 216"/>
                <a:gd name="T81" fmla="*/ 240 h 438"/>
                <a:gd name="T82" fmla="*/ 216 w 216"/>
                <a:gd name="T83" fmla="*/ 26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438">
                  <a:moveTo>
                    <a:pt x="0" y="234"/>
                  </a:moveTo>
                  <a:lnTo>
                    <a:pt x="6" y="246"/>
                  </a:lnTo>
                  <a:lnTo>
                    <a:pt x="6" y="264"/>
                  </a:lnTo>
                  <a:lnTo>
                    <a:pt x="6" y="222"/>
                  </a:lnTo>
                  <a:lnTo>
                    <a:pt x="6" y="264"/>
                  </a:lnTo>
                  <a:lnTo>
                    <a:pt x="12" y="276"/>
                  </a:lnTo>
                  <a:lnTo>
                    <a:pt x="12" y="228"/>
                  </a:lnTo>
                  <a:lnTo>
                    <a:pt x="12" y="240"/>
                  </a:lnTo>
                  <a:lnTo>
                    <a:pt x="18" y="246"/>
                  </a:lnTo>
                  <a:lnTo>
                    <a:pt x="18" y="264"/>
                  </a:lnTo>
                  <a:lnTo>
                    <a:pt x="18" y="228"/>
                  </a:lnTo>
                  <a:lnTo>
                    <a:pt x="18" y="252"/>
                  </a:lnTo>
                  <a:lnTo>
                    <a:pt x="24" y="264"/>
                  </a:lnTo>
                  <a:lnTo>
                    <a:pt x="24" y="276"/>
                  </a:lnTo>
                  <a:lnTo>
                    <a:pt x="24" y="222"/>
                  </a:lnTo>
                  <a:lnTo>
                    <a:pt x="24" y="240"/>
                  </a:lnTo>
                  <a:lnTo>
                    <a:pt x="30" y="234"/>
                  </a:lnTo>
                  <a:lnTo>
                    <a:pt x="30" y="264"/>
                  </a:lnTo>
                  <a:lnTo>
                    <a:pt x="30" y="252"/>
                  </a:lnTo>
                  <a:lnTo>
                    <a:pt x="36" y="234"/>
                  </a:lnTo>
                  <a:lnTo>
                    <a:pt x="36" y="270"/>
                  </a:lnTo>
                  <a:lnTo>
                    <a:pt x="36" y="228"/>
                  </a:lnTo>
                  <a:lnTo>
                    <a:pt x="36" y="252"/>
                  </a:lnTo>
                  <a:lnTo>
                    <a:pt x="42" y="246"/>
                  </a:lnTo>
                  <a:lnTo>
                    <a:pt x="42" y="276"/>
                  </a:lnTo>
                  <a:lnTo>
                    <a:pt x="42" y="228"/>
                  </a:lnTo>
                  <a:lnTo>
                    <a:pt x="42" y="258"/>
                  </a:lnTo>
                  <a:lnTo>
                    <a:pt x="48" y="234"/>
                  </a:lnTo>
                  <a:lnTo>
                    <a:pt x="48" y="276"/>
                  </a:lnTo>
                  <a:lnTo>
                    <a:pt x="48" y="222"/>
                  </a:lnTo>
                  <a:lnTo>
                    <a:pt x="48" y="264"/>
                  </a:lnTo>
                  <a:lnTo>
                    <a:pt x="54" y="198"/>
                  </a:lnTo>
                  <a:lnTo>
                    <a:pt x="54" y="294"/>
                  </a:lnTo>
                  <a:lnTo>
                    <a:pt x="54" y="264"/>
                  </a:lnTo>
                  <a:lnTo>
                    <a:pt x="60" y="228"/>
                  </a:lnTo>
                  <a:lnTo>
                    <a:pt x="60" y="270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66" y="300"/>
                  </a:lnTo>
                  <a:lnTo>
                    <a:pt x="66" y="204"/>
                  </a:lnTo>
                  <a:lnTo>
                    <a:pt x="66" y="252"/>
                  </a:lnTo>
                  <a:lnTo>
                    <a:pt x="72" y="276"/>
                  </a:lnTo>
                  <a:lnTo>
                    <a:pt x="72" y="300"/>
                  </a:lnTo>
                  <a:lnTo>
                    <a:pt x="72" y="210"/>
                  </a:lnTo>
                  <a:lnTo>
                    <a:pt x="72" y="240"/>
                  </a:lnTo>
                  <a:lnTo>
                    <a:pt x="78" y="234"/>
                  </a:lnTo>
                  <a:lnTo>
                    <a:pt x="78" y="438"/>
                  </a:lnTo>
                  <a:lnTo>
                    <a:pt x="78" y="0"/>
                  </a:lnTo>
                  <a:lnTo>
                    <a:pt x="84" y="78"/>
                  </a:lnTo>
                  <a:lnTo>
                    <a:pt x="84" y="438"/>
                  </a:lnTo>
                  <a:lnTo>
                    <a:pt x="84" y="336"/>
                  </a:lnTo>
                  <a:lnTo>
                    <a:pt x="90" y="252"/>
                  </a:lnTo>
                  <a:lnTo>
                    <a:pt x="90" y="318"/>
                  </a:lnTo>
                  <a:lnTo>
                    <a:pt x="90" y="162"/>
                  </a:lnTo>
                  <a:lnTo>
                    <a:pt x="90" y="270"/>
                  </a:lnTo>
                  <a:lnTo>
                    <a:pt x="96" y="270"/>
                  </a:lnTo>
                  <a:lnTo>
                    <a:pt x="96" y="306"/>
                  </a:lnTo>
                  <a:lnTo>
                    <a:pt x="96" y="192"/>
                  </a:lnTo>
                  <a:lnTo>
                    <a:pt x="96" y="234"/>
                  </a:lnTo>
                  <a:lnTo>
                    <a:pt x="102" y="288"/>
                  </a:lnTo>
                  <a:lnTo>
                    <a:pt x="102" y="222"/>
                  </a:lnTo>
                  <a:lnTo>
                    <a:pt x="102" y="264"/>
                  </a:lnTo>
                  <a:lnTo>
                    <a:pt x="108" y="252"/>
                  </a:lnTo>
                  <a:lnTo>
                    <a:pt x="108" y="300"/>
                  </a:lnTo>
                  <a:lnTo>
                    <a:pt x="108" y="192"/>
                  </a:lnTo>
                  <a:lnTo>
                    <a:pt x="108" y="222"/>
                  </a:lnTo>
                  <a:lnTo>
                    <a:pt x="114" y="252"/>
                  </a:lnTo>
                  <a:lnTo>
                    <a:pt x="114" y="276"/>
                  </a:lnTo>
                  <a:lnTo>
                    <a:pt x="114" y="216"/>
                  </a:lnTo>
                  <a:lnTo>
                    <a:pt x="114" y="246"/>
                  </a:lnTo>
                  <a:lnTo>
                    <a:pt x="120" y="234"/>
                  </a:lnTo>
                  <a:lnTo>
                    <a:pt x="120" y="270"/>
                  </a:lnTo>
                  <a:lnTo>
                    <a:pt x="120" y="222"/>
                  </a:lnTo>
                  <a:lnTo>
                    <a:pt x="120" y="246"/>
                  </a:lnTo>
                  <a:lnTo>
                    <a:pt x="126" y="264"/>
                  </a:lnTo>
                  <a:lnTo>
                    <a:pt x="126" y="234"/>
                  </a:lnTo>
                  <a:lnTo>
                    <a:pt x="126" y="270"/>
                  </a:lnTo>
                  <a:lnTo>
                    <a:pt x="132" y="246"/>
                  </a:lnTo>
                  <a:lnTo>
                    <a:pt x="132" y="282"/>
                  </a:lnTo>
                  <a:lnTo>
                    <a:pt x="132" y="210"/>
                  </a:lnTo>
                  <a:lnTo>
                    <a:pt x="132" y="252"/>
                  </a:lnTo>
                  <a:lnTo>
                    <a:pt x="138" y="264"/>
                  </a:lnTo>
                  <a:lnTo>
                    <a:pt x="138" y="234"/>
                  </a:lnTo>
                  <a:lnTo>
                    <a:pt x="138" y="252"/>
                  </a:lnTo>
                  <a:lnTo>
                    <a:pt x="144" y="258"/>
                  </a:lnTo>
                  <a:lnTo>
                    <a:pt x="144" y="270"/>
                  </a:lnTo>
                  <a:lnTo>
                    <a:pt x="144" y="234"/>
                  </a:lnTo>
                  <a:lnTo>
                    <a:pt x="144" y="258"/>
                  </a:lnTo>
                  <a:lnTo>
                    <a:pt x="150" y="240"/>
                  </a:lnTo>
                  <a:lnTo>
                    <a:pt x="150" y="282"/>
                  </a:lnTo>
                  <a:lnTo>
                    <a:pt x="150" y="210"/>
                  </a:lnTo>
                  <a:lnTo>
                    <a:pt x="150" y="246"/>
                  </a:lnTo>
                  <a:lnTo>
                    <a:pt x="156" y="228"/>
                  </a:lnTo>
                  <a:lnTo>
                    <a:pt x="156" y="264"/>
                  </a:lnTo>
                  <a:lnTo>
                    <a:pt x="156" y="258"/>
                  </a:lnTo>
                  <a:lnTo>
                    <a:pt x="162" y="246"/>
                  </a:lnTo>
                  <a:lnTo>
                    <a:pt x="162" y="258"/>
                  </a:lnTo>
                  <a:lnTo>
                    <a:pt x="162" y="240"/>
                  </a:lnTo>
                  <a:lnTo>
                    <a:pt x="168" y="240"/>
                  </a:lnTo>
                  <a:lnTo>
                    <a:pt x="168" y="264"/>
                  </a:lnTo>
                  <a:lnTo>
                    <a:pt x="174" y="228"/>
                  </a:lnTo>
                  <a:lnTo>
                    <a:pt x="174" y="294"/>
                  </a:lnTo>
                  <a:lnTo>
                    <a:pt x="174" y="210"/>
                  </a:lnTo>
                  <a:lnTo>
                    <a:pt x="174" y="252"/>
                  </a:lnTo>
                  <a:lnTo>
                    <a:pt x="180" y="258"/>
                  </a:lnTo>
                  <a:lnTo>
                    <a:pt x="180" y="276"/>
                  </a:lnTo>
                  <a:lnTo>
                    <a:pt x="180" y="228"/>
                  </a:lnTo>
                  <a:lnTo>
                    <a:pt x="180" y="234"/>
                  </a:lnTo>
                  <a:lnTo>
                    <a:pt x="186" y="222"/>
                  </a:lnTo>
                  <a:lnTo>
                    <a:pt x="186" y="258"/>
                  </a:lnTo>
                  <a:lnTo>
                    <a:pt x="186" y="246"/>
                  </a:lnTo>
                  <a:lnTo>
                    <a:pt x="192" y="252"/>
                  </a:lnTo>
                  <a:lnTo>
                    <a:pt x="192" y="264"/>
                  </a:lnTo>
                  <a:lnTo>
                    <a:pt x="192" y="234"/>
                  </a:lnTo>
                  <a:lnTo>
                    <a:pt x="192" y="252"/>
                  </a:lnTo>
                  <a:lnTo>
                    <a:pt x="198" y="246"/>
                  </a:lnTo>
                  <a:lnTo>
                    <a:pt x="198" y="282"/>
                  </a:lnTo>
                  <a:lnTo>
                    <a:pt x="198" y="222"/>
                  </a:lnTo>
                  <a:lnTo>
                    <a:pt x="198" y="258"/>
                  </a:lnTo>
                  <a:lnTo>
                    <a:pt x="204" y="246"/>
                  </a:lnTo>
                  <a:lnTo>
                    <a:pt x="204" y="270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10" y="258"/>
                  </a:lnTo>
                  <a:lnTo>
                    <a:pt x="210" y="240"/>
                  </a:lnTo>
                  <a:lnTo>
                    <a:pt x="216" y="264"/>
                  </a:lnTo>
                  <a:lnTo>
                    <a:pt x="216" y="270"/>
                  </a:lnTo>
                  <a:lnTo>
                    <a:pt x="216" y="22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51"/>
            <p:cNvSpPr>
              <a:spLocks noChangeShapeType="1"/>
            </p:cNvSpPr>
            <p:nvPr/>
          </p:nvSpPr>
          <p:spPr bwMode="auto">
            <a:xfrm>
              <a:off x="1943100" y="1657350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52"/>
            <p:cNvSpPr>
              <a:spLocks noChangeShapeType="1"/>
            </p:cNvSpPr>
            <p:nvPr/>
          </p:nvSpPr>
          <p:spPr bwMode="auto">
            <a:xfrm flipH="1">
              <a:off x="7762875" y="1657350"/>
              <a:ext cx="666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1"/>
            <p:cNvSpPr>
              <a:spLocks/>
            </p:cNvSpPr>
            <p:nvPr/>
          </p:nvSpPr>
          <p:spPr bwMode="auto">
            <a:xfrm>
              <a:off x="1943100" y="1552575"/>
              <a:ext cx="314325" cy="171450"/>
            </a:xfrm>
            <a:custGeom>
              <a:avLst/>
              <a:gdLst>
                <a:gd name="T0" fmla="*/ 0 w 198"/>
                <a:gd name="T1" fmla="*/ 48 h 108"/>
                <a:gd name="T2" fmla="*/ 6 w 198"/>
                <a:gd name="T3" fmla="*/ 78 h 108"/>
                <a:gd name="T4" fmla="*/ 12 w 198"/>
                <a:gd name="T5" fmla="*/ 78 h 108"/>
                <a:gd name="T6" fmla="*/ 12 w 198"/>
                <a:gd name="T7" fmla="*/ 60 h 108"/>
                <a:gd name="T8" fmla="*/ 18 w 198"/>
                <a:gd name="T9" fmla="*/ 24 h 108"/>
                <a:gd name="T10" fmla="*/ 24 w 198"/>
                <a:gd name="T11" fmla="*/ 78 h 108"/>
                <a:gd name="T12" fmla="*/ 30 w 198"/>
                <a:gd name="T13" fmla="*/ 66 h 108"/>
                <a:gd name="T14" fmla="*/ 30 w 198"/>
                <a:gd name="T15" fmla="*/ 66 h 108"/>
                <a:gd name="T16" fmla="*/ 36 w 198"/>
                <a:gd name="T17" fmla="*/ 54 h 108"/>
                <a:gd name="T18" fmla="*/ 42 w 198"/>
                <a:gd name="T19" fmla="*/ 84 h 108"/>
                <a:gd name="T20" fmla="*/ 48 w 198"/>
                <a:gd name="T21" fmla="*/ 60 h 108"/>
                <a:gd name="T22" fmla="*/ 48 w 198"/>
                <a:gd name="T23" fmla="*/ 66 h 108"/>
                <a:gd name="T24" fmla="*/ 54 w 198"/>
                <a:gd name="T25" fmla="*/ 0 h 108"/>
                <a:gd name="T26" fmla="*/ 60 w 198"/>
                <a:gd name="T27" fmla="*/ 102 h 108"/>
                <a:gd name="T28" fmla="*/ 66 w 198"/>
                <a:gd name="T29" fmla="*/ 60 h 108"/>
                <a:gd name="T30" fmla="*/ 72 w 198"/>
                <a:gd name="T31" fmla="*/ 54 h 108"/>
                <a:gd name="T32" fmla="*/ 72 w 198"/>
                <a:gd name="T33" fmla="*/ 78 h 108"/>
                <a:gd name="T34" fmla="*/ 78 w 198"/>
                <a:gd name="T35" fmla="*/ 42 h 108"/>
                <a:gd name="T36" fmla="*/ 84 w 198"/>
                <a:gd name="T37" fmla="*/ 90 h 108"/>
                <a:gd name="T38" fmla="*/ 90 w 198"/>
                <a:gd name="T39" fmla="*/ 54 h 108"/>
                <a:gd name="T40" fmla="*/ 96 w 198"/>
                <a:gd name="T41" fmla="*/ 78 h 108"/>
                <a:gd name="T42" fmla="*/ 102 w 198"/>
                <a:gd name="T43" fmla="*/ 54 h 108"/>
                <a:gd name="T44" fmla="*/ 102 w 198"/>
                <a:gd name="T45" fmla="*/ 60 h 108"/>
                <a:gd name="T46" fmla="*/ 108 w 198"/>
                <a:gd name="T47" fmla="*/ 78 h 108"/>
                <a:gd name="T48" fmla="*/ 114 w 198"/>
                <a:gd name="T49" fmla="*/ 48 h 108"/>
                <a:gd name="T50" fmla="*/ 120 w 198"/>
                <a:gd name="T51" fmla="*/ 78 h 108"/>
                <a:gd name="T52" fmla="*/ 126 w 198"/>
                <a:gd name="T53" fmla="*/ 60 h 108"/>
                <a:gd name="T54" fmla="*/ 126 w 198"/>
                <a:gd name="T55" fmla="*/ 42 h 108"/>
                <a:gd name="T56" fmla="*/ 132 w 198"/>
                <a:gd name="T57" fmla="*/ 48 h 108"/>
                <a:gd name="T58" fmla="*/ 138 w 198"/>
                <a:gd name="T59" fmla="*/ 90 h 108"/>
                <a:gd name="T60" fmla="*/ 144 w 198"/>
                <a:gd name="T61" fmla="*/ 48 h 108"/>
                <a:gd name="T62" fmla="*/ 144 w 198"/>
                <a:gd name="T63" fmla="*/ 66 h 108"/>
                <a:gd name="T64" fmla="*/ 150 w 198"/>
                <a:gd name="T65" fmla="*/ 54 h 108"/>
                <a:gd name="T66" fmla="*/ 156 w 198"/>
                <a:gd name="T67" fmla="*/ 48 h 108"/>
                <a:gd name="T68" fmla="*/ 162 w 198"/>
                <a:gd name="T69" fmla="*/ 90 h 108"/>
                <a:gd name="T70" fmla="*/ 168 w 198"/>
                <a:gd name="T71" fmla="*/ 90 h 108"/>
                <a:gd name="T72" fmla="*/ 174 w 198"/>
                <a:gd name="T73" fmla="*/ 48 h 108"/>
                <a:gd name="T74" fmla="*/ 174 w 198"/>
                <a:gd name="T75" fmla="*/ 72 h 108"/>
                <a:gd name="T76" fmla="*/ 180 w 198"/>
                <a:gd name="T77" fmla="*/ 66 h 108"/>
                <a:gd name="T78" fmla="*/ 186 w 198"/>
                <a:gd name="T79" fmla="*/ 48 h 108"/>
                <a:gd name="T80" fmla="*/ 192 w 198"/>
                <a:gd name="T81" fmla="*/ 84 h 108"/>
                <a:gd name="T82" fmla="*/ 198 w 198"/>
                <a:gd name="T83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8">
                  <a:moveTo>
                    <a:pt x="0" y="54"/>
                  </a:moveTo>
                  <a:lnTo>
                    <a:pt x="0" y="7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6" y="78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78"/>
                  </a:lnTo>
                  <a:lnTo>
                    <a:pt x="12" y="84"/>
                  </a:lnTo>
                  <a:lnTo>
                    <a:pt x="12" y="30"/>
                  </a:lnTo>
                  <a:lnTo>
                    <a:pt x="12" y="60"/>
                  </a:lnTo>
                  <a:lnTo>
                    <a:pt x="18" y="102"/>
                  </a:lnTo>
                  <a:lnTo>
                    <a:pt x="18" y="108"/>
                  </a:lnTo>
                  <a:lnTo>
                    <a:pt x="18" y="24"/>
                  </a:lnTo>
                  <a:lnTo>
                    <a:pt x="18" y="66"/>
                  </a:lnTo>
                  <a:lnTo>
                    <a:pt x="24" y="60"/>
                  </a:lnTo>
                  <a:lnTo>
                    <a:pt x="24" y="78"/>
                  </a:lnTo>
                  <a:lnTo>
                    <a:pt x="24" y="42"/>
                  </a:lnTo>
                  <a:lnTo>
                    <a:pt x="24" y="78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42" y="42"/>
                  </a:lnTo>
                  <a:lnTo>
                    <a:pt x="42" y="7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108"/>
                  </a:lnTo>
                  <a:lnTo>
                    <a:pt x="54" y="0"/>
                  </a:lnTo>
                  <a:lnTo>
                    <a:pt x="54" y="54"/>
                  </a:lnTo>
                  <a:lnTo>
                    <a:pt x="60" y="42"/>
                  </a:lnTo>
                  <a:lnTo>
                    <a:pt x="60" y="102"/>
                  </a:lnTo>
                  <a:lnTo>
                    <a:pt x="60" y="12"/>
                  </a:lnTo>
                  <a:lnTo>
                    <a:pt x="60" y="48"/>
                  </a:lnTo>
                  <a:lnTo>
                    <a:pt x="66" y="60"/>
                  </a:lnTo>
                  <a:lnTo>
                    <a:pt x="66" y="42"/>
                  </a:lnTo>
                  <a:lnTo>
                    <a:pt x="66" y="84"/>
                  </a:lnTo>
                  <a:lnTo>
                    <a:pt x="72" y="54"/>
                  </a:lnTo>
                  <a:lnTo>
                    <a:pt x="72" y="90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60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60"/>
                  </a:lnTo>
                  <a:lnTo>
                    <a:pt x="84" y="36"/>
                  </a:lnTo>
                  <a:lnTo>
                    <a:pt x="84" y="90"/>
                  </a:lnTo>
                  <a:lnTo>
                    <a:pt x="84" y="66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6" y="66"/>
                  </a:lnTo>
                  <a:lnTo>
                    <a:pt x="96" y="7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72"/>
                  </a:lnTo>
                  <a:lnTo>
                    <a:pt x="102" y="48"/>
                  </a:lnTo>
                  <a:lnTo>
                    <a:pt x="102" y="60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78"/>
                  </a:lnTo>
                  <a:lnTo>
                    <a:pt x="114" y="66"/>
                  </a:lnTo>
                  <a:lnTo>
                    <a:pt x="114" y="78"/>
                  </a:lnTo>
                  <a:lnTo>
                    <a:pt x="114" y="48"/>
                  </a:lnTo>
                  <a:lnTo>
                    <a:pt x="114" y="66"/>
                  </a:lnTo>
                  <a:lnTo>
                    <a:pt x="120" y="60"/>
                  </a:lnTo>
                  <a:lnTo>
                    <a:pt x="120" y="78"/>
                  </a:lnTo>
                  <a:lnTo>
                    <a:pt x="120" y="48"/>
                  </a:lnTo>
                  <a:lnTo>
                    <a:pt x="120" y="66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26" y="24"/>
                  </a:lnTo>
                  <a:lnTo>
                    <a:pt x="126" y="42"/>
                  </a:lnTo>
                  <a:lnTo>
                    <a:pt x="132" y="48"/>
                  </a:lnTo>
                  <a:lnTo>
                    <a:pt x="132" y="84"/>
                  </a:lnTo>
                  <a:lnTo>
                    <a:pt x="132" y="48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48"/>
                  </a:lnTo>
                  <a:lnTo>
                    <a:pt x="144" y="84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50" y="54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56" y="48"/>
                  </a:lnTo>
                  <a:lnTo>
                    <a:pt x="156" y="60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36"/>
                  </a:lnTo>
                  <a:lnTo>
                    <a:pt x="168" y="90"/>
                  </a:lnTo>
                  <a:lnTo>
                    <a:pt x="168" y="30"/>
                  </a:lnTo>
                  <a:lnTo>
                    <a:pt x="168" y="78"/>
                  </a:lnTo>
                  <a:lnTo>
                    <a:pt x="174" y="48"/>
                  </a:lnTo>
                  <a:lnTo>
                    <a:pt x="174" y="84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72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66"/>
                  </a:lnTo>
                  <a:lnTo>
                    <a:pt x="192" y="60"/>
                  </a:lnTo>
                  <a:lnTo>
                    <a:pt x="192" y="84"/>
                  </a:lnTo>
                  <a:lnTo>
                    <a:pt x="192" y="48"/>
                  </a:lnTo>
                  <a:lnTo>
                    <a:pt x="192" y="66"/>
                  </a:lnTo>
                  <a:lnTo>
                    <a:pt x="198" y="48"/>
                  </a:lnTo>
                  <a:lnTo>
                    <a:pt x="198" y="90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2"/>
            <p:cNvSpPr>
              <a:spLocks/>
            </p:cNvSpPr>
            <p:nvPr/>
          </p:nvSpPr>
          <p:spPr bwMode="auto">
            <a:xfrm>
              <a:off x="2257425" y="1562100"/>
              <a:ext cx="323850" cy="171450"/>
            </a:xfrm>
            <a:custGeom>
              <a:avLst/>
              <a:gdLst>
                <a:gd name="T0" fmla="*/ 6 w 204"/>
                <a:gd name="T1" fmla="*/ 66 h 108"/>
                <a:gd name="T2" fmla="*/ 6 w 204"/>
                <a:gd name="T3" fmla="*/ 78 h 108"/>
                <a:gd name="T4" fmla="*/ 12 w 204"/>
                <a:gd name="T5" fmla="*/ 36 h 108"/>
                <a:gd name="T6" fmla="*/ 18 w 204"/>
                <a:gd name="T7" fmla="*/ 42 h 108"/>
                <a:gd name="T8" fmla="*/ 24 w 204"/>
                <a:gd name="T9" fmla="*/ 72 h 108"/>
                <a:gd name="T10" fmla="*/ 30 w 204"/>
                <a:gd name="T11" fmla="*/ 78 h 108"/>
                <a:gd name="T12" fmla="*/ 36 w 204"/>
                <a:gd name="T13" fmla="*/ 60 h 108"/>
                <a:gd name="T14" fmla="*/ 36 w 204"/>
                <a:gd name="T15" fmla="*/ 54 h 108"/>
                <a:gd name="T16" fmla="*/ 42 w 204"/>
                <a:gd name="T17" fmla="*/ 18 h 108"/>
                <a:gd name="T18" fmla="*/ 48 w 204"/>
                <a:gd name="T19" fmla="*/ 72 h 108"/>
                <a:gd name="T20" fmla="*/ 54 w 204"/>
                <a:gd name="T21" fmla="*/ 54 h 108"/>
                <a:gd name="T22" fmla="*/ 54 w 204"/>
                <a:gd name="T23" fmla="*/ 66 h 108"/>
                <a:gd name="T24" fmla="*/ 60 w 204"/>
                <a:gd name="T25" fmla="*/ 36 h 108"/>
                <a:gd name="T26" fmla="*/ 66 w 204"/>
                <a:gd name="T27" fmla="*/ 78 h 108"/>
                <a:gd name="T28" fmla="*/ 72 w 204"/>
                <a:gd name="T29" fmla="*/ 36 h 108"/>
                <a:gd name="T30" fmla="*/ 72 w 204"/>
                <a:gd name="T31" fmla="*/ 66 h 108"/>
                <a:gd name="T32" fmla="*/ 78 w 204"/>
                <a:gd name="T33" fmla="*/ 36 h 108"/>
                <a:gd name="T34" fmla="*/ 84 w 204"/>
                <a:gd name="T35" fmla="*/ 78 h 108"/>
                <a:gd name="T36" fmla="*/ 90 w 204"/>
                <a:gd name="T37" fmla="*/ 54 h 108"/>
                <a:gd name="T38" fmla="*/ 90 w 204"/>
                <a:gd name="T39" fmla="*/ 72 h 108"/>
                <a:gd name="T40" fmla="*/ 96 w 204"/>
                <a:gd name="T41" fmla="*/ 36 h 108"/>
                <a:gd name="T42" fmla="*/ 102 w 204"/>
                <a:gd name="T43" fmla="*/ 84 h 108"/>
                <a:gd name="T44" fmla="*/ 108 w 204"/>
                <a:gd name="T45" fmla="*/ 66 h 108"/>
                <a:gd name="T46" fmla="*/ 108 w 204"/>
                <a:gd name="T47" fmla="*/ 54 h 108"/>
                <a:gd name="T48" fmla="*/ 114 w 204"/>
                <a:gd name="T49" fmla="*/ 0 h 108"/>
                <a:gd name="T50" fmla="*/ 120 w 204"/>
                <a:gd name="T51" fmla="*/ 18 h 108"/>
                <a:gd name="T52" fmla="*/ 126 w 204"/>
                <a:gd name="T53" fmla="*/ 12 h 108"/>
                <a:gd name="T54" fmla="*/ 132 w 204"/>
                <a:gd name="T55" fmla="*/ 78 h 108"/>
                <a:gd name="T56" fmla="*/ 138 w 204"/>
                <a:gd name="T57" fmla="*/ 54 h 108"/>
                <a:gd name="T58" fmla="*/ 138 w 204"/>
                <a:gd name="T59" fmla="*/ 48 h 108"/>
                <a:gd name="T60" fmla="*/ 144 w 204"/>
                <a:gd name="T61" fmla="*/ 66 h 108"/>
                <a:gd name="T62" fmla="*/ 150 w 204"/>
                <a:gd name="T63" fmla="*/ 48 h 108"/>
                <a:gd name="T64" fmla="*/ 156 w 204"/>
                <a:gd name="T65" fmla="*/ 42 h 108"/>
                <a:gd name="T66" fmla="*/ 162 w 204"/>
                <a:gd name="T67" fmla="*/ 90 h 108"/>
                <a:gd name="T68" fmla="*/ 168 w 204"/>
                <a:gd name="T69" fmla="*/ 24 h 108"/>
                <a:gd name="T70" fmla="*/ 174 w 204"/>
                <a:gd name="T71" fmla="*/ 72 h 108"/>
                <a:gd name="T72" fmla="*/ 180 w 204"/>
                <a:gd name="T73" fmla="*/ 42 h 108"/>
                <a:gd name="T74" fmla="*/ 186 w 204"/>
                <a:gd name="T75" fmla="*/ 54 h 108"/>
                <a:gd name="T76" fmla="*/ 186 w 204"/>
                <a:gd name="T77" fmla="*/ 54 h 108"/>
                <a:gd name="T78" fmla="*/ 192 w 204"/>
                <a:gd name="T79" fmla="*/ 18 h 108"/>
                <a:gd name="T80" fmla="*/ 198 w 204"/>
                <a:gd name="T81" fmla="*/ 42 h 108"/>
                <a:gd name="T82" fmla="*/ 204 w 204"/>
                <a:gd name="T83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8">
                  <a:moveTo>
                    <a:pt x="0" y="36"/>
                  </a:moveTo>
                  <a:lnTo>
                    <a:pt x="0" y="54"/>
                  </a:lnTo>
                  <a:lnTo>
                    <a:pt x="6" y="66"/>
                  </a:lnTo>
                  <a:lnTo>
                    <a:pt x="6" y="78"/>
                  </a:lnTo>
                  <a:lnTo>
                    <a:pt x="6" y="36"/>
                  </a:lnTo>
                  <a:lnTo>
                    <a:pt x="6" y="78"/>
                  </a:lnTo>
                  <a:lnTo>
                    <a:pt x="12" y="66"/>
                  </a:lnTo>
                  <a:lnTo>
                    <a:pt x="12" y="78"/>
                  </a:lnTo>
                  <a:lnTo>
                    <a:pt x="12" y="36"/>
                  </a:lnTo>
                  <a:lnTo>
                    <a:pt x="18" y="54"/>
                  </a:lnTo>
                  <a:lnTo>
                    <a:pt x="18" y="72"/>
                  </a:lnTo>
                  <a:lnTo>
                    <a:pt x="18" y="42"/>
                  </a:lnTo>
                  <a:lnTo>
                    <a:pt x="18" y="72"/>
                  </a:lnTo>
                  <a:lnTo>
                    <a:pt x="24" y="60"/>
                  </a:lnTo>
                  <a:lnTo>
                    <a:pt x="24" y="72"/>
                  </a:lnTo>
                  <a:lnTo>
                    <a:pt x="24" y="42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30"/>
                  </a:lnTo>
                  <a:lnTo>
                    <a:pt x="30" y="42"/>
                  </a:lnTo>
                  <a:lnTo>
                    <a:pt x="36" y="60"/>
                  </a:lnTo>
                  <a:lnTo>
                    <a:pt x="36" y="78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42" y="60"/>
                  </a:lnTo>
                  <a:lnTo>
                    <a:pt x="42" y="96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60"/>
                  </a:lnTo>
                  <a:lnTo>
                    <a:pt x="48" y="7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72" y="36"/>
                  </a:lnTo>
                  <a:lnTo>
                    <a:pt x="72" y="84"/>
                  </a:lnTo>
                  <a:lnTo>
                    <a:pt x="72" y="36"/>
                  </a:lnTo>
                  <a:lnTo>
                    <a:pt x="72" y="66"/>
                  </a:lnTo>
                  <a:lnTo>
                    <a:pt x="78" y="60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84" y="54"/>
                  </a:lnTo>
                  <a:lnTo>
                    <a:pt x="84" y="78"/>
                  </a:lnTo>
                  <a:lnTo>
                    <a:pt x="84" y="36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0"/>
                  </a:lnTo>
                  <a:lnTo>
                    <a:pt x="90" y="72"/>
                  </a:lnTo>
                  <a:lnTo>
                    <a:pt x="96" y="60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84"/>
                  </a:lnTo>
                  <a:lnTo>
                    <a:pt x="102" y="3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90"/>
                  </a:lnTo>
                  <a:lnTo>
                    <a:pt x="108" y="30"/>
                  </a:lnTo>
                  <a:lnTo>
                    <a:pt x="108" y="54"/>
                  </a:lnTo>
                  <a:lnTo>
                    <a:pt x="114" y="42"/>
                  </a:lnTo>
                  <a:lnTo>
                    <a:pt x="114" y="102"/>
                  </a:lnTo>
                  <a:lnTo>
                    <a:pt x="114" y="0"/>
                  </a:lnTo>
                  <a:lnTo>
                    <a:pt x="114" y="30"/>
                  </a:lnTo>
                  <a:lnTo>
                    <a:pt x="120" y="66"/>
                  </a:lnTo>
                  <a:lnTo>
                    <a:pt x="120" y="18"/>
                  </a:lnTo>
                  <a:lnTo>
                    <a:pt x="120" y="102"/>
                  </a:lnTo>
                  <a:lnTo>
                    <a:pt x="126" y="90"/>
                  </a:lnTo>
                  <a:lnTo>
                    <a:pt x="126" y="12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8" y="54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48"/>
                  </a:lnTo>
                  <a:lnTo>
                    <a:pt x="144" y="24"/>
                  </a:lnTo>
                  <a:lnTo>
                    <a:pt x="144" y="84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6" y="42"/>
                  </a:lnTo>
                  <a:lnTo>
                    <a:pt x="156" y="66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62" y="66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78"/>
                  </a:lnTo>
                  <a:lnTo>
                    <a:pt x="174" y="66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60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54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54"/>
                  </a:lnTo>
                  <a:lnTo>
                    <a:pt x="192" y="72"/>
                  </a:lnTo>
                  <a:lnTo>
                    <a:pt x="192" y="108"/>
                  </a:lnTo>
                  <a:lnTo>
                    <a:pt x="192" y="18"/>
                  </a:lnTo>
                  <a:lnTo>
                    <a:pt x="192" y="78"/>
                  </a:lnTo>
                  <a:lnTo>
                    <a:pt x="198" y="72"/>
                  </a:lnTo>
                  <a:lnTo>
                    <a:pt x="198" y="42"/>
                  </a:lnTo>
                  <a:lnTo>
                    <a:pt x="198" y="66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36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3"/>
            <p:cNvSpPr>
              <a:spLocks/>
            </p:cNvSpPr>
            <p:nvPr/>
          </p:nvSpPr>
          <p:spPr bwMode="auto">
            <a:xfrm>
              <a:off x="2581275" y="1581150"/>
              <a:ext cx="323850" cy="142875"/>
            </a:xfrm>
            <a:custGeom>
              <a:avLst/>
              <a:gdLst>
                <a:gd name="T0" fmla="*/ 6 w 204"/>
                <a:gd name="T1" fmla="*/ 72 h 90"/>
                <a:gd name="T2" fmla="*/ 12 w 204"/>
                <a:gd name="T3" fmla="*/ 30 h 90"/>
                <a:gd name="T4" fmla="*/ 18 w 204"/>
                <a:gd name="T5" fmla="*/ 54 h 90"/>
                <a:gd name="T6" fmla="*/ 18 w 204"/>
                <a:gd name="T7" fmla="*/ 42 h 90"/>
                <a:gd name="T8" fmla="*/ 24 w 204"/>
                <a:gd name="T9" fmla="*/ 30 h 90"/>
                <a:gd name="T10" fmla="*/ 30 w 204"/>
                <a:gd name="T11" fmla="*/ 60 h 90"/>
                <a:gd name="T12" fmla="*/ 36 w 204"/>
                <a:gd name="T13" fmla="*/ 18 h 90"/>
                <a:gd name="T14" fmla="*/ 42 w 204"/>
                <a:gd name="T15" fmla="*/ 72 h 90"/>
                <a:gd name="T16" fmla="*/ 48 w 204"/>
                <a:gd name="T17" fmla="*/ 24 h 90"/>
                <a:gd name="T18" fmla="*/ 54 w 204"/>
                <a:gd name="T19" fmla="*/ 42 h 90"/>
                <a:gd name="T20" fmla="*/ 54 w 204"/>
                <a:gd name="T21" fmla="*/ 54 h 90"/>
                <a:gd name="T22" fmla="*/ 60 w 204"/>
                <a:gd name="T23" fmla="*/ 6 h 90"/>
                <a:gd name="T24" fmla="*/ 66 w 204"/>
                <a:gd name="T25" fmla="*/ 90 h 90"/>
                <a:gd name="T26" fmla="*/ 72 w 204"/>
                <a:gd name="T27" fmla="*/ 36 h 90"/>
                <a:gd name="T28" fmla="*/ 72 w 204"/>
                <a:gd name="T29" fmla="*/ 42 h 90"/>
                <a:gd name="T30" fmla="*/ 78 w 204"/>
                <a:gd name="T31" fmla="*/ 30 h 90"/>
                <a:gd name="T32" fmla="*/ 84 w 204"/>
                <a:gd name="T33" fmla="*/ 60 h 90"/>
                <a:gd name="T34" fmla="*/ 90 w 204"/>
                <a:gd name="T35" fmla="*/ 48 h 90"/>
                <a:gd name="T36" fmla="*/ 90 w 204"/>
                <a:gd name="T37" fmla="*/ 54 h 90"/>
                <a:gd name="T38" fmla="*/ 96 w 204"/>
                <a:gd name="T39" fmla="*/ 6 h 90"/>
                <a:gd name="T40" fmla="*/ 102 w 204"/>
                <a:gd name="T41" fmla="*/ 66 h 90"/>
                <a:gd name="T42" fmla="*/ 108 w 204"/>
                <a:gd name="T43" fmla="*/ 48 h 90"/>
                <a:gd name="T44" fmla="*/ 108 w 204"/>
                <a:gd name="T45" fmla="*/ 42 h 90"/>
                <a:gd name="T46" fmla="*/ 114 w 204"/>
                <a:gd name="T47" fmla="*/ 30 h 90"/>
                <a:gd name="T48" fmla="*/ 120 w 204"/>
                <a:gd name="T49" fmla="*/ 66 h 90"/>
                <a:gd name="T50" fmla="*/ 126 w 204"/>
                <a:gd name="T51" fmla="*/ 72 h 90"/>
                <a:gd name="T52" fmla="*/ 132 w 204"/>
                <a:gd name="T53" fmla="*/ 42 h 90"/>
                <a:gd name="T54" fmla="*/ 132 w 204"/>
                <a:gd name="T55" fmla="*/ 36 h 90"/>
                <a:gd name="T56" fmla="*/ 138 w 204"/>
                <a:gd name="T57" fmla="*/ 24 h 90"/>
                <a:gd name="T58" fmla="*/ 144 w 204"/>
                <a:gd name="T59" fmla="*/ 66 h 90"/>
                <a:gd name="T60" fmla="*/ 150 w 204"/>
                <a:gd name="T61" fmla="*/ 48 h 90"/>
                <a:gd name="T62" fmla="*/ 150 w 204"/>
                <a:gd name="T63" fmla="*/ 42 h 90"/>
                <a:gd name="T64" fmla="*/ 156 w 204"/>
                <a:gd name="T65" fmla="*/ 18 h 90"/>
                <a:gd name="T66" fmla="*/ 162 w 204"/>
                <a:gd name="T67" fmla="*/ 66 h 90"/>
                <a:gd name="T68" fmla="*/ 168 w 204"/>
                <a:gd name="T69" fmla="*/ 42 h 90"/>
                <a:gd name="T70" fmla="*/ 168 w 204"/>
                <a:gd name="T71" fmla="*/ 54 h 90"/>
                <a:gd name="T72" fmla="*/ 174 w 204"/>
                <a:gd name="T73" fmla="*/ 18 h 90"/>
                <a:gd name="T74" fmla="*/ 180 w 204"/>
                <a:gd name="T75" fmla="*/ 60 h 90"/>
                <a:gd name="T76" fmla="*/ 186 w 204"/>
                <a:gd name="T77" fmla="*/ 60 h 90"/>
                <a:gd name="T78" fmla="*/ 186 w 204"/>
                <a:gd name="T79" fmla="*/ 48 h 90"/>
                <a:gd name="T80" fmla="*/ 192 w 204"/>
                <a:gd name="T81" fmla="*/ 36 h 90"/>
                <a:gd name="T82" fmla="*/ 198 w 204"/>
                <a:gd name="T83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0">
                  <a:moveTo>
                    <a:pt x="0" y="36"/>
                  </a:moveTo>
                  <a:lnTo>
                    <a:pt x="6" y="48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18" y="30"/>
                  </a:lnTo>
                  <a:lnTo>
                    <a:pt x="18" y="42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24" y="30"/>
                  </a:lnTo>
                  <a:lnTo>
                    <a:pt x="24" y="48"/>
                  </a:lnTo>
                  <a:lnTo>
                    <a:pt x="30" y="42"/>
                  </a:lnTo>
                  <a:lnTo>
                    <a:pt x="30" y="60"/>
                  </a:lnTo>
                  <a:lnTo>
                    <a:pt x="30" y="36"/>
                  </a:lnTo>
                  <a:lnTo>
                    <a:pt x="36" y="42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18"/>
                  </a:lnTo>
                  <a:lnTo>
                    <a:pt x="42" y="42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48" y="36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24"/>
                  </a:lnTo>
                  <a:lnTo>
                    <a:pt x="54" y="54"/>
                  </a:lnTo>
                  <a:lnTo>
                    <a:pt x="60" y="30"/>
                  </a:lnTo>
                  <a:lnTo>
                    <a:pt x="60" y="78"/>
                  </a:lnTo>
                  <a:lnTo>
                    <a:pt x="60" y="6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66" y="90"/>
                  </a:lnTo>
                  <a:lnTo>
                    <a:pt x="66" y="0"/>
                  </a:lnTo>
                  <a:lnTo>
                    <a:pt x="66" y="30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54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36"/>
                  </a:lnTo>
                  <a:lnTo>
                    <a:pt x="90" y="54"/>
                  </a:lnTo>
                  <a:lnTo>
                    <a:pt x="96" y="42"/>
                  </a:lnTo>
                  <a:lnTo>
                    <a:pt x="96" y="84"/>
                  </a:lnTo>
                  <a:lnTo>
                    <a:pt x="96" y="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08" y="24"/>
                  </a:lnTo>
                  <a:lnTo>
                    <a:pt x="108" y="42"/>
                  </a:lnTo>
                  <a:lnTo>
                    <a:pt x="114" y="36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36"/>
                  </a:lnTo>
                  <a:lnTo>
                    <a:pt x="120" y="66"/>
                  </a:lnTo>
                  <a:lnTo>
                    <a:pt x="120" y="24"/>
                  </a:lnTo>
                  <a:lnTo>
                    <a:pt x="120" y="36"/>
                  </a:lnTo>
                  <a:lnTo>
                    <a:pt x="126" y="72"/>
                  </a:lnTo>
                  <a:lnTo>
                    <a:pt x="126" y="18"/>
                  </a:lnTo>
                  <a:lnTo>
                    <a:pt x="126" y="30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44" y="36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2"/>
                  </a:lnTo>
                  <a:lnTo>
                    <a:pt x="150" y="48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42"/>
                  </a:lnTo>
                  <a:lnTo>
                    <a:pt x="156" y="24"/>
                  </a:lnTo>
                  <a:lnTo>
                    <a:pt x="156" y="7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62" y="24"/>
                  </a:lnTo>
                  <a:lnTo>
                    <a:pt x="162" y="48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68" y="1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72"/>
                  </a:lnTo>
                  <a:lnTo>
                    <a:pt x="174" y="18"/>
                  </a:lnTo>
                  <a:lnTo>
                    <a:pt x="174" y="36"/>
                  </a:lnTo>
                  <a:lnTo>
                    <a:pt x="180" y="60"/>
                  </a:lnTo>
                  <a:lnTo>
                    <a:pt x="180" y="60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6" y="60"/>
                  </a:lnTo>
                  <a:lnTo>
                    <a:pt x="186" y="66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24"/>
                  </a:lnTo>
                  <a:lnTo>
                    <a:pt x="192" y="60"/>
                  </a:lnTo>
                  <a:lnTo>
                    <a:pt x="192" y="36"/>
                  </a:lnTo>
                  <a:lnTo>
                    <a:pt x="198" y="60"/>
                  </a:lnTo>
                  <a:lnTo>
                    <a:pt x="198" y="78"/>
                  </a:lnTo>
                  <a:lnTo>
                    <a:pt x="198" y="12"/>
                  </a:lnTo>
                  <a:lnTo>
                    <a:pt x="198" y="60"/>
                  </a:lnTo>
                  <a:lnTo>
                    <a:pt x="204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4"/>
            <p:cNvSpPr>
              <a:spLocks/>
            </p:cNvSpPr>
            <p:nvPr/>
          </p:nvSpPr>
          <p:spPr bwMode="auto">
            <a:xfrm>
              <a:off x="2905125" y="1562100"/>
              <a:ext cx="314325" cy="161925"/>
            </a:xfrm>
            <a:custGeom>
              <a:avLst/>
              <a:gdLst>
                <a:gd name="T0" fmla="*/ 0 w 198"/>
                <a:gd name="T1" fmla="*/ 36 h 102"/>
                <a:gd name="T2" fmla="*/ 6 w 198"/>
                <a:gd name="T3" fmla="*/ 78 h 102"/>
                <a:gd name="T4" fmla="*/ 12 w 198"/>
                <a:gd name="T5" fmla="*/ 42 h 102"/>
                <a:gd name="T6" fmla="*/ 12 w 198"/>
                <a:gd name="T7" fmla="*/ 72 h 102"/>
                <a:gd name="T8" fmla="*/ 18 w 198"/>
                <a:gd name="T9" fmla="*/ 48 h 102"/>
                <a:gd name="T10" fmla="*/ 24 w 198"/>
                <a:gd name="T11" fmla="*/ 66 h 102"/>
                <a:gd name="T12" fmla="*/ 30 w 198"/>
                <a:gd name="T13" fmla="*/ 66 h 102"/>
                <a:gd name="T14" fmla="*/ 30 w 198"/>
                <a:gd name="T15" fmla="*/ 48 h 102"/>
                <a:gd name="T16" fmla="*/ 36 w 198"/>
                <a:gd name="T17" fmla="*/ 42 h 102"/>
                <a:gd name="T18" fmla="*/ 42 w 198"/>
                <a:gd name="T19" fmla="*/ 102 h 102"/>
                <a:gd name="T20" fmla="*/ 48 w 198"/>
                <a:gd name="T21" fmla="*/ 48 h 102"/>
                <a:gd name="T22" fmla="*/ 48 w 198"/>
                <a:gd name="T23" fmla="*/ 66 h 102"/>
                <a:gd name="T24" fmla="*/ 54 w 198"/>
                <a:gd name="T25" fmla="*/ 36 h 102"/>
                <a:gd name="T26" fmla="*/ 60 w 198"/>
                <a:gd name="T27" fmla="*/ 48 h 102"/>
                <a:gd name="T28" fmla="*/ 66 w 198"/>
                <a:gd name="T29" fmla="*/ 78 h 102"/>
                <a:gd name="T30" fmla="*/ 72 w 198"/>
                <a:gd name="T31" fmla="*/ 60 h 102"/>
                <a:gd name="T32" fmla="*/ 78 w 198"/>
                <a:gd name="T33" fmla="*/ 66 h 102"/>
                <a:gd name="T34" fmla="*/ 78 w 198"/>
                <a:gd name="T35" fmla="*/ 72 h 102"/>
                <a:gd name="T36" fmla="*/ 84 w 198"/>
                <a:gd name="T37" fmla="*/ 36 h 102"/>
                <a:gd name="T38" fmla="*/ 90 w 198"/>
                <a:gd name="T39" fmla="*/ 72 h 102"/>
                <a:gd name="T40" fmla="*/ 96 w 198"/>
                <a:gd name="T41" fmla="*/ 66 h 102"/>
                <a:gd name="T42" fmla="*/ 96 w 198"/>
                <a:gd name="T43" fmla="*/ 60 h 102"/>
                <a:gd name="T44" fmla="*/ 102 w 198"/>
                <a:gd name="T45" fmla="*/ 42 h 102"/>
                <a:gd name="T46" fmla="*/ 108 w 198"/>
                <a:gd name="T47" fmla="*/ 66 h 102"/>
                <a:gd name="T48" fmla="*/ 114 w 198"/>
                <a:gd name="T49" fmla="*/ 54 h 102"/>
                <a:gd name="T50" fmla="*/ 114 w 198"/>
                <a:gd name="T51" fmla="*/ 54 h 102"/>
                <a:gd name="T52" fmla="*/ 120 w 198"/>
                <a:gd name="T53" fmla="*/ 12 h 102"/>
                <a:gd name="T54" fmla="*/ 126 w 198"/>
                <a:gd name="T55" fmla="*/ 72 h 102"/>
                <a:gd name="T56" fmla="*/ 132 w 198"/>
                <a:gd name="T57" fmla="*/ 36 h 102"/>
                <a:gd name="T58" fmla="*/ 138 w 198"/>
                <a:gd name="T59" fmla="*/ 72 h 102"/>
                <a:gd name="T60" fmla="*/ 144 w 198"/>
                <a:gd name="T61" fmla="*/ 54 h 102"/>
                <a:gd name="T62" fmla="*/ 144 w 198"/>
                <a:gd name="T63" fmla="*/ 66 h 102"/>
                <a:gd name="T64" fmla="*/ 150 w 198"/>
                <a:gd name="T65" fmla="*/ 18 h 102"/>
                <a:gd name="T66" fmla="*/ 156 w 198"/>
                <a:gd name="T67" fmla="*/ 36 h 102"/>
                <a:gd name="T68" fmla="*/ 162 w 198"/>
                <a:gd name="T69" fmla="*/ 90 h 102"/>
                <a:gd name="T70" fmla="*/ 168 w 198"/>
                <a:gd name="T71" fmla="*/ 48 h 102"/>
                <a:gd name="T72" fmla="*/ 174 w 198"/>
                <a:gd name="T73" fmla="*/ 66 h 102"/>
                <a:gd name="T74" fmla="*/ 174 w 198"/>
                <a:gd name="T75" fmla="*/ 48 h 102"/>
                <a:gd name="T76" fmla="*/ 180 w 198"/>
                <a:gd name="T77" fmla="*/ 72 h 102"/>
                <a:gd name="T78" fmla="*/ 186 w 198"/>
                <a:gd name="T79" fmla="*/ 42 h 102"/>
                <a:gd name="T80" fmla="*/ 192 w 198"/>
                <a:gd name="T81" fmla="*/ 78 h 102"/>
                <a:gd name="T82" fmla="*/ 198 w 198"/>
                <a:gd name="T83" fmla="*/ 3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2">
                  <a:moveTo>
                    <a:pt x="0" y="54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54"/>
                  </a:lnTo>
                  <a:lnTo>
                    <a:pt x="6" y="48"/>
                  </a:lnTo>
                  <a:lnTo>
                    <a:pt x="6" y="7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78"/>
                  </a:lnTo>
                  <a:lnTo>
                    <a:pt x="12" y="42"/>
                  </a:lnTo>
                  <a:lnTo>
                    <a:pt x="12" y="72"/>
                  </a:lnTo>
                  <a:lnTo>
                    <a:pt x="18" y="54"/>
                  </a:lnTo>
                  <a:lnTo>
                    <a:pt x="18" y="66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24" y="60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102"/>
                  </a:lnTo>
                  <a:lnTo>
                    <a:pt x="42" y="0"/>
                  </a:lnTo>
                  <a:lnTo>
                    <a:pt x="42" y="72"/>
                  </a:lnTo>
                  <a:lnTo>
                    <a:pt x="48" y="48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42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72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60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60"/>
                  </a:lnTo>
                  <a:lnTo>
                    <a:pt x="72" y="72"/>
                  </a:lnTo>
                  <a:lnTo>
                    <a:pt x="72" y="36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72"/>
                  </a:lnTo>
                  <a:lnTo>
                    <a:pt x="84" y="48"/>
                  </a:lnTo>
                  <a:lnTo>
                    <a:pt x="84" y="84"/>
                  </a:lnTo>
                  <a:lnTo>
                    <a:pt x="84" y="36"/>
                  </a:lnTo>
                  <a:lnTo>
                    <a:pt x="84" y="66"/>
                  </a:lnTo>
                  <a:lnTo>
                    <a:pt x="90" y="54"/>
                  </a:lnTo>
                  <a:lnTo>
                    <a:pt x="90" y="72"/>
                  </a:lnTo>
                  <a:lnTo>
                    <a:pt x="90" y="42"/>
                  </a:lnTo>
                  <a:lnTo>
                    <a:pt x="90" y="6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42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66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102"/>
                  </a:lnTo>
                  <a:lnTo>
                    <a:pt x="114" y="6"/>
                  </a:lnTo>
                  <a:lnTo>
                    <a:pt x="114" y="54"/>
                  </a:lnTo>
                  <a:lnTo>
                    <a:pt x="120" y="60"/>
                  </a:lnTo>
                  <a:lnTo>
                    <a:pt x="120" y="96"/>
                  </a:lnTo>
                  <a:lnTo>
                    <a:pt x="120" y="12"/>
                  </a:lnTo>
                  <a:lnTo>
                    <a:pt x="120" y="90"/>
                  </a:lnTo>
                  <a:lnTo>
                    <a:pt x="126" y="54"/>
                  </a:lnTo>
                  <a:lnTo>
                    <a:pt x="126" y="72"/>
                  </a:lnTo>
                  <a:lnTo>
                    <a:pt x="126" y="42"/>
                  </a:lnTo>
                  <a:lnTo>
                    <a:pt x="126" y="72"/>
                  </a:lnTo>
                  <a:lnTo>
                    <a:pt x="132" y="36"/>
                  </a:lnTo>
                  <a:lnTo>
                    <a:pt x="132" y="78"/>
                  </a:lnTo>
                  <a:lnTo>
                    <a:pt x="132" y="60"/>
                  </a:lnTo>
                  <a:lnTo>
                    <a:pt x="138" y="72"/>
                  </a:lnTo>
                  <a:lnTo>
                    <a:pt x="138" y="42"/>
                  </a:lnTo>
                  <a:lnTo>
                    <a:pt x="138" y="60"/>
                  </a:lnTo>
                  <a:lnTo>
                    <a:pt x="144" y="54"/>
                  </a:lnTo>
                  <a:lnTo>
                    <a:pt x="144" y="78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48"/>
                  </a:lnTo>
                  <a:lnTo>
                    <a:pt x="150" y="90"/>
                  </a:lnTo>
                  <a:lnTo>
                    <a:pt x="150" y="18"/>
                  </a:lnTo>
                  <a:lnTo>
                    <a:pt x="150" y="42"/>
                  </a:lnTo>
                  <a:lnTo>
                    <a:pt x="156" y="66"/>
                  </a:lnTo>
                  <a:lnTo>
                    <a:pt x="156" y="36"/>
                  </a:lnTo>
                  <a:lnTo>
                    <a:pt x="156" y="84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0"/>
                  </a:lnTo>
                  <a:lnTo>
                    <a:pt x="162" y="66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54"/>
                  </a:lnTo>
                  <a:lnTo>
                    <a:pt x="174" y="66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30"/>
                  </a:lnTo>
                  <a:lnTo>
                    <a:pt x="180" y="84"/>
                  </a:lnTo>
                  <a:lnTo>
                    <a:pt x="180" y="72"/>
                  </a:lnTo>
                  <a:lnTo>
                    <a:pt x="186" y="42"/>
                  </a:lnTo>
                  <a:lnTo>
                    <a:pt x="186" y="7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48"/>
                  </a:lnTo>
                  <a:lnTo>
                    <a:pt x="192" y="78"/>
                  </a:lnTo>
                  <a:lnTo>
                    <a:pt x="192" y="48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78"/>
                  </a:lnTo>
                  <a:lnTo>
                    <a:pt x="198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5"/>
            <p:cNvSpPr>
              <a:spLocks/>
            </p:cNvSpPr>
            <p:nvPr/>
          </p:nvSpPr>
          <p:spPr bwMode="auto">
            <a:xfrm>
              <a:off x="3219450" y="1600200"/>
              <a:ext cx="323850" cy="104775"/>
            </a:xfrm>
            <a:custGeom>
              <a:avLst/>
              <a:gdLst>
                <a:gd name="T0" fmla="*/ 6 w 204"/>
                <a:gd name="T1" fmla="*/ 42 h 66"/>
                <a:gd name="T2" fmla="*/ 12 w 204"/>
                <a:gd name="T3" fmla="*/ 54 h 66"/>
                <a:gd name="T4" fmla="*/ 18 w 204"/>
                <a:gd name="T5" fmla="*/ 42 h 66"/>
                <a:gd name="T6" fmla="*/ 18 w 204"/>
                <a:gd name="T7" fmla="*/ 36 h 66"/>
                <a:gd name="T8" fmla="*/ 24 w 204"/>
                <a:gd name="T9" fmla="*/ 48 h 66"/>
                <a:gd name="T10" fmla="*/ 30 w 204"/>
                <a:gd name="T11" fmla="*/ 0 h 66"/>
                <a:gd name="T12" fmla="*/ 36 w 204"/>
                <a:gd name="T13" fmla="*/ 66 h 66"/>
                <a:gd name="T14" fmla="*/ 42 w 204"/>
                <a:gd name="T15" fmla="*/ 18 h 66"/>
                <a:gd name="T16" fmla="*/ 42 w 204"/>
                <a:gd name="T17" fmla="*/ 24 h 66"/>
                <a:gd name="T18" fmla="*/ 48 w 204"/>
                <a:gd name="T19" fmla="*/ 18 h 66"/>
                <a:gd name="T20" fmla="*/ 54 w 204"/>
                <a:gd name="T21" fmla="*/ 18 h 66"/>
                <a:gd name="T22" fmla="*/ 60 w 204"/>
                <a:gd name="T23" fmla="*/ 54 h 66"/>
                <a:gd name="T24" fmla="*/ 66 w 204"/>
                <a:gd name="T25" fmla="*/ 18 h 66"/>
                <a:gd name="T26" fmla="*/ 72 w 204"/>
                <a:gd name="T27" fmla="*/ 48 h 66"/>
                <a:gd name="T28" fmla="*/ 72 w 204"/>
                <a:gd name="T29" fmla="*/ 24 h 66"/>
                <a:gd name="T30" fmla="*/ 78 w 204"/>
                <a:gd name="T31" fmla="*/ 24 h 66"/>
                <a:gd name="T32" fmla="*/ 84 w 204"/>
                <a:gd name="T33" fmla="*/ 48 h 66"/>
                <a:gd name="T34" fmla="*/ 90 w 204"/>
                <a:gd name="T35" fmla="*/ 54 h 66"/>
                <a:gd name="T36" fmla="*/ 96 w 204"/>
                <a:gd name="T37" fmla="*/ 48 h 66"/>
                <a:gd name="T38" fmla="*/ 96 w 204"/>
                <a:gd name="T39" fmla="*/ 42 h 66"/>
                <a:gd name="T40" fmla="*/ 102 w 204"/>
                <a:gd name="T41" fmla="*/ 6 h 66"/>
                <a:gd name="T42" fmla="*/ 108 w 204"/>
                <a:gd name="T43" fmla="*/ 66 h 66"/>
                <a:gd name="T44" fmla="*/ 114 w 204"/>
                <a:gd name="T45" fmla="*/ 48 h 66"/>
                <a:gd name="T46" fmla="*/ 120 w 204"/>
                <a:gd name="T47" fmla="*/ 36 h 66"/>
                <a:gd name="T48" fmla="*/ 120 w 204"/>
                <a:gd name="T49" fmla="*/ 36 h 66"/>
                <a:gd name="T50" fmla="*/ 126 w 204"/>
                <a:gd name="T51" fmla="*/ 18 h 66"/>
                <a:gd name="T52" fmla="*/ 132 w 204"/>
                <a:gd name="T53" fmla="*/ 48 h 66"/>
                <a:gd name="T54" fmla="*/ 138 w 204"/>
                <a:gd name="T55" fmla="*/ 30 h 66"/>
                <a:gd name="T56" fmla="*/ 138 w 204"/>
                <a:gd name="T57" fmla="*/ 18 h 66"/>
                <a:gd name="T58" fmla="*/ 144 w 204"/>
                <a:gd name="T59" fmla="*/ 18 h 66"/>
                <a:gd name="T60" fmla="*/ 150 w 204"/>
                <a:gd name="T61" fmla="*/ 48 h 66"/>
                <a:gd name="T62" fmla="*/ 156 w 204"/>
                <a:gd name="T63" fmla="*/ 18 h 66"/>
                <a:gd name="T64" fmla="*/ 162 w 204"/>
                <a:gd name="T65" fmla="*/ 24 h 66"/>
                <a:gd name="T66" fmla="*/ 162 w 204"/>
                <a:gd name="T67" fmla="*/ 42 h 66"/>
                <a:gd name="T68" fmla="*/ 168 w 204"/>
                <a:gd name="T69" fmla="*/ 12 h 66"/>
                <a:gd name="T70" fmla="*/ 174 w 204"/>
                <a:gd name="T71" fmla="*/ 18 h 66"/>
                <a:gd name="T72" fmla="*/ 180 w 204"/>
                <a:gd name="T73" fmla="*/ 48 h 66"/>
                <a:gd name="T74" fmla="*/ 186 w 204"/>
                <a:gd name="T75" fmla="*/ 42 h 66"/>
                <a:gd name="T76" fmla="*/ 186 w 204"/>
                <a:gd name="T77" fmla="*/ 18 h 66"/>
                <a:gd name="T78" fmla="*/ 192 w 204"/>
                <a:gd name="T79" fmla="*/ 24 h 66"/>
                <a:gd name="T80" fmla="*/ 198 w 204"/>
                <a:gd name="T81" fmla="*/ 48 h 66"/>
                <a:gd name="T82" fmla="*/ 204 w 204"/>
                <a:gd name="T83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66">
                  <a:moveTo>
                    <a:pt x="0" y="24"/>
                  </a:moveTo>
                  <a:lnTo>
                    <a:pt x="6" y="36"/>
                  </a:lnTo>
                  <a:lnTo>
                    <a:pt x="6" y="42"/>
                  </a:lnTo>
                  <a:lnTo>
                    <a:pt x="6" y="18"/>
                  </a:lnTo>
                  <a:lnTo>
                    <a:pt x="12" y="36"/>
                  </a:lnTo>
                  <a:lnTo>
                    <a:pt x="12" y="54"/>
                  </a:lnTo>
                  <a:lnTo>
                    <a:pt x="12" y="12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8" y="18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66"/>
                  </a:lnTo>
                  <a:lnTo>
                    <a:pt x="30" y="0"/>
                  </a:lnTo>
                  <a:lnTo>
                    <a:pt x="30" y="60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36" y="0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2" y="48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48" y="48"/>
                  </a:lnTo>
                  <a:lnTo>
                    <a:pt x="48" y="18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0" y="54"/>
                  </a:lnTo>
                  <a:lnTo>
                    <a:pt x="60" y="18"/>
                  </a:lnTo>
                  <a:lnTo>
                    <a:pt x="60" y="42"/>
                  </a:lnTo>
                  <a:lnTo>
                    <a:pt x="66" y="18"/>
                  </a:lnTo>
                  <a:lnTo>
                    <a:pt x="66" y="48"/>
                  </a:lnTo>
                  <a:lnTo>
                    <a:pt x="66" y="12"/>
                  </a:lnTo>
                  <a:lnTo>
                    <a:pt x="72" y="48"/>
                  </a:lnTo>
                  <a:lnTo>
                    <a:pt x="72" y="54"/>
                  </a:lnTo>
                  <a:lnTo>
                    <a:pt x="72" y="18"/>
                  </a:lnTo>
                  <a:lnTo>
                    <a:pt x="72" y="24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24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12"/>
                  </a:lnTo>
                  <a:lnTo>
                    <a:pt x="96" y="42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2" y="6"/>
                  </a:lnTo>
                  <a:lnTo>
                    <a:pt x="102" y="30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08" y="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14" y="18"/>
                  </a:lnTo>
                  <a:lnTo>
                    <a:pt x="114" y="30"/>
                  </a:lnTo>
                  <a:lnTo>
                    <a:pt x="120" y="36"/>
                  </a:lnTo>
                  <a:lnTo>
                    <a:pt x="120" y="42"/>
                  </a:lnTo>
                  <a:lnTo>
                    <a:pt x="120" y="18"/>
                  </a:lnTo>
                  <a:lnTo>
                    <a:pt x="120" y="36"/>
                  </a:lnTo>
                  <a:lnTo>
                    <a:pt x="126" y="30"/>
                  </a:lnTo>
                  <a:lnTo>
                    <a:pt x="126" y="42"/>
                  </a:lnTo>
                  <a:lnTo>
                    <a:pt x="126" y="18"/>
                  </a:lnTo>
                  <a:lnTo>
                    <a:pt x="126" y="36"/>
                  </a:lnTo>
                  <a:lnTo>
                    <a:pt x="132" y="42"/>
                  </a:lnTo>
                  <a:lnTo>
                    <a:pt x="132" y="48"/>
                  </a:lnTo>
                  <a:lnTo>
                    <a:pt x="132" y="18"/>
                  </a:lnTo>
                  <a:lnTo>
                    <a:pt x="132" y="24"/>
                  </a:lnTo>
                  <a:lnTo>
                    <a:pt x="138" y="30"/>
                  </a:lnTo>
                  <a:lnTo>
                    <a:pt x="138" y="66"/>
                  </a:lnTo>
                  <a:lnTo>
                    <a:pt x="138" y="0"/>
                  </a:lnTo>
                  <a:lnTo>
                    <a:pt x="138" y="18"/>
                  </a:lnTo>
                  <a:lnTo>
                    <a:pt x="144" y="42"/>
                  </a:lnTo>
                  <a:lnTo>
                    <a:pt x="144" y="48"/>
                  </a:lnTo>
                  <a:lnTo>
                    <a:pt x="144" y="18"/>
                  </a:lnTo>
                  <a:lnTo>
                    <a:pt x="144" y="36"/>
                  </a:lnTo>
                  <a:lnTo>
                    <a:pt x="150" y="30"/>
                  </a:lnTo>
                  <a:lnTo>
                    <a:pt x="150" y="48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56" y="1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8" y="36"/>
                  </a:lnTo>
                  <a:lnTo>
                    <a:pt x="168" y="48"/>
                  </a:lnTo>
                  <a:lnTo>
                    <a:pt x="168" y="12"/>
                  </a:lnTo>
                  <a:lnTo>
                    <a:pt x="168" y="30"/>
                  </a:lnTo>
                  <a:lnTo>
                    <a:pt x="174" y="36"/>
                  </a:lnTo>
                  <a:lnTo>
                    <a:pt x="174" y="18"/>
                  </a:lnTo>
                  <a:lnTo>
                    <a:pt x="174" y="54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86" y="42"/>
                  </a:lnTo>
                  <a:lnTo>
                    <a:pt x="186" y="48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92" y="36"/>
                  </a:lnTo>
                  <a:lnTo>
                    <a:pt x="192" y="42"/>
                  </a:lnTo>
                  <a:lnTo>
                    <a:pt x="192" y="24"/>
                  </a:lnTo>
                  <a:lnTo>
                    <a:pt x="192" y="30"/>
                  </a:lnTo>
                  <a:lnTo>
                    <a:pt x="198" y="36"/>
                  </a:lnTo>
                  <a:lnTo>
                    <a:pt x="198" y="4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4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6"/>
            <p:cNvSpPr>
              <a:spLocks/>
            </p:cNvSpPr>
            <p:nvPr/>
          </p:nvSpPr>
          <p:spPr bwMode="auto">
            <a:xfrm>
              <a:off x="3543300" y="1562100"/>
              <a:ext cx="323850" cy="161925"/>
            </a:xfrm>
            <a:custGeom>
              <a:avLst/>
              <a:gdLst>
                <a:gd name="T0" fmla="*/ 6 w 204"/>
                <a:gd name="T1" fmla="*/ 60 h 102"/>
                <a:gd name="T2" fmla="*/ 6 w 204"/>
                <a:gd name="T3" fmla="*/ 48 h 102"/>
                <a:gd name="T4" fmla="*/ 12 w 204"/>
                <a:gd name="T5" fmla="*/ 42 h 102"/>
                <a:gd name="T6" fmla="*/ 18 w 204"/>
                <a:gd name="T7" fmla="*/ 78 h 102"/>
                <a:gd name="T8" fmla="*/ 24 w 204"/>
                <a:gd name="T9" fmla="*/ 48 h 102"/>
                <a:gd name="T10" fmla="*/ 24 w 204"/>
                <a:gd name="T11" fmla="*/ 72 h 102"/>
                <a:gd name="T12" fmla="*/ 30 w 204"/>
                <a:gd name="T13" fmla="*/ 42 h 102"/>
                <a:gd name="T14" fmla="*/ 36 w 204"/>
                <a:gd name="T15" fmla="*/ 72 h 102"/>
                <a:gd name="T16" fmla="*/ 42 w 204"/>
                <a:gd name="T17" fmla="*/ 60 h 102"/>
                <a:gd name="T18" fmla="*/ 48 w 204"/>
                <a:gd name="T19" fmla="*/ 54 h 102"/>
                <a:gd name="T20" fmla="*/ 48 w 204"/>
                <a:gd name="T21" fmla="*/ 66 h 102"/>
                <a:gd name="T22" fmla="*/ 54 w 204"/>
                <a:gd name="T23" fmla="*/ 24 h 102"/>
                <a:gd name="T24" fmla="*/ 60 w 204"/>
                <a:gd name="T25" fmla="*/ 78 h 102"/>
                <a:gd name="T26" fmla="*/ 66 w 204"/>
                <a:gd name="T27" fmla="*/ 42 h 102"/>
                <a:gd name="T28" fmla="*/ 66 w 204"/>
                <a:gd name="T29" fmla="*/ 72 h 102"/>
                <a:gd name="T30" fmla="*/ 72 w 204"/>
                <a:gd name="T31" fmla="*/ 36 h 102"/>
                <a:gd name="T32" fmla="*/ 78 w 204"/>
                <a:gd name="T33" fmla="*/ 48 h 102"/>
                <a:gd name="T34" fmla="*/ 84 w 204"/>
                <a:gd name="T35" fmla="*/ 0 h 102"/>
                <a:gd name="T36" fmla="*/ 90 w 204"/>
                <a:gd name="T37" fmla="*/ 78 h 102"/>
                <a:gd name="T38" fmla="*/ 96 w 204"/>
                <a:gd name="T39" fmla="*/ 54 h 102"/>
                <a:gd name="T40" fmla="*/ 96 w 204"/>
                <a:gd name="T41" fmla="*/ 54 h 102"/>
                <a:gd name="T42" fmla="*/ 102 w 204"/>
                <a:gd name="T43" fmla="*/ 42 h 102"/>
                <a:gd name="T44" fmla="*/ 108 w 204"/>
                <a:gd name="T45" fmla="*/ 42 h 102"/>
                <a:gd name="T46" fmla="*/ 114 w 204"/>
                <a:gd name="T47" fmla="*/ 96 h 102"/>
                <a:gd name="T48" fmla="*/ 120 w 204"/>
                <a:gd name="T49" fmla="*/ 48 h 102"/>
                <a:gd name="T50" fmla="*/ 120 w 204"/>
                <a:gd name="T51" fmla="*/ 72 h 102"/>
                <a:gd name="T52" fmla="*/ 126 w 204"/>
                <a:gd name="T53" fmla="*/ 30 h 102"/>
                <a:gd name="T54" fmla="*/ 132 w 204"/>
                <a:gd name="T55" fmla="*/ 72 h 102"/>
                <a:gd name="T56" fmla="*/ 138 w 204"/>
                <a:gd name="T57" fmla="*/ 54 h 102"/>
                <a:gd name="T58" fmla="*/ 138 w 204"/>
                <a:gd name="T59" fmla="*/ 60 h 102"/>
                <a:gd name="T60" fmla="*/ 144 w 204"/>
                <a:gd name="T61" fmla="*/ 54 h 102"/>
                <a:gd name="T62" fmla="*/ 150 w 204"/>
                <a:gd name="T63" fmla="*/ 36 h 102"/>
                <a:gd name="T64" fmla="*/ 156 w 204"/>
                <a:gd name="T65" fmla="*/ 96 h 102"/>
                <a:gd name="T66" fmla="*/ 162 w 204"/>
                <a:gd name="T67" fmla="*/ 54 h 102"/>
                <a:gd name="T68" fmla="*/ 162 w 204"/>
                <a:gd name="T69" fmla="*/ 72 h 102"/>
                <a:gd name="T70" fmla="*/ 168 w 204"/>
                <a:gd name="T71" fmla="*/ 60 h 102"/>
                <a:gd name="T72" fmla="*/ 174 w 204"/>
                <a:gd name="T73" fmla="*/ 42 h 102"/>
                <a:gd name="T74" fmla="*/ 180 w 204"/>
                <a:gd name="T75" fmla="*/ 72 h 102"/>
                <a:gd name="T76" fmla="*/ 186 w 204"/>
                <a:gd name="T77" fmla="*/ 66 h 102"/>
                <a:gd name="T78" fmla="*/ 186 w 204"/>
                <a:gd name="T79" fmla="*/ 78 h 102"/>
                <a:gd name="T80" fmla="*/ 192 w 204"/>
                <a:gd name="T81" fmla="*/ 36 h 102"/>
                <a:gd name="T82" fmla="*/ 198 w 204"/>
                <a:gd name="T83" fmla="*/ 8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2">
                  <a:moveTo>
                    <a:pt x="0" y="42"/>
                  </a:moveTo>
                  <a:lnTo>
                    <a:pt x="0" y="54"/>
                  </a:lnTo>
                  <a:lnTo>
                    <a:pt x="6" y="60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42"/>
                  </a:lnTo>
                  <a:lnTo>
                    <a:pt x="12" y="66"/>
                  </a:lnTo>
                  <a:lnTo>
                    <a:pt x="18" y="60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48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36" y="48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42" y="60"/>
                  </a:lnTo>
                  <a:lnTo>
                    <a:pt x="42" y="72"/>
                  </a:lnTo>
                  <a:lnTo>
                    <a:pt x="42" y="36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90"/>
                  </a:lnTo>
                  <a:lnTo>
                    <a:pt x="54" y="24"/>
                  </a:lnTo>
                  <a:lnTo>
                    <a:pt x="54" y="84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6" y="42"/>
                  </a:lnTo>
                  <a:lnTo>
                    <a:pt x="66" y="78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60"/>
                  </a:lnTo>
                  <a:lnTo>
                    <a:pt x="78" y="48"/>
                  </a:lnTo>
                  <a:lnTo>
                    <a:pt x="84" y="60"/>
                  </a:lnTo>
                  <a:lnTo>
                    <a:pt x="84" y="102"/>
                  </a:lnTo>
                  <a:lnTo>
                    <a:pt x="84" y="0"/>
                  </a:lnTo>
                  <a:lnTo>
                    <a:pt x="84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6"/>
                  </a:lnTo>
                  <a:lnTo>
                    <a:pt x="90" y="42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54"/>
                  </a:lnTo>
                  <a:lnTo>
                    <a:pt x="102" y="48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54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84"/>
                  </a:lnTo>
                  <a:lnTo>
                    <a:pt x="114" y="60"/>
                  </a:lnTo>
                  <a:lnTo>
                    <a:pt x="114" y="96"/>
                  </a:lnTo>
                  <a:lnTo>
                    <a:pt x="114" y="18"/>
                  </a:lnTo>
                  <a:lnTo>
                    <a:pt x="114" y="78"/>
                  </a:lnTo>
                  <a:lnTo>
                    <a:pt x="120" y="48"/>
                  </a:lnTo>
                  <a:lnTo>
                    <a:pt x="120" y="72"/>
                  </a:lnTo>
                  <a:lnTo>
                    <a:pt x="120" y="42"/>
                  </a:lnTo>
                  <a:lnTo>
                    <a:pt x="120" y="72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26" y="30"/>
                  </a:lnTo>
                  <a:lnTo>
                    <a:pt x="126" y="48"/>
                  </a:lnTo>
                  <a:lnTo>
                    <a:pt x="132" y="66"/>
                  </a:lnTo>
                  <a:lnTo>
                    <a:pt x="132" y="72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8" y="54"/>
                  </a:lnTo>
                  <a:lnTo>
                    <a:pt x="138" y="78"/>
                  </a:lnTo>
                  <a:lnTo>
                    <a:pt x="138" y="36"/>
                  </a:lnTo>
                  <a:lnTo>
                    <a:pt x="138" y="60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50" y="54"/>
                  </a:lnTo>
                  <a:lnTo>
                    <a:pt x="150" y="72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6" y="54"/>
                  </a:lnTo>
                  <a:lnTo>
                    <a:pt x="156" y="96"/>
                  </a:lnTo>
                  <a:lnTo>
                    <a:pt x="156" y="18"/>
                  </a:lnTo>
                  <a:lnTo>
                    <a:pt x="156" y="36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6"/>
                  </a:lnTo>
                  <a:lnTo>
                    <a:pt x="162" y="72"/>
                  </a:lnTo>
                  <a:lnTo>
                    <a:pt x="168" y="78"/>
                  </a:lnTo>
                  <a:lnTo>
                    <a:pt x="168" y="42"/>
                  </a:lnTo>
                  <a:lnTo>
                    <a:pt x="168" y="60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0" y="48"/>
                  </a:lnTo>
                  <a:lnTo>
                    <a:pt x="180" y="54"/>
                  </a:lnTo>
                  <a:lnTo>
                    <a:pt x="186" y="66"/>
                  </a:lnTo>
                  <a:lnTo>
                    <a:pt x="186" y="78"/>
                  </a:lnTo>
                  <a:lnTo>
                    <a:pt x="186" y="36"/>
                  </a:lnTo>
                  <a:lnTo>
                    <a:pt x="186" y="78"/>
                  </a:lnTo>
                  <a:lnTo>
                    <a:pt x="192" y="54"/>
                  </a:lnTo>
                  <a:lnTo>
                    <a:pt x="192" y="72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84"/>
                  </a:lnTo>
                  <a:lnTo>
                    <a:pt x="198" y="72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7"/>
            <p:cNvSpPr>
              <a:spLocks/>
            </p:cNvSpPr>
            <p:nvPr/>
          </p:nvSpPr>
          <p:spPr bwMode="auto">
            <a:xfrm>
              <a:off x="3867149" y="1562101"/>
              <a:ext cx="304800" cy="161925"/>
            </a:xfrm>
            <a:custGeom>
              <a:avLst/>
              <a:gdLst>
                <a:gd name="T0" fmla="*/ 0 w 192"/>
                <a:gd name="T1" fmla="*/ 36 h 102"/>
                <a:gd name="T2" fmla="*/ 6 w 192"/>
                <a:gd name="T3" fmla="*/ 72 h 102"/>
                <a:gd name="T4" fmla="*/ 12 w 192"/>
                <a:gd name="T5" fmla="*/ 54 h 102"/>
                <a:gd name="T6" fmla="*/ 12 w 192"/>
                <a:gd name="T7" fmla="*/ 48 h 102"/>
                <a:gd name="T8" fmla="*/ 18 w 192"/>
                <a:gd name="T9" fmla="*/ 36 h 102"/>
                <a:gd name="T10" fmla="*/ 24 w 192"/>
                <a:gd name="T11" fmla="*/ 48 h 102"/>
                <a:gd name="T12" fmla="*/ 30 w 192"/>
                <a:gd name="T13" fmla="*/ 90 h 102"/>
                <a:gd name="T14" fmla="*/ 36 w 192"/>
                <a:gd name="T15" fmla="*/ 84 h 102"/>
                <a:gd name="T16" fmla="*/ 36 w 192"/>
                <a:gd name="T17" fmla="*/ 60 h 102"/>
                <a:gd name="T18" fmla="*/ 42 w 192"/>
                <a:gd name="T19" fmla="*/ 42 h 102"/>
                <a:gd name="T20" fmla="*/ 48 w 192"/>
                <a:gd name="T21" fmla="*/ 78 h 102"/>
                <a:gd name="T22" fmla="*/ 54 w 192"/>
                <a:gd name="T23" fmla="*/ 66 h 102"/>
                <a:gd name="T24" fmla="*/ 54 w 192"/>
                <a:gd name="T25" fmla="*/ 48 h 102"/>
                <a:gd name="T26" fmla="*/ 60 w 192"/>
                <a:gd name="T27" fmla="*/ 54 h 102"/>
                <a:gd name="T28" fmla="*/ 66 w 192"/>
                <a:gd name="T29" fmla="*/ 42 h 102"/>
                <a:gd name="T30" fmla="*/ 72 w 192"/>
                <a:gd name="T31" fmla="*/ 72 h 102"/>
                <a:gd name="T32" fmla="*/ 78 w 192"/>
                <a:gd name="T33" fmla="*/ 66 h 102"/>
                <a:gd name="T34" fmla="*/ 78 w 192"/>
                <a:gd name="T35" fmla="*/ 54 h 102"/>
                <a:gd name="T36" fmla="*/ 84 w 192"/>
                <a:gd name="T37" fmla="*/ 36 h 102"/>
                <a:gd name="T38" fmla="*/ 90 w 192"/>
                <a:gd name="T39" fmla="*/ 36 h 102"/>
                <a:gd name="T40" fmla="*/ 96 w 192"/>
                <a:gd name="T41" fmla="*/ 78 h 102"/>
                <a:gd name="T42" fmla="*/ 102 w 192"/>
                <a:gd name="T43" fmla="*/ 48 h 102"/>
                <a:gd name="T44" fmla="*/ 102 w 192"/>
                <a:gd name="T45" fmla="*/ 54 h 102"/>
                <a:gd name="T46" fmla="*/ 108 w 192"/>
                <a:gd name="T47" fmla="*/ 24 h 102"/>
                <a:gd name="T48" fmla="*/ 114 w 192"/>
                <a:gd name="T49" fmla="*/ 72 h 102"/>
                <a:gd name="T50" fmla="*/ 120 w 192"/>
                <a:gd name="T51" fmla="*/ 66 h 102"/>
                <a:gd name="T52" fmla="*/ 126 w 192"/>
                <a:gd name="T53" fmla="*/ 54 h 102"/>
                <a:gd name="T54" fmla="*/ 126 w 192"/>
                <a:gd name="T55" fmla="*/ 54 h 102"/>
                <a:gd name="T56" fmla="*/ 132 w 192"/>
                <a:gd name="T57" fmla="*/ 42 h 102"/>
                <a:gd name="T58" fmla="*/ 138 w 192"/>
                <a:gd name="T59" fmla="*/ 66 h 102"/>
                <a:gd name="T60" fmla="*/ 144 w 192"/>
                <a:gd name="T61" fmla="*/ 60 h 102"/>
                <a:gd name="T62" fmla="*/ 144 w 192"/>
                <a:gd name="T63" fmla="*/ 72 h 102"/>
                <a:gd name="T64" fmla="*/ 150 w 192"/>
                <a:gd name="T65" fmla="*/ 42 h 102"/>
                <a:gd name="T66" fmla="*/ 156 w 192"/>
                <a:gd name="T67" fmla="*/ 78 h 102"/>
                <a:gd name="T68" fmla="*/ 162 w 192"/>
                <a:gd name="T69" fmla="*/ 54 h 102"/>
                <a:gd name="T70" fmla="*/ 162 w 192"/>
                <a:gd name="T71" fmla="*/ 42 h 102"/>
                <a:gd name="T72" fmla="*/ 168 w 192"/>
                <a:gd name="T73" fmla="*/ 42 h 102"/>
                <a:gd name="T74" fmla="*/ 174 w 192"/>
                <a:gd name="T75" fmla="*/ 102 h 102"/>
                <a:gd name="T76" fmla="*/ 180 w 192"/>
                <a:gd name="T77" fmla="*/ 66 h 102"/>
                <a:gd name="T78" fmla="*/ 180 w 192"/>
                <a:gd name="T79" fmla="*/ 66 h 102"/>
                <a:gd name="T80" fmla="*/ 186 w 192"/>
                <a:gd name="T81" fmla="*/ 36 h 102"/>
                <a:gd name="T82" fmla="*/ 192 w 192"/>
                <a:gd name="T83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02">
                  <a:moveTo>
                    <a:pt x="0" y="48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42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78"/>
                  </a:lnTo>
                  <a:lnTo>
                    <a:pt x="12" y="30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54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84"/>
                  </a:lnTo>
                  <a:lnTo>
                    <a:pt x="30" y="90"/>
                  </a:lnTo>
                  <a:lnTo>
                    <a:pt x="30" y="18"/>
                  </a:lnTo>
                  <a:lnTo>
                    <a:pt x="30" y="60"/>
                  </a:lnTo>
                  <a:lnTo>
                    <a:pt x="36" y="84"/>
                  </a:lnTo>
                  <a:lnTo>
                    <a:pt x="36" y="90"/>
                  </a:lnTo>
                  <a:lnTo>
                    <a:pt x="36" y="24"/>
                  </a:lnTo>
                  <a:lnTo>
                    <a:pt x="36" y="60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2"/>
                  </a:lnTo>
                  <a:lnTo>
                    <a:pt x="48" y="54"/>
                  </a:lnTo>
                  <a:lnTo>
                    <a:pt x="54" y="66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72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48"/>
                  </a:lnTo>
                  <a:lnTo>
                    <a:pt x="84" y="72"/>
                  </a:lnTo>
                  <a:lnTo>
                    <a:pt x="84" y="36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0" y="36"/>
                  </a:lnTo>
                  <a:lnTo>
                    <a:pt x="90" y="60"/>
                  </a:lnTo>
                  <a:lnTo>
                    <a:pt x="96" y="48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48"/>
                  </a:lnTo>
                  <a:lnTo>
                    <a:pt x="102" y="102"/>
                  </a:lnTo>
                  <a:lnTo>
                    <a:pt x="102" y="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84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14" y="42"/>
                  </a:lnTo>
                  <a:lnTo>
                    <a:pt x="114" y="72"/>
                  </a:lnTo>
                  <a:lnTo>
                    <a:pt x="114" y="66"/>
                  </a:lnTo>
                  <a:lnTo>
                    <a:pt x="120" y="54"/>
                  </a:lnTo>
                  <a:lnTo>
                    <a:pt x="120" y="66"/>
                  </a:lnTo>
                  <a:lnTo>
                    <a:pt x="120" y="42"/>
                  </a:lnTo>
                  <a:lnTo>
                    <a:pt x="120" y="60"/>
                  </a:lnTo>
                  <a:lnTo>
                    <a:pt x="126" y="54"/>
                  </a:lnTo>
                  <a:lnTo>
                    <a:pt x="126" y="66"/>
                  </a:lnTo>
                  <a:lnTo>
                    <a:pt x="126" y="48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48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44" y="72"/>
                  </a:lnTo>
                  <a:lnTo>
                    <a:pt x="144" y="42"/>
                  </a:lnTo>
                  <a:lnTo>
                    <a:pt x="144" y="72"/>
                  </a:lnTo>
                  <a:lnTo>
                    <a:pt x="150" y="60"/>
                  </a:lnTo>
                  <a:lnTo>
                    <a:pt x="150" y="72"/>
                  </a:lnTo>
                  <a:lnTo>
                    <a:pt x="150" y="42"/>
                  </a:lnTo>
                  <a:lnTo>
                    <a:pt x="150" y="60"/>
                  </a:lnTo>
                  <a:lnTo>
                    <a:pt x="156" y="66"/>
                  </a:lnTo>
                  <a:lnTo>
                    <a:pt x="156" y="78"/>
                  </a:lnTo>
                  <a:lnTo>
                    <a:pt x="156" y="36"/>
                  </a:lnTo>
                  <a:lnTo>
                    <a:pt x="156" y="48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60"/>
                  </a:lnTo>
                  <a:lnTo>
                    <a:pt x="168" y="72"/>
                  </a:lnTo>
                  <a:lnTo>
                    <a:pt x="168" y="4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102"/>
                  </a:lnTo>
                  <a:lnTo>
                    <a:pt x="174" y="6"/>
                  </a:lnTo>
                  <a:lnTo>
                    <a:pt x="174" y="9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80" y="36"/>
                  </a:lnTo>
                  <a:lnTo>
                    <a:pt x="180" y="66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36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92" y="5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8"/>
            <p:cNvSpPr>
              <a:spLocks/>
            </p:cNvSpPr>
            <p:nvPr/>
          </p:nvSpPr>
          <p:spPr bwMode="auto">
            <a:xfrm>
              <a:off x="4171950" y="1400175"/>
              <a:ext cx="333375" cy="447675"/>
            </a:xfrm>
            <a:custGeom>
              <a:avLst/>
              <a:gdLst>
                <a:gd name="T0" fmla="*/ 6 w 210"/>
                <a:gd name="T1" fmla="*/ 150 h 282"/>
                <a:gd name="T2" fmla="*/ 12 w 210"/>
                <a:gd name="T3" fmla="*/ 138 h 282"/>
                <a:gd name="T4" fmla="*/ 18 w 210"/>
                <a:gd name="T5" fmla="*/ 144 h 282"/>
                <a:gd name="T6" fmla="*/ 24 w 210"/>
                <a:gd name="T7" fmla="*/ 132 h 282"/>
                <a:gd name="T8" fmla="*/ 30 w 210"/>
                <a:gd name="T9" fmla="*/ 186 h 282"/>
                <a:gd name="T10" fmla="*/ 36 w 210"/>
                <a:gd name="T11" fmla="*/ 150 h 282"/>
                <a:gd name="T12" fmla="*/ 36 w 210"/>
                <a:gd name="T13" fmla="*/ 156 h 282"/>
                <a:gd name="T14" fmla="*/ 42 w 210"/>
                <a:gd name="T15" fmla="*/ 150 h 282"/>
                <a:gd name="T16" fmla="*/ 48 w 210"/>
                <a:gd name="T17" fmla="*/ 186 h 282"/>
                <a:gd name="T18" fmla="*/ 54 w 210"/>
                <a:gd name="T19" fmla="*/ 156 h 282"/>
                <a:gd name="T20" fmla="*/ 54 w 210"/>
                <a:gd name="T21" fmla="*/ 168 h 282"/>
                <a:gd name="T22" fmla="*/ 60 w 210"/>
                <a:gd name="T23" fmla="*/ 168 h 282"/>
                <a:gd name="T24" fmla="*/ 66 w 210"/>
                <a:gd name="T25" fmla="*/ 180 h 282"/>
                <a:gd name="T26" fmla="*/ 72 w 210"/>
                <a:gd name="T27" fmla="*/ 144 h 282"/>
                <a:gd name="T28" fmla="*/ 78 w 210"/>
                <a:gd name="T29" fmla="*/ 144 h 282"/>
                <a:gd name="T30" fmla="*/ 84 w 210"/>
                <a:gd name="T31" fmla="*/ 174 h 282"/>
                <a:gd name="T32" fmla="*/ 90 w 210"/>
                <a:gd name="T33" fmla="*/ 144 h 282"/>
                <a:gd name="T34" fmla="*/ 90 w 210"/>
                <a:gd name="T35" fmla="*/ 180 h 282"/>
                <a:gd name="T36" fmla="*/ 96 w 210"/>
                <a:gd name="T37" fmla="*/ 114 h 282"/>
                <a:gd name="T38" fmla="*/ 102 w 210"/>
                <a:gd name="T39" fmla="*/ 180 h 282"/>
                <a:gd name="T40" fmla="*/ 108 w 210"/>
                <a:gd name="T41" fmla="*/ 150 h 282"/>
                <a:gd name="T42" fmla="*/ 108 w 210"/>
                <a:gd name="T43" fmla="*/ 162 h 282"/>
                <a:gd name="T44" fmla="*/ 114 w 210"/>
                <a:gd name="T45" fmla="*/ 126 h 282"/>
                <a:gd name="T46" fmla="*/ 120 w 210"/>
                <a:gd name="T47" fmla="*/ 174 h 282"/>
                <a:gd name="T48" fmla="*/ 126 w 210"/>
                <a:gd name="T49" fmla="*/ 234 h 282"/>
                <a:gd name="T50" fmla="*/ 132 w 210"/>
                <a:gd name="T51" fmla="*/ 162 h 282"/>
                <a:gd name="T52" fmla="*/ 132 w 210"/>
                <a:gd name="T53" fmla="*/ 180 h 282"/>
                <a:gd name="T54" fmla="*/ 138 w 210"/>
                <a:gd name="T55" fmla="*/ 84 h 282"/>
                <a:gd name="T56" fmla="*/ 144 w 210"/>
                <a:gd name="T57" fmla="*/ 120 h 282"/>
                <a:gd name="T58" fmla="*/ 150 w 210"/>
                <a:gd name="T59" fmla="*/ 132 h 282"/>
                <a:gd name="T60" fmla="*/ 156 w 210"/>
                <a:gd name="T61" fmla="*/ 180 h 282"/>
                <a:gd name="T62" fmla="*/ 162 w 210"/>
                <a:gd name="T63" fmla="*/ 150 h 282"/>
                <a:gd name="T64" fmla="*/ 162 w 210"/>
                <a:gd name="T65" fmla="*/ 168 h 282"/>
                <a:gd name="T66" fmla="*/ 168 w 210"/>
                <a:gd name="T67" fmla="*/ 126 h 282"/>
                <a:gd name="T68" fmla="*/ 174 w 210"/>
                <a:gd name="T69" fmla="*/ 174 h 282"/>
                <a:gd name="T70" fmla="*/ 180 w 210"/>
                <a:gd name="T71" fmla="*/ 174 h 282"/>
                <a:gd name="T72" fmla="*/ 186 w 210"/>
                <a:gd name="T73" fmla="*/ 156 h 282"/>
                <a:gd name="T74" fmla="*/ 186 w 210"/>
                <a:gd name="T75" fmla="*/ 156 h 282"/>
                <a:gd name="T76" fmla="*/ 192 w 210"/>
                <a:gd name="T77" fmla="*/ 144 h 282"/>
                <a:gd name="T78" fmla="*/ 198 w 210"/>
                <a:gd name="T79" fmla="*/ 174 h 282"/>
                <a:gd name="T80" fmla="*/ 204 w 210"/>
                <a:gd name="T81" fmla="*/ 156 h 282"/>
                <a:gd name="T82" fmla="*/ 204 w 210"/>
                <a:gd name="T83" fmla="*/ 16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282">
                  <a:moveTo>
                    <a:pt x="0" y="156"/>
                  </a:moveTo>
                  <a:lnTo>
                    <a:pt x="6" y="168"/>
                  </a:lnTo>
                  <a:lnTo>
                    <a:pt x="6" y="150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12" y="138"/>
                  </a:lnTo>
                  <a:lnTo>
                    <a:pt x="12" y="180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18" y="186"/>
                  </a:lnTo>
                  <a:lnTo>
                    <a:pt x="24" y="144"/>
                  </a:lnTo>
                  <a:lnTo>
                    <a:pt x="24" y="132"/>
                  </a:lnTo>
                  <a:lnTo>
                    <a:pt x="24" y="168"/>
                  </a:lnTo>
                  <a:lnTo>
                    <a:pt x="30" y="162"/>
                  </a:lnTo>
                  <a:lnTo>
                    <a:pt x="30" y="186"/>
                  </a:lnTo>
                  <a:lnTo>
                    <a:pt x="30" y="138"/>
                  </a:lnTo>
                  <a:lnTo>
                    <a:pt x="30" y="168"/>
                  </a:lnTo>
                  <a:lnTo>
                    <a:pt x="36" y="150"/>
                  </a:lnTo>
                  <a:lnTo>
                    <a:pt x="36" y="174"/>
                  </a:lnTo>
                  <a:lnTo>
                    <a:pt x="36" y="144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42" y="168"/>
                  </a:lnTo>
                  <a:lnTo>
                    <a:pt x="42" y="150"/>
                  </a:lnTo>
                  <a:lnTo>
                    <a:pt x="42" y="150"/>
                  </a:lnTo>
                  <a:lnTo>
                    <a:pt x="48" y="162"/>
                  </a:lnTo>
                  <a:lnTo>
                    <a:pt x="48" y="186"/>
                  </a:lnTo>
                  <a:lnTo>
                    <a:pt x="48" y="138"/>
                  </a:lnTo>
                  <a:lnTo>
                    <a:pt x="48" y="150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60" y="144"/>
                  </a:lnTo>
                  <a:lnTo>
                    <a:pt x="60" y="180"/>
                  </a:lnTo>
                  <a:lnTo>
                    <a:pt x="60" y="168"/>
                  </a:lnTo>
                  <a:lnTo>
                    <a:pt x="66" y="150"/>
                  </a:lnTo>
                  <a:lnTo>
                    <a:pt x="66" y="138"/>
                  </a:lnTo>
                  <a:lnTo>
                    <a:pt x="66" y="180"/>
                  </a:lnTo>
                  <a:lnTo>
                    <a:pt x="72" y="156"/>
                  </a:lnTo>
                  <a:lnTo>
                    <a:pt x="72" y="168"/>
                  </a:lnTo>
                  <a:lnTo>
                    <a:pt x="72" y="144"/>
                  </a:lnTo>
                  <a:lnTo>
                    <a:pt x="72" y="162"/>
                  </a:lnTo>
                  <a:lnTo>
                    <a:pt x="78" y="150"/>
                  </a:lnTo>
                  <a:lnTo>
                    <a:pt x="78" y="144"/>
                  </a:lnTo>
                  <a:lnTo>
                    <a:pt x="78" y="180"/>
                  </a:lnTo>
                  <a:lnTo>
                    <a:pt x="84" y="144"/>
                  </a:lnTo>
                  <a:lnTo>
                    <a:pt x="84" y="174"/>
                  </a:lnTo>
                  <a:lnTo>
                    <a:pt x="84" y="138"/>
                  </a:lnTo>
                  <a:lnTo>
                    <a:pt x="84" y="156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6" y="156"/>
                  </a:lnTo>
                  <a:lnTo>
                    <a:pt x="96" y="198"/>
                  </a:lnTo>
                  <a:lnTo>
                    <a:pt x="96" y="114"/>
                  </a:lnTo>
                  <a:lnTo>
                    <a:pt x="96" y="162"/>
                  </a:lnTo>
                  <a:lnTo>
                    <a:pt x="102" y="156"/>
                  </a:lnTo>
                  <a:lnTo>
                    <a:pt x="102" y="180"/>
                  </a:lnTo>
                  <a:lnTo>
                    <a:pt x="102" y="132"/>
                  </a:lnTo>
                  <a:lnTo>
                    <a:pt x="102" y="174"/>
                  </a:lnTo>
                  <a:lnTo>
                    <a:pt x="108" y="150"/>
                  </a:lnTo>
                  <a:lnTo>
                    <a:pt x="108" y="180"/>
                  </a:lnTo>
                  <a:lnTo>
                    <a:pt x="108" y="138"/>
                  </a:lnTo>
                  <a:lnTo>
                    <a:pt x="108" y="162"/>
                  </a:lnTo>
                  <a:lnTo>
                    <a:pt x="114" y="156"/>
                  </a:lnTo>
                  <a:lnTo>
                    <a:pt x="114" y="186"/>
                  </a:lnTo>
                  <a:lnTo>
                    <a:pt x="114" y="126"/>
                  </a:lnTo>
                  <a:lnTo>
                    <a:pt x="114" y="162"/>
                  </a:lnTo>
                  <a:lnTo>
                    <a:pt x="120" y="150"/>
                  </a:lnTo>
                  <a:lnTo>
                    <a:pt x="120" y="174"/>
                  </a:lnTo>
                  <a:lnTo>
                    <a:pt x="120" y="138"/>
                  </a:lnTo>
                  <a:lnTo>
                    <a:pt x="126" y="168"/>
                  </a:lnTo>
                  <a:lnTo>
                    <a:pt x="126" y="234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32" y="162"/>
                  </a:lnTo>
                  <a:lnTo>
                    <a:pt x="132" y="282"/>
                  </a:lnTo>
                  <a:lnTo>
                    <a:pt x="132" y="0"/>
                  </a:lnTo>
                  <a:lnTo>
                    <a:pt x="132" y="180"/>
                  </a:lnTo>
                  <a:lnTo>
                    <a:pt x="138" y="174"/>
                  </a:lnTo>
                  <a:lnTo>
                    <a:pt x="138" y="210"/>
                  </a:lnTo>
                  <a:lnTo>
                    <a:pt x="138" y="84"/>
                  </a:lnTo>
                  <a:lnTo>
                    <a:pt x="138" y="168"/>
                  </a:lnTo>
                  <a:lnTo>
                    <a:pt x="144" y="216"/>
                  </a:lnTo>
                  <a:lnTo>
                    <a:pt x="144" y="120"/>
                  </a:lnTo>
                  <a:lnTo>
                    <a:pt x="144" y="174"/>
                  </a:lnTo>
                  <a:lnTo>
                    <a:pt x="150" y="192"/>
                  </a:lnTo>
                  <a:lnTo>
                    <a:pt x="150" y="132"/>
                  </a:lnTo>
                  <a:lnTo>
                    <a:pt x="150" y="144"/>
                  </a:lnTo>
                  <a:lnTo>
                    <a:pt x="156" y="168"/>
                  </a:lnTo>
                  <a:lnTo>
                    <a:pt x="156" y="180"/>
                  </a:lnTo>
                  <a:lnTo>
                    <a:pt x="156" y="132"/>
                  </a:lnTo>
                  <a:lnTo>
                    <a:pt x="156" y="156"/>
                  </a:lnTo>
                  <a:lnTo>
                    <a:pt x="162" y="150"/>
                  </a:lnTo>
                  <a:lnTo>
                    <a:pt x="162" y="180"/>
                  </a:lnTo>
                  <a:lnTo>
                    <a:pt x="162" y="144"/>
                  </a:lnTo>
                  <a:lnTo>
                    <a:pt x="162" y="168"/>
                  </a:lnTo>
                  <a:lnTo>
                    <a:pt x="168" y="156"/>
                  </a:lnTo>
                  <a:lnTo>
                    <a:pt x="168" y="192"/>
                  </a:lnTo>
                  <a:lnTo>
                    <a:pt x="168" y="126"/>
                  </a:lnTo>
                  <a:lnTo>
                    <a:pt x="168" y="168"/>
                  </a:lnTo>
                  <a:lnTo>
                    <a:pt x="174" y="156"/>
                  </a:lnTo>
                  <a:lnTo>
                    <a:pt x="174" y="174"/>
                  </a:lnTo>
                  <a:lnTo>
                    <a:pt x="174" y="150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0" y="144"/>
                  </a:lnTo>
                  <a:lnTo>
                    <a:pt x="180" y="162"/>
                  </a:lnTo>
                  <a:lnTo>
                    <a:pt x="186" y="156"/>
                  </a:lnTo>
                  <a:lnTo>
                    <a:pt x="186" y="174"/>
                  </a:lnTo>
                  <a:lnTo>
                    <a:pt x="186" y="144"/>
                  </a:lnTo>
                  <a:lnTo>
                    <a:pt x="186" y="156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92" y="144"/>
                  </a:lnTo>
                  <a:lnTo>
                    <a:pt x="192" y="150"/>
                  </a:lnTo>
                  <a:lnTo>
                    <a:pt x="198" y="156"/>
                  </a:lnTo>
                  <a:lnTo>
                    <a:pt x="198" y="174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204" y="156"/>
                  </a:lnTo>
                  <a:lnTo>
                    <a:pt x="204" y="180"/>
                  </a:lnTo>
                  <a:lnTo>
                    <a:pt x="204" y="144"/>
                  </a:lnTo>
                  <a:lnTo>
                    <a:pt x="204" y="162"/>
                  </a:lnTo>
                  <a:lnTo>
                    <a:pt x="210" y="168"/>
                  </a:lnTo>
                  <a:lnTo>
                    <a:pt x="210" y="18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9"/>
            <p:cNvSpPr>
              <a:spLocks/>
            </p:cNvSpPr>
            <p:nvPr/>
          </p:nvSpPr>
          <p:spPr bwMode="auto">
            <a:xfrm>
              <a:off x="4505325" y="1581150"/>
              <a:ext cx="323850" cy="133350"/>
            </a:xfrm>
            <a:custGeom>
              <a:avLst/>
              <a:gdLst>
                <a:gd name="T0" fmla="*/ 0 w 204"/>
                <a:gd name="T1" fmla="*/ 30 h 84"/>
                <a:gd name="T2" fmla="*/ 6 w 204"/>
                <a:gd name="T3" fmla="*/ 60 h 84"/>
                <a:gd name="T4" fmla="*/ 12 w 204"/>
                <a:gd name="T5" fmla="*/ 48 h 84"/>
                <a:gd name="T6" fmla="*/ 18 w 204"/>
                <a:gd name="T7" fmla="*/ 24 h 84"/>
                <a:gd name="T8" fmla="*/ 24 w 204"/>
                <a:gd name="T9" fmla="*/ 66 h 84"/>
                <a:gd name="T10" fmla="*/ 30 w 204"/>
                <a:gd name="T11" fmla="*/ 36 h 84"/>
                <a:gd name="T12" fmla="*/ 30 w 204"/>
                <a:gd name="T13" fmla="*/ 42 h 84"/>
                <a:gd name="T14" fmla="*/ 36 w 204"/>
                <a:gd name="T15" fmla="*/ 36 h 84"/>
                <a:gd name="T16" fmla="*/ 42 w 204"/>
                <a:gd name="T17" fmla="*/ 6 h 84"/>
                <a:gd name="T18" fmla="*/ 48 w 204"/>
                <a:gd name="T19" fmla="*/ 18 h 84"/>
                <a:gd name="T20" fmla="*/ 54 w 204"/>
                <a:gd name="T21" fmla="*/ 66 h 84"/>
                <a:gd name="T22" fmla="*/ 60 w 204"/>
                <a:gd name="T23" fmla="*/ 78 h 84"/>
                <a:gd name="T24" fmla="*/ 66 w 204"/>
                <a:gd name="T25" fmla="*/ 42 h 84"/>
                <a:gd name="T26" fmla="*/ 66 w 204"/>
                <a:gd name="T27" fmla="*/ 60 h 84"/>
                <a:gd name="T28" fmla="*/ 72 w 204"/>
                <a:gd name="T29" fmla="*/ 24 h 84"/>
                <a:gd name="T30" fmla="*/ 78 w 204"/>
                <a:gd name="T31" fmla="*/ 72 h 84"/>
                <a:gd name="T32" fmla="*/ 84 w 204"/>
                <a:gd name="T33" fmla="*/ 60 h 84"/>
                <a:gd name="T34" fmla="*/ 84 w 204"/>
                <a:gd name="T35" fmla="*/ 42 h 84"/>
                <a:gd name="T36" fmla="*/ 90 w 204"/>
                <a:gd name="T37" fmla="*/ 54 h 84"/>
                <a:gd name="T38" fmla="*/ 96 w 204"/>
                <a:gd name="T39" fmla="*/ 30 h 84"/>
                <a:gd name="T40" fmla="*/ 102 w 204"/>
                <a:gd name="T41" fmla="*/ 60 h 84"/>
                <a:gd name="T42" fmla="*/ 108 w 204"/>
                <a:gd name="T43" fmla="*/ 66 h 84"/>
                <a:gd name="T44" fmla="*/ 114 w 204"/>
                <a:gd name="T45" fmla="*/ 54 h 84"/>
                <a:gd name="T46" fmla="*/ 114 w 204"/>
                <a:gd name="T47" fmla="*/ 36 h 84"/>
                <a:gd name="T48" fmla="*/ 120 w 204"/>
                <a:gd name="T49" fmla="*/ 60 h 84"/>
                <a:gd name="T50" fmla="*/ 126 w 204"/>
                <a:gd name="T51" fmla="*/ 24 h 84"/>
                <a:gd name="T52" fmla="*/ 132 w 204"/>
                <a:gd name="T53" fmla="*/ 54 h 84"/>
                <a:gd name="T54" fmla="*/ 138 w 204"/>
                <a:gd name="T55" fmla="*/ 54 h 84"/>
                <a:gd name="T56" fmla="*/ 138 w 204"/>
                <a:gd name="T57" fmla="*/ 48 h 84"/>
                <a:gd name="T58" fmla="*/ 144 w 204"/>
                <a:gd name="T59" fmla="*/ 0 h 84"/>
                <a:gd name="T60" fmla="*/ 150 w 204"/>
                <a:gd name="T61" fmla="*/ 66 h 84"/>
                <a:gd name="T62" fmla="*/ 156 w 204"/>
                <a:gd name="T63" fmla="*/ 36 h 84"/>
                <a:gd name="T64" fmla="*/ 162 w 204"/>
                <a:gd name="T65" fmla="*/ 48 h 84"/>
                <a:gd name="T66" fmla="*/ 162 w 204"/>
                <a:gd name="T67" fmla="*/ 48 h 84"/>
                <a:gd name="T68" fmla="*/ 168 w 204"/>
                <a:gd name="T69" fmla="*/ 24 h 84"/>
                <a:gd name="T70" fmla="*/ 174 w 204"/>
                <a:gd name="T71" fmla="*/ 66 h 84"/>
                <a:gd name="T72" fmla="*/ 180 w 204"/>
                <a:gd name="T73" fmla="*/ 60 h 84"/>
                <a:gd name="T74" fmla="*/ 186 w 204"/>
                <a:gd name="T75" fmla="*/ 42 h 84"/>
                <a:gd name="T76" fmla="*/ 186 w 204"/>
                <a:gd name="T77" fmla="*/ 54 h 84"/>
                <a:gd name="T78" fmla="*/ 192 w 204"/>
                <a:gd name="T79" fmla="*/ 48 h 84"/>
                <a:gd name="T80" fmla="*/ 198 w 204"/>
                <a:gd name="T81" fmla="*/ 24 h 84"/>
                <a:gd name="T82" fmla="*/ 204 w 204"/>
                <a:gd name="T83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84">
                  <a:moveTo>
                    <a:pt x="0" y="66"/>
                  </a:moveTo>
                  <a:lnTo>
                    <a:pt x="0" y="24"/>
                  </a:lnTo>
                  <a:lnTo>
                    <a:pt x="0" y="30"/>
                  </a:lnTo>
                  <a:lnTo>
                    <a:pt x="6" y="48"/>
                  </a:lnTo>
                  <a:lnTo>
                    <a:pt x="6" y="30"/>
                  </a:lnTo>
                  <a:lnTo>
                    <a:pt x="6" y="60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60"/>
                  </a:lnTo>
                  <a:lnTo>
                    <a:pt x="18" y="24"/>
                  </a:lnTo>
                  <a:lnTo>
                    <a:pt x="18" y="60"/>
                  </a:lnTo>
                  <a:lnTo>
                    <a:pt x="24" y="42"/>
                  </a:lnTo>
                  <a:lnTo>
                    <a:pt x="24" y="66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60"/>
                  </a:lnTo>
                  <a:lnTo>
                    <a:pt x="30" y="24"/>
                  </a:lnTo>
                  <a:lnTo>
                    <a:pt x="30" y="42"/>
                  </a:lnTo>
                  <a:lnTo>
                    <a:pt x="36" y="72"/>
                  </a:lnTo>
                  <a:lnTo>
                    <a:pt x="36" y="6"/>
                  </a:lnTo>
                  <a:lnTo>
                    <a:pt x="36" y="36"/>
                  </a:lnTo>
                  <a:lnTo>
                    <a:pt x="42" y="48"/>
                  </a:lnTo>
                  <a:lnTo>
                    <a:pt x="42" y="84"/>
                  </a:lnTo>
                  <a:lnTo>
                    <a:pt x="42" y="6"/>
                  </a:lnTo>
                  <a:lnTo>
                    <a:pt x="42" y="48"/>
                  </a:lnTo>
                  <a:lnTo>
                    <a:pt x="48" y="72"/>
                  </a:lnTo>
                  <a:lnTo>
                    <a:pt x="48" y="18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60" y="48"/>
                  </a:lnTo>
                  <a:lnTo>
                    <a:pt x="60" y="78"/>
                  </a:lnTo>
                  <a:lnTo>
                    <a:pt x="60" y="12"/>
                  </a:lnTo>
                  <a:lnTo>
                    <a:pt x="60" y="60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72"/>
                  </a:lnTo>
                  <a:lnTo>
                    <a:pt x="72" y="24"/>
                  </a:lnTo>
                  <a:lnTo>
                    <a:pt x="72" y="48"/>
                  </a:lnTo>
                  <a:lnTo>
                    <a:pt x="78" y="30"/>
                  </a:lnTo>
                  <a:lnTo>
                    <a:pt x="78" y="72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90" y="18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6" y="48"/>
                  </a:lnTo>
                  <a:lnTo>
                    <a:pt x="96" y="66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2" y="30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24"/>
                  </a:lnTo>
                  <a:lnTo>
                    <a:pt x="108" y="48"/>
                  </a:lnTo>
                  <a:lnTo>
                    <a:pt x="114" y="54"/>
                  </a:lnTo>
                  <a:lnTo>
                    <a:pt x="114" y="66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20" y="36"/>
                  </a:lnTo>
                  <a:lnTo>
                    <a:pt x="120" y="60"/>
                  </a:lnTo>
                  <a:lnTo>
                    <a:pt x="126" y="36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36"/>
                  </a:lnTo>
                  <a:lnTo>
                    <a:pt x="132" y="48"/>
                  </a:lnTo>
                  <a:lnTo>
                    <a:pt x="132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8" y="54"/>
                  </a:lnTo>
                  <a:lnTo>
                    <a:pt x="138" y="66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44" y="42"/>
                  </a:lnTo>
                  <a:lnTo>
                    <a:pt x="144" y="78"/>
                  </a:lnTo>
                  <a:lnTo>
                    <a:pt x="144" y="0"/>
                  </a:lnTo>
                  <a:lnTo>
                    <a:pt x="144" y="54"/>
                  </a:lnTo>
                  <a:lnTo>
                    <a:pt x="150" y="42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36"/>
                  </a:lnTo>
                  <a:lnTo>
                    <a:pt x="156" y="66"/>
                  </a:lnTo>
                  <a:lnTo>
                    <a:pt x="156" y="24"/>
                  </a:lnTo>
                  <a:lnTo>
                    <a:pt x="162" y="48"/>
                  </a:lnTo>
                  <a:lnTo>
                    <a:pt x="162" y="66"/>
                  </a:lnTo>
                  <a:lnTo>
                    <a:pt x="162" y="30"/>
                  </a:lnTo>
                  <a:lnTo>
                    <a:pt x="162" y="48"/>
                  </a:lnTo>
                  <a:lnTo>
                    <a:pt x="168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60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80" y="54"/>
                  </a:lnTo>
                  <a:lnTo>
                    <a:pt x="180" y="60"/>
                  </a:lnTo>
                  <a:lnTo>
                    <a:pt x="180" y="36"/>
                  </a:lnTo>
                  <a:lnTo>
                    <a:pt x="180" y="48"/>
                  </a:lnTo>
                  <a:lnTo>
                    <a:pt x="186" y="42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54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8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204" y="18"/>
                  </a:lnTo>
                  <a:lnTo>
                    <a:pt x="204" y="6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0"/>
            <p:cNvSpPr>
              <a:spLocks/>
            </p:cNvSpPr>
            <p:nvPr/>
          </p:nvSpPr>
          <p:spPr bwMode="auto">
            <a:xfrm>
              <a:off x="4829175" y="1590675"/>
              <a:ext cx="342900" cy="123825"/>
            </a:xfrm>
            <a:custGeom>
              <a:avLst/>
              <a:gdLst>
                <a:gd name="T0" fmla="*/ 6 w 216"/>
                <a:gd name="T1" fmla="*/ 54 h 78"/>
                <a:gd name="T2" fmla="*/ 12 w 216"/>
                <a:gd name="T3" fmla="*/ 42 h 78"/>
                <a:gd name="T4" fmla="*/ 18 w 216"/>
                <a:gd name="T5" fmla="*/ 78 h 78"/>
                <a:gd name="T6" fmla="*/ 24 w 216"/>
                <a:gd name="T7" fmla="*/ 30 h 78"/>
                <a:gd name="T8" fmla="*/ 24 w 216"/>
                <a:gd name="T9" fmla="*/ 48 h 78"/>
                <a:gd name="T10" fmla="*/ 30 w 216"/>
                <a:gd name="T11" fmla="*/ 24 h 78"/>
                <a:gd name="T12" fmla="*/ 36 w 216"/>
                <a:gd name="T13" fmla="*/ 48 h 78"/>
                <a:gd name="T14" fmla="*/ 42 w 216"/>
                <a:gd name="T15" fmla="*/ 36 h 78"/>
                <a:gd name="T16" fmla="*/ 42 w 216"/>
                <a:gd name="T17" fmla="*/ 42 h 78"/>
                <a:gd name="T18" fmla="*/ 48 w 216"/>
                <a:gd name="T19" fmla="*/ 30 h 78"/>
                <a:gd name="T20" fmla="*/ 54 w 216"/>
                <a:gd name="T21" fmla="*/ 30 h 78"/>
                <a:gd name="T22" fmla="*/ 60 w 216"/>
                <a:gd name="T23" fmla="*/ 60 h 78"/>
                <a:gd name="T24" fmla="*/ 66 w 216"/>
                <a:gd name="T25" fmla="*/ 30 h 78"/>
                <a:gd name="T26" fmla="*/ 72 w 216"/>
                <a:gd name="T27" fmla="*/ 30 h 78"/>
                <a:gd name="T28" fmla="*/ 72 w 216"/>
                <a:gd name="T29" fmla="*/ 36 h 78"/>
                <a:gd name="T30" fmla="*/ 78 w 216"/>
                <a:gd name="T31" fmla="*/ 18 h 78"/>
                <a:gd name="T32" fmla="*/ 84 w 216"/>
                <a:gd name="T33" fmla="*/ 54 h 78"/>
                <a:gd name="T34" fmla="*/ 90 w 216"/>
                <a:gd name="T35" fmla="*/ 48 h 78"/>
                <a:gd name="T36" fmla="*/ 90 w 216"/>
                <a:gd name="T37" fmla="*/ 42 h 78"/>
                <a:gd name="T38" fmla="*/ 96 w 216"/>
                <a:gd name="T39" fmla="*/ 54 h 78"/>
                <a:gd name="T40" fmla="*/ 102 w 216"/>
                <a:gd name="T41" fmla="*/ 36 h 78"/>
                <a:gd name="T42" fmla="*/ 108 w 216"/>
                <a:gd name="T43" fmla="*/ 24 h 78"/>
                <a:gd name="T44" fmla="*/ 114 w 216"/>
                <a:gd name="T45" fmla="*/ 42 h 78"/>
                <a:gd name="T46" fmla="*/ 120 w 216"/>
                <a:gd name="T47" fmla="*/ 60 h 78"/>
                <a:gd name="T48" fmla="*/ 126 w 216"/>
                <a:gd name="T49" fmla="*/ 12 h 78"/>
                <a:gd name="T50" fmla="*/ 132 w 216"/>
                <a:gd name="T51" fmla="*/ 60 h 78"/>
                <a:gd name="T52" fmla="*/ 138 w 216"/>
                <a:gd name="T53" fmla="*/ 30 h 78"/>
                <a:gd name="T54" fmla="*/ 144 w 216"/>
                <a:gd name="T55" fmla="*/ 42 h 78"/>
                <a:gd name="T56" fmla="*/ 144 w 216"/>
                <a:gd name="T57" fmla="*/ 48 h 78"/>
                <a:gd name="T58" fmla="*/ 150 w 216"/>
                <a:gd name="T59" fmla="*/ 24 h 78"/>
                <a:gd name="T60" fmla="*/ 156 w 216"/>
                <a:gd name="T61" fmla="*/ 60 h 78"/>
                <a:gd name="T62" fmla="*/ 162 w 216"/>
                <a:gd name="T63" fmla="*/ 12 h 78"/>
                <a:gd name="T64" fmla="*/ 168 w 216"/>
                <a:gd name="T65" fmla="*/ 48 h 78"/>
                <a:gd name="T66" fmla="*/ 168 w 216"/>
                <a:gd name="T67" fmla="*/ 24 h 78"/>
                <a:gd name="T68" fmla="*/ 174 w 216"/>
                <a:gd name="T69" fmla="*/ 42 h 78"/>
                <a:gd name="T70" fmla="*/ 180 w 216"/>
                <a:gd name="T71" fmla="*/ 30 h 78"/>
                <a:gd name="T72" fmla="*/ 186 w 216"/>
                <a:gd name="T73" fmla="*/ 24 h 78"/>
                <a:gd name="T74" fmla="*/ 192 w 216"/>
                <a:gd name="T75" fmla="*/ 54 h 78"/>
                <a:gd name="T76" fmla="*/ 198 w 216"/>
                <a:gd name="T77" fmla="*/ 36 h 78"/>
                <a:gd name="T78" fmla="*/ 198 w 216"/>
                <a:gd name="T79" fmla="*/ 36 h 78"/>
                <a:gd name="T80" fmla="*/ 204 w 216"/>
                <a:gd name="T81" fmla="*/ 48 h 78"/>
                <a:gd name="T82" fmla="*/ 210 w 216"/>
                <a:gd name="T83" fmla="*/ 2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78">
                  <a:moveTo>
                    <a:pt x="0" y="54"/>
                  </a:moveTo>
                  <a:lnTo>
                    <a:pt x="6" y="48"/>
                  </a:lnTo>
                  <a:lnTo>
                    <a:pt x="6" y="54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60"/>
                  </a:lnTo>
                  <a:lnTo>
                    <a:pt x="12" y="6"/>
                  </a:lnTo>
                  <a:lnTo>
                    <a:pt x="18" y="78"/>
                  </a:lnTo>
                  <a:lnTo>
                    <a:pt x="18" y="72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72"/>
                  </a:lnTo>
                  <a:lnTo>
                    <a:pt x="24" y="6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4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30"/>
                  </a:lnTo>
                  <a:lnTo>
                    <a:pt x="36" y="48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24"/>
                  </a:lnTo>
                  <a:lnTo>
                    <a:pt x="42" y="42"/>
                  </a:lnTo>
                  <a:lnTo>
                    <a:pt x="48" y="36"/>
                  </a:lnTo>
                  <a:lnTo>
                    <a:pt x="48" y="48"/>
                  </a:lnTo>
                  <a:lnTo>
                    <a:pt x="48" y="3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60"/>
                  </a:lnTo>
                  <a:lnTo>
                    <a:pt x="60" y="18"/>
                  </a:lnTo>
                  <a:lnTo>
                    <a:pt x="60" y="48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66" y="18"/>
                  </a:lnTo>
                  <a:lnTo>
                    <a:pt x="72" y="30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18"/>
                  </a:lnTo>
                  <a:lnTo>
                    <a:pt x="78" y="36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84" y="18"/>
                  </a:lnTo>
                  <a:lnTo>
                    <a:pt x="84" y="36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66"/>
                  </a:lnTo>
                  <a:lnTo>
                    <a:pt x="96" y="12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2" y="24"/>
                  </a:lnTo>
                  <a:lnTo>
                    <a:pt x="102" y="36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8" y="24"/>
                  </a:lnTo>
                  <a:lnTo>
                    <a:pt x="114" y="54"/>
                  </a:lnTo>
                  <a:lnTo>
                    <a:pt x="114" y="18"/>
                  </a:lnTo>
                  <a:lnTo>
                    <a:pt x="114" y="42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20" y="60"/>
                  </a:lnTo>
                  <a:lnTo>
                    <a:pt x="126" y="48"/>
                  </a:lnTo>
                  <a:lnTo>
                    <a:pt x="126" y="66"/>
                  </a:lnTo>
                  <a:lnTo>
                    <a:pt x="126" y="12"/>
                  </a:lnTo>
                  <a:lnTo>
                    <a:pt x="126" y="48"/>
                  </a:lnTo>
                  <a:lnTo>
                    <a:pt x="132" y="24"/>
                  </a:lnTo>
                  <a:lnTo>
                    <a:pt x="132" y="60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30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12"/>
                  </a:lnTo>
                  <a:lnTo>
                    <a:pt x="144" y="48"/>
                  </a:lnTo>
                  <a:lnTo>
                    <a:pt x="150" y="30"/>
                  </a:lnTo>
                  <a:lnTo>
                    <a:pt x="150" y="54"/>
                  </a:lnTo>
                  <a:lnTo>
                    <a:pt x="150" y="24"/>
                  </a:lnTo>
                  <a:lnTo>
                    <a:pt x="150" y="30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24"/>
                  </a:lnTo>
                  <a:lnTo>
                    <a:pt x="156" y="48"/>
                  </a:lnTo>
                  <a:lnTo>
                    <a:pt x="162" y="12"/>
                  </a:lnTo>
                  <a:lnTo>
                    <a:pt x="162" y="60"/>
                  </a:lnTo>
                  <a:lnTo>
                    <a:pt x="162" y="42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12"/>
                  </a:lnTo>
                  <a:lnTo>
                    <a:pt x="168" y="24"/>
                  </a:lnTo>
                  <a:lnTo>
                    <a:pt x="174" y="66"/>
                  </a:lnTo>
                  <a:lnTo>
                    <a:pt x="174" y="18"/>
                  </a:lnTo>
                  <a:lnTo>
                    <a:pt x="174" y="42"/>
                  </a:lnTo>
                  <a:lnTo>
                    <a:pt x="180" y="30"/>
                  </a:lnTo>
                  <a:lnTo>
                    <a:pt x="180" y="54"/>
                  </a:lnTo>
                  <a:lnTo>
                    <a:pt x="180" y="30"/>
                  </a:lnTo>
                  <a:lnTo>
                    <a:pt x="180" y="36"/>
                  </a:lnTo>
                  <a:lnTo>
                    <a:pt x="186" y="48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54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98" y="36"/>
                  </a:lnTo>
                  <a:lnTo>
                    <a:pt x="198" y="7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0"/>
                  </a:lnTo>
                  <a:lnTo>
                    <a:pt x="204" y="66"/>
                  </a:lnTo>
                  <a:lnTo>
                    <a:pt x="204" y="48"/>
                  </a:lnTo>
                  <a:lnTo>
                    <a:pt x="210" y="30"/>
                  </a:lnTo>
                  <a:lnTo>
                    <a:pt x="210" y="54"/>
                  </a:lnTo>
                  <a:lnTo>
                    <a:pt x="210" y="24"/>
                  </a:lnTo>
                  <a:lnTo>
                    <a:pt x="210" y="36"/>
                  </a:lnTo>
                  <a:lnTo>
                    <a:pt x="216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1"/>
            <p:cNvSpPr>
              <a:spLocks/>
            </p:cNvSpPr>
            <p:nvPr/>
          </p:nvSpPr>
          <p:spPr bwMode="auto">
            <a:xfrm>
              <a:off x="5172075" y="1590675"/>
              <a:ext cx="314325" cy="133350"/>
            </a:xfrm>
            <a:custGeom>
              <a:avLst/>
              <a:gdLst>
                <a:gd name="T0" fmla="*/ 0 w 198"/>
                <a:gd name="T1" fmla="*/ 12 h 84"/>
                <a:gd name="T2" fmla="*/ 6 w 198"/>
                <a:gd name="T3" fmla="*/ 18 h 84"/>
                <a:gd name="T4" fmla="*/ 12 w 198"/>
                <a:gd name="T5" fmla="*/ 54 h 84"/>
                <a:gd name="T6" fmla="*/ 18 w 198"/>
                <a:gd name="T7" fmla="*/ 42 h 84"/>
                <a:gd name="T8" fmla="*/ 18 w 198"/>
                <a:gd name="T9" fmla="*/ 30 h 84"/>
                <a:gd name="T10" fmla="*/ 24 w 198"/>
                <a:gd name="T11" fmla="*/ 24 h 84"/>
                <a:gd name="T12" fmla="*/ 30 w 198"/>
                <a:gd name="T13" fmla="*/ 54 h 84"/>
                <a:gd name="T14" fmla="*/ 36 w 198"/>
                <a:gd name="T15" fmla="*/ 54 h 84"/>
                <a:gd name="T16" fmla="*/ 42 w 198"/>
                <a:gd name="T17" fmla="*/ 36 h 84"/>
                <a:gd name="T18" fmla="*/ 42 w 198"/>
                <a:gd name="T19" fmla="*/ 54 h 84"/>
                <a:gd name="T20" fmla="*/ 48 w 198"/>
                <a:gd name="T21" fmla="*/ 12 h 84"/>
                <a:gd name="T22" fmla="*/ 54 w 198"/>
                <a:gd name="T23" fmla="*/ 54 h 84"/>
                <a:gd name="T24" fmla="*/ 60 w 198"/>
                <a:gd name="T25" fmla="*/ 24 h 84"/>
                <a:gd name="T26" fmla="*/ 60 w 198"/>
                <a:gd name="T27" fmla="*/ 42 h 84"/>
                <a:gd name="T28" fmla="*/ 66 w 198"/>
                <a:gd name="T29" fmla="*/ 0 h 84"/>
                <a:gd name="T30" fmla="*/ 72 w 198"/>
                <a:gd name="T31" fmla="*/ 60 h 84"/>
                <a:gd name="T32" fmla="*/ 78 w 198"/>
                <a:gd name="T33" fmla="*/ 48 h 84"/>
                <a:gd name="T34" fmla="*/ 78 w 198"/>
                <a:gd name="T35" fmla="*/ 42 h 84"/>
                <a:gd name="T36" fmla="*/ 84 w 198"/>
                <a:gd name="T37" fmla="*/ 18 h 84"/>
                <a:gd name="T38" fmla="*/ 90 w 198"/>
                <a:gd name="T39" fmla="*/ 66 h 84"/>
                <a:gd name="T40" fmla="*/ 96 w 198"/>
                <a:gd name="T41" fmla="*/ 48 h 84"/>
                <a:gd name="T42" fmla="*/ 96 w 198"/>
                <a:gd name="T43" fmla="*/ 30 h 84"/>
                <a:gd name="T44" fmla="*/ 102 w 198"/>
                <a:gd name="T45" fmla="*/ 72 h 84"/>
                <a:gd name="T46" fmla="*/ 108 w 198"/>
                <a:gd name="T47" fmla="*/ 30 h 84"/>
                <a:gd name="T48" fmla="*/ 114 w 198"/>
                <a:gd name="T49" fmla="*/ 24 h 84"/>
                <a:gd name="T50" fmla="*/ 120 w 198"/>
                <a:gd name="T51" fmla="*/ 48 h 84"/>
                <a:gd name="T52" fmla="*/ 126 w 198"/>
                <a:gd name="T53" fmla="*/ 42 h 84"/>
                <a:gd name="T54" fmla="*/ 132 w 198"/>
                <a:gd name="T55" fmla="*/ 42 h 84"/>
                <a:gd name="T56" fmla="*/ 132 w 198"/>
                <a:gd name="T57" fmla="*/ 54 h 84"/>
                <a:gd name="T58" fmla="*/ 138 w 198"/>
                <a:gd name="T59" fmla="*/ 84 h 84"/>
                <a:gd name="T60" fmla="*/ 144 w 198"/>
                <a:gd name="T61" fmla="*/ 6 h 84"/>
                <a:gd name="T62" fmla="*/ 150 w 198"/>
                <a:gd name="T63" fmla="*/ 54 h 84"/>
                <a:gd name="T64" fmla="*/ 156 w 198"/>
                <a:gd name="T65" fmla="*/ 48 h 84"/>
                <a:gd name="T66" fmla="*/ 162 w 198"/>
                <a:gd name="T67" fmla="*/ 48 h 84"/>
                <a:gd name="T68" fmla="*/ 162 w 198"/>
                <a:gd name="T69" fmla="*/ 36 h 84"/>
                <a:gd name="T70" fmla="*/ 168 w 198"/>
                <a:gd name="T71" fmla="*/ 36 h 84"/>
                <a:gd name="T72" fmla="*/ 174 w 198"/>
                <a:gd name="T73" fmla="*/ 30 h 84"/>
                <a:gd name="T74" fmla="*/ 180 w 198"/>
                <a:gd name="T75" fmla="*/ 60 h 84"/>
                <a:gd name="T76" fmla="*/ 186 w 198"/>
                <a:gd name="T77" fmla="*/ 42 h 84"/>
                <a:gd name="T78" fmla="*/ 186 w 198"/>
                <a:gd name="T79" fmla="*/ 36 h 84"/>
                <a:gd name="T80" fmla="*/ 192 w 198"/>
                <a:gd name="T81" fmla="*/ 30 h 84"/>
                <a:gd name="T82" fmla="*/ 198 w 198"/>
                <a:gd name="T83" fmla="*/ 6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84">
                  <a:moveTo>
                    <a:pt x="0" y="42"/>
                  </a:moveTo>
                  <a:lnTo>
                    <a:pt x="0" y="60"/>
                  </a:lnTo>
                  <a:lnTo>
                    <a:pt x="0" y="12"/>
                  </a:lnTo>
                  <a:lnTo>
                    <a:pt x="6" y="54"/>
                  </a:lnTo>
                  <a:lnTo>
                    <a:pt x="6" y="60"/>
                  </a:lnTo>
                  <a:lnTo>
                    <a:pt x="6" y="18"/>
                  </a:lnTo>
                  <a:lnTo>
                    <a:pt x="6" y="36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12" y="1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24" y="24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0" y="54"/>
                  </a:lnTo>
                  <a:lnTo>
                    <a:pt x="30" y="24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42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12"/>
                  </a:lnTo>
                  <a:lnTo>
                    <a:pt x="48" y="54"/>
                  </a:lnTo>
                  <a:lnTo>
                    <a:pt x="54" y="36"/>
                  </a:lnTo>
                  <a:lnTo>
                    <a:pt x="54" y="54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0" y="12"/>
                  </a:lnTo>
                  <a:lnTo>
                    <a:pt x="60" y="42"/>
                  </a:lnTo>
                  <a:lnTo>
                    <a:pt x="66" y="30"/>
                  </a:lnTo>
                  <a:lnTo>
                    <a:pt x="66" y="72"/>
                  </a:lnTo>
                  <a:lnTo>
                    <a:pt x="66" y="0"/>
                  </a:lnTo>
                  <a:lnTo>
                    <a:pt x="66" y="48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18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0" y="66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60"/>
                  </a:lnTo>
                  <a:lnTo>
                    <a:pt x="96" y="18"/>
                  </a:lnTo>
                  <a:lnTo>
                    <a:pt x="96" y="30"/>
                  </a:lnTo>
                  <a:lnTo>
                    <a:pt x="102" y="54"/>
                  </a:lnTo>
                  <a:lnTo>
                    <a:pt x="102" y="6"/>
                  </a:lnTo>
                  <a:lnTo>
                    <a:pt x="102" y="72"/>
                  </a:lnTo>
                  <a:lnTo>
                    <a:pt x="108" y="12"/>
                  </a:lnTo>
                  <a:lnTo>
                    <a:pt x="108" y="60"/>
                  </a:lnTo>
                  <a:lnTo>
                    <a:pt x="108" y="30"/>
                  </a:lnTo>
                  <a:lnTo>
                    <a:pt x="114" y="36"/>
                  </a:lnTo>
                  <a:lnTo>
                    <a:pt x="114" y="54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42"/>
                  </a:lnTo>
                  <a:lnTo>
                    <a:pt x="120" y="48"/>
                  </a:lnTo>
                  <a:lnTo>
                    <a:pt x="120" y="30"/>
                  </a:lnTo>
                  <a:lnTo>
                    <a:pt x="120" y="36"/>
                  </a:lnTo>
                  <a:lnTo>
                    <a:pt x="126" y="42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2" y="12"/>
                  </a:lnTo>
                  <a:lnTo>
                    <a:pt x="132" y="54"/>
                  </a:lnTo>
                  <a:lnTo>
                    <a:pt x="138" y="36"/>
                  </a:lnTo>
                  <a:lnTo>
                    <a:pt x="138" y="6"/>
                  </a:lnTo>
                  <a:lnTo>
                    <a:pt x="138" y="84"/>
                  </a:lnTo>
                  <a:lnTo>
                    <a:pt x="144" y="30"/>
                  </a:lnTo>
                  <a:lnTo>
                    <a:pt x="144" y="54"/>
                  </a:lnTo>
                  <a:lnTo>
                    <a:pt x="144" y="6"/>
                  </a:lnTo>
                  <a:lnTo>
                    <a:pt x="144" y="42"/>
                  </a:lnTo>
                  <a:lnTo>
                    <a:pt x="150" y="24"/>
                  </a:lnTo>
                  <a:lnTo>
                    <a:pt x="150" y="54"/>
                  </a:lnTo>
                  <a:lnTo>
                    <a:pt x="150" y="4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56" y="24"/>
                  </a:lnTo>
                  <a:lnTo>
                    <a:pt x="156" y="30"/>
                  </a:lnTo>
                  <a:lnTo>
                    <a:pt x="162" y="48"/>
                  </a:lnTo>
                  <a:lnTo>
                    <a:pt x="162" y="54"/>
                  </a:lnTo>
                  <a:lnTo>
                    <a:pt x="162" y="24"/>
                  </a:lnTo>
                  <a:lnTo>
                    <a:pt x="162" y="36"/>
                  </a:lnTo>
                  <a:lnTo>
                    <a:pt x="168" y="18"/>
                  </a:lnTo>
                  <a:lnTo>
                    <a:pt x="168" y="66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4" y="30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0"/>
                  </a:lnTo>
                  <a:lnTo>
                    <a:pt x="180" y="18"/>
                  </a:lnTo>
                  <a:lnTo>
                    <a:pt x="180" y="4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86" y="24"/>
                  </a:lnTo>
                  <a:lnTo>
                    <a:pt x="186" y="36"/>
                  </a:lnTo>
                  <a:lnTo>
                    <a:pt x="192" y="42"/>
                  </a:lnTo>
                  <a:lnTo>
                    <a:pt x="192" y="48"/>
                  </a:lnTo>
                  <a:lnTo>
                    <a:pt x="192" y="30"/>
                  </a:lnTo>
                  <a:lnTo>
                    <a:pt x="192" y="42"/>
                  </a:lnTo>
                  <a:lnTo>
                    <a:pt x="198" y="36"/>
                  </a:lnTo>
                  <a:lnTo>
                    <a:pt x="198" y="60"/>
                  </a:lnTo>
                  <a:lnTo>
                    <a:pt x="198" y="18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2"/>
            <p:cNvSpPr>
              <a:spLocks/>
            </p:cNvSpPr>
            <p:nvPr/>
          </p:nvSpPr>
          <p:spPr bwMode="auto">
            <a:xfrm>
              <a:off x="5486400" y="1543050"/>
              <a:ext cx="333375" cy="209550"/>
            </a:xfrm>
            <a:custGeom>
              <a:avLst/>
              <a:gdLst>
                <a:gd name="T0" fmla="*/ 6 w 210"/>
                <a:gd name="T1" fmla="*/ 48 h 132"/>
                <a:gd name="T2" fmla="*/ 12 w 210"/>
                <a:gd name="T3" fmla="*/ 102 h 132"/>
                <a:gd name="T4" fmla="*/ 18 w 210"/>
                <a:gd name="T5" fmla="*/ 78 h 132"/>
                <a:gd name="T6" fmla="*/ 18 w 210"/>
                <a:gd name="T7" fmla="*/ 78 h 132"/>
                <a:gd name="T8" fmla="*/ 24 w 210"/>
                <a:gd name="T9" fmla="*/ 54 h 132"/>
                <a:gd name="T10" fmla="*/ 30 w 210"/>
                <a:gd name="T11" fmla="*/ 48 h 132"/>
                <a:gd name="T12" fmla="*/ 36 w 210"/>
                <a:gd name="T13" fmla="*/ 84 h 132"/>
                <a:gd name="T14" fmla="*/ 42 w 210"/>
                <a:gd name="T15" fmla="*/ 60 h 132"/>
                <a:gd name="T16" fmla="*/ 48 w 210"/>
                <a:gd name="T17" fmla="*/ 66 h 132"/>
                <a:gd name="T18" fmla="*/ 48 w 210"/>
                <a:gd name="T19" fmla="*/ 66 h 132"/>
                <a:gd name="T20" fmla="*/ 54 w 210"/>
                <a:gd name="T21" fmla="*/ 72 h 132"/>
                <a:gd name="T22" fmla="*/ 60 w 210"/>
                <a:gd name="T23" fmla="*/ 78 h 132"/>
                <a:gd name="T24" fmla="*/ 66 w 210"/>
                <a:gd name="T25" fmla="*/ 60 h 132"/>
                <a:gd name="T26" fmla="*/ 72 w 210"/>
                <a:gd name="T27" fmla="*/ 78 h 132"/>
                <a:gd name="T28" fmla="*/ 78 w 210"/>
                <a:gd name="T29" fmla="*/ 78 h 132"/>
                <a:gd name="T30" fmla="*/ 84 w 210"/>
                <a:gd name="T31" fmla="*/ 84 h 132"/>
                <a:gd name="T32" fmla="*/ 84 w 210"/>
                <a:gd name="T33" fmla="*/ 72 h 132"/>
                <a:gd name="T34" fmla="*/ 90 w 210"/>
                <a:gd name="T35" fmla="*/ 12 h 132"/>
                <a:gd name="T36" fmla="*/ 96 w 210"/>
                <a:gd name="T37" fmla="*/ 90 h 132"/>
                <a:gd name="T38" fmla="*/ 102 w 210"/>
                <a:gd name="T39" fmla="*/ 60 h 132"/>
                <a:gd name="T40" fmla="*/ 102 w 210"/>
                <a:gd name="T41" fmla="*/ 78 h 132"/>
                <a:gd name="T42" fmla="*/ 108 w 210"/>
                <a:gd name="T43" fmla="*/ 54 h 132"/>
                <a:gd name="T44" fmla="*/ 114 w 210"/>
                <a:gd name="T45" fmla="*/ 84 h 132"/>
                <a:gd name="T46" fmla="*/ 120 w 210"/>
                <a:gd name="T47" fmla="*/ 132 h 132"/>
                <a:gd name="T48" fmla="*/ 126 w 210"/>
                <a:gd name="T49" fmla="*/ 78 h 132"/>
                <a:gd name="T50" fmla="*/ 126 w 210"/>
                <a:gd name="T51" fmla="*/ 78 h 132"/>
                <a:gd name="T52" fmla="*/ 132 w 210"/>
                <a:gd name="T53" fmla="*/ 36 h 132"/>
                <a:gd name="T54" fmla="*/ 138 w 210"/>
                <a:gd name="T55" fmla="*/ 84 h 132"/>
                <a:gd name="T56" fmla="*/ 144 w 210"/>
                <a:gd name="T57" fmla="*/ 66 h 132"/>
                <a:gd name="T58" fmla="*/ 150 w 210"/>
                <a:gd name="T59" fmla="*/ 36 h 132"/>
                <a:gd name="T60" fmla="*/ 150 w 210"/>
                <a:gd name="T61" fmla="*/ 60 h 132"/>
                <a:gd name="T62" fmla="*/ 156 w 210"/>
                <a:gd name="T63" fmla="*/ 48 h 132"/>
                <a:gd name="T64" fmla="*/ 162 w 210"/>
                <a:gd name="T65" fmla="*/ 102 h 132"/>
                <a:gd name="T66" fmla="*/ 168 w 210"/>
                <a:gd name="T67" fmla="*/ 84 h 132"/>
                <a:gd name="T68" fmla="*/ 168 w 210"/>
                <a:gd name="T69" fmla="*/ 72 h 132"/>
                <a:gd name="T70" fmla="*/ 174 w 210"/>
                <a:gd name="T71" fmla="*/ 54 h 132"/>
                <a:gd name="T72" fmla="*/ 180 w 210"/>
                <a:gd name="T73" fmla="*/ 102 h 132"/>
                <a:gd name="T74" fmla="*/ 186 w 210"/>
                <a:gd name="T75" fmla="*/ 60 h 132"/>
                <a:gd name="T76" fmla="*/ 186 w 210"/>
                <a:gd name="T77" fmla="*/ 60 h 132"/>
                <a:gd name="T78" fmla="*/ 192 w 210"/>
                <a:gd name="T79" fmla="*/ 24 h 132"/>
                <a:gd name="T80" fmla="*/ 198 w 210"/>
                <a:gd name="T81" fmla="*/ 24 h 132"/>
                <a:gd name="T82" fmla="*/ 204 w 210"/>
                <a:gd name="T83" fmla="*/ 7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32">
                  <a:moveTo>
                    <a:pt x="0" y="72"/>
                  </a:moveTo>
                  <a:lnTo>
                    <a:pt x="6" y="60"/>
                  </a:lnTo>
                  <a:lnTo>
                    <a:pt x="6" y="48"/>
                  </a:lnTo>
                  <a:lnTo>
                    <a:pt x="6" y="10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3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114"/>
                  </a:lnTo>
                  <a:lnTo>
                    <a:pt x="18" y="24"/>
                  </a:lnTo>
                  <a:lnTo>
                    <a:pt x="18" y="78"/>
                  </a:lnTo>
                  <a:lnTo>
                    <a:pt x="24" y="60"/>
                  </a:lnTo>
                  <a:lnTo>
                    <a:pt x="24" y="84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30" y="84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78"/>
                  </a:lnTo>
                  <a:lnTo>
                    <a:pt x="36" y="84"/>
                  </a:lnTo>
                  <a:lnTo>
                    <a:pt x="36" y="54"/>
                  </a:lnTo>
                  <a:lnTo>
                    <a:pt x="36" y="66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78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90"/>
                  </a:lnTo>
                  <a:lnTo>
                    <a:pt x="54" y="48"/>
                  </a:lnTo>
                  <a:lnTo>
                    <a:pt x="54" y="72"/>
                  </a:lnTo>
                  <a:lnTo>
                    <a:pt x="60" y="5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66" y="72"/>
                  </a:lnTo>
                  <a:lnTo>
                    <a:pt x="66" y="78"/>
                  </a:lnTo>
                  <a:lnTo>
                    <a:pt x="66" y="60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2" y="78"/>
                  </a:lnTo>
                  <a:lnTo>
                    <a:pt x="72" y="66"/>
                  </a:lnTo>
                  <a:lnTo>
                    <a:pt x="78" y="72"/>
                  </a:lnTo>
                  <a:lnTo>
                    <a:pt x="78" y="78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84" y="84"/>
                  </a:lnTo>
                  <a:lnTo>
                    <a:pt x="84" y="90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90" y="78"/>
                  </a:lnTo>
                  <a:lnTo>
                    <a:pt x="90" y="132"/>
                  </a:lnTo>
                  <a:lnTo>
                    <a:pt x="90" y="12"/>
                  </a:lnTo>
                  <a:lnTo>
                    <a:pt x="90" y="84"/>
                  </a:lnTo>
                  <a:lnTo>
                    <a:pt x="96" y="54"/>
                  </a:lnTo>
                  <a:lnTo>
                    <a:pt x="96" y="90"/>
                  </a:lnTo>
                  <a:lnTo>
                    <a:pt x="96" y="48"/>
                  </a:lnTo>
                  <a:lnTo>
                    <a:pt x="96" y="72"/>
                  </a:lnTo>
                  <a:lnTo>
                    <a:pt x="102" y="60"/>
                  </a:lnTo>
                  <a:lnTo>
                    <a:pt x="102" y="90"/>
                  </a:lnTo>
                  <a:lnTo>
                    <a:pt x="102" y="54"/>
                  </a:lnTo>
                  <a:lnTo>
                    <a:pt x="102" y="78"/>
                  </a:lnTo>
                  <a:lnTo>
                    <a:pt x="108" y="78"/>
                  </a:lnTo>
                  <a:lnTo>
                    <a:pt x="108" y="8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84"/>
                  </a:lnTo>
                  <a:lnTo>
                    <a:pt x="114" y="60"/>
                  </a:lnTo>
                  <a:lnTo>
                    <a:pt x="120" y="90"/>
                  </a:lnTo>
                  <a:lnTo>
                    <a:pt x="120" y="132"/>
                  </a:lnTo>
                  <a:lnTo>
                    <a:pt x="120" y="0"/>
                  </a:lnTo>
                  <a:lnTo>
                    <a:pt x="120" y="60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6" y="54"/>
                  </a:lnTo>
                  <a:lnTo>
                    <a:pt x="126" y="78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2" y="36"/>
                  </a:lnTo>
                  <a:lnTo>
                    <a:pt x="132" y="72"/>
                  </a:lnTo>
                  <a:lnTo>
                    <a:pt x="138" y="78"/>
                  </a:lnTo>
                  <a:lnTo>
                    <a:pt x="138" y="84"/>
                  </a:lnTo>
                  <a:lnTo>
                    <a:pt x="138" y="54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48"/>
                  </a:lnTo>
                  <a:lnTo>
                    <a:pt x="150" y="36"/>
                  </a:lnTo>
                  <a:lnTo>
                    <a:pt x="150" y="114"/>
                  </a:lnTo>
                  <a:lnTo>
                    <a:pt x="150" y="24"/>
                  </a:lnTo>
                  <a:lnTo>
                    <a:pt x="150" y="60"/>
                  </a:lnTo>
                  <a:lnTo>
                    <a:pt x="156" y="78"/>
                  </a:lnTo>
                  <a:lnTo>
                    <a:pt x="156" y="84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62" y="60"/>
                  </a:lnTo>
                  <a:lnTo>
                    <a:pt x="162" y="102"/>
                  </a:lnTo>
                  <a:lnTo>
                    <a:pt x="162" y="30"/>
                  </a:lnTo>
                  <a:lnTo>
                    <a:pt x="162" y="54"/>
                  </a:lnTo>
                  <a:lnTo>
                    <a:pt x="168" y="84"/>
                  </a:lnTo>
                  <a:lnTo>
                    <a:pt x="168" y="90"/>
                  </a:lnTo>
                  <a:lnTo>
                    <a:pt x="168" y="48"/>
                  </a:lnTo>
                  <a:lnTo>
                    <a:pt x="168" y="72"/>
                  </a:lnTo>
                  <a:lnTo>
                    <a:pt x="174" y="60"/>
                  </a:lnTo>
                  <a:lnTo>
                    <a:pt x="174" y="84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80" y="66"/>
                  </a:lnTo>
                  <a:lnTo>
                    <a:pt x="180" y="102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92" y="96"/>
                  </a:lnTo>
                  <a:lnTo>
                    <a:pt x="192" y="24"/>
                  </a:lnTo>
                  <a:lnTo>
                    <a:pt x="192" y="72"/>
                  </a:lnTo>
                  <a:lnTo>
                    <a:pt x="198" y="114"/>
                  </a:lnTo>
                  <a:lnTo>
                    <a:pt x="198" y="24"/>
                  </a:lnTo>
                  <a:lnTo>
                    <a:pt x="198" y="54"/>
                  </a:lnTo>
                  <a:lnTo>
                    <a:pt x="204" y="60"/>
                  </a:lnTo>
                  <a:lnTo>
                    <a:pt x="204" y="78"/>
                  </a:lnTo>
                  <a:lnTo>
                    <a:pt x="204" y="66"/>
                  </a:lnTo>
                  <a:lnTo>
                    <a:pt x="210" y="7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3"/>
            <p:cNvSpPr>
              <a:spLocks/>
            </p:cNvSpPr>
            <p:nvPr/>
          </p:nvSpPr>
          <p:spPr bwMode="auto">
            <a:xfrm>
              <a:off x="5819775" y="1571625"/>
              <a:ext cx="333375" cy="171450"/>
            </a:xfrm>
            <a:custGeom>
              <a:avLst/>
              <a:gdLst>
                <a:gd name="T0" fmla="*/ 0 w 210"/>
                <a:gd name="T1" fmla="*/ 36 h 108"/>
                <a:gd name="T2" fmla="*/ 6 w 210"/>
                <a:gd name="T3" fmla="*/ 84 h 108"/>
                <a:gd name="T4" fmla="*/ 12 w 210"/>
                <a:gd name="T5" fmla="*/ 24 h 108"/>
                <a:gd name="T6" fmla="*/ 18 w 210"/>
                <a:gd name="T7" fmla="*/ 54 h 108"/>
                <a:gd name="T8" fmla="*/ 24 w 210"/>
                <a:gd name="T9" fmla="*/ 48 h 108"/>
                <a:gd name="T10" fmla="*/ 24 w 210"/>
                <a:gd name="T11" fmla="*/ 48 h 108"/>
                <a:gd name="T12" fmla="*/ 30 w 210"/>
                <a:gd name="T13" fmla="*/ 30 h 108"/>
                <a:gd name="T14" fmla="*/ 36 w 210"/>
                <a:gd name="T15" fmla="*/ 24 h 108"/>
                <a:gd name="T16" fmla="*/ 42 w 210"/>
                <a:gd name="T17" fmla="*/ 60 h 108"/>
                <a:gd name="T18" fmla="*/ 48 w 210"/>
                <a:gd name="T19" fmla="*/ 54 h 108"/>
                <a:gd name="T20" fmla="*/ 48 w 210"/>
                <a:gd name="T21" fmla="*/ 66 h 108"/>
                <a:gd name="T22" fmla="*/ 54 w 210"/>
                <a:gd name="T23" fmla="*/ 24 h 108"/>
                <a:gd name="T24" fmla="*/ 60 w 210"/>
                <a:gd name="T25" fmla="*/ 84 h 108"/>
                <a:gd name="T26" fmla="*/ 66 w 210"/>
                <a:gd name="T27" fmla="*/ 78 h 108"/>
                <a:gd name="T28" fmla="*/ 72 w 210"/>
                <a:gd name="T29" fmla="*/ 54 h 108"/>
                <a:gd name="T30" fmla="*/ 72 w 210"/>
                <a:gd name="T31" fmla="*/ 54 h 108"/>
                <a:gd name="T32" fmla="*/ 78 w 210"/>
                <a:gd name="T33" fmla="*/ 36 h 108"/>
                <a:gd name="T34" fmla="*/ 84 w 210"/>
                <a:gd name="T35" fmla="*/ 78 h 108"/>
                <a:gd name="T36" fmla="*/ 90 w 210"/>
                <a:gd name="T37" fmla="*/ 30 h 108"/>
                <a:gd name="T38" fmla="*/ 96 w 210"/>
                <a:gd name="T39" fmla="*/ 54 h 108"/>
                <a:gd name="T40" fmla="*/ 96 w 210"/>
                <a:gd name="T41" fmla="*/ 48 h 108"/>
                <a:gd name="T42" fmla="*/ 102 w 210"/>
                <a:gd name="T43" fmla="*/ 42 h 108"/>
                <a:gd name="T44" fmla="*/ 108 w 210"/>
                <a:gd name="T45" fmla="*/ 66 h 108"/>
                <a:gd name="T46" fmla="*/ 114 w 210"/>
                <a:gd name="T47" fmla="*/ 36 h 108"/>
                <a:gd name="T48" fmla="*/ 120 w 210"/>
                <a:gd name="T49" fmla="*/ 42 h 108"/>
                <a:gd name="T50" fmla="*/ 120 w 210"/>
                <a:gd name="T51" fmla="*/ 60 h 108"/>
                <a:gd name="T52" fmla="*/ 126 w 210"/>
                <a:gd name="T53" fmla="*/ 66 h 108"/>
                <a:gd name="T54" fmla="*/ 132 w 210"/>
                <a:gd name="T55" fmla="*/ 0 h 108"/>
                <a:gd name="T56" fmla="*/ 138 w 210"/>
                <a:gd name="T57" fmla="*/ 90 h 108"/>
                <a:gd name="T58" fmla="*/ 144 w 210"/>
                <a:gd name="T59" fmla="*/ 42 h 108"/>
                <a:gd name="T60" fmla="*/ 150 w 210"/>
                <a:gd name="T61" fmla="*/ 54 h 108"/>
                <a:gd name="T62" fmla="*/ 156 w 210"/>
                <a:gd name="T63" fmla="*/ 48 h 108"/>
                <a:gd name="T64" fmla="*/ 156 w 210"/>
                <a:gd name="T65" fmla="*/ 48 h 108"/>
                <a:gd name="T66" fmla="*/ 162 w 210"/>
                <a:gd name="T67" fmla="*/ 30 h 108"/>
                <a:gd name="T68" fmla="*/ 168 w 210"/>
                <a:gd name="T69" fmla="*/ 6 h 108"/>
                <a:gd name="T70" fmla="*/ 174 w 210"/>
                <a:gd name="T71" fmla="*/ 96 h 108"/>
                <a:gd name="T72" fmla="*/ 180 w 210"/>
                <a:gd name="T73" fmla="*/ 84 h 108"/>
                <a:gd name="T74" fmla="*/ 186 w 210"/>
                <a:gd name="T75" fmla="*/ 72 h 108"/>
                <a:gd name="T76" fmla="*/ 192 w 210"/>
                <a:gd name="T77" fmla="*/ 42 h 108"/>
                <a:gd name="T78" fmla="*/ 192 w 210"/>
                <a:gd name="T79" fmla="*/ 54 h 108"/>
                <a:gd name="T80" fmla="*/ 198 w 210"/>
                <a:gd name="T81" fmla="*/ 18 h 108"/>
                <a:gd name="T82" fmla="*/ 204 w 210"/>
                <a:gd name="T83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8">
                  <a:moveTo>
                    <a:pt x="0" y="54"/>
                  </a:moveTo>
                  <a:lnTo>
                    <a:pt x="0" y="6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6" y="54"/>
                  </a:lnTo>
                  <a:lnTo>
                    <a:pt x="6" y="84"/>
                  </a:lnTo>
                  <a:lnTo>
                    <a:pt x="6" y="18"/>
                  </a:lnTo>
                  <a:lnTo>
                    <a:pt x="6" y="72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2"/>
                  </a:lnTo>
                  <a:lnTo>
                    <a:pt x="18" y="54"/>
                  </a:lnTo>
                  <a:lnTo>
                    <a:pt x="18" y="36"/>
                  </a:lnTo>
                  <a:lnTo>
                    <a:pt x="18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36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78"/>
                  </a:lnTo>
                  <a:lnTo>
                    <a:pt x="42" y="48"/>
                  </a:lnTo>
                  <a:lnTo>
                    <a:pt x="42" y="60"/>
                  </a:lnTo>
                  <a:lnTo>
                    <a:pt x="42" y="36"/>
                  </a:lnTo>
                  <a:lnTo>
                    <a:pt x="42" y="48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60"/>
                  </a:lnTo>
                  <a:lnTo>
                    <a:pt x="60" y="84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6" y="78"/>
                  </a:lnTo>
                  <a:lnTo>
                    <a:pt x="66" y="18"/>
                  </a:lnTo>
                  <a:lnTo>
                    <a:pt x="66" y="42"/>
                  </a:lnTo>
                  <a:lnTo>
                    <a:pt x="72" y="54"/>
                  </a:lnTo>
                  <a:lnTo>
                    <a:pt x="72" y="66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48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30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6" y="54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66"/>
                  </a:lnTo>
                  <a:lnTo>
                    <a:pt x="108" y="30"/>
                  </a:lnTo>
                  <a:lnTo>
                    <a:pt x="108" y="48"/>
                  </a:lnTo>
                  <a:lnTo>
                    <a:pt x="114" y="36"/>
                  </a:lnTo>
                  <a:lnTo>
                    <a:pt x="114" y="66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0" y="78"/>
                  </a:lnTo>
                  <a:lnTo>
                    <a:pt x="120" y="24"/>
                  </a:lnTo>
                  <a:lnTo>
                    <a:pt x="120" y="60"/>
                  </a:lnTo>
                  <a:lnTo>
                    <a:pt x="126" y="24"/>
                  </a:lnTo>
                  <a:lnTo>
                    <a:pt x="126" y="78"/>
                  </a:lnTo>
                  <a:lnTo>
                    <a:pt x="126" y="66"/>
                  </a:lnTo>
                  <a:lnTo>
                    <a:pt x="132" y="36"/>
                  </a:lnTo>
                  <a:lnTo>
                    <a:pt x="132" y="108"/>
                  </a:lnTo>
                  <a:lnTo>
                    <a:pt x="132" y="0"/>
                  </a:lnTo>
                  <a:lnTo>
                    <a:pt x="132" y="18"/>
                  </a:lnTo>
                  <a:lnTo>
                    <a:pt x="138" y="36"/>
                  </a:lnTo>
                  <a:lnTo>
                    <a:pt x="138" y="90"/>
                  </a:lnTo>
                  <a:lnTo>
                    <a:pt x="138" y="12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42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50" y="72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62" y="48"/>
                  </a:lnTo>
                  <a:lnTo>
                    <a:pt x="162" y="72"/>
                  </a:lnTo>
                  <a:lnTo>
                    <a:pt x="162" y="30"/>
                  </a:lnTo>
                  <a:lnTo>
                    <a:pt x="162" y="60"/>
                  </a:lnTo>
                  <a:lnTo>
                    <a:pt x="168" y="48"/>
                  </a:lnTo>
                  <a:lnTo>
                    <a:pt x="168" y="6"/>
                  </a:lnTo>
                  <a:lnTo>
                    <a:pt x="168" y="84"/>
                  </a:lnTo>
                  <a:lnTo>
                    <a:pt x="174" y="78"/>
                  </a:lnTo>
                  <a:lnTo>
                    <a:pt x="174" y="96"/>
                  </a:lnTo>
                  <a:lnTo>
                    <a:pt x="174" y="0"/>
                  </a:lnTo>
                  <a:lnTo>
                    <a:pt x="180" y="48"/>
                  </a:lnTo>
                  <a:lnTo>
                    <a:pt x="180" y="84"/>
                  </a:lnTo>
                  <a:lnTo>
                    <a:pt x="180" y="36"/>
                  </a:lnTo>
                  <a:lnTo>
                    <a:pt x="180" y="54"/>
                  </a:lnTo>
                  <a:lnTo>
                    <a:pt x="186" y="72"/>
                  </a:lnTo>
                  <a:lnTo>
                    <a:pt x="186" y="36"/>
                  </a:lnTo>
                  <a:lnTo>
                    <a:pt x="186" y="48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84"/>
                  </a:lnTo>
                  <a:lnTo>
                    <a:pt x="198" y="18"/>
                  </a:lnTo>
                  <a:lnTo>
                    <a:pt x="198" y="48"/>
                  </a:lnTo>
                  <a:lnTo>
                    <a:pt x="204" y="7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4"/>
            <p:cNvSpPr>
              <a:spLocks/>
            </p:cNvSpPr>
            <p:nvPr/>
          </p:nvSpPr>
          <p:spPr bwMode="auto">
            <a:xfrm>
              <a:off x="6153150" y="1552575"/>
              <a:ext cx="304800" cy="200025"/>
            </a:xfrm>
            <a:custGeom>
              <a:avLst/>
              <a:gdLst>
                <a:gd name="T0" fmla="*/ 0 w 192"/>
                <a:gd name="T1" fmla="*/ 36 h 126"/>
                <a:gd name="T2" fmla="*/ 6 w 192"/>
                <a:gd name="T3" fmla="*/ 48 h 126"/>
                <a:gd name="T4" fmla="*/ 12 w 192"/>
                <a:gd name="T5" fmla="*/ 84 h 126"/>
                <a:gd name="T6" fmla="*/ 18 w 192"/>
                <a:gd name="T7" fmla="*/ 78 h 126"/>
                <a:gd name="T8" fmla="*/ 18 w 192"/>
                <a:gd name="T9" fmla="*/ 48 h 126"/>
                <a:gd name="T10" fmla="*/ 24 w 192"/>
                <a:gd name="T11" fmla="*/ 30 h 126"/>
                <a:gd name="T12" fmla="*/ 30 w 192"/>
                <a:gd name="T13" fmla="*/ 78 h 126"/>
                <a:gd name="T14" fmla="*/ 36 w 192"/>
                <a:gd name="T15" fmla="*/ 54 h 126"/>
                <a:gd name="T16" fmla="*/ 36 w 192"/>
                <a:gd name="T17" fmla="*/ 72 h 126"/>
                <a:gd name="T18" fmla="*/ 42 w 192"/>
                <a:gd name="T19" fmla="*/ 30 h 126"/>
                <a:gd name="T20" fmla="*/ 48 w 192"/>
                <a:gd name="T21" fmla="*/ 42 h 126"/>
                <a:gd name="T22" fmla="*/ 54 w 192"/>
                <a:gd name="T23" fmla="*/ 72 h 126"/>
                <a:gd name="T24" fmla="*/ 60 w 192"/>
                <a:gd name="T25" fmla="*/ 42 h 126"/>
                <a:gd name="T26" fmla="*/ 60 w 192"/>
                <a:gd name="T27" fmla="*/ 78 h 126"/>
                <a:gd name="T28" fmla="*/ 66 w 192"/>
                <a:gd name="T29" fmla="*/ 36 h 126"/>
                <a:gd name="T30" fmla="*/ 72 w 192"/>
                <a:gd name="T31" fmla="*/ 78 h 126"/>
                <a:gd name="T32" fmla="*/ 78 w 192"/>
                <a:gd name="T33" fmla="*/ 48 h 126"/>
                <a:gd name="T34" fmla="*/ 78 w 192"/>
                <a:gd name="T35" fmla="*/ 78 h 126"/>
                <a:gd name="T36" fmla="*/ 84 w 192"/>
                <a:gd name="T37" fmla="*/ 48 h 126"/>
                <a:gd name="T38" fmla="*/ 90 w 192"/>
                <a:gd name="T39" fmla="*/ 42 h 126"/>
                <a:gd name="T40" fmla="*/ 96 w 192"/>
                <a:gd name="T41" fmla="*/ 78 h 126"/>
                <a:gd name="T42" fmla="*/ 102 w 192"/>
                <a:gd name="T43" fmla="*/ 84 h 126"/>
                <a:gd name="T44" fmla="*/ 102 w 192"/>
                <a:gd name="T45" fmla="*/ 48 h 126"/>
                <a:gd name="T46" fmla="*/ 108 w 192"/>
                <a:gd name="T47" fmla="*/ 0 h 126"/>
                <a:gd name="T48" fmla="*/ 114 w 192"/>
                <a:gd name="T49" fmla="*/ 120 h 126"/>
                <a:gd name="T50" fmla="*/ 120 w 192"/>
                <a:gd name="T51" fmla="*/ 96 h 126"/>
                <a:gd name="T52" fmla="*/ 126 w 192"/>
                <a:gd name="T53" fmla="*/ 78 h 126"/>
                <a:gd name="T54" fmla="*/ 126 w 192"/>
                <a:gd name="T55" fmla="*/ 42 h 126"/>
                <a:gd name="T56" fmla="*/ 132 w 192"/>
                <a:gd name="T57" fmla="*/ 54 h 126"/>
                <a:gd name="T58" fmla="*/ 138 w 192"/>
                <a:gd name="T59" fmla="*/ 84 h 126"/>
                <a:gd name="T60" fmla="*/ 144 w 192"/>
                <a:gd name="T61" fmla="*/ 66 h 126"/>
                <a:gd name="T62" fmla="*/ 144 w 192"/>
                <a:gd name="T63" fmla="*/ 72 h 126"/>
                <a:gd name="T64" fmla="*/ 150 w 192"/>
                <a:gd name="T65" fmla="*/ 48 h 126"/>
                <a:gd name="T66" fmla="*/ 156 w 192"/>
                <a:gd name="T67" fmla="*/ 96 h 126"/>
                <a:gd name="T68" fmla="*/ 162 w 192"/>
                <a:gd name="T69" fmla="*/ 60 h 126"/>
                <a:gd name="T70" fmla="*/ 162 w 192"/>
                <a:gd name="T71" fmla="*/ 60 h 126"/>
                <a:gd name="T72" fmla="*/ 168 w 192"/>
                <a:gd name="T73" fmla="*/ 42 h 126"/>
                <a:gd name="T74" fmla="*/ 174 w 192"/>
                <a:gd name="T75" fmla="*/ 84 h 126"/>
                <a:gd name="T76" fmla="*/ 180 w 192"/>
                <a:gd name="T77" fmla="*/ 54 h 126"/>
                <a:gd name="T78" fmla="*/ 180 w 192"/>
                <a:gd name="T79" fmla="*/ 72 h 126"/>
                <a:gd name="T80" fmla="*/ 186 w 192"/>
                <a:gd name="T81" fmla="*/ 18 h 126"/>
                <a:gd name="T82" fmla="*/ 192 w 192"/>
                <a:gd name="T83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26">
                  <a:moveTo>
                    <a:pt x="0" y="42"/>
                  </a:moveTo>
                  <a:lnTo>
                    <a:pt x="0" y="90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84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2" y="84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24" y="42"/>
                  </a:lnTo>
                  <a:lnTo>
                    <a:pt x="24" y="90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36" y="102"/>
                  </a:lnTo>
                  <a:lnTo>
                    <a:pt x="36" y="30"/>
                  </a:lnTo>
                  <a:lnTo>
                    <a:pt x="36" y="72"/>
                  </a:lnTo>
                  <a:lnTo>
                    <a:pt x="42" y="42"/>
                  </a:lnTo>
                  <a:lnTo>
                    <a:pt x="42" y="90"/>
                  </a:lnTo>
                  <a:lnTo>
                    <a:pt x="42" y="30"/>
                  </a:lnTo>
                  <a:lnTo>
                    <a:pt x="48" y="54"/>
                  </a:lnTo>
                  <a:lnTo>
                    <a:pt x="48" y="96"/>
                  </a:lnTo>
                  <a:lnTo>
                    <a:pt x="48" y="42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60" y="42"/>
                  </a:lnTo>
                  <a:lnTo>
                    <a:pt x="60" y="96"/>
                  </a:lnTo>
                  <a:lnTo>
                    <a:pt x="60" y="36"/>
                  </a:lnTo>
                  <a:lnTo>
                    <a:pt x="60" y="78"/>
                  </a:lnTo>
                  <a:lnTo>
                    <a:pt x="66" y="60"/>
                  </a:lnTo>
                  <a:lnTo>
                    <a:pt x="66" y="90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48"/>
                  </a:lnTo>
                  <a:lnTo>
                    <a:pt x="78" y="84"/>
                  </a:lnTo>
                  <a:lnTo>
                    <a:pt x="78" y="48"/>
                  </a:lnTo>
                  <a:lnTo>
                    <a:pt x="78" y="78"/>
                  </a:lnTo>
                  <a:lnTo>
                    <a:pt x="84" y="72"/>
                  </a:lnTo>
                  <a:lnTo>
                    <a:pt x="84" y="90"/>
                  </a:lnTo>
                  <a:lnTo>
                    <a:pt x="84" y="48"/>
                  </a:lnTo>
                  <a:lnTo>
                    <a:pt x="90" y="66"/>
                  </a:lnTo>
                  <a:lnTo>
                    <a:pt x="90" y="84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42"/>
                  </a:lnTo>
                  <a:lnTo>
                    <a:pt x="96" y="54"/>
                  </a:lnTo>
                  <a:lnTo>
                    <a:pt x="102" y="84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126"/>
                  </a:lnTo>
                  <a:lnTo>
                    <a:pt x="108" y="0"/>
                  </a:lnTo>
                  <a:lnTo>
                    <a:pt x="108" y="54"/>
                  </a:lnTo>
                  <a:lnTo>
                    <a:pt x="114" y="60"/>
                  </a:lnTo>
                  <a:lnTo>
                    <a:pt x="114" y="120"/>
                  </a:lnTo>
                  <a:lnTo>
                    <a:pt x="114" y="18"/>
                  </a:lnTo>
                  <a:lnTo>
                    <a:pt x="120" y="54"/>
                  </a:lnTo>
                  <a:lnTo>
                    <a:pt x="120" y="96"/>
                  </a:lnTo>
                  <a:lnTo>
                    <a:pt x="120" y="42"/>
                  </a:lnTo>
                  <a:lnTo>
                    <a:pt x="120" y="66"/>
                  </a:lnTo>
                  <a:lnTo>
                    <a:pt x="126" y="78"/>
                  </a:lnTo>
                  <a:lnTo>
                    <a:pt x="126" y="9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32" y="66"/>
                  </a:lnTo>
                  <a:lnTo>
                    <a:pt x="132" y="84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8" y="60"/>
                  </a:lnTo>
                  <a:lnTo>
                    <a:pt x="138" y="84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36"/>
                  </a:lnTo>
                  <a:lnTo>
                    <a:pt x="144" y="72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0" y="78"/>
                  </a:lnTo>
                  <a:lnTo>
                    <a:pt x="156" y="72"/>
                  </a:lnTo>
                  <a:lnTo>
                    <a:pt x="156" y="96"/>
                  </a:lnTo>
                  <a:lnTo>
                    <a:pt x="156" y="30"/>
                  </a:lnTo>
                  <a:lnTo>
                    <a:pt x="156" y="78"/>
                  </a:lnTo>
                  <a:lnTo>
                    <a:pt x="162" y="60"/>
                  </a:lnTo>
                  <a:lnTo>
                    <a:pt x="162" y="90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8" y="66"/>
                  </a:lnTo>
                  <a:lnTo>
                    <a:pt x="168" y="84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74" y="72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54"/>
                  </a:lnTo>
                  <a:lnTo>
                    <a:pt x="180" y="8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54"/>
                  </a:lnTo>
                  <a:lnTo>
                    <a:pt x="186" y="102"/>
                  </a:lnTo>
                  <a:lnTo>
                    <a:pt x="186" y="18"/>
                  </a:lnTo>
                  <a:lnTo>
                    <a:pt x="186" y="48"/>
                  </a:lnTo>
                  <a:lnTo>
                    <a:pt x="192" y="72"/>
                  </a:lnTo>
                  <a:lnTo>
                    <a:pt x="192" y="96"/>
                  </a:lnTo>
                  <a:lnTo>
                    <a:pt x="192" y="30"/>
                  </a:lnTo>
                  <a:lnTo>
                    <a:pt x="192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6"/>
            <p:cNvSpPr>
              <a:spLocks/>
            </p:cNvSpPr>
            <p:nvPr/>
          </p:nvSpPr>
          <p:spPr bwMode="auto">
            <a:xfrm>
              <a:off x="6800850" y="1581150"/>
              <a:ext cx="323850" cy="152400"/>
            </a:xfrm>
            <a:custGeom>
              <a:avLst/>
              <a:gdLst>
                <a:gd name="T0" fmla="*/ 6 w 204"/>
                <a:gd name="T1" fmla="*/ 24 h 96"/>
                <a:gd name="T2" fmla="*/ 6 w 204"/>
                <a:gd name="T3" fmla="*/ 54 h 96"/>
                <a:gd name="T4" fmla="*/ 12 w 204"/>
                <a:gd name="T5" fmla="*/ 30 h 96"/>
                <a:gd name="T6" fmla="*/ 18 w 204"/>
                <a:gd name="T7" fmla="*/ 30 h 96"/>
                <a:gd name="T8" fmla="*/ 24 w 204"/>
                <a:gd name="T9" fmla="*/ 66 h 96"/>
                <a:gd name="T10" fmla="*/ 30 w 204"/>
                <a:gd name="T11" fmla="*/ 24 h 96"/>
                <a:gd name="T12" fmla="*/ 36 w 204"/>
                <a:gd name="T13" fmla="*/ 84 h 96"/>
                <a:gd name="T14" fmla="*/ 42 w 204"/>
                <a:gd name="T15" fmla="*/ 66 h 96"/>
                <a:gd name="T16" fmla="*/ 42 w 204"/>
                <a:gd name="T17" fmla="*/ 54 h 96"/>
                <a:gd name="T18" fmla="*/ 48 w 204"/>
                <a:gd name="T19" fmla="*/ 42 h 96"/>
                <a:gd name="T20" fmla="*/ 54 w 204"/>
                <a:gd name="T21" fmla="*/ 36 h 96"/>
                <a:gd name="T22" fmla="*/ 60 w 204"/>
                <a:gd name="T23" fmla="*/ 72 h 96"/>
                <a:gd name="T24" fmla="*/ 66 w 204"/>
                <a:gd name="T25" fmla="*/ 72 h 96"/>
                <a:gd name="T26" fmla="*/ 72 w 204"/>
                <a:gd name="T27" fmla="*/ 42 h 96"/>
                <a:gd name="T28" fmla="*/ 78 w 204"/>
                <a:gd name="T29" fmla="*/ 36 h 96"/>
                <a:gd name="T30" fmla="*/ 78 w 204"/>
                <a:gd name="T31" fmla="*/ 42 h 96"/>
                <a:gd name="T32" fmla="*/ 84 w 204"/>
                <a:gd name="T33" fmla="*/ 24 h 96"/>
                <a:gd name="T34" fmla="*/ 90 w 204"/>
                <a:gd name="T35" fmla="*/ 66 h 96"/>
                <a:gd name="T36" fmla="*/ 96 w 204"/>
                <a:gd name="T37" fmla="*/ 24 h 96"/>
                <a:gd name="T38" fmla="*/ 102 w 204"/>
                <a:gd name="T39" fmla="*/ 54 h 96"/>
                <a:gd name="T40" fmla="*/ 102 w 204"/>
                <a:gd name="T41" fmla="*/ 36 h 96"/>
                <a:gd name="T42" fmla="*/ 108 w 204"/>
                <a:gd name="T43" fmla="*/ 0 h 96"/>
                <a:gd name="T44" fmla="*/ 114 w 204"/>
                <a:gd name="T45" fmla="*/ 72 h 96"/>
                <a:gd name="T46" fmla="*/ 120 w 204"/>
                <a:gd name="T47" fmla="*/ 54 h 96"/>
                <a:gd name="T48" fmla="*/ 120 w 204"/>
                <a:gd name="T49" fmla="*/ 48 h 96"/>
                <a:gd name="T50" fmla="*/ 126 w 204"/>
                <a:gd name="T51" fmla="*/ 24 h 96"/>
                <a:gd name="T52" fmla="*/ 132 w 204"/>
                <a:gd name="T53" fmla="*/ 60 h 96"/>
                <a:gd name="T54" fmla="*/ 138 w 204"/>
                <a:gd name="T55" fmla="*/ 48 h 96"/>
                <a:gd name="T56" fmla="*/ 138 w 204"/>
                <a:gd name="T57" fmla="*/ 42 h 96"/>
                <a:gd name="T58" fmla="*/ 144 w 204"/>
                <a:gd name="T59" fmla="*/ 24 h 96"/>
                <a:gd name="T60" fmla="*/ 150 w 204"/>
                <a:gd name="T61" fmla="*/ 72 h 96"/>
                <a:gd name="T62" fmla="*/ 156 w 204"/>
                <a:gd name="T63" fmla="*/ 42 h 96"/>
                <a:gd name="T64" fmla="*/ 156 w 204"/>
                <a:gd name="T65" fmla="*/ 42 h 96"/>
                <a:gd name="T66" fmla="*/ 162 w 204"/>
                <a:gd name="T67" fmla="*/ 30 h 96"/>
                <a:gd name="T68" fmla="*/ 168 w 204"/>
                <a:gd name="T69" fmla="*/ 60 h 96"/>
                <a:gd name="T70" fmla="*/ 174 w 204"/>
                <a:gd name="T71" fmla="*/ 42 h 96"/>
                <a:gd name="T72" fmla="*/ 174 w 204"/>
                <a:gd name="T73" fmla="*/ 42 h 96"/>
                <a:gd name="T74" fmla="*/ 180 w 204"/>
                <a:gd name="T75" fmla="*/ 24 h 96"/>
                <a:gd name="T76" fmla="*/ 186 w 204"/>
                <a:gd name="T77" fmla="*/ 30 h 96"/>
                <a:gd name="T78" fmla="*/ 192 w 204"/>
                <a:gd name="T79" fmla="*/ 30 h 96"/>
                <a:gd name="T80" fmla="*/ 198 w 204"/>
                <a:gd name="T81" fmla="*/ 60 h 96"/>
                <a:gd name="T82" fmla="*/ 204 w 204"/>
                <a:gd name="T83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6">
                  <a:moveTo>
                    <a:pt x="0" y="24"/>
                  </a:moveTo>
                  <a:lnTo>
                    <a:pt x="0" y="36"/>
                  </a:lnTo>
                  <a:lnTo>
                    <a:pt x="6" y="24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12" y="60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42"/>
                  </a:lnTo>
                  <a:lnTo>
                    <a:pt x="30" y="72"/>
                  </a:lnTo>
                  <a:lnTo>
                    <a:pt x="30" y="24"/>
                  </a:lnTo>
                  <a:lnTo>
                    <a:pt x="30" y="48"/>
                  </a:lnTo>
                  <a:lnTo>
                    <a:pt x="36" y="60"/>
                  </a:lnTo>
                  <a:lnTo>
                    <a:pt x="36" y="84"/>
                  </a:lnTo>
                  <a:lnTo>
                    <a:pt x="36" y="12"/>
                  </a:lnTo>
                  <a:lnTo>
                    <a:pt x="36" y="5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24"/>
                  </a:lnTo>
                  <a:lnTo>
                    <a:pt x="42" y="5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48" y="42"/>
                  </a:lnTo>
                  <a:lnTo>
                    <a:pt x="54" y="48"/>
                  </a:lnTo>
                  <a:lnTo>
                    <a:pt x="54" y="60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0" y="12"/>
                  </a:lnTo>
                  <a:lnTo>
                    <a:pt x="60" y="36"/>
                  </a:lnTo>
                  <a:lnTo>
                    <a:pt x="66" y="72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2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84" y="24"/>
                  </a:lnTo>
                  <a:lnTo>
                    <a:pt x="84" y="48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0" y="54"/>
                  </a:lnTo>
                  <a:lnTo>
                    <a:pt x="96" y="24"/>
                  </a:lnTo>
                  <a:lnTo>
                    <a:pt x="96" y="60"/>
                  </a:lnTo>
                  <a:lnTo>
                    <a:pt x="96" y="24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30"/>
                  </a:lnTo>
                  <a:lnTo>
                    <a:pt x="102" y="36"/>
                  </a:lnTo>
                  <a:lnTo>
                    <a:pt x="108" y="54"/>
                  </a:lnTo>
                  <a:lnTo>
                    <a:pt x="108" y="96"/>
                  </a:lnTo>
                  <a:lnTo>
                    <a:pt x="108" y="0"/>
                  </a:lnTo>
                  <a:lnTo>
                    <a:pt x="108" y="36"/>
                  </a:lnTo>
                  <a:lnTo>
                    <a:pt x="114" y="48"/>
                  </a:lnTo>
                  <a:lnTo>
                    <a:pt x="114" y="72"/>
                  </a:lnTo>
                  <a:lnTo>
                    <a:pt x="114" y="24"/>
                  </a:lnTo>
                  <a:lnTo>
                    <a:pt x="114" y="48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20" y="36"/>
                  </a:lnTo>
                  <a:lnTo>
                    <a:pt x="120" y="48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32" y="42"/>
                  </a:lnTo>
                  <a:lnTo>
                    <a:pt x="132" y="60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0"/>
                  </a:lnTo>
                  <a:lnTo>
                    <a:pt x="138" y="30"/>
                  </a:lnTo>
                  <a:lnTo>
                    <a:pt x="138" y="42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8"/>
                  </a:lnTo>
                  <a:lnTo>
                    <a:pt x="150" y="24"/>
                  </a:lnTo>
                  <a:lnTo>
                    <a:pt x="150" y="72"/>
                  </a:lnTo>
                  <a:lnTo>
                    <a:pt x="150" y="18"/>
                  </a:lnTo>
                  <a:lnTo>
                    <a:pt x="150" y="72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30"/>
                  </a:lnTo>
                  <a:lnTo>
                    <a:pt x="156" y="42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54"/>
                  </a:lnTo>
                  <a:lnTo>
                    <a:pt x="168" y="60"/>
                  </a:lnTo>
                  <a:lnTo>
                    <a:pt x="168" y="30"/>
                  </a:lnTo>
                  <a:lnTo>
                    <a:pt x="168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74" y="36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48"/>
                  </a:lnTo>
                  <a:lnTo>
                    <a:pt x="186" y="30"/>
                  </a:lnTo>
                  <a:lnTo>
                    <a:pt x="186" y="60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60"/>
                  </a:lnTo>
                  <a:lnTo>
                    <a:pt x="198" y="30"/>
                  </a:lnTo>
                  <a:lnTo>
                    <a:pt x="198" y="54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7"/>
            <p:cNvSpPr>
              <a:spLocks/>
            </p:cNvSpPr>
            <p:nvPr/>
          </p:nvSpPr>
          <p:spPr bwMode="auto">
            <a:xfrm>
              <a:off x="7124700" y="1581150"/>
              <a:ext cx="333375" cy="133350"/>
            </a:xfrm>
            <a:custGeom>
              <a:avLst/>
              <a:gdLst>
                <a:gd name="T0" fmla="*/ 6 w 210"/>
                <a:gd name="T1" fmla="*/ 36 h 84"/>
                <a:gd name="T2" fmla="*/ 6 w 210"/>
                <a:gd name="T3" fmla="*/ 48 h 84"/>
                <a:gd name="T4" fmla="*/ 12 w 210"/>
                <a:gd name="T5" fmla="*/ 30 h 84"/>
                <a:gd name="T6" fmla="*/ 18 w 210"/>
                <a:gd name="T7" fmla="*/ 78 h 84"/>
                <a:gd name="T8" fmla="*/ 24 w 210"/>
                <a:gd name="T9" fmla="*/ 84 h 84"/>
                <a:gd name="T10" fmla="*/ 30 w 210"/>
                <a:gd name="T11" fmla="*/ 30 h 84"/>
                <a:gd name="T12" fmla="*/ 30 w 210"/>
                <a:gd name="T13" fmla="*/ 48 h 84"/>
                <a:gd name="T14" fmla="*/ 36 w 210"/>
                <a:gd name="T15" fmla="*/ 30 h 84"/>
                <a:gd name="T16" fmla="*/ 42 w 210"/>
                <a:gd name="T17" fmla="*/ 60 h 84"/>
                <a:gd name="T18" fmla="*/ 48 w 210"/>
                <a:gd name="T19" fmla="*/ 30 h 84"/>
                <a:gd name="T20" fmla="*/ 54 w 210"/>
                <a:gd name="T21" fmla="*/ 42 h 84"/>
                <a:gd name="T22" fmla="*/ 54 w 210"/>
                <a:gd name="T23" fmla="*/ 48 h 84"/>
                <a:gd name="T24" fmla="*/ 60 w 210"/>
                <a:gd name="T25" fmla="*/ 36 h 84"/>
                <a:gd name="T26" fmla="*/ 66 w 210"/>
                <a:gd name="T27" fmla="*/ 30 h 84"/>
                <a:gd name="T28" fmla="*/ 72 w 210"/>
                <a:gd name="T29" fmla="*/ 60 h 84"/>
                <a:gd name="T30" fmla="*/ 78 w 210"/>
                <a:gd name="T31" fmla="*/ 48 h 84"/>
                <a:gd name="T32" fmla="*/ 84 w 210"/>
                <a:gd name="T33" fmla="*/ 30 h 84"/>
                <a:gd name="T34" fmla="*/ 90 w 210"/>
                <a:gd name="T35" fmla="*/ 30 h 84"/>
                <a:gd name="T36" fmla="*/ 90 w 210"/>
                <a:gd name="T37" fmla="*/ 42 h 84"/>
                <a:gd name="T38" fmla="*/ 96 w 210"/>
                <a:gd name="T39" fmla="*/ 0 h 84"/>
                <a:gd name="T40" fmla="*/ 102 w 210"/>
                <a:gd name="T41" fmla="*/ 72 h 84"/>
                <a:gd name="T42" fmla="*/ 108 w 210"/>
                <a:gd name="T43" fmla="*/ 60 h 84"/>
                <a:gd name="T44" fmla="*/ 114 w 210"/>
                <a:gd name="T45" fmla="*/ 48 h 84"/>
                <a:gd name="T46" fmla="*/ 114 w 210"/>
                <a:gd name="T47" fmla="*/ 48 h 84"/>
                <a:gd name="T48" fmla="*/ 120 w 210"/>
                <a:gd name="T49" fmla="*/ 24 h 84"/>
                <a:gd name="T50" fmla="*/ 126 w 210"/>
                <a:gd name="T51" fmla="*/ 66 h 84"/>
                <a:gd name="T52" fmla="*/ 132 w 210"/>
                <a:gd name="T53" fmla="*/ 30 h 84"/>
                <a:gd name="T54" fmla="*/ 138 w 210"/>
                <a:gd name="T55" fmla="*/ 48 h 84"/>
                <a:gd name="T56" fmla="*/ 144 w 210"/>
                <a:gd name="T57" fmla="*/ 42 h 84"/>
                <a:gd name="T58" fmla="*/ 144 w 210"/>
                <a:gd name="T59" fmla="*/ 42 h 84"/>
                <a:gd name="T60" fmla="*/ 150 w 210"/>
                <a:gd name="T61" fmla="*/ 24 h 84"/>
                <a:gd name="T62" fmla="*/ 156 w 210"/>
                <a:gd name="T63" fmla="*/ 72 h 84"/>
                <a:gd name="T64" fmla="*/ 162 w 210"/>
                <a:gd name="T65" fmla="*/ 60 h 84"/>
                <a:gd name="T66" fmla="*/ 168 w 210"/>
                <a:gd name="T67" fmla="*/ 54 h 84"/>
                <a:gd name="T68" fmla="*/ 174 w 210"/>
                <a:gd name="T69" fmla="*/ 42 h 84"/>
                <a:gd name="T70" fmla="*/ 174 w 210"/>
                <a:gd name="T71" fmla="*/ 36 h 84"/>
                <a:gd name="T72" fmla="*/ 180 w 210"/>
                <a:gd name="T73" fmla="*/ 66 h 84"/>
                <a:gd name="T74" fmla="*/ 186 w 210"/>
                <a:gd name="T75" fmla="*/ 30 h 84"/>
                <a:gd name="T76" fmla="*/ 192 w 210"/>
                <a:gd name="T77" fmla="*/ 54 h 84"/>
                <a:gd name="T78" fmla="*/ 198 w 210"/>
                <a:gd name="T79" fmla="*/ 24 h 84"/>
                <a:gd name="T80" fmla="*/ 204 w 210"/>
                <a:gd name="T81" fmla="*/ 30 h 84"/>
                <a:gd name="T82" fmla="*/ 210 w 210"/>
                <a:gd name="T83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84">
                  <a:moveTo>
                    <a:pt x="0" y="18"/>
                  </a:moveTo>
                  <a:lnTo>
                    <a:pt x="0" y="60"/>
                  </a:lnTo>
                  <a:lnTo>
                    <a:pt x="6" y="36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12" y="30"/>
                  </a:lnTo>
                  <a:lnTo>
                    <a:pt x="12" y="42"/>
                  </a:lnTo>
                  <a:lnTo>
                    <a:pt x="18" y="1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24" y="36"/>
                  </a:lnTo>
                  <a:lnTo>
                    <a:pt x="24" y="84"/>
                  </a:lnTo>
                  <a:lnTo>
                    <a:pt x="24" y="6"/>
                  </a:lnTo>
                  <a:lnTo>
                    <a:pt x="24" y="60"/>
                  </a:lnTo>
                  <a:lnTo>
                    <a:pt x="30" y="30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30"/>
                  </a:lnTo>
                  <a:lnTo>
                    <a:pt x="42" y="54"/>
                  </a:lnTo>
                  <a:lnTo>
                    <a:pt x="48" y="30"/>
                  </a:lnTo>
                  <a:lnTo>
                    <a:pt x="48" y="60"/>
                  </a:lnTo>
                  <a:lnTo>
                    <a:pt x="48" y="48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30"/>
                  </a:lnTo>
                  <a:lnTo>
                    <a:pt x="54" y="48"/>
                  </a:lnTo>
                  <a:lnTo>
                    <a:pt x="60" y="6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72" y="54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30"/>
                  </a:lnTo>
                  <a:lnTo>
                    <a:pt x="78" y="60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42"/>
                  </a:lnTo>
                  <a:lnTo>
                    <a:pt x="90" y="30"/>
                  </a:lnTo>
                  <a:lnTo>
                    <a:pt x="90" y="78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84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102" y="36"/>
                  </a:lnTo>
                  <a:lnTo>
                    <a:pt x="102" y="72"/>
                  </a:lnTo>
                  <a:lnTo>
                    <a:pt x="102" y="18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14" y="48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24"/>
                  </a:lnTo>
                  <a:lnTo>
                    <a:pt x="120" y="72"/>
                  </a:lnTo>
                  <a:lnTo>
                    <a:pt x="120" y="24"/>
                  </a:lnTo>
                  <a:lnTo>
                    <a:pt x="120" y="30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2" y="42"/>
                  </a:lnTo>
                  <a:lnTo>
                    <a:pt x="138" y="48"/>
                  </a:lnTo>
                  <a:lnTo>
                    <a:pt x="138" y="36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30"/>
                  </a:lnTo>
                  <a:lnTo>
                    <a:pt x="144" y="42"/>
                  </a:lnTo>
                  <a:lnTo>
                    <a:pt x="150" y="30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60"/>
                  </a:lnTo>
                  <a:lnTo>
                    <a:pt x="162" y="36"/>
                  </a:lnTo>
                  <a:lnTo>
                    <a:pt x="162" y="48"/>
                  </a:lnTo>
                  <a:lnTo>
                    <a:pt x="168" y="54"/>
                  </a:lnTo>
                  <a:lnTo>
                    <a:pt x="168" y="78"/>
                  </a:lnTo>
                  <a:lnTo>
                    <a:pt x="168" y="12"/>
                  </a:lnTo>
                  <a:lnTo>
                    <a:pt x="174" y="42"/>
                  </a:lnTo>
                  <a:lnTo>
                    <a:pt x="174" y="72"/>
                  </a:lnTo>
                  <a:lnTo>
                    <a:pt x="174" y="24"/>
                  </a:lnTo>
                  <a:lnTo>
                    <a:pt x="174" y="36"/>
                  </a:lnTo>
                  <a:lnTo>
                    <a:pt x="180" y="42"/>
                  </a:lnTo>
                  <a:lnTo>
                    <a:pt x="180" y="24"/>
                  </a:lnTo>
                  <a:lnTo>
                    <a:pt x="180" y="66"/>
                  </a:lnTo>
                  <a:lnTo>
                    <a:pt x="186" y="48"/>
                  </a:lnTo>
                  <a:lnTo>
                    <a:pt x="186" y="60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2"/>
                  </a:lnTo>
                  <a:lnTo>
                    <a:pt x="204" y="4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6"/>
                  </a:lnTo>
                  <a:lnTo>
                    <a:pt x="210" y="54"/>
                  </a:lnTo>
                  <a:lnTo>
                    <a:pt x="210" y="30"/>
                  </a:lnTo>
                  <a:lnTo>
                    <a:pt x="210" y="3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8"/>
            <p:cNvSpPr>
              <a:spLocks/>
            </p:cNvSpPr>
            <p:nvPr/>
          </p:nvSpPr>
          <p:spPr bwMode="auto">
            <a:xfrm>
              <a:off x="7458075" y="1581150"/>
              <a:ext cx="333375" cy="161925"/>
            </a:xfrm>
            <a:custGeom>
              <a:avLst/>
              <a:gdLst>
                <a:gd name="T0" fmla="*/ 6 w 210"/>
                <a:gd name="T1" fmla="*/ 60 h 102"/>
                <a:gd name="T2" fmla="*/ 12 w 210"/>
                <a:gd name="T3" fmla="*/ 66 h 102"/>
                <a:gd name="T4" fmla="*/ 18 w 210"/>
                <a:gd name="T5" fmla="*/ 36 h 102"/>
                <a:gd name="T6" fmla="*/ 18 w 210"/>
                <a:gd name="T7" fmla="*/ 54 h 102"/>
                <a:gd name="T8" fmla="*/ 24 w 210"/>
                <a:gd name="T9" fmla="*/ 30 h 102"/>
                <a:gd name="T10" fmla="*/ 30 w 210"/>
                <a:gd name="T11" fmla="*/ 66 h 102"/>
                <a:gd name="T12" fmla="*/ 36 w 210"/>
                <a:gd name="T13" fmla="*/ 60 h 102"/>
                <a:gd name="T14" fmla="*/ 36 w 210"/>
                <a:gd name="T15" fmla="*/ 54 h 102"/>
                <a:gd name="T16" fmla="*/ 42 w 210"/>
                <a:gd name="T17" fmla="*/ 30 h 102"/>
                <a:gd name="T18" fmla="*/ 48 w 210"/>
                <a:gd name="T19" fmla="*/ 24 h 102"/>
                <a:gd name="T20" fmla="*/ 54 w 210"/>
                <a:gd name="T21" fmla="*/ 66 h 102"/>
                <a:gd name="T22" fmla="*/ 60 w 210"/>
                <a:gd name="T23" fmla="*/ 42 h 102"/>
                <a:gd name="T24" fmla="*/ 60 w 210"/>
                <a:gd name="T25" fmla="*/ 42 h 102"/>
                <a:gd name="T26" fmla="*/ 66 w 210"/>
                <a:gd name="T27" fmla="*/ 24 h 102"/>
                <a:gd name="T28" fmla="*/ 72 w 210"/>
                <a:gd name="T29" fmla="*/ 102 h 102"/>
                <a:gd name="T30" fmla="*/ 78 w 210"/>
                <a:gd name="T31" fmla="*/ 48 h 102"/>
                <a:gd name="T32" fmla="*/ 78 w 210"/>
                <a:gd name="T33" fmla="*/ 42 h 102"/>
                <a:gd name="T34" fmla="*/ 84 w 210"/>
                <a:gd name="T35" fmla="*/ 66 h 102"/>
                <a:gd name="T36" fmla="*/ 90 w 210"/>
                <a:gd name="T37" fmla="*/ 24 h 102"/>
                <a:gd name="T38" fmla="*/ 96 w 210"/>
                <a:gd name="T39" fmla="*/ 60 h 102"/>
                <a:gd name="T40" fmla="*/ 102 w 210"/>
                <a:gd name="T41" fmla="*/ 60 h 102"/>
                <a:gd name="T42" fmla="*/ 108 w 210"/>
                <a:gd name="T43" fmla="*/ 36 h 102"/>
                <a:gd name="T44" fmla="*/ 108 w 210"/>
                <a:gd name="T45" fmla="*/ 36 h 102"/>
                <a:gd name="T46" fmla="*/ 114 w 210"/>
                <a:gd name="T47" fmla="*/ 72 h 102"/>
                <a:gd name="T48" fmla="*/ 120 w 210"/>
                <a:gd name="T49" fmla="*/ 30 h 102"/>
                <a:gd name="T50" fmla="*/ 126 w 210"/>
                <a:gd name="T51" fmla="*/ 60 h 102"/>
                <a:gd name="T52" fmla="*/ 132 w 210"/>
                <a:gd name="T53" fmla="*/ 72 h 102"/>
                <a:gd name="T54" fmla="*/ 138 w 210"/>
                <a:gd name="T55" fmla="*/ 24 h 102"/>
                <a:gd name="T56" fmla="*/ 144 w 210"/>
                <a:gd name="T57" fmla="*/ 24 h 102"/>
                <a:gd name="T58" fmla="*/ 150 w 210"/>
                <a:gd name="T59" fmla="*/ 36 h 102"/>
                <a:gd name="T60" fmla="*/ 150 w 210"/>
                <a:gd name="T61" fmla="*/ 60 h 102"/>
                <a:gd name="T62" fmla="*/ 156 w 210"/>
                <a:gd name="T63" fmla="*/ 72 h 102"/>
                <a:gd name="T64" fmla="*/ 162 w 210"/>
                <a:gd name="T65" fmla="*/ 18 h 102"/>
                <a:gd name="T66" fmla="*/ 168 w 210"/>
                <a:gd name="T67" fmla="*/ 30 h 102"/>
                <a:gd name="T68" fmla="*/ 174 w 210"/>
                <a:gd name="T69" fmla="*/ 66 h 102"/>
                <a:gd name="T70" fmla="*/ 180 w 210"/>
                <a:gd name="T71" fmla="*/ 42 h 102"/>
                <a:gd name="T72" fmla="*/ 180 w 210"/>
                <a:gd name="T73" fmla="*/ 54 h 102"/>
                <a:gd name="T74" fmla="*/ 186 w 210"/>
                <a:gd name="T75" fmla="*/ 24 h 102"/>
                <a:gd name="T76" fmla="*/ 192 w 210"/>
                <a:gd name="T77" fmla="*/ 60 h 102"/>
                <a:gd name="T78" fmla="*/ 198 w 210"/>
                <a:gd name="T79" fmla="*/ 42 h 102"/>
                <a:gd name="T80" fmla="*/ 198 w 210"/>
                <a:gd name="T81" fmla="*/ 30 h 102"/>
                <a:gd name="T82" fmla="*/ 204 w 210"/>
                <a:gd name="T83" fmla="*/ 2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2">
                  <a:moveTo>
                    <a:pt x="0" y="36"/>
                  </a:moveTo>
                  <a:lnTo>
                    <a:pt x="6" y="48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2" y="60"/>
                  </a:lnTo>
                  <a:lnTo>
                    <a:pt x="18" y="36"/>
                  </a:lnTo>
                  <a:lnTo>
                    <a:pt x="18" y="66"/>
                  </a:lnTo>
                  <a:lnTo>
                    <a:pt x="18" y="24"/>
                  </a:lnTo>
                  <a:lnTo>
                    <a:pt x="18" y="54"/>
                  </a:lnTo>
                  <a:lnTo>
                    <a:pt x="24" y="42"/>
                  </a:lnTo>
                  <a:lnTo>
                    <a:pt x="24" y="54"/>
                  </a:lnTo>
                  <a:lnTo>
                    <a:pt x="24" y="30"/>
                  </a:lnTo>
                  <a:lnTo>
                    <a:pt x="24" y="42"/>
                  </a:lnTo>
                  <a:lnTo>
                    <a:pt x="30" y="24"/>
                  </a:lnTo>
                  <a:lnTo>
                    <a:pt x="30" y="66"/>
                  </a:lnTo>
                  <a:lnTo>
                    <a:pt x="30" y="18"/>
                  </a:lnTo>
                  <a:lnTo>
                    <a:pt x="30" y="36"/>
                  </a:lnTo>
                  <a:lnTo>
                    <a:pt x="36" y="60"/>
                  </a:lnTo>
                  <a:lnTo>
                    <a:pt x="36" y="96"/>
                  </a:lnTo>
                  <a:lnTo>
                    <a:pt x="36" y="0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42" y="54"/>
                  </a:lnTo>
                  <a:lnTo>
                    <a:pt x="42" y="30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54" y="54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0" y="36"/>
                  </a:lnTo>
                  <a:lnTo>
                    <a:pt x="60" y="42"/>
                  </a:lnTo>
                  <a:lnTo>
                    <a:pt x="66" y="54"/>
                  </a:lnTo>
                  <a:lnTo>
                    <a:pt x="66" y="72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72" y="54"/>
                  </a:lnTo>
                  <a:lnTo>
                    <a:pt x="72" y="102"/>
                  </a:lnTo>
                  <a:lnTo>
                    <a:pt x="72" y="0"/>
                  </a:lnTo>
                  <a:lnTo>
                    <a:pt x="72" y="30"/>
                  </a:lnTo>
                  <a:lnTo>
                    <a:pt x="78" y="48"/>
                  </a:lnTo>
                  <a:lnTo>
                    <a:pt x="78" y="66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24"/>
                  </a:lnTo>
                  <a:lnTo>
                    <a:pt x="90" y="48"/>
                  </a:lnTo>
                  <a:lnTo>
                    <a:pt x="96" y="30"/>
                  </a:lnTo>
                  <a:lnTo>
                    <a:pt x="96" y="60"/>
                  </a:lnTo>
                  <a:lnTo>
                    <a:pt x="96" y="42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30"/>
                  </a:lnTo>
                  <a:lnTo>
                    <a:pt x="102" y="42"/>
                  </a:lnTo>
                  <a:lnTo>
                    <a:pt x="108" y="36"/>
                  </a:lnTo>
                  <a:lnTo>
                    <a:pt x="108" y="66"/>
                  </a:lnTo>
                  <a:lnTo>
                    <a:pt x="108" y="18"/>
                  </a:lnTo>
                  <a:lnTo>
                    <a:pt x="108" y="36"/>
                  </a:lnTo>
                  <a:lnTo>
                    <a:pt x="114" y="42"/>
                  </a:lnTo>
                  <a:lnTo>
                    <a:pt x="114" y="18"/>
                  </a:lnTo>
                  <a:lnTo>
                    <a:pt x="114" y="72"/>
                  </a:lnTo>
                  <a:lnTo>
                    <a:pt x="120" y="54"/>
                  </a:lnTo>
                  <a:lnTo>
                    <a:pt x="120" y="60"/>
                  </a:lnTo>
                  <a:lnTo>
                    <a:pt x="120" y="30"/>
                  </a:lnTo>
                  <a:lnTo>
                    <a:pt x="120" y="42"/>
                  </a:lnTo>
                  <a:lnTo>
                    <a:pt x="126" y="24"/>
                  </a:lnTo>
                  <a:lnTo>
                    <a:pt x="126" y="60"/>
                  </a:lnTo>
                  <a:lnTo>
                    <a:pt x="126" y="48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24"/>
                  </a:lnTo>
                  <a:lnTo>
                    <a:pt x="138" y="60"/>
                  </a:lnTo>
                  <a:lnTo>
                    <a:pt x="138" y="36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60"/>
                  </a:lnTo>
                  <a:lnTo>
                    <a:pt x="156" y="36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62" y="42"/>
                  </a:lnTo>
                  <a:lnTo>
                    <a:pt x="162" y="72"/>
                  </a:lnTo>
                  <a:lnTo>
                    <a:pt x="162" y="18"/>
                  </a:lnTo>
                  <a:lnTo>
                    <a:pt x="162" y="42"/>
                  </a:lnTo>
                  <a:lnTo>
                    <a:pt x="168" y="66"/>
                  </a:lnTo>
                  <a:lnTo>
                    <a:pt x="168" y="30"/>
                  </a:lnTo>
                  <a:lnTo>
                    <a:pt x="168" y="42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74" y="66"/>
                  </a:lnTo>
                  <a:lnTo>
                    <a:pt x="180" y="42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36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72"/>
                  </a:lnTo>
                  <a:lnTo>
                    <a:pt x="198" y="24"/>
                  </a:lnTo>
                  <a:lnTo>
                    <a:pt x="198" y="30"/>
                  </a:lnTo>
                  <a:lnTo>
                    <a:pt x="204" y="60"/>
                  </a:lnTo>
                  <a:lnTo>
                    <a:pt x="204" y="66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10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9"/>
            <p:cNvSpPr>
              <a:spLocks/>
            </p:cNvSpPr>
            <p:nvPr/>
          </p:nvSpPr>
          <p:spPr bwMode="auto">
            <a:xfrm>
              <a:off x="7791450" y="1619250"/>
              <a:ext cx="38100" cy="66675"/>
            </a:xfrm>
            <a:custGeom>
              <a:avLst/>
              <a:gdLst>
                <a:gd name="T0" fmla="*/ 0 w 24"/>
                <a:gd name="T1" fmla="*/ 24 h 42"/>
                <a:gd name="T2" fmla="*/ 0 w 24"/>
                <a:gd name="T3" fmla="*/ 36 h 42"/>
                <a:gd name="T4" fmla="*/ 0 w 24"/>
                <a:gd name="T5" fmla="*/ 6 h 42"/>
                <a:gd name="T6" fmla="*/ 0 w 24"/>
                <a:gd name="T7" fmla="*/ 30 h 42"/>
                <a:gd name="T8" fmla="*/ 6 w 24"/>
                <a:gd name="T9" fmla="*/ 42 h 42"/>
                <a:gd name="T10" fmla="*/ 6 w 24"/>
                <a:gd name="T11" fmla="*/ 0 h 42"/>
                <a:gd name="T12" fmla="*/ 6 w 24"/>
                <a:gd name="T13" fmla="*/ 6 h 42"/>
                <a:gd name="T14" fmla="*/ 12 w 24"/>
                <a:gd name="T15" fmla="*/ 18 h 42"/>
                <a:gd name="T16" fmla="*/ 12 w 24"/>
                <a:gd name="T17" fmla="*/ 42 h 42"/>
                <a:gd name="T18" fmla="*/ 12 w 24"/>
                <a:gd name="T19" fmla="*/ 0 h 42"/>
                <a:gd name="T20" fmla="*/ 12 w 24"/>
                <a:gd name="T21" fmla="*/ 30 h 42"/>
                <a:gd name="T22" fmla="*/ 18 w 24"/>
                <a:gd name="T23" fmla="*/ 24 h 42"/>
                <a:gd name="T24" fmla="*/ 18 w 24"/>
                <a:gd name="T25" fmla="*/ 36 h 42"/>
                <a:gd name="T26" fmla="*/ 18 w 24"/>
                <a:gd name="T27" fmla="*/ 6 h 42"/>
                <a:gd name="T28" fmla="*/ 18 w 24"/>
                <a:gd name="T29" fmla="*/ 24 h 42"/>
                <a:gd name="T30" fmla="*/ 24 w 24"/>
                <a:gd name="T31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42">
                  <a:moveTo>
                    <a:pt x="0" y="24"/>
                  </a:moveTo>
                  <a:lnTo>
                    <a:pt x="0" y="36"/>
                  </a:lnTo>
                  <a:lnTo>
                    <a:pt x="0" y="6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42"/>
                  </a:lnTo>
                  <a:lnTo>
                    <a:pt x="12" y="0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18" y="6"/>
                  </a:lnTo>
                  <a:lnTo>
                    <a:pt x="18" y="24"/>
                  </a:lnTo>
                  <a:lnTo>
                    <a:pt x="24" y="2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0"/>
            <p:cNvSpPr>
              <a:spLocks/>
            </p:cNvSpPr>
            <p:nvPr/>
          </p:nvSpPr>
          <p:spPr bwMode="auto">
            <a:xfrm>
              <a:off x="4362450" y="1400175"/>
              <a:ext cx="123825" cy="447675"/>
            </a:xfrm>
            <a:custGeom>
              <a:avLst/>
              <a:gdLst>
                <a:gd name="T0" fmla="*/ 0 w 78"/>
                <a:gd name="T1" fmla="*/ 138 h 282"/>
                <a:gd name="T2" fmla="*/ 6 w 78"/>
                <a:gd name="T3" fmla="*/ 168 h 282"/>
                <a:gd name="T4" fmla="*/ 6 w 78"/>
                <a:gd name="T5" fmla="*/ 234 h 282"/>
                <a:gd name="T6" fmla="*/ 6 w 78"/>
                <a:gd name="T7" fmla="*/ 60 h 282"/>
                <a:gd name="T8" fmla="*/ 6 w 78"/>
                <a:gd name="T9" fmla="*/ 96 h 282"/>
                <a:gd name="T10" fmla="*/ 12 w 78"/>
                <a:gd name="T11" fmla="*/ 162 h 282"/>
                <a:gd name="T12" fmla="*/ 12 w 78"/>
                <a:gd name="T13" fmla="*/ 282 h 282"/>
                <a:gd name="T14" fmla="*/ 12 w 78"/>
                <a:gd name="T15" fmla="*/ 0 h 282"/>
                <a:gd name="T16" fmla="*/ 12 w 78"/>
                <a:gd name="T17" fmla="*/ 180 h 282"/>
                <a:gd name="T18" fmla="*/ 18 w 78"/>
                <a:gd name="T19" fmla="*/ 174 h 282"/>
                <a:gd name="T20" fmla="*/ 18 w 78"/>
                <a:gd name="T21" fmla="*/ 210 h 282"/>
                <a:gd name="T22" fmla="*/ 18 w 78"/>
                <a:gd name="T23" fmla="*/ 84 h 282"/>
                <a:gd name="T24" fmla="*/ 18 w 78"/>
                <a:gd name="T25" fmla="*/ 168 h 282"/>
                <a:gd name="T26" fmla="*/ 24 w 78"/>
                <a:gd name="T27" fmla="*/ 216 h 282"/>
                <a:gd name="T28" fmla="*/ 24 w 78"/>
                <a:gd name="T29" fmla="*/ 120 h 282"/>
                <a:gd name="T30" fmla="*/ 24 w 78"/>
                <a:gd name="T31" fmla="*/ 174 h 282"/>
                <a:gd name="T32" fmla="*/ 30 w 78"/>
                <a:gd name="T33" fmla="*/ 192 h 282"/>
                <a:gd name="T34" fmla="*/ 30 w 78"/>
                <a:gd name="T35" fmla="*/ 132 h 282"/>
                <a:gd name="T36" fmla="*/ 30 w 78"/>
                <a:gd name="T37" fmla="*/ 144 h 282"/>
                <a:gd name="T38" fmla="*/ 36 w 78"/>
                <a:gd name="T39" fmla="*/ 168 h 282"/>
                <a:gd name="T40" fmla="*/ 36 w 78"/>
                <a:gd name="T41" fmla="*/ 180 h 282"/>
                <a:gd name="T42" fmla="*/ 36 w 78"/>
                <a:gd name="T43" fmla="*/ 132 h 282"/>
                <a:gd name="T44" fmla="*/ 36 w 78"/>
                <a:gd name="T45" fmla="*/ 156 h 282"/>
                <a:gd name="T46" fmla="*/ 42 w 78"/>
                <a:gd name="T47" fmla="*/ 150 h 282"/>
                <a:gd name="T48" fmla="*/ 42 w 78"/>
                <a:gd name="T49" fmla="*/ 180 h 282"/>
                <a:gd name="T50" fmla="*/ 42 w 78"/>
                <a:gd name="T51" fmla="*/ 144 h 282"/>
                <a:gd name="T52" fmla="*/ 42 w 78"/>
                <a:gd name="T53" fmla="*/ 168 h 282"/>
                <a:gd name="T54" fmla="*/ 48 w 78"/>
                <a:gd name="T55" fmla="*/ 156 h 282"/>
                <a:gd name="T56" fmla="*/ 48 w 78"/>
                <a:gd name="T57" fmla="*/ 192 h 282"/>
                <a:gd name="T58" fmla="*/ 48 w 78"/>
                <a:gd name="T59" fmla="*/ 126 h 282"/>
                <a:gd name="T60" fmla="*/ 48 w 78"/>
                <a:gd name="T61" fmla="*/ 168 h 282"/>
                <a:gd name="T62" fmla="*/ 54 w 78"/>
                <a:gd name="T63" fmla="*/ 156 h 282"/>
                <a:gd name="T64" fmla="*/ 54 w 78"/>
                <a:gd name="T65" fmla="*/ 174 h 282"/>
                <a:gd name="T66" fmla="*/ 54 w 78"/>
                <a:gd name="T67" fmla="*/ 150 h 282"/>
                <a:gd name="T68" fmla="*/ 60 w 78"/>
                <a:gd name="T69" fmla="*/ 162 h 282"/>
                <a:gd name="T70" fmla="*/ 60 w 78"/>
                <a:gd name="T71" fmla="*/ 174 h 282"/>
                <a:gd name="T72" fmla="*/ 60 w 78"/>
                <a:gd name="T73" fmla="*/ 144 h 282"/>
                <a:gd name="T74" fmla="*/ 60 w 78"/>
                <a:gd name="T75" fmla="*/ 162 h 282"/>
                <a:gd name="T76" fmla="*/ 66 w 78"/>
                <a:gd name="T77" fmla="*/ 156 h 282"/>
                <a:gd name="T78" fmla="*/ 66 w 78"/>
                <a:gd name="T79" fmla="*/ 174 h 282"/>
                <a:gd name="T80" fmla="*/ 66 w 78"/>
                <a:gd name="T81" fmla="*/ 144 h 282"/>
                <a:gd name="T82" fmla="*/ 66 w 78"/>
                <a:gd name="T83" fmla="*/ 156 h 282"/>
                <a:gd name="T84" fmla="*/ 72 w 78"/>
                <a:gd name="T85" fmla="*/ 168 h 282"/>
                <a:gd name="T86" fmla="*/ 72 w 78"/>
                <a:gd name="T87" fmla="*/ 174 h 282"/>
                <a:gd name="T88" fmla="*/ 72 w 78"/>
                <a:gd name="T89" fmla="*/ 144 h 282"/>
                <a:gd name="T90" fmla="*/ 72 w 78"/>
                <a:gd name="T91" fmla="*/ 150 h 282"/>
                <a:gd name="T92" fmla="*/ 78 w 78"/>
                <a:gd name="T93" fmla="*/ 156 h 282"/>
                <a:gd name="T94" fmla="*/ 78 w 78"/>
                <a:gd name="T95" fmla="*/ 16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" h="282">
                  <a:moveTo>
                    <a:pt x="0" y="138"/>
                  </a:moveTo>
                  <a:lnTo>
                    <a:pt x="6" y="168"/>
                  </a:lnTo>
                  <a:lnTo>
                    <a:pt x="6" y="234"/>
                  </a:lnTo>
                  <a:lnTo>
                    <a:pt x="6" y="60"/>
                  </a:lnTo>
                  <a:lnTo>
                    <a:pt x="6" y="96"/>
                  </a:lnTo>
                  <a:lnTo>
                    <a:pt x="12" y="162"/>
                  </a:lnTo>
                  <a:lnTo>
                    <a:pt x="12" y="282"/>
                  </a:lnTo>
                  <a:lnTo>
                    <a:pt x="12" y="0"/>
                  </a:lnTo>
                  <a:lnTo>
                    <a:pt x="12" y="180"/>
                  </a:lnTo>
                  <a:lnTo>
                    <a:pt x="18" y="174"/>
                  </a:lnTo>
                  <a:lnTo>
                    <a:pt x="18" y="210"/>
                  </a:lnTo>
                  <a:lnTo>
                    <a:pt x="18" y="84"/>
                  </a:lnTo>
                  <a:lnTo>
                    <a:pt x="18" y="168"/>
                  </a:lnTo>
                  <a:lnTo>
                    <a:pt x="24" y="216"/>
                  </a:lnTo>
                  <a:lnTo>
                    <a:pt x="24" y="120"/>
                  </a:lnTo>
                  <a:lnTo>
                    <a:pt x="24" y="174"/>
                  </a:lnTo>
                  <a:lnTo>
                    <a:pt x="30" y="192"/>
                  </a:lnTo>
                  <a:lnTo>
                    <a:pt x="30" y="132"/>
                  </a:lnTo>
                  <a:lnTo>
                    <a:pt x="30" y="144"/>
                  </a:lnTo>
                  <a:lnTo>
                    <a:pt x="36" y="168"/>
                  </a:lnTo>
                  <a:lnTo>
                    <a:pt x="36" y="180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42" y="150"/>
                  </a:lnTo>
                  <a:lnTo>
                    <a:pt x="42" y="180"/>
                  </a:lnTo>
                  <a:lnTo>
                    <a:pt x="42" y="144"/>
                  </a:lnTo>
                  <a:lnTo>
                    <a:pt x="42" y="168"/>
                  </a:lnTo>
                  <a:lnTo>
                    <a:pt x="48" y="156"/>
                  </a:lnTo>
                  <a:lnTo>
                    <a:pt x="48" y="192"/>
                  </a:lnTo>
                  <a:lnTo>
                    <a:pt x="48" y="126"/>
                  </a:lnTo>
                  <a:lnTo>
                    <a:pt x="48" y="168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50"/>
                  </a:lnTo>
                  <a:lnTo>
                    <a:pt x="60" y="162"/>
                  </a:lnTo>
                  <a:lnTo>
                    <a:pt x="60" y="174"/>
                  </a:lnTo>
                  <a:lnTo>
                    <a:pt x="60" y="144"/>
                  </a:lnTo>
                  <a:lnTo>
                    <a:pt x="60" y="162"/>
                  </a:lnTo>
                  <a:lnTo>
                    <a:pt x="66" y="156"/>
                  </a:lnTo>
                  <a:lnTo>
                    <a:pt x="66" y="174"/>
                  </a:lnTo>
                  <a:lnTo>
                    <a:pt x="66" y="144"/>
                  </a:lnTo>
                  <a:lnTo>
                    <a:pt x="66" y="156"/>
                  </a:lnTo>
                  <a:lnTo>
                    <a:pt x="72" y="168"/>
                  </a:lnTo>
                  <a:lnTo>
                    <a:pt x="72" y="174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78" y="156"/>
                  </a:lnTo>
                  <a:lnTo>
                    <a:pt x="78" y="16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1"/>
            <p:cNvSpPr>
              <a:spLocks/>
            </p:cNvSpPr>
            <p:nvPr/>
          </p:nvSpPr>
          <p:spPr bwMode="auto">
            <a:xfrm>
              <a:off x="6572250" y="1257300"/>
              <a:ext cx="123825" cy="695325"/>
            </a:xfrm>
            <a:custGeom>
              <a:avLst/>
              <a:gdLst>
                <a:gd name="T0" fmla="*/ 0 w 78"/>
                <a:gd name="T1" fmla="*/ 210 h 438"/>
                <a:gd name="T2" fmla="*/ 0 w 78"/>
                <a:gd name="T3" fmla="*/ 264 h 438"/>
                <a:gd name="T4" fmla="*/ 0 w 78"/>
                <a:gd name="T5" fmla="*/ 240 h 438"/>
                <a:gd name="T6" fmla="*/ 6 w 78"/>
                <a:gd name="T7" fmla="*/ 234 h 438"/>
                <a:gd name="T8" fmla="*/ 6 w 78"/>
                <a:gd name="T9" fmla="*/ 438 h 438"/>
                <a:gd name="T10" fmla="*/ 6 w 78"/>
                <a:gd name="T11" fmla="*/ 0 h 438"/>
                <a:gd name="T12" fmla="*/ 12 w 78"/>
                <a:gd name="T13" fmla="*/ 78 h 438"/>
                <a:gd name="T14" fmla="*/ 12 w 78"/>
                <a:gd name="T15" fmla="*/ 438 h 438"/>
                <a:gd name="T16" fmla="*/ 12 w 78"/>
                <a:gd name="T17" fmla="*/ 336 h 438"/>
                <a:gd name="T18" fmla="*/ 18 w 78"/>
                <a:gd name="T19" fmla="*/ 252 h 438"/>
                <a:gd name="T20" fmla="*/ 18 w 78"/>
                <a:gd name="T21" fmla="*/ 318 h 438"/>
                <a:gd name="T22" fmla="*/ 18 w 78"/>
                <a:gd name="T23" fmla="*/ 162 h 438"/>
                <a:gd name="T24" fmla="*/ 18 w 78"/>
                <a:gd name="T25" fmla="*/ 270 h 438"/>
                <a:gd name="T26" fmla="*/ 24 w 78"/>
                <a:gd name="T27" fmla="*/ 270 h 438"/>
                <a:gd name="T28" fmla="*/ 24 w 78"/>
                <a:gd name="T29" fmla="*/ 306 h 438"/>
                <a:gd name="T30" fmla="*/ 24 w 78"/>
                <a:gd name="T31" fmla="*/ 192 h 438"/>
                <a:gd name="T32" fmla="*/ 24 w 78"/>
                <a:gd name="T33" fmla="*/ 234 h 438"/>
                <a:gd name="T34" fmla="*/ 30 w 78"/>
                <a:gd name="T35" fmla="*/ 288 h 438"/>
                <a:gd name="T36" fmla="*/ 30 w 78"/>
                <a:gd name="T37" fmla="*/ 222 h 438"/>
                <a:gd name="T38" fmla="*/ 30 w 78"/>
                <a:gd name="T39" fmla="*/ 264 h 438"/>
                <a:gd name="T40" fmla="*/ 36 w 78"/>
                <a:gd name="T41" fmla="*/ 252 h 438"/>
                <a:gd name="T42" fmla="*/ 36 w 78"/>
                <a:gd name="T43" fmla="*/ 300 h 438"/>
                <a:gd name="T44" fmla="*/ 36 w 78"/>
                <a:gd name="T45" fmla="*/ 192 h 438"/>
                <a:gd name="T46" fmla="*/ 36 w 78"/>
                <a:gd name="T47" fmla="*/ 222 h 438"/>
                <a:gd name="T48" fmla="*/ 42 w 78"/>
                <a:gd name="T49" fmla="*/ 252 h 438"/>
                <a:gd name="T50" fmla="*/ 42 w 78"/>
                <a:gd name="T51" fmla="*/ 276 h 438"/>
                <a:gd name="T52" fmla="*/ 42 w 78"/>
                <a:gd name="T53" fmla="*/ 216 h 438"/>
                <a:gd name="T54" fmla="*/ 42 w 78"/>
                <a:gd name="T55" fmla="*/ 246 h 438"/>
                <a:gd name="T56" fmla="*/ 48 w 78"/>
                <a:gd name="T57" fmla="*/ 234 h 438"/>
                <a:gd name="T58" fmla="*/ 48 w 78"/>
                <a:gd name="T59" fmla="*/ 270 h 438"/>
                <a:gd name="T60" fmla="*/ 48 w 78"/>
                <a:gd name="T61" fmla="*/ 222 h 438"/>
                <a:gd name="T62" fmla="*/ 48 w 78"/>
                <a:gd name="T63" fmla="*/ 246 h 438"/>
                <a:gd name="T64" fmla="*/ 54 w 78"/>
                <a:gd name="T65" fmla="*/ 264 h 438"/>
                <a:gd name="T66" fmla="*/ 54 w 78"/>
                <a:gd name="T67" fmla="*/ 234 h 438"/>
                <a:gd name="T68" fmla="*/ 54 w 78"/>
                <a:gd name="T69" fmla="*/ 270 h 438"/>
                <a:gd name="T70" fmla="*/ 60 w 78"/>
                <a:gd name="T71" fmla="*/ 246 h 438"/>
                <a:gd name="T72" fmla="*/ 60 w 78"/>
                <a:gd name="T73" fmla="*/ 282 h 438"/>
                <a:gd name="T74" fmla="*/ 60 w 78"/>
                <a:gd name="T75" fmla="*/ 210 h 438"/>
                <a:gd name="T76" fmla="*/ 60 w 78"/>
                <a:gd name="T77" fmla="*/ 252 h 438"/>
                <a:gd name="T78" fmla="*/ 66 w 78"/>
                <a:gd name="T79" fmla="*/ 264 h 438"/>
                <a:gd name="T80" fmla="*/ 66 w 78"/>
                <a:gd name="T81" fmla="*/ 234 h 438"/>
                <a:gd name="T82" fmla="*/ 66 w 78"/>
                <a:gd name="T83" fmla="*/ 252 h 438"/>
                <a:gd name="T84" fmla="*/ 72 w 78"/>
                <a:gd name="T85" fmla="*/ 258 h 438"/>
                <a:gd name="T86" fmla="*/ 72 w 78"/>
                <a:gd name="T87" fmla="*/ 270 h 438"/>
                <a:gd name="T88" fmla="*/ 72 w 78"/>
                <a:gd name="T89" fmla="*/ 234 h 438"/>
                <a:gd name="T90" fmla="*/ 72 w 78"/>
                <a:gd name="T91" fmla="*/ 258 h 438"/>
                <a:gd name="T92" fmla="*/ 78 w 78"/>
                <a:gd name="T93" fmla="*/ 25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" h="438">
                  <a:moveTo>
                    <a:pt x="0" y="210"/>
                  </a:moveTo>
                  <a:lnTo>
                    <a:pt x="0" y="264"/>
                  </a:lnTo>
                  <a:lnTo>
                    <a:pt x="0" y="240"/>
                  </a:lnTo>
                  <a:lnTo>
                    <a:pt x="6" y="234"/>
                  </a:lnTo>
                  <a:lnTo>
                    <a:pt x="6" y="438"/>
                  </a:lnTo>
                  <a:lnTo>
                    <a:pt x="6" y="0"/>
                  </a:lnTo>
                  <a:lnTo>
                    <a:pt x="12" y="78"/>
                  </a:lnTo>
                  <a:lnTo>
                    <a:pt x="12" y="438"/>
                  </a:lnTo>
                  <a:lnTo>
                    <a:pt x="12" y="336"/>
                  </a:lnTo>
                  <a:lnTo>
                    <a:pt x="18" y="252"/>
                  </a:lnTo>
                  <a:lnTo>
                    <a:pt x="18" y="318"/>
                  </a:lnTo>
                  <a:lnTo>
                    <a:pt x="18" y="162"/>
                  </a:lnTo>
                  <a:lnTo>
                    <a:pt x="18" y="270"/>
                  </a:lnTo>
                  <a:lnTo>
                    <a:pt x="24" y="270"/>
                  </a:lnTo>
                  <a:lnTo>
                    <a:pt x="24" y="306"/>
                  </a:lnTo>
                  <a:lnTo>
                    <a:pt x="24" y="192"/>
                  </a:lnTo>
                  <a:lnTo>
                    <a:pt x="24" y="234"/>
                  </a:lnTo>
                  <a:lnTo>
                    <a:pt x="30" y="288"/>
                  </a:lnTo>
                  <a:lnTo>
                    <a:pt x="30" y="222"/>
                  </a:lnTo>
                  <a:lnTo>
                    <a:pt x="30" y="264"/>
                  </a:lnTo>
                  <a:lnTo>
                    <a:pt x="36" y="252"/>
                  </a:lnTo>
                  <a:lnTo>
                    <a:pt x="36" y="300"/>
                  </a:lnTo>
                  <a:lnTo>
                    <a:pt x="36" y="192"/>
                  </a:lnTo>
                  <a:lnTo>
                    <a:pt x="36" y="222"/>
                  </a:lnTo>
                  <a:lnTo>
                    <a:pt x="42" y="252"/>
                  </a:lnTo>
                  <a:lnTo>
                    <a:pt x="42" y="276"/>
                  </a:lnTo>
                  <a:lnTo>
                    <a:pt x="42" y="216"/>
                  </a:lnTo>
                  <a:lnTo>
                    <a:pt x="42" y="246"/>
                  </a:lnTo>
                  <a:lnTo>
                    <a:pt x="48" y="234"/>
                  </a:lnTo>
                  <a:lnTo>
                    <a:pt x="48" y="270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64"/>
                  </a:lnTo>
                  <a:lnTo>
                    <a:pt x="54" y="234"/>
                  </a:lnTo>
                  <a:lnTo>
                    <a:pt x="54" y="270"/>
                  </a:lnTo>
                  <a:lnTo>
                    <a:pt x="60" y="246"/>
                  </a:lnTo>
                  <a:lnTo>
                    <a:pt x="60" y="282"/>
                  </a:lnTo>
                  <a:lnTo>
                    <a:pt x="60" y="210"/>
                  </a:lnTo>
                  <a:lnTo>
                    <a:pt x="60" y="252"/>
                  </a:lnTo>
                  <a:lnTo>
                    <a:pt x="66" y="264"/>
                  </a:lnTo>
                  <a:lnTo>
                    <a:pt x="66" y="234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72" y="270"/>
                  </a:lnTo>
                  <a:lnTo>
                    <a:pt x="72" y="234"/>
                  </a:lnTo>
                  <a:lnTo>
                    <a:pt x="72" y="258"/>
                  </a:lnTo>
                  <a:lnTo>
                    <a:pt x="78" y="25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216595" y="1619148"/>
            <a:ext cx="4343400" cy="695325"/>
            <a:chOff x="1943100" y="1257300"/>
            <a:chExt cx="5886450" cy="695325"/>
          </a:xfrm>
        </p:grpSpPr>
        <p:sp>
          <p:nvSpPr>
            <p:cNvPr id="39" name="Freeform 75"/>
            <p:cNvSpPr>
              <a:spLocks/>
            </p:cNvSpPr>
            <p:nvPr/>
          </p:nvSpPr>
          <p:spPr bwMode="auto">
            <a:xfrm>
              <a:off x="6457950" y="1257300"/>
              <a:ext cx="342900" cy="695325"/>
            </a:xfrm>
            <a:custGeom>
              <a:avLst/>
              <a:gdLst>
                <a:gd name="T0" fmla="*/ 6 w 216"/>
                <a:gd name="T1" fmla="*/ 264 h 438"/>
                <a:gd name="T2" fmla="*/ 12 w 216"/>
                <a:gd name="T3" fmla="*/ 276 h 438"/>
                <a:gd name="T4" fmla="*/ 18 w 216"/>
                <a:gd name="T5" fmla="*/ 246 h 438"/>
                <a:gd name="T6" fmla="*/ 18 w 216"/>
                <a:gd name="T7" fmla="*/ 252 h 438"/>
                <a:gd name="T8" fmla="*/ 24 w 216"/>
                <a:gd name="T9" fmla="*/ 222 h 438"/>
                <a:gd name="T10" fmla="*/ 30 w 216"/>
                <a:gd name="T11" fmla="*/ 264 h 438"/>
                <a:gd name="T12" fmla="*/ 36 w 216"/>
                <a:gd name="T13" fmla="*/ 270 h 438"/>
                <a:gd name="T14" fmla="*/ 42 w 216"/>
                <a:gd name="T15" fmla="*/ 246 h 438"/>
                <a:gd name="T16" fmla="*/ 42 w 216"/>
                <a:gd name="T17" fmla="*/ 258 h 438"/>
                <a:gd name="T18" fmla="*/ 48 w 216"/>
                <a:gd name="T19" fmla="*/ 222 h 438"/>
                <a:gd name="T20" fmla="*/ 54 w 216"/>
                <a:gd name="T21" fmla="*/ 294 h 438"/>
                <a:gd name="T22" fmla="*/ 60 w 216"/>
                <a:gd name="T23" fmla="*/ 270 h 438"/>
                <a:gd name="T24" fmla="*/ 66 w 216"/>
                <a:gd name="T25" fmla="*/ 300 h 438"/>
                <a:gd name="T26" fmla="*/ 72 w 216"/>
                <a:gd name="T27" fmla="*/ 276 h 438"/>
                <a:gd name="T28" fmla="*/ 72 w 216"/>
                <a:gd name="T29" fmla="*/ 240 h 438"/>
                <a:gd name="T30" fmla="*/ 78 w 216"/>
                <a:gd name="T31" fmla="*/ 0 h 438"/>
                <a:gd name="T32" fmla="*/ 84 w 216"/>
                <a:gd name="T33" fmla="*/ 336 h 438"/>
                <a:gd name="T34" fmla="*/ 90 w 216"/>
                <a:gd name="T35" fmla="*/ 162 h 438"/>
                <a:gd name="T36" fmla="*/ 96 w 216"/>
                <a:gd name="T37" fmla="*/ 306 h 438"/>
                <a:gd name="T38" fmla="*/ 102 w 216"/>
                <a:gd name="T39" fmla="*/ 288 h 438"/>
                <a:gd name="T40" fmla="*/ 108 w 216"/>
                <a:gd name="T41" fmla="*/ 252 h 438"/>
                <a:gd name="T42" fmla="*/ 108 w 216"/>
                <a:gd name="T43" fmla="*/ 222 h 438"/>
                <a:gd name="T44" fmla="*/ 114 w 216"/>
                <a:gd name="T45" fmla="*/ 216 h 438"/>
                <a:gd name="T46" fmla="*/ 120 w 216"/>
                <a:gd name="T47" fmla="*/ 270 h 438"/>
                <a:gd name="T48" fmla="*/ 126 w 216"/>
                <a:gd name="T49" fmla="*/ 264 h 438"/>
                <a:gd name="T50" fmla="*/ 132 w 216"/>
                <a:gd name="T51" fmla="*/ 246 h 438"/>
                <a:gd name="T52" fmla="*/ 132 w 216"/>
                <a:gd name="T53" fmla="*/ 252 h 438"/>
                <a:gd name="T54" fmla="*/ 138 w 216"/>
                <a:gd name="T55" fmla="*/ 252 h 438"/>
                <a:gd name="T56" fmla="*/ 144 w 216"/>
                <a:gd name="T57" fmla="*/ 234 h 438"/>
                <a:gd name="T58" fmla="*/ 150 w 216"/>
                <a:gd name="T59" fmla="*/ 282 h 438"/>
                <a:gd name="T60" fmla="*/ 156 w 216"/>
                <a:gd name="T61" fmla="*/ 228 h 438"/>
                <a:gd name="T62" fmla="*/ 162 w 216"/>
                <a:gd name="T63" fmla="*/ 246 h 438"/>
                <a:gd name="T64" fmla="*/ 168 w 216"/>
                <a:gd name="T65" fmla="*/ 240 h 438"/>
                <a:gd name="T66" fmla="*/ 174 w 216"/>
                <a:gd name="T67" fmla="*/ 294 h 438"/>
                <a:gd name="T68" fmla="*/ 180 w 216"/>
                <a:gd name="T69" fmla="*/ 258 h 438"/>
                <a:gd name="T70" fmla="*/ 180 w 216"/>
                <a:gd name="T71" fmla="*/ 234 h 438"/>
                <a:gd name="T72" fmla="*/ 186 w 216"/>
                <a:gd name="T73" fmla="*/ 246 h 438"/>
                <a:gd name="T74" fmla="*/ 192 w 216"/>
                <a:gd name="T75" fmla="*/ 234 h 438"/>
                <a:gd name="T76" fmla="*/ 198 w 216"/>
                <a:gd name="T77" fmla="*/ 282 h 438"/>
                <a:gd name="T78" fmla="*/ 204 w 216"/>
                <a:gd name="T79" fmla="*/ 246 h 438"/>
                <a:gd name="T80" fmla="*/ 210 w 216"/>
                <a:gd name="T81" fmla="*/ 240 h 438"/>
                <a:gd name="T82" fmla="*/ 216 w 216"/>
                <a:gd name="T83" fmla="*/ 26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438">
                  <a:moveTo>
                    <a:pt x="0" y="234"/>
                  </a:moveTo>
                  <a:lnTo>
                    <a:pt x="6" y="246"/>
                  </a:lnTo>
                  <a:lnTo>
                    <a:pt x="6" y="264"/>
                  </a:lnTo>
                  <a:lnTo>
                    <a:pt x="6" y="222"/>
                  </a:lnTo>
                  <a:lnTo>
                    <a:pt x="6" y="264"/>
                  </a:lnTo>
                  <a:lnTo>
                    <a:pt x="12" y="276"/>
                  </a:lnTo>
                  <a:lnTo>
                    <a:pt x="12" y="228"/>
                  </a:lnTo>
                  <a:lnTo>
                    <a:pt x="12" y="240"/>
                  </a:lnTo>
                  <a:lnTo>
                    <a:pt x="18" y="246"/>
                  </a:lnTo>
                  <a:lnTo>
                    <a:pt x="18" y="264"/>
                  </a:lnTo>
                  <a:lnTo>
                    <a:pt x="18" y="228"/>
                  </a:lnTo>
                  <a:lnTo>
                    <a:pt x="18" y="252"/>
                  </a:lnTo>
                  <a:lnTo>
                    <a:pt x="24" y="264"/>
                  </a:lnTo>
                  <a:lnTo>
                    <a:pt x="24" y="276"/>
                  </a:lnTo>
                  <a:lnTo>
                    <a:pt x="24" y="222"/>
                  </a:lnTo>
                  <a:lnTo>
                    <a:pt x="24" y="240"/>
                  </a:lnTo>
                  <a:lnTo>
                    <a:pt x="30" y="234"/>
                  </a:lnTo>
                  <a:lnTo>
                    <a:pt x="30" y="264"/>
                  </a:lnTo>
                  <a:lnTo>
                    <a:pt x="30" y="252"/>
                  </a:lnTo>
                  <a:lnTo>
                    <a:pt x="36" y="234"/>
                  </a:lnTo>
                  <a:lnTo>
                    <a:pt x="36" y="270"/>
                  </a:lnTo>
                  <a:lnTo>
                    <a:pt x="36" y="228"/>
                  </a:lnTo>
                  <a:lnTo>
                    <a:pt x="36" y="252"/>
                  </a:lnTo>
                  <a:lnTo>
                    <a:pt x="42" y="246"/>
                  </a:lnTo>
                  <a:lnTo>
                    <a:pt x="42" y="276"/>
                  </a:lnTo>
                  <a:lnTo>
                    <a:pt x="42" y="228"/>
                  </a:lnTo>
                  <a:lnTo>
                    <a:pt x="42" y="258"/>
                  </a:lnTo>
                  <a:lnTo>
                    <a:pt x="48" y="234"/>
                  </a:lnTo>
                  <a:lnTo>
                    <a:pt x="48" y="276"/>
                  </a:lnTo>
                  <a:lnTo>
                    <a:pt x="48" y="222"/>
                  </a:lnTo>
                  <a:lnTo>
                    <a:pt x="48" y="264"/>
                  </a:lnTo>
                  <a:lnTo>
                    <a:pt x="54" y="198"/>
                  </a:lnTo>
                  <a:lnTo>
                    <a:pt x="54" y="294"/>
                  </a:lnTo>
                  <a:lnTo>
                    <a:pt x="54" y="264"/>
                  </a:lnTo>
                  <a:lnTo>
                    <a:pt x="60" y="228"/>
                  </a:lnTo>
                  <a:lnTo>
                    <a:pt x="60" y="270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66" y="300"/>
                  </a:lnTo>
                  <a:lnTo>
                    <a:pt x="66" y="204"/>
                  </a:lnTo>
                  <a:lnTo>
                    <a:pt x="66" y="252"/>
                  </a:lnTo>
                  <a:lnTo>
                    <a:pt x="72" y="276"/>
                  </a:lnTo>
                  <a:lnTo>
                    <a:pt x="72" y="300"/>
                  </a:lnTo>
                  <a:lnTo>
                    <a:pt x="72" y="210"/>
                  </a:lnTo>
                  <a:lnTo>
                    <a:pt x="72" y="240"/>
                  </a:lnTo>
                  <a:lnTo>
                    <a:pt x="78" y="234"/>
                  </a:lnTo>
                  <a:lnTo>
                    <a:pt x="78" y="438"/>
                  </a:lnTo>
                  <a:lnTo>
                    <a:pt x="78" y="0"/>
                  </a:lnTo>
                  <a:lnTo>
                    <a:pt x="84" y="78"/>
                  </a:lnTo>
                  <a:lnTo>
                    <a:pt x="84" y="438"/>
                  </a:lnTo>
                  <a:lnTo>
                    <a:pt x="84" y="336"/>
                  </a:lnTo>
                  <a:lnTo>
                    <a:pt x="90" y="252"/>
                  </a:lnTo>
                  <a:lnTo>
                    <a:pt x="90" y="318"/>
                  </a:lnTo>
                  <a:lnTo>
                    <a:pt x="90" y="162"/>
                  </a:lnTo>
                  <a:lnTo>
                    <a:pt x="90" y="270"/>
                  </a:lnTo>
                  <a:lnTo>
                    <a:pt x="96" y="270"/>
                  </a:lnTo>
                  <a:lnTo>
                    <a:pt x="96" y="306"/>
                  </a:lnTo>
                  <a:lnTo>
                    <a:pt x="96" y="192"/>
                  </a:lnTo>
                  <a:lnTo>
                    <a:pt x="96" y="234"/>
                  </a:lnTo>
                  <a:lnTo>
                    <a:pt x="102" y="288"/>
                  </a:lnTo>
                  <a:lnTo>
                    <a:pt x="102" y="222"/>
                  </a:lnTo>
                  <a:lnTo>
                    <a:pt x="102" y="264"/>
                  </a:lnTo>
                  <a:lnTo>
                    <a:pt x="108" y="252"/>
                  </a:lnTo>
                  <a:lnTo>
                    <a:pt x="108" y="300"/>
                  </a:lnTo>
                  <a:lnTo>
                    <a:pt x="108" y="192"/>
                  </a:lnTo>
                  <a:lnTo>
                    <a:pt x="108" y="222"/>
                  </a:lnTo>
                  <a:lnTo>
                    <a:pt x="114" y="252"/>
                  </a:lnTo>
                  <a:lnTo>
                    <a:pt x="114" y="276"/>
                  </a:lnTo>
                  <a:lnTo>
                    <a:pt x="114" y="216"/>
                  </a:lnTo>
                  <a:lnTo>
                    <a:pt x="114" y="246"/>
                  </a:lnTo>
                  <a:lnTo>
                    <a:pt x="120" y="234"/>
                  </a:lnTo>
                  <a:lnTo>
                    <a:pt x="120" y="270"/>
                  </a:lnTo>
                  <a:lnTo>
                    <a:pt x="120" y="222"/>
                  </a:lnTo>
                  <a:lnTo>
                    <a:pt x="120" y="246"/>
                  </a:lnTo>
                  <a:lnTo>
                    <a:pt x="126" y="264"/>
                  </a:lnTo>
                  <a:lnTo>
                    <a:pt x="126" y="234"/>
                  </a:lnTo>
                  <a:lnTo>
                    <a:pt x="126" y="270"/>
                  </a:lnTo>
                  <a:lnTo>
                    <a:pt x="132" y="246"/>
                  </a:lnTo>
                  <a:lnTo>
                    <a:pt x="132" y="282"/>
                  </a:lnTo>
                  <a:lnTo>
                    <a:pt x="132" y="210"/>
                  </a:lnTo>
                  <a:lnTo>
                    <a:pt x="132" y="252"/>
                  </a:lnTo>
                  <a:lnTo>
                    <a:pt x="138" y="264"/>
                  </a:lnTo>
                  <a:lnTo>
                    <a:pt x="138" y="234"/>
                  </a:lnTo>
                  <a:lnTo>
                    <a:pt x="138" y="252"/>
                  </a:lnTo>
                  <a:lnTo>
                    <a:pt x="144" y="258"/>
                  </a:lnTo>
                  <a:lnTo>
                    <a:pt x="144" y="270"/>
                  </a:lnTo>
                  <a:lnTo>
                    <a:pt x="144" y="234"/>
                  </a:lnTo>
                  <a:lnTo>
                    <a:pt x="144" y="258"/>
                  </a:lnTo>
                  <a:lnTo>
                    <a:pt x="150" y="240"/>
                  </a:lnTo>
                  <a:lnTo>
                    <a:pt x="150" y="282"/>
                  </a:lnTo>
                  <a:lnTo>
                    <a:pt x="150" y="210"/>
                  </a:lnTo>
                  <a:lnTo>
                    <a:pt x="150" y="246"/>
                  </a:lnTo>
                  <a:lnTo>
                    <a:pt x="156" y="228"/>
                  </a:lnTo>
                  <a:lnTo>
                    <a:pt x="156" y="264"/>
                  </a:lnTo>
                  <a:lnTo>
                    <a:pt x="156" y="258"/>
                  </a:lnTo>
                  <a:lnTo>
                    <a:pt x="162" y="246"/>
                  </a:lnTo>
                  <a:lnTo>
                    <a:pt x="162" y="258"/>
                  </a:lnTo>
                  <a:lnTo>
                    <a:pt x="162" y="240"/>
                  </a:lnTo>
                  <a:lnTo>
                    <a:pt x="168" y="240"/>
                  </a:lnTo>
                  <a:lnTo>
                    <a:pt x="168" y="264"/>
                  </a:lnTo>
                  <a:lnTo>
                    <a:pt x="174" y="228"/>
                  </a:lnTo>
                  <a:lnTo>
                    <a:pt x="174" y="294"/>
                  </a:lnTo>
                  <a:lnTo>
                    <a:pt x="174" y="210"/>
                  </a:lnTo>
                  <a:lnTo>
                    <a:pt x="174" y="252"/>
                  </a:lnTo>
                  <a:lnTo>
                    <a:pt x="180" y="258"/>
                  </a:lnTo>
                  <a:lnTo>
                    <a:pt x="180" y="276"/>
                  </a:lnTo>
                  <a:lnTo>
                    <a:pt x="180" y="228"/>
                  </a:lnTo>
                  <a:lnTo>
                    <a:pt x="180" y="234"/>
                  </a:lnTo>
                  <a:lnTo>
                    <a:pt x="186" y="222"/>
                  </a:lnTo>
                  <a:lnTo>
                    <a:pt x="186" y="258"/>
                  </a:lnTo>
                  <a:lnTo>
                    <a:pt x="186" y="246"/>
                  </a:lnTo>
                  <a:lnTo>
                    <a:pt x="192" y="252"/>
                  </a:lnTo>
                  <a:lnTo>
                    <a:pt x="192" y="264"/>
                  </a:lnTo>
                  <a:lnTo>
                    <a:pt x="192" y="234"/>
                  </a:lnTo>
                  <a:lnTo>
                    <a:pt x="192" y="252"/>
                  </a:lnTo>
                  <a:lnTo>
                    <a:pt x="198" y="246"/>
                  </a:lnTo>
                  <a:lnTo>
                    <a:pt x="198" y="282"/>
                  </a:lnTo>
                  <a:lnTo>
                    <a:pt x="198" y="222"/>
                  </a:lnTo>
                  <a:lnTo>
                    <a:pt x="198" y="258"/>
                  </a:lnTo>
                  <a:lnTo>
                    <a:pt x="204" y="246"/>
                  </a:lnTo>
                  <a:lnTo>
                    <a:pt x="204" y="270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10" y="258"/>
                  </a:lnTo>
                  <a:lnTo>
                    <a:pt x="210" y="240"/>
                  </a:lnTo>
                  <a:lnTo>
                    <a:pt x="216" y="264"/>
                  </a:lnTo>
                  <a:lnTo>
                    <a:pt x="216" y="270"/>
                  </a:lnTo>
                  <a:lnTo>
                    <a:pt x="216" y="22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51"/>
            <p:cNvSpPr>
              <a:spLocks noChangeShapeType="1"/>
            </p:cNvSpPr>
            <p:nvPr/>
          </p:nvSpPr>
          <p:spPr bwMode="auto">
            <a:xfrm>
              <a:off x="1943100" y="1657350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52"/>
            <p:cNvSpPr>
              <a:spLocks noChangeShapeType="1"/>
            </p:cNvSpPr>
            <p:nvPr/>
          </p:nvSpPr>
          <p:spPr bwMode="auto">
            <a:xfrm flipH="1">
              <a:off x="7762875" y="1657350"/>
              <a:ext cx="666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1"/>
            <p:cNvSpPr>
              <a:spLocks/>
            </p:cNvSpPr>
            <p:nvPr/>
          </p:nvSpPr>
          <p:spPr bwMode="auto">
            <a:xfrm>
              <a:off x="1943100" y="1552575"/>
              <a:ext cx="314325" cy="171450"/>
            </a:xfrm>
            <a:custGeom>
              <a:avLst/>
              <a:gdLst>
                <a:gd name="T0" fmla="*/ 0 w 198"/>
                <a:gd name="T1" fmla="*/ 48 h 108"/>
                <a:gd name="T2" fmla="*/ 6 w 198"/>
                <a:gd name="T3" fmla="*/ 78 h 108"/>
                <a:gd name="T4" fmla="*/ 12 w 198"/>
                <a:gd name="T5" fmla="*/ 78 h 108"/>
                <a:gd name="T6" fmla="*/ 12 w 198"/>
                <a:gd name="T7" fmla="*/ 60 h 108"/>
                <a:gd name="T8" fmla="*/ 18 w 198"/>
                <a:gd name="T9" fmla="*/ 24 h 108"/>
                <a:gd name="T10" fmla="*/ 24 w 198"/>
                <a:gd name="T11" fmla="*/ 78 h 108"/>
                <a:gd name="T12" fmla="*/ 30 w 198"/>
                <a:gd name="T13" fmla="*/ 66 h 108"/>
                <a:gd name="T14" fmla="*/ 30 w 198"/>
                <a:gd name="T15" fmla="*/ 66 h 108"/>
                <a:gd name="T16" fmla="*/ 36 w 198"/>
                <a:gd name="T17" fmla="*/ 54 h 108"/>
                <a:gd name="T18" fmla="*/ 42 w 198"/>
                <a:gd name="T19" fmla="*/ 84 h 108"/>
                <a:gd name="T20" fmla="*/ 48 w 198"/>
                <a:gd name="T21" fmla="*/ 60 h 108"/>
                <a:gd name="T22" fmla="*/ 48 w 198"/>
                <a:gd name="T23" fmla="*/ 66 h 108"/>
                <a:gd name="T24" fmla="*/ 54 w 198"/>
                <a:gd name="T25" fmla="*/ 0 h 108"/>
                <a:gd name="T26" fmla="*/ 60 w 198"/>
                <a:gd name="T27" fmla="*/ 102 h 108"/>
                <a:gd name="T28" fmla="*/ 66 w 198"/>
                <a:gd name="T29" fmla="*/ 60 h 108"/>
                <a:gd name="T30" fmla="*/ 72 w 198"/>
                <a:gd name="T31" fmla="*/ 54 h 108"/>
                <a:gd name="T32" fmla="*/ 72 w 198"/>
                <a:gd name="T33" fmla="*/ 78 h 108"/>
                <a:gd name="T34" fmla="*/ 78 w 198"/>
                <a:gd name="T35" fmla="*/ 42 h 108"/>
                <a:gd name="T36" fmla="*/ 84 w 198"/>
                <a:gd name="T37" fmla="*/ 90 h 108"/>
                <a:gd name="T38" fmla="*/ 90 w 198"/>
                <a:gd name="T39" fmla="*/ 54 h 108"/>
                <a:gd name="T40" fmla="*/ 96 w 198"/>
                <a:gd name="T41" fmla="*/ 78 h 108"/>
                <a:gd name="T42" fmla="*/ 102 w 198"/>
                <a:gd name="T43" fmla="*/ 54 h 108"/>
                <a:gd name="T44" fmla="*/ 102 w 198"/>
                <a:gd name="T45" fmla="*/ 60 h 108"/>
                <a:gd name="T46" fmla="*/ 108 w 198"/>
                <a:gd name="T47" fmla="*/ 78 h 108"/>
                <a:gd name="T48" fmla="*/ 114 w 198"/>
                <a:gd name="T49" fmla="*/ 48 h 108"/>
                <a:gd name="T50" fmla="*/ 120 w 198"/>
                <a:gd name="T51" fmla="*/ 78 h 108"/>
                <a:gd name="T52" fmla="*/ 126 w 198"/>
                <a:gd name="T53" fmla="*/ 60 h 108"/>
                <a:gd name="T54" fmla="*/ 126 w 198"/>
                <a:gd name="T55" fmla="*/ 42 h 108"/>
                <a:gd name="T56" fmla="*/ 132 w 198"/>
                <a:gd name="T57" fmla="*/ 48 h 108"/>
                <a:gd name="T58" fmla="*/ 138 w 198"/>
                <a:gd name="T59" fmla="*/ 90 h 108"/>
                <a:gd name="T60" fmla="*/ 144 w 198"/>
                <a:gd name="T61" fmla="*/ 48 h 108"/>
                <a:gd name="T62" fmla="*/ 144 w 198"/>
                <a:gd name="T63" fmla="*/ 66 h 108"/>
                <a:gd name="T64" fmla="*/ 150 w 198"/>
                <a:gd name="T65" fmla="*/ 54 h 108"/>
                <a:gd name="T66" fmla="*/ 156 w 198"/>
                <a:gd name="T67" fmla="*/ 48 h 108"/>
                <a:gd name="T68" fmla="*/ 162 w 198"/>
                <a:gd name="T69" fmla="*/ 90 h 108"/>
                <a:gd name="T70" fmla="*/ 168 w 198"/>
                <a:gd name="T71" fmla="*/ 90 h 108"/>
                <a:gd name="T72" fmla="*/ 174 w 198"/>
                <a:gd name="T73" fmla="*/ 48 h 108"/>
                <a:gd name="T74" fmla="*/ 174 w 198"/>
                <a:gd name="T75" fmla="*/ 72 h 108"/>
                <a:gd name="T76" fmla="*/ 180 w 198"/>
                <a:gd name="T77" fmla="*/ 66 h 108"/>
                <a:gd name="T78" fmla="*/ 186 w 198"/>
                <a:gd name="T79" fmla="*/ 48 h 108"/>
                <a:gd name="T80" fmla="*/ 192 w 198"/>
                <a:gd name="T81" fmla="*/ 84 h 108"/>
                <a:gd name="T82" fmla="*/ 198 w 198"/>
                <a:gd name="T83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8">
                  <a:moveTo>
                    <a:pt x="0" y="54"/>
                  </a:moveTo>
                  <a:lnTo>
                    <a:pt x="0" y="7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6" y="78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78"/>
                  </a:lnTo>
                  <a:lnTo>
                    <a:pt x="12" y="84"/>
                  </a:lnTo>
                  <a:lnTo>
                    <a:pt x="12" y="30"/>
                  </a:lnTo>
                  <a:lnTo>
                    <a:pt x="12" y="60"/>
                  </a:lnTo>
                  <a:lnTo>
                    <a:pt x="18" y="102"/>
                  </a:lnTo>
                  <a:lnTo>
                    <a:pt x="18" y="108"/>
                  </a:lnTo>
                  <a:lnTo>
                    <a:pt x="18" y="24"/>
                  </a:lnTo>
                  <a:lnTo>
                    <a:pt x="18" y="66"/>
                  </a:lnTo>
                  <a:lnTo>
                    <a:pt x="24" y="60"/>
                  </a:lnTo>
                  <a:lnTo>
                    <a:pt x="24" y="78"/>
                  </a:lnTo>
                  <a:lnTo>
                    <a:pt x="24" y="42"/>
                  </a:lnTo>
                  <a:lnTo>
                    <a:pt x="24" y="78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42" y="42"/>
                  </a:lnTo>
                  <a:lnTo>
                    <a:pt x="42" y="7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108"/>
                  </a:lnTo>
                  <a:lnTo>
                    <a:pt x="54" y="0"/>
                  </a:lnTo>
                  <a:lnTo>
                    <a:pt x="54" y="54"/>
                  </a:lnTo>
                  <a:lnTo>
                    <a:pt x="60" y="42"/>
                  </a:lnTo>
                  <a:lnTo>
                    <a:pt x="60" y="102"/>
                  </a:lnTo>
                  <a:lnTo>
                    <a:pt x="60" y="12"/>
                  </a:lnTo>
                  <a:lnTo>
                    <a:pt x="60" y="48"/>
                  </a:lnTo>
                  <a:lnTo>
                    <a:pt x="66" y="60"/>
                  </a:lnTo>
                  <a:lnTo>
                    <a:pt x="66" y="42"/>
                  </a:lnTo>
                  <a:lnTo>
                    <a:pt x="66" y="84"/>
                  </a:lnTo>
                  <a:lnTo>
                    <a:pt x="72" y="54"/>
                  </a:lnTo>
                  <a:lnTo>
                    <a:pt x="72" y="90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60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60"/>
                  </a:lnTo>
                  <a:lnTo>
                    <a:pt x="84" y="36"/>
                  </a:lnTo>
                  <a:lnTo>
                    <a:pt x="84" y="90"/>
                  </a:lnTo>
                  <a:lnTo>
                    <a:pt x="84" y="66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6" y="66"/>
                  </a:lnTo>
                  <a:lnTo>
                    <a:pt x="96" y="7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72"/>
                  </a:lnTo>
                  <a:lnTo>
                    <a:pt x="102" y="48"/>
                  </a:lnTo>
                  <a:lnTo>
                    <a:pt x="102" y="60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78"/>
                  </a:lnTo>
                  <a:lnTo>
                    <a:pt x="114" y="66"/>
                  </a:lnTo>
                  <a:lnTo>
                    <a:pt x="114" y="78"/>
                  </a:lnTo>
                  <a:lnTo>
                    <a:pt x="114" y="48"/>
                  </a:lnTo>
                  <a:lnTo>
                    <a:pt x="114" y="66"/>
                  </a:lnTo>
                  <a:lnTo>
                    <a:pt x="120" y="60"/>
                  </a:lnTo>
                  <a:lnTo>
                    <a:pt x="120" y="78"/>
                  </a:lnTo>
                  <a:lnTo>
                    <a:pt x="120" y="48"/>
                  </a:lnTo>
                  <a:lnTo>
                    <a:pt x="120" y="66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26" y="24"/>
                  </a:lnTo>
                  <a:lnTo>
                    <a:pt x="126" y="42"/>
                  </a:lnTo>
                  <a:lnTo>
                    <a:pt x="132" y="48"/>
                  </a:lnTo>
                  <a:lnTo>
                    <a:pt x="132" y="84"/>
                  </a:lnTo>
                  <a:lnTo>
                    <a:pt x="132" y="48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48"/>
                  </a:lnTo>
                  <a:lnTo>
                    <a:pt x="144" y="84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50" y="54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56" y="48"/>
                  </a:lnTo>
                  <a:lnTo>
                    <a:pt x="156" y="60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36"/>
                  </a:lnTo>
                  <a:lnTo>
                    <a:pt x="168" y="90"/>
                  </a:lnTo>
                  <a:lnTo>
                    <a:pt x="168" y="30"/>
                  </a:lnTo>
                  <a:lnTo>
                    <a:pt x="168" y="78"/>
                  </a:lnTo>
                  <a:lnTo>
                    <a:pt x="174" y="48"/>
                  </a:lnTo>
                  <a:lnTo>
                    <a:pt x="174" y="84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72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66"/>
                  </a:lnTo>
                  <a:lnTo>
                    <a:pt x="192" y="60"/>
                  </a:lnTo>
                  <a:lnTo>
                    <a:pt x="192" y="84"/>
                  </a:lnTo>
                  <a:lnTo>
                    <a:pt x="192" y="48"/>
                  </a:lnTo>
                  <a:lnTo>
                    <a:pt x="192" y="66"/>
                  </a:lnTo>
                  <a:lnTo>
                    <a:pt x="198" y="48"/>
                  </a:lnTo>
                  <a:lnTo>
                    <a:pt x="198" y="90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62"/>
            <p:cNvSpPr>
              <a:spLocks/>
            </p:cNvSpPr>
            <p:nvPr/>
          </p:nvSpPr>
          <p:spPr bwMode="auto">
            <a:xfrm>
              <a:off x="2257425" y="1562100"/>
              <a:ext cx="323850" cy="171450"/>
            </a:xfrm>
            <a:custGeom>
              <a:avLst/>
              <a:gdLst>
                <a:gd name="T0" fmla="*/ 6 w 204"/>
                <a:gd name="T1" fmla="*/ 66 h 108"/>
                <a:gd name="T2" fmla="*/ 6 w 204"/>
                <a:gd name="T3" fmla="*/ 78 h 108"/>
                <a:gd name="T4" fmla="*/ 12 w 204"/>
                <a:gd name="T5" fmla="*/ 36 h 108"/>
                <a:gd name="T6" fmla="*/ 18 w 204"/>
                <a:gd name="T7" fmla="*/ 42 h 108"/>
                <a:gd name="T8" fmla="*/ 24 w 204"/>
                <a:gd name="T9" fmla="*/ 72 h 108"/>
                <a:gd name="T10" fmla="*/ 30 w 204"/>
                <a:gd name="T11" fmla="*/ 78 h 108"/>
                <a:gd name="T12" fmla="*/ 36 w 204"/>
                <a:gd name="T13" fmla="*/ 60 h 108"/>
                <a:gd name="T14" fmla="*/ 36 w 204"/>
                <a:gd name="T15" fmla="*/ 54 h 108"/>
                <a:gd name="T16" fmla="*/ 42 w 204"/>
                <a:gd name="T17" fmla="*/ 18 h 108"/>
                <a:gd name="T18" fmla="*/ 48 w 204"/>
                <a:gd name="T19" fmla="*/ 72 h 108"/>
                <a:gd name="T20" fmla="*/ 54 w 204"/>
                <a:gd name="T21" fmla="*/ 54 h 108"/>
                <a:gd name="T22" fmla="*/ 54 w 204"/>
                <a:gd name="T23" fmla="*/ 66 h 108"/>
                <a:gd name="T24" fmla="*/ 60 w 204"/>
                <a:gd name="T25" fmla="*/ 36 h 108"/>
                <a:gd name="T26" fmla="*/ 66 w 204"/>
                <a:gd name="T27" fmla="*/ 78 h 108"/>
                <a:gd name="T28" fmla="*/ 72 w 204"/>
                <a:gd name="T29" fmla="*/ 36 h 108"/>
                <a:gd name="T30" fmla="*/ 72 w 204"/>
                <a:gd name="T31" fmla="*/ 66 h 108"/>
                <a:gd name="T32" fmla="*/ 78 w 204"/>
                <a:gd name="T33" fmla="*/ 36 h 108"/>
                <a:gd name="T34" fmla="*/ 84 w 204"/>
                <a:gd name="T35" fmla="*/ 78 h 108"/>
                <a:gd name="T36" fmla="*/ 90 w 204"/>
                <a:gd name="T37" fmla="*/ 54 h 108"/>
                <a:gd name="T38" fmla="*/ 90 w 204"/>
                <a:gd name="T39" fmla="*/ 72 h 108"/>
                <a:gd name="T40" fmla="*/ 96 w 204"/>
                <a:gd name="T41" fmla="*/ 36 h 108"/>
                <a:gd name="T42" fmla="*/ 102 w 204"/>
                <a:gd name="T43" fmla="*/ 84 h 108"/>
                <a:gd name="T44" fmla="*/ 108 w 204"/>
                <a:gd name="T45" fmla="*/ 66 h 108"/>
                <a:gd name="T46" fmla="*/ 108 w 204"/>
                <a:gd name="T47" fmla="*/ 54 h 108"/>
                <a:gd name="T48" fmla="*/ 114 w 204"/>
                <a:gd name="T49" fmla="*/ 0 h 108"/>
                <a:gd name="T50" fmla="*/ 120 w 204"/>
                <a:gd name="T51" fmla="*/ 18 h 108"/>
                <a:gd name="T52" fmla="*/ 126 w 204"/>
                <a:gd name="T53" fmla="*/ 12 h 108"/>
                <a:gd name="T54" fmla="*/ 132 w 204"/>
                <a:gd name="T55" fmla="*/ 78 h 108"/>
                <a:gd name="T56" fmla="*/ 138 w 204"/>
                <a:gd name="T57" fmla="*/ 54 h 108"/>
                <a:gd name="T58" fmla="*/ 138 w 204"/>
                <a:gd name="T59" fmla="*/ 48 h 108"/>
                <a:gd name="T60" fmla="*/ 144 w 204"/>
                <a:gd name="T61" fmla="*/ 66 h 108"/>
                <a:gd name="T62" fmla="*/ 150 w 204"/>
                <a:gd name="T63" fmla="*/ 48 h 108"/>
                <a:gd name="T64" fmla="*/ 156 w 204"/>
                <a:gd name="T65" fmla="*/ 42 h 108"/>
                <a:gd name="T66" fmla="*/ 162 w 204"/>
                <a:gd name="T67" fmla="*/ 90 h 108"/>
                <a:gd name="T68" fmla="*/ 168 w 204"/>
                <a:gd name="T69" fmla="*/ 24 h 108"/>
                <a:gd name="T70" fmla="*/ 174 w 204"/>
                <a:gd name="T71" fmla="*/ 72 h 108"/>
                <a:gd name="T72" fmla="*/ 180 w 204"/>
                <a:gd name="T73" fmla="*/ 42 h 108"/>
                <a:gd name="T74" fmla="*/ 186 w 204"/>
                <a:gd name="T75" fmla="*/ 54 h 108"/>
                <a:gd name="T76" fmla="*/ 186 w 204"/>
                <a:gd name="T77" fmla="*/ 54 h 108"/>
                <a:gd name="T78" fmla="*/ 192 w 204"/>
                <a:gd name="T79" fmla="*/ 18 h 108"/>
                <a:gd name="T80" fmla="*/ 198 w 204"/>
                <a:gd name="T81" fmla="*/ 42 h 108"/>
                <a:gd name="T82" fmla="*/ 204 w 204"/>
                <a:gd name="T83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8">
                  <a:moveTo>
                    <a:pt x="0" y="36"/>
                  </a:moveTo>
                  <a:lnTo>
                    <a:pt x="0" y="54"/>
                  </a:lnTo>
                  <a:lnTo>
                    <a:pt x="6" y="66"/>
                  </a:lnTo>
                  <a:lnTo>
                    <a:pt x="6" y="78"/>
                  </a:lnTo>
                  <a:lnTo>
                    <a:pt x="6" y="36"/>
                  </a:lnTo>
                  <a:lnTo>
                    <a:pt x="6" y="78"/>
                  </a:lnTo>
                  <a:lnTo>
                    <a:pt x="12" y="66"/>
                  </a:lnTo>
                  <a:lnTo>
                    <a:pt x="12" y="78"/>
                  </a:lnTo>
                  <a:lnTo>
                    <a:pt x="12" y="36"/>
                  </a:lnTo>
                  <a:lnTo>
                    <a:pt x="18" y="54"/>
                  </a:lnTo>
                  <a:lnTo>
                    <a:pt x="18" y="72"/>
                  </a:lnTo>
                  <a:lnTo>
                    <a:pt x="18" y="42"/>
                  </a:lnTo>
                  <a:lnTo>
                    <a:pt x="18" y="72"/>
                  </a:lnTo>
                  <a:lnTo>
                    <a:pt x="24" y="60"/>
                  </a:lnTo>
                  <a:lnTo>
                    <a:pt x="24" y="72"/>
                  </a:lnTo>
                  <a:lnTo>
                    <a:pt x="24" y="42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30"/>
                  </a:lnTo>
                  <a:lnTo>
                    <a:pt x="30" y="42"/>
                  </a:lnTo>
                  <a:lnTo>
                    <a:pt x="36" y="60"/>
                  </a:lnTo>
                  <a:lnTo>
                    <a:pt x="36" y="78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42" y="60"/>
                  </a:lnTo>
                  <a:lnTo>
                    <a:pt x="42" y="96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60"/>
                  </a:lnTo>
                  <a:lnTo>
                    <a:pt x="48" y="7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72" y="36"/>
                  </a:lnTo>
                  <a:lnTo>
                    <a:pt x="72" y="84"/>
                  </a:lnTo>
                  <a:lnTo>
                    <a:pt x="72" y="36"/>
                  </a:lnTo>
                  <a:lnTo>
                    <a:pt x="72" y="66"/>
                  </a:lnTo>
                  <a:lnTo>
                    <a:pt x="78" y="60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84" y="54"/>
                  </a:lnTo>
                  <a:lnTo>
                    <a:pt x="84" y="78"/>
                  </a:lnTo>
                  <a:lnTo>
                    <a:pt x="84" y="36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0"/>
                  </a:lnTo>
                  <a:lnTo>
                    <a:pt x="90" y="72"/>
                  </a:lnTo>
                  <a:lnTo>
                    <a:pt x="96" y="60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84"/>
                  </a:lnTo>
                  <a:lnTo>
                    <a:pt x="102" y="3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90"/>
                  </a:lnTo>
                  <a:lnTo>
                    <a:pt x="108" y="30"/>
                  </a:lnTo>
                  <a:lnTo>
                    <a:pt x="108" y="54"/>
                  </a:lnTo>
                  <a:lnTo>
                    <a:pt x="114" y="42"/>
                  </a:lnTo>
                  <a:lnTo>
                    <a:pt x="114" y="102"/>
                  </a:lnTo>
                  <a:lnTo>
                    <a:pt x="114" y="0"/>
                  </a:lnTo>
                  <a:lnTo>
                    <a:pt x="114" y="30"/>
                  </a:lnTo>
                  <a:lnTo>
                    <a:pt x="120" y="66"/>
                  </a:lnTo>
                  <a:lnTo>
                    <a:pt x="120" y="18"/>
                  </a:lnTo>
                  <a:lnTo>
                    <a:pt x="120" y="102"/>
                  </a:lnTo>
                  <a:lnTo>
                    <a:pt x="126" y="90"/>
                  </a:lnTo>
                  <a:lnTo>
                    <a:pt x="126" y="12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8" y="54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48"/>
                  </a:lnTo>
                  <a:lnTo>
                    <a:pt x="144" y="24"/>
                  </a:lnTo>
                  <a:lnTo>
                    <a:pt x="144" y="84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6" y="42"/>
                  </a:lnTo>
                  <a:lnTo>
                    <a:pt x="156" y="66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62" y="66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78"/>
                  </a:lnTo>
                  <a:lnTo>
                    <a:pt x="174" y="66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60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54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54"/>
                  </a:lnTo>
                  <a:lnTo>
                    <a:pt x="192" y="72"/>
                  </a:lnTo>
                  <a:lnTo>
                    <a:pt x="192" y="108"/>
                  </a:lnTo>
                  <a:lnTo>
                    <a:pt x="192" y="18"/>
                  </a:lnTo>
                  <a:lnTo>
                    <a:pt x="192" y="78"/>
                  </a:lnTo>
                  <a:lnTo>
                    <a:pt x="198" y="72"/>
                  </a:lnTo>
                  <a:lnTo>
                    <a:pt x="198" y="42"/>
                  </a:lnTo>
                  <a:lnTo>
                    <a:pt x="198" y="66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36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3"/>
            <p:cNvSpPr>
              <a:spLocks/>
            </p:cNvSpPr>
            <p:nvPr/>
          </p:nvSpPr>
          <p:spPr bwMode="auto">
            <a:xfrm>
              <a:off x="2581275" y="1581150"/>
              <a:ext cx="323850" cy="142875"/>
            </a:xfrm>
            <a:custGeom>
              <a:avLst/>
              <a:gdLst>
                <a:gd name="T0" fmla="*/ 6 w 204"/>
                <a:gd name="T1" fmla="*/ 72 h 90"/>
                <a:gd name="T2" fmla="*/ 12 w 204"/>
                <a:gd name="T3" fmla="*/ 30 h 90"/>
                <a:gd name="T4" fmla="*/ 18 w 204"/>
                <a:gd name="T5" fmla="*/ 54 h 90"/>
                <a:gd name="T6" fmla="*/ 18 w 204"/>
                <a:gd name="T7" fmla="*/ 42 h 90"/>
                <a:gd name="T8" fmla="*/ 24 w 204"/>
                <a:gd name="T9" fmla="*/ 30 h 90"/>
                <a:gd name="T10" fmla="*/ 30 w 204"/>
                <a:gd name="T11" fmla="*/ 60 h 90"/>
                <a:gd name="T12" fmla="*/ 36 w 204"/>
                <a:gd name="T13" fmla="*/ 18 h 90"/>
                <a:gd name="T14" fmla="*/ 42 w 204"/>
                <a:gd name="T15" fmla="*/ 72 h 90"/>
                <a:gd name="T16" fmla="*/ 48 w 204"/>
                <a:gd name="T17" fmla="*/ 24 h 90"/>
                <a:gd name="T18" fmla="*/ 54 w 204"/>
                <a:gd name="T19" fmla="*/ 42 h 90"/>
                <a:gd name="T20" fmla="*/ 54 w 204"/>
                <a:gd name="T21" fmla="*/ 54 h 90"/>
                <a:gd name="T22" fmla="*/ 60 w 204"/>
                <a:gd name="T23" fmla="*/ 6 h 90"/>
                <a:gd name="T24" fmla="*/ 66 w 204"/>
                <a:gd name="T25" fmla="*/ 90 h 90"/>
                <a:gd name="T26" fmla="*/ 72 w 204"/>
                <a:gd name="T27" fmla="*/ 36 h 90"/>
                <a:gd name="T28" fmla="*/ 72 w 204"/>
                <a:gd name="T29" fmla="*/ 42 h 90"/>
                <a:gd name="T30" fmla="*/ 78 w 204"/>
                <a:gd name="T31" fmla="*/ 30 h 90"/>
                <a:gd name="T32" fmla="*/ 84 w 204"/>
                <a:gd name="T33" fmla="*/ 60 h 90"/>
                <a:gd name="T34" fmla="*/ 90 w 204"/>
                <a:gd name="T35" fmla="*/ 48 h 90"/>
                <a:gd name="T36" fmla="*/ 90 w 204"/>
                <a:gd name="T37" fmla="*/ 54 h 90"/>
                <a:gd name="T38" fmla="*/ 96 w 204"/>
                <a:gd name="T39" fmla="*/ 6 h 90"/>
                <a:gd name="T40" fmla="*/ 102 w 204"/>
                <a:gd name="T41" fmla="*/ 66 h 90"/>
                <a:gd name="T42" fmla="*/ 108 w 204"/>
                <a:gd name="T43" fmla="*/ 48 h 90"/>
                <a:gd name="T44" fmla="*/ 108 w 204"/>
                <a:gd name="T45" fmla="*/ 42 h 90"/>
                <a:gd name="T46" fmla="*/ 114 w 204"/>
                <a:gd name="T47" fmla="*/ 30 h 90"/>
                <a:gd name="T48" fmla="*/ 120 w 204"/>
                <a:gd name="T49" fmla="*/ 66 h 90"/>
                <a:gd name="T50" fmla="*/ 126 w 204"/>
                <a:gd name="T51" fmla="*/ 72 h 90"/>
                <a:gd name="T52" fmla="*/ 132 w 204"/>
                <a:gd name="T53" fmla="*/ 42 h 90"/>
                <a:gd name="T54" fmla="*/ 132 w 204"/>
                <a:gd name="T55" fmla="*/ 36 h 90"/>
                <a:gd name="T56" fmla="*/ 138 w 204"/>
                <a:gd name="T57" fmla="*/ 24 h 90"/>
                <a:gd name="T58" fmla="*/ 144 w 204"/>
                <a:gd name="T59" fmla="*/ 66 h 90"/>
                <a:gd name="T60" fmla="*/ 150 w 204"/>
                <a:gd name="T61" fmla="*/ 48 h 90"/>
                <a:gd name="T62" fmla="*/ 150 w 204"/>
                <a:gd name="T63" fmla="*/ 42 h 90"/>
                <a:gd name="T64" fmla="*/ 156 w 204"/>
                <a:gd name="T65" fmla="*/ 18 h 90"/>
                <a:gd name="T66" fmla="*/ 162 w 204"/>
                <a:gd name="T67" fmla="*/ 66 h 90"/>
                <a:gd name="T68" fmla="*/ 168 w 204"/>
                <a:gd name="T69" fmla="*/ 42 h 90"/>
                <a:gd name="T70" fmla="*/ 168 w 204"/>
                <a:gd name="T71" fmla="*/ 54 h 90"/>
                <a:gd name="T72" fmla="*/ 174 w 204"/>
                <a:gd name="T73" fmla="*/ 18 h 90"/>
                <a:gd name="T74" fmla="*/ 180 w 204"/>
                <a:gd name="T75" fmla="*/ 60 h 90"/>
                <a:gd name="T76" fmla="*/ 186 w 204"/>
                <a:gd name="T77" fmla="*/ 60 h 90"/>
                <a:gd name="T78" fmla="*/ 186 w 204"/>
                <a:gd name="T79" fmla="*/ 48 h 90"/>
                <a:gd name="T80" fmla="*/ 192 w 204"/>
                <a:gd name="T81" fmla="*/ 36 h 90"/>
                <a:gd name="T82" fmla="*/ 198 w 204"/>
                <a:gd name="T83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0">
                  <a:moveTo>
                    <a:pt x="0" y="36"/>
                  </a:moveTo>
                  <a:lnTo>
                    <a:pt x="6" y="48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18" y="30"/>
                  </a:lnTo>
                  <a:lnTo>
                    <a:pt x="18" y="42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24" y="30"/>
                  </a:lnTo>
                  <a:lnTo>
                    <a:pt x="24" y="48"/>
                  </a:lnTo>
                  <a:lnTo>
                    <a:pt x="30" y="42"/>
                  </a:lnTo>
                  <a:lnTo>
                    <a:pt x="30" y="60"/>
                  </a:lnTo>
                  <a:lnTo>
                    <a:pt x="30" y="36"/>
                  </a:lnTo>
                  <a:lnTo>
                    <a:pt x="36" y="42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18"/>
                  </a:lnTo>
                  <a:lnTo>
                    <a:pt x="42" y="42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48" y="36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24"/>
                  </a:lnTo>
                  <a:lnTo>
                    <a:pt x="54" y="54"/>
                  </a:lnTo>
                  <a:lnTo>
                    <a:pt x="60" y="30"/>
                  </a:lnTo>
                  <a:lnTo>
                    <a:pt x="60" y="78"/>
                  </a:lnTo>
                  <a:lnTo>
                    <a:pt x="60" y="6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66" y="90"/>
                  </a:lnTo>
                  <a:lnTo>
                    <a:pt x="66" y="0"/>
                  </a:lnTo>
                  <a:lnTo>
                    <a:pt x="66" y="30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54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36"/>
                  </a:lnTo>
                  <a:lnTo>
                    <a:pt x="90" y="54"/>
                  </a:lnTo>
                  <a:lnTo>
                    <a:pt x="96" y="42"/>
                  </a:lnTo>
                  <a:lnTo>
                    <a:pt x="96" y="84"/>
                  </a:lnTo>
                  <a:lnTo>
                    <a:pt x="96" y="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08" y="24"/>
                  </a:lnTo>
                  <a:lnTo>
                    <a:pt x="108" y="42"/>
                  </a:lnTo>
                  <a:lnTo>
                    <a:pt x="114" y="36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36"/>
                  </a:lnTo>
                  <a:lnTo>
                    <a:pt x="120" y="66"/>
                  </a:lnTo>
                  <a:lnTo>
                    <a:pt x="120" y="24"/>
                  </a:lnTo>
                  <a:lnTo>
                    <a:pt x="120" y="36"/>
                  </a:lnTo>
                  <a:lnTo>
                    <a:pt x="126" y="72"/>
                  </a:lnTo>
                  <a:lnTo>
                    <a:pt x="126" y="18"/>
                  </a:lnTo>
                  <a:lnTo>
                    <a:pt x="126" y="30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44" y="36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2"/>
                  </a:lnTo>
                  <a:lnTo>
                    <a:pt x="150" y="48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42"/>
                  </a:lnTo>
                  <a:lnTo>
                    <a:pt x="156" y="24"/>
                  </a:lnTo>
                  <a:lnTo>
                    <a:pt x="156" y="7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62" y="24"/>
                  </a:lnTo>
                  <a:lnTo>
                    <a:pt x="162" y="48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68" y="1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72"/>
                  </a:lnTo>
                  <a:lnTo>
                    <a:pt x="174" y="18"/>
                  </a:lnTo>
                  <a:lnTo>
                    <a:pt x="174" y="36"/>
                  </a:lnTo>
                  <a:lnTo>
                    <a:pt x="180" y="60"/>
                  </a:lnTo>
                  <a:lnTo>
                    <a:pt x="180" y="60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6" y="60"/>
                  </a:lnTo>
                  <a:lnTo>
                    <a:pt x="186" y="66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24"/>
                  </a:lnTo>
                  <a:lnTo>
                    <a:pt x="192" y="60"/>
                  </a:lnTo>
                  <a:lnTo>
                    <a:pt x="192" y="36"/>
                  </a:lnTo>
                  <a:lnTo>
                    <a:pt x="198" y="60"/>
                  </a:lnTo>
                  <a:lnTo>
                    <a:pt x="198" y="78"/>
                  </a:lnTo>
                  <a:lnTo>
                    <a:pt x="198" y="12"/>
                  </a:lnTo>
                  <a:lnTo>
                    <a:pt x="198" y="60"/>
                  </a:lnTo>
                  <a:lnTo>
                    <a:pt x="204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4"/>
            <p:cNvSpPr>
              <a:spLocks/>
            </p:cNvSpPr>
            <p:nvPr/>
          </p:nvSpPr>
          <p:spPr bwMode="auto">
            <a:xfrm>
              <a:off x="2905125" y="1562100"/>
              <a:ext cx="314325" cy="161925"/>
            </a:xfrm>
            <a:custGeom>
              <a:avLst/>
              <a:gdLst>
                <a:gd name="T0" fmla="*/ 0 w 198"/>
                <a:gd name="T1" fmla="*/ 36 h 102"/>
                <a:gd name="T2" fmla="*/ 6 w 198"/>
                <a:gd name="T3" fmla="*/ 78 h 102"/>
                <a:gd name="T4" fmla="*/ 12 w 198"/>
                <a:gd name="T5" fmla="*/ 42 h 102"/>
                <a:gd name="T6" fmla="*/ 12 w 198"/>
                <a:gd name="T7" fmla="*/ 72 h 102"/>
                <a:gd name="T8" fmla="*/ 18 w 198"/>
                <a:gd name="T9" fmla="*/ 48 h 102"/>
                <a:gd name="T10" fmla="*/ 24 w 198"/>
                <a:gd name="T11" fmla="*/ 66 h 102"/>
                <a:gd name="T12" fmla="*/ 30 w 198"/>
                <a:gd name="T13" fmla="*/ 66 h 102"/>
                <a:gd name="T14" fmla="*/ 30 w 198"/>
                <a:gd name="T15" fmla="*/ 48 h 102"/>
                <a:gd name="T16" fmla="*/ 36 w 198"/>
                <a:gd name="T17" fmla="*/ 42 h 102"/>
                <a:gd name="T18" fmla="*/ 42 w 198"/>
                <a:gd name="T19" fmla="*/ 102 h 102"/>
                <a:gd name="T20" fmla="*/ 48 w 198"/>
                <a:gd name="T21" fmla="*/ 48 h 102"/>
                <a:gd name="T22" fmla="*/ 48 w 198"/>
                <a:gd name="T23" fmla="*/ 66 h 102"/>
                <a:gd name="T24" fmla="*/ 54 w 198"/>
                <a:gd name="T25" fmla="*/ 36 h 102"/>
                <a:gd name="T26" fmla="*/ 60 w 198"/>
                <a:gd name="T27" fmla="*/ 48 h 102"/>
                <a:gd name="T28" fmla="*/ 66 w 198"/>
                <a:gd name="T29" fmla="*/ 78 h 102"/>
                <a:gd name="T30" fmla="*/ 72 w 198"/>
                <a:gd name="T31" fmla="*/ 60 h 102"/>
                <a:gd name="T32" fmla="*/ 78 w 198"/>
                <a:gd name="T33" fmla="*/ 66 h 102"/>
                <a:gd name="T34" fmla="*/ 78 w 198"/>
                <a:gd name="T35" fmla="*/ 72 h 102"/>
                <a:gd name="T36" fmla="*/ 84 w 198"/>
                <a:gd name="T37" fmla="*/ 36 h 102"/>
                <a:gd name="T38" fmla="*/ 90 w 198"/>
                <a:gd name="T39" fmla="*/ 72 h 102"/>
                <a:gd name="T40" fmla="*/ 96 w 198"/>
                <a:gd name="T41" fmla="*/ 66 h 102"/>
                <a:gd name="T42" fmla="*/ 96 w 198"/>
                <a:gd name="T43" fmla="*/ 60 h 102"/>
                <a:gd name="T44" fmla="*/ 102 w 198"/>
                <a:gd name="T45" fmla="*/ 42 h 102"/>
                <a:gd name="T46" fmla="*/ 108 w 198"/>
                <a:gd name="T47" fmla="*/ 66 h 102"/>
                <a:gd name="T48" fmla="*/ 114 w 198"/>
                <a:gd name="T49" fmla="*/ 54 h 102"/>
                <a:gd name="T50" fmla="*/ 114 w 198"/>
                <a:gd name="T51" fmla="*/ 54 h 102"/>
                <a:gd name="T52" fmla="*/ 120 w 198"/>
                <a:gd name="T53" fmla="*/ 12 h 102"/>
                <a:gd name="T54" fmla="*/ 126 w 198"/>
                <a:gd name="T55" fmla="*/ 72 h 102"/>
                <a:gd name="T56" fmla="*/ 132 w 198"/>
                <a:gd name="T57" fmla="*/ 36 h 102"/>
                <a:gd name="T58" fmla="*/ 138 w 198"/>
                <a:gd name="T59" fmla="*/ 72 h 102"/>
                <a:gd name="T60" fmla="*/ 144 w 198"/>
                <a:gd name="T61" fmla="*/ 54 h 102"/>
                <a:gd name="T62" fmla="*/ 144 w 198"/>
                <a:gd name="T63" fmla="*/ 66 h 102"/>
                <a:gd name="T64" fmla="*/ 150 w 198"/>
                <a:gd name="T65" fmla="*/ 18 h 102"/>
                <a:gd name="T66" fmla="*/ 156 w 198"/>
                <a:gd name="T67" fmla="*/ 36 h 102"/>
                <a:gd name="T68" fmla="*/ 162 w 198"/>
                <a:gd name="T69" fmla="*/ 90 h 102"/>
                <a:gd name="T70" fmla="*/ 168 w 198"/>
                <a:gd name="T71" fmla="*/ 48 h 102"/>
                <a:gd name="T72" fmla="*/ 174 w 198"/>
                <a:gd name="T73" fmla="*/ 66 h 102"/>
                <a:gd name="T74" fmla="*/ 174 w 198"/>
                <a:gd name="T75" fmla="*/ 48 h 102"/>
                <a:gd name="T76" fmla="*/ 180 w 198"/>
                <a:gd name="T77" fmla="*/ 72 h 102"/>
                <a:gd name="T78" fmla="*/ 186 w 198"/>
                <a:gd name="T79" fmla="*/ 42 h 102"/>
                <a:gd name="T80" fmla="*/ 192 w 198"/>
                <a:gd name="T81" fmla="*/ 78 h 102"/>
                <a:gd name="T82" fmla="*/ 198 w 198"/>
                <a:gd name="T83" fmla="*/ 3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2">
                  <a:moveTo>
                    <a:pt x="0" y="54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54"/>
                  </a:lnTo>
                  <a:lnTo>
                    <a:pt x="6" y="48"/>
                  </a:lnTo>
                  <a:lnTo>
                    <a:pt x="6" y="7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78"/>
                  </a:lnTo>
                  <a:lnTo>
                    <a:pt x="12" y="42"/>
                  </a:lnTo>
                  <a:lnTo>
                    <a:pt x="12" y="72"/>
                  </a:lnTo>
                  <a:lnTo>
                    <a:pt x="18" y="54"/>
                  </a:lnTo>
                  <a:lnTo>
                    <a:pt x="18" y="66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24" y="60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102"/>
                  </a:lnTo>
                  <a:lnTo>
                    <a:pt x="42" y="0"/>
                  </a:lnTo>
                  <a:lnTo>
                    <a:pt x="42" y="72"/>
                  </a:lnTo>
                  <a:lnTo>
                    <a:pt x="48" y="48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42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72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60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60"/>
                  </a:lnTo>
                  <a:lnTo>
                    <a:pt x="72" y="72"/>
                  </a:lnTo>
                  <a:lnTo>
                    <a:pt x="72" y="36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72"/>
                  </a:lnTo>
                  <a:lnTo>
                    <a:pt x="84" y="48"/>
                  </a:lnTo>
                  <a:lnTo>
                    <a:pt x="84" y="84"/>
                  </a:lnTo>
                  <a:lnTo>
                    <a:pt x="84" y="36"/>
                  </a:lnTo>
                  <a:lnTo>
                    <a:pt x="84" y="66"/>
                  </a:lnTo>
                  <a:lnTo>
                    <a:pt x="90" y="54"/>
                  </a:lnTo>
                  <a:lnTo>
                    <a:pt x="90" y="72"/>
                  </a:lnTo>
                  <a:lnTo>
                    <a:pt x="90" y="42"/>
                  </a:lnTo>
                  <a:lnTo>
                    <a:pt x="90" y="6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42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66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102"/>
                  </a:lnTo>
                  <a:lnTo>
                    <a:pt x="114" y="6"/>
                  </a:lnTo>
                  <a:lnTo>
                    <a:pt x="114" y="54"/>
                  </a:lnTo>
                  <a:lnTo>
                    <a:pt x="120" y="60"/>
                  </a:lnTo>
                  <a:lnTo>
                    <a:pt x="120" y="96"/>
                  </a:lnTo>
                  <a:lnTo>
                    <a:pt x="120" y="12"/>
                  </a:lnTo>
                  <a:lnTo>
                    <a:pt x="120" y="90"/>
                  </a:lnTo>
                  <a:lnTo>
                    <a:pt x="126" y="54"/>
                  </a:lnTo>
                  <a:lnTo>
                    <a:pt x="126" y="72"/>
                  </a:lnTo>
                  <a:lnTo>
                    <a:pt x="126" y="42"/>
                  </a:lnTo>
                  <a:lnTo>
                    <a:pt x="126" y="72"/>
                  </a:lnTo>
                  <a:lnTo>
                    <a:pt x="132" y="36"/>
                  </a:lnTo>
                  <a:lnTo>
                    <a:pt x="132" y="78"/>
                  </a:lnTo>
                  <a:lnTo>
                    <a:pt x="132" y="60"/>
                  </a:lnTo>
                  <a:lnTo>
                    <a:pt x="138" y="72"/>
                  </a:lnTo>
                  <a:lnTo>
                    <a:pt x="138" y="42"/>
                  </a:lnTo>
                  <a:lnTo>
                    <a:pt x="138" y="60"/>
                  </a:lnTo>
                  <a:lnTo>
                    <a:pt x="144" y="54"/>
                  </a:lnTo>
                  <a:lnTo>
                    <a:pt x="144" y="78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48"/>
                  </a:lnTo>
                  <a:lnTo>
                    <a:pt x="150" y="90"/>
                  </a:lnTo>
                  <a:lnTo>
                    <a:pt x="150" y="18"/>
                  </a:lnTo>
                  <a:lnTo>
                    <a:pt x="150" y="42"/>
                  </a:lnTo>
                  <a:lnTo>
                    <a:pt x="156" y="66"/>
                  </a:lnTo>
                  <a:lnTo>
                    <a:pt x="156" y="36"/>
                  </a:lnTo>
                  <a:lnTo>
                    <a:pt x="156" y="84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0"/>
                  </a:lnTo>
                  <a:lnTo>
                    <a:pt x="162" y="66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54"/>
                  </a:lnTo>
                  <a:lnTo>
                    <a:pt x="174" y="66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30"/>
                  </a:lnTo>
                  <a:lnTo>
                    <a:pt x="180" y="84"/>
                  </a:lnTo>
                  <a:lnTo>
                    <a:pt x="180" y="72"/>
                  </a:lnTo>
                  <a:lnTo>
                    <a:pt x="186" y="42"/>
                  </a:lnTo>
                  <a:lnTo>
                    <a:pt x="186" y="7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48"/>
                  </a:lnTo>
                  <a:lnTo>
                    <a:pt x="192" y="78"/>
                  </a:lnTo>
                  <a:lnTo>
                    <a:pt x="192" y="48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78"/>
                  </a:lnTo>
                  <a:lnTo>
                    <a:pt x="198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65"/>
            <p:cNvSpPr>
              <a:spLocks/>
            </p:cNvSpPr>
            <p:nvPr/>
          </p:nvSpPr>
          <p:spPr bwMode="auto">
            <a:xfrm>
              <a:off x="3219450" y="1600200"/>
              <a:ext cx="323850" cy="104775"/>
            </a:xfrm>
            <a:custGeom>
              <a:avLst/>
              <a:gdLst>
                <a:gd name="T0" fmla="*/ 6 w 204"/>
                <a:gd name="T1" fmla="*/ 42 h 66"/>
                <a:gd name="T2" fmla="*/ 12 w 204"/>
                <a:gd name="T3" fmla="*/ 54 h 66"/>
                <a:gd name="T4" fmla="*/ 18 w 204"/>
                <a:gd name="T5" fmla="*/ 42 h 66"/>
                <a:gd name="T6" fmla="*/ 18 w 204"/>
                <a:gd name="T7" fmla="*/ 36 h 66"/>
                <a:gd name="T8" fmla="*/ 24 w 204"/>
                <a:gd name="T9" fmla="*/ 48 h 66"/>
                <a:gd name="T10" fmla="*/ 30 w 204"/>
                <a:gd name="T11" fmla="*/ 0 h 66"/>
                <a:gd name="T12" fmla="*/ 36 w 204"/>
                <a:gd name="T13" fmla="*/ 66 h 66"/>
                <a:gd name="T14" fmla="*/ 42 w 204"/>
                <a:gd name="T15" fmla="*/ 18 h 66"/>
                <a:gd name="T16" fmla="*/ 42 w 204"/>
                <a:gd name="T17" fmla="*/ 24 h 66"/>
                <a:gd name="T18" fmla="*/ 48 w 204"/>
                <a:gd name="T19" fmla="*/ 18 h 66"/>
                <a:gd name="T20" fmla="*/ 54 w 204"/>
                <a:gd name="T21" fmla="*/ 18 h 66"/>
                <a:gd name="T22" fmla="*/ 60 w 204"/>
                <a:gd name="T23" fmla="*/ 54 h 66"/>
                <a:gd name="T24" fmla="*/ 66 w 204"/>
                <a:gd name="T25" fmla="*/ 18 h 66"/>
                <a:gd name="T26" fmla="*/ 72 w 204"/>
                <a:gd name="T27" fmla="*/ 48 h 66"/>
                <a:gd name="T28" fmla="*/ 72 w 204"/>
                <a:gd name="T29" fmla="*/ 24 h 66"/>
                <a:gd name="T30" fmla="*/ 78 w 204"/>
                <a:gd name="T31" fmla="*/ 24 h 66"/>
                <a:gd name="T32" fmla="*/ 84 w 204"/>
                <a:gd name="T33" fmla="*/ 48 h 66"/>
                <a:gd name="T34" fmla="*/ 90 w 204"/>
                <a:gd name="T35" fmla="*/ 54 h 66"/>
                <a:gd name="T36" fmla="*/ 96 w 204"/>
                <a:gd name="T37" fmla="*/ 48 h 66"/>
                <a:gd name="T38" fmla="*/ 96 w 204"/>
                <a:gd name="T39" fmla="*/ 42 h 66"/>
                <a:gd name="T40" fmla="*/ 102 w 204"/>
                <a:gd name="T41" fmla="*/ 6 h 66"/>
                <a:gd name="T42" fmla="*/ 108 w 204"/>
                <a:gd name="T43" fmla="*/ 66 h 66"/>
                <a:gd name="T44" fmla="*/ 114 w 204"/>
                <a:gd name="T45" fmla="*/ 48 h 66"/>
                <a:gd name="T46" fmla="*/ 120 w 204"/>
                <a:gd name="T47" fmla="*/ 36 h 66"/>
                <a:gd name="T48" fmla="*/ 120 w 204"/>
                <a:gd name="T49" fmla="*/ 36 h 66"/>
                <a:gd name="T50" fmla="*/ 126 w 204"/>
                <a:gd name="T51" fmla="*/ 18 h 66"/>
                <a:gd name="T52" fmla="*/ 132 w 204"/>
                <a:gd name="T53" fmla="*/ 48 h 66"/>
                <a:gd name="T54" fmla="*/ 138 w 204"/>
                <a:gd name="T55" fmla="*/ 30 h 66"/>
                <a:gd name="T56" fmla="*/ 138 w 204"/>
                <a:gd name="T57" fmla="*/ 18 h 66"/>
                <a:gd name="T58" fmla="*/ 144 w 204"/>
                <a:gd name="T59" fmla="*/ 18 h 66"/>
                <a:gd name="T60" fmla="*/ 150 w 204"/>
                <a:gd name="T61" fmla="*/ 48 h 66"/>
                <a:gd name="T62" fmla="*/ 156 w 204"/>
                <a:gd name="T63" fmla="*/ 18 h 66"/>
                <a:gd name="T64" fmla="*/ 162 w 204"/>
                <a:gd name="T65" fmla="*/ 24 h 66"/>
                <a:gd name="T66" fmla="*/ 162 w 204"/>
                <a:gd name="T67" fmla="*/ 42 h 66"/>
                <a:gd name="T68" fmla="*/ 168 w 204"/>
                <a:gd name="T69" fmla="*/ 12 h 66"/>
                <a:gd name="T70" fmla="*/ 174 w 204"/>
                <a:gd name="T71" fmla="*/ 18 h 66"/>
                <a:gd name="T72" fmla="*/ 180 w 204"/>
                <a:gd name="T73" fmla="*/ 48 h 66"/>
                <a:gd name="T74" fmla="*/ 186 w 204"/>
                <a:gd name="T75" fmla="*/ 42 h 66"/>
                <a:gd name="T76" fmla="*/ 186 w 204"/>
                <a:gd name="T77" fmla="*/ 18 h 66"/>
                <a:gd name="T78" fmla="*/ 192 w 204"/>
                <a:gd name="T79" fmla="*/ 24 h 66"/>
                <a:gd name="T80" fmla="*/ 198 w 204"/>
                <a:gd name="T81" fmla="*/ 48 h 66"/>
                <a:gd name="T82" fmla="*/ 204 w 204"/>
                <a:gd name="T83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66">
                  <a:moveTo>
                    <a:pt x="0" y="24"/>
                  </a:moveTo>
                  <a:lnTo>
                    <a:pt x="6" y="36"/>
                  </a:lnTo>
                  <a:lnTo>
                    <a:pt x="6" y="42"/>
                  </a:lnTo>
                  <a:lnTo>
                    <a:pt x="6" y="18"/>
                  </a:lnTo>
                  <a:lnTo>
                    <a:pt x="12" y="36"/>
                  </a:lnTo>
                  <a:lnTo>
                    <a:pt x="12" y="54"/>
                  </a:lnTo>
                  <a:lnTo>
                    <a:pt x="12" y="12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8" y="18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66"/>
                  </a:lnTo>
                  <a:lnTo>
                    <a:pt x="30" y="0"/>
                  </a:lnTo>
                  <a:lnTo>
                    <a:pt x="30" y="60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36" y="0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2" y="48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48" y="48"/>
                  </a:lnTo>
                  <a:lnTo>
                    <a:pt x="48" y="18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0" y="54"/>
                  </a:lnTo>
                  <a:lnTo>
                    <a:pt x="60" y="18"/>
                  </a:lnTo>
                  <a:lnTo>
                    <a:pt x="60" y="42"/>
                  </a:lnTo>
                  <a:lnTo>
                    <a:pt x="66" y="18"/>
                  </a:lnTo>
                  <a:lnTo>
                    <a:pt x="66" y="48"/>
                  </a:lnTo>
                  <a:lnTo>
                    <a:pt x="66" y="12"/>
                  </a:lnTo>
                  <a:lnTo>
                    <a:pt x="72" y="48"/>
                  </a:lnTo>
                  <a:lnTo>
                    <a:pt x="72" y="54"/>
                  </a:lnTo>
                  <a:lnTo>
                    <a:pt x="72" y="18"/>
                  </a:lnTo>
                  <a:lnTo>
                    <a:pt x="72" y="24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24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12"/>
                  </a:lnTo>
                  <a:lnTo>
                    <a:pt x="96" y="42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2" y="6"/>
                  </a:lnTo>
                  <a:lnTo>
                    <a:pt x="102" y="30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08" y="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14" y="18"/>
                  </a:lnTo>
                  <a:lnTo>
                    <a:pt x="114" y="30"/>
                  </a:lnTo>
                  <a:lnTo>
                    <a:pt x="120" y="36"/>
                  </a:lnTo>
                  <a:lnTo>
                    <a:pt x="120" y="42"/>
                  </a:lnTo>
                  <a:lnTo>
                    <a:pt x="120" y="18"/>
                  </a:lnTo>
                  <a:lnTo>
                    <a:pt x="120" y="36"/>
                  </a:lnTo>
                  <a:lnTo>
                    <a:pt x="126" y="30"/>
                  </a:lnTo>
                  <a:lnTo>
                    <a:pt x="126" y="42"/>
                  </a:lnTo>
                  <a:lnTo>
                    <a:pt x="126" y="18"/>
                  </a:lnTo>
                  <a:lnTo>
                    <a:pt x="126" y="36"/>
                  </a:lnTo>
                  <a:lnTo>
                    <a:pt x="132" y="42"/>
                  </a:lnTo>
                  <a:lnTo>
                    <a:pt x="132" y="48"/>
                  </a:lnTo>
                  <a:lnTo>
                    <a:pt x="132" y="18"/>
                  </a:lnTo>
                  <a:lnTo>
                    <a:pt x="132" y="24"/>
                  </a:lnTo>
                  <a:lnTo>
                    <a:pt x="138" y="30"/>
                  </a:lnTo>
                  <a:lnTo>
                    <a:pt x="138" y="66"/>
                  </a:lnTo>
                  <a:lnTo>
                    <a:pt x="138" y="0"/>
                  </a:lnTo>
                  <a:lnTo>
                    <a:pt x="138" y="18"/>
                  </a:lnTo>
                  <a:lnTo>
                    <a:pt x="144" y="42"/>
                  </a:lnTo>
                  <a:lnTo>
                    <a:pt x="144" y="48"/>
                  </a:lnTo>
                  <a:lnTo>
                    <a:pt x="144" y="18"/>
                  </a:lnTo>
                  <a:lnTo>
                    <a:pt x="144" y="36"/>
                  </a:lnTo>
                  <a:lnTo>
                    <a:pt x="150" y="30"/>
                  </a:lnTo>
                  <a:lnTo>
                    <a:pt x="150" y="48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56" y="1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8" y="36"/>
                  </a:lnTo>
                  <a:lnTo>
                    <a:pt x="168" y="48"/>
                  </a:lnTo>
                  <a:lnTo>
                    <a:pt x="168" y="12"/>
                  </a:lnTo>
                  <a:lnTo>
                    <a:pt x="168" y="30"/>
                  </a:lnTo>
                  <a:lnTo>
                    <a:pt x="174" y="36"/>
                  </a:lnTo>
                  <a:lnTo>
                    <a:pt x="174" y="18"/>
                  </a:lnTo>
                  <a:lnTo>
                    <a:pt x="174" y="54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86" y="42"/>
                  </a:lnTo>
                  <a:lnTo>
                    <a:pt x="186" y="48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92" y="36"/>
                  </a:lnTo>
                  <a:lnTo>
                    <a:pt x="192" y="42"/>
                  </a:lnTo>
                  <a:lnTo>
                    <a:pt x="192" y="24"/>
                  </a:lnTo>
                  <a:lnTo>
                    <a:pt x="192" y="30"/>
                  </a:lnTo>
                  <a:lnTo>
                    <a:pt x="198" y="36"/>
                  </a:lnTo>
                  <a:lnTo>
                    <a:pt x="198" y="4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4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66"/>
            <p:cNvSpPr>
              <a:spLocks/>
            </p:cNvSpPr>
            <p:nvPr/>
          </p:nvSpPr>
          <p:spPr bwMode="auto">
            <a:xfrm>
              <a:off x="3543300" y="1562100"/>
              <a:ext cx="323850" cy="161925"/>
            </a:xfrm>
            <a:custGeom>
              <a:avLst/>
              <a:gdLst>
                <a:gd name="T0" fmla="*/ 6 w 204"/>
                <a:gd name="T1" fmla="*/ 60 h 102"/>
                <a:gd name="T2" fmla="*/ 6 w 204"/>
                <a:gd name="T3" fmla="*/ 48 h 102"/>
                <a:gd name="T4" fmla="*/ 12 w 204"/>
                <a:gd name="T5" fmla="*/ 42 h 102"/>
                <a:gd name="T6" fmla="*/ 18 w 204"/>
                <a:gd name="T7" fmla="*/ 78 h 102"/>
                <a:gd name="T8" fmla="*/ 24 w 204"/>
                <a:gd name="T9" fmla="*/ 48 h 102"/>
                <a:gd name="T10" fmla="*/ 24 w 204"/>
                <a:gd name="T11" fmla="*/ 72 h 102"/>
                <a:gd name="T12" fmla="*/ 30 w 204"/>
                <a:gd name="T13" fmla="*/ 42 h 102"/>
                <a:gd name="T14" fmla="*/ 36 w 204"/>
                <a:gd name="T15" fmla="*/ 72 h 102"/>
                <a:gd name="T16" fmla="*/ 42 w 204"/>
                <a:gd name="T17" fmla="*/ 60 h 102"/>
                <a:gd name="T18" fmla="*/ 48 w 204"/>
                <a:gd name="T19" fmla="*/ 54 h 102"/>
                <a:gd name="T20" fmla="*/ 48 w 204"/>
                <a:gd name="T21" fmla="*/ 66 h 102"/>
                <a:gd name="T22" fmla="*/ 54 w 204"/>
                <a:gd name="T23" fmla="*/ 24 h 102"/>
                <a:gd name="T24" fmla="*/ 60 w 204"/>
                <a:gd name="T25" fmla="*/ 78 h 102"/>
                <a:gd name="T26" fmla="*/ 66 w 204"/>
                <a:gd name="T27" fmla="*/ 42 h 102"/>
                <a:gd name="T28" fmla="*/ 66 w 204"/>
                <a:gd name="T29" fmla="*/ 72 h 102"/>
                <a:gd name="T30" fmla="*/ 72 w 204"/>
                <a:gd name="T31" fmla="*/ 36 h 102"/>
                <a:gd name="T32" fmla="*/ 78 w 204"/>
                <a:gd name="T33" fmla="*/ 48 h 102"/>
                <a:gd name="T34" fmla="*/ 84 w 204"/>
                <a:gd name="T35" fmla="*/ 0 h 102"/>
                <a:gd name="T36" fmla="*/ 90 w 204"/>
                <a:gd name="T37" fmla="*/ 78 h 102"/>
                <a:gd name="T38" fmla="*/ 96 w 204"/>
                <a:gd name="T39" fmla="*/ 54 h 102"/>
                <a:gd name="T40" fmla="*/ 96 w 204"/>
                <a:gd name="T41" fmla="*/ 54 h 102"/>
                <a:gd name="T42" fmla="*/ 102 w 204"/>
                <a:gd name="T43" fmla="*/ 42 h 102"/>
                <a:gd name="T44" fmla="*/ 108 w 204"/>
                <a:gd name="T45" fmla="*/ 42 h 102"/>
                <a:gd name="T46" fmla="*/ 114 w 204"/>
                <a:gd name="T47" fmla="*/ 96 h 102"/>
                <a:gd name="T48" fmla="*/ 120 w 204"/>
                <a:gd name="T49" fmla="*/ 48 h 102"/>
                <a:gd name="T50" fmla="*/ 120 w 204"/>
                <a:gd name="T51" fmla="*/ 72 h 102"/>
                <a:gd name="T52" fmla="*/ 126 w 204"/>
                <a:gd name="T53" fmla="*/ 30 h 102"/>
                <a:gd name="T54" fmla="*/ 132 w 204"/>
                <a:gd name="T55" fmla="*/ 72 h 102"/>
                <a:gd name="T56" fmla="*/ 138 w 204"/>
                <a:gd name="T57" fmla="*/ 54 h 102"/>
                <a:gd name="T58" fmla="*/ 138 w 204"/>
                <a:gd name="T59" fmla="*/ 60 h 102"/>
                <a:gd name="T60" fmla="*/ 144 w 204"/>
                <a:gd name="T61" fmla="*/ 54 h 102"/>
                <a:gd name="T62" fmla="*/ 150 w 204"/>
                <a:gd name="T63" fmla="*/ 36 h 102"/>
                <a:gd name="T64" fmla="*/ 156 w 204"/>
                <a:gd name="T65" fmla="*/ 96 h 102"/>
                <a:gd name="T66" fmla="*/ 162 w 204"/>
                <a:gd name="T67" fmla="*/ 54 h 102"/>
                <a:gd name="T68" fmla="*/ 162 w 204"/>
                <a:gd name="T69" fmla="*/ 72 h 102"/>
                <a:gd name="T70" fmla="*/ 168 w 204"/>
                <a:gd name="T71" fmla="*/ 60 h 102"/>
                <a:gd name="T72" fmla="*/ 174 w 204"/>
                <a:gd name="T73" fmla="*/ 42 h 102"/>
                <a:gd name="T74" fmla="*/ 180 w 204"/>
                <a:gd name="T75" fmla="*/ 72 h 102"/>
                <a:gd name="T76" fmla="*/ 186 w 204"/>
                <a:gd name="T77" fmla="*/ 66 h 102"/>
                <a:gd name="T78" fmla="*/ 186 w 204"/>
                <a:gd name="T79" fmla="*/ 78 h 102"/>
                <a:gd name="T80" fmla="*/ 192 w 204"/>
                <a:gd name="T81" fmla="*/ 36 h 102"/>
                <a:gd name="T82" fmla="*/ 198 w 204"/>
                <a:gd name="T83" fmla="*/ 8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2">
                  <a:moveTo>
                    <a:pt x="0" y="42"/>
                  </a:moveTo>
                  <a:lnTo>
                    <a:pt x="0" y="54"/>
                  </a:lnTo>
                  <a:lnTo>
                    <a:pt x="6" y="60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42"/>
                  </a:lnTo>
                  <a:lnTo>
                    <a:pt x="12" y="66"/>
                  </a:lnTo>
                  <a:lnTo>
                    <a:pt x="18" y="60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48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36" y="48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42" y="60"/>
                  </a:lnTo>
                  <a:lnTo>
                    <a:pt x="42" y="72"/>
                  </a:lnTo>
                  <a:lnTo>
                    <a:pt x="42" y="36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90"/>
                  </a:lnTo>
                  <a:lnTo>
                    <a:pt x="54" y="24"/>
                  </a:lnTo>
                  <a:lnTo>
                    <a:pt x="54" y="84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6" y="42"/>
                  </a:lnTo>
                  <a:lnTo>
                    <a:pt x="66" y="78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60"/>
                  </a:lnTo>
                  <a:lnTo>
                    <a:pt x="78" y="48"/>
                  </a:lnTo>
                  <a:lnTo>
                    <a:pt x="84" y="60"/>
                  </a:lnTo>
                  <a:lnTo>
                    <a:pt x="84" y="102"/>
                  </a:lnTo>
                  <a:lnTo>
                    <a:pt x="84" y="0"/>
                  </a:lnTo>
                  <a:lnTo>
                    <a:pt x="84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6"/>
                  </a:lnTo>
                  <a:lnTo>
                    <a:pt x="90" y="42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54"/>
                  </a:lnTo>
                  <a:lnTo>
                    <a:pt x="102" y="48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54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84"/>
                  </a:lnTo>
                  <a:lnTo>
                    <a:pt x="114" y="60"/>
                  </a:lnTo>
                  <a:lnTo>
                    <a:pt x="114" y="96"/>
                  </a:lnTo>
                  <a:lnTo>
                    <a:pt x="114" y="18"/>
                  </a:lnTo>
                  <a:lnTo>
                    <a:pt x="114" y="78"/>
                  </a:lnTo>
                  <a:lnTo>
                    <a:pt x="120" y="48"/>
                  </a:lnTo>
                  <a:lnTo>
                    <a:pt x="120" y="72"/>
                  </a:lnTo>
                  <a:lnTo>
                    <a:pt x="120" y="42"/>
                  </a:lnTo>
                  <a:lnTo>
                    <a:pt x="120" y="72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26" y="30"/>
                  </a:lnTo>
                  <a:lnTo>
                    <a:pt x="126" y="48"/>
                  </a:lnTo>
                  <a:lnTo>
                    <a:pt x="132" y="66"/>
                  </a:lnTo>
                  <a:lnTo>
                    <a:pt x="132" y="72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8" y="54"/>
                  </a:lnTo>
                  <a:lnTo>
                    <a:pt x="138" y="78"/>
                  </a:lnTo>
                  <a:lnTo>
                    <a:pt x="138" y="36"/>
                  </a:lnTo>
                  <a:lnTo>
                    <a:pt x="138" y="60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50" y="54"/>
                  </a:lnTo>
                  <a:lnTo>
                    <a:pt x="150" y="72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6" y="54"/>
                  </a:lnTo>
                  <a:lnTo>
                    <a:pt x="156" y="96"/>
                  </a:lnTo>
                  <a:lnTo>
                    <a:pt x="156" y="18"/>
                  </a:lnTo>
                  <a:lnTo>
                    <a:pt x="156" y="36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6"/>
                  </a:lnTo>
                  <a:lnTo>
                    <a:pt x="162" y="72"/>
                  </a:lnTo>
                  <a:lnTo>
                    <a:pt x="168" y="78"/>
                  </a:lnTo>
                  <a:lnTo>
                    <a:pt x="168" y="42"/>
                  </a:lnTo>
                  <a:lnTo>
                    <a:pt x="168" y="60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0" y="48"/>
                  </a:lnTo>
                  <a:lnTo>
                    <a:pt x="180" y="54"/>
                  </a:lnTo>
                  <a:lnTo>
                    <a:pt x="186" y="66"/>
                  </a:lnTo>
                  <a:lnTo>
                    <a:pt x="186" y="78"/>
                  </a:lnTo>
                  <a:lnTo>
                    <a:pt x="186" y="36"/>
                  </a:lnTo>
                  <a:lnTo>
                    <a:pt x="186" y="78"/>
                  </a:lnTo>
                  <a:lnTo>
                    <a:pt x="192" y="54"/>
                  </a:lnTo>
                  <a:lnTo>
                    <a:pt x="192" y="72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84"/>
                  </a:lnTo>
                  <a:lnTo>
                    <a:pt x="198" y="72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67"/>
            <p:cNvSpPr>
              <a:spLocks/>
            </p:cNvSpPr>
            <p:nvPr/>
          </p:nvSpPr>
          <p:spPr bwMode="auto">
            <a:xfrm>
              <a:off x="3867150" y="1562100"/>
              <a:ext cx="304800" cy="161925"/>
            </a:xfrm>
            <a:custGeom>
              <a:avLst/>
              <a:gdLst>
                <a:gd name="T0" fmla="*/ 0 w 192"/>
                <a:gd name="T1" fmla="*/ 36 h 102"/>
                <a:gd name="T2" fmla="*/ 6 w 192"/>
                <a:gd name="T3" fmla="*/ 72 h 102"/>
                <a:gd name="T4" fmla="*/ 12 w 192"/>
                <a:gd name="T5" fmla="*/ 54 h 102"/>
                <a:gd name="T6" fmla="*/ 12 w 192"/>
                <a:gd name="T7" fmla="*/ 48 h 102"/>
                <a:gd name="T8" fmla="*/ 18 w 192"/>
                <a:gd name="T9" fmla="*/ 36 h 102"/>
                <a:gd name="T10" fmla="*/ 24 w 192"/>
                <a:gd name="T11" fmla="*/ 48 h 102"/>
                <a:gd name="T12" fmla="*/ 30 w 192"/>
                <a:gd name="T13" fmla="*/ 90 h 102"/>
                <a:gd name="T14" fmla="*/ 36 w 192"/>
                <a:gd name="T15" fmla="*/ 84 h 102"/>
                <a:gd name="T16" fmla="*/ 36 w 192"/>
                <a:gd name="T17" fmla="*/ 60 h 102"/>
                <a:gd name="T18" fmla="*/ 42 w 192"/>
                <a:gd name="T19" fmla="*/ 42 h 102"/>
                <a:gd name="T20" fmla="*/ 48 w 192"/>
                <a:gd name="T21" fmla="*/ 78 h 102"/>
                <a:gd name="T22" fmla="*/ 54 w 192"/>
                <a:gd name="T23" fmla="*/ 66 h 102"/>
                <a:gd name="T24" fmla="*/ 54 w 192"/>
                <a:gd name="T25" fmla="*/ 48 h 102"/>
                <a:gd name="T26" fmla="*/ 60 w 192"/>
                <a:gd name="T27" fmla="*/ 54 h 102"/>
                <a:gd name="T28" fmla="*/ 66 w 192"/>
                <a:gd name="T29" fmla="*/ 42 h 102"/>
                <a:gd name="T30" fmla="*/ 72 w 192"/>
                <a:gd name="T31" fmla="*/ 72 h 102"/>
                <a:gd name="T32" fmla="*/ 78 w 192"/>
                <a:gd name="T33" fmla="*/ 66 h 102"/>
                <a:gd name="T34" fmla="*/ 78 w 192"/>
                <a:gd name="T35" fmla="*/ 54 h 102"/>
                <a:gd name="T36" fmla="*/ 84 w 192"/>
                <a:gd name="T37" fmla="*/ 36 h 102"/>
                <a:gd name="T38" fmla="*/ 90 w 192"/>
                <a:gd name="T39" fmla="*/ 36 h 102"/>
                <a:gd name="T40" fmla="*/ 96 w 192"/>
                <a:gd name="T41" fmla="*/ 78 h 102"/>
                <a:gd name="T42" fmla="*/ 102 w 192"/>
                <a:gd name="T43" fmla="*/ 48 h 102"/>
                <a:gd name="T44" fmla="*/ 102 w 192"/>
                <a:gd name="T45" fmla="*/ 54 h 102"/>
                <a:gd name="T46" fmla="*/ 108 w 192"/>
                <a:gd name="T47" fmla="*/ 24 h 102"/>
                <a:gd name="T48" fmla="*/ 114 w 192"/>
                <a:gd name="T49" fmla="*/ 72 h 102"/>
                <a:gd name="T50" fmla="*/ 120 w 192"/>
                <a:gd name="T51" fmla="*/ 66 h 102"/>
                <a:gd name="T52" fmla="*/ 126 w 192"/>
                <a:gd name="T53" fmla="*/ 54 h 102"/>
                <a:gd name="T54" fmla="*/ 126 w 192"/>
                <a:gd name="T55" fmla="*/ 54 h 102"/>
                <a:gd name="T56" fmla="*/ 132 w 192"/>
                <a:gd name="T57" fmla="*/ 42 h 102"/>
                <a:gd name="T58" fmla="*/ 138 w 192"/>
                <a:gd name="T59" fmla="*/ 66 h 102"/>
                <a:gd name="T60" fmla="*/ 144 w 192"/>
                <a:gd name="T61" fmla="*/ 60 h 102"/>
                <a:gd name="T62" fmla="*/ 144 w 192"/>
                <a:gd name="T63" fmla="*/ 72 h 102"/>
                <a:gd name="T64" fmla="*/ 150 w 192"/>
                <a:gd name="T65" fmla="*/ 42 h 102"/>
                <a:gd name="T66" fmla="*/ 156 w 192"/>
                <a:gd name="T67" fmla="*/ 78 h 102"/>
                <a:gd name="T68" fmla="*/ 162 w 192"/>
                <a:gd name="T69" fmla="*/ 54 h 102"/>
                <a:gd name="T70" fmla="*/ 162 w 192"/>
                <a:gd name="T71" fmla="*/ 42 h 102"/>
                <a:gd name="T72" fmla="*/ 168 w 192"/>
                <a:gd name="T73" fmla="*/ 42 h 102"/>
                <a:gd name="T74" fmla="*/ 174 w 192"/>
                <a:gd name="T75" fmla="*/ 102 h 102"/>
                <a:gd name="T76" fmla="*/ 180 w 192"/>
                <a:gd name="T77" fmla="*/ 66 h 102"/>
                <a:gd name="T78" fmla="*/ 180 w 192"/>
                <a:gd name="T79" fmla="*/ 66 h 102"/>
                <a:gd name="T80" fmla="*/ 186 w 192"/>
                <a:gd name="T81" fmla="*/ 36 h 102"/>
                <a:gd name="T82" fmla="*/ 192 w 192"/>
                <a:gd name="T83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02">
                  <a:moveTo>
                    <a:pt x="0" y="48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42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78"/>
                  </a:lnTo>
                  <a:lnTo>
                    <a:pt x="12" y="30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54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84"/>
                  </a:lnTo>
                  <a:lnTo>
                    <a:pt x="30" y="90"/>
                  </a:lnTo>
                  <a:lnTo>
                    <a:pt x="30" y="18"/>
                  </a:lnTo>
                  <a:lnTo>
                    <a:pt x="30" y="60"/>
                  </a:lnTo>
                  <a:lnTo>
                    <a:pt x="36" y="84"/>
                  </a:lnTo>
                  <a:lnTo>
                    <a:pt x="36" y="90"/>
                  </a:lnTo>
                  <a:lnTo>
                    <a:pt x="36" y="24"/>
                  </a:lnTo>
                  <a:lnTo>
                    <a:pt x="36" y="60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2"/>
                  </a:lnTo>
                  <a:lnTo>
                    <a:pt x="48" y="54"/>
                  </a:lnTo>
                  <a:lnTo>
                    <a:pt x="54" y="66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72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48"/>
                  </a:lnTo>
                  <a:lnTo>
                    <a:pt x="84" y="72"/>
                  </a:lnTo>
                  <a:lnTo>
                    <a:pt x="84" y="36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0" y="36"/>
                  </a:lnTo>
                  <a:lnTo>
                    <a:pt x="90" y="60"/>
                  </a:lnTo>
                  <a:lnTo>
                    <a:pt x="96" y="48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48"/>
                  </a:lnTo>
                  <a:lnTo>
                    <a:pt x="102" y="102"/>
                  </a:lnTo>
                  <a:lnTo>
                    <a:pt x="102" y="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84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14" y="42"/>
                  </a:lnTo>
                  <a:lnTo>
                    <a:pt x="114" y="72"/>
                  </a:lnTo>
                  <a:lnTo>
                    <a:pt x="114" y="66"/>
                  </a:lnTo>
                  <a:lnTo>
                    <a:pt x="120" y="54"/>
                  </a:lnTo>
                  <a:lnTo>
                    <a:pt x="120" y="66"/>
                  </a:lnTo>
                  <a:lnTo>
                    <a:pt x="120" y="42"/>
                  </a:lnTo>
                  <a:lnTo>
                    <a:pt x="120" y="60"/>
                  </a:lnTo>
                  <a:lnTo>
                    <a:pt x="126" y="54"/>
                  </a:lnTo>
                  <a:lnTo>
                    <a:pt x="126" y="66"/>
                  </a:lnTo>
                  <a:lnTo>
                    <a:pt x="126" y="48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48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44" y="72"/>
                  </a:lnTo>
                  <a:lnTo>
                    <a:pt x="144" y="42"/>
                  </a:lnTo>
                  <a:lnTo>
                    <a:pt x="144" y="72"/>
                  </a:lnTo>
                  <a:lnTo>
                    <a:pt x="150" y="60"/>
                  </a:lnTo>
                  <a:lnTo>
                    <a:pt x="150" y="72"/>
                  </a:lnTo>
                  <a:lnTo>
                    <a:pt x="150" y="42"/>
                  </a:lnTo>
                  <a:lnTo>
                    <a:pt x="150" y="60"/>
                  </a:lnTo>
                  <a:lnTo>
                    <a:pt x="156" y="66"/>
                  </a:lnTo>
                  <a:lnTo>
                    <a:pt x="156" y="78"/>
                  </a:lnTo>
                  <a:lnTo>
                    <a:pt x="156" y="36"/>
                  </a:lnTo>
                  <a:lnTo>
                    <a:pt x="156" y="48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60"/>
                  </a:lnTo>
                  <a:lnTo>
                    <a:pt x="168" y="72"/>
                  </a:lnTo>
                  <a:lnTo>
                    <a:pt x="168" y="4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102"/>
                  </a:lnTo>
                  <a:lnTo>
                    <a:pt x="174" y="6"/>
                  </a:lnTo>
                  <a:lnTo>
                    <a:pt x="174" y="9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80" y="36"/>
                  </a:lnTo>
                  <a:lnTo>
                    <a:pt x="180" y="66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36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92" y="5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68"/>
            <p:cNvSpPr>
              <a:spLocks/>
            </p:cNvSpPr>
            <p:nvPr/>
          </p:nvSpPr>
          <p:spPr bwMode="auto">
            <a:xfrm>
              <a:off x="4171950" y="1400175"/>
              <a:ext cx="333375" cy="447675"/>
            </a:xfrm>
            <a:custGeom>
              <a:avLst/>
              <a:gdLst>
                <a:gd name="T0" fmla="*/ 6 w 210"/>
                <a:gd name="T1" fmla="*/ 150 h 282"/>
                <a:gd name="T2" fmla="*/ 12 w 210"/>
                <a:gd name="T3" fmla="*/ 138 h 282"/>
                <a:gd name="T4" fmla="*/ 18 w 210"/>
                <a:gd name="T5" fmla="*/ 144 h 282"/>
                <a:gd name="T6" fmla="*/ 24 w 210"/>
                <a:gd name="T7" fmla="*/ 132 h 282"/>
                <a:gd name="T8" fmla="*/ 30 w 210"/>
                <a:gd name="T9" fmla="*/ 186 h 282"/>
                <a:gd name="T10" fmla="*/ 36 w 210"/>
                <a:gd name="T11" fmla="*/ 150 h 282"/>
                <a:gd name="T12" fmla="*/ 36 w 210"/>
                <a:gd name="T13" fmla="*/ 156 h 282"/>
                <a:gd name="T14" fmla="*/ 42 w 210"/>
                <a:gd name="T15" fmla="*/ 150 h 282"/>
                <a:gd name="T16" fmla="*/ 48 w 210"/>
                <a:gd name="T17" fmla="*/ 186 h 282"/>
                <a:gd name="T18" fmla="*/ 54 w 210"/>
                <a:gd name="T19" fmla="*/ 156 h 282"/>
                <a:gd name="T20" fmla="*/ 54 w 210"/>
                <a:gd name="T21" fmla="*/ 168 h 282"/>
                <a:gd name="T22" fmla="*/ 60 w 210"/>
                <a:gd name="T23" fmla="*/ 168 h 282"/>
                <a:gd name="T24" fmla="*/ 66 w 210"/>
                <a:gd name="T25" fmla="*/ 180 h 282"/>
                <a:gd name="T26" fmla="*/ 72 w 210"/>
                <a:gd name="T27" fmla="*/ 144 h 282"/>
                <a:gd name="T28" fmla="*/ 78 w 210"/>
                <a:gd name="T29" fmla="*/ 144 h 282"/>
                <a:gd name="T30" fmla="*/ 84 w 210"/>
                <a:gd name="T31" fmla="*/ 174 h 282"/>
                <a:gd name="T32" fmla="*/ 90 w 210"/>
                <a:gd name="T33" fmla="*/ 144 h 282"/>
                <a:gd name="T34" fmla="*/ 90 w 210"/>
                <a:gd name="T35" fmla="*/ 180 h 282"/>
                <a:gd name="T36" fmla="*/ 96 w 210"/>
                <a:gd name="T37" fmla="*/ 114 h 282"/>
                <a:gd name="T38" fmla="*/ 102 w 210"/>
                <a:gd name="T39" fmla="*/ 180 h 282"/>
                <a:gd name="T40" fmla="*/ 108 w 210"/>
                <a:gd name="T41" fmla="*/ 150 h 282"/>
                <a:gd name="T42" fmla="*/ 108 w 210"/>
                <a:gd name="T43" fmla="*/ 162 h 282"/>
                <a:gd name="T44" fmla="*/ 114 w 210"/>
                <a:gd name="T45" fmla="*/ 126 h 282"/>
                <a:gd name="T46" fmla="*/ 120 w 210"/>
                <a:gd name="T47" fmla="*/ 174 h 282"/>
                <a:gd name="T48" fmla="*/ 126 w 210"/>
                <a:gd name="T49" fmla="*/ 234 h 282"/>
                <a:gd name="T50" fmla="*/ 132 w 210"/>
                <a:gd name="T51" fmla="*/ 162 h 282"/>
                <a:gd name="T52" fmla="*/ 132 w 210"/>
                <a:gd name="T53" fmla="*/ 180 h 282"/>
                <a:gd name="T54" fmla="*/ 138 w 210"/>
                <a:gd name="T55" fmla="*/ 84 h 282"/>
                <a:gd name="T56" fmla="*/ 144 w 210"/>
                <a:gd name="T57" fmla="*/ 120 h 282"/>
                <a:gd name="T58" fmla="*/ 150 w 210"/>
                <a:gd name="T59" fmla="*/ 132 h 282"/>
                <a:gd name="T60" fmla="*/ 156 w 210"/>
                <a:gd name="T61" fmla="*/ 180 h 282"/>
                <a:gd name="T62" fmla="*/ 162 w 210"/>
                <a:gd name="T63" fmla="*/ 150 h 282"/>
                <a:gd name="T64" fmla="*/ 162 w 210"/>
                <a:gd name="T65" fmla="*/ 168 h 282"/>
                <a:gd name="T66" fmla="*/ 168 w 210"/>
                <a:gd name="T67" fmla="*/ 126 h 282"/>
                <a:gd name="T68" fmla="*/ 174 w 210"/>
                <a:gd name="T69" fmla="*/ 174 h 282"/>
                <a:gd name="T70" fmla="*/ 180 w 210"/>
                <a:gd name="T71" fmla="*/ 174 h 282"/>
                <a:gd name="T72" fmla="*/ 186 w 210"/>
                <a:gd name="T73" fmla="*/ 156 h 282"/>
                <a:gd name="T74" fmla="*/ 186 w 210"/>
                <a:gd name="T75" fmla="*/ 156 h 282"/>
                <a:gd name="T76" fmla="*/ 192 w 210"/>
                <a:gd name="T77" fmla="*/ 144 h 282"/>
                <a:gd name="T78" fmla="*/ 198 w 210"/>
                <a:gd name="T79" fmla="*/ 174 h 282"/>
                <a:gd name="T80" fmla="*/ 204 w 210"/>
                <a:gd name="T81" fmla="*/ 156 h 282"/>
                <a:gd name="T82" fmla="*/ 204 w 210"/>
                <a:gd name="T83" fmla="*/ 16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282">
                  <a:moveTo>
                    <a:pt x="0" y="156"/>
                  </a:moveTo>
                  <a:lnTo>
                    <a:pt x="6" y="168"/>
                  </a:lnTo>
                  <a:lnTo>
                    <a:pt x="6" y="150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12" y="138"/>
                  </a:lnTo>
                  <a:lnTo>
                    <a:pt x="12" y="180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18" y="186"/>
                  </a:lnTo>
                  <a:lnTo>
                    <a:pt x="24" y="144"/>
                  </a:lnTo>
                  <a:lnTo>
                    <a:pt x="24" y="132"/>
                  </a:lnTo>
                  <a:lnTo>
                    <a:pt x="24" y="168"/>
                  </a:lnTo>
                  <a:lnTo>
                    <a:pt x="30" y="162"/>
                  </a:lnTo>
                  <a:lnTo>
                    <a:pt x="30" y="186"/>
                  </a:lnTo>
                  <a:lnTo>
                    <a:pt x="30" y="138"/>
                  </a:lnTo>
                  <a:lnTo>
                    <a:pt x="30" y="168"/>
                  </a:lnTo>
                  <a:lnTo>
                    <a:pt x="36" y="150"/>
                  </a:lnTo>
                  <a:lnTo>
                    <a:pt x="36" y="174"/>
                  </a:lnTo>
                  <a:lnTo>
                    <a:pt x="36" y="144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42" y="168"/>
                  </a:lnTo>
                  <a:lnTo>
                    <a:pt x="42" y="150"/>
                  </a:lnTo>
                  <a:lnTo>
                    <a:pt x="42" y="150"/>
                  </a:lnTo>
                  <a:lnTo>
                    <a:pt x="48" y="162"/>
                  </a:lnTo>
                  <a:lnTo>
                    <a:pt x="48" y="186"/>
                  </a:lnTo>
                  <a:lnTo>
                    <a:pt x="48" y="138"/>
                  </a:lnTo>
                  <a:lnTo>
                    <a:pt x="48" y="150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60" y="144"/>
                  </a:lnTo>
                  <a:lnTo>
                    <a:pt x="60" y="180"/>
                  </a:lnTo>
                  <a:lnTo>
                    <a:pt x="60" y="168"/>
                  </a:lnTo>
                  <a:lnTo>
                    <a:pt x="66" y="150"/>
                  </a:lnTo>
                  <a:lnTo>
                    <a:pt x="66" y="138"/>
                  </a:lnTo>
                  <a:lnTo>
                    <a:pt x="66" y="180"/>
                  </a:lnTo>
                  <a:lnTo>
                    <a:pt x="72" y="156"/>
                  </a:lnTo>
                  <a:lnTo>
                    <a:pt x="72" y="168"/>
                  </a:lnTo>
                  <a:lnTo>
                    <a:pt x="72" y="144"/>
                  </a:lnTo>
                  <a:lnTo>
                    <a:pt x="72" y="162"/>
                  </a:lnTo>
                  <a:lnTo>
                    <a:pt x="78" y="150"/>
                  </a:lnTo>
                  <a:lnTo>
                    <a:pt x="78" y="144"/>
                  </a:lnTo>
                  <a:lnTo>
                    <a:pt x="78" y="180"/>
                  </a:lnTo>
                  <a:lnTo>
                    <a:pt x="84" y="144"/>
                  </a:lnTo>
                  <a:lnTo>
                    <a:pt x="84" y="174"/>
                  </a:lnTo>
                  <a:lnTo>
                    <a:pt x="84" y="138"/>
                  </a:lnTo>
                  <a:lnTo>
                    <a:pt x="84" y="156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6" y="156"/>
                  </a:lnTo>
                  <a:lnTo>
                    <a:pt x="96" y="198"/>
                  </a:lnTo>
                  <a:lnTo>
                    <a:pt x="96" y="114"/>
                  </a:lnTo>
                  <a:lnTo>
                    <a:pt x="96" y="162"/>
                  </a:lnTo>
                  <a:lnTo>
                    <a:pt x="102" y="156"/>
                  </a:lnTo>
                  <a:lnTo>
                    <a:pt x="102" y="180"/>
                  </a:lnTo>
                  <a:lnTo>
                    <a:pt x="102" y="132"/>
                  </a:lnTo>
                  <a:lnTo>
                    <a:pt x="102" y="174"/>
                  </a:lnTo>
                  <a:lnTo>
                    <a:pt x="108" y="150"/>
                  </a:lnTo>
                  <a:lnTo>
                    <a:pt x="108" y="180"/>
                  </a:lnTo>
                  <a:lnTo>
                    <a:pt x="108" y="138"/>
                  </a:lnTo>
                  <a:lnTo>
                    <a:pt x="108" y="162"/>
                  </a:lnTo>
                  <a:lnTo>
                    <a:pt x="114" y="156"/>
                  </a:lnTo>
                  <a:lnTo>
                    <a:pt x="114" y="186"/>
                  </a:lnTo>
                  <a:lnTo>
                    <a:pt x="114" y="126"/>
                  </a:lnTo>
                  <a:lnTo>
                    <a:pt x="114" y="162"/>
                  </a:lnTo>
                  <a:lnTo>
                    <a:pt x="120" y="150"/>
                  </a:lnTo>
                  <a:lnTo>
                    <a:pt x="120" y="174"/>
                  </a:lnTo>
                  <a:lnTo>
                    <a:pt x="120" y="138"/>
                  </a:lnTo>
                  <a:lnTo>
                    <a:pt x="126" y="168"/>
                  </a:lnTo>
                  <a:lnTo>
                    <a:pt x="126" y="234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32" y="162"/>
                  </a:lnTo>
                  <a:lnTo>
                    <a:pt x="132" y="282"/>
                  </a:lnTo>
                  <a:lnTo>
                    <a:pt x="132" y="0"/>
                  </a:lnTo>
                  <a:lnTo>
                    <a:pt x="132" y="180"/>
                  </a:lnTo>
                  <a:lnTo>
                    <a:pt x="138" y="174"/>
                  </a:lnTo>
                  <a:lnTo>
                    <a:pt x="138" y="210"/>
                  </a:lnTo>
                  <a:lnTo>
                    <a:pt x="138" y="84"/>
                  </a:lnTo>
                  <a:lnTo>
                    <a:pt x="138" y="168"/>
                  </a:lnTo>
                  <a:lnTo>
                    <a:pt x="144" y="216"/>
                  </a:lnTo>
                  <a:lnTo>
                    <a:pt x="144" y="120"/>
                  </a:lnTo>
                  <a:lnTo>
                    <a:pt x="144" y="174"/>
                  </a:lnTo>
                  <a:lnTo>
                    <a:pt x="150" y="192"/>
                  </a:lnTo>
                  <a:lnTo>
                    <a:pt x="150" y="132"/>
                  </a:lnTo>
                  <a:lnTo>
                    <a:pt x="150" y="144"/>
                  </a:lnTo>
                  <a:lnTo>
                    <a:pt x="156" y="168"/>
                  </a:lnTo>
                  <a:lnTo>
                    <a:pt x="156" y="180"/>
                  </a:lnTo>
                  <a:lnTo>
                    <a:pt x="156" y="132"/>
                  </a:lnTo>
                  <a:lnTo>
                    <a:pt x="156" y="156"/>
                  </a:lnTo>
                  <a:lnTo>
                    <a:pt x="162" y="150"/>
                  </a:lnTo>
                  <a:lnTo>
                    <a:pt x="162" y="180"/>
                  </a:lnTo>
                  <a:lnTo>
                    <a:pt x="162" y="144"/>
                  </a:lnTo>
                  <a:lnTo>
                    <a:pt x="162" y="168"/>
                  </a:lnTo>
                  <a:lnTo>
                    <a:pt x="168" y="156"/>
                  </a:lnTo>
                  <a:lnTo>
                    <a:pt x="168" y="192"/>
                  </a:lnTo>
                  <a:lnTo>
                    <a:pt x="168" y="126"/>
                  </a:lnTo>
                  <a:lnTo>
                    <a:pt x="168" y="168"/>
                  </a:lnTo>
                  <a:lnTo>
                    <a:pt x="174" y="156"/>
                  </a:lnTo>
                  <a:lnTo>
                    <a:pt x="174" y="174"/>
                  </a:lnTo>
                  <a:lnTo>
                    <a:pt x="174" y="150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0" y="144"/>
                  </a:lnTo>
                  <a:lnTo>
                    <a:pt x="180" y="162"/>
                  </a:lnTo>
                  <a:lnTo>
                    <a:pt x="186" y="156"/>
                  </a:lnTo>
                  <a:lnTo>
                    <a:pt x="186" y="174"/>
                  </a:lnTo>
                  <a:lnTo>
                    <a:pt x="186" y="144"/>
                  </a:lnTo>
                  <a:lnTo>
                    <a:pt x="186" y="156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92" y="144"/>
                  </a:lnTo>
                  <a:lnTo>
                    <a:pt x="192" y="150"/>
                  </a:lnTo>
                  <a:lnTo>
                    <a:pt x="198" y="156"/>
                  </a:lnTo>
                  <a:lnTo>
                    <a:pt x="198" y="174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204" y="156"/>
                  </a:lnTo>
                  <a:lnTo>
                    <a:pt x="204" y="180"/>
                  </a:lnTo>
                  <a:lnTo>
                    <a:pt x="204" y="144"/>
                  </a:lnTo>
                  <a:lnTo>
                    <a:pt x="204" y="162"/>
                  </a:lnTo>
                  <a:lnTo>
                    <a:pt x="210" y="168"/>
                  </a:lnTo>
                  <a:lnTo>
                    <a:pt x="210" y="18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69"/>
            <p:cNvSpPr>
              <a:spLocks/>
            </p:cNvSpPr>
            <p:nvPr/>
          </p:nvSpPr>
          <p:spPr bwMode="auto">
            <a:xfrm>
              <a:off x="4505325" y="1581150"/>
              <a:ext cx="323850" cy="133350"/>
            </a:xfrm>
            <a:custGeom>
              <a:avLst/>
              <a:gdLst>
                <a:gd name="T0" fmla="*/ 0 w 204"/>
                <a:gd name="T1" fmla="*/ 30 h 84"/>
                <a:gd name="T2" fmla="*/ 6 w 204"/>
                <a:gd name="T3" fmla="*/ 60 h 84"/>
                <a:gd name="T4" fmla="*/ 12 w 204"/>
                <a:gd name="T5" fmla="*/ 48 h 84"/>
                <a:gd name="T6" fmla="*/ 18 w 204"/>
                <a:gd name="T7" fmla="*/ 24 h 84"/>
                <a:gd name="T8" fmla="*/ 24 w 204"/>
                <a:gd name="T9" fmla="*/ 66 h 84"/>
                <a:gd name="T10" fmla="*/ 30 w 204"/>
                <a:gd name="T11" fmla="*/ 36 h 84"/>
                <a:gd name="T12" fmla="*/ 30 w 204"/>
                <a:gd name="T13" fmla="*/ 42 h 84"/>
                <a:gd name="T14" fmla="*/ 36 w 204"/>
                <a:gd name="T15" fmla="*/ 36 h 84"/>
                <a:gd name="T16" fmla="*/ 42 w 204"/>
                <a:gd name="T17" fmla="*/ 6 h 84"/>
                <a:gd name="T18" fmla="*/ 48 w 204"/>
                <a:gd name="T19" fmla="*/ 18 h 84"/>
                <a:gd name="T20" fmla="*/ 54 w 204"/>
                <a:gd name="T21" fmla="*/ 66 h 84"/>
                <a:gd name="T22" fmla="*/ 60 w 204"/>
                <a:gd name="T23" fmla="*/ 78 h 84"/>
                <a:gd name="T24" fmla="*/ 66 w 204"/>
                <a:gd name="T25" fmla="*/ 42 h 84"/>
                <a:gd name="T26" fmla="*/ 66 w 204"/>
                <a:gd name="T27" fmla="*/ 60 h 84"/>
                <a:gd name="T28" fmla="*/ 72 w 204"/>
                <a:gd name="T29" fmla="*/ 24 h 84"/>
                <a:gd name="T30" fmla="*/ 78 w 204"/>
                <a:gd name="T31" fmla="*/ 72 h 84"/>
                <a:gd name="T32" fmla="*/ 84 w 204"/>
                <a:gd name="T33" fmla="*/ 60 h 84"/>
                <a:gd name="T34" fmla="*/ 84 w 204"/>
                <a:gd name="T35" fmla="*/ 42 h 84"/>
                <a:gd name="T36" fmla="*/ 90 w 204"/>
                <a:gd name="T37" fmla="*/ 54 h 84"/>
                <a:gd name="T38" fmla="*/ 96 w 204"/>
                <a:gd name="T39" fmla="*/ 30 h 84"/>
                <a:gd name="T40" fmla="*/ 102 w 204"/>
                <a:gd name="T41" fmla="*/ 60 h 84"/>
                <a:gd name="T42" fmla="*/ 108 w 204"/>
                <a:gd name="T43" fmla="*/ 66 h 84"/>
                <a:gd name="T44" fmla="*/ 114 w 204"/>
                <a:gd name="T45" fmla="*/ 54 h 84"/>
                <a:gd name="T46" fmla="*/ 114 w 204"/>
                <a:gd name="T47" fmla="*/ 36 h 84"/>
                <a:gd name="T48" fmla="*/ 120 w 204"/>
                <a:gd name="T49" fmla="*/ 60 h 84"/>
                <a:gd name="T50" fmla="*/ 126 w 204"/>
                <a:gd name="T51" fmla="*/ 24 h 84"/>
                <a:gd name="T52" fmla="*/ 132 w 204"/>
                <a:gd name="T53" fmla="*/ 54 h 84"/>
                <a:gd name="T54" fmla="*/ 138 w 204"/>
                <a:gd name="T55" fmla="*/ 54 h 84"/>
                <a:gd name="T56" fmla="*/ 138 w 204"/>
                <a:gd name="T57" fmla="*/ 48 h 84"/>
                <a:gd name="T58" fmla="*/ 144 w 204"/>
                <a:gd name="T59" fmla="*/ 0 h 84"/>
                <a:gd name="T60" fmla="*/ 150 w 204"/>
                <a:gd name="T61" fmla="*/ 66 h 84"/>
                <a:gd name="T62" fmla="*/ 156 w 204"/>
                <a:gd name="T63" fmla="*/ 36 h 84"/>
                <a:gd name="T64" fmla="*/ 162 w 204"/>
                <a:gd name="T65" fmla="*/ 48 h 84"/>
                <a:gd name="T66" fmla="*/ 162 w 204"/>
                <a:gd name="T67" fmla="*/ 48 h 84"/>
                <a:gd name="T68" fmla="*/ 168 w 204"/>
                <a:gd name="T69" fmla="*/ 24 h 84"/>
                <a:gd name="T70" fmla="*/ 174 w 204"/>
                <a:gd name="T71" fmla="*/ 66 h 84"/>
                <a:gd name="T72" fmla="*/ 180 w 204"/>
                <a:gd name="T73" fmla="*/ 60 h 84"/>
                <a:gd name="T74" fmla="*/ 186 w 204"/>
                <a:gd name="T75" fmla="*/ 42 h 84"/>
                <a:gd name="T76" fmla="*/ 186 w 204"/>
                <a:gd name="T77" fmla="*/ 54 h 84"/>
                <a:gd name="T78" fmla="*/ 192 w 204"/>
                <a:gd name="T79" fmla="*/ 48 h 84"/>
                <a:gd name="T80" fmla="*/ 198 w 204"/>
                <a:gd name="T81" fmla="*/ 24 h 84"/>
                <a:gd name="T82" fmla="*/ 204 w 204"/>
                <a:gd name="T83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84">
                  <a:moveTo>
                    <a:pt x="0" y="66"/>
                  </a:moveTo>
                  <a:lnTo>
                    <a:pt x="0" y="24"/>
                  </a:lnTo>
                  <a:lnTo>
                    <a:pt x="0" y="30"/>
                  </a:lnTo>
                  <a:lnTo>
                    <a:pt x="6" y="48"/>
                  </a:lnTo>
                  <a:lnTo>
                    <a:pt x="6" y="30"/>
                  </a:lnTo>
                  <a:lnTo>
                    <a:pt x="6" y="60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60"/>
                  </a:lnTo>
                  <a:lnTo>
                    <a:pt x="18" y="24"/>
                  </a:lnTo>
                  <a:lnTo>
                    <a:pt x="18" y="60"/>
                  </a:lnTo>
                  <a:lnTo>
                    <a:pt x="24" y="42"/>
                  </a:lnTo>
                  <a:lnTo>
                    <a:pt x="24" y="66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60"/>
                  </a:lnTo>
                  <a:lnTo>
                    <a:pt x="30" y="24"/>
                  </a:lnTo>
                  <a:lnTo>
                    <a:pt x="30" y="42"/>
                  </a:lnTo>
                  <a:lnTo>
                    <a:pt x="36" y="72"/>
                  </a:lnTo>
                  <a:lnTo>
                    <a:pt x="36" y="6"/>
                  </a:lnTo>
                  <a:lnTo>
                    <a:pt x="36" y="36"/>
                  </a:lnTo>
                  <a:lnTo>
                    <a:pt x="42" y="48"/>
                  </a:lnTo>
                  <a:lnTo>
                    <a:pt x="42" y="84"/>
                  </a:lnTo>
                  <a:lnTo>
                    <a:pt x="42" y="6"/>
                  </a:lnTo>
                  <a:lnTo>
                    <a:pt x="42" y="48"/>
                  </a:lnTo>
                  <a:lnTo>
                    <a:pt x="48" y="72"/>
                  </a:lnTo>
                  <a:lnTo>
                    <a:pt x="48" y="18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60" y="48"/>
                  </a:lnTo>
                  <a:lnTo>
                    <a:pt x="60" y="78"/>
                  </a:lnTo>
                  <a:lnTo>
                    <a:pt x="60" y="12"/>
                  </a:lnTo>
                  <a:lnTo>
                    <a:pt x="60" y="60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72"/>
                  </a:lnTo>
                  <a:lnTo>
                    <a:pt x="72" y="24"/>
                  </a:lnTo>
                  <a:lnTo>
                    <a:pt x="72" y="48"/>
                  </a:lnTo>
                  <a:lnTo>
                    <a:pt x="78" y="30"/>
                  </a:lnTo>
                  <a:lnTo>
                    <a:pt x="78" y="72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90" y="18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6" y="48"/>
                  </a:lnTo>
                  <a:lnTo>
                    <a:pt x="96" y="66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2" y="30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24"/>
                  </a:lnTo>
                  <a:lnTo>
                    <a:pt x="108" y="48"/>
                  </a:lnTo>
                  <a:lnTo>
                    <a:pt x="114" y="54"/>
                  </a:lnTo>
                  <a:lnTo>
                    <a:pt x="114" y="66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20" y="36"/>
                  </a:lnTo>
                  <a:lnTo>
                    <a:pt x="120" y="60"/>
                  </a:lnTo>
                  <a:lnTo>
                    <a:pt x="126" y="36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36"/>
                  </a:lnTo>
                  <a:lnTo>
                    <a:pt x="132" y="48"/>
                  </a:lnTo>
                  <a:lnTo>
                    <a:pt x="132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8" y="54"/>
                  </a:lnTo>
                  <a:lnTo>
                    <a:pt x="138" y="66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44" y="42"/>
                  </a:lnTo>
                  <a:lnTo>
                    <a:pt x="144" y="78"/>
                  </a:lnTo>
                  <a:lnTo>
                    <a:pt x="144" y="0"/>
                  </a:lnTo>
                  <a:lnTo>
                    <a:pt x="144" y="54"/>
                  </a:lnTo>
                  <a:lnTo>
                    <a:pt x="150" y="42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36"/>
                  </a:lnTo>
                  <a:lnTo>
                    <a:pt x="156" y="66"/>
                  </a:lnTo>
                  <a:lnTo>
                    <a:pt x="156" y="24"/>
                  </a:lnTo>
                  <a:lnTo>
                    <a:pt x="162" y="48"/>
                  </a:lnTo>
                  <a:lnTo>
                    <a:pt x="162" y="66"/>
                  </a:lnTo>
                  <a:lnTo>
                    <a:pt x="162" y="30"/>
                  </a:lnTo>
                  <a:lnTo>
                    <a:pt x="162" y="48"/>
                  </a:lnTo>
                  <a:lnTo>
                    <a:pt x="168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60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80" y="54"/>
                  </a:lnTo>
                  <a:lnTo>
                    <a:pt x="180" y="60"/>
                  </a:lnTo>
                  <a:lnTo>
                    <a:pt x="180" y="36"/>
                  </a:lnTo>
                  <a:lnTo>
                    <a:pt x="180" y="48"/>
                  </a:lnTo>
                  <a:lnTo>
                    <a:pt x="186" y="42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54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8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204" y="18"/>
                  </a:lnTo>
                  <a:lnTo>
                    <a:pt x="204" y="6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70"/>
            <p:cNvSpPr>
              <a:spLocks/>
            </p:cNvSpPr>
            <p:nvPr/>
          </p:nvSpPr>
          <p:spPr bwMode="auto">
            <a:xfrm>
              <a:off x="4829175" y="1590675"/>
              <a:ext cx="342900" cy="123825"/>
            </a:xfrm>
            <a:custGeom>
              <a:avLst/>
              <a:gdLst>
                <a:gd name="T0" fmla="*/ 6 w 216"/>
                <a:gd name="T1" fmla="*/ 54 h 78"/>
                <a:gd name="T2" fmla="*/ 12 w 216"/>
                <a:gd name="T3" fmla="*/ 42 h 78"/>
                <a:gd name="T4" fmla="*/ 18 w 216"/>
                <a:gd name="T5" fmla="*/ 78 h 78"/>
                <a:gd name="T6" fmla="*/ 24 w 216"/>
                <a:gd name="T7" fmla="*/ 30 h 78"/>
                <a:gd name="T8" fmla="*/ 24 w 216"/>
                <a:gd name="T9" fmla="*/ 48 h 78"/>
                <a:gd name="T10" fmla="*/ 30 w 216"/>
                <a:gd name="T11" fmla="*/ 24 h 78"/>
                <a:gd name="T12" fmla="*/ 36 w 216"/>
                <a:gd name="T13" fmla="*/ 48 h 78"/>
                <a:gd name="T14" fmla="*/ 42 w 216"/>
                <a:gd name="T15" fmla="*/ 36 h 78"/>
                <a:gd name="T16" fmla="*/ 42 w 216"/>
                <a:gd name="T17" fmla="*/ 42 h 78"/>
                <a:gd name="T18" fmla="*/ 48 w 216"/>
                <a:gd name="T19" fmla="*/ 30 h 78"/>
                <a:gd name="T20" fmla="*/ 54 w 216"/>
                <a:gd name="T21" fmla="*/ 30 h 78"/>
                <a:gd name="T22" fmla="*/ 60 w 216"/>
                <a:gd name="T23" fmla="*/ 60 h 78"/>
                <a:gd name="T24" fmla="*/ 66 w 216"/>
                <a:gd name="T25" fmla="*/ 30 h 78"/>
                <a:gd name="T26" fmla="*/ 72 w 216"/>
                <a:gd name="T27" fmla="*/ 30 h 78"/>
                <a:gd name="T28" fmla="*/ 72 w 216"/>
                <a:gd name="T29" fmla="*/ 36 h 78"/>
                <a:gd name="T30" fmla="*/ 78 w 216"/>
                <a:gd name="T31" fmla="*/ 18 h 78"/>
                <a:gd name="T32" fmla="*/ 84 w 216"/>
                <a:gd name="T33" fmla="*/ 54 h 78"/>
                <a:gd name="T34" fmla="*/ 90 w 216"/>
                <a:gd name="T35" fmla="*/ 48 h 78"/>
                <a:gd name="T36" fmla="*/ 90 w 216"/>
                <a:gd name="T37" fmla="*/ 42 h 78"/>
                <a:gd name="T38" fmla="*/ 96 w 216"/>
                <a:gd name="T39" fmla="*/ 54 h 78"/>
                <a:gd name="T40" fmla="*/ 102 w 216"/>
                <a:gd name="T41" fmla="*/ 36 h 78"/>
                <a:gd name="T42" fmla="*/ 108 w 216"/>
                <a:gd name="T43" fmla="*/ 24 h 78"/>
                <a:gd name="T44" fmla="*/ 114 w 216"/>
                <a:gd name="T45" fmla="*/ 42 h 78"/>
                <a:gd name="T46" fmla="*/ 120 w 216"/>
                <a:gd name="T47" fmla="*/ 60 h 78"/>
                <a:gd name="T48" fmla="*/ 126 w 216"/>
                <a:gd name="T49" fmla="*/ 12 h 78"/>
                <a:gd name="T50" fmla="*/ 132 w 216"/>
                <a:gd name="T51" fmla="*/ 60 h 78"/>
                <a:gd name="T52" fmla="*/ 138 w 216"/>
                <a:gd name="T53" fmla="*/ 30 h 78"/>
                <a:gd name="T54" fmla="*/ 144 w 216"/>
                <a:gd name="T55" fmla="*/ 42 h 78"/>
                <a:gd name="T56" fmla="*/ 144 w 216"/>
                <a:gd name="T57" fmla="*/ 48 h 78"/>
                <a:gd name="T58" fmla="*/ 150 w 216"/>
                <a:gd name="T59" fmla="*/ 24 h 78"/>
                <a:gd name="T60" fmla="*/ 156 w 216"/>
                <a:gd name="T61" fmla="*/ 60 h 78"/>
                <a:gd name="T62" fmla="*/ 162 w 216"/>
                <a:gd name="T63" fmla="*/ 12 h 78"/>
                <a:gd name="T64" fmla="*/ 168 w 216"/>
                <a:gd name="T65" fmla="*/ 48 h 78"/>
                <a:gd name="T66" fmla="*/ 168 w 216"/>
                <a:gd name="T67" fmla="*/ 24 h 78"/>
                <a:gd name="T68" fmla="*/ 174 w 216"/>
                <a:gd name="T69" fmla="*/ 42 h 78"/>
                <a:gd name="T70" fmla="*/ 180 w 216"/>
                <a:gd name="T71" fmla="*/ 30 h 78"/>
                <a:gd name="T72" fmla="*/ 186 w 216"/>
                <a:gd name="T73" fmla="*/ 24 h 78"/>
                <a:gd name="T74" fmla="*/ 192 w 216"/>
                <a:gd name="T75" fmla="*/ 54 h 78"/>
                <a:gd name="T76" fmla="*/ 198 w 216"/>
                <a:gd name="T77" fmla="*/ 36 h 78"/>
                <a:gd name="T78" fmla="*/ 198 w 216"/>
                <a:gd name="T79" fmla="*/ 36 h 78"/>
                <a:gd name="T80" fmla="*/ 204 w 216"/>
                <a:gd name="T81" fmla="*/ 48 h 78"/>
                <a:gd name="T82" fmla="*/ 210 w 216"/>
                <a:gd name="T83" fmla="*/ 2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78">
                  <a:moveTo>
                    <a:pt x="0" y="54"/>
                  </a:moveTo>
                  <a:lnTo>
                    <a:pt x="6" y="48"/>
                  </a:lnTo>
                  <a:lnTo>
                    <a:pt x="6" y="54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60"/>
                  </a:lnTo>
                  <a:lnTo>
                    <a:pt x="12" y="6"/>
                  </a:lnTo>
                  <a:lnTo>
                    <a:pt x="18" y="78"/>
                  </a:lnTo>
                  <a:lnTo>
                    <a:pt x="18" y="72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72"/>
                  </a:lnTo>
                  <a:lnTo>
                    <a:pt x="24" y="6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4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30"/>
                  </a:lnTo>
                  <a:lnTo>
                    <a:pt x="36" y="48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24"/>
                  </a:lnTo>
                  <a:lnTo>
                    <a:pt x="42" y="42"/>
                  </a:lnTo>
                  <a:lnTo>
                    <a:pt x="48" y="36"/>
                  </a:lnTo>
                  <a:lnTo>
                    <a:pt x="48" y="48"/>
                  </a:lnTo>
                  <a:lnTo>
                    <a:pt x="48" y="3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60"/>
                  </a:lnTo>
                  <a:lnTo>
                    <a:pt x="60" y="18"/>
                  </a:lnTo>
                  <a:lnTo>
                    <a:pt x="60" y="48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66" y="18"/>
                  </a:lnTo>
                  <a:lnTo>
                    <a:pt x="72" y="30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18"/>
                  </a:lnTo>
                  <a:lnTo>
                    <a:pt x="78" y="36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84" y="18"/>
                  </a:lnTo>
                  <a:lnTo>
                    <a:pt x="84" y="36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66"/>
                  </a:lnTo>
                  <a:lnTo>
                    <a:pt x="96" y="12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2" y="24"/>
                  </a:lnTo>
                  <a:lnTo>
                    <a:pt x="102" y="36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8" y="24"/>
                  </a:lnTo>
                  <a:lnTo>
                    <a:pt x="114" y="54"/>
                  </a:lnTo>
                  <a:lnTo>
                    <a:pt x="114" y="18"/>
                  </a:lnTo>
                  <a:lnTo>
                    <a:pt x="114" y="42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20" y="60"/>
                  </a:lnTo>
                  <a:lnTo>
                    <a:pt x="126" y="48"/>
                  </a:lnTo>
                  <a:lnTo>
                    <a:pt x="126" y="66"/>
                  </a:lnTo>
                  <a:lnTo>
                    <a:pt x="126" y="12"/>
                  </a:lnTo>
                  <a:lnTo>
                    <a:pt x="126" y="48"/>
                  </a:lnTo>
                  <a:lnTo>
                    <a:pt x="132" y="24"/>
                  </a:lnTo>
                  <a:lnTo>
                    <a:pt x="132" y="60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30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12"/>
                  </a:lnTo>
                  <a:lnTo>
                    <a:pt x="144" y="48"/>
                  </a:lnTo>
                  <a:lnTo>
                    <a:pt x="150" y="30"/>
                  </a:lnTo>
                  <a:lnTo>
                    <a:pt x="150" y="54"/>
                  </a:lnTo>
                  <a:lnTo>
                    <a:pt x="150" y="24"/>
                  </a:lnTo>
                  <a:lnTo>
                    <a:pt x="150" y="30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24"/>
                  </a:lnTo>
                  <a:lnTo>
                    <a:pt x="156" y="48"/>
                  </a:lnTo>
                  <a:lnTo>
                    <a:pt x="162" y="12"/>
                  </a:lnTo>
                  <a:lnTo>
                    <a:pt x="162" y="60"/>
                  </a:lnTo>
                  <a:lnTo>
                    <a:pt x="162" y="42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12"/>
                  </a:lnTo>
                  <a:lnTo>
                    <a:pt x="168" y="24"/>
                  </a:lnTo>
                  <a:lnTo>
                    <a:pt x="174" y="66"/>
                  </a:lnTo>
                  <a:lnTo>
                    <a:pt x="174" y="18"/>
                  </a:lnTo>
                  <a:lnTo>
                    <a:pt x="174" y="42"/>
                  </a:lnTo>
                  <a:lnTo>
                    <a:pt x="180" y="30"/>
                  </a:lnTo>
                  <a:lnTo>
                    <a:pt x="180" y="54"/>
                  </a:lnTo>
                  <a:lnTo>
                    <a:pt x="180" y="30"/>
                  </a:lnTo>
                  <a:lnTo>
                    <a:pt x="180" y="36"/>
                  </a:lnTo>
                  <a:lnTo>
                    <a:pt x="186" y="48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54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98" y="36"/>
                  </a:lnTo>
                  <a:lnTo>
                    <a:pt x="198" y="7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0"/>
                  </a:lnTo>
                  <a:lnTo>
                    <a:pt x="204" y="66"/>
                  </a:lnTo>
                  <a:lnTo>
                    <a:pt x="204" y="48"/>
                  </a:lnTo>
                  <a:lnTo>
                    <a:pt x="210" y="30"/>
                  </a:lnTo>
                  <a:lnTo>
                    <a:pt x="210" y="54"/>
                  </a:lnTo>
                  <a:lnTo>
                    <a:pt x="210" y="24"/>
                  </a:lnTo>
                  <a:lnTo>
                    <a:pt x="210" y="36"/>
                  </a:lnTo>
                  <a:lnTo>
                    <a:pt x="216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71"/>
            <p:cNvSpPr>
              <a:spLocks/>
            </p:cNvSpPr>
            <p:nvPr/>
          </p:nvSpPr>
          <p:spPr bwMode="auto">
            <a:xfrm>
              <a:off x="5172075" y="1590675"/>
              <a:ext cx="314325" cy="133350"/>
            </a:xfrm>
            <a:custGeom>
              <a:avLst/>
              <a:gdLst>
                <a:gd name="T0" fmla="*/ 0 w 198"/>
                <a:gd name="T1" fmla="*/ 12 h 84"/>
                <a:gd name="T2" fmla="*/ 6 w 198"/>
                <a:gd name="T3" fmla="*/ 18 h 84"/>
                <a:gd name="T4" fmla="*/ 12 w 198"/>
                <a:gd name="T5" fmla="*/ 54 h 84"/>
                <a:gd name="T6" fmla="*/ 18 w 198"/>
                <a:gd name="T7" fmla="*/ 42 h 84"/>
                <a:gd name="T8" fmla="*/ 18 w 198"/>
                <a:gd name="T9" fmla="*/ 30 h 84"/>
                <a:gd name="T10" fmla="*/ 24 w 198"/>
                <a:gd name="T11" fmla="*/ 24 h 84"/>
                <a:gd name="T12" fmla="*/ 30 w 198"/>
                <a:gd name="T13" fmla="*/ 54 h 84"/>
                <a:gd name="T14" fmla="*/ 36 w 198"/>
                <a:gd name="T15" fmla="*/ 54 h 84"/>
                <a:gd name="T16" fmla="*/ 42 w 198"/>
                <a:gd name="T17" fmla="*/ 36 h 84"/>
                <a:gd name="T18" fmla="*/ 42 w 198"/>
                <a:gd name="T19" fmla="*/ 54 h 84"/>
                <a:gd name="T20" fmla="*/ 48 w 198"/>
                <a:gd name="T21" fmla="*/ 12 h 84"/>
                <a:gd name="T22" fmla="*/ 54 w 198"/>
                <a:gd name="T23" fmla="*/ 54 h 84"/>
                <a:gd name="T24" fmla="*/ 60 w 198"/>
                <a:gd name="T25" fmla="*/ 24 h 84"/>
                <a:gd name="T26" fmla="*/ 60 w 198"/>
                <a:gd name="T27" fmla="*/ 42 h 84"/>
                <a:gd name="T28" fmla="*/ 66 w 198"/>
                <a:gd name="T29" fmla="*/ 0 h 84"/>
                <a:gd name="T30" fmla="*/ 72 w 198"/>
                <a:gd name="T31" fmla="*/ 60 h 84"/>
                <a:gd name="T32" fmla="*/ 78 w 198"/>
                <a:gd name="T33" fmla="*/ 48 h 84"/>
                <a:gd name="T34" fmla="*/ 78 w 198"/>
                <a:gd name="T35" fmla="*/ 42 h 84"/>
                <a:gd name="T36" fmla="*/ 84 w 198"/>
                <a:gd name="T37" fmla="*/ 18 h 84"/>
                <a:gd name="T38" fmla="*/ 90 w 198"/>
                <a:gd name="T39" fmla="*/ 66 h 84"/>
                <a:gd name="T40" fmla="*/ 96 w 198"/>
                <a:gd name="T41" fmla="*/ 48 h 84"/>
                <a:gd name="T42" fmla="*/ 96 w 198"/>
                <a:gd name="T43" fmla="*/ 30 h 84"/>
                <a:gd name="T44" fmla="*/ 102 w 198"/>
                <a:gd name="T45" fmla="*/ 72 h 84"/>
                <a:gd name="T46" fmla="*/ 108 w 198"/>
                <a:gd name="T47" fmla="*/ 30 h 84"/>
                <a:gd name="T48" fmla="*/ 114 w 198"/>
                <a:gd name="T49" fmla="*/ 24 h 84"/>
                <a:gd name="T50" fmla="*/ 120 w 198"/>
                <a:gd name="T51" fmla="*/ 48 h 84"/>
                <a:gd name="T52" fmla="*/ 126 w 198"/>
                <a:gd name="T53" fmla="*/ 42 h 84"/>
                <a:gd name="T54" fmla="*/ 132 w 198"/>
                <a:gd name="T55" fmla="*/ 42 h 84"/>
                <a:gd name="T56" fmla="*/ 132 w 198"/>
                <a:gd name="T57" fmla="*/ 54 h 84"/>
                <a:gd name="T58" fmla="*/ 138 w 198"/>
                <a:gd name="T59" fmla="*/ 84 h 84"/>
                <a:gd name="T60" fmla="*/ 144 w 198"/>
                <a:gd name="T61" fmla="*/ 6 h 84"/>
                <a:gd name="T62" fmla="*/ 150 w 198"/>
                <a:gd name="T63" fmla="*/ 54 h 84"/>
                <a:gd name="T64" fmla="*/ 156 w 198"/>
                <a:gd name="T65" fmla="*/ 48 h 84"/>
                <a:gd name="T66" fmla="*/ 162 w 198"/>
                <a:gd name="T67" fmla="*/ 48 h 84"/>
                <a:gd name="T68" fmla="*/ 162 w 198"/>
                <a:gd name="T69" fmla="*/ 36 h 84"/>
                <a:gd name="T70" fmla="*/ 168 w 198"/>
                <a:gd name="T71" fmla="*/ 36 h 84"/>
                <a:gd name="T72" fmla="*/ 174 w 198"/>
                <a:gd name="T73" fmla="*/ 30 h 84"/>
                <a:gd name="T74" fmla="*/ 180 w 198"/>
                <a:gd name="T75" fmla="*/ 60 h 84"/>
                <a:gd name="T76" fmla="*/ 186 w 198"/>
                <a:gd name="T77" fmla="*/ 42 h 84"/>
                <a:gd name="T78" fmla="*/ 186 w 198"/>
                <a:gd name="T79" fmla="*/ 36 h 84"/>
                <a:gd name="T80" fmla="*/ 192 w 198"/>
                <a:gd name="T81" fmla="*/ 30 h 84"/>
                <a:gd name="T82" fmla="*/ 198 w 198"/>
                <a:gd name="T83" fmla="*/ 6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84">
                  <a:moveTo>
                    <a:pt x="0" y="42"/>
                  </a:moveTo>
                  <a:lnTo>
                    <a:pt x="0" y="60"/>
                  </a:lnTo>
                  <a:lnTo>
                    <a:pt x="0" y="12"/>
                  </a:lnTo>
                  <a:lnTo>
                    <a:pt x="6" y="54"/>
                  </a:lnTo>
                  <a:lnTo>
                    <a:pt x="6" y="60"/>
                  </a:lnTo>
                  <a:lnTo>
                    <a:pt x="6" y="18"/>
                  </a:lnTo>
                  <a:lnTo>
                    <a:pt x="6" y="36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12" y="1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24" y="24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0" y="54"/>
                  </a:lnTo>
                  <a:lnTo>
                    <a:pt x="30" y="24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42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12"/>
                  </a:lnTo>
                  <a:lnTo>
                    <a:pt x="48" y="54"/>
                  </a:lnTo>
                  <a:lnTo>
                    <a:pt x="54" y="36"/>
                  </a:lnTo>
                  <a:lnTo>
                    <a:pt x="54" y="54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0" y="12"/>
                  </a:lnTo>
                  <a:lnTo>
                    <a:pt x="60" y="42"/>
                  </a:lnTo>
                  <a:lnTo>
                    <a:pt x="66" y="30"/>
                  </a:lnTo>
                  <a:lnTo>
                    <a:pt x="66" y="72"/>
                  </a:lnTo>
                  <a:lnTo>
                    <a:pt x="66" y="0"/>
                  </a:lnTo>
                  <a:lnTo>
                    <a:pt x="66" y="48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18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0" y="66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60"/>
                  </a:lnTo>
                  <a:lnTo>
                    <a:pt x="96" y="18"/>
                  </a:lnTo>
                  <a:lnTo>
                    <a:pt x="96" y="30"/>
                  </a:lnTo>
                  <a:lnTo>
                    <a:pt x="102" y="54"/>
                  </a:lnTo>
                  <a:lnTo>
                    <a:pt x="102" y="6"/>
                  </a:lnTo>
                  <a:lnTo>
                    <a:pt x="102" y="72"/>
                  </a:lnTo>
                  <a:lnTo>
                    <a:pt x="108" y="12"/>
                  </a:lnTo>
                  <a:lnTo>
                    <a:pt x="108" y="60"/>
                  </a:lnTo>
                  <a:lnTo>
                    <a:pt x="108" y="30"/>
                  </a:lnTo>
                  <a:lnTo>
                    <a:pt x="114" y="36"/>
                  </a:lnTo>
                  <a:lnTo>
                    <a:pt x="114" y="54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42"/>
                  </a:lnTo>
                  <a:lnTo>
                    <a:pt x="120" y="48"/>
                  </a:lnTo>
                  <a:lnTo>
                    <a:pt x="120" y="30"/>
                  </a:lnTo>
                  <a:lnTo>
                    <a:pt x="120" y="36"/>
                  </a:lnTo>
                  <a:lnTo>
                    <a:pt x="126" y="42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2" y="12"/>
                  </a:lnTo>
                  <a:lnTo>
                    <a:pt x="132" y="54"/>
                  </a:lnTo>
                  <a:lnTo>
                    <a:pt x="138" y="36"/>
                  </a:lnTo>
                  <a:lnTo>
                    <a:pt x="138" y="6"/>
                  </a:lnTo>
                  <a:lnTo>
                    <a:pt x="138" y="84"/>
                  </a:lnTo>
                  <a:lnTo>
                    <a:pt x="144" y="30"/>
                  </a:lnTo>
                  <a:lnTo>
                    <a:pt x="144" y="54"/>
                  </a:lnTo>
                  <a:lnTo>
                    <a:pt x="144" y="6"/>
                  </a:lnTo>
                  <a:lnTo>
                    <a:pt x="144" y="42"/>
                  </a:lnTo>
                  <a:lnTo>
                    <a:pt x="150" y="24"/>
                  </a:lnTo>
                  <a:lnTo>
                    <a:pt x="150" y="54"/>
                  </a:lnTo>
                  <a:lnTo>
                    <a:pt x="150" y="4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56" y="24"/>
                  </a:lnTo>
                  <a:lnTo>
                    <a:pt x="156" y="30"/>
                  </a:lnTo>
                  <a:lnTo>
                    <a:pt x="162" y="48"/>
                  </a:lnTo>
                  <a:lnTo>
                    <a:pt x="162" y="54"/>
                  </a:lnTo>
                  <a:lnTo>
                    <a:pt x="162" y="24"/>
                  </a:lnTo>
                  <a:lnTo>
                    <a:pt x="162" y="36"/>
                  </a:lnTo>
                  <a:lnTo>
                    <a:pt x="168" y="18"/>
                  </a:lnTo>
                  <a:lnTo>
                    <a:pt x="168" y="66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4" y="30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0"/>
                  </a:lnTo>
                  <a:lnTo>
                    <a:pt x="180" y="18"/>
                  </a:lnTo>
                  <a:lnTo>
                    <a:pt x="180" y="4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86" y="24"/>
                  </a:lnTo>
                  <a:lnTo>
                    <a:pt x="186" y="36"/>
                  </a:lnTo>
                  <a:lnTo>
                    <a:pt x="192" y="42"/>
                  </a:lnTo>
                  <a:lnTo>
                    <a:pt x="192" y="48"/>
                  </a:lnTo>
                  <a:lnTo>
                    <a:pt x="192" y="30"/>
                  </a:lnTo>
                  <a:lnTo>
                    <a:pt x="192" y="42"/>
                  </a:lnTo>
                  <a:lnTo>
                    <a:pt x="198" y="36"/>
                  </a:lnTo>
                  <a:lnTo>
                    <a:pt x="198" y="60"/>
                  </a:lnTo>
                  <a:lnTo>
                    <a:pt x="198" y="18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2"/>
            <p:cNvSpPr>
              <a:spLocks/>
            </p:cNvSpPr>
            <p:nvPr/>
          </p:nvSpPr>
          <p:spPr bwMode="auto">
            <a:xfrm>
              <a:off x="5486400" y="1543050"/>
              <a:ext cx="333375" cy="209550"/>
            </a:xfrm>
            <a:custGeom>
              <a:avLst/>
              <a:gdLst>
                <a:gd name="T0" fmla="*/ 6 w 210"/>
                <a:gd name="T1" fmla="*/ 48 h 132"/>
                <a:gd name="T2" fmla="*/ 12 w 210"/>
                <a:gd name="T3" fmla="*/ 102 h 132"/>
                <a:gd name="T4" fmla="*/ 18 w 210"/>
                <a:gd name="T5" fmla="*/ 78 h 132"/>
                <a:gd name="T6" fmla="*/ 18 w 210"/>
                <a:gd name="T7" fmla="*/ 78 h 132"/>
                <a:gd name="T8" fmla="*/ 24 w 210"/>
                <a:gd name="T9" fmla="*/ 54 h 132"/>
                <a:gd name="T10" fmla="*/ 30 w 210"/>
                <a:gd name="T11" fmla="*/ 48 h 132"/>
                <a:gd name="T12" fmla="*/ 36 w 210"/>
                <a:gd name="T13" fmla="*/ 84 h 132"/>
                <a:gd name="T14" fmla="*/ 42 w 210"/>
                <a:gd name="T15" fmla="*/ 60 h 132"/>
                <a:gd name="T16" fmla="*/ 48 w 210"/>
                <a:gd name="T17" fmla="*/ 66 h 132"/>
                <a:gd name="T18" fmla="*/ 48 w 210"/>
                <a:gd name="T19" fmla="*/ 66 h 132"/>
                <a:gd name="T20" fmla="*/ 54 w 210"/>
                <a:gd name="T21" fmla="*/ 72 h 132"/>
                <a:gd name="T22" fmla="*/ 60 w 210"/>
                <a:gd name="T23" fmla="*/ 78 h 132"/>
                <a:gd name="T24" fmla="*/ 66 w 210"/>
                <a:gd name="T25" fmla="*/ 60 h 132"/>
                <a:gd name="T26" fmla="*/ 72 w 210"/>
                <a:gd name="T27" fmla="*/ 78 h 132"/>
                <a:gd name="T28" fmla="*/ 78 w 210"/>
                <a:gd name="T29" fmla="*/ 78 h 132"/>
                <a:gd name="T30" fmla="*/ 84 w 210"/>
                <a:gd name="T31" fmla="*/ 84 h 132"/>
                <a:gd name="T32" fmla="*/ 84 w 210"/>
                <a:gd name="T33" fmla="*/ 72 h 132"/>
                <a:gd name="T34" fmla="*/ 90 w 210"/>
                <a:gd name="T35" fmla="*/ 12 h 132"/>
                <a:gd name="T36" fmla="*/ 96 w 210"/>
                <a:gd name="T37" fmla="*/ 90 h 132"/>
                <a:gd name="T38" fmla="*/ 102 w 210"/>
                <a:gd name="T39" fmla="*/ 60 h 132"/>
                <a:gd name="T40" fmla="*/ 102 w 210"/>
                <a:gd name="T41" fmla="*/ 78 h 132"/>
                <a:gd name="T42" fmla="*/ 108 w 210"/>
                <a:gd name="T43" fmla="*/ 54 h 132"/>
                <a:gd name="T44" fmla="*/ 114 w 210"/>
                <a:gd name="T45" fmla="*/ 84 h 132"/>
                <a:gd name="T46" fmla="*/ 120 w 210"/>
                <a:gd name="T47" fmla="*/ 132 h 132"/>
                <a:gd name="T48" fmla="*/ 126 w 210"/>
                <a:gd name="T49" fmla="*/ 78 h 132"/>
                <a:gd name="T50" fmla="*/ 126 w 210"/>
                <a:gd name="T51" fmla="*/ 78 h 132"/>
                <a:gd name="T52" fmla="*/ 132 w 210"/>
                <a:gd name="T53" fmla="*/ 36 h 132"/>
                <a:gd name="T54" fmla="*/ 138 w 210"/>
                <a:gd name="T55" fmla="*/ 84 h 132"/>
                <a:gd name="T56" fmla="*/ 144 w 210"/>
                <a:gd name="T57" fmla="*/ 66 h 132"/>
                <a:gd name="T58" fmla="*/ 150 w 210"/>
                <a:gd name="T59" fmla="*/ 36 h 132"/>
                <a:gd name="T60" fmla="*/ 150 w 210"/>
                <a:gd name="T61" fmla="*/ 60 h 132"/>
                <a:gd name="T62" fmla="*/ 156 w 210"/>
                <a:gd name="T63" fmla="*/ 48 h 132"/>
                <a:gd name="T64" fmla="*/ 162 w 210"/>
                <a:gd name="T65" fmla="*/ 102 h 132"/>
                <a:gd name="T66" fmla="*/ 168 w 210"/>
                <a:gd name="T67" fmla="*/ 84 h 132"/>
                <a:gd name="T68" fmla="*/ 168 w 210"/>
                <a:gd name="T69" fmla="*/ 72 h 132"/>
                <a:gd name="T70" fmla="*/ 174 w 210"/>
                <a:gd name="T71" fmla="*/ 54 h 132"/>
                <a:gd name="T72" fmla="*/ 180 w 210"/>
                <a:gd name="T73" fmla="*/ 102 h 132"/>
                <a:gd name="T74" fmla="*/ 186 w 210"/>
                <a:gd name="T75" fmla="*/ 60 h 132"/>
                <a:gd name="T76" fmla="*/ 186 w 210"/>
                <a:gd name="T77" fmla="*/ 60 h 132"/>
                <a:gd name="T78" fmla="*/ 192 w 210"/>
                <a:gd name="T79" fmla="*/ 24 h 132"/>
                <a:gd name="T80" fmla="*/ 198 w 210"/>
                <a:gd name="T81" fmla="*/ 24 h 132"/>
                <a:gd name="T82" fmla="*/ 204 w 210"/>
                <a:gd name="T83" fmla="*/ 7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32">
                  <a:moveTo>
                    <a:pt x="0" y="72"/>
                  </a:moveTo>
                  <a:lnTo>
                    <a:pt x="6" y="60"/>
                  </a:lnTo>
                  <a:lnTo>
                    <a:pt x="6" y="48"/>
                  </a:lnTo>
                  <a:lnTo>
                    <a:pt x="6" y="10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3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114"/>
                  </a:lnTo>
                  <a:lnTo>
                    <a:pt x="18" y="24"/>
                  </a:lnTo>
                  <a:lnTo>
                    <a:pt x="18" y="78"/>
                  </a:lnTo>
                  <a:lnTo>
                    <a:pt x="24" y="60"/>
                  </a:lnTo>
                  <a:lnTo>
                    <a:pt x="24" y="84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30" y="84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78"/>
                  </a:lnTo>
                  <a:lnTo>
                    <a:pt x="36" y="84"/>
                  </a:lnTo>
                  <a:lnTo>
                    <a:pt x="36" y="54"/>
                  </a:lnTo>
                  <a:lnTo>
                    <a:pt x="36" y="66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78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90"/>
                  </a:lnTo>
                  <a:lnTo>
                    <a:pt x="54" y="48"/>
                  </a:lnTo>
                  <a:lnTo>
                    <a:pt x="54" y="72"/>
                  </a:lnTo>
                  <a:lnTo>
                    <a:pt x="60" y="5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66" y="72"/>
                  </a:lnTo>
                  <a:lnTo>
                    <a:pt x="66" y="78"/>
                  </a:lnTo>
                  <a:lnTo>
                    <a:pt x="66" y="60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2" y="78"/>
                  </a:lnTo>
                  <a:lnTo>
                    <a:pt x="72" y="66"/>
                  </a:lnTo>
                  <a:lnTo>
                    <a:pt x="78" y="72"/>
                  </a:lnTo>
                  <a:lnTo>
                    <a:pt x="78" y="78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84" y="84"/>
                  </a:lnTo>
                  <a:lnTo>
                    <a:pt x="84" y="90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90" y="78"/>
                  </a:lnTo>
                  <a:lnTo>
                    <a:pt x="90" y="132"/>
                  </a:lnTo>
                  <a:lnTo>
                    <a:pt x="90" y="12"/>
                  </a:lnTo>
                  <a:lnTo>
                    <a:pt x="90" y="84"/>
                  </a:lnTo>
                  <a:lnTo>
                    <a:pt x="96" y="54"/>
                  </a:lnTo>
                  <a:lnTo>
                    <a:pt x="96" y="90"/>
                  </a:lnTo>
                  <a:lnTo>
                    <a:pt x="96" y="48"/>
                  </a:lnTo>
                  <a:lnTo>
                    <a:pt x="96" y="72"/>
                  </a:lnTo>
                  <a:lnTo>
                    <a:pt x="102" y="60"/>
                  </a:lnTo>
                  <a:lnTo>
                    <a:pt x="102" y="90"/>
                  </a:lnTo>
                  <a:lnTo>
                    <a:pt x="102" y="54"/>
                  </a:lnTo>
                  <a:lnTo>
                    <a:pt x="102" y="78"/>
                  </a:lnTo>
                  <a:lnTo>
                    <a:pt x="108" y="78"/>
                  </a:lnTo>
                  <a:lnTo>
                    <a:pt x="108" y="8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84"/>
                  </a:lnTo>
                  <a:lnTo>
                    <a:pt x="114" y="60"/>
                  </a:lnTo>
                  <a:lnTo>
                    <a:pt x="120" y="90"/>
                  </a:lnTo>
                  <a:lnTo>
                    <a:pt x="120" y="132"/>
                  </a:lnTo>
                  <a:lnTo>
                    <a:pt x="120" y="0"/>
                  </a:lnTo>
                  <a:lnTo>
                    <a:pt x="120" y="60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6" y="54"/>
                  </a:lnTo>
                  <a:lnTo>
                    <a:pt x="126" y="78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2" y="36"/>
                  </a:lnTo>
                  <a:lnTo>
                    <a:pt x="132" y="72"/>
                  </a:lnTo>
                  <a:lnTo>
                    <a:pt x="138" y="78"/>
                  </a:lnTo>
                  <a:lnTo>
                    <a:pt x="138" y="84"/>
                  </a:lnTo>
                  <a:lnTo>
                    <a:pt x="138" y="54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48"/>
                  </a:lnTo>
                  <a:lnTo>
                    <a:pt x="150" y="36"/>
                  </a:lnTo>
                  <a:lnTo>
                    <a:pt x="150" y="114"/>
                  </a:lnTo>
                  <a:lnTo>
                    <a:pt x="150" y="24"/>
                  </a:lnTo>
                  <a:lnTo>
                    <a:pt x="150" y="60"/>
                  </a:lnTo>
                  <a:lnTo>
                    <a:pt x="156" y="78"/>
                  </a:lnTo>
                  <a:lnTo>
                    <a:pt x="156" y="84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62" y="60"/>
                  </a:lnTo>
                  <a:lnTo>
                    <a:pt x="162" y="102"/>
                  </a:lnTo>
                  <a:lnTo>
                    <a:pt x="162" y="30"/>
                  </a:lnTo>
                  <a:lnTo>
                    <a:pt x="162" y="54"/>
                  </a:lnTo>
                  <a:lnTo>
                    <a:pt x="168" y="84"/>
                  </a:lnTo>
                  <a:lnTo>
                    <a:pt x="168" y="90"/>
                  </a:lnTo>
                  <a:lnTo>
                    <a:pt x="168" y="48"/>
                  </a:lnTo>
                  <a:lnTo>
                    <a:pt x="168" y="72"/>
                  </a:lnTo>
                  <a:lnTo>
                    <a:pt x="174" y="60"/>
                  </a:lnTo>
                  <a:lnTo>
                    <a:pt x="174" y="84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80" y="66"/>
                  </a:lnTo>
                  <a:lnTo>
                    <a:pt x="180" y="102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92" y="96"/>
                  </a:lnTo>
                  <a:lnTo>
                    <a:pt x="192" y="24"/>
                  </a:lnTo>
                  <a:lnTo>
                    <a:pt x="192" y="72"/>
                  </a:lnTo>
                  <a:lnTo>
                    <a:pt x="198" y="114"/>
                  </a:lnTo>
                  <a:lnTo>
                    <a:pt x="198" y="24"/>
                  </a:lnTo>
                  <a:lnTo>
                    <a:pt x="198" y="54"/>
                  </a:lnTo>
                  <a:lnTo>
                    <a:pt x="204" y="60"/>
                  </a:lnTo>
                  <a:lnTo>
                    <a:pt x="204" y="78"/>
                  </a:lnTo>
                  <a:lnTo>
                    <a:pt x="204" y="66"/>
                  </a:lnTo>
                  <a:lnTo>
                    <a:pt x="210" y="7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3"/>
            <p:cNvSpPr>
              <a:spLocks/>
            </p:cNvSpPr>
            <p:nvPr/>
          </p:nvSpPr>
          <p:spPr bwMode="auto">
            <a:xfrm>
              <a:off x="5819775" y="1571625"/>
              <a:ext cx="333375" cy="171450"/>
            </a:xfrm>
            <a:custGeom>
              <a:avLst/>
              <a:gdLst>
                <a:gd name="T0" fmla="*/ 0 w 210"/>
                <a:gd name="T1" fmla="*/ 36 h 108"/>
                <a:gd name="T2" fmla="*/ 6 w 210"/>
                <a:gd name="T3" fmla="*/ 84 h 108"/>
                <a:gd name="T4" fmla="*/ 12 w 210"/>
                <a:gd name="T5" fmla="*/ 24 h 108"/>
                <a:gd name="T6" fmla="*/ 18 w 210"/>
                <a:gd name="T7" fmla="*/ 54 h 108"/>
                <a:gd name="T8" fmla="*/ 24 w 210"/>
                <a:gd name="T9" fmla="*/ 48 h 108"/>
                <a:gd name="T10" fmla="*/ 24 w 210"/>
                <a:gd name="T11" fmla="*/ 48 h 108"/>
                <a:gd name="T12" fmla="*/ 30 w 210"/>
                <a:gd name="T13" fmla="*/ 30 h 108"/>
                <a:gd name="T14" fmla="*/ 36 w 210"/>
                <a:gd name="T15" fmla="*/ 24 h 108"/>
                <a:gd name="T16" fmla="*/ 42 w 210"/>
                <a:gd name="T17" fmla="*/ 60 h 108"/>
                <a:gd name="T18" fmla="*/ 48 w 210"/>
                <a:gd name="T19" fmla="*/ 54 h 108"/>
                <a:gd name="T20" fmla="*/ 48 w 210"/>
                <a:gd name="T21" fmla="*/ 66 h 108"/>
                <a:gd name="T22" fmla="*/ 54 w 210"/>
                <a:gd name="T23" fmla="*/ 24 h 108"/>
                <a:gd name="T24" fmla="*/ 60 w 210"/>
                <a:gd name="T25" fmla="*/ 84 h 108"/>
                <a:gd name="T26" fmla="*/ 66 w 210"/>
                <a:gd name="T27" fmla="*/ 78 h 108"/>
                <a:gd name="T28" fmla="*/ 72 w 210"/>
                <a:gd name="T29" fmla="*/ 54 h 108"/>
                <a:gd name="T30" fmla="*/ 72 w 210"/>
                <a:gd name="T31" fmla="*/ 54 h 108"/>
                <a:gd name="T32" fmla="*/ 78 w 210"/>
                <a:gd name="T33" fmla="*/ 36 h 108"/>
                <a:gd name="T34" fmla="*/ 84 w 210"/>
                <a:gd name="T35" fmla="*/ 78 h 108"/>
                <a:gd name="T36" fmla="*/ 90 w 210"/>
                <a:gd name="T37" fmla="*/ 30 h 108"/>
                <a:gd name="T38" fmla="*/ 96 w 210"/>
                <a:gd name="T39" fmla="*/ 54 h 108"/>
                <a:gd name="T40" fmla="*/ 96 w 210"/>
                <a:gd name="T41" fmla="*/ 48 h 108"/>
                <a:gd name="T42" fmla="*/ 102 w 210"/>
                <a:gd name="T43" fmla="*/ 42 h 108"/>
                <a:gd name="T44" fmla="*/ 108 w 210"/>
                <a:gd name="T45" fmla="*/ 66 h 108"/>
                <a:gd name="T46" fmla="*/ 114 w 210"/>
                <a:gd name="T47" fmla="*/ 36 h 108"/>
                <a:gd name="T48" fmla="*/ 120 w 210"/>
                <a:gd name="T49" fmla="*/ 42 h 108"/>
                <a:gd name="T50" fmla="*/ 120 w 210"/>
                <a:gd name="T51" fmla="*/ 60 h 108"/>
                <a:gd name="T52" fmla="*/ 126 w 210"/>
                <a:gd name="T53" fmla="*/ 66 h 108"/>
                <a:gd name="T54" fmla="*/ 132 w 210"/>
                <a:gd name="T55" fmla="*/ 0 h 108"/>
                <a:gd name="T56" fmla="*/ 138 w 210"/>
                <a:gd name="T57" fmla="*/ 90 h 108"/>
                <a:gd name="T58" fmla="*/ 144 w 210"/>
                <a:gd name="T59" fmla="*/ 42 h 108"/>
                <a:gd name="T60" fmla="*/ 150 w 210"/>
                <a:gd name="T61" fmla="*/ 54 h 108"/>
                <a:gd name="T62" fmla="*/ 156 w 210"/>
                <a:gd name="T63" fmla="*/ 48 h 108"/>
                <a:gd name="T64" fmla="*/ 156 w 210"/>
                <a:gd name="T65" fmla="*/ 48 h 108"/>
                <a:gd name="T66" fmla="*/ 162 w 210"/>
                <a:gd name="T67" fmla="*/ 30 h 108"/>
                <a:gd name="T68" fmla="*/ 168 w 210"/>
                <a:gd name="T69" fmla="*/ 6 h 108"/>
                <a:gd name="T70" fmla="*/ 174 w 210"/>
                <a:gd name="T71" fmla="*/ 96 h 108"/>
                <a:gd name="T72" fmla="*/ 180 w 210"/>
                <a:gd name="T73" fmla="*/ 84 h 108"/>
                <a:gd name="T74" fmla="*/ 186 w 210"/>
                <a:gd name="T75" fmla="*/ 72 h 108"/>
                <a:gd name="T76" fmla="*/ 192 w 210"/>
                <a:gd name="T77" fmla="*/ 42 h 108"/>
                <a:gd name="T78" fmla="*/ 192 w 210"/>
                <a:gd name="T79" fmla="*/ 54 h 108"/>
                <a:gd name="T80" fmla="*/ 198 w 210"/>
                <a:gd name="T81" fmla="*/ 18 h 108"/>
                <a:gd name="T82" fmla="*/ 204 w 210"/>
                <a:gd name="T83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8">
                  <a:moveTo>
                    <a:pt x="0" y="54"/>
                  </a:moveTo>
                  <a:lnTo>
                    <a:pt x="0" y="6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6" y="54"/>
                  </a:lnTo>
                  <a:lnTo>
                    <a:pt x="6" y="84"/>
                  </a:lnTo>
                  <a:lnTo>
                    <a:pt x="6" y="18"/>
                  </a:lnTo>
                  <a:lnTo>
                    <a:pt x="6" y="72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2"/>
                  </a:lnTo>
                  <a:lnTo>
                    <a:pt x="18" y="54"/>
                  </a:lnTo>
                  <a:lnTo>
                    <a:pt x="18" y="36"/>
                  </a:lnTo>
                  <a:lnTo>
                    <a:pt x="18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36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78"/>
                  </a:lnTo>
                  <a:lnTo>
                    <a:pt x="42" y="48"/>
                  </a:lnTo>
                  <a:lnTo>
                    <a:pt x="42" y="60"/>
                  </a:lnTo>
                  <a:lnTo>
                    <a:pt x="42" y="36"/>
                  </a:lnTo>
                  <a:lnTo>
                    <a:pt x="42" y="48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60"/>
                  </a:lnTo>
                  <a:lnTo>
                    <a:pt x="60" y="84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6" y="78"/>
                  </a:lnTo>
                  <a:lnTo>
                    <a:pt x="66" y="18"/>
                  </a:lnTo>
                  <a:lnTo>
                    <a:pt x="66" y="42"/>
                  </a:lnTo>
                  <a:lnTo>
                    <a:pt x="72" y="54"/>
                  </a:lnTo>
                  <a:lnTo>
                    <a:pt x="72" y="66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48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30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6" y="54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66"/>
                  </a:lnTo>
                  <a:lnTo>
                    <a:pt x="108" y="30"/>
                  </a:lnTo>
                  <a:lnTo>
                    <a:pt x="108" y="48"/>
                  </a:lnTo>
                  <a:lnTo>
                    <a:pt x="114" y="36"/>
                  </a:lnTo>
                  <a:lnTo>
                    <a:pt x="114" y="66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0" y="78"/>
                  </a:lnTo>
                  <a:lnTo>
                    <a:pt x="120" y="24"/>
                  </a:lnTo>
                  <a:lnTo>
                    <a:pt x="120" y="60"/>
                  </a:lnTo>
                  <a:lnTo>
                    <a:pt x="126" y="24"/>
                  </a:lnTo>
                  <a:lnTo>
                    <a:pt x="126" y="78"/>
                  </a:lnTo>
                  <a:lnTo>
                    <a:pt x="126" y="66"/>
                  </a:lnTo>
                  <a:lnTo>
                    <a:pt x="132" y="36"/>
                  </a:lnTo>
                  <a:lnTo>
                    <a:pt x="132" y="108"/>
                  </a:lnTo>
                  <a:lnTo>
                    <a:pt x="132" y="0"/>
                  </a:lnTo>
                  <a:lnTo>
                    <a:pt x="132" y="18"/>
                  </a:lnTo>
                  <a:lnTo>
                    <a:pt x="138" y="36"/>
                  </a:lnTo>
                  <a:lnTo>
                    <a:pt x="138" y="90"/>
                  </a:lnTo>
                  <a:lnTo>
                    <a:pt x="138" y="12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42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50" y="72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62" y="48"/>
                  </a:lnTo>
                  <a:lnTo>
                    <a:pt x="162" y="72"/>
                  </a:lnTo>
                  <a:lnTo>
                    <a:pt x="162" y="30"/>
                  </a:lnTo>
                  <a:lnTo>
                    <a:pt x="162" y="60"/>
                  </a:lnTo>
                  <a:lnTo>
                    <a:pt x="168" y="48"/>
                  </a:lnTo>
                  <a:lnTo>
                    <a:pt x="168" y="6"/>
                  </a:lnTo>
                  <a:lnTo>
                    <a:pt x="168" y="84"/>
                  </a:lnTo>
                  <a:lnTo>
                    <a:pt x="174" y="78"/>
                  </a:lnTo>
                  <a:lnTo>
                    <a:pt x="174" y="96"/>
                  </a:lnTo>
                  <a:lnTo>
                    <a:pt x="174" y="0"/>
                  </a:lnTo>
                  <a:lnTo>
                    <a:pt x="180" y="48"/>
                  </a:lnTo>
                  <a:lnTo>
                    <a:pt x="180" y="84"/>
                  </a:lnTo>
                  <a:lnTo>
                    <a:pt x="180" y="36"/>
                  </a:lnTo>
                  <a:lnTo>
                    <a:pt x="180" y="54"/>
                  </a:lnTo>
                  <a:lnTo>
                    <a:pt x="186" y="72"/>
                  </a:lnTo>
                  <a:lnTo>
                    <a:pt x="186" y="36"/>
                  </a:lnTo>
                  <a:lnTo>
                    <a:pt x="186" y="48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84"/>
                  </a:lnTo>
                  <a:lnTo>
                    <a:pt x="198" y="18"/>
                  </a:lnTo>
                  <a:lnTo>
                    <a:pt x="198" y="48"/>
                  </a:lnTo>
                  <a:lnTo>
                    <a:pt x="204" y="7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4"/>
            <p:cNvSpPr>
              <a:spLocks/>
            </p:cNvSpPr>
            <p:nvPr/>
          </p:nvSpPr>
          <p:spPr bwMode="auto">
            <a:xfrm>
              <a:off x="6153150" y="1552575"/>
              <a:ext cx="304800" cy="200025"/>
            </a:xfrm>
            <a:custGeom>
              <a:avLst/>
              <a:gdLst>
                <a:gd name="T0" fmla="*/ 0 w 192"/>
                <a:gd name="T1" fmla="*/ 36 h 126"/>
                <a:gd name="T2" fmla="*/ 6 w 192"/>
                <a:gd name="T3" fmla="*/ 48 h 126"/>
                <a:gd name="T4" fmla="*/ 12 w 192"/>
                <a:gd name="T5" fmla="*/ 84 h 126"/>
                <a:gd name="T6" fmla="*/ 18 w 192"/>
                <a:gd name="T7" fmla="*/ 78 h 126"/>
                <a:gd name="T8" fmla="*/ 18 w 192"/>
                <a:gd name="T9" fmla="*/ 48 h 126"/>
                <a:gd name="T10" fmla="*/ 24 w 192"/>
                <a:gd name="T11" fmla="*/ 30 h 126"/>
                <a:gd name="T12" fmla="*/ 30 w 192"/>
                <a:gd name="T13" fmla="*/ 78 h 126"/>
                <a:gd name="T14" fmla="*/ 36 w 192"/>
                <a:gd name="T15" fmla="*/ 54 h 126"/>
                <a:gd name="T16" fmla="*/ 36 w 192"/>
                <a:gd name="T17" fmla="*/ 72 h 126"/>
                <a:gd name="T18" fmla="*/ 42 w 192"/>
                <a:gd name="T19" fmla="*/ 30 h 126"/>
                <a:gd name="T20" fmla="*/ 48 w 192"/>
                <a:gd name="T21" fmla="*/ 42 h 126"/>
                <a:gd name="T22" fmla="*/ 54 w 192"/>
                <a:gd name="T23" fmla="*/ 72 h 126"/>
                <a:gd name="T24" fmla="*/ 60 w 192"/>
                <a:gd name="T25" fmla="*/ 42 h 126"/>
                <a:gd name="T26" fmla="*/ 60 w 192"/>
                <a:gd name="T27" fmla="*/ 78 h 126"/>
                <a:gd name="T28" fmla="*/ 66 w 192"/>
                <a:gd name="T29" fmla="*/ 36 h 126"/>
                <a:gd name="T30" fmla="*/ 72 w 192"/>
                <a:gd name="T31" fmla="*/ 78 h 126"/>
                <a:gd name="T32" fmla="*/ 78 w 192"/>
                <a:gd name="T33" fmla="*/ 48 h 126"/>
                <a:gd name="T34" fmla="*/ 78 w 192"/>
                <a:gd name="T35" fmla="*/ 78 h 126"/>
                <a:gd name="T36" fmla="*/ 84 w 192"/>
                <a:gd name="T37" fmla="*/ 48 h 126"/>
                <a:gd name="T38" fmla="*/ 90 w 192"/>
                <a:gd name="T39" fmla="*/ 42 h 126"/>
                <a:gd name="T40" fmla="*/ 96 w 192"/>
                <a:gd name="T41" fmla="*/ 78 h 126"/>
                <a:gd name="T42" fmla="*/ 102 w 192"/>
                <a:gd name="T43" fmla="*/ 84 h 126"/>
                <a:gd name="T44" fmla="*/ 102 w 192"/>
                <a:gd name="T45" fmla="*/ 48 h 126"/>
                <a:gd name="T46" fmla="*/ 108 w 192"/>
                <a:gd name="T47" fmla="*/ 0 h 126"/>
                <a:gd name="T48" fmla="*/ 114 w 192"/>
                <a:gd name="T49" fmla="*/ 120 h 126"/>
                <a:gd name="T50" fmla="*/ 120 w 192"/>
                <a:gd name="T51" fmla="*/ 96 h 126"/>
                <a:gd name="T52" fmla="*/ 126 w 192"/>
                <a:gd name="T53" fmla="*/ 78 h 126"/>
                <a:gd name="T54" fmla="*/ 126 w 192"/>
                <a:gd name="T55" fmla="*/ 42 h 126"/>
                <a:gd name="T56" fmla="*/ 132 w 192"/>
                <a:gd name="T57" fmla="*/ 54 h 126"/>
                <a:gd name="T58" fmla="*/ 138 w 192"/>
                <a:gd name="T59" fmla="*/ 84 h 126"/>
                <a:gd name="T60" fmla="*/ 144 w 192"/>
                <a:gd name="T61" fmla="*/ 66 h 126"/>
                <a:gd name="T62" fmla="*/ 144 w 192"/>
                <a:gd name="T63" fmla="*/ 72 h 126"/>
                <a:gd name="T64" fmla="*/ 150 w 192"/>
                <a:gd name="T65" fmla="*/ 48 h 126"/>
                <a:gd name="T66" fmla="*/ 156 w 192"/>
                <a:gd name="T67" fmla="*/ 96 h 126"/>
                <a:gd name="T68" fmla="*/ 162 w 192"/>
                <a:gd name="T69" fmla="*/ 60 h 126"/>
                <a:gd name="T70" fmla="*/ 162 w 192"/>
                <a:gd name="T71" fmla="*/ 60 h 126"/>
                <a:gd name="T72" fmla="*/ 168 w 192"/>
                <a:gd name="T73" fmla="*/ 42 h 126"/>
                <a:gd name="T74" fmla="*/ 174 w 192"/>
                <a:gd name="T75" fmla="*/ 84 h 126"/>
                <a:gd name="T76" fmla="*/ 180 w 192"/>
                <a:gd name="T77" fmla="*/ 54 h 126"/>
                <a:gd name="T78" fmla="*/ 180 w 192"/>
                <a:gd name="T79" fmla="*/ 72 h 126"/>
                <a:gd name="T80" fmla="*/ 186 w 192"/>
                <a:gd name="T81" fmla="*/ 18 h 126"/>
                <a:gd name="T82" fmla="*/ 192 w 192"/>
                <a:gd name="T83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26">
                  <a:moveTo>
                    <a:pt x="0" y="42"/>
                  </a:moveTo>
                  <a:lnTo>
                    <a:pt x="0" y="90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84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2" y="84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24" y="42"/>
                  </a:lnTo>
                  <a:lnTo>
                    <a:pt x="24" y="90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36" y="102"/>
                  </a:lnTo>
                  <a:lnTo>
                    <a:pt x="36" y="30"/>
                  </a:lnTo>
                  <a:lnTo>
                    <a:pt x="36" y="72"/>
                  </a:lnTo>
                  <a:lnTo>
                    <a:pt x="42" y="42"/>
                  </a:lnTo>
                  <a:lnTo>
                    <a:pt x="42" y="90"/>
                  </a:lnTo>
                  <a:lnTo>
                    <a:pt x="42" y="30"/>
                  </a:lnTo>
                  <a:lnTo>
                    <a:pt x="48" y="54"/>
                  </a:lnTo>
                  <a:lnTo>
                    <a:pt x="48" y="96"/>
                  </a:lnTo>
                  <a:lnTo>
                    <a:pt x="48" y="42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60" y="42"/>
                  </a:lnTo>
                  <a:lnTo>
                    <a:pt x="60" y="96"/>
                  </a:lnTo>
                  <a:lnTo>
                    <a:pt x="60" y="36"/>
                  </a:lnTo>
                  <a:lnTo>
                    <a:pt x="60" y="78"/>
                  </a:lnTo>
                  <a:lnTo>
                    <a:pt x="66" y="60"/>
                  </a:lnTo>
                  <a:lnTo>
                    <a:pt x="66" y="90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48"/>
                  </a:lnTo>
                  <a:lnTo>
                    <a:pt x="78" y="84"/>
                  </a:lnTo>
                  <a:lnTo>
                    <a:pt x="78" y="48"/>
                  </a:lnTo>
                  <a:lnTo>
                    <a:pt x="78" y="78"/>
                  </a:lnTo>
                  <a:lnTo>
                    <a:pt x="84" y="72"/>
                  </a:lnTo>
                  <a:lnTo>
                    <a:pt x="84" y="90"/>
                  </a:lnTo>
                  <a:lnTo>
                    <a:pt x="84" y="48"/>
                  </a:lnTo>
                  <a:lnTo>
                    <a:pt x="90" y="66"/>
                  </a:lnTo>
                  <a:lnTo>
                    <a:pt x="90" y="84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42"/>
                  </a:lnTo>
                  <a:lnTo>
                    <a:pt x="96" y="54"/>
                  </a:lnTo>
                  <a:lnTo>
                    <a:pt x="102" y="84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126"/>
                  </a:lnTo>
                  <a:lnTo>
                    <a:pt x="108" y="0"/>
                  </a:lnTo>
                  <a:lnTo>
                    <a:pt x="108" y="54"/>
                  </a:lnTo>
                  <a:lnTo>
                    <a:pt x="114" y="60"/>
                  </a:lnTo>
                  <a:lnTo>
                    <a:pt x="114" y="120"/>
                  </a:lnTo>
                  <a:lnTo>
                    <a:pt x="114" y="18"/>
                  </a:lnTo>
                  <a:lnTo>
                    <a:pt x="120" y="54"/>
                  </a:lnTo>
                  <a:lnTo>
                    <a:pt x="120" y="96"/>
                  </a:lnTo>
                  <a:lnTo>
                    <a:pt x="120" y="42"/>
                  </a:lnTo>
                  <a:lnTo>
                    <a:pt x="120" y="66"/>
                  </a:lnTo>
                  <a:lnTo>
                    <a:pt x="126" y="78"/>
                  </a:lnTo>
                  <a:lnTo>
                    <a:pt x="126" y="9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32" y="66"/>
                  </a:lnTo>
                  <a:lnTo>
                    <a:pt x="132" y="84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8" y="60"/>
                  </a:lnTo>
                  <a:lnTo>
                    <a:pt x="138" y="84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36"/>
                  </a:lnTo>
                  <a:lnTo>
                    <a:pt x="144" y="72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0" y="78"/>
                  </a:lnTo>
                  <a:lnTo>
                    <a:pt x="156" y="72"/>
                  </a:lnTo>
                  <a:lnTo>
                    <a:pt x="156" y="96"/>
                  </a:lnTo>
                  <a:lnTo>
                    <a:pt x="156" y="30"/>
                  </a:lnTo>
                  <a:lnTo>
                    <a:pt x="156" y="78"/>
                  </a:lnTo>
                  <a:lnTo>
                    <a:pt x="162" y="60"/>
                  </a:lnTo>
                  <a:lnTo>
                    <a:pt x="162" y="90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8" y="66"/>
                  </a:lnTo>
                  <a:lnTo>
                    <a:pt x="168" y="84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74" y="72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54"/>
                  </a:lnTo>
                  <a:lnTo>
                    <a:pt x="180" y="8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54"/>
                  </a:lnTo>
                  <a:lnTo>
                    <a:pt x="186" y="102"/>
                  </a:lnTo>
                  <a:lnTo>
                    <a:pt x="186" y="18"/>
                  </a:lnTo>
                  <a:lnTo>
                    <a:pt x="186" y="48"/>
                  </a:lnTo>
                  <a:lnTo>
                    <a:pt x="192" y="72"/>
                  </a:lnTo>
                  <a:lnTo>
                    <a:pt x="192" y="96"/>
                  </a:lnTo>
                  <a:lnTo>
                    <a:pt x="192" y="30"/>
                  </a:lnTo>
                  <a:lnTo>
                    <a:pt x="192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76"/>
            <p:cNvSpPr>
              <a:spLocks/>
            </p:cNvSpPr>
            <p:nvPr/>
          </p:nvSpPr>
          <p:spPr bwMode="auto">
            <a:xfrm>
              <a:off x="6800850" y="1581150"/>
              <a:ext cx="323850" cy="152400"/>
            </a:xfrm>
            <a:custGeom>
              <a:avLst/>
              <a:gdLst>
                <a:gd name="T0" fmla="*/ 6 w 204"/>
                <a:gd name="T1" fmla="*/ 24 h 96"/>
                <a:gd name="T2" fmla="*/ 6 w 204"/>
                <a:gd name="T3" fmla="*/ 54 h 96"/>
                <a:gd name="T4" fmla="*/ 12 w 204"/>
                <a:gd name="T5" fmla="*/ 30 h 96"/>
                <a:gd name="T6" fmla="*/ 18 w 204"/>
                <a:gd name="T7" fmla="*/ 30 h 96"/>
                <a:gd name="T8" fmla="*/ 24 w 204"/>
                <a:gd name="T9" fmla="*/ 66 h 96"/>
                <a:gd name="T10" fmla="*/ 30 w 204"/>
                <a:gd name="T11" fmla="*/ 24 h 96"/>
                <a:gd name="T12" fmla="*/ 36 w 204"/>
                <a:gd name="T13" fmla="*/ 84 h 96"/>
                <a:gd name="T14" fmla="*/ 42 w 204"/>
                <a:gd name="T15" fmla="*/ 66 h 96"/>
                <a:gd name="T16" fmla="*/ 42 w 204"/>
                <a:gd name="T17" fmla="*/ 54 h 96"/>
                <a:gd name="T18" fmla="*/ 48 w 204"/>
                <a:gd name="T19" fmla="*/ 42 h 96"/>
                <a:gd name="T20" fmla="*/ 54 w 204"/>
                <a:gd name="T21" fmla="*/ 36 h 96"/>
                <a:gd name="T22" fmla="*/ 60 w 204"/>
                <a:gd name="T23" fmla="*/ 72 h 96"/>
                <a:gd name="T24" fmla="*/ 66 w 204"/>
                <a:gd name="T25" fmla="*/ 72 h 96"/>
                <a:gd name="T26" fmla="*/ 72 w 204"/>
                <a:gd name="T27" fmla="*/ 42 h 96"/>
                <a:gd name="T28" fmla="*/ 78 w 204"/>
                <a:gd name="T29" fmla="*/ 36 h 96"/>
                <a:gd name="T30" fmla="*/ 78 w 204"/>
                <a:gd name="T31" fmla="*/ 42 h 96"/>
                <a:gd name="T32" fmla="*/ 84 w 204"/>
                <a:gd name="T33" fmla="*/ 24 h 96"/>
                <a:gd name="T34" fmla="*/ 90 w 204"/>
                <a:gd name="T35" fmla="*/ 66 h 96"/>
                <a:gd name="T36" fmla="*/ 96 w 204"/>
                <a:gd name="T37" fmla="*/ 24 h 96"/>
                <a:gd name="T38" fmla="*/ 102 w 204"/>
                <a:gd name="T39" fmla="*/ 54 h 96"/>
                <a:gd name="T40" fmla="*/ 102 w 204"/>
                <a:gd name="T41" fmla="*/ 36 h 96"/>
                <a:gd name="T42" fmla="*/ 108 w 204"/>
                <a:gd name="T43" fmla="*/ 0 h 96"/>
                <a:gd name="T44" fmla="*/ 114 w 204"/>
                <a:gd name="T45" fmla="*/ 72 h 96"/>
                <a:gd name="T46" fmla="*/ 120 w 204"/>
                <a:gd name="T47" fmla="*/ 54 h 96"/>
                <a:gd name="T48" fmla="*/ 120 w 204"/>
                <a:gd name="T49" fmla="*/ 48 h 96"/>
                <a:gd name="T50" fmla="*/ 126 w 204"/>
                <a:gd name="T51" fmla="*/ 24 h 96"/>
                <a:gd name="T52" fmla="*/ 132 w 204"/>
                <a:gd name="T53" fmla="*/ 60 h 96"/>
                <a:gd name="T54" fmla="*/ 138 w 204"/>
                <a:gd name="T55" fmla="*/ 48 h 96"/>
                <a:gd name="T56" fmla="*/ 138 w 204"/>
                <a:gd name="T57" fmla="*/ 42 h 96"/>
                <a:gd name="T58" fmla="*/ 144 w 204"/>
                <a:gd name="T59" fmla="*/ 24 h 96"/>
                <a:gd name="T60" fmla="*/ 150 w 204"/>
                <a:gd name="T61" fmla="*/ 72 h 96"/>
                <a:gd name="T62" fmla="*/ 156 w 204"/>
                <a:gd name="T63" fmla="*/ 42 h 96"/>
                <a:gd name="T64" fmla="*/ 156 w 204"/>
                <a:gd name="T65" fmla="*/ 42 h 96"/>
                <a:gd name="T66" fmla="*/ 162 w 204"/>
                <a:gd name="T67" fmla="*/ 30 h 96"/>
                <a:gd name="T68" fmla="*/ 168 w 204"/>
                <a:gd name="T69" fmla="*/ 60 h 96"/>
                <a:gd name="T70" fmla="*/ 174 w 204"/>
                <a:gd name="T71" fmla="*/ 42 h 96"/>
                <a:gd name="T72" fmla="*/ 174 w 204"/>
                <a:gd name="T73" fmla="*/ 42 h 96"/>
                <a:gd name="T74" fmla="*/ 180 w 204"/>
                <a:gd name="T75" fmla="*/ 24 h 96"/>
                <a:gd name="T76" fmla="*/ 186 w 204"/>
                <a:gd name="T77" fmla="*/ 30 h 96"/>
                <a:gd name="T78" fmla="*/ 192 w 204"/>
                <a:gd name="T79" fmla="*/ 30 h 96"/>
                <a:gd name="T80" fmla="*/ 198 w 204"/>
                <a:gd name="T81" fmla="*/ 60 h 96"/>
                <a:gd name="T82" fmla="*/ 204 w 204"/>
                <a:gd name="T83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6">
                  <a:moveTo>
                    <a:pt x="0" y="24"/>
                  </a:moveTo>
                  <a:lnTo>
                    <a:pt x="0" y="36"/>
                  </a:lnTo>
                  <a:lnTo>
                    <a:pt x="6" y="24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12" y="60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42"/>
                  </a:lnTo>
                  <a:lnTo>
                    <a:pt x="30" y="72"/>
                  </a:lnTo>
                  <a:lnTo>
                    <a:pt x="30" y="24"/>
                  </a:lnTo>
                  <a:lnTo>
                    <a:pt x="30" y="48"/>
                  </a:lnTo>
                  <a:lnTo>
                    <a:pt x="36" y="60"/>
                  </a:lnTo>
                  <a:lnTo>
                    <a:pt x="36" y="84"/>
                  </a:lnTo>
                  <a:lnTo>
                    <a:pt x="36" y="12"/>
                  </a:lnTo>
                  <a:lnTo>
                    <a:pt x="36" y="5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24"/>
                  </a:lnTo>
                  <a:lnTo>
                    <a:pt x="42" y="5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48" y="42"/>
                  </a:lnTo>
                  <a:lnTo>
                    <a:pt x="54" y="48"/>
                  </a:lnTo>
                  <a:lnTo>
                    <a:pt x="54" y="60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0" y="12"/>
                  </a:lnTo>
                  <a:lnTo>
                    <a:pt x="60" y="36"/>
                  </a:lnTo>
                  <a:lnTo>
                    <a:pt x="66" y="72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2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84" y="24"/>
                  </a:lnTo>
                  <a:lnTo>
                    <a:pt x="84" y="48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0" y="54"/>
                  </a:lnTo>
                  <a:lnTo>
                    <a:pt x="96" y="24"/>
                  </a:lnTo>
                  <a:lnTo>
                    <a:pt x="96" y="60"/>
                  </a:lnTo>
                  <a:lnTo>
                    <a:pt x="96" y="24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30"/>
                  </a:lnTo>
                  <a:lnTo>
                    <a:pt x="102" y="36"/>
                  </a:lnTo>
                  <a:lnTo>
                    <a:pt x="108" y="54"/>
                  </a:lnTo>
                  <a:lnTo>
                    <a:pt x="108" y="96"/>
                  </a:lnTo>
                  <a:lnTo>
                    <a:pt x="108" y="0"/>
                  </a:lnTo>
                  <a:lnTo>
                    <a:pt x="108" y="36"/>
                  </a:lnTo>
                  <a:lnTo>
                    <a:pt x="114" y="48"/>
                  </a:lnTo>
                  <a:lnTo>
                    <a:pt x="114" y="72"/>
                  </a:lnTo>
                  <a:lnTo>
                    <a:pt x="114" y="24"/>
                  </a:lnTo>
                  <a:lnTo>
                    <a:pt x="114" y="48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20" y="36"/>
                  </a:lnTo>
                  <a:lnTo>
                    <a:pt x="120" y="48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32" y="42"/>
                  </a:lnTo>
                  <a:lnTo>
                    <a:pt x="132" y="60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0"/>
                  </a:lnTo>
                  <a:lnTo>
                    <a:pt x="138" y="30"/>
                  </a:lnTo>
                  <a:lnTo>
                    <a:pt x="138" y="42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8"/>
                  </a:lnTo>
                  <a:lnTo>
                    <a:pt x="150" y="24"/>
                  </a:lnTo>
                  <a:lnTo>
                    <a:pt x="150" y="72"/>
                  </a:lnTo>
                  <a:lnTo>
                    <a:pt x="150" y="18"/>
                  </a:lnTo>
                  <a:lnTo>
                    <a:pt x="150" y="72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30"/>
                  </a:lnTo>
                  <a:lnTo>
                    <a:pt x="156" y="42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54"/>
                  </a:lnTo>
                  <a:lnTo>
                    <a:pt x="168" y="60"/>
                  </a:lnTo>
                  <a:lnTo>
                    <a:pt x="168" y="30"/>
                  </a:lnTo>
                  <a:lnTo>
                    <a:pt x="168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74" y="36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48"/>
                  </a:lnTo>
                  <a:lnTo>
                    <a:pt x="186" y="30"/>
                  </a:lnTo>
                  <a:lnTo>
                    <a:pt x="186" y="60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60"/>
                  </a:lnTo>
                  <a:lnTo>
                    <a:pt x="198" y="30"/>
                  </a:lnTo>
                  <a:lnTo>
                    <a:pt x="198" y="54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77"/>
            <p:cNvSpPr>
              <a:spLocks/>
            </p:cNvSpPr>
            <p:nvPr/>
          </p:nvSpPr>
          <p:spPr bwMode="auto">
            <a:xfrm>
              <a:off x="7124700" y="1581150"/>
              <a:ext cx="333375" cy="133350"/>
            </a:xfrm>
            <a:custGeom>
              <a:avLst/>
              <a:gdLst>
                <a:gd name="T0" fmla="*/ 6 w 210"/>
                <a:gd name="T1" fmla="*/ 36 h 84"/>
                <a:gd name="T2" fmla="*/ 6 w 210"/>
                <a:gd name="T3" fmla="*/ 48 h 84"/>
                <a:gd name="T4" fmla="*/ 12 w 210"/>
                <a:gd name="T5" fmla="*/ 30 h 84"/>
                <a:gd name="T6" fmla="*/ 18 w 210"/>
                <a:gd name="T7" fmla="*/ 78 h 84"/>
                <a:gd name="T8" fmla="*/ 24 w 210"/>
                <a:gd name="T9" fmla="*/ 84 h 84"/>
                <a:gd name="T10" fmla="*/ 30 w 210"/>
                <a:gd name="T11" fmla="*/ 30 h 84"/>
                <a:gd name="T12" fmla="*/ 30 w 210"/>
                <a:gd name="T13" fmla="*/ 48 h 84"/>
                <a:gd name="T14" fmla="*/ 36 w 210"/>
                <a:gd name="T15" fmla="*/ 30 h 84"/>
                <a:gd name="T16" fmla="*/ 42 w 210"/>
                <a:gd name="T17" fmla="*/ 60 h 84"/>
                <a:gd name="T18" fmla="*/ 48 w 210"/>
                <a:gd name="T19" fmla="*/ 30 h 84"/>
                <a:gd name="T20" fmla="*/ 54 w 210"/>
                <a:gd name="T21" fmla="*/ 42 h 84"/>
                <a:gd name="T22" fmla="*/ 54 w 210"/>
                <a:gd name="T23" fmla="*/ 48 h 84"/>
                <a:gd name="T24" fmla="*/ 60 w 210"/>
                <a:gd name="T25" fmla="*/ 36 h 84"/>
                <a:gd name="T26" fmla="*/ 66 w 210"/>
                <a:gd name="T27" fmla="*/ 30 h 84"/>
                <a:gd name="T28" fmla="*/ 72 w 210"/>
                <a:gd name="T29" fmla="*/ 60 h 84"/>
                <a:gd name="T30" fmla="*/ 78 w 210"/>
                <a:gd name="T31" fmla="*/ 48 h 84"/>
                <a:gd name="T32" fmla="*/ 84 w 210"/>
                <a:gd name="T33" fmla="*/ 30 h 84"/>
                <a:gd name="T34" fmla="*/ 90 w 210"/>
                <a:gd name="T35" fmla="*/ 30 h 84"/>
                <a:gd name="T36" fmla="*/ 90 w 210"/>
                <a:gd name="T37" fmla="*/ 42 h 84"/>
                <a:gd name="T38" fmla="*/ 96 w 210"/>
                <a:gd name="T39" fmla="*/ 0 h 84"/>
                <a:gd name="T40" fmla="*/ 102 w 210"/>
                <a:gd name="T41" fmla="*/ 72 h 84"/>
                <a:gd name="T42" fmla="*/ 108 w 210"/>
                <a:gd name="T43" fmla="*/ 60 h 84"/>
                <a:gd name="T44" fmla="*/ 114 w 210"/>
                <a:gd name="T45" fmla="*/ 48 h 84"/>
                <a:gd name="T46" fmla="*/ 114 w 210"/>
                <a:gd name="T47" fmla="*/ 48 h 84"/>
                <a:gd name="T48" fmla="*/ 120 w 210"/>
                <a:gd name="T49" fmla="*/ 24 h 84"/>
                <a:gd name="T50" fmla="*/ 126 w 210"/>
                <a:gd name="T51" fmla="*/ 66 h 84"/>
                <a:gd name="T52" fmla="*/ 132 w 210"/>
                <a:gd name="T53" fmla="*/ 30 h 84"/>
                <a:gd name="T54" fmla="*/ 138 w 210"/>
                <a:gd name="T55" fmla="*/ 48 h 84"/>
                <a:gd name="T56" fmla="*/ 144 w 210"/>
                <a:gd name="T57" fmla="*/ 42 h 84"/>
                <a:gd name="T58" fmla="*/ 144 w 210"/>
                <a:gd name="T59" fmla="*/ 42 h 84"/>
                <a:gd name="T60" fmla="*/ 150 w 210"/>
                <a:gd name="T61" fmla="*/ 24 h 84"/>
                <a:gd name="T62" fmla="*/ 156 w 210"/>
                <a:gd name="T63" fmla="*/ 72 h 84"/>
                <a:gd name="T64" fmla="*/ 162 w 210"/>
                <a:gd name="T65" fmla="*/ 60 h 84"/>
                <a:gd name="T66" fmla="*/ 168 w 210"/>
                <a:gd name="T67" fmla="*/ 54 h 84"/>
                <a:gd name="T68" fmla="*/ 174 w 210"/>
                <a:gd name="T69" fmla="*/ 42 h 84"/>
                <a:gd name="T70" fmla="*/ 174 w 210"/>
                <a:gd name="T71" fmla="*/ 36 h 84"/>
                <a:gd name="T72" fmla="*/ 180 w 210"/>
                <a:gd name="T73" fmla="*/ 66 h 84"/>
                <a:gd name="T74" fmla="*/ 186 w 210"/>
                <a:gd name="T75" fmla="*/ 30 h 84"/>
                <a:gd name="T76" fmla="*/ 192 w 210"/>
                <a:gd name="T77" fmla="*/ 54 h 84"/>
                <a:gd name="T78" fmla="*/ 198 w 210"/>
                <a:gd name="T79" fmla="*/ 24 h 84"/>
                <a:gd name="T80" fmla="*/ 204 w 210"/>
                <a:gd name="T81" fmla="*/ 30 h 84"/>
                <a:gd name="T82" fmla="*/ 210 w 210"/>
                <a:gd name="T83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84">
                  <a:moveTo>
                    <a:pt x="0" y="18"/>
                  </a:moveTo>
                  <a:lnTo>
                    <a:pt x="0" y="60"/>
                  </a:lnTo>
                  <a:lnTo>
                    <a:pt x="6" y="36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12" y="30"/>
                  </a:lnTo>
                  <a:lnTo>
                    <a:pt x="12" y="42"/>
                  </a:lnTo>
                  <a:lnTo>
                    <a:pt x="18" y="1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24" y="36"/>
                  </a:lnTo>
                  <a:lnTo>
                    <a:pt x="24" y="84"/>
                  </a:lnTo>
                  <a:lnTo>
                    <a:pt x="24" y="6"/>
                  </a:lnTo>
                  <a:lnTo>
                    <a:pt x="24" y="60"/>
                  </a:lnTo>
                  <a:lnTo>
                    <a:pt x="30" y="30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30"/>
                  </a:lnTo>
                  <a:lnTo>
                    <a:pt x="42" y="54"/>
                  </a:lnTo>
                  <a:lnTo>
                    <a:pt x="48" y="30"/>
                  </a:lnTo>
                  <a:lnTo>
                    <a:pt x="48" y="60"/>
                  </a:lnTo>
                  <a:lnTo>
                    <a:pt x="48" y="48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30"/>
                  </a:lnTo>
                  <a:lnTo>
                    <a:pt x="54" y="48"/>
                  </a:lnTo>
                  <a:lnTo>
                    <a:pt x="60" y="6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72" y="54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30"/>
                  </a:lnTo>
                  <a:lnTo>
                    <a:pt x="78" y="60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42"/>
                  </a:lnTo>
                  <a:lnTo>
                    <a:pt x="90" y="30"/>
                  </a:lnTo>
                  <a:lnTo>
                    <a:pt x="90" y="78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84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102" y="36"/>
                  </a:lnTo>
                  <a:lnTo>
                    <a:pt x="102" y="72"/>
                  </a:lnTo>
                  <a:lnTo>
                    <a:pt x="102" y="18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14" y="48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24"/>
                  </a:lnTo>
                  <a:lnTo>
                    <a:pt x="120" y="72"/>
                  </a:lnTo>
                  <a:lnTo>
                    <a:pt x="120" y="24"/>
                  </a:lnTo>
                  <a:lnTo>
                    <a:pt x="120" y="30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2" y="42"/>
                  </a:lnTo>
                  <a:lnTo>
                    <a:pt x="138" y="48"/>
                  </a:lnTo>
                  <a:lnTo>
                    <a:pt x="138" y="36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30"/>
                  </a:lnTo>
                  <a:lnTo>
                    <a:pt x="144" y="42"/>
                  </a:lnTo>
                  <a:lnTo>
                    <a:pt x="150" y="30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60"/>
                  </a:lnTo>
                  <a:lnTo>
                    <a:pt x="162" y="36"/>
                  </a:lnTo>
                  <a:lnTo>
                    <a:pt x="162" y="48"/>
                  </a:lnTo>
                  <a:lnTo>
                    <a:pt x="168" y="54"/>
                  </a:lnTo>
                  <a:lnTo>
                    <a:pt x="168" y="78"/>
                  </a:lnTo>
                  <a:lnTo>
                    <a:pt x="168" y="12"/>
                  </a:lnTo>
                  <a:lnTo>
                    <a:pt x="174" y="42"/>
                  </a:lnTo>
                  <a:lnTo>
                    <a:pt x="174" y="72"/>
                  </a:lnTo>
                  <a:lnTo>
                    <a:pt x="174" y="24"/>
                  </a:lnTo>
                  <a:lnTo>
                    <a:pt x="174" y="36"/>
                  </a:lnTo>
                  <a:lnTo>
                    <a:pt x="180" y="42"/>
                  </a:lnTo>
                  <a:lnTo>
                    <a:pt x="180" y="24"/>
                  </a:lnTo>
                  <a:lnTo>
                    <a:pt x="180" y="66"/>
                  </a:lnTo>
                  <a:lnTo>
                    <a:pt x="186" y="48"/>
                  </a:lnTo>
                  <a:lnTo>
                    <a:pt x="186" y="60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2"/>
                  </a:lnTo>
                  <a:lnTo>
                    <a:pt x="204" y="4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6"/>
                  </a:lnTo>
                  <a:lnTo>
                    <a:pt x="210" y="54"/>
                  </a:lnTo>
                  <a:lnTo>
                    <a:pt x="210" y="30"/>
                  </a:lnTo>
                  <a:lnTo>
                    <a:pt x="210" y="3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78"/>
            <p:cNvSpPr>
              <a:spLocks/>
            </p:cNvSpPr>
            <p:nvPr/>
          </p:nvSpPr>
          <p:spPr bwMode="auto">
            <a:xfrm>
              <a:off x="7458075" y="1581150"/>
              <a:ext cx="333375" cy="161925"/>
            </a:xfrm>
            <a:custGeom>
              <a:avLst/>
              <a:gdLst>
                <a:gd name="T0" fmla="*/ 6 w 210"/>
                <a:gd name="T1" fmla="*/ 60 h 102"/>
                <a:gd name="T2" fmla="*/ 12 w 210"/>
                <a:gd name="T3" fmla="*/ 66 h 102"/>
                <a:gd name="T4" fmla="*/ 18 w 210"/>
                <a:gd name="T5" fmla="*/ 36 h 102"/>
                <a:gd name="T6" fmla="*/ 18 w 210"/>
                <a:gd name="T7" fmla="*/ 54 h 102"/>
                <a:gd name="T8" fmla="*/ 24 w 210"/>
                <a:gd name="T9" fmla="*/ 30 h 102"/>
                <a:gd name="T10" fmla="*/ 30 w 210"/>
                <a:gd name="T11" fmla="*/ 66 h 102"/>
                <a:gd name="T12" fmla="*/ 36 w 210"/>
                <a:gd name="T13" fmla="*/ 60 h 102"/>
                <a:gd name="T14" fmla="*/ 36 w 210"/>
                <a:gd name="T15" fmla="*/ 54 h 102"/>
                <a:gd name="T16" fmla="*/ 42 w 210"/>
                <a:gd name="T17" fmla="*/ 30 h 102"/>
                <a:gd name="T18" fmla="*/ 48 w 210"/>
                <a:gd name="T19" fmla="*/ 24 h 102"/>
                <a:gd name="T20" fmla="*/ 54 w 210"/>
                <a:gd name="T21" fmla="*/ 66 h 102"/>
                <a:gd name="T22" fmla="*/ 60 w 210"/>
                <a:gd name="T23" fmla="*/ 42 h 102"/>
                <a:gd name="T24" fmla="*/ 60 w 210"/>
                <a:gd name="T25" fmla="*/ 42 h 102"/>
                <a:gd name="T26" fmla="*/ 66 w 210"/>
                <a:gd name="T27" fmla="*/ 24 h 102"/>
                <a:gd name="T28" fmla="*/ 72 w 210"/>
                <a:gd name="T29" fmla="*/ 102 h 102"/>
                <a:gd name="T30" fmla="*/ 78 w 210"/>
                <a:gd name="T31" fmla="*/ 48 h 102"/>
                <a:gd name="T32" fmla="*/ 78 w 210"/>
                <a:gd name="T33" fmla="*/ 42 h 102"/>
                <a:gd name="T34" fmla="*/ 84 w 210"/>
                <a:gd name="T35" fmla="*/ 66 h 102"/>
                <a:gd name="T36" fmla="*/ 90 w 210"/>
                <a:gd name="T37" fmla="*/ 24 h 102"/>
                <a:gd name="T38" fmla="*/ 96 w 210"/>
                <a:gd name="T39" fmla="*/ 60 h 102"/>
                <a:gd name="T40" fmla="*/ 102 w 210"/>
                <a:gd name="T41" fmla="*/ 60 h 102"/>
                <a:gd name="T42" fmla="*/ 108 w 210"/>
                <a:gd name="T43" fmla="*/ 36 h 102"/>
                <a:gd name="T44" fmla="*/ 108 w 210"/>
                <a:gd name="T45" fmla="*/ 36 h 102"/>
                <a:gd name="T46" fmla="*/ 114 w 210"/>
                <a:gd name="T47" fmla="*/ 72 h 102"/>
                <a:gd name="T48" fmla="*/ 120 w 210"/>
                <a:gd name="T49" fmla="*/ 30 h 102"/>
                <a:gd name="T50" fmla="*/ 126 w 210"/>
                <a:gd name="T51" fmla="*/ 60 h 102"/>
                <a:gd name="T52" fmla="*/ 132 w 210"/>
                <a:gd name="T53" fmla="*/ 72 h 102"/>
                <a:gd name="T54" fmla="*/ 138 w 210"/>
                <a:gd name="T55" fmla="*/ 24 h 102"/>
                <a:gd name="T56" fmla="*/ 144 w 210"/>
                <a:gd name="T57" fmla="*/ 24 h 102"/>
                <a:gd name="T58" fmla="*/ 150 w 210"/>
                <a:gd name="T59" fmla="*/ 36 h 102"/>
                <a:gd name="T60" fmla="*/ 150 w 210"/>
                <a:gd name="T61" fmla="*/ 60 h 102"/>
                <a:gd name="T62" fmla="*/ 156 w 210"/>
                <a:gd name="T63" fmla="*/ 72 h 102"/>
                <a:gd name="T64" fmla="*/ 162 w 210"/>
                <a:gd name="T65" fmla="*/ 18 h 102"/>
                <a:gd name="T66" fmla="*/ 168 w 210"/>
                <a:gd name="T67" fmla="*/ 30 h 102"/>
                <a:gd name="T68" fmla="*/ 174 w 210"/>
                <a:gd name="T69" fmla="*/ 66 h 102"/>
                <a:gd name="T70" fmla="*/ 180 w 210"/>
                <a:gd name="T71" fmla="*/ 42 h 102"/>
                <a:gd name="T72" fmla="*/ 180 w 210"/>
                <a:gd name="T73" fmla="*/ 54 h 102"/>
                <a:gd name="T74" fmla="*/ 186 w 210"/>
                <a:gd name="T75" fmla="*/ 24 h 102"/>
                <a:gd name="T76" fmla="*/ 192 w 210"/>
                <a:gd name="T77" fmla="*/ 60 h 102"/>
                <a:gd name="T78" fmla="*/ 198 w 210"/>
                <a:gd name="T79" fmla="*/ 42 h 102"/>
                <a:gd name="T80" fmla="*/ 198 w 210"/>
                <a:gd name="T81" fmla="*/ 30 h 102"/>
                <a:gd name="T82" fmla="*/ 204 w 210"/>
                <a:gd name="T83" fmla="*/ 2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2">
                  <a:moveTo>
                    <a:pt x="0" y="36"/>
                  </a:moveTo>
                  <a:lnTo>
                    <a:pt x="6" y="48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2" y="60"/>
                  </a:lnTo>
                  <a:lnTo>
                    <a:pt x="18" y="36"/>
                  </a:lnTo>
                  <a:lnTo>
                    <a:pt x="18" y="66"/>
                  </a:lnTo>
                  <a:lnTo>
                    <a:pt x="18" y="24"/>
                  </a:lnTo>
                  <a:lnTo>
                    <a:pt x="18" y="54"/>
                  </a:lnTo>
                  <a:lnTo>
                    <a:pt x="24" y="42"/>
                  </a:lnTo>
                  <a:lnTo>
                    <a:pt x="24" y="54"/>
                  </a:lnTo>
                  <a:lnTo>
                    <a:pt x="24" y="30"/>
                  </a:lnTo>
                  <a:lnTo>
                    <a:pt x="24" y="42"/>
                  </a:lnTo>
                  <a:lnTo>
                    <a:pt x="30" y="24"/>
                  </a:lnTo>
                  <a:lnTo>
                    <a:pt x="30" y="66"/>
                  </a:lnTo>
                  <a:lnTo>
                    <a:pt x="30" y="18"/>
                  </a:lnTo>
                  <a:lnTo>
                    <a:pt x="30" y="36"/>
                  </a:lnTo>
                  <a:lnTo>
                    <a:pt x="36" y="60"/>
                  </a:lnTo>
                  <a:lnTo>
                    <a:pt x="36" y="96"/>
                  </a:lnTo>
                  <a:lnTo>
                    <a:pt x="36" y="0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42" y="54"/>
                  </a:lnTo>
                  <a:lnTo>
                    <a:pt x="42" y="30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54" y="54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0" y="36"/>
                  </a:lnTo>
                  <a:lnTo>
                    <a:pt x="60" y="42"/>
                  </a:lnTo>
                  <a:lnTo>
                    <a:pt x="66" y="54"/>
                  </a:lnTo>
                  <a:lnTo>
                    <a:pt x="66" y="72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72" y="54"/>
                  </a:lnTo>
                  <a:lnTo>
                    <a:pt x="72" y="102"/>
                  </a:lnTo>
                  <a:lnTo>
                    <a:pt x="72" y="0"/>
                  </a:lnTo>
                  <a:lnTo>
                    <a:pt x="72" y="30"/>
                  </a:lnTo>
                  <a:lnTo>
                    <a:pt x="78" y="48"/>
                  </a:lnTo>
                  <a:lnTo>
                    <a:pt x="78" y="66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24"/>
                  </a:lnTo>
                  <a:lnTo>
                    <a:pt x="90" y="48"/>
                  </a:lnTo>
                  <a:lnTo>
                    <a:pt x="96" y="30"/>
                  </a:lnTo>
                  <a:lnTo>
                    <a:pt x="96" y="60"/>
                  </a:lnTo>
                  <a:lnTo>
                    <a:pt x="96" y="42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30"/>
                  </a:lnTo>
                  <a:lnTo>
                    <a:pt x="102" y="42"/>
                  </a:lnTo>
                  <a:lnTo>
                    <a:pt x="108" y="36"/>
                  </a:lnTo>
                  <a:lnTo>
                    <a:pt x="108" y="66"/>
                  </a:lnTo>
                  <a:lnTo>
                    <a:pt x="108" y="18"/>
                  </a:lnTo>
                  <a:lnTo>
                    <a:pt x="108" y="36"/>
                  </a:lnTo>
                  <a:lnTo>
                    <a:pt x="114" y="42"/>
                  </a:lnTo>
                  <a:lnTo>
                    <a:pt x="114" y="18"/>
                  </a:lnTo>
                  <a:lnTo>
                    <a:pt x="114" y="72"/>
                  </a:lnTo>
                  <a:lnTo>
                    <a:pt x="120" y="54"/>
                  </a:lnTo>
                  <a:lnTo>
                    <a:pt x="120" y="60"/>
                  </a:lnTo>
                  <a:lnTo>
                    <a:pt x="120" y="30"/>
                  </a:lnTo>
                  <a:lnTo>
                    <a:pt x="120" y="42"/>
                  </a:lnTo>
                  <a:lnTo>
                    <a:pt x="126" y="24"/>
                  </a:lnTo>
                  <a:lnTo>
                    <a:pt x="126" y="60"/>
                  </a:lnTo>
                  <a:lnTo>
                    <a:pt x="126" y="48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24"/>
                  </a:lnTo>
                  <a:lnTo>
                    <a:pt x="138" y="60"/>
                  </a:lnTo>
                  <a:lnTo>
                    <a:pt x="138" y="36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60"/>
                  </a:lnTo>
                  <a:lnTo>
                    <a:pt x="156" y="36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62" y="42"/>
                  </a:lnTo>
                  <a:lnTo>
                    <a:pt x="162" y="72"/>
                  </a:lnTo>
                  <a:lnTo>
                    <a:pt x="162" y="18"/>
                  </a:lnTo>
                  <a:lnTo>
                    <a:pt x="162" y="42"/>
                  </a:lnTo>
                  <a:lnTo>
                    <a:pt x="168" y="66"/>
                  </a:lnTo>
                  <a:lnTo>
                    <a:pt x="168" y="30"/>
                  </a:lnTo>
                  <a:lnTo>
                    <a:pt x="168" y="42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74" y="66"/>
                  </a:lnTo>
                  <a:lnTo>
                    <a:pt x="180" y="42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36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72"/>
                  </a:lnTo>
                  <a:lnTo>
                    <a:pt x="198" y="24"/>
                  </a:lnTo>
                  <a:lnTo>
                    <a:pt x="198" y="30"/>
                  </a:lnTo>
                  <a:lnTo>
                    <a:pt x="204" y="60"/>
                  </a:lnTo>
                  <a:lnTo>
                    <a:pt x="204" y="66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10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79"/>
            <p:cNvSpPr>
              <a:spLocks/>
            </p:cNvSpPr>
            <p:nvPr/>
          </p:nvSpPr>
          <p:spPr bwMode="auto">
            <a:xfrm>
              <a:off x="7791450" y="1619250"/>
              <a:ext cx="38100" cy="66675"/>
            </a:xfrm>
            <a:custGeom>
              <a:avLst/>
              <a:gdLst>
                <a:gd name="T0" fmla="*/ 0 w 24"/>
                <a:gd name="T1" fmla="*/ 24 h 42"/>
                <a:gd name="T2" fmla="*/ 0 w 24"/>
                <a:gd name="T3" fmla="*/ 36 h 42"/>
                <a:gd name="T4" fmla="*/ 0 w 24"/>
                <a:gd name="T5" fmla="*/ 6 h 42"/>
                <a:gd name="T6" fmla="*/ 0 w 24"/>
                <a:gd name="T7" fmla="*/ 30 h 42"/>
                <a:gd name="T8" fmla="*/ 6 w 24"/>
                <a:gd name="T9" fmla="*/ 42 h 42"/>
                <a:gd name="T10" fmla="*/ 6 w 24"/>
                <a:gd name="T11" fmla="*/ 0 h 42"/>
                <a:gd name="T12" fmla="*/ 6 w 24"/>
                <a:gd name="T13" fmla="*/ 6 h 42"/>
                <a:gd name="T14" fmla="*/ 12 w 24"/>
                <a:gd name="T15" fmla="*/ 18 h 42"/>
                <a:gd name="T16" fmla="*/ 12 w 24"/>
                <a:gd name="T17" fmla="*/ 42 h 42"/>
                <a:gd name="T18" fmla="*/ 12 w 24"/>
                <a:gd name="T19" fmla="*/ 0 h 42"/>
                <a:gd name="T20" fmla="*/ 12 w 24"/>
                <a:gd name="T21" fmla="*/ 30 h 42"/>
                <a:gd name="T22" fmla="*/ 18 w 24"/>
                <a:gd name="T23" fmla="*/ 24 h 42"/>
                <a:gd name="T24" fmla="*/ 18 w 24"/>
                <a:gd name="T25" fmla="*/ 36 h 42"/>
                <a:gd name="T26" fmla="*/ 18 w 24"/>
                <a:gd name="T27" fmla="*/ 6 h 42"/>
                <a:gd name="T28" fmla="*/ 18 w 24"/>
                <a:gd name="T29" fmla="*/ 24 h 42"/>
                <a:gd name="T30" fmla="*/ 24 w 24"/>
                <a:gd name="T31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42">
                  <a:moveTo>
                    <a:pt x="0" y="24"/>
                  </a:moveTo>
                  <a:lnTo>
                    <a:pt x="0" y="36"/>
                  </a:lnTo>
                  <a:lnTo>
                    <a:pt x="0" y="6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42"/>
                  </a:lnTo>
                  <a:lnTo>
                    <a:pt x="12" y="0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18" y="6"/>
                  </a:lnTo>
                  <a:lnTo>
                    <a:pt x="18" y="24"/>
                  </a:lnTo>
                  <a:lnTo>
                    <a:pt x="24" y="2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80"/>
            <p:cNvSpPr>
              <a:spLocks/>
            </p:cNvSpPr>
            <p:nvPr/>
          </p:nvSpPr>
          <p:spPr bwMode="auto">
            <a:xfrm>
              <a:off x="4362450" y="1400175"/>
              <a:ext cx="123825" cy="447675"/>
            </a:xfrm>
            <a:custGeom>
              <a:avLst/>
              <a:gdLst>
                <a:gd name="T0" fmla="*/ 0 w 78"/>
                <a:gd name="T1" fmla="*/ 138 h 282"/>
                <a:gd name="T2" fmla="*/ 6 w 78"/>
                <a:gd name="T3" fmla="*/ 168 h 282"/>
                <a:gd name="T4" fmla="*/ 6 w 78"/>
                <a:gd name="T5" fmla="*/ 234 h 282"/>
                <a:gd name="T6" fmla="*/ 6 w 78"/>
                <a:gd name="T7" fmla="*/ 60 h 282"/>
                <a:gd name="T8" fmla="*/ 6 w 78"/>
                <a:gd name="T9" fmla="*/ 96 h 282"/>
                <a:gd name="T10" fmla="*/ 12 w 78"/>
                <a:gd name="T11" fmla="*/ 162 h 282"/>
                <a:gd name="T12" fmla="*/ 12 w 78"/>
                <a:gd name="T13" fmla="*/ 282 h 282"/>
                <a:gd name="T14" fmla="*/ 12 w 78"/>
                <a:gd name="T15" fmla="*/ 0 h 282"/>
                <a:gd name="T16" fmla="*/ 12 w 78"/>
                <a:gd name="T17" fmla="*/ 180 h 282"/>
                <a:gd name="T18" fmla="*/ 18 w 78"/>
                <a:gd name="T19" fmla="*/ 174 h 282"/>
                <a:gd name="T20" fmla="*/ 18 w 78"/>
                <a:gd name="T21" fmla="*/ 210 h 282"/>
                <a:gd name="T22" fmla="*/ 18 w 78"/>
                <a:gd name="T23" fmla="*/ 84 h 282"/>
                <a:gd name="T24" fmla="*/ 18 w 78"/>
                <a:gd name="T25" fmla="*/ 168 h 282"/>
                <a:gd name="T26" fmla="*/ 24 w 78"/>
                <a:gd name="T27" fmla="*/ 216 h 282"/>
                <a:gd name="T28" fmla="*/ 24 w 78"/>
                <a:gd name="T29" fmla="*/ 120 h 282"/>
                <a:gd name="T30" fmla="*/ 24 w 78"/>
                <a:gd name="T31" fmla="*/ 174 h 282"/>
                <a:gd name="T32" fmla="*/ 30 w 78"/>
                <a:gd name="T33" fmla="*/ 192 h 282"/>
                <a:gd name="T34" fmla="*/ 30 w 78"/>
                <a:gd name="T35" fmla="*/ 132 h 282"/>
                <a:gd name="T36" fmla="*/ 30 w 78"/>
                <a:gd name="T37" fmla="*/ 144 h 282"/>
                <a:gd name="T38" fmla="*/ 36 w 78"/>
                <a:gd name="T39" fmla="*/ 168 h 282"/>
                <a:gd name="T40" fmla="*/ 36 w 78"/>
                <a:gd name="T41" fmla="*/ 180 h 282"/>
                <a:gd name="T42" fmla="*/ 36 w 78"/>
                <a:gd name="T43" fmla="*/ 132 h 282"/>
                <a:gd name="T44" fmla="*/ 36 w 78"/>
                <a:gd name="T45" fmla="*/ 156 h 282"/>
                <a:gd name="T46" fmla="*/ 42 w 78"/>
                <a:gd name="T47" fmla="*/ 150 h 282"/>
                <a:gd name="T48" fmla="*/ 42 w 78"/>
                <a:gd name="T49" fmla="*/ 180 h 282"/>
                <a:gd name="T50" fmla="*/ 42 w 78"/>
                <a:gd name="T51" fmla="*/ 144 h 282"/>
                <a:gd name="T52" fmla="*/ 42 w 78"/>
                <a:gd name="T53" fmla="*/ 168 h 282"/>
                <a:gd name="T54" fmla="*/ 48 w 78"/>
                <a:gd name="T55" fmla="*/ 156 h 282"/>
                <a:gd name="T56" fmla="*/ 48 w 78"/>
                <a:gd name="T57" fmla="*/ 192 h 282"/>
                <a:gd name="T58" fmla="*/ 48 w 78"/>
                <a:gd name="T59" fmla="*/ 126 h 282"/>
                <a:gd name="T60" fmla="*/ 48 w 78"/>
                <a:gd name="T61" fmla="*/ 168 h 282"/>
                <a:gd name="T62" fmla="*/ 54 w 78"/>
                <a:gd name="T63" fmla="*/ 156 h 282"/>
                <a:gd name="T64" fmla="*/ 54 w 78"/>
                <a:gd name="T65" fmla="*/ 174 h 282"/>
                <a:gd name="T66" fmla="*/ 54 w 78"/>
                <a:gd name="T67" fmla="*/ 150 h 282"/>
                <a:gd name="T68" fmla="*/ 60 w 78"/>
                <a:gd name="T69" fmla="*/ 162 h 282"/>
                <a:gd name="T70" fmla="*/ 60 w 78"/>
                <a:gd name="T71" fmla="*/ 174 h 282"/>
                <a:gd name="T72" fmla="*/ 60 w 78"/>
                <a:gd name="T73" fmla="*/ 144 h 282"/>
                <a:gd name="T74" fmla="*/ 60 w 78"/>
                <a:gd name="T75" fmla="*/ 162 h 282"/>
                <a:gd name="T76" fmla="*/ 66 w 78"/>
                <a:gd name="T77" fmla="*/ 156 h 282"/>
                <a:gd name="T78" fmla="*/ 66 w 78"/>
                <a:gd name="T79" fmla="*/ 174 h 282"/>
                <a:gd name="T80" fmla="*/ 66 w 78"/>
                <a:gd name="T81" fmla="*/ 144 h 282"/>
                <a:gd name="T82" fmla="*/ 66 w 78"/>
                <a:gd name="T83" fmla="*/ 156 h 282"/>
                <a:gd name="T84" fmla="*/ 72 w 78"/>
                <a:gd name="T85" fmla="*/ 168 h 282"/>
                <a:gd name="T86" fmla="*/ 72 w 78"/>
                <a:gd name="T87" fmla="*/ 174 h 282"/>
                <a:gd name="T88" fmla="*/ 72 w 78"/>
                <a:gd name="T89" fmla="*/ 144 h 282"/>
                <a:gd name="T90" fmla="*/ 72 w 78"/>
                <a:gd name="T91" fmla="*/ 150 h 282"/>
                <a:gd name="T92" fmla="*/ 78 w 78"/>
                <a:gd name="T93" fmla="*/ 156 h 282"/>
                <a:gd name="T94" fmla="*/ 78 w 78"/>
                <a:gd name="T95" fmla="*/ 16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" h="282">
                  <a:moveTo>
                    <a:pt x="0" y="138"/>
                  </a:moveTo>
                  <a:lnTo>
                    <a:pt x="6" y="168"/>
                  </a:lnTo>
                  <a:lnTo>
                    <a:pt x="6" y="234"/>
                  </a:lnTo>
                  <a:lnTo>
                    <a:pt x="6" y="60"/>
                  </a:lnTo>
                  <a:lnTo>
                    <a:pt x="6" y="96"/>
                  </a:lnTo>
                  <a:lnTo>
                    <a:pt x="12" y="162"/>
                  </a:lnTo>
                  <a:lnTo>
                    <a:pt x="12" y="282"/>
                  </a:lnTo>
                  <a:lnTo>
                    <a:pt x="12" y="0"/>
                  </a:lnTo>
                  <a:lnTo>
                    <a:pt x="12" y="180"/>
                  </a:lnTo>
                  <a:lnTo>
                    <a:pt x="18" y="174"/>
                  </a:lnTo>
                  <a:lnTo>
                    <a:pt x="18" y="210"/>
                  </a:lnTo>
                  <a:lnTo>
                    <a:pt x="18" y="84"/>
                  </a:lnTo>
                  <a:lnTo>
                    <a:pt x="18" y="168"/>
                  </a:lnTo>
                  <a:lnTo>
                    <a:pt x="24" y="216"/>
                  </a:lnTo>
                  <a:lnTo>
                    <a:pt x="24" y="120"/>
                  </a:lnTo>
                  <a:lnTo>
                    <a:pt x="24" y="174"/>
                  </a:lnTo>
                  <a:lnTo>
                    <a:pt x="30" y="192"/>
                  </a:lnTo>
                  <a:lnTo>
                    <a:pt x="30" y="132"/>
                  </a:lnTo>
                  <a:lnTo>
                    <a:pt x="30" y="144"/>
                  </a:lnTo>
                  <a:lnTo>
                    <a:pt x="36" y="168"/>
                  </a:lnTo>
                  <a:lnTo>
                    <a:pt x="36" y="180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42" y="150"/>
                  </a:lnTo>
                  <a:lnTo>
                    <a:pt x="42" y="180"/>
                  </a:lnTo>
                  <a:lnTo>
                    <a:pt x="42" y="144"/>
                  </a:lnTo>
                  <a:lnTo>
                    <a:pt x="42" y="168"/>
                  </a:lnTo>
                  <a:lnTo>
                    <a:pt x="48" y="156"/>
                  </a:lnTo>
                  <a:lnTo>
                    <a:pt x="48" y="192"/>
                  </a:lnTo>
                  <a:lnTo>
                    <a:pt x="48" y="126"/>
                  </a:lnTo>
                  <a:lnTo>
                    <a:pt x="48" y="168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50"/>
                  </a:lnTo>
                  <a:lnTo>
                    <a:pt x="60" y="162"/>
                  </a:lnTo>
                  <a:lnTo>
                    <a:pt x="60" y="174"/>
                  </a:lnTo>
                  <a:lnTo>
                    <a:pt x="60" y="144"/>
                  </a:lnTo>
                  <a:lnTo>
                    <a:pt x="60" y="162"/>
                  </a:lnTo>
                  <a:lnTo>
                    <a:pt x="66" y="156"/>
                  </a:lnTo>
                  <a:lnTo>
                    <a:pt x="66" y="174"/>
                  </a:lnTo>
                  <a:lnTo>
                    <a:pt x="66" y="144"/>
                  </a:lnTo>
                  <a:lnTo>
                    <a:pt x="66" y="156"/>
                  </a:lnTo>
                  <a:lnTo>
                    <a:pt x="72" y="168"/>
                  </a:lnTo>
                  <a:lnTo>
                    <a:pt x="72" y="174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78" y="156"/>
                  </a:lnTo>
                  <a:lnTo>
                    <a:pt x="78" y="16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81"/>
            <p:cNvSpPr>
              <a:spLocks/>
            </p:cNvSpPr>
            <p:nvPr/>
          </p:nvSpPr>
          <p:spPr bwMode="auto">
            <a:xfrm>
              <a:off x="6572250" y="1257300"/>
              <a:ext cx="123825" cy="695325"/>
            </a:xfrm>
            <a:custGeom>
              <a:avLst/>
              <a:gdLst>
                <a:gd name="T0" fmla="*/ 0 w 78"/>
                <a:gd name="T1" fmla="*/ 210 h 438"/>
                <a:gd name="T2" fmla="*/ 0 w 78"/>
                <a:gd name="T3" fmla="*/ 264 h 438"/>
                <a:gd name="T4" fmla="*/ 0 w 78"/>
                <a:gd name="T5" fmla="*/ 240 h 438"/>
                <a:gd name="T6" fmla="*/ 6 w 78"/>
                <a:gd name="T7" fmla="*/ 234 h 438"/>
                <a:gd name="T8" fmla="*/ 6 w 78"/>
                <a:gd name="T9" fmla="*/ 438 h 438"/>
                <a:gd name="T10" fmla="*/ 6 w 78"/>
                <a:gd name="T11" fmla="*/ 0 h 438"/>
                <a:gd name="T12" fmla="*/ 12 w 78"/>
                <a:gd name="T13" fmla="*/ 78 h 438"/>
                <a:gd name="T14" fmla="*/ 12 w 78"/>
                <a:gd name="T15" fmla="*/ 438 h 438"/>
                <a:gd name="T16" fmla="*/ 12 w 78"/>
                <a:gd name="T17" fmla="*/ 336 h 438"/>
                <a:gd name="T18" fmla="*/ 18 w 78"/>
                <a:gd name="T19" fmla="*/ 252 h 438"/>
                <a:gd name="T20" fmla="*/ 18 w 78"/>
                <a:gd name="T21" fmla="*/ 318 h 438"/>
                <a:gd name="T22" fmla="*/ 18 w 78"/>
                <a:gd name="T23" fmla="*/ 162 h 438"/>
                <a:gd name="T24" fmla="*/ 18 w 78"/>
                <a:gd name="T25" fmla="*/ 270 h 438"/>
                <a:gd name="T26" fmla="*/ 24 w 78"/>
                <a:gd name="T27" fmla="*/ 270 h 438"/>
                <a:gd name="T28" fmla="*/ 24 w 78"/>
                <a:gd name="T29" fmla="*/ 306 h 438"/>
                <a:gd name="T30" fmla="*/ 24 w 78"/>
                <a:gd name="T31" fmla="*/ 192 h 438"/>
                <a:gd name="T32" fmla="*/ 24 w 78"/>
                <a:gd name="T33" fmla="*/ 234 h 438"/>
                <a:gd name="T34" fmla="*/ 30 w 78"/>
                <a:gd name="T35" fmla="*/ 288 h 438"/>
                <a:gd name="T36" fmla="*/ 30 w 78"/>
                <a:gd name="T37" fmla="*/ 222 h 438"/>
                <a:gd name="T38" fmla="*/ 30 w 78"/>
                <a:gd name="T39" fmla="*/ 264 h 438"/>
                <a:gd name="T40" fmla="*/ 36 w 78"/>
                <a:gd name="T41" fmla="*/ 252 h 438"/>
                <a:gd name="T42" fmla="*/ 36 w 78"/>
                <a:gd name="T43" fmla="*/ 300 h 438"/>
                <a:gd name="T44" fmla="*/ 36 w 78"/>
                <a:gd name="T45" fmla="*/ 192 h 438"/>
                <a:gd name="T46" fmla="*/ 36 w 78"/>
                <a:gd name="T47" fmla="*/ 222 h 438"/>
                <a:gd name="T48" fmla="*/ 42 w 78"/>
                <a:gd name="T49" fmla="*/ 252 h 438"/>
                <a:gd name="T50" fmla="*/ 42 w 78"/>
                <a:gd name="T51" fmla="*/ 276 h 438"/>
                <a:gd name="T52" fmla="*/ 42 w 78"/>
                <a:gd name="T53" fmla="*/ 216 h 438"/>
                <a:gd name="T54" fmla="*/ 42 w 78"/>
                <a:gd name="T55" fmla="*/ 246 h 438"/>
                <a:gd name="T56" fmla="*/ 48 w 78"/>
                <a:gd name="T57" fmla="*/ 234 h 438"/>
                <a:gd name="T58" fmla="*/ 48 w 78"/>
                <a:gd name="T59" fmla="*/ 270 h 438"/>
                <a:gd name="T60" fmla="*/ 48 w 78"/>
                <a:gd name="T61" fmla="*/ 222 h 438"/>
                <a:gd name="T62" fmla="*/ 48 w 78"/>
                <a:gd name="T63" fmla="*/ 246 h 438"/>
                <a:gd name="T64" fmla="*/ 54 w 78"/>
                <a:gd name="T65" fmla="*/ 264 h 438"/>
                <a:gd name="T66" fmla="*/ 54 w 78"/>
                <a:gd name="T67" fmla="*/ 234 h 438"/>
                <a:gd name="T68" fmla="*/ 54 w 78"/>
                <a:gd name="T69" fmla="*/ 270 h 438"/>
                <a:gd name="T70" fmla="*/ 60 w 78"/>
                <a:gd name="T71" fmla="*/ 246 h 438"/>
                <a:gd name="T72" fmla="*/ 60 w 78"/>
                <a:gd name="T73" fmla="*/ 282 h 438"/>
                <a:gd name="T74" fmla="*/ 60 w 78"/>
                <a:gd name="T75" fmla="*/ 210 h 438"/>
                <a:gd name="T76" fmla="*/ 60 w 78"/>
                <a:gd name="T77" fmla="*/ 252 h 438"/>
                <a:gd name="T78" fmla="*/ 66 w 78"/>
                <a:gd name="T79" fmla="*/ 264 h 438"/>
                <a:gd name="T80" fmla="*/ 66 w 78"/>
                <a:gd name="T81" fmla="*/ 234 h 438"/>
                <a:gd name="T82" fmla="*/ 66 w 78"/>
                <a:gd name="T83" fmla="*/ 252 h 438"/>
                <a:gd name="T84" fmla="*/ 72 w 78"/>
                <a:gd name="T85" fmla="*/ 258 h 438"/>
                <a:gd name="T86" fmla="*/ 72 w 78"/>
                <a:gd name="T87" fmla="*/ 270 h 438"/>
                <a:gd name="T88" fmla="*/ 72 w 78"/>
                <a:gd name="T89" fmla="*/ 234 h 438"/>
                <a:gd name="T90" fmla="*/ 72 w 78"/>
                <a:gd name="T91" fmla="*/ 258 h 438"/>
                <a:gd name="T92" fmla="*/ 78 w 78"/>
                <a:gd name="T93" fmla="*/ 25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" h="438">
                  <a:moveTo>
                    <a:pt x="0" y="210"/>
                  </a:moveTo>
                  <a:lnTo>
                    <a:pt x="0" y="264"/>
                  </a:lnTo>
                  <a:lnTo>
                    <a:pt x="0" y="240"/>
                  </a:lnTo>
                  <a:lnTo>
                    <a:pt x="6" y="234"/>
                  </a:lnTo>
                  <a:lnTo>
                    <a:pt x="6" y="438"/>
                  </a:lnTo>
                  <a:lnTo>
                    <a:pt x="6" y="0"/>
                  </a:lnTo>
                  <a:lnTo>
                    <a:pt x="12" y="78"/>
                  </a:lnTo>
                  <a:lnTo>
                    <a:pt x="12" y="438"/>
                  </a:lnTo>
                  <a:lnTo>
                    <a:pt x="12" y="336"/>
                  </a:lnTo>
                  <a:lnTo>
                    <a:pt x="18" y="252"/>
                  </a:lnTo>
                  <a:lnTo>
                    <a:pt x="18" y="318"/>
                  </a:lnTo>
                  <a:lnTo>
                    <a:pt x="18" y="162"/>
                  </a:lnTo>
                  <a:lnTo>
                    <a:pt x="18" y="270"/>
                  </a:lnTo>
                  <a:lnTo>
                    <a:pt x="24" y="270"/>
                  </a:lnTo>
                  <a:lnTo>
                    <a:pt x="24" y="306"/>
                  </a:lnTo>
                  <a:lnTo>
                    <a:pt x="24" y="192"/>
                  </a:lnTo>
                  <a:lnTo>
                    <a:pt x="24" y="234"/>
                  </a:lnTo>
                  <a:lnTo>
                    <a:pt x="30" y="288"/>
                  </a:lnTo>
                  <a:lnTo>
                    <a:pt x="30" y="222"/>
                  </a:lnTo>
                  <a:lnTo>
                    <a:pt x="30" y="264"/>
                  </a:lnTo>
                  <a:lnTo>
                    <a:pt x="36" y="252"/>
                  </a:lnTo>
                  <a:lnTo>
                    <a:pt x="36" y="300"/>
                  </a:lnTo>
                  <a:lnTo>
                    <a:pt x="36" y="192"/>
                  </a:lnTo>
                  <a:lnTo>
                    <a:pt x="36" y="222"/>
                  </a:lnTo>
                  <a:lnTo>
                    <a:pt x="42" y="252"/>
                  </a:lnTo>
                  <a:lnTo>
                    <a:pt x="42" y="276"/>
                  </a:lnTo>
                  <a:lnTo>
                    <a:pt x="42" y="216"/>
                  </a:lnTo>
                  <a:lnTo>
                    <a:pt x="42" y="246"/>
                  </a:lnTo>
                  <a:lnTo>
                    <a:pt x="48" y="234"/>
                  </a:lnTo>
                  <a:lnTo>
                    <a:pt x="48" y="270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64"/>
                  </a:lnTo>
                  <a:lnTo>
                    <a:pt x="54" y="234"/>
                  </a:lnTo>
                  <a:lnTo>
                    <a:pt x="54" y="270"/>
                  </a:lnTo>
                  <a:lnTo>
                    <a:pt x="60" y="246"/>
                  </a:lnTo>
                  <a:lnTo>
                    <a:pt x="60" y="282"/>
                  </a:lnTo>
                  <a:lnTo>
                    <a:pt x="60" y="210"/>
                  </a:lnTo>
                  <a:lnTo>
                    <a:pt x="60" y="252"/>
                  </a:lnTo>
                  <a:lnTo>
                    <a:pt x="66" y="264"/>
                  </a:lnTo>
                  <a:lnTo>
                    <a:pt x="66" y="234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72" y="270"/>
                  </a:lnTo>
                  <a:lnTo>
                    <a:pt x="72" y="234"/>
                  </a:lnTo>
                  <a:lnTo>
                    <a:pt x="72" y="258"/>
                  </a:lnTo>
                  <a:lnTo>
                    <a:pt x="78" y="25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5910958" y="3866787"/>
            <a:ext cx="458457" cy="1809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/>
          <p:cNvCxnSpPr/>
          <p:nvPr/>
        </p:nvCxnSpPr>
        <p:spPr>
          <a:xfrm rot="5400000">
            <a:off x="11250445" y="5349028"/>
            <a:ext cx="44709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>
            <a:off x="9507646" y="5349027"/>
            <a:ext cx="44709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>
            <a:off x="6878746" y="5349028"/>
            <a:ext cx="44709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271074"/>
              </p:ext>
            </p:extLst>
          </p:nvPr>
        </p:nvGraphicFramePr>
        <p:xfrm>
          <a:off x="6689841" y="2372178"/>
          <a:ext cx="5287423" cy="27532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2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2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05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05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14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159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1,1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B7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1,2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B7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1,n-m+1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4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2,1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B7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2,2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B7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2,n-m+1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233">
                <a:tc>
                  <a:txBody>
                    <a:bodyPr/>
                    <a:lstStyle/>
                    <a:p>
                      <a:pPr algn="ctr"/>
                      <a:r>
                        <a:rPr lang="is-IS" altLang="zh-CN" sz="1800" i="1" baseline="0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baseline="0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B7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baseline="0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35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i,1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i,2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i="1" baseline="0" dirty="0">
                          <a:solidFill>
                            <a:srgbClr val="7030A0"/>
                          </a:solidFill>
                        </a:rPr>
                        <a:t>d</a:t>
                      </a:r>
                      <a:r>
                        <a:rPr lang="en-US" altLang="zh-CN" sz="1800" b="1" i="1" baseline="-25000" dirty="0">
                          <a:solidFill>
                            <a:srgbClr val="7030A0"/>
                          </a:solidFill>
                        </a:rPr>
                        <a:t>i,j</a:t>
                      </a:r>
                      <a:endParaRPr lang="en-US" sz="1800" b="1" i="1" dirty="0">
                        <a:solidFill>
                          <a:srgbClr val="7030A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B7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i,n-m+1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351">
                <a:tc>
                  <a:txBody>
                    <a:bodyPr/>
                    <a:lstStyle/>
                    <a:p>
                      <a:pPr algn="ctr"/>
                      <a:r>
                        <a:rPr lang="is-IS" altLang="zh-CN" sz="1800" i="1" baseline="0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baseline="0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B7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baseline="0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35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n-m+1,1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n-m+1,2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n-m+1,n-m+1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B7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7" name="Rectangle 66"/>
          <p:cNvSpPr/>
          <p:nvPr/>
        </p:nvSpPr>
        <p:spPr>
          <a:xfrm>
            <a:off x="9616895" y="1733448"/>
            <a:ext cx="214174" cy="55805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 rot="5400000">
            <a:off x="7792256" y="5349029"/>
            <a:ext cx="44709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367135" y="5160784"/>
            <a:ext cx="7563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Min(D</a:t>
            </a:r>
            <a:r>
              <a:rPr lang="en-US" altLang="zh-CN" sz="1400" i="1" baseline="-25000" dirty="0"/>
              <a:t>1</a:t>
            </a:r>
            <a:r>
              <a:rPr lang="en-US" sz="1400" i="1" dirty="0"/>
              <a:t>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303419" y="5176977"/>
            <a:ext cx="7563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Min(D</a:t>
            </a:r>
            <a:r>
              <a:rPr lang="en-US" sz="1400" i="1" baseline="-25000" dirty="0"/>
              <a:t>2</a:t>
            </a:r>
            <a:r>
              <a:rPr lang="en-US" sz="1400" i="1" dirty="0"/>
              <a:t>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0488415" y="5179983"/>
            <a:ext cx="108801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Min(D</a:t>
            </a:r>
            <a:r>
              <a:rPr lang="en-US" sz="1400" i="1" baseline="-25000" dirty="0"/>
              <a:t>n-m+1</a:t>
            </a:r>
            <a:r>
              <a:rPr lang="en-US" sz="1400" i="1" dirty="0"/>
              <a:t>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9036568" y="5176977"/>
            <a:ext cx="7563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Min(D</a:t>
            </a:r>
            <a:r>
              <a:rPr lang="en-US" sz="1400" i="1" baseline="-25000" dirty="0"/>
              <a:t>i</a:t>
            </a:r>
            <a:r>
              <a:rPr lang="en-US" sz="1400" i="1" dirty="0"/>
              <a:t>)</a:t>
            </a:r>
          </a:p>
        </p:txBody>
      </p:sp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62232"/>
              </p:ext>
            </p:extLst>
          </p:nvPr>
        </p:nvGraphicFramePr>
        <p:xfrm>
          <a:off x="6702414" y="5572579"/>
          <a:ext cx="5287423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2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2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0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0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14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P</a:t>
                      </a:r>
                      <a:r>
                        <a:rPr lang="en-US" altLang="zh-CN" sz="1800" i="1" baseline="-25000" dirty="0"/>
                        <a:t>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P</a:t>
                      </a:r>
                      <a:r>
                        <a:rPr lang="en-US" altLang="zh-CN" sz="1800" i="1" baseline="-25000" dirty="0"/>
                        <a:t>2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i="1" dirty="0"/>
                        <a:t>...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P</a:t>
                      </a:r>
                      <a:r>
                        <a:rPr lang="en-US" altLang="zh-CN" sz="1800" i="1" baseline="-25000" dirty="0"/>
                        <a:t>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4" name="Rectangle 73"/>
          <p:cNvSpPr/>
          <p:nvPr/>
        </p:nvSpPr>
        <p:spPr>
          <a:xfrm>
            <a:off x="5956598" y="3819200"/>
            <a:ext cx="458457" cy="1809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5995884" y="3771589"/>
            <a:ext cx="458457" cy="1809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109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2743" y="948630"/>
            <a:ext cx="1074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We have an </a:t>
            </a:r>
            <a:r>
              <a:rPr lang="en-US" sz="2400" b="1" i="1" dirty="0"/>
              <a:t>O(n</a:t>
            </a:r>
            <a:r>
              <a:rPr lang="en-US" sz="2400" b="1" i="1" baseline="30000" dirty="0"/>
              <a:t>2</a:t>
            </a:r>
            <a:r>
              <a:rPr lang="en-US" sz="2400" b="1" i="1" dirty="0"/>
              <a:t>)</a:t>
            </a:r>
            <a:r>
              <a:rPr lang="en-US" sz="2400" dirty="0"/>
              <a:t> time, </a:t>
            </a:r>
            <a:r>
              <a:rPr lang="en-US" sz="2400" b="1" i="1" dirty="0"/>
              <a:t>O(n)</a:t>
            </a:r>
            <a:r>
              <a:rPr lang="en-US" sz="2400" i="1" dirty="0"/>
              <a:t> </a:t>
            </a:r>
            <a:r>
              <a:rPr lang="en-US" sz="2400" dirty="0"/>
              <a:t>space algorithm called STOMP to evaluate it.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39151" y="1714500"/>
            <a:ext cx="1074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Recall our working formula: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2209800" y="3627835"/>
                <a:ext cx="6629400" cy="1729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𝑖</m:t>
                          </m:r>
                          <m:r>
                            <a:rPr lang="en-US" sz="3600" i="1">
                              <a:latin typeface="Cambria Math"/>
                            </a:rPr>
                            <m:t>,</m:t>
                          </m:r>
                          <m:r>
                            <a:rPr lang="en-US" sz="36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  <m:r>
                            <a:rPr lang="en-US" sz="3600" i="1">
                              <a:latin typeface="Cambria Math"/>
                            </a:rPr>
                            <m:t>𝑚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36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3600" i="1">
                                      <a:latin typeface="Cambria Math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3600" i="1">
                                      <a:latin typeface="Cambria Math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627835"/>
                <a:ext cx="6629400" cy="17291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101"/>
          <p:cNvSpPr/>
          <p:nvPr/>
        </p:nvSpPr>
        <p:spPr>
          <a:xfrm>
            <a:off x="5524500" y="3742135"/>
            <a:ext cx="1190344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Arrow Connector 103"/>
          <p:cNvCxnSpPr/>
          <p:nvPr/>
        </p:nvCxnSpPr>
        <p:spPr>
          <a:xfrm flipH="1" flipV="1">
            <a:off x="5684516" y="3038993"/>
            <a:ext cx="435156" cy="7229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7029089" y="2312952"/>
            <a:ext cx="5270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Dot product of the </a:t>
            </a:r>
            <a:r>
              <a:rPr lang="en-US" i="1" dirty="0" err="1">
                <a:solidFill>
                  <a:srgbClr val="FF0000"/>
                </a:solidFill>
              </a:rPr>
              <a:t>i</a:t>
            </a:r>
            <a:r>
              <a:rPr lang="en-US" baseline="30000" dirty="0" err="1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 window and the </a:t>
            </a:r>
            <a:r>
              <a:rPr lang="en-US" i="1" dirty="0" err="1">
                <a:solidFill>
                  <a:srgbClr val="FF0000"/>
                </a:solidFill>
              </a:rPr>
              <a:t>j</a:t>
            </a:r>
            <a:r>
              <a:rPr lang="en-US" baseline="30000" dirty="0" err="1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 window.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07375" y="5335499"/>
                <a:ext cx="9624593" cy="1230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</a:rPr>
                  <a:t>We precompute and store the means and standard deviations in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O(n)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space and time using the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movmean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and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movstd</a:t>
                </a:r>
                <a:r>
                  <a:rPr lang="en-US" sz="2400" dirty="0">
                    <a:solidFill>
                      <a:srgbClr val="FF0000"/>
                    </a:solidFill>
                  </a:rPr>
                  <a:t> functions.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</a:rPr>
                  <a:t>Once we know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, it takes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O(1)</a:t>
                </a:r>
                <a:r>
                  <a:rPr lang="en-US" sz="2400" dirty="0">
                    <a:solidFill>
                      <a:srgbClr val="FF0000"/>
                    </a:solidFill>
                  </a:rPr>
                  <a:t> time 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375" y="5335499"/>
                <a:ext cx="9624593" cy="1230080"/>
              </a:xfrm>
              <a:prstGeom prst="rect">
                <a:avLst/>
              </a:prstGeom>
              <a:blipFill>
                <a:blip r:embed="rId3"/>
                <a:stretch>
                  <a:fillRect l="-823" t="-3960" b="-8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104494"/>
            <a:ext cx="11989837" cy="1325563"/>
          </a:xfrm>
        </p:spPr>
        <p:txBody>
          <a:bodyPr/>
          <a:lstStyle/>
          <a:p>
            <a:r>
              <a:rPr lang="en-US" dirty="0"/>
              <a:t>STOMP: Scalable Time series </a:t>
            </a:r>
            <a:r>
              <a:rPr lang="en-US" dirty="0">
                <a:solidFill>
                  <a:srgbClr val="0070C0"/>
                </a:solidFill>
              </a:rPr>
              <a:t>Ordered</a:t>
            </a:r>
            <a:r>
              <a:rPr lang="en-US" dirty="0"/>
              <a:t> Matrix Profile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339944" y="1854748"/>
                <a:ext cx="2689145" cy="11301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944" y="1854748"/>
                <a:ext cx="2689145" cy="11301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0913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01626" y="190500"/>
                <a:ext cx="7879888" cy="533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3200" dirty="0"/>
                  <a:t>The relationship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/>
                  <a:t>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26" y="190500"/>
                <a:ext cx="7879888" cy="533400"/>
              </a:xfrm>
              <a:prstGeom prst="rect">
                <a:avLst/>
              </a:prstGeom>
              <a:blipFill>
                <a:blip r:embed="rId2"/>
                <a:stretch>
                  <a:fillRect l="-3173" t="-28409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3" name="Rectangle 242"/>
          <p:cNvSpPr/>
          <p:nvPr/>
        </p:nvSpPr>
        <p:spPr>
          <a:xfrm>
            <a:off x="8605430" y="3141499"/>
            <a:ext cx="1023579" cy="12051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3581400" y="1600201"/>
            <a:ext cx="960956" cy="1172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4542357" y="3148324"/>
            <a:ext cx="4072067" cy="11811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4536592" y="1600200"/>
            <a:ext cx="4074027" cy="11722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7" name="Table 24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564887" y="1600201"/>
              <a:ext cx="8085888" cy="37084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0107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2740365495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1457646431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4167443122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774723479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3210635535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759289689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40373667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n-US" b="1" i="0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456381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7" name="Table 24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5089573"/>
                  </p:ext>
                </p:extLst>
              </p:nvPr>
            </p:nvGraphicFramePr>
            <p:xfrm>
              <a:off x="2564887" y="1600201"/>
              <a:ext cx="8085888" cy="37084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010736"/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740365495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457646431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167443122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774723479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210635535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759289689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0373667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0602" t="-8333" r="-599398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1818" t="-8333" r="-503030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00000" t="-8333" r="-400000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500000" t="-8333" r="-200000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603636" t="-8333" r="-101212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94563812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Rectangle 251"/>
              <p:cNvSpPr/>
              <p:nvPr/>
            </p:nvSpPr>
            <p:spPr>
              <a:xfrm>
                <a:off x="1295400" y="3636579"/>
                <a:ext cx="1304396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52" name="Rectangle 2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636579"/>
                <a:ext cx="1304396" cy="391646"/>
              </a:xfrm>
              <a:prstGeom prst="rect">
                <a:avLst/>
              </a:prstGeom>
              <a:blipFill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Rectangle 252"/>
              <p:cNvSpPr/>
              <p:nvPr/>
            </p:nvSpPr>
            <p:spPr>
              <a:xfrm>
                <a:off x="286798" y="1858876"/>
                <a:ext cx="2113719" cy="870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3" name="Rectangle 2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98" y="1858876"/>
                <a:ext cx="2113719" cy="8707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4" name="Group 253"/>
          <p:cNvGrpSpPr/>
          <p:nvPr/>
        </p:nvGrpSpPr>
        <p:grpSpPr>
          <a:xfrm>
            <a:off x="4941074" y="3515761"/>
            <a:ext cx="218008" cy="430549"/>
            <a:chOff x="3467740" y="3709993"/>
            <a:chExt cx="218008" cy="430549"/>
          </a:xfrm>
        </p:grpSpPr>
        <p:cxnSp>
          <p:nvCxnSpPr>
            <p:cNvPr id="255" name="Straight Connector 254"/>
            <p:cNvCxnSpPr/>
            <p:nvPr/>
          </p:nvCxnSpPr>
          <p:spPr>
            <a:xfrm>
              <a:off x="3582296" y="3709993"/>
              <a:ext cx="0" cy="4305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" name="TextBox 255"/>
                <p:cNvSpPr txBox="1"/>
                <p:nvPr/>
              </p:nvSpPr>
              <p:spPr>
                <a:xfrm>
                  <a:off x="3467740" y="3789327"/>
                  <a:ext cx="218008" cy="27699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740" y="3789327"/>
                  <a:ext cx="218008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15385" r="-10256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7" name="Group 256"/>
          <p:cNvGrpSpPr/>
          <p:nvPr/>
        </p:nvGrpSpPr>
        <p:grpSpPr>
          <a:xfrm>
            <a:off x="5960107" y="3514373"/>
            <a:ext cx="218008" cy="430549"/>
            <a:chOff x="3467740" y="3709993"/>
            <a:chExt cx="218008" cy="430549"/>
          </a:xfrm>
        </p:grpSpPr>
        <p:cxnSp>
          <p:nvCxnSpPr>
            <p:cNvPr id="258" name="Straight Connector 257"/>
            <p:cNvCxnSpPr/>
            <p:nvPr/>
          </p:nvCxnSpPr>
          <p:spPr>
            <a:xfrm>
              <a:off x="3582296" y="3709993"/>
              <a:ext cx="0" cy="4305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9" name="TextBox 258"/>
                <p:cNvSpPr txBox="1"/>
                <p:nvPr/>
              </p:nvSpPr>
              <p:spPr>
                <a:xfrm>
                  <a:off x="3467740" y="3789327"/>
                  <a:ext cx="218008" cy="27699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740" y="3789327"/>
                  <a:ext cx="218008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15385" r="-10256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0" name="Group 259"/>
          <p:cNvGrpSpPr/>
          <p:nvPr/>
        </p:nvGrpSpPr>
        <p:grpSpPr>
          <a:xfrm>
            <a:off x="7981514" y="3520060"/>
            <a:ext cx="218008" cy="430549"/>
            <a:chOff x="3467740" y="3709993"/>
            <a:chExt cx="218008" cy="430549"/>
          </a:xfrm>
        </p:grpSpPr>
        <p:cxnSp>
          <p:nvCxnSpPr>
            <p:cNvPr id="261" name="Straight Connector 260"/>
            <p:cNvCxnSpPr/>
            <p:nvPr/>
          </p:nvCxnSpPr>
          <p:spPr>
            <a:xfrm>
              <a:off x="3582296" y="3709993"/>
              <a:ext cx="0" cy="4305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2" name="TextBox 261"/>
                <p:cNvSpPr txBox="1"/>
                <p:nvPr/>
              </p:nvSpPr>
              <p:spPr>
                <a:xfrm>
                  <a:off x="3467740" y="3789327"/>
                  <a:ext cx="218008" cy="27699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740" y="3789327"/>
                  <a:ext cx="218008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15385" r="-10256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3" name="Group 262"/>
          <p:cNvGrpSpPr/>
          <p:nvPr/>
        </p:nvGrpSpPr>
        <p:grpSpPr>
          <a:xfrm>
            <a:off x="9006099" y="3510262"/>
            <a:ext cx="218008" cy="430549"/>
            <a:chOff x="3467740" y="3709993"/>
            <a:chExt cx="218008" cy="430549"/>
          </a:xfrm>
        </p:grpSpPr>
        <p:cxnSp>
          <p:nvCxnSpPr>
            <p:cNvPr id="264" name="Straight Connector 263"/>
            <p:cNvCxnSpPr/>
            <p:nvPr/>
          </p:nvCxnSpPr>
          <p:spPr>
            <a:xfrm>
              <a:off x="3582296" y="3709993"/>
              <a:ext cx="0" cy="4305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5" name="TextBox 264"/>
                <p:cNvSpPr txBox="1"/>
                <p:nvPr/>
              </p:nvSpPr>
              <p:spPr>
                <a:xfrm>
                  <a:off x="3467740" y="3789327"/>
                  <a:ext cx="218008" cy="27699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740" y="3789327"/>
                  <a:ext cx="218008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15385" r="-10256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TextBox 265"/>
              <p:cNvSpPr txBox="1"/>
              <p:nvPr/>
            </p:nvSpPr>
            <p:spPr>
              <a:xfrm>
                <a:off x="5457538" y="3585677"/>
                <a:ext cx="226023" cy="2769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6" name="TextBox 2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538" y="3585677"/>
                <a:ext cx="226023" cy="276999"/>
              </a:xfrm>
              <a:prstGeom prst="rect">
                <a:avLst/>
              </a:prstGeom>
              <a:blipFill>
                <a:blip r:embed="rId15"/>
                <a:stretch>
                  <a:fillRect l="-21622" r="-21622" b="-6522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7" name="TextBox 266"/>
              <p:cNvSpPr txBox="1"/>
              <p:nvPr/>
            </p:nvSpPr>
            <p:spPr>
              <a:xfrm>
                <a:off x="6494820" y="3581412"/>
                <a:ext cx="226023" cy="2769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7" name="TextBox 2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820" y="3581412"/>
                <a:ext cx="226023" cy="276999"/>
              </a:xfrm>
              <a:prstGeom prst="rect">
                <a:avLst/>
              </a:prstGeom>
              <a:blipFill>
                <a:blip r:embed="rId16"/>
                <a:stretch>
                  <a:fillRect l="-21053" r="-18421" b="-666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TextBox 267"/>
              <p:cNvSpPr txBox="1"/>
              <p:nvPr/>
            </p:nvSpPr>
            <p:spPr>
              <a:xfrm>
                <a:off x="7478944" y="3573783"/>
                <a:ext cx="226023" cy="2769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8" name="TextBox 2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944" y="3573783"/>
                <a:ext cx="226023" cy="276999"/>
              </a:xfrm>
              <a:prstGeom prst="rect">
                <a:avLst/>
              </a:prstGeom>
              <a:blipFill>
                <a:blip r:embed="rId17"/>
                <a:stretch>
                  <a:fillRect l="-24324" r="-18919" b="-6522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TextBox 268"/>
              <p:cNvSpPr txBox="1"/>
              <p:nvPr/>
            </p:nvSpPr>
            <p:spPr>
              <a:xfrm>
                <a:off x="8604938" y="3571019"/>
                <a:ext cx="226023" cy="2769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9" name="TextBox 2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938" y="3571019"/>
                <a:ext cx="226023" cy="276999"/>
              </a:xfrm>
              <a:prstGeom prst="rect">
                <a:avLst/>
              </a:prstGeom>
              <a:blipFill>
                <a:blip r:embed="rId18"/>
                <a:stretch>
                  <a:fillRect l="-24324" r="-18919" b="-666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0" name="Group 269"/>
          <p:cNvGrpSpPr/>
          <p:nvPr/>
        </p:nvGrpSpPr>
        <p:grpSpPr>
          <a:xfrm>
            <a:off x="3940178" y="1966295"/>
            <a:ext cx="218008" cy="430549"/>
            <a:chOff x="3467740" y="3709993"/>
            <a:chExt cx="218008" cy="430549"/>
          </a:xfrm>
        </p:grpSpPr>
        <p:cxnSp>
          <p:nvCxnSpPr>
            <p:cNvPr id="271" name="Straight Connector 270"/>
            <p:cNvCxnSpPr/>
            <p:nvPr/>
          </p:nvCxnSpPr>
          <p:spPr>
            <a:xfrm>
              <a:off x="3582296" y="3709993"/>
              <a:ext cx="0" cy="4305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2" name="TextBox 271"/>
                <p:cNvSpPr txBox="1"/>
                <p:nvPr/>
              </p:nvSpPr>
              <p:spPr>
                <a:xfrm>
                  <a:off x="3467740" y="3789327"/>
                  <a:ext cx="218008" cy="27699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740" y="3789327"/>
                  <a:ext cx="218008" cy="276999"/>
                </a:xfrm>
                <a:prstGeom prst="rect">
                  <a:avLst/>
                </a:prstGeom>
                <a:blipFill>
                  <a:blip r:embed="rId19"/>
                  <a:stretch>
                    <a:fillRect l="-15385" r="-10256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3" name="Group 272"/>
          <p:cNvGrpSpPr/>
          <p:nvPr/>
        </p:nvGrpSpPr>
        <p:grpSpPr>
          <a:xfrm>
            <a:off x="4959211" y="1964907"/>
            <a:ext cx="218008" cy="430549"/>
            <a:chOff x="3467740" y="3709993"/>
            <a:chExt cx="218008" cy="430549"/>
          </a:xfrm>
        </p:grpSpPr>
        <p:cxnSp>
          <p:nvCxnSpPr>
            <p:cNvPr id="274" name="Straight Connector 273"/>
            <p:cNvCxnSpPr/>
            <p:nvPr/>
          </p:nvCxnSpPr>
          <p:spPr>
            <a:xfrm>
              <a:off x="3582296" y="3709993"/>
              <a:ext cx="0" cy="4305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5" name="TextBox 274"/>
                <p:cNvSpPr txBox="1"/>
                <p:nvPr/>
              </p:nvSpPr>
              <p:spPr>
                <a:xfrm>
                  <a:off x="3467740" y="3789327"/>
                  <a:ext cx="218008" cy="276999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740" y="3789327"/>
                  <a:ext cx="218008" cy="276999"/>
                </a:xfrm>
                <a:prstGeom prst="rect">
                  <a:avLst/>
                </a:prstGeom>
                <a:blipFill>
                  <a:blip r:embed="rId20"/>
                  <a:stretch>
                    <a:fillRect l="-15385" r="-10256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6" name="Group 275"/>
          <p:cNvGrpSpPr/>
          <p:nvPr/>
        </p:nvGrpSpPr>
        <p:grpSpPr>
          <a:xfrm>
            <a:off x="5972691" y="1961996"/>
            <a:ext cx="218008" cy="430549"/>
            <a:chOff x="3467740" y="3709993"/>
            <a:chExt cx="218008" cy="430549"/>
          </a:xfrm>
        </p:grpSpPr>
        <p:cxnSp>
          <p:nvCxnSpPr>
            <p:cNvPr id="277" name="Straight Connector 276"/>
            <p:cNvCxnSpPr/>
            <p:nvPr/>
          </p:nvCxnSpPr>
          <p:spPr>
            <a:xfrm>
              <a:off x="3582296" y="3709993"/>
              <a:ext cx="0" cy="4305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8" name="TextBox 277"/>
                <p:cNvSpPr txBox="1"/>
                <p:nvPr/>
              </p:nvSpPr>
              <p:spPr>
                <a:xfrm>
                  <a:off x="3467740" y="3789327"/>
                  <a:ext cx="218008" cy="27699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740" y="3789327"/>
                  <a:ext cx="218008" cy="276999"/>
                </a:xfrm>
                <a:prstGeom prst="rect">
                  <a:avLst/>
                </a:prstGeom>
                <a:blipFill>
                  <a:blip r:embed="rId21"/>
                  <a:stretch>
                    <a:fillRect l="-15385" r="-10256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9" name="Group 278"/>
          <p:cNvGrpSpPr/>
          <p:nvPr/>
        </p:nvGrpSpPr>
        <p:grpSpPr>
          <a:xfrm>
            <a:off x="8005203" y="1960796"/>
            <a:ext cx="218008" cy="430549"/>
            <a:chOff x="3467740" y="3709993"/>
            <a:chExt cx="218008" cy="430549"/>
          </a:xfrm>
        </p:grpSpPr>
        <p:cxnSp>
          <p:nvCxnSpPr>
            <p:cNvPr id="280" name="Straight Connector 279"/>
            <p:cNvCxnSpPr/>
            <p:nvPr/>
          </p:nvCxnSpPr>
          <p:spPr>
            <a:xfrm>
              <a:off x="3582296" y="3709993"/>
              <a:ext cx="0" cy="4305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1" name="TextBox 280"/>
                <p:cNvSpPr txBox="1"/>
                <p:nvPr/>
              </p:nvSpPr>
              <p:spPr>
                <a:xfrm>
                  <a:off x="3467740" y="3789327"/>
                  <a:ext cx="218008" cy="27699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740" y="3789327"/>
                  <a:ext cx="218008" cy="276999"/>
                </a:xfrm>
                <a:prstGeom prst="rect">
                  <a:avLst/>
                </a:prstGeom>
                <a:blipFill>
                  <a:blip r:embed="rId22"/>
                  <a:stretch>
                    <a:fillRect l="-15789" r="-13158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2" name="TextBox 281"/>
              <p:cNvSpPr txBox="1"/>
              <p:nvPr/>
            </p:nvSpPr>
            <p:spPr>
              <a:xfrm>
                <a:off x="4429346" y="2036211"/>
                <a:ext cx="22602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2" name="TextBox 2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346" y="2036211"/>
                <a:ext cx="226023" cy="276999"/>
              </a:xfrm>
              <a:prstGeom prst="rect">
                <a:avLst/>
              </a:prstGeom>
              <a:blipFill rotWithShape="1">
                <a:blip r:embed="rId23"/>
                <a:stretch>
                  <a:fillRect l="-24324" r="-18919" b="-8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3" name="TextBox 282"/>
              <p:cNvSpPr txBox="1"/>
              <p:nvPr/>
            </p:nvSpPr>
            <p:spPr>
              <a:xfrm>
                <a:off x="5493924" y="2031946"/>
                <a:ext cx="22602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3" name="TextBox 2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3924" y="2031946"/>
                <a:ext cx="226023" cy="276999"/>
              </a:xfrm>
              <a:prstGeom prst="rect">
                <a:avLst/>
              </a:prstGeom>
              <a:blipFill rotWithShape="1">
                <a:blip r:embed="rId24"/>
                <a:stretch>
                  <a:fillRect l="-21622" r="-21622" b="-65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4" name="TextBox 283"/>
              <p:cNvSpPr txBox="1"/>
              <p:nvPr/>
            </p:nvSpPr>
            <p:spPr>
              <a:xfrm>
                <a:off x="6478048" y="2024317"/>
                <a:ext cx="22602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4" name="TextBox 2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048" y="2024317"/>
                <a:ext cx="226023" cy="276999"/>
              </a:xfrm>
              <a:prstGeom prst="rect">
                <a:avLst/>
              </a:prstGeom>
              <a:blipFill rotWithShape="1">
                <a:blip r:embed="rId25"/>
                <a:stretch>
                  <a:fillRect l="-24324" r="-18919" b="-65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5" name="TextBox 284"/>
              <p:cNvSpPr txBox="1"/>
              <p:nvPr/>
            </p:nvSpPr>
            <p:spPr>
              <a:xfrm>
                <a:off x="7515330" y="2021553"/>
                <a:ext cx="22602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5" name="TextBox 2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330" y="2021553"/>
                <a:ext cx="226023" cy="276999"/>
              </a:xfrm>
              <a:prstGeom prst="rect">
                <a:avLst/>
              </a:prstGeom>
              <a:blipFill rotWithShape="1">
                <a:blip r:embed="rId26"/>
                <a:stretch>
                  <a:fillRect l="-24324" r="-18919"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" name="Rectangle 285"/>
          <p:cNvSpPr/>
          <p:nvPr/>
        </p:nvSpPr>
        <p:spPr>
          <a:xfrm>
            <a:off x="6910795" y="1936191"/>
            <a:ext cx="34336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7" name="Rectangle 286"/>
              <p:cNvSpPr/>
              <p:nvPr/>
            </p:nvSpPr>
            <p:spPr>
              <a:xfrm>
                <a:off x="1813170" y="5042790"/>
                <a:ext cx="6484920" cy="557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latin typeface="Cambria Math"/>
                            </a:rPr>
                            <m:t>+1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800" b="0" i="0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7" name="Rectangle 2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170" y="5042790"/>
                <a:ext cx="6484920" cy="55791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9" name="TextBox 288"/>
              <p:cNvSpPr txBox="1"/>
              <p:nvPr/>
            </p:nvSpPr>
            <p:spPr>
              <a:xfrm>
                <a:off x="8633513" y="5123489"/>
                <a:ext cx="25060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time complexity</a:t>
                </a:r>
              </a:p>
            </p:txBody>
          </p:sp>
        </mc:Choice>
        <mc:Fallback xmlns="">
          <p:sp>
            <p:nvSpPr>
              <p:cNvPr id="289" name="TextBox 2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3513" y="5123489"/>
                <a:ext cx="2506073" cy="369332"/>
              </a:xfrm>
              <a:prstGeom prst="rect">
                <a:avLst/>
              </a:prstGeom>
              <a:blipFill>
                <a:blip r:embed="rId2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1" name="Table 29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564887" y="2401590"/>
              <a:ext cx="8085888" cy="391795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0107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2740365495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1457646431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4167443122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774723479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3210635535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759289689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40373667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𝒋</m:t>
                                    </m:r>
                                    <m:r>
                                      <a:rPr lang="en-US" b="1" i="0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𝒋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𝒋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𝒋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456381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1" name="Table 29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5858522"/>
                  </p:ext>
                </p:extLst>
              </p:nvPr>
            </p:nvGraphicFramePr>
            <p:xfrm>
              <a:off x="2564887" y="2401590"/>
              <a:ext cx="8085888" cy="391795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010736"/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740365495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457646431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167443122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774723479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210635535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759289689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037366776"/>
                        </a:ext>
                      </a:extLst>
                    </a:gridCol>
                  </a:tblGrid>
                  <a:tr h="3917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9"/>
                          <a:stretch>
                            <a:fillRect l="-100602" t="-7813" r="-59939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9"/>
                          <a:stretch>
                            <a:fillRect l="-201818" t="-7813" r="-503030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9"/>
                          <a:stretch>
                            <a:fillRect l="-300000" t="-7813" r="-400000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9"/>
                          <a:stretch>
                            <a:fillRect l="-500000" t="-7813" r="-200000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9"/>
                          <a:stretch>
                            <a:fillRect l="-603636" t="-7813" r="-101212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94563812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2" name="Table 29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564887" y="3141500"/>
              <a:ext cx="8085888" cy="37084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0107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2740365495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1457646431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4167443122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774723479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3210635535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759289689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40373667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n-US" b="1" i="0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456381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2" name="Table 29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2271117"/>
                  </p:ext>
                </p:extLst>
              </p:nvPr>
            </p:nvGraphicFramePr>
            <p:xfrm>
              <a:off x="2564887" y="3141500"/>
              <a:ext cx="8085888" cy="37084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010736"/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740365495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457646431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167443122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774723479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210635535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759289689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0373667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0"/>
                          <a:stretch>
                            <a:fillRect l="-100602" t="-8197" r="-599398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0"/>
                          <a:stretch>
                            <a:fillRect l="-201818" t="-8197" r="-50303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0"/>
                          <a:stretch>
                            <a:fillRect l="-300000" t="-8197" r="-40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0"/>
                          <a:stretch>
                            <a:fillRect l="-500000" t="-8197" r="-20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0"/>
                          <a:stretch>
                            <a:fillRect l="-603636" t="-8197" r="-10121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94563812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3" name="Table 29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564887" y="3942889"/>
              <a:ext cx="8085888" cy="391795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0107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2740365495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1457646431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4167443122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774723479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3210635535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759289689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40373667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𝒋</m:t>
                                    </m:r>
                                    <m:r>
                                      <a:rPr lang="en-US" b="1" i="0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𝒋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𝒋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𝒋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456381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3" name="Table 29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754090"/>
                  </p:ext>
                </p:extLst>
              </p:nvPr>
            </p:nvGraphicFramePr>
            <p:xfrm>
              <a:off x="2564887" y="3942889"/>
              <a:ext cx="8085888" cy="391795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010736"/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740365495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457646431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167443122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774723479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210635535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759289689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037366776"/>
                        </a:ext>
                      </a:extLst>
                    </a:gridCol>
                  </a:tblGrid>
                  <a:tr h="3917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1"/>
                          <a:stretch>
                            <a:fillRect l="-100602" t="-7813" r="-59939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1"/>
                          <a:stretch>
                            <a:fillRect l="-201818" t="-7813" r="-503030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1"/>
                          <a:stretch>
                            <a:fillRect l="-300000" t="-7813" r="-400000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1"/>
                          <a:stretch>
                            <a:fillRect l="-500000" t="-7813" r="-200000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1"/>
                          <a:stretch>
                            <a:fillRect l="-603636" t="-7813" r="-101212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94563812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332119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/>
          <p:cNvSpPr txBox="1"/>
          <p:nvPr/>
        </p:nvSpPr>
        <p:spPr>
          <a:xfrm>
            <a:off x="101626" y="190500"/>
            <a:ext cx="11252174" cy="533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STOMP Algorithm: Computing the </a:t>
            </a:r>
            <a:r>
              <a:rPr lang="en-US" sz="3200" i="1" dirty="0" err="1"/>
              <a:t>i</a:t>
            </a:r>
            <a:r>
              <a:rPr lang="en-US" sz="3200" baseline="30000" dirty="0" err="1"/>
              <a:t>th</a:t>
            </a:r>
            <a:r>
              <a:rPr lang="en-US" sz="3200" dirty="0"/>
              <a:t> Row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583366"/>
              </p:ext>
            </p:extLst>
          </p:nvPr>
        </p:nvGraphicFramePr>
        <p:xfrm>
          <a:off x="5646597" y="5992289"/>
          <a:ext cx="5298948" cy="351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4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3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03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157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P</a:t>
                      </a:r>
                      <a:r>
                        <a:rPr lang="en-US" altLang="zh-CN" sz="1800" i="1" baseline="-250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1800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P</a:t>
                      </a:r>
                      <a:r>
                        <a:rPr lang="en-US" altLang="zh-CN" sz="1800" i="1" baseline="-250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1800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P</a:t>
                      </a:r>
                      <a:r>
                        <a:rPr lang="en-US" altLang="zh-CN" sz="1800" i="1" baseline="-250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1800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…</a:t>
                      </a:r>
                      <a:endParaRPr lang="en-US" sz="1800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P</a:t>
                      </a:r>
                      <a:r>
                        <a:rPr lang="en-US" altLang="zh-CN" sz="1800" i="1" baseline="-250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n-m+1</a:t>
                      </a:r>
                      <a:endParaRPr lang="en-US" sz="1800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5" name="TextBox 104"/>
          <p:cNvSpPr txBox="1"/>
          <p:nvPr/>
        </p:nvSpPr>
        <p:spPr>
          <a:xfrm>
            <a:off x="7305010" y="5637415"/>
            <a:ext cx="249557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i="1" dirty="0">
                <a:solidFill>
                  <a:srgbClr val="7030A0"/>
                </a:solidFill>
              </a:rPr>
              <a:t>Update if</a:t>
            </a:r>
            <a:r>
              <a:rPr lang="zh-CN" altLang="en-US" sz="1400" i="1" dirty="0">
                <a:solidFill>
                  <a:srgbClr val="7030A0"/>
                </a:solidFill>
              </a:rPr>
              <a:t> </a:t>
            </a:r>
            <a:r>
              <a:rPr lang="en-US" altLang="zh-CN" sz="1400" i="1" dirty="0">
                <a:solidFill>
                  <a:srgbClr val="7030A0"/>
                </a:solidFill>
              </a:rPr>
              <a:t>Smaller</a:t>
            </a:r>
            <a:endParaRPr lang="en-US" sz="1400" i="1" dirty="0">
              <a:solidFill>
                <a:srgbClr val="7030A0"/>
              </a:solidFill>
            </a:endParaRPr>
          </a:p>
        </p:txBody>
      </p:sp>
      <p:graphicFrame>
        <p:nvGraphicFramePr>
          <p:cNvPr id="87" name="Table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861598"/>
              </p:ext>
            </p:extLst>
          </p:nvPr>
        </p:nvGraphicFramePr>
        <p:xfrm>
          <a:off x="5646597" y="6443128"/>
          <a:ext cx="5298948" cy="351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4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3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03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157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I</a:t>
                      </a:r>
                      <a:r>
                        <a:rPr lang="en-US" altLang="zh-CN" sz="1800" i="1" baseline="-250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1800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I</a:t>
                      </a:r>
                      <a:r>
                        <a:rPr lang="en-US" altLang="zh-CN" sz="1800" i="1" baseline="-250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1800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I</a:t>
                      </a:r>
                      <a:r>
                        <a:rPr lang="en-US" altLang="zh-CN" sz="1800" i="1" baseline="-250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1800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…</a:t>
                      </a:r>
                      <a:endParaRPr lang="en-US" sz="1800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I</a:t>
                      </a:r>
                      <a:r>
                        <a:rPr lang="en-US" altLang="zh-CN" sz="1800" i="1" baseline="-250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n-m+1</a:t>
                      </a:r>
                      <a:endParaRPr lang="en-US" sz="1800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2" name="Table 1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9002562"/>
                  </p:ext>
                </p:extLst>
              </p:nvPr>
            </p:nvGraphicFramePr>
            <p:xfrm>
              <a:off x="5670400" y="681367"/>
              <a:ext cx="5298948" cy="3515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0422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864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538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0417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5030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5157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s-IS" altLang="zh-CN" sz="1800" i="1" dirty="0">
                              <a:solidFill>
                                <a:srgbClr val="CC00FF"/>
                              </a:solidFill>
                            </a:rPr>
                            <a:t>…</a:t>
                          </a: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2" name="Table 1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9002562"/>
                  </p:ext>
                </p:extLst>
              </p:nvPr>
            </p:nvGraphicFramePr>
            <p:xfrm>
              <a:off x="5670400" y="681367"/>
              <a:ext cx="5298948" cy="3515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0422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864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538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0417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5030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515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76" t="-20339" r="-489189" b="-16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2055" t="-20339" r="-395890" b="-16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37903" t="-20339" r="-366129" b="-16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s-IS" altLang="zh-CN" sz="1800" i="1" dirty="0">
                              <a:solidFill>
                                <a:srgbClr val="CC00FF"/>
                              </a:solidFill>
                            </a:rPr>
                            <a:t>…</a:t>
                          </a: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24878" t="-20339" r="-976" b="-169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3" name="Table 1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7544775"/>
                  </p:ext>
                </p:extLst>
              </p:nvPr>
            </p:nvGraphicFramePr>
            <p:xfrm>
              <a:off x="5663886" y="1187868"/>
              <a:ext cx="5298948" cy="3515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0422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864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538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0417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5030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5157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s-IS" altLang="zh-CN" sz="1800" i="1" dirty="0">
                              <a:solidFill>
                                <a:srgbClr val="CC00FF"/>
                              </a:solidFill>
                            </a:rPr>
                            <a:t>…</a:t>
                          </a: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3" name="Table 1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7544775"/>
                  </p:ext>
                </p:extLst>
              </p:nvPr>
            </p:nvGraphicFramePr>
            <p:xfrm>
              <a:off x="5663886" y="1187868"/>
              <a:ext cx="5298948" cy="3515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0422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864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538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0417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5030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515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76" t="-20339" r="-489189" b="-16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2055" t="-20339" r="-395890" b="-16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37903" t="-20339" r="-366129" b="-16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s-IS" altLang="zh-CN" sz="1800" i="1" dirty="0">
                              <a:solidFill>
                                <a:srgbClr val="CC00FF"/>
                              </a:solidFill>
                            </a:rPr>
                            <a:t>…</a:t>
                          </a: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24878" t="-20339" r="-976" b="-169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4" name="Table 1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6936422"/>
                  </p:ext>
                </p:extLst>
              </p:nvPr>
            </p:nvGraphicFramePr>
            <p:xfrm>
              <a:off x="6554024" y="1732401"/>
              <a:ext cx="4391522" cy="3669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918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51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43812">
                      <a:extLst>
                        <a:ext uri="{9D8B030D-6E8A-4147-A177-3AD203B41FA5}">
                          <a16:colId xmlns:a16="http://schemas.microsoft.com/office/drawing/2014/main" val="1150219488"/>
                        </a:ext>
                      </a:extLst>
                    </a:gridCol>
                    <a:gridCol w="84908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4170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669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CC00FF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1" dirty="0">
                              <a:solidFill>
                                <a:srgbClr val="CC00FF"/>
                              </a:solidFill>
                            </a:rPr>
                            <a:t>…</a:t>
                          </a: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CC00FF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CC00FF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4" name="Table 1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6936422"/>
                  </p:ext>
                </p:extLst>
              </p:nvPr>
            </p:nvGraphicFramePr>
            <p:xfrm>
              <a:off x="6554024" y="1732401"/>
              <a:ext cx="4391522" cy="3669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918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51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43812">
                      <a:extLst>
                        <a:ext uri="{9D8B030D-6E8A-4147-A177-3AD203B41FA5}">
                          <a16:colId xmlns:a16="http://schemas.microsoft.com/office/drawing/2014/main" val="1150219488"/>
                        </a:ext>
                      </a:extLst>
                    </a:gridCol>
                    <a:gridCol w="84908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4170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669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685" t="-21311" r="-395205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16667" t="-21311" r="-357937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1" dirty="0">
                              <a:solidFill>
                                <a:srgbClr val="CC00FF"/>
                              </a:solidFill>
                            </a:rPr>
                            <a:t>…</a:t>
                          </a: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72662" t="-21311" r="-148201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53922" t="-21311" r="-980" b="-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0717348"/>
                  </p:ext>
                </p:extLst>
              </p:nvPr>
            </p:nvGraphicFramePr>
            <p:xfrm>
              <a:off x="5540314" y="1732401"/>
              <a:ext cx="1013711" cy="4024891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013711">
                      <a:extLst>
                        <a:ext uri="{9D8B030D-6E8A-4147-A177-3AD203B41FA5}">
                          <a16:colId xmlns:a16="http://schemas.microsoft.com/office/drawing/2014/main" val="17613089"/>
                        </a:ext>
                      </a:extLst>
                    </a:gridCol>
                  </a:tblGrid>
                  <a:tr h="3203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CC00FF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38956316"/>
                      </a:ext>
                    </a:extLst>
                  </a:tr>
                  <a:tr h="35579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96110994"/>
                      </a:ext>
                    </a:extLst>
                  </a:tr>
                  <a:tr h="7850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C00FF"/>
                              </a:solidFill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rgbClr val="CC00FF"/>
                              </a:solidFill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rgbClr val="CC00FF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13713450"/>
                      </a:ext>
                    </a:extLst>
                  </a:tr>
                  <a:tr h="19530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59522525"/>
                      </a:ext>
                    </a:extLst>
                  </a:tr>
                  <a:tr h="2966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10123709"/>
                      </a:ext>
                    </a:extLst>
                  </a:tr>
                  <a:tr h="7850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C00FF"/>
                              </a:solidFill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rgbClr val="CC00FF"/>
                              </a:solidFill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rgbClr val="CC00FF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98145970"/>
                      </a:ext>
                    </a:extLst>
                  </a:tr>
                  <a:tr h="3406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0872141"/>
                      </a:ext>
                    </a:extLst>
                  </a:tr>
                  <a:tr h="36729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46675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0717348"/>
                  </p:ext>
                </p:extLst>
              </p:nvPr>
            </p:nvGraphicFramePr>
            <p:xfrm>
              <a:off x="5540314" y="1732401"/>
              <a:ext cx="1013711" cy="4024891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013711">
                      <a:extLst>
                        <a:ext uri="{9D8B030D-6E8A-4147-A177-3AD203B41FA5}">
                          <a16:colId xmlns:a16="http://schemas.microsoft.com/office/drawing/2014/main" val="17613089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95" t="-1667" r="-1190" b="-10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895631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95" t="-101667" r="-1190" b="-9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6110994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C00FF"/>
                              </a:solidFill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rgbClr val="CC00FF"/>
                              </a:solidFill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rgbClr val="CC00FF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1371345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95" t="-451667" r="-1190" b="-55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952252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95" t="-551667" r="-1190" b="-45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0123709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C00FF"/>
                              </a:solidFill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rgbClr val="CC00FF"/>
                              </a:solidFill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rgbClr val="CC00FF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9814597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95" t="-903333" r="-1190" b="-1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872141"/>
                      </a:ext>
                    </a:extLst>
                  </a:tr>
                  <a:tr h="3672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95" t="-1003333" r="-1190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6675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2" name="Table 1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4863745"/>
                  </p:ext>
                </p:extLst>
              </p:nvPr>
            </p:nvGraphicFramePr>
            <p:xfrm>
              <a:off x="6554023" y="3377081"/>
              <a:ext cx="4391522" cy="3669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918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51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43812">
                      <a:extLst>
                        <a:ext uri="{9D8B030D-6E8A-4147-A177-3AD203B41FA5}">
                          <a16:colId xmlns:a16="http://schemas.microsoft.com/office/drawing/2014/main" val="1150219488"/>
                        </a:ext>
                      </a:extLst>
                    </a:gridCol>
                    <a:gridCol w="84908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4170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669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1" dirty="0">
                              <a:solidFill>
                                <a:srgbClr val="0000FF"/>
                              </a:solidFill>
                            </a:rPr>
                            <a:t>…</a:t>
                          </a: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2" name="Table 1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4863745"/>
                  </p:ext>
                </p:extLst>
              </p:nvPr>
            </p:nvGraphicFramePr>
            <p:xfrm>
              <a:off x="6554023" y="3377081"/>
              <a:ext cx="4391522" cy="3669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918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51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43812">
                      <a:extLst>
                        <a:ext uri="{9D8B030D-6E8A-4147-A177-3AD203B41FA5}">
                          <a16:colId xmlns:a16="http://schemas.microsoft.com/office/drawing/2014/main" val="1150219488"/>
                        </a:ext>
                      </a:extLst>
                    </a:gridCol>
                    <a:gridCol w="84908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4170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669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685" t="-19355" r="-395205" b="-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16667" t="-19355" r="-357937" b="-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1" dirty="0">
                              <a:solidFill>
                                <a:srgbClr val="0000FF"/>
                              </a:solidFill>
                            </a:rPr>
                            <a:t>…</a:t>
                          </a: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72662" t="-19355" r="-148201" b="-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53922" t="-19355" r="-980" b="-112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3" name="Table 1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4952121"/>
                  </p:ext>
                </p:extLst>
              </p:nvPr>
            </p:nvGraphicFramePr>
            <p:xfrm>
              <a:off x="6554023" y="3747011"/>
              <a:ext cx="4391522" cy="3669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918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51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43812">
                      <a:extLst>
                        <a:ext uri="{9D8B030D-6E8A-4147-A177-3AD203B41FA5}">
                          <a16:colId xmlns:a16="http://schemas.microsoft.com/office/drawing/2014/main" val="1150219488"/>
                        </a:ext>
                      </a:extLst>
                    </a:gridCol>
                    <a:gridCol w="84908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4170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669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1" dirty="0">
                              <a:solidFill>
                                <a:srgbClr val="0000FF"/>
                              </a:solidFill>
                            </a:rPr>
                            <a:t>…</a:t>
                          </a: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3" name="Table 1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4952121"/>
                  </p:ext>
                </p:extLst>
              </p:nvPr>
            </p:nvGraphicFramePr>
            <p:xfrm>
              <a:off x="6554023" y="3747011"/>
              <a:ext cx="4391522" cy="3669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918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51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43812">
                      <a:extLst>
                        <a:ext uri="{9D8B030D-6E8A-4147-A177-3AD203B41FA5}">
                          <a16:colId xmlns:a16="http://schemas.microsoft.com/office/drawing/2014/main" val="1150219488"/>
                        </a:ext>
                      </a:extLst>
                    </a:gridCol>
                    <a:gridCol w="84908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4170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669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685" t="-19672" r="-395205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16667" t="-19672" r="-357937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1" dirty="0">
                              <a:solidFill>
                                <a:srgbClr val="0000FF"/>
                              </a:solidFill>
                            </a:rPr>
                            <a:t>…</a:t>
                          </a: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272662" t="-19672" r="-148201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253922" t="-19672" r="-980" b="-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24" name="Group 123"/>
          <p:cNvGrpSpPr/>
          <p:nvPr/>
        </p:nvGrpSpPr>
        <p:grpSpPr>
          <a:xfrm>
            <a:off x="6379441" y="3616122"/>
            <a:ext cx="3520350" cy="291840"/>
            <a:chOff x="7148170" y="2743629"/>
            <a:chExt cx="4971557" cy="559581"/>
          </a:xfrm>
        </p:grpSpPr>
        <p:cxnSp>
          <p:nvCxnSpPr>
            <p:cNvPr id="125" name="Straight Arrow Connector 124"/>
            <p:cNvCxnSpPr>
              <a:cxnSpLocks noChangeAspect="1"/>
            </p:cNvCxnSpPr>
            <p:nvPr/>
          </p:nvCxnSpPr>
          <p:spPr>
            <a:xfrm>
              <a:off x="7148170" y="2750886"/>
              <a:ext cx="548640" cy="54864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cxnSpLocks noChangeAspect="1"/>
            </p:cNvCxnSpPr>
            <p:nvPr/>
          </p:nvCxnSpPr>
          <p:spPr>
            <a:xfrm>
              <a:off x="8380945" y="2754569"/>
              <a:ext cx="548640" cy="548641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>
              <a:cxnSpLocks noChangeAspect="1"/>
            </p:cNvCxnSpPr>
            <p:nvPr/>
          </p:nvCxnSpPr>
          <p:spPr>
            <a:xfrm>
              <a:off x="11571087" y="2751967"/>
              <a:ext cx="548640" cy="548641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cxnSpLocks noChangeAspect="1"/>
            </p:cNvCxnSpPr>
            <p:nvPr/>
          </p:nvCxnSpPr>
          <p:spPr>
            <a:xfrm>
              <a:off x="10365514" y="2743629"/>
              <a:ext cx="457132" cy="45713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7580" y="3292825"/>
            <a:ext cx="835224" cy="835224"/>
          </a:xfrm>
          <a:prstGeom prst="rect">
            <a:avLst/>
          </a:prstGeom>
        </p:spPr>
      </p:pic>
      <p:grpSp>
        <p:nvGrpSpPr>
          <p:cNvPr id="130" name="Group 129"/>
          <p:cNvGrpSpPr/>
          <p:nvPr/>
        </p:nvGrpSpPr>
        <p:grpSpPr>
          <a:xfrm>
            <a:off x="6966950" y="4052197"/>
            <a:ext cx="3365465" cy="1965812"/>
            <a:chOff x="3966391" y="2731806"/>
            <a:chExt cx="2214701" cy="216133"/>
          </a:xfrm>
        </p:grpSpPr>
        <p:cxnSp>
          <p:nvCxnSpPr>
            <p:cNvPr id="131" name="Straight Arrow Connector 130"/>
            <p:cNvCxnSpPr/>
            <p:nvPr/>
          </p:nvCxnSpPr>
          <p:spPr>
            <a:xfrm>
              <a:off x="3966391" y="2731806"/>
              <a:ext cx="1310" cy="21613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>
              <a:off x="5481133" y="2731806"/>
              <a:ext cx="1310" cy="21613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>
              <a:off x="4540208" y="2731806"/>
              <a:ext cx="1310" cy="216133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>
            <a:xfrm>
              <a:off x="6179782" y="2731806"/>
              <a:ext cx="1310" cy="216133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0365586" y="5616655"/>
            <a:ext cx="149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Output Arrays</a:t>
            </a:r>
          </a:p>
        </p:txBody>
      </p:sp>
      <p:sp>
        <p:nvSpPr>
          <p:cNvPr id="4" name="Rectangle 3"/>
          <p:cNvSpPr/>
          <p:nvPr/>
        </p:nvSpPr>
        <p:spPr>
          <a:xfrm>
            <a:off x="9056885" y="2087460"/>
            <a:ext cx="2092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00FF"/>
                </a:solidFill>
              </a:rPr>
              <a:t>Precomputed Arrays</a:t>
            </a:r>
          </a:p>
        </p:txBody>
      </p:sp>
      <p:sp>
        <p:nvSpPr>
          <p:cNvPr id="7" name="Rectangle 6"/>
          <p:cNvSpPr/>
          <p:nvPr/>
        </p:nvSpPr>
        <p:spPr>
          <a:xfrm>
            <a:off x="7881541" y="4058059"/>
            <a:ext cx="1455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Rolling Arrays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9409" y="702466"/>
            <a:ext cx="442421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00FF"/>
                </a:solidFill>
              </a:rPr>
              <a:t>All means and standard deviations are precomputed. This costs linear time and space.</a:t>
            </a:r>
          </a:p>
          <a:p>
            <a:endParaRPr lang="en-US" dirty="0">
              <a:solidFill>
                <a:srgbClr val="CC00FF"/>
              </a:solidFill>
            </a:endParaRPr>
          </a:p>
          <a:p>
            <a:endParaRPr lang="en-US" dirty="0">
              <a:solidFill>
                <a:srgbClr val="CC00FF"/>
              </a:solidFill>
            </a:endParaRPr>
          </a:p>
          <a:p>
            <a:r>
              <a:rPr lang="en-US" dirty="0">
                <a:solidFill>
                  <a:srgbClr val="CC00FF"/>
                </a:solidFill>
              </a:rPr>
              <a:t>The first column and row of the matrix are identical and pre-computed by MASS.</a:t>
            </a:r>
          </a:p>
          <a:p>
            <a:endParaRPr lang="en-US" dirty="0">
              <a:solidFill>
                <a:srgbClr val="CC00FF"/>
              </a:solidFill>
            </a:endParaRPr>
          </a:p>
          <a:p>
            <a:endParaRPr lang="en-US" dirty="0"/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We iterate through the rows. The previous row is maintained as a local array to feed dot products.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The dot products are converted to distance values and compared against the current best in the profile.</a:t>
            </a:r>
          </a:p>
        </p:txBody>
      </p:sp>
    </p:spTree>
    <p:extLst>
      <p:ext uri="{BB962C8B-B14F-4D97-AF65-F5344CB8AC3E}">
        <p14:creationId xmlns:p14="http://schemas.microsoft.com/office/powerpoint/2010/main" val="85732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3" grpId="0"/>
      <p:bldP spid="4" grpId="0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/>
          <p:cNvSpPr txBox="1"/>
          <p:nvPr/>
        </p:nvSpPr>
        <p:spPr>
          <a:xfrm>
            <a:off x="101626" y="180591"/>
            <a:ext cx="9181711" cy="79757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r-FR" sz="3200" dirty="0"/>
              <a:t> SCRIMP: </a:t>
            </a:r>
            <a:r>
              <a:rPr lang="fr-FR" sz="3200" dirty="0" err="1"/>
              <a:t>Scalable</a:t>
            </a:r>
            <a:r>
              <a:rPr lang="fr-FR" sz="3200" dirty="0"/>
              <a:t> </a:t>
            </a:r>
            <a:r>
              <a:rPr lang="fr-FR" sz="3200" dirty="0" err="1"/>
              <a:t>Column</a:t>
            </a:r>
            <a:r>
              <a:rPr lang="fr-FR" sz="3200" dirty="0"/>
              <a:t> Independent Matrix Profile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501" y="952333"/>
            <a:ext cx="2995980" cy="3129522"/>
          </a:xfrm>
          <a:prstGeom prst="rect">
            <a:avLst/>
          </a:prstGeom>
        </p:spPr>
      </p:pic>
      <p:graphicFrame>
        <p:nvGraphicFramePr>
          <p:cNvPr id="128" name="Table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047340"/>
              </p:ext>
            </p:extLst>
          </p:nvPr>
        </p:nvGraphicFramePr>
        <p:xfrm>
          <a:off x="6021025" y="5966164"/>
          <a:ext cx="5298948" cy="351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4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3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03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157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P</a:t>
                      </a:r>
                      <a:r>
                        <a:rPr lang="en-US" altLang="zh-CN" sz="1800" i="1" baseline="-250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1800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P</a:t>
                      </a:r>
                      <a:r>
                        <a:rPr lang="en-US" altLang="zh-CN" sz="1800" i="1" baseline="-250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1800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P</a:t>
                      </a:r>
                      <a:r>
                        <a:rPr lang="en-US" altLang="zh-CN" sz="1800" i="1" baseline="-250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1800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…</a:t>
                      </a:r>
                      <a:endParaRPr lang="en-US" sz="1800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P</a:t>
                      </a:r>
                      <a:r>
                        <a:rPr lang="en-US" altLang="zh-CN" sz="1800" i="1" baseline="-250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n-m+1</a:t>
                      </a:r>
                      <a:endParaRPr lang="en-US" sz="1800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0" name="Table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067144"/>
              </p:ext>
            </p:extLst>
          </p:nvPr>
        </p:nvGraphicFramePr>
        <p:xfrm>
          <a:off x="6021025" y="6417003"/>
          <a:ext cx="5298948" cy="351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4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3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03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157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I</a:t>
                      </a:r>
                      <a:r>
                        <a:rPr lang="en-US" altLang="zh-CN" sz="1800" i="1" baseline="-250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1800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I</a:t>
                      </a:r>
                      <a:r>
                        <a:rPr lang="en-US" altLang="zh-CN" sz="1800" i="1" baseline="-250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1800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I</a:t>
                      </a:r>
                      <a:r>
                        <a:rPr lang="en-US" altLang="zh-CN" sz="1800" i="1" baseline="-250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1800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…</a:t>
                      </a:r>
                      <a:endParaRPr lang="en-US" sz="1800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I</a:t>
                      </a:r>
                      <a:r>
                        <a:rPr lang="en-US" altLang="zh-CN" sz="1800" i="1" baseline="-250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n-m+1</a:t>
                      </a:r>
                      <a:endParaRPr lang="en-US" sz="1800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1" name="Table 1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3365133"/>
                  </p:ext>
                </p:extLst>
              </p:nvPr>
            </p:nvGraphicFramePr>
            <p:xfrm>
              <a:off x="6044828" y="655242"/>
              <a:ext cx="5298948" cy="3515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0422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864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538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0417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5030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5157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s-IS" altLang="zh-CN" sz="1800" i="1" dirty="0">
                              <a:solidFill>
                                <a:srgbClr val="CC00FF"/>
                              </a:solidFill>
                            </a:rPr>
                            <a:t>…</a:t>
                          </a: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1" name="Table 1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3365133"/>
                  </p:ext>
                </p:extLst>
              </p:nvPr>
            </p:nvGraphicFramePr>
            <p:xfrm>
              <a:off x="6044828" y="655242"/>
              <a:ext cx="5298948" cy="3515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0422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864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538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0417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5030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515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76" t="-22034" r="-489189" b="-16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2055" t="-22034" r="-395890" b="-16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37903" t="-22034" r="-366129" b="-16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s-IS" altLang="zh-CN" sz="1800" i="1" dirty="0">
                              <a:solidFill>
                                <a:srgbClr val="CC00FF"/>
                              </a:solidFill>
                            </a:rPr>
                            <a:t>…</a:t>
                          </a: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24878" t="-22034" r="-976" b="-169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2" name="Table 1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2834794"/>
                  </p:ext>
                </p:extLst>
              </p:nvPr>
            </p:nvGraphicFramePr>
            <p:xfrm>
              <a:off x="6038314" y="1161743"/>
              <a:ext cx="5298948" cy="3515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0422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864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538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0417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5030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5157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s-IS" altLang="zh-CN" sz="1800" i="1" dirty="0">
                              <a:solidFill>
                                <a:srgbClr val="CC00FF"/>
                              </a:solidFill>
                            </a:rPr>
                            <a:t>…</a:t>
                          </a: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2" name="Table 1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2834794"/>
                  </p:ext>
                </p:extLst>
              </p:nvPr>
            </p:nvGraphicFramePr>
            <p:xfrm>
              <a:off x="6038314" y="1161743"/>
              <a:ext cx="5298948" cy="3515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0422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864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538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0417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5030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515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676" t="-20339" r="-489189" b="-16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2055" t="-20339" r="-395890" b="-16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37903" t="-20339" r="-366129" b="-16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s-IS" altLang="zh-CN" sz="1800" i="1" dirty="0">
                              <a:solidFill>
                                <a:srgbClr val="CC00FF"/>
                              </a:solidFill>
                            </a:rPr>
                            <a:t>…</a:t>
                          </a: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24878" t="-20339" r="-976" b="-169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3" name="Table 13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7229585"/>
                  </p:ext>
                </p:extLst>
              </p:nvPr>
            </p:nvGraphicFramePr>
            <p:xfrm>
              <a:off x="6928452" y="1706276"/>
              <a:ext cx="4391522" cy="3669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918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51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43812">
                      <a:extLst>
                        <a:ext uri="{9D8B030D-6E8A-4147-A177-3AD203B41FA5}">
                          <a16:colId xmlns:a16="http://schemas.microsoft.com/office/drawing/2014/main" val="1150219488"/>
                        </a:ext>
                      </a:extLst>
                    </a:gridCol>
                    <a:gridCol w="84908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4170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669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CC00FF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1" dirty="0">
                              <a:solidFill>
                                <a:srgbClr val="CC00FF"/>
                              </a:solidFill>
                            </a:rPr>
                            <a:t>…</a:t>
                          </a: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CC00FF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CC00FF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3" name="Table 13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7229585"/>
                  </p:ext>
                </p:extLst>
              </p:nvPr>
            </p:nvGraphicFramePr>
            <p:xfrm>
              <a:off x="6928452" y="1706276"/>
              <a:ext cx="4391522" cy="3669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918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51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43812">
                      <a:extLst>
                        <a:ext uri="{9D8B030D-6E8A-4147-A177-3AD203B41FA5}">
                          <a16:colId xmlns:a16="http://schemas.microsoft.com/office/drawing/2014/main" val="1150219488"/>
                        </a:ext>
                      </a:extLst>
                    </a:gridCol>
                    <a:gridCol w="84908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4170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669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685" t="-19355" r="-395890" b="-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16667" t="-19355" r="-358730" b="-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1" dirty="0">
                              <a:solidFill>
                                <a:srgbClr val="CC00FF"/>
                              </a:solidFill>
                            </a:rPr>
                            <a:t>…</a:t>
                          </a: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72662" t="-19355" r="-148921" b="-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53922" t="-19355" r="-1471" b="-112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4" name="Table 1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7852166"/>
                  </p:ext>
                </p:extLst>
              </p:nvPr>
            </p:nvGraphicFramePr>
            <p:xfrm>
              <a:off x="5914742" y="1706276"/>
              <a:ext cx="1013711" cy="4024891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013711">
                      <a:extLst>
                        <a:ext uri="{9D8B030D-6E8A-4147-A177-3AD203B41FA5}">
                          <a16:colId xmlns:a16="http://schemas.microsoft.com/office/drawing/2014/main" val="17613089"/>
                        </a:ext>
                      </a:extLst>
                    </a:gridCol>
                  </a:tblGrid>
                  <a:tr h="3203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CC00FF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38956316"/>
                      </a:ext>
                    </a:extLst>
                  </a:tr>
                  <a:tr h="35579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96110994"/>
                      </a:ext>
                    </a:extLst>
                  </a:tr>
                  <a:tr h="7850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C00FF"/>
                              </a:solidFill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rgbClr val="CC00FF"/>
                              </a:solidFill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rgbClr val="CC00FF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13713450"/>
                      </a:ext>
                    </a:extLst>
                  </a:tr>
                  <a:tr h="19530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59522525"/>
                      </a:ext>
                    </a:extLst>
                  </a:tr>
                  <a:tr h="2966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10123709"/>
                      </a:ext>
                    </a:extLst>
                  </a:tr>
                  <a:tr h="7850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C00FF"/>
                              </a:solidFill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rgbClr val="CC00FF"/>
                              </a:solidFill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rgbClr val="CC00FF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98145970"/>
                      </a:ext>
                    </a:extLst>
                  </a:tr>
                  <a:tr h="3406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0872141"/>
                      </a:ext>
                    </a:extLst>
                  </a:tr>
                  <a:tr h="36729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46675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4" name="Table 1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7852166"/>
                  </p:ext>
                </p:extLst>
              </p:nvPr>
            </p:nvGraphicFramePr>
            <p:xfrm>
              <a:off x="5914742" y="1706276"/>
              <a:ext cx="1013711" cy="4024891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013711">
                      <a:extLst>
                        <a:ext uri="{9D8B030D-6E8A-4147-A177-3AD203B41FA5}">
                          <a16:colId xmlns:a16="http://schemas.microsoft.com/office/drawing/2014/main" val="17613089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99" t="-1667" r="-1198" b="-10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895631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99" t="-101667" r="-1198" b="-9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6110994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C00FF"/>
                              </a:solidFill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rgbClr val="CC00FF"/>
                              </a:solidFill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rgbClr val="CC00FF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1371345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99" t="-453333" r="-1198" b="-55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952252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99" t="-553333" r="-1198" b="-45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0123709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C00FF"/>
                              </a:solidFill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rgbClr val="CC00FF"/>
                              </a:solidFill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rgbClr val="CC00FF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9814597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99" t="-888525" r="-1198" b="-1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872141"/>
                      </a:ext>
                    </a:extLst>
                  </a:tr>
                  <a:tr h="3672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99" t="-1005000" r="-1198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66751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8" name="TextBox 147"/>
          <p:cNvSpPr txBox="1"/>
          <p:nvPr/>
        </p:nvSpPr>
        <p:spPr>
          <a:xfrm>
            <a:off x="4572016" y="6182704"/>
            <a:ext cx="149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Output Arrays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9370353" y="277615"/>
            <a:ext cx="2092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00FF"/>
                </a:solidFill>
              </a:rPr>
              <a:t>Precomputed Arrays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1" name="Table 15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1027849"/>
                  </p:ext>
                </p:extLst>
              </p:nvPr>
            </p:nvGraphicFramePr>
            <p:xfrm>
              <a:off x="6928451" y="2068472"/>
              <a:ext cx="4391522" cy="367149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918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51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43812">
                      <a:extLst>
                        <a:ext uri="{9D8B030D-6E8A-4147-A177-3AD203B41FA5}">
                          <a16:colId xmlns:a16="http://schemas.microsoft.com/office/drawing/2014/main" val="1150219488"/>
                        </a:ext>
                      </a:extLst>
                    </a:gridCol>
                    <a:gridCol w="84908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4170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6627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8058">
                    <a:tc gridSpan="5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51777110"/>
                      </a:ext>
                    </a:extLst>
                  </a:tr>
                  <a:tr h="36627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196557843"/>
                      </a:ext>
                    </a:extLst>
                  </a:tr>
                  <a:tr h="36627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606817867"/>
                      </a:ext>
                    </a:extLst>
                  </a:tr>
                  <a:tr h="922089">
                    <a:tc gridSpan="5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45029038"/>
                      </a:ext>
                    </a:extLst>
                  </a:tr>
                  <a:tr h="36627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2801616368"/>
                      </a:ext>
                    </a:extLst>
                  </a:tr>
                  <a:tr h="36627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solidFill>
                                          <a:srgbClr val="CC00FF"/>
                                        </a:solidFill>
                                        <a:latin typeface="Cambria Math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200" smtClean="0">
                                        <a:solidFill>
                                          <a:srgbClr val="CC00FF"/>
                                        </a:solidFill>
                                        <a:latin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200" smtClean="0">
                                        <a:solidFill>
                                          <a:srgbClr val="CC00FF"/>
                                        </a:solidFill>
                                        <a:latin typeface="Cambria Math" charset="0"/>
                                      </a:rPr>
                                      <m:t>−</m:t>
                                    </m:r>
                                    <m:r>
                                      <a:rPr lang="en-US" sz="1200" smtClean="0">
                                        <a:solidFill>
                                          <a:srgbClr val="CC00FF"/>
                                        </a:solidFill>
                                        <a:latin typeface="Cambria Math" charset="0"/>
                                      </a:rPr>
                                      <m:t>𝑚</m:t>
                                    </m:r>
                                    <m:r>
                                      <a:rPr lang="en-US" sz="1200" smtClean="0">
                                        <a:solidFill>
                                          <a:srgbClr val="CC00FF"/>
                                        </a:solidFill>
                                        <a:latin typeface="Cambria Math" charset="0"/>
                                      </a:rPr>
                                      <m:t>+1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solidFill>
                                          <a:srgbClr val="CC00FF"/>
                                        </a:solidFill>
                                        <a:latin typeface="Cambria Math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200" smtClean="0">
                                        <a:solidFill>
                                          <a:srgbClr val="CC00FF"/>
                                        </a:solidFill>
                                        <a:latin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200" smtClean="0">
                                        <a:solidFill>
                                          <a:srgbClr val="CC00FF"/>
                                        </a:solidFill>
                                        <a:latin typeface="Cambria Math" charset="0"/>
                                      </a:rPr>
                                      <m:t>−</m:t>
                                    </m:r>
                                    <m:r>
                                      <a:rPr lang="en-US" sz="1200" smtClean="0">
                                        <a:solidFill>
                                          <a:srgbClr val="CC00FF"/>
                                        </a:solidFill>
                                        <a:latin typeface="Cambria Math" charset="0"/>
                                      </a:rPr>
                                      <m:t>𝑚</m:t>
                                    </m:r>
                                    <m:r>
                                      <a:rPr lang="en-US" sz="1200" smtClean="0">
                                        <a:solidFill>
                                          <a:srgbClr val="CC00FF"/>
                                        </a:solidFill>
                                        <a:latin typeface="Cambria Math" charset="0"/>
                                      </a:rPr>
                                      <m:t>+1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21742283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1" name="Table 15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1027849"/>
                  </p:ext>
                </p:extLst>
              </p:nvPr>
            </p:nvGraphicFramePr>
            <p:xfrm>
              <a:off x="6928451" y="2068472"/>
              <a:ext cx="4391522" cy="367149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918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51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43812">
                      <a:extLst>
                        <a:ext uri="{9D8B030D-6E8A-4147-A177-3AD203B41FA5}">
                          <a16:colId xmlns:a16="http://schemas.microsoft.com/office/drawing/2014/main" val="1150219488"/>
                        </a:ext>
                      </a:extLst>
                    </a:gridCol>
                    <a:gridCol w="84908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4170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66270">
                    <a:tc>
                      <a:txBody>
                        <a:bodyPr/>
                        <a:lstStyle/>
                        <a:p>
                          <a:pPr/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8058">
                    <a:tc gridSpan="5">
                      <a:txBody>
                        <a:bodyPr/>
                        <a:lstStyle/>
                        <a:p>
                          <a:pPr/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/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/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51777110"/>
                      </a:ext>
                    </a:extLst>
                  </a:tr>
                  <a:tr h="366270">
                    <a:tc>
                      <a:txBody>
                        <a:bodyPr/>
                        <a:lstStyle/>
                        <a:p>
                          <a:pPr/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196557843"/>
                      </a:ext>
                    </a:extLst>
                  </a:tr>
                  <a:tr h="366270">
                    <a:tc>
                      <a:txBody>
                        <a:bodyPr/>
                        <a:lstStyle/>
                        <a:p>
                          <a:pPr/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606817867"/>
                      </a:ext>
                    </a:extLst>
                  </a:tr>
                  <a:tr h="922089">
                    <a:tc gridSpan="5">
                      <a:txBody>
                        <a:bodyPr/>
                        <a:lstStyle/>
                        <a:p>
                          <a:pPr/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/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/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45029038"/>
                      </a:ext>
                    </a:extLst>
                  </a:tr>
                  <a:tr h="366270">
                    <a:tc>
                      <a:txBody>
                        <a:bodyPr/>
                        <a:lstStyle/>
                        <a:p>
                          <a:pPr/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2801616368"/>
                      </a:ext>
                    </a:extLst>
                  </a:tr>
                  <a:tr h="366270">
                    <a:tc>
                      <a:txBody>
                        <a:bodyPr/>
                        <a:lstStyle/>
                        <a:p>
                          <a:pPr/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>
                          <a:blip r:embed="rId8"/>
                          <a:stretch>
                            <a:fillRect l="-253922" t="-906667" r="-1471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422836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6538803" y="1748312"/>
            <a:ext cx="3728603" cy="37816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6538805" y="2308260"/>
            <a:ext cx="3194314" cy="3221683"/>
          </a:xfrm>
          <a:prstGeom prst="straightConnector1">
            <a:avLst/>
          </a:prstGeom>
          <a:ln w="38100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>
            <a:off x="6579158" y="3180695"/>
            <a:ext cx="2273503" cy="23536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>
            <a:off x="6660776" y="4240306"/>
            <a:ext cx="1335742" cy="1289637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/>
              <p:cNvSpPr txBox="1"/>
              <p:nvPr/>
            </p:nvSpPr>
            <p:spPr>
              <a:xfrm>
                <a:off x="195625" y="4081855"/>
                <a:ext cx="5503075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STOMP iterates through rows. Each row depends on the previous row. Therefore random ordering is not suitable.</a:t>
                </a:r>
              </a:p>
              <a:p>
                <a:endParaRPr lang="en-US" dirty="0"/>
              </a:p>
              <a:p>
                <a:r>
                  <a:rPr lang="en-US" dirty="0"/>
                  <a:t>However, the diagonals are independent of each other. We exploit this property to randomize the computation so we achieve an anytime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algorithm.</a:t>
                </a:r>
              </a:p>
              <a:p>
                <a:endParaRPr lang="en-US" dirty="0"/>
              </a:p>
              <a:p>
                <a:r>
                  <a:rPr lang="en-US" dirty="0"/>
                  <a:t>We avoid computing the upper triangle of the matrix because the distance matrix is symmetric.</a:t>
                </a:r>
              </a:p>
            </p:txBody>
          </p:sp>
        </mc:Choice>
        <mc:Fallback xmlns="">
          <p:sp>
            <p:nvSpPr>
              <p:cNvPr id="158" name="TextBox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25" y="4081855"/>
                <a:ext cx="5503075" cy="2585323"/>
              </a:xfrm>
              <a:prstGeom prst="rect">
                <a:avLst/>
              </a:prstGeom>
              <a:blipFill>
                <a:blip r:embed="rId9"/>
                <a:stretch>
                  <a:fillRect l="-886" t="-1415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251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4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62" y="1324482"/>
            <a:ext cx="4710407" cy="5542849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2653493" y="3100460"/>
            <a:ext cx="383374" cy="328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s-IS" altLang="zh-CN" i="1" dirty="0"/>
              <a:t>…</a:t>
            </a:r>
            <a:endParaRPr lang="en-US" i="1" dirty="0"/>
          </a:p>
        </p:txBody>
      </p:sp>
      <p:sp>
        <p:nvSpPr>
          <p:cNvPr id="63" name="Freeform 62"/>
          <p:cNvSpPr/>
          <p:nvPr/>
        </p:nvSpPr>
        <p:spPr>
          <a:xfrm>
            <a:off x="1458642" y="3169539"/>
            <a:ext cx="108962" cy="292961"/>
          </a:xfrm>
          <a:custGeom>
            <a:avLst/>
            <a:gdLst>
              <a:gd name="connsiteX0" fmla="*/ 444786 w 886957"/>
              <a:gd name="connsiteY0" fmla="*/ 0 h 1304014"/>
              <a:gd name="connsiteX1" fmla="*/ 874156 w 886957"/>
              <a:gd name="connsiteY1" fmla="*/ 119269 h 1304014"/>
              <a:gd name="connsiteX2" fmla="*/ 7464 w 886957"/>
              <a:gd name="connsiteY2" fmla="*/ 333955 h 1304014"/>
              <a:gd name="connsiteX3" fmla="*/ 874156 w 886957"/>
              <a:gd name="connsiteY3" fmla="*/ 548640 h 1304014"/>
              <a:gd name="connsiteX4" fmla="*/ 15415 w 886957"/>
              <a:gd name="connsiteY4" fmla="*/ 763325 h 1304014"/>
              <a:gd name="connsiteX5" fmla="*/ 882108 w 886957"/>
              <a:gd name="connsiteY5" fmla="*/ 970059 h 1304014"/>
              <a:gd name="connsiteX6" fmla="*/ 7464 w 886957"/>
              <a:gd name="connsiteY6" fmla="*/ 1176793 h 1304014"/>
              <a:gd name="connsiteX7" fmla="*/ 436835 w 886957"/>
              <a:gd name="connsiteY7" fmla="*/ 1304014 h 130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6957" h="1304014">
                <a:moveTo>
                  <a:pt x="444786" y="0"/>
                </a:moveTo>
                <a:cubicBezTo>
                  <a:pt x="695914" y="31805"/>
                  <a:pt x="947043" y="63610"/>
                  <a:pt x="874156" y="119269"/>
                </a:cubicBezTo>
                <a:cubicBezTo>
                  <a:pt x="801269" y="174928"/>
                  <a:pt x="7464" y="262393"/>
                  <a:pt x="7464" y="333955"/>
                </a:cubicBezTo>
                <a:cubicBezTo>
                  <a:pt x="7464" y="405517"/>
                  <a:pt x="872831" y="477078"/>
                  <a:pt x="874156" y="548640"/>
                </a:cubicBezTo>
                <a:cubicBezTo>
                  <a:pt x="875481" y="620202"/>
                  <a:pt x="14090" y="693089"/>
                  <a:pt x="15415" y="763325"/>
                </a:cubicBezTo>
                <a:cubicBezTo>
                  <a:pt x="16740" y="833561"/>
                  <a:pt x="883433" y="901148"/>
                  <a:pt x="882108" y="970059"/>
                </a:cubicBezTo>
                <a:cubicBezTo>
                  <a:pt x="880783" y="1038970"/>
                  <a:pt x="81676" y="1121134"/>
                  <a:pt x="7464" y="1176793"/>
                </a:cubicBezTo>
                <a:cubicBezTo>
                  <a:pt x="-66748" y="1232452"/>
                  <a:pt x="436835" y="1304014"/>
                  <a:pt x="436835" y="1304014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2251358" y="3175961"/>
            <a:ext cx="108962" cy="292961"/>
          </a:xfrm>
          <a:custGeom>
            <a:avLst/>
            <a:gdLst>
              <a:gd name="connsiteX0" fmla="*/ 444786 w 886957"/>
              <a:gd name="connsiteY0" fmla="*/ 0 h 1304014"/>
              <a:gd name="connsiteX1" fmla="*/ 874156 w 886957"/>
              <a:gd name="connsiteY1" fmla="*/ 119269 h 1304014"/>
              <a:gd name="connsiteX2" fmla="*/ 7464 w 886957"/>
              <a:gd name="connsiteY2" fmla="*/ 333955 h 1304014"/>
              <a:gd name="connsiteX3" fmla="*/ 874156 w 886957"/>
              <a:gd name="connsiteY3" fmla="*/ 548640 h 1304014"/>
              <a:gd name="connsiteX4" fmla="*/ 15415 w 886957"/>
              <a:gd name="connsiteY4" fmla="*/ 763325 h 1304014"/>
              <a:gd name="connsiteX5" fmla="*/ 882108 w 886957"/>
              <a:gd name="connsiteY5" fmla="*/ 970059 h 1304014"/>
              <a:gd name="connsiteX6" fmla="*/ 7464 w 886957"/>
              <a:gd name="connsiteY6" fmla="*/ 1176793 h 1304014"/>
              <a:gd name="connsiteX7" fmla="*/ 436835 w 886957"/>
              <a:gd name="connsiteY7" fmla="*/ 1304014 h 130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6957" h="1304014">
                <a:moveTo>
                  <a:pt x="444786" y="0"/>
                </a:moveTo>
                <a:cubicBezTo>
                  <a:pt x="695914" y="31805"/>
                  <a:pt x="947043" y="63610"/>
                  <a:pt x="874156" y="119269"/>
                </a:cubicBezTo>
                <a:cubicBezTo>
                  <a:pt x="801269" y="174928"/>
                  <a:pt x="7464" y="262393"/>
                  <a:pt x="7464" y="333955"/>
                </a:cubicBezTo>
                <a:cubicBezTo>
                  <a:pt x="7464" y="405517"/>
                  <a:pt x="872831" y="477078"/>
                  <a:pt x="874156" y="548640"/>
                </a:cubicBezTo>
                <a:cubicBezTo>
                  <a:pt x="875481" y="620202"/>
                  <a:pt x="14090" y="693089"/>
                  <a:pt x="15415" y="763325"/>
                </a:cubicBezTo>
                <a:cubicBezTo>
                  <a:pt x="16740" y="833561"/>
                  <a:pt x="883433" y="901148"/>
                  <a:pt x="882108" y="970059"/>
                </a:cubicBezTo>
                <a:cubicBezTo>
                  <a:pt x="880783" y="1038970"/>
                  <a:pt x="81676" y="1121134"/>
                  <a:pt x="7464" y="1176793"/>
                </a:cubicBezTo>
                <a:cubicBezTo>
                  <a:pt x="-66748" y="1232452"/>
                  <a:pt x="436835" y="1304014"/>
                  <a:pt x="436835" y="1304014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4294197" y="3163787"/>
            <a:ext cx="108962" cy="292961"/>
          </a:xfrm>
          <a:custGeom>
            <a:avLst/>
            <a:gdLst>
              <a:gd name="connsiteX0" fmla="*/ 444786 w 886957"/>
              <a:gd name="connsiteY0" fmla="*/ 0 h 1304014"/>
              <a:gd name="connsiteX1" fmla="*/ 874156 w 886957"/>
              <a:gd name="connsiteY1" fmla="*/ 119269 h 1304014"/>
              <a:gd name="connsiteX2" fmla="*/ 7464 w 886957"/>
              <a:gd name="connsiteY2" fmla="*/ 333955 h 1304014"/>
              <a:gd name="connsiteX3" fmla="*/ 874156 w 886957"/>
              <a:gd name="connsiteY3" fmla="*/ 548640 h 1304014"/>
              <a:gd name="connsiteX4" fmla="*/ 15415 w 886957"/>
              <a:gd name="connsiteY4" fmla="*/ 763325 h 1304014"/>
              <a:gd name="connsiteX5" fmla="*/ 882108 w 886957"/>
              <a:gd name="connsiteY5" fmla="*/ 970059 h 1304014"/>
              <a:gd name="connsiteX6" fmla="*/ 7464 w 886957"/>
              <a:gd name="connsiteY6" fmla="*/ 1176793 h 1304014"/>
              <a:gd name="connsiteX7" fmla="*/ 436835 w 886957"/>
              <a:gd name="connsiteY7" fmla="*/ 1304014 h 130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6957" h="1304014">
                <a:moveTo>
                  <a:pt x="444786" y="0"/>
                </a:moveTo>
                <a:cubicBezTo>
                  <a:pt x="695914" y="31805"/>
                  <a:pt x="947043" y="63610"/>
                  <a:pt x="874156" y="119269"/>
                </a:cubicBezTo>
                <a:cubicBezTo>
                  <a:pt x="801269" y="174928"/>
                  <a:pt x="7464" y="262393"/>
                  <a:pt x="7464" y="333955"/>
                </a:cubicBezTo>
                <a:cubicBezTo>
                  <a:pt x="7464" y="405517"/>
                  <a:pt x="872831" y="477078"/>
                  <a:pt x="874156" y="548640"/>
                </a:cubicBezTo>
                <a:cubicBezTo>
                  <a:pt x="875481" y="620202"/>
                  <a:pt x="14090" y="693089"/>
                  <a:pt x="15415" y="763325"/>
                </a:cubicBezTo>
                <a:cubicBezTo>
                  <a:pt x="16740" y="833561"/>
                  <a:pt x="883433" y="901148"/>
                  <a:pt x="882108" y="970059"/>
                </a:cubicBezTo>
                <a:cubicBezTo>
                  <a:pt x="880783" y="1038970"/>
                  <a:pt x="81676" y="1121134"/>
                  <a:pt x="7464" y="1176793"/>
                </a:cubicBezTo>
                <a:cubicBezTo>
                  <a:pt x="-66748" y="1232452"/>
                  <a:pt x="436835" y="1304014"/>
                  <a:pt x="436835" y="1304014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01626" y="190500"/>
            <a:ext cx="11252174" cy="533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Porting STOMP to GPU</a:t>
            </a:r>
          </a:p>
        </p:txBody>
      </p:sp>
      <p:sp>
        <p:nvSpPr>
          <p:cNvPr id="99" name="Freeform 64"/>
          <p:cNvSpPr/>
          <p:nvPr/>
        </p:nvSpPr>
        <p:spPr>
          <a:xfrm>
            <a:off x="3447000" y="3163787"/>
            <a:ext cx="108962" cy="292961"/>
          </a:xfrm>
          <a:custGeom>
            <a:avLst/>
            <a:gdLst>
              <a:gd name="connsiteX0" fmla="*/ 444786 w 886957"/>
              <a:gd name="connsiteY0" fmla="*/ 0 h 1304014"/>
              <a:gd name="connsiteX1" fmla="*/ 874156 w 886957"/>
              <a:gd name="connsiteY1" fmla="*/ 119269 h 1304014"/>
              <a:gd name="connsiteX2" fmla="*/ 7464 w 886957"/>
              <a:gd name="connsiteY2" fmla="*/ 333955 h 1304014"/>
              <a:gd name="connsiteX3" fmla="*/ 874156 w 886957"/>
              <a:gd name="connsiteY3" fmla="*/ 548640 h 1304014"/>
              <a:gd name="connsiteX4" fmla="*/ 15415 w 886957"/>
              <a:gd name="connsiteY4" fmla="*/ 763325 h 1304014"/>
              <a:gd name="connsiteX5" fmla="*/ 882108 w 886957"/>
              <a:gd name="connsiteY5" fmla="*/ 970059 h 1304014"/>
              <a:gd name="connsiteX6" fmla="*/ 7464 w 886957"/>
              <a:gd name="connsiteY6" fmla="*/ 1176793 h 1304014"/>
              <a:gd name="connsiteX7" fmla="*/ 436835 w 886957"/>
              <a:gd name="connsiteY7" fmla="*/ 1304014 h 130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6957" h="1304014">
                <a:moveTo>
                  <a:pt x="444786" y="0"/>
                </a:moveTo>
                <a:cubicBezTo>
                  <a:pt x="695914" y="31805"/>
                  <a:pt x="947043" y="63610"/>
                  <a:pt x="874156" y="119269"/>
                </a:cubicBezTo>
                <a:cubicBezTo>
                  <a:pt x="801269" y="174928"/>
                  <a:pt x="7464" y="262393"/>
                  <a:pt x="7464" y="333955"/>
                </a:cubicBezTo>
                <a:cubicBezTo>
                  <a:pt x="7464" y="405517"/>
                  <a:pt x="872831" y="477078"/>
                  <a:pt x="874156" y="548640"/>
                </a:cubicBezTo>
                <a:cubicBezTo>
                  <a:pt x="875481" y="620202"/>
                  <a:pt x="14090" y="693089"/>
                  <a:pt x="15415" y="763325"/>
                </a:cubicBezTo>
                <a:cubicBezTo>
                  <a:pt x="16740" y="833561"/>
                  <a:pt x="883433" y="901148"/>
                  <a:pt x="882108" y="970059"/>
                </a:cubicBezTo>
                <a:cubicBezTo>
                  <a:pt x="880783" y="1038970"/>
                  <a:pt x="81676" y="1121134"/>
                  <a:pt x="7464" y="1176793"/>
                </a:cubicBezTo>
                <a:cubicBezTo>
                  <a:pt x="-66748" y="1232452"/>
                  <a:pt x="436835" y="1304014"/>
                  <a:pt x="436835" y="1304014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41023" y="1212980"/>
            <a:ext cx="62488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Each thread is assigned to calculate one entry in the matrix profile in every iteration.</a:t>
            </a:r>
          </a:p>
          <a:p>
            <a:endParaRPr lang="en-US" sz="2400" dirty="0"/>
          </a:p>
          <a:p>
            <a:r>
              <a:rPr lang="en-US" sz="2400" dirty="0"/>
              <a:t>All the precomputed arrays are in global shared memory that is accessible to all threads.</a:t>
            </a:r>
          </a:p>
          <a:p>
            <a:endParaRPr lang="en-US" sz="2400" dirty="0"/>
          </a:p>
          <a:p>
            <a:r>
              <a:rPr lang="en-US" sz="2400" dirty="0"/>
              <a:t>Threads are synced after a row is processed to avoid race.</a:t>
            </a:r>
          </a:p>
          <a:p>
            <a:endParaRPr lang="en-US" sz="2400" dirty="0"/>
          </a:p>
          <a:p>
            <a:r>
              <a:rPr lang="en-US" sz="2400" dirty="0"/>
              <a:t>We can further optimize to compute only the lower triangle of the matrix, please see the paper.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755" y="3567888"/>
            <a:ext cx="695482" cy="6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8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101626" y="190500"/>
            <a:ext cx="11252174" cy="533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Comparison of STAMP, STOMP and GPU-STOMP</a:t>
            </a:r>
          </a:p>
        </p:txBody>
      </p:sp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155469"/>
              </p:ext>
            </p:extLst>
          </p:nvPr>
        </p:nvGraphicFramePr>
        <p:xfrm>
          <a:off x="1251857" y="1281011"/>
          <a:ext cx="9258301" cy="262890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641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2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4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0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01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72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PMingLiU"/>
                        </a:rPr>
                        <a:t>Algorithm </a:t>
                      </a:r>
                      <a:r>
                        <a:rPr lang="en-US" sz="1800" baseline="0" dirty="0">
                          <a:effectLst/>
                          <a:latin typeface="Times New Roman"/>
                          <a:ea typeface="PMingLiU"/>
                        </a:rPr>
                        <a:t>         </a:t>
                      </a:r>
                      <a:r>
                        <a:rPr lang="en-US" sz="1800" i="1" dirty="0">
                          <a:effectLst/>
                          <a:latin typeface="Times New Roman"/>
                          <a:ea typeface="PMingLiU"/>
                        </a:rPr>
                        <a:t>n</a:t>
                      </a:r>
                      <a:endParaRPr lang="en-US" sz="18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PMingLiU"/>
                        </a:rPr>
                        <a:t>2</a:t>
                      </a:r>
                      <a:r>
                        <a:rPr lang="en-US" sz="1800" baseline="30000">
                          <a:effectLst/>
                          <a:latin typeface="Times New Roman"/>
                          <a:ea typeface="PMingLiU"/>
                        </a:rPr>
                        <a:t>17</a:t>
                      </a:r>
                      <a:endParaRPr lang="en-US" sz="18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PMingLiU"/>
                        </a:rPr>
                        <a:t>2</a:t>
                      </a:r>
                      <a:r>
                        <a:rPr lang="en-US" sz="1800" baseline="30000">
                          <a:effectLst/>
                          <a:latin typeface="Times New Roman"/>
                          <a:ea typeface="PMingLiU"/>
                        </a:rPr>
                        <a:t>18</a:t>
                      </a:r>
                      <a:endParaRPr lang="en-US" sz="18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PMingLiU"/>
                        </a:rPr>
                        <a:t>2</a:t>
                      </a:r>
                      <a:r>
                        <a:rPr lang="en-US" sz="1800" baseline="30000">
                          <a:effectLst/>
                          <a:latin typeface="Times New Roman"/>
                          <a:ea typeface="PMingLiU"/>
                        </a:rPr>
                        <a:t>19</a:t>
                      </a:r>
                      <a:endParaRPr lang="en-US" sz="18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PMingLiU"/>
                        </a:rPr>
                        <a:t>2</a:t>
                      </a:r>
                      <a:r>
                        <a:rPr lang="en-US" sz="1800" baseline="30000">
                          <a:effectLst/>
                          <a:latin typeface="Times New Roman"/>
                          <a:ea typeface="PMingLiU"/>
                        </a:rPr>
                        <a:t>20</a:t>
                      </a:r>
                      <a:endParaRPr lang="en-US" sz="18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PMingLiU"/>
                        </a:rPr>
                        <a:t>STAMP</a:t>
                      </a: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PMingLiU"/>
                        </a:rPr>
                        <a:t>15.1 min</a:t>
                      </a: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PMingLiU"/>
                        </a:rPr>
                        <a:t>1.17 hours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PMingLiU"/>
                        </a:rPr>
                        <a:t>5.4 hours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PMingLiU"/>
                        </a:rPr>
                        <a:t>24.4 hours</a:t>
                      </a:r>
                    </a:p>
                  </a:txBody>
                  <a:tcPr marL="8890" marR="889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STOMP</a:t>
                      </a:r>
                      <a:endParaRPr lang="en-US" sz="18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4.21 min</a:t>
                      </a:r>
                      <a:endParaRPr lang="en-US" sz="18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0.3 hours</a:t>
                      </a:r>
                      <a:endParaRPr lang="en-US" sz="18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1.26 hours</a:t>
                      </a:r>
                      <a:endParaRPr lang="en-US" sz="18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5.22 hours</a:t>
                      </a:r>
                      <a:endParaRPr lang="en-US" sz="18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GPU-STOMP</a:t>
                      </a:r>
                      <a:endParaRPr lang="en-US" sz="18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10 sec</a:t>
                      </a:r>
                      <a:endParaRPr lang="en-US" sz="18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18 sec</a:t>
                      </a:r>
                      <a:endParaRPr lang="en-US" sz="18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46 sec</a:t>
                      </a:r>
                      <a:endParaRPr lang="en-US" sz="18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2.5 min</a:t>
                      </a:r>
                      <a:endParaRPr lang="en-US" sz="18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1" name="TextBox 80"/>
          <p:cNvSpPr txBox="1"/>
          <p:nvPr/>
        </p:nvSpPr>
        <p:spPr>
          <a:xfrm>
            <a:off x="1251857" y="854529"/>
            <a:ext cx="4109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a fix subsequence length m=256: time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909980"/>
              </p:ext>
            </p:extLst>
          </p:nvPr>
        </p:nvGraphicFramePr>
        <p:xfrm>
          <a:off x="1251857" y="4529409"/>
          <a:ext cx="8889338" cy="181152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3888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3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8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288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PMingLiU"/>
                        </a:rPr>
                        <a:t>Algorithm                                     </a:t>
                      </a:r>
                      <a:r>
                        <a:rPr lang="en-US" sz="1800" i="1" dirty="0">
                          <a:effectLst/>
                          <a:latin typeface="Times New Roman"/>
                          <a:ea typeface="PMingLiU"/>
                        </a:rPr>
                        <a:t>m </a:t>
                      </a:r>
                      <a:r>
                        <a:rPr lang="en-US" sz="1800" dirty="0">
                          <a:effectLst/>
                          <a:latin typeface="Times New Roman"/>
                          <a:ea typeface="PMingLiU"/>
                        </a:rPr>
                        <a:t>|</a:t>
                      </a:r>
                      <a:r>
                        <a:rPr lang="en-US" sz="1800" i="1" dirty="0">
                          <a:effectLst/>
                          <a:latin typeface="Times New Roman"/>
                          <a:ea typeface="PMingLiU"/>
                        </a:rPr>
                        <a:t> n</a:t>
                      </a:r>
                      <a:endParaRPr lang="en-US" sz="18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PMingLiU"/>
                        </a:rPr>
                        <a:t>2000 | 17,279,800</a:t>
                      </a: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PMingLiU"/>
                        </a:rPr>
                        <a:t>400 | 100,000,000</a:t>
                      </a:r>
                    </a:p>
                  </a:txBody>
                  <a:tcPr marL="8890" marR="889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PMingLiU"/>
                        </a:rPr>
                        <a:t>STAMP (</a:t>
                      </a:r>
                      <a:r>
                        <a:rPr lang="en-US" sz="1800" i="1">
                          <a:effectLst/>
                          <a:latin typeface="Times New Roman"/>
                          <a:ea typeface="PMingLiU"/>
                        </a:rPr>
                        <a:t>estimated</a:t>
                      </a:r>
                      <a:r>
                        <a:rPr lang="en-US" sz="1800">
                          <a:effectLst/>
                          <a:latin typeface="Times New Roman"/>
                          <a:ea typeface="PMingLiU"/>
                        </a:rPr>
                        <a:t>)</a:t>
                      </a: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 i="1">
                          <a:effectLst/>
                          <a:latin typeface="Times New Roman"/>
                          <a:ea typeface="PMingLiU"/>
                        </a:rPr>
                        <a:t>36.5 weeks</a:t>
                      </a:r>
                      <a:endParaRPr lang="en-US" sz="18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 i="1">
                          <a:effectLst/>
                          <a:latin typeface="Times New Roman"/>
                          <a:ea typeface="PMingLiU"/>
                        </a:rPr>
                        <a:t>25.5 years</a:t>
                      </a:r>
                      <a:endParaRPr lang="en-US" sz="18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STOMP (</a:t>
                      </a:r>
                      <a:r>
                        <a:rPr lang="en-US" sz="1800" i="1" dirty="0">
                          <a:effectLst/>
                          <a:latin typeface="Times New Roman"/>
                          <a:ea typeface="PMingLiU"/>
                        </a:rPr>
                        <a:t>estimated</a:t>
                      </a:r>
                      <a:r>
                        <a:rPr lang="en-US" sz="1800" dirty="0">
                          <a:effectLst/>
                          <a:latin typeface="Times New Roman"/>
                          <a:ea typeface="PMingLiU"/>
                        </a:rPr>
                        <a:t>)</a:t>
                      </a: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8.4 weeks</a:t>
                      </a:r>
                      <a:endParaRPr lang="en-US" sz="18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5.4 years</a:t>
                      </a:r>
                      <a:endParaRPr lang="en-US" sz="18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GPU-STOMP</a:t>
                      </a:r>
                      <a:endParaRPr lang="en-US" sz="18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9.27 hours</a:t>
                      </a:r>
                      <a:endParaRPr lang="en-US" sz="18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12.13 days</a:t>
                      </a:r>
                      <a:endParaRPr lang="en-US" sz="18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51857" y="4169229"/>
            <a:ext cx="880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large data, and </a:t>
            </a:r>
            <a:r>
              <a:rPr lang="en-US" b="1" dirty="0">
                <a:solidFill>
                  <a:srgbClr val="FF0000"/>
                </a:solidFill>
              </a:rPr>
              <a:t>for the very first time in the literature, 100,000,000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5429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101626" y="190500"/>
            <a:ext cx="11252174" cy="533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Comparing the speed of STOMP with existing algorithms</a:t>
            </a:r>
          </a:p>
        </p:txBody>
      </p:sp>
      <p:graphicFrame>
        <p:nvGraphicFramePr>
          <p:cNvPr id="77" name="Table 76"/>
          <p:cNvGraphicFramePr>
            <a:graphicFrameLocks noGrp="1"/>
          </p:cNvGraphicFramePr>
          <p:nvPr>
            <p:extLst/>
          </p:nvPr>
        </p:nvGraphicFramePr>
        <p:xfrm>
          <a:off x="838200" y="1943096"/>
          <a:ext cx="10286999" cy="3086104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004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0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05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05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152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</a:rPr>
                        <a:t>Algorithm            m           </a:t>
                      </a:r>
                      <a:endParaRPr lang="en-US" sz="20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</a:rPr>
                        <a:t>512</a:t>
                      </a:r>
                      <a:endParaRPr lang="en-US" sz="20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</a:rPr>
                        <a:t>1,024</a:t>
                      </a:r>
                      <a:endParaRPr lang="en-US" sz="20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</a:rPr>
                        <a:t>2,048</a:t>
                      </a:r>
                      <a:endParaRPr lang="en-US" sz="20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</a:rPr>
                        <a:t>4,096</a:t>
                      </a:r>
                      <a:endParaRPr lang="en-US" sz="20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5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</a:rPr>
                        <a:t>STOMP</a:t>
                      </a:r>
                      <a:endParaRPr lang="en-US" sz="20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</a:rPr>
                        <a:t>501s (14MB)</a:t>
                      </a:r>
                      <a:endParaRPr lang="en-US" sz="20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506s (14MB)</a:t>
                      </a:r>
                      <a:endParaRPr lang="en-US" sz="20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490s (14MB)</a:t>
                      </a:r>
                      <a:endParaRPr lang="en-US" sz="20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490s (14MB)</a:t>
                      </a:r>
                      <a:endParaRPr lang="en-US" sz="20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5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</a:rPr>
                        <a:t>Quick-Motif</a:t>
                      </a:r>
                      <a:endParaRPr lang="en-US" sz="20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27s (65MB)</a:t>
                      </a:r>
                      <a:endParaRPr lang="en-US" sz="20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151s (90MB)</a:t>
                      </a:r>
                      <a:endParaRPr lang="en-US" sz="20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630s (295MB)</a:t>
                      </a:r>
                      <a:endParaRPr lang="en-US" sz="20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695s (101MB)</a:t>
                      </a:r>
                      <a:endParaRPr lang="en-US" sz="20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15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</a:rPr>
                        <a:t>MK</a:t>
                      </a:r>
                      <a:endParaRPr lang="en-US" sz="20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2040s (1.1GB)</a:t>
                      </a:r>
                      <a:endParaRPr lang="en-US" sz="20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N/A (&gt;2GB)</a:t>
                      </a:r>
                      <a:endParaRPr lang="en-US" sz="20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N/A (&gt;2GB)</a:t>
                      </a:r>
                      <a:endParaRPr lang="en-US" sz="20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</a:rPr>
                        <a:t>N/A (&gt;2GB)</a:t>
                      </a:r>
                      <a:endParaRPr lang="en-US" sz="20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41916" y="1345168"/>
                <a:ext cx="54702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For a time series of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18</m:t>
                        </m:r>
                      </m:sup>
                    </m:sSup>
                  </m:oMath>
                </a14:m>
                <a:r>
                  <a:rPr lang="en-US" dirty="0"/>
                  <a:t>: CPU time(memory usage)</a:t>
                </a: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16" y="1345168"/>
                <a:ext cx="5470215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003" t="-8333" r="-111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/>
          <p:cNvSpPr txBox="1"/>
          <p:nvPr/>
        </p:nvSpPr>
        <p:spPr>
          <a:xfrm>
            <a:off x="1485553" y="5203567"/>
            <a:ext cx="101490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Note: the time and space cost of STOMP is completely independent of any properties (noise, trends, stationarity etc.) of data.</a:t>
            </a:r>
          </a:p>
          <a:p>
            <a:r>
              <a:rPr lang="en-US" sz="2000" dirty="0">
                <a:solidFill>
                  <a:srgbClr val="FF0000"/>
                </a:solidFill>
              </a:rPr>
              <a:t>Quick-Motif and MK are pruning based techniques with non-monotonic space need.</a:t>
            </a:r>
          </a:p>
          <a:p>
            <a:r>
              <a:rPr lang="en-US" sz="2000" dirty="0">
                <a:solidFill>
                  <a:srgbClr val="FF0000"/>
                </a:solidFill>
              </a:rPr>
              <a:t>STOMP produces more information (i.e. Matrix Profile) while the others find the motifs only.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47900" y="60242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893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199" y="1458686"/>
            <a:ext cx="112231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Given the inputs, the time is completely </a:t>
            </a:r>
            <a:r>
              <a:rPr lang="en-US" sz="2400" i="1" dirty="0"/>
              <a:t>deterministic</a:t>
            </a:r>
            <a:r>
              <a:rPr lang="en-US" sz="2400" dirty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The time is completely independent of, </a:t>
            </a:r>
            <a:r>
              <a:rPr lang="en-US" sz="2400" i="1" dirty="0"/>
              <a:t>m</a:t>
            </a:r>
            <a:r>
              <a:rPr lang="en-US" sz="2400" dirty="0"/>
              <a:t> the length of the query. So long as </a:t>
            </a:r>
            <a:r>
              <a:rPr lang="en-US" sz="2400" i="1" dirty="0"/>
              <a:t>m</a:t>
            </a:r>
            <a:r>
              <a:rPr lang="en-US" sz="2400" dirty="0"/>
              <a:t> &lt;&lt; </a:t>
            </a:r>
            <a:r>
              <a:rPr lang="en-US" sz="2400" i="1" dirty="0"/>
              <a:t>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The time is completely independent of the structure/noise-level of data itself.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/>
            <a:r>
              <a:rPr lang="en-US" sz="2400" dirty="0"/>
              <a:t>As it happens, these properties are </a:t>
            </a:r>
            <a:r>
              <a:rPr lang="en-US" sz="2400" i="1" dirty="0"/>
              <a:t>very</a:t>
            </a:r>
            <a:r>
              <a:rPr lang="en-US" sz="2400" dirty="0"/>
              <a:t> rare in data mining algorithms. </a:t>
            </a:r>
          </a:p>
          <a:p>
            <a:pPr marL="342900" indent="-342900"/>
            <a:endParaRPr lang="en-US" sz="2400" dirty="0"/>
          </a:p>
          <a:p>
            <a:pPr marL="342900" indent="-342900"/>
            <a:r>
              <a:rPr lang="en-US" sz="2400" dirty="0"/>
              <a:t>Can we use these properties to estimate time-to-finish?</a:t>
            </a:r>
          </a:p>
          <a:p>
            <a:pPr marL="342900" indent="-342900">
              <a:buFont typeface="+mj-lt"/>
              <a:buAutoNum type="arabicPeriod"/>
            </a:pPr>
            <a:endParaRPr lang="en-US" sz="24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Progress Bar Question: How long will it take for STOMP, SCRIMP to finish?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917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57" y="0"/>
            <a:ext cx="10515600" cy="1325563"/>
          </a:xfrm>
        </p:spPr>
        <p:txBody>
          <a:bodyPr/>
          <a:lstStyle/>
          <a:p>
            <a:r>
              <a:rPr lang="en-US" dirty="0"/>
              <a:t>Similarity Measures for Time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56" y="1181812"/>
            <a:ext cx="12075367" cy="4351338"/>
          </a:xfrm>
        </p:spPr>
        <p:txBody>
          <a:bodyPr>
            <a:normAutofit/>
          </a:bodyPr>
          <a:lstStyle/>
          <a:p>
            <a:r>
              <a:rPr lang="en-US" dirty="0"/>
              <a:t>A similarity measure compares two time series and produces a number representing their similarity</a:t>
            </a:r>
          </a:p>
          <a:p>
            <a:pPr lvl="1"/>
            <a:r>
              <a:rPr lang="en-US" dirty="0"/>
              <a:t>A distance measure is the opposite of similarity measure</a:t>
            </a:r>
          </a:p>
          <a:p>
            <a:r>
              <a:rPr lang="en-US" dirty="0">
                <a:solidFill>
                  <a:srgbClr val="FFC000"/>
                </a:solidFill>
              </a:rPr>
              <a:t>Lockstep Measures </a:t>
            </a:r>
          </a:p>
          <a:p>
            <a:pPr lvl="1"/>
            <a:r>
              <a:rPr lang="en-US" dirty="0"/>
              <a:t>Euclidean Distance</a:t>
            </a:r>
          </a:p>
          <a:p>
            <a:pPr lvl="1"/>
            <a:r>
              <a:rPr lang="en-US" dirty="0"/>
              <a:t>Correlation Coefficient</a:t>
            </a:r>
          </a:p>
          <a:p>
            <a:pPr lvl="1"/>
            <a:r>
              <a:rPr lang="en-US" dirty="0"/>
              <a:t>Cosine Similarity</a:t>
            </a:r>
          </a:p>
          <a:p>
            <a:r>
              <a:rPr lang="en-US" sz="2000" dirty="0">
                <a:solidFill>
                  <a:srgbClr val="FFC000"/>
                </a:solidFill>
              </a:rPr>
              <a:t>Elastic Measures</a:t>
            </a:r>
          </a:p>
          <a:p>
            <a:pPr lvl="1"/>
            <a:r>
              <a:rPr lang="en-US" sz="1800" dirty="0"/>
              <a:t>Dynamic Time Warping</a:t>
            </a:r>
          </a:p>
          <a:p>
            <a:pPr lvl="1"/>
            <a:r>
              <a:rPr lang="en-US" sz="1800" dirty="0"/>
              <a:t>Edit Distance</a:t>
            </a:r>
          </a:p>
          <a:p>
            <a:pPr lvl="1"/>
            <a:r>
              <a:rPr lang="en-US" sz="1800" dirty="0"/>
              <a:t>Longest Common Subsequence</a:t>
            </a:r>
          </a:p>
        </p:txBody>
      </p:sp>
    </p:spTree>
    <p:extLst>
      <p:ext uri="{BB962C8B-B14F-4D97-AF65-F5344CB8AC3E}">
        <p14:creationId xmlns:p14="http://schemas.microsoft.com/office/powerpoint/2010/main" val="2021692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199" y="1458686"/>
            <a:ext cx="11223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time only depends on the length of the time series, </a:t>
            </a:r>
            <a:r>
              <a:rPr lang="en-US" sz="2400" i="1" dirty="0"/>
              <a:t>n</a:t>
            </a:r>
            <a:r>
              <a:rPr lang="en-US" sz="2400" dirty="0"/>
              <a:t>, and the hardware settings.</a:t>
            </a:r>
            <a:endParaRPr lang="en-US" sz="2400" i="1" dirty="0"/>
          </a:p>
          <a:p>
            <a:r>
              <a:rPr lang="en-US" sz="2400" dirty="0"/>
              <a:t>To compute the time needed to finish, you just need to do </a:t>
            </a:r>
            <a:r>
              <a:rPr lang="en-US" sz="2400" i="1" dirty="0"/>
              <a:t>one</a:t>
            </a:r>
            <a:r>
              <a:rPr lang="en-US" sz="2400" dirty="0"/>
              <a:t> calibration run on any particular hardware configuration. </a:t>
            </a:r>
          </a:p>
          <a:p>
            <a:pPr marL="342900" indent="-342900">
              <a:buFont typeface="+mj-lt"/>
              <a:buAutoNum type="arabicPeriod"/>
            </a:pPr>
            <a:endParaRPr lang="en-US" sz="24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Progress Bar Question: How long will it take for STOMP, STAMP or SCRIMP to finish?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752454" y="2546061"/>
                <a:ext cx="7509172" cy="10974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𝑇𝑖𝑚𝑒𝑁𝑒𝑒𝑑𝑒𝑑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𝑇𝑖𝑚</m:t>
                          </m:r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𝑐𝑎𝑙𝑖𝑏𝑟𝑎𝑡𝑖𝑜𝑛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𝑐𝑎𝑙𝑖𝑏𝑟𝑎𝑡𝑖𝑜𝑛</m:t>
                              </m:r>
                            </m:sub>
                          </m:sSub>
                          <m:r>
                            <a:rPr lang="en-US" sz="3200" i="1" baseline="30000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 ∗ </m:t>
                      </m:r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3200" i="1" dirty="0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en-US" sz="3200" i="1" baseline="3000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454" y="2546061"/>
                <a:ext cx="7509172" cy="10974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429230" y="4557798"/>
            <a:ext cx="6165559" cy="2300203"/>
            <a:chOff x="287995" y="3733800"/>
            <a:chExt cx="8395252" cy="3132041"/>
          </a:xfrm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847725" y="3829606"/>
              <a:ext cx="3246438" cy="261461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847725" y="6444218"/>
              <a:ext cx="324643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 flipV="1">
              <a:off x="847725" y="3829606"/>
              <a:ext cx="1588" cy="26146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V="1">
              <a:off x="847725" y="6410881"/>
              <a:ext cx="1588" cy="33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828675" y="6463268"/>
              <a:ext cx="202993" cy="146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512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V="1">
              <a:off x="1249363" y="6410881"/>
              <a:ext cx="1588" cy="33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 flipV="1">
              <a:off x="1657350" y="6410881"/>
              <a:ext cx="1588" cy="33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 flipV="1">
              <a:off x="2058988" y="6410881"/>
              <a:ext cx="1588" cy="33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 flipV="1">
              <a:off x="2468563" y="6410881"/>
              <a:ext cx="1588" cy="33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21"/>
            <p:cNvSpPr>
              <a:spLocks noChangeShapeType="1"/>
            </p:cNvSpPr>
            <p:nvPr/>
          </p:nvSpPr>
          <p:spPr bwMode="auto">
            <a:xfrm flipV="1">
              <a:off x="2876550" y="6410881"/>
              <a:ext cx="1588" cy="33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23"/>
            <p:cNvSpPr>
              <a:spLocks noChangeShapeType="1"/>
            </p:cNvSpPr>
            <p:nvPr/>
          </p:nvSpPr>
          <p:spPr bwMode="auto">
            <a:xfrm flipV="1">
              <a:off x="3278188" y="6410881"/>
              <a:ext cx="1588" cy="33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25"/>
            <p:cNvSpPr>
              <a:spLocks noChangeShapeType="1"/>
            </p:cNvSpPr>
            <p:nvPr/>
          </p:nvSpPr>
          <p:spPr bwMode="auto">
            <a:xfrm flipV="1">
              <a:off x="3686175" y="6410881"/>
              <a:ext cx="1588" cy="33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7"/>
            <p:cNvSpPr>
              <a:spLocks noChangeShapeType="1"/>
            </p:cNvSpPr>
            <p:nvPr/>
          </p:nvSpPr>
          <p:spPr bwMode="auto">
            <a:xfrm flipV="1">
              <a:off x="4094163" y="6410881"/>
              <a:ext cx="1588" cy="33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>
              <a:off x="3919480" y="6463268"/>
              <a:ext cx="405984" cy="146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131072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>
              <a:off x="847725" y="6444218"/>
              <a:ext cx="269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30"/>
            <p:cNvSpPr>
              <a:spLocks noChangeArrowheads="1"/>
            </p:cNvSpPr>
            <p:nvPr/>
          </p:nvSpPr>
          <p:spPr bwMode="auto">
            <a:xfrm>
              <a:off x="426109" y="6391832"/>
              <a:ext cx="67665" cy="146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31"/>
            <p:cNvSpPr>
              <a:spLocks noChangeShapeType="1"/>
            </p:cNvSpPr>
            <p:nvPr/>
          </p:nvSpPr>
          <p:spPr bwMode="auto">
            <a:xfrm>
              <a:off x="847725" y="6069568"/>
              <a:ext cx="269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32"/>
            <p:cNvSpPr>
              <a:spLocks noChangeArrowheads="1"/>
            </p:cNvSpPr>
            <p:nvPr/>
          </p:nvSpPr>
          <p:spPr bwMode="auto">
            <a:xfrm>
              <a:off x="334033" y="6015594"/>
              <a:ext cx="202993" cy="146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500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Line 33"/>
            <p:cNvSpPr>
              <a:spLocks noChangeShapeType="1"/>
            </p:cNvSpPr>
            <p:nvPr/>
          </p:nvSpPr>
          <p:spPr bwMode="auto">
            <a:xfrm>
              <a:off x="847725" y="5693331"/>
              <a:ext cx="269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34"/>
            <p:cNvSpPr>
              <a:spLocks noChangeArrowheads="1"/>
            </p:cNvSpPr>
            <p:nvPr/>
          </p:nvSpPr>
          <p:spPr bwMode="auto">
            <a:xfrm>
              <a:off x="287995" y="5640944"/>
              <a:ext cx="270655" cy="146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1000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35"/>
            <p:cNvSpPr>
              <a:spLocks noChangeShapeType="1"/>
            </p:cNvSpPr>
            <p:nvPr/>
          </p:nvSpPr>
          <p:spPr bwMode="auto">
            <a:xfrm>
              <a:off x="847725" y="5318681"/>
              <a:ext cx="269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36"/>
            <p:cNvSpPr>
              <a:spLocks noChangeArrowheads="1"/>
            </p:cNvSpPr>
            <p:nvPr/>
          </p:nvSpPr>
          <p:spPr bwMode="auto">
            <a:xfrm>
              <a:off x="287995" y="5266294"/>
              <a:ext cx="270655" cy="146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1500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Line 37"/>
            <p:cNvSpPr>
              <a:spLocks noChangeShapeType="1"/>
            </p:cNvSpPr>
            <p:nvPr/>
          </p:nvSpPr>
          <p:spPr bwMode="auto">
            <a:xfrm>
              <a:off x="847725" y="4948793"/>
              <a:ext cx="269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38"/>
            <p:cNvSpPr>
              <a:spLocks noChangeArrowheads="1"/>
            </p:cNvSpPr>
            <p:nvPr/>
          </p:nvSpPr>
          <p:spPr bwMode="auto">
            <a:xfrm>
              <a:off x="287995" y="4896406"/>
              <a:ext cx="270655" cy="146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2000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Line 39"/>
            <p:cNvSpPr>
              <a:spLocks noChangeShapeType="1"/>
            </p:cNvSpPr>
            <p:nvPr/>
          </p:nvSpPr>
          <p:spPr bwMode="auto">
            <a:xfrm>
              <a:off x="847725" y="4574143"/>
              <a:ext cx="269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40"/>
            <p:cNvSpPr>
              <a:spLocks noChangeArrowheads="1"/>
            </p:cNvSpPr>
            <p:nvPr/>
          </p:nvSpPr>
          <p:spPr bwMode="auto">
            <a:xfrm>
              <a:off x="287995" y="4521756"/>
              <a:ext cx="270655" cy="146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2500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Line 41"/>
            <p:cNvSpPr>
              <a:spLocks noChangeShapeType="1"/>
            </p:cNvSpPr>
            <p:nvPr/>
          </p:nvSpPr>
          <p:spPr bwMode="auto">
            <a:xfrm>
              <a:off x="847725" y="4199493"/>
              <a:ext cx="269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42"/>
            <p:cNvSpPr>
              <a:spLocks noChangeArrowheads="1"/>
            </p:cNvSpPr>
            <p:nvPr/>
          </p:nvSpPr>
          <p:spPr bwMode="auto">
            <a:xfrm>
              <a:off x="287995" y="4145518"/>
              <a:ext cx="270655" cy="146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3000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Line 43"/>
            <p:cNvSpPr>
              <a:spLocks noChangeShapeType="1"/>
            </p:cNvSpPr>
            <p:nvPr/>
          </p:nvSpPr>
          <p:spPr bwMode="auto">
            <a:xfrm>
              <a:off x="847725" y="3829606"/>
              <a:ext cx="269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44"/>
            <p:cNvSpPr>
              <a:spLocks noChangeArrowheads="1"/>
            </p:cNvSpPr>
            <p:nvPr/>
          </p:nvSpPr>
          <p:spPr bwMode="auto">
            <a:xfrm>
              <a:off x="287995" y="3777219"/>
              <a:ext cx="270655" cy="146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3500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reeform 45"/>
            <p:cNvSpPr>
              <a:spLocks/>
            </p:cNvSpPr>
            <p:nvPr/>
          </p:nvSpPr>
          <p:spPr bwMode="auto">
            <a:xfrm>
              <a:off x="847725" y="4093131"/>
              <a:ext cx="3246438" cy="2344738"/>
            </a:xfrm>
            <a:custGeom>
              <a:avLst/>
              <a:gdLst/>
              <a:ahLst/>
              <a:cxnLst>
                <a:cxn ang="0">
                  <a:pos x="0" y="1477"/>
                </a:cxn>
                <a:cxn ang="0">
                  <a:pos x="253" y="1477"/>
                </a:cxn>
                <a:cxn ang="0">
                  <a:pos x="510" y="1477"/>
                </a:cxn>
                <a:cxn ang="0">
                  <a:pos x="763" y="1477"/>
                </a:cxn>
                <a:cxn ang="0">
                  <a:pos x="1021" y="1473"/>
                </a:cxn>
                <a:cxn ang="0">
                  <a:pos x="1278" y="1456"/>
                </a:cxn>
                <a:cxn ang="0">
                  <a:pos x="1531" y="1386"/>
                </a:cxn>
                <a:cxn ang="0">
                  <a:pos x="1788" y="1108"/>
                </a:cxn>
                <a:cxn ang="0">
                  <a:pos x="2045" y="0"/>
                </a:cxn>
              </a:cxnLst>
              <a:rect l="0" t="0" r="r" b="b"/>
              <a:pathLst>
                <a:path w="2045" h="1477">
                  <a:moveTo>
                    <a:pt x="0" y="1477"/>
                  </a:moveTo>
                  <a:lnTo>
                    <a:pt x="253" y="1477"/>
                  </a:lnTo>
                  <a:lnTo>
                    <a:pt x="510" y="1477"/>
                  </a:lnTo>
                  <a:lnTo>
                    <a:pt x="763" y="1477"/>
                  </a:lnTo>
                  <a:lnTo>
                    <a:pt x="1021" y="1473"/>
                  </a:lnTo>
                  <a:lnTo>
                    <a:pt x="1278" y="1456"/>
                  </a:lnTo>
                  <a:lnTo>
                    <a:pt x="1531" y="1386"/>
                  </a:lnTo>
                  <a:lnTo>
                    <a:pt x="1788" y="1108"/>
                  </a:lnTo>
                  <a:lnTo>
                    <a:pt x="204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6"/>
            <p:cNvSpPr>
              <a:spLocks/>
            </p:cNvSpPr>
            <p:nvPr/>
          </p:nvSpPr>
          <p:spPr bwMode="auto">
            <a:xfrm>
              <a:off x="847725" y="4093131"/>
              <a:ext cx="3246438" cy="2344738"/>
            </a:xfrm>
            <a:custGeom>
              <a:avLst/>
              <a:gdLst/>
              <a:ahLst/>
              <a:cxnLst>
                <a:cxn ang="0">
                  <a:pos x="0" y="1477"/>
                </a:cxn>
                <a:cxn ang="0">
                  <a:pos x="253" y="1477"/>
                </a:cxn>
                <a:cxn ang="0">
                  <a:pos x="510" y="1477"/>
                </a:cxn>
                <a:cxn ang="0">
                  <a:pos x="763" y="1477"/>
                </a:cxn>
                <a:cxn ang="0">
                  <a:pos x="1021" y="1477"/>
                </a:cxn>
                <a:cxn ang="0">
                  <a:pos x="1278" y="1464"/>
                </a:cxn>
                <a:cxn ang="0">
                  <a:pos x="1531" y="1427"/>
                </a:cxn>
                <a:cxn ang="0">
                  <a:pos x="1788" y="1178"/>
                </a:cxn>
                <a:cxn ang="0">
                  <a:pos x="2045" y="0"/>
                </a:cxn>
              </a:cxnLst>
              <a:rect l="0" t="0" r="r" b="b"/>
              <a:pathLst>
                <a:path w="2045" h="1477">
                  <a:moveTo>
                    <a:pt x="0" y="1477"/>
                  </a:moveTo>
                  <a:lnTo>
                    <a:pt x="253" y="1477"/>
                  </a:lnTo>
                  <a:lnTo>
                    <a:pt x="510" y="1477"/>
                  </a:lnTo>
                  <a:lnTo>
                    <a:pt x="763" y="1477"/>
                  </a:lnTo>
                  <a:lnTo>
                    <a:pt x="1021" y="1477"/>
                  </a:lnTo>
                  <a:lnTo>
                    <a:pt x="1278" y="1464"/>
                  </a:lnTo>
                  <a:lnTo>
                    <a:pt x="1531" y="1427"/>
                  </a:lnTo>
                  <a:lnTo>
                    <a:pt x="1788" y="1178"/>
                  </a:lnTo>
                  <a:lnTo>
                    <a:pt x="2045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51"/>
            <p:cNvSpPr>
              <a:spLocks noChangeArrowheads="1"/>
            </p:cNvSpPr>
            <p:nvPr/>
          </p:nvSpPr>
          <p:spPr bwMode="auto">
            <a:xfrm>
              <a:off x="5270500" y="3829606"/>
              <a:ext cx="3246438" cy="261461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52"/>
            <p:cNvSpPr>
              <a:spLocks noChangeShapeType="1"/>
            </p:cNvSpPr>
            <p:nvPr/>
          </p:nvSpPr>
          <p:spPr bwMode="auto">
            <a:xfrm>
              <a:off x="5270500" y="6444218"/>
              <a:ext cx="324643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53"/>
            <p:cNvSpPr>
              <a:spLocks noChangeShapeType="1"/>
            </p:cNvSpPr>
            <p:nvPr/>
          </p:nvSpPr>
          <p:spPr bwMode="auto">
            <a:xfrm flipV="1">
              <a:off x="5270500" y="3829606"/>
              <a:ext cx="1588" cy="26146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54"/>
            <p:cNvSpPr>
              <a:spLocks noChangeShapeType="1"/>
            </p:cNvSpPr>
            <p:nvPr/>
          </p:nvSpPr>
          <p:spPr bwMode="auto">
            <a:xfrm flipV="1">
              <a:off x="5270500" y="6410881"/>
              <a:ext cx="1588" cy="33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55"/>
            <p:cNvSpPr>
              <a:spLocks noChangeArrowheads="1"/>
            </p:cNvSpPr>
            <p:nvPr/>
          </p:nvSpPr>
          <p:spPr bwMode="auto">
            <a:xfrm>
              <a:off x="5251450" y="6463268"/>
              <a:ext cx="202993" cy="146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512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Line 56"/>
            <p:cNvSpPr>
              <a:spLocks noChangeShapeType="1"/>
            </p:cNvSpPr>
            <p:nvPr/>
          </p:nvSpPr>
          <p:spPr bwMode="auto">
            <a:xfrm flipV="1">
              <a:off x="5672138" y="6410881"/>
              <a:ext cx="1588" cy="33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58"/>
            <p:cNvSpPr>
              <a:spLocks noChangeShapeType="1"/>
            </p:cNvSpPr>
            <p:nvPr/>
          </p:nvSpPr>
          <p:spPr bwMode="auto">
            <a:xfrm flipV="1">
              <a:off x="6080125" y="6410881"/>
              <a:ext cx="1588" cy="33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60"/>
            <p:cNvSpPr>
              <a:spLocks noChangeShapeType="1"/>
            </p:cNvSpPr>
            <p:nvPr/>
          </p:nvSpPr>
          <p:spPr bwMode="auto">
            <a:xfrm flipV="1">
              <a:off x="6481763" y="6410881"/>
              <a:ext cx="1588" cy="33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62"/>
            <p:cNvSpPr>
              <a:spLocks noChangeShapeType="1"/>
            </p:cNvSpPr>
            <p:nvPr/>
          </p:nvSpPr>
          <p:spPr bwMode="auto">
            <a:xfrm flipV="1">
              <a:off x="6891338" y="6410881"/>
              <a:ext cx="1588" cy="33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64"/>
            <p:cNvSpPr>
              <a:spLocks noChangeShapeType="1"/>
            </p:cNvSpPr>
            <p:nvPr/>
          </p:nvSpPr>
          <p:spPr bwMode="auto">
            <a:xfrm flipV="1">
              <a:off x="7299325" y="6410881"/>
              <a:ext cx="1588" cy="33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66"/>
            <p:cNvSpPr>
              <a:spLocks noChangeShapeType="1"/>
            </p:cNvSpPr>
            <p:nvPr/>
          </p:nvSpPr>
          <p:spPr bwMode="auto">
            <a:xfrm flipV="1">
              <a:off x="7700963" y="6410881"/>
              <a:ext cx="1588" cy="33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68"/>
            <p:cNvSpPr>
              <a:spLocks noChangeShapeType="1"/>
            </p:cNvSpPr>
            <p:nvPr/>
          </p:nvSpPr>
          <p:spPr bwMode="auto">
            <a:xfrm flipV="1">
              <a:off x="8108950" y="6410881"/>
              <a:ext cx="1588" cy="33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70"/>
            <p:cNvSpPr>
              <a:spLocks noChangeShapeType="1"/>
            </p:cNvSpPr>
            <p:nvPr/>
          </p:nvSpPr>
          <p:spPr bwMode="auto">
            <a:xfrm flipV="1">
              <a:off x="8516938" y="6410881"/>
              <a:ext cx="1588" cy="33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71"/>
            <p:cNvSpPr>
              <a:spLocks noChangeArrowheads="1"/>
            </p:cNvSpPr>
            <p:nvPr/>
          </p:nvSpPr>
          <p:spPr bwMode="auto">
            <a:xfrm>
              <a:off x="8277263" y="6463268"/>
              <a:ext cx="405984" cy="146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131072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Line 72"/>
            <p:cNvSpPr>
              <a:spLocks noChangeShapeType="1"/>
            </p:cNvSpPr>
            <p:nvPr/>
          </p:nvSpPr>
          <p:spPr bwMode="auto">
            <a:xfrm>
              <a:off x="5270500" y="6444218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73"/>
            <p:cNvSpPr>
              <a:spLocks noChangeShapeType="1"/>
            </p:cNvSpPr>
            <p:nvPr/>
          </p:nvSpPr>
          <p:spPr bwMode="auto">
            <a:xfrm>
              <a:off x="5270500" y="6444218"/>
              <a:ext cx="269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74"/>
            <p:cNvSpPr>
              <a:spLocks noChangeArrowheads="1"/>
            </p:cNvSpPr>
            <p:nvPr/>
          </p:nvSpPr>
          <p:spPr bwMode="auto">
            <a:xfrm>
              <a:off x="5099050" y="6391831"/>
              <a:ext cx="135328" cy="146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10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75"/>
            <p:cNvSpPr>
              <a:spLocks noChangeArrowheads="1"/>
            </p:cNvSpPr>
            <p:nvPr/>
          </p:nvSpPr>
          <p:spPr bwMode="auto">
            <a:xfrm>
              <a:off x="5191125" y="6358492"/>
              <a:ext cx="76396" cy="104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-2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Line 76"/>
            <p:cNvSpPr>
              <a:spLocks noChangeShapeType="1"/>
            </p:cNvSpPr>
            <p:nvPr/>
          </p:nvSpPr>
          <p:spPr bwMode="auto">
            <a:xfrm>
              <a:off x="5270500" y="6312456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77"/>
            <p:cNvSpPr>
              <a:spLocks noChangeShapeType="1"/>
            </p:cNvSpPr>
            <p:nvPr/>
          </p:nvSpPr>
          <p:spPr bwMode="auto">
            <a:xfrm>
              <a:off x="5270500" y="6233081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78"/>
            <p:cNvSpPr>
              <a:spLocks noChangeShapeType="1"/>
            </p:cNvSpPr>
            <p:nvPr/>
          </p:nvSpPr>
          <p:spPr bwMode="auto">
            <a:xfrm>
              <a:off x="5270500" y="6180693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79"/>
            <p:cNvSpPr>
              <a:spLocks noChangeShapeType="1"/>
            </p:cNvSpPr>
            <p:nvPr/>
          </p:nvSpPr>
          <p:spPr bwMode="auto">
            <a:xfrm>
              <a:off x="5270500" y="6134656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80"/>
            <p:cNvSpPr>
              <a:spLocks noChangeShapeType="1"/>
            </p:cNvSpPr>
            <p:nvPr/>
          </p:nvSpPr>
          <p:spPr bwMode="auto">
            <a:xfrm>
              <a:off x="5270500" y="6101318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81"/>
            <p:cNvSpPr>
              <a:spLocks noChangeShapeType="1"/>
            </p:cNvSpPr>
            <p:nvPr/>
          </p:nvSpPr>
          <p:spPr bwMode="auto">
            <a:xfrm>
              <a:off x="5270500" y="6075918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82"/>
            <p:cNvSpPr>
              <a:spLocks noChangeShapeType="1"/>
            </p:cNvSpPr>
            <p:nvPr/>
          </p:nvSpPr>
          <p:spPr bwMode="auto">
            <a:xfrm>
              <a:off x="5270500" y="6048931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83"/>
            <p:cNvSpPr>
              <a:spLocks noChangeShapeType="1"/>
            </p:cNvSpPr>
            <p:nvPr/>
          </p:nvSpPr>
          <p:spPr bwMode="auto">
            <a:xfrm>
              <a:off x="5270500" y="6023531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84"/>
            <p:cNvSpPr>
              <a:spLocks noChangeShapeType="1"/>
            </p:cNvSpPr>
            <p:nvPr/>
          </p:nvSpPr>
          <p:spPr bwMode="auto">
            <a:xfrm>
              <a:off x="5270500" y="6002893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85"/>
            <p:cNvSpPr>
              <a:spLocks noChangeShapeType="1"/>
            </p:cNvSpPr>
            <p:nvPr/>
          </p:nvSpPr>
          <p:spPr bwMode="auto">
            <a:xfrm>
              <a:off x="5270500" y="6002893"/>
              <a:ext cx="269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6"/>
            <p:cNvSpPr>
              <a:spLocks noChangeArrowheads="1"/>
            </p:cNvSpPr>
            <p:nvPr/>
          </p:nvSpPr>
          <p:spPr bwMode="auto">
            <a:xfrm>
              <a:off x="5099050" y="5950507"/>
              <a:ext cx="135328" cy="146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10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87"/>
            <p:cNvSpPr>
              <a:spLocks noChangeArrowheads="1"/>
            </p:cNvSpPr>
            <p:nvPr/>
          </p:nvSpPr>
          <p:spPr bwMode="auto">
            <a:xfrm>
              <a:off x="5191125" y="5917168"/>
              <a:ext cx="76396" cy="104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-1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Line 88"/>
            <p:cNvSpPr>
              <a:spLocks noChangeShapeType="1"/>
            </p:cNvSpPr>
            <p:nvPr/>
          </p:nvSpPr>
          <p:spPr bwMode="auto">
            <a:xfrm>
              <a:off x="5270500" y="5871131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89"/>
            <p:cNvSpPr>
              <a:spLocks noChangeShapeType="1"/>
            </p:cNvSpPr>
            <p:nvPr/>
          </p:nvSpPr>
          <p:spPr bwMode="auto">
            <a:xfrm>
              <a:off x="5270500" y="5799693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90"/>
            <p:cNvSpPr>
              <a:spLocks noChangeShapeType="1"/>
            </p:cNvSpPr>
            <p:nvPr/>
          </p:nvSpPr>
          <p:spPr bwMode="auto">
            <a:xfrm>
              <a:off x="5270500" y="5739368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91"/>
            <p:cNvSpPr>
              <a:spLocks noChangeShapeType="1"/>
            </p:cNvSpPr>
            <p:nvPr/>
          </p:nvSpPr>
          <p:spPr bwMode="auto">
            <a:xfrm>
              <a:off x="5270500" y="5699681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92"/>
            <p:cNvSpPr>
              <a:spLocks noChangeShapeType="1"/>
            </p:cNvSpPr>
            <p:nvPr/>
          </p:nvSpPr>
          <p:spPr bwMode="auto">
            <a:xfrm>
              <a:off x="5270500" y="5667931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93"/>
            <p:cNvSpPr>
              <a:spLocks noChangeShapeType="1"/>
            </p:cNvSpPr>
            <p:nvPr/>
          </p:nvSpPr>
          <p:spPr bwMode="auto">
            <a:xfrm>
              <a:off x="5270500" y="5634593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94"/>
            <p:cNvSpPr>
              <a:spLocks noChangeShapeType="1"/>
            </p:cNvSpPr>
            <p:nvPr/>
          </p:nvSpPr>
          <p:spPr bwMode="auto">
            <a:xfrm>
              <a:off x="5270500" y="5613956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95"/>
            <p:cNvSpPr>
              <a:spLocks noChangeShapeType="1"/>
            </p:cNvSpPr>
            <p:nvPr/>
          </p:nvSpPr>
          <p:spPr bwMode="auto">
            <a:xfrm>
              <a:off x="5270500" y="5588556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96"/>
            <p:cNvSpPr>
              <a:spLocks noChangeShapeType="1"/>
            </p:cNvSpPr>
            <p:nvPr/>
          </p:nvSpPr>
          <p:spPr bwMode="auto">
            <a:xfrm>
              <a:off x="5270500" y="5567918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97"/>
            <p:cNvSpPr>
              <a:spLocks noChangeShapeType="1"/>
            </p:cNvSpPr>
            <p:nvPr/>
          </p:nvSpPr>
          <p:spPr bwMode="auto">
            <a:xfrm>
              <a:off x="5270500" y="5567918"/>
              <a:ext cx="269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98"/>
            <p:cNvSpPr>
              <a:spLocks noChangeArrowheads="1"/>
            </p:cNvSpPr>
            <p:nvPr/>
          </p:nvSpPr>
          <p:spPr bwMode="auto">
            <a:xfrm>
              <a:off x="5099050" y="5515532"/>
              <a:ext cx="135328" cy="146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10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Rectangle 99"/>
            <p:cNvSpPr>
              <a:spLocks noChangeArrowheads="1"/>
            </p:cNvSpPr>
            <p:nvPr/>
          </p:nvSpPr>
          <p:spPr bwMode="auto">
            <a:xfrm>
              <a:off x="5191125" y="5482193"/>
              <a:ext cx="48019" cy="104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Line 100"/>
            <p:cNvSpPr>
              <a:spLocks noChangeShapeType="1"/>
            </p:cNvSpPr>
            <p:nvPr/>
          </p:nvSpPr>
          <p:spPr bwMode="auto">
            <a:xfrm>
              <a:off x="5270500" y="5436156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101"/>
            <p:cNvSpPr>
              <a:spLocks noChangeShapeType="1"/>
            </p:cNvSpPr>
            <p:nvPr/>
          </p:nvSpPr>
          <p:spPr bwMode="auto">
            <a:xfrm>
              <a:off x="5270500" y="5364718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102"/>
            <p:cNvSpPr>
              <a:spLocks noChangeShapeType="1"/>
            </p:cNvSpPr>
            <p:nvPr/>
          </p:nvSpPr>
          <p:spPr bwMode="auto">
            <a:xfrm>
              <a:off x="5270500" y="5304393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103"/>
            <p:cNvSpPr>
              <a:spLocks noChangeShapeType="1"/>
            </p:cNvSpPr>
            <p:nvPr/>
          </p:nvSpPr>
          <p:spPr bwMode="auto">
            <a:xfrm>
              <a:off x="5270500" y="5266293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104"/>
            <p:cNvSpPr>
              <a:spLocks noChangeShapeType="1"/>
            </p:cNvSpPr>
            <p:nvPr/>
          </p:nvSpPr>
          <p:spPr bwMode="auto">
            <a:xfrm>
              <a:off x="5270500" y="5232956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105"/>
            <p:cNvSpPr>
              <a:spLocks noChangeShapeType="1"/>
            </p:cNvSpPr>
            <p:nvPr/>
          </p:nvSpPr>
          <p:spPr bwMode="auto">
            <a:xfrm>
              <a:off x="5270500" y="5199618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106"/>
            <p:cNvSpPr>
              <a:spLocks noChangeShapeType="1"/>
            </p:cNvSpPr>
            <p:nvPr/>
          </p:nvSpPr>
          <p:spPr bwMode="auto">
            <a:xfrm>
              <a:off x="5270500" y="5172631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107"/>
            <p:cNvSpPr>
              <a:spLocks noChangeShapeType="1"/>
            </p:cNvSpPr>
            <p:nvPr/>
          </p:nvSpPr>
          <p:spPr bwMode="auto">
            <a:xfrm>
              <a:off x="5270500" y="5153581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108"/>
            <p:cNvSpPr>
              <a:spLocks noChangeShapeType="1"/>
            </p:cNvSpPr>
            <p:nvPr/>
          </p:nvSpPr>
          <p:spPr bwMode="auto">
            <a:xfrm>
              <a:off x="5270500" y="5134531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109"/>
            <p:cNvSpPr>
              <a:spLocks noChangeShapeType="1"/>
            </p:cNvSpPr>
            <p:nvPr/>
          </p:nvSpPr>
          <p:spPr bwMode="auto">
            <a:xfrm>
              <a:off x="5270500" y="5134531"/>
              <a:ext cx="269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110"/>
            <p:cNvSpPr>
              <a:spLocks noChangeArrowheads="1"/>
            </p:cNvSpPr>
            <p:nvPr/>
          </p:nvSpPr>
          <p:spPr bwMode="auto">
            <a:xfrm>
              <a:off x="5099050" y="5080555"/>
              <a:ext cx="135328" cy="146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10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Rectangle 111"/>
            <p:cNvSpPr>
              <a:spLocks noChangeArrowheads="1"/>
            </p:cNvSpPr>
            <p:nvPr/>
          </p:nvSpPr>
          <p:spPr bwMode="auto">
            <a:xfrm>
              <a:off x="5191125" y="5048806"/>
              <a:ext cx="48019" cy="104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1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Line 112"/>
            <p:cNvSpPr>
              <a:spLocks noChangeShapeType="1"/>
            </p:cNvSpPr>
            <p:nvPr/>
          </p:nvSpPr>
          <p:spPr bwMode="auto">
            <a:xfrm>
              <a:off x="5270500" y="5002768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113"/>
            <p:cNvSpPr>
              <a:spLocks noChangeShapeType="1"/>
            </p:cNvSpPr>
            <p:nvPr/>
          </p:nvSpPr>
          <p:spPr bwMode="auto">
            <a:xfrm>
              <a:off x="5270500" y="4923393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114"/>
            <p:cNvSpPr>
              <a:spLocks noChangeShapeType="1"/>
            </p:cNvSpPr>
            <p:nvPr/>
          </p:nvSpPr>
          <p:spPr bwMode="auto">
            <a:xfrm>
              <a:off x="5270500" y="4871006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115"/>
            <p:cNvSpPr>
              <a:spLocks noChangeShapeType="1"/>
            </p:cNvSpPr>
            <p:nvPr/>
          </p:nvSpPr>
          <p:spPr bwMode="auto">
            <a:xfrm>
              <a:off x="5270500" y="4831318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116"/>
            <p:cNvSpPr>
              <a:spLocks noChangeShapeType="1"/>
            </p:cNvSpPr>
            <p:nvPr/>
          </p:nvSpPr>
          <p:spPr bwMode="auto">
            <a:xfrm>
              <a:off x="5270500" y="4797981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117"/>
            <p:cNvSpPr>
              <a:spLocks noChangeShapeType="1"/>
            </p:cNvSpPr>
            <p:nvPr/>
          </p:nvSpPr>
          <p:spPr bwMode="auto">
            <a:xfrm>
              <a:off x="5270500" y="4764643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118"/>
            <p:cNvSpPr>
              <a:spLocks noChangeShapeType="1"/>
            </p:cNvSpPr>
            <p:nvPr/>
          </p:nvSpPr>
          <p:spPr bwMode="auto">
            <a:xfrm>
              <a:off x="5270500" y="4739243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119"/>
            <p:cNvSpPr>
              <a:spLocks noChangeShapeType="1"/>
            </p:cNvSpPr>
            <p:nvPr/>
          </p:nvSpPr>
          <p:spPr bwMode="auto">
            <a:xfrm>
              <a:off x="5270500" y="4718606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120"/>
            <p:cNvSpPr>
              <a:spLocks noChangeShapeType="1"/>
            </p:cNvSpPr>
            <p:nvPr/>
          </p:nvSpPr>
          <p:spPr bwMode="auto">
            <a:xfrm>
              <a:off x="5270500" y="4699556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121"/>
            <p:cNvSpPr>
              <a:spLocks noChangeShapeType="1"/>
            </p:cNvSpPr>
            <p:nvPr/>
          </p:nvSpPr>
          <p:spPr bwMode="auto">
            <a:xfrm>
              <a:off x="5270500" y="4699556"/>
              <a:ext cx="269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122"/>
            <p:cNvSpPr>
              <a:spLocks noChangeArrowheads="1"/>
            </p:cNvSpPr>
            <p:nvPr/>
          </p:nvSpPr>
          <p:spPr bwMode="auto">
            <a:xfrm>
              <a:off x="5099050" y="4647168"/>
              <a:ext cx="135328" cy="146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10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Rectangle 123"/>
            <p:cNvSpPr>
              <a:spLocks noChangeArrowheads="1"/>
            </p:cNvSpPr>
            <p:nvPr/>
          </p:nvSpPr>
          <p:spPr bwMode="auto">
            <a:xfrm>
              <a:off x="5191125" y="4613831"/>
              <a:ext cx="48019" cy="104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2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Line 124"/>
            <p:cNvSpPr>
              <a:spLocks noChangeShapeType="1"/>
            </p:cNvSpPr>
            <p:nvPr/>
          </p:nvSpPr>
          <p:spPr bwMode="auto">
            <a:xfrm>
              <a:off x="5270500" y="4567793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125"/>
            <p:cNvSpPr>
              <a:spLocks noChangeShapeType="1"/>
            </p:cNvSpPr>
            <p:nvPr/>
          </p:nvSpPr>
          <p:spPr bwMode="auto">
            <a:xfrm>
              <a:off x="5270500" y="4488418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126"/>
            <p:cNvSpPr>
              <a:spLocks noChangeShapeType="1"/>
            </p:cNvSpPr>
            <p:nvPr/>
          </p:nvSpPr>
          <p:spPr bwMode="auto">
            <a:xfrm>
              <a:off x="5270500" y="4436031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127"/>
            <p:cNvSpPr>
              <a:spLocks noChangeShapeType="1"/>
            </p:cNvSpPr>
            <p:nvPr/>
          </p:nvSpPr>
          <p:spPr bwMode="auto">
            <a:xfrm>
              <a:off x="5270500" y="4396343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128"/>
            <p:cNvSpPr>
              <a:spLocks noChangeShapeType="1"/>
            </p:cNvSpPr>
            <p:nvPr/>
          </p:nvSpPr>
          <p:spPr bwMode="auto">
            <a:xfrm>
              <a:off x="5270500" y="4356656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129"/>
            <p:cNvSpPr>
              <a:spLocks noChangeShapeType="1"/>
            </p:cNvSpPr>
            <p:nvPr/>
          </p:nvSpPr>
          <p:spPr bwMode="auto">
            <a:xfrm>
              <a:off x="5270500" y="4331256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130"/>
            <p:cNvSpPr>
              <a:spLocks noChangeShapeType="1"/>
            </p:cNvSpPr>
            <p:nvPr/>
          </p:nvSpPr>
          <p:spPr bwMode="auto">
            <a:xfrm>
              <a:off x="5270500" y="4304268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131"/>
            <p:cNvSpPr>
              <a:spLocks noChangeShapeType="1"/>
            </p:cNvSpPr>
            <p:nvPr/>
          </p:nvSpPr>
          <p:spPr bwMode="auto">
            <a:xfrm>
              <a:off x="5270500" y="4285218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132"/>
            <p:cNvSpPr>
              <a:spLocks noChangeShapeType="1"/>
            </p:cNvSpPr>
            <p:nvPr/>
          </p:nvSpPr>
          <p:spPr bwMode="auto">
            <a:xfrm>
              <a:off x="5270500" y="4264581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133"/>
            <p:cNvSpPr>
              <a:spLocks noChangeShapeType="1"/>
            </p:cNvSpPr>
            <p:nvPr/>
          </p:nvSpPr>
          <p:spPr bwMode="auto">
            <a:xfrm>
              <a:off x="5270500" y="4264581"/>
              <a:ext cx="269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34"/>
            <p:cNvSpPr>
              <a:spLocks noChangeArrowheads="1"/>
            </p:cNvSpPr>
            <p:nvPr/>
          </p:nvSpPr>
          <p:spPr bwMode="auto">
            <a:xfrm>
              <a:off x="5099050" y="4212193"/>
              <a:ext cx="135328" cy="146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10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Rectangle 135"/>
            <p:cNvSpPr>
              <a:spLocks noChangeArrowheads="1"/>
            </p:cNvSpPr>
            <p:nvPr/>
          </p:nvSpPr>
          <p:spPr bwMode="auto">
            <a:xfrm>
              <a:off x="5191125" y="4178856"/>
              <a:ext cx="48019" cy="104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3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Line 136"/>
            <p:cNvSpPr>
              <a:spLocks noChangeShapeType="1"/>
            </p:cNvSpPr>
            <p:nvPr/>
          </p:nvSpPr>
          <p:spPr bwMode="auto">
            <a:xfrm>
              <a:off x="5270500" y="4132818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137"/>
            <p:cNvSpPr>
              <a:spLocks noChangeShapeType="1"/>
            </p:cNvSpPr>
            <p:nvPr/>
          </p:nvSpPr>
          <p:spPr bwMode="auto">
            <a:xfrm>
              <a:off x="5270500" y="4053443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138"/>
            <p:cNvSpPr>
              <a:spLocks noChangeShapeType="1"/>
            </p:cNvSpPr>
            <p:nvPr/>
          </p:nvSpPr>
          <p:spPr bwMode="auto">
            <a:xfrm>
              <a:off x="5270500" y="4001056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Line 139"/>
            <p:cNvSpPr>
              <a:spLocks noChangeShapeType="1"/>
            </p:cNvSpPr>
            <p:nvPr/>
          </p:nvSpPr>
          <p:spPr bwMode="auto">
            <a:xfrm>
              <a:off x="5270500" y="3955018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140"/>
            <p:cNvSpPr>
              <a:spLocks noChangeShapeType="1"/>
            </p:cNvSpPr>
            <p:nvPr/>
          </p:nvSpPr>
          <p:spPr bwMode="auto">
            <a:xfrm>
              <a:off x="5270500" y="3921681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Line 141"/>
            <p:cNvSpPr>
              <a:spLocks noChangeShapeType="1"/>
            </p:cNvSpPr>
            <p:nvPr/>
          </p:nvSpPr>
          <p:spPr bwMode="auto">
            <a:xfrm>
              <a:off x="5270500" y="3896281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Line 142"/>
            <p:cNvSpPr>
              <a:spLocks noChangeShapeType="1"/>
            </p:cNvSpPr>
            <p:nvPr/>
          </p:nvSpPr>
          <p:spPr bwMode="auto">
            <a:xfrm>
              <a:off x="5270500" y="3869293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Line 143"/>
            <p:cNvSpPr>
              <a:spLocks noChangeShapeType="1"/>
            </p:cNvSpPr>
            <p:nvPr/>
          </p:nvSpPr>
          <p:spPr bwMode="auto">
            <a:xfrm>
              <a:off x="5270500" y="3850243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Line 144"/>
            <p:cNvSpPr>
              <a:spLocks noChangeShapeType="1"/>
            </p:cNvSpPr>
            <p:nvPr/>
          </p:nvSpPr>
          <p:spPr bwMode="auto">
            <a:xfrm>
              <a:off x="5270500" y="3829606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Line 145"/>
            <p:cNvSpPr>
              <a:spLocks noChangeShapeType="1"/>
            </p:cNvSpPr>
            <p:nvPr/>
          </p:nvSpPr>
          <p:spPr bwMode="auto">
            <a:xfrm>
              <a:off x="5270500" y="3829606"/>
              <a:ext cx="269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146"/>
            <p:cNvSpPr>
              <a:spLocks noChangeArrowheads="1"/>
            </p:cNvSpPr>
            <p:nvPr/>
          </p:nvSpPr>
          <p:spPr bwMode="auto">
            <a:xfrm>
              <a:off x="5099050" y="3777219"/>
              <a:ext cx="135328" cy="146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10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Rectangle 147"/>
            <p:cNvSpPr>
              <a:spLocks noChangeArrowheads="1"/>
            </p:cNvSpPr>
            <p:nvPr/>
          </p:nvSpPr>
          <p:spPr bwMode="auto">
            <a:xfrm>
              <a:off x="5191125" y="3743882"/>
              <a:ext cx="48019" cy="104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4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Freeform 148"/>
            <p:cNvSpPr>
              <a:spLocks/>
            </p:cNvSpPr>
            <p:nvPr/>
          </p:nvSpPr>
          <p:spPr bwMode="auto">
            <a:xfrm>
              <a:off x="5270500" y="4047093"/>
              <a:ext cx="3246438" cy="2093913"/>
            </a:xfrm>
            <a:custGeom>
              <a:avLst/>
              <a:gdLst/>
              <a:ahLst/>
              <a:cxnLst>
                <a:cxn ang="0">
                  <a:pos x="0" y="1319"/>
                </a:cxn>
                <a:cxn ang="0">
                  <a:pos x="253" y="1157"/>
                </a:cxn>
                <a:cxn ang="0">
                  <a:pos x="510" y="992"/>
                </a:cxn>
                <a:cxn ang="0">
                  <a:pos x="763" y="826"/>
                </a:cxn>
                <a:cxn ang="0">
                  <a:pos x="1021" y="660"/>
                </a:cxn>
                <a:cxn ang="0">
                  <a:pos x="1278" y="494"/>
                </a:cxn>
                <a:cxn ang="0">
                  <a:pos x="1531" y="328"/>
                </a:cxn>
                <a:cxn ang="0">
                  <a:pos x="1788" y="166"/>
                </a:cxn>
                <a:cxn ang="0">
                  <a:pos x="2045" y="0"/>
                </a:cxn>
              </a:cxnLst>
              <a:rect l="0" t="0" r="r" b="b"/>
              <a:pathLst>
                <a:path w="2045" h="1319">
                  <a:moveTo>
                    <a:pt x="0" y="1319"/>
                  </a:moveTo>
                  <a:lnTo>
                    <a:pt x="253" y="1157"/>
                  </a:lnTo>
                  <a:lnTo>
                    <a:pt x="510" y="992"/>
                  </a:lnTo>
                  <a:lnTo>
                    <a:pt x="763" y="826"/>
                  </a:lnTo>
                  <a:lnTo>
                    <a:pt x="1021" y="660"/>
                  </a:lnTo>
                  <a:lnTo>
                    <a:pt x="1278" y="494"/>
                  </a:lnTo>
                  <a:lnTo>
                    <a:pt x="1531" y="328"/>
                  </a:lnTo>
                  <a:lnTo>
                    <a:pt x="1788" y="166"/>
                  </a:lnTo>
                  <a:lnTo>
                    <a:pt x="2045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49"/>
            <p:cNvSpPr>
              <a:spLocks/>
            </p:cNvSpPr>
            <p:nvPr/>
          </p:nvSpPr>
          <p:spPr bwMode="auto">
            <a:xfrm>
              <a:off x="5270500" y="4047093"/>
              <a:ext cx="3246438" cy="1830388"/>
            </a:xfrm>
            <a:custGeom>
              <a:avLst/>
              <a:gdLst/>
              <a:ahLst/>
              <a:cxnLst>
                <a:cxn ang="0">
                  <a:pos x="0" y="1153"/>
                </a:cxn>
                <a:cxn ang="0">
                  <a:pos x="253" y="1120"/>
                </a:cxn>
                <a:cxn ang="0">
                  <a:pos x="510" y="1021"/>
                </a:cxn>
                <a:cxn ang="0">
                  <a:pos x="763" y="871"/>
                </a:cxn>
                <a:cxn ang="0">
                  <a:pos x="1021" y="726"/>
                </a:cxn>
                <a:cxn ang="0">
                  <a:pos x="1278" y="568"/>
                </a:cxn>
                <a:cxn ang="0">
                  <a:pos x="1531" y="403"/>
                </a:cxn>
                <a:cxn ang="0">
                  <a:pos x="1788" y="191"/>
                </a:cxn>
                <a:cxn ang="0">
                  <a:pos x="2045" y="0"/>
                </a:cxn>
              </a:cxnLst>
              <a:rect l="0" t="0" r="r" b="b"/>
              <a:pathLst>
                <a:path w="2045" h="1153">
                  <a:moveTo>
                    <a:pt x="0" y="1153"/>
                  </a:moveTo>
                  <a:lnTo>
                    <a:pt x="253" y="1120"/>
                  </a:lnTo>
                  <a:lnTo>
                    <a:pt x="510" y="1021"/>
                  </a:lnTo>
                  <a:lnTo>
                    <a:pt x="763" y="871"/>
                  </a:lnTo>
                  <a:lnTo>
                    <a:pt x="1021" y="726"/>
                  </a:lnTo>
                  <a:lnTo>
                    <a:pt x="1278" y="568"/>
                  </a:lnTo>
                  <a:lnTo>
                    <a:pt x="1531" y="403"/>
                  </a:lnTo>
                  <a:lnTo>
                    <a:pt x="1788" y="191"/>
                  </a:lnTo>
                  <a:lnTo>
                    <a:pt x="2045" y="0"/>
                  </a:lnTo>
                </a:path>
              </a:pathLst>
            </a:custGeom>
            <a:noFill/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5867400" y="5802868"/>
              <a:ext cx="2183843" cy="460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</a:rPr>
                <a:t>Blue is measured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066800" y="5574269"/>
              <a:ext cx="2183843" cy="79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</a:rPr>
                <a:t>Blue is measured</a:t>
              </a:r>
            </a:p>
            <a:p>
              <a:r>
                <a:rPr lang="en-US" sz="1600" dirty="0">
                  <a:solidFill>
                    <a:srgbClr val="FF0000"/>
                  </a:solidFill>
                </a:rPr>
                <a:t>Red is predicted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268319" y="4148827"/>
              <a:ext cx="2069033" cy="4609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Red is predicted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019800" y="6488669"/>
              <a:ext cx="1676932" cy="3771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Note the log axis</a:t>
              </a:r>
            </a:p>
          </p:txBody>
        </p:sp>
        <p:cxnSp>
          <p:nvCxnSpPr>
            <p:cNvPr id="134" name="Straight Arrow Connector 133"/>
            <p:cNvCxnSpPr/>
            <p:nvPr/>
          </p:nvCxnSpPr>
          <p:spPr>
            <a:xfrm>
              <a:off x="8229600" y="3733800"/>
              <a:ext cx="2286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>
              <a:off x="3810000" y="3810000"/>
              <a:ext cx="2286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TextBox 135"/>
          <p:cNvSpPr txBox="1"/>
          <p:nvPr/>
        </p:nvSpPr>
        <p:spPr>
          <a:xfrm>
            <a:off x="862251" y="4008075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well does this work?  </a:t>
            </a:r>
            <a:endParaRPr lang="en-US" sz="24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1676400" y="4572000"/>
            <a:ext cx="236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We </a:t>
            </a:r>
            <a:r>
              <a:rPr lang="en-US" sz="1200" i="1" dirty="0"/>
              <a:t>measured</a:t>
            </a:r>
            <a:r>
              <a:rPr lang="en-US" sz="1200" dirty="0"/>
              <a:t> the time needed for T = 512, 1024, 2048,… ,131072 (we used an old cheap laptop)</a:t>
            </a:r>
          </a:p>
          <a:p>
            <a:endParaRPr lang="en-US" sz="1200" dirty="0"/>
          </a:p>
          <a:p>
            <a:r>
              <a:rPr lang="en-US" sz="1200" dirty="0"/>
              <a:t>We then used the time measured for the 131,072 run, to predict the time needed for all the other runs. </a:t>
            </a:r>
          </a:p>
          <a:p>
            <a:r>
              <a:rPr lang="en-US" sz="1200" dirty="0"/>
              <a:t>We plotted the two curves below.  Note that the last point agrees by definition.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2998763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0900" y="414475"/>
            <a:ext cx="6629400" cy="71120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1732950"/>
            <a:ext cx="4992177" cy="5067300"/>
          </a:xfrm>
        </p:spPr>
        <p:txBody>
          <a:bodyPr wrap="square">
            <a:no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Our Fundamental Assumption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What is the (MP) Matrix Profile?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Properties of the MP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Developing a Visual Intuition for MP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Basic Algorithms</a:t>
            </a: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MP Motif Discovery</a:t>
            </a: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MP Time Series Chains</a:t>
            </a: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MP Anomaly Discovery</a:t>
            </a: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MP Joins (self and AB)</a:t>
            </a: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MP Semantic Segmentation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From Domain Agnostic to Domain Aware: The Annotation Vector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(A simple way to use domain knowledge to adjust your results)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The “</a:t>
            </a:r>
            <a:r>
              <a:rPr lang="en-US" sz="2000" i="1" dirty="0">
                <a:solidFill>
                  <a:schemeClr val="bg1">
                    <a:lumMod val="75000"/>
                  </a:schemeClr>
                </a:solidFill>
              </a:rPr>
              <a:t>Matrix Profile and ten lines of code is all you need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” philosophy.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Break</a:t>
            </a:r>
            <a:endParaRPr lang="en-US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625" y="209829"/>
            <a:ext cx="1432056" cy="1383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456"/>
          <a:stretch/>
        </p:blipFill>
        <p:spPr>
          <a:xfrm>
            <a:off x="542925" y="209829"/>
            <a:ext cx="1293688" cy="138374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543675" y="1790700"/>
            <a:ext cx="5495925" cy="50673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Background on time series mining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Similarity Measures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Normalization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Distance Profile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Brute Force Approach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Just-in-time Normalization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The MASS Algorithm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Extensions of MASS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Matrix Profile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STAMP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STOMP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GPU-STOMP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SCRIMP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dirty="0"/>
              <a:t>Open problems to solve</a:t>
            </a:r>
            <a:endParaRPr lang="en-US" sz="1800" i="1" dirty="0"/>
          </a:p>
          <a:p>
            <a:pPr lvl="1"/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1836613" y="1224239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Act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56513" y="1224239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Act 2</a:t>
            </a:r>
          </a:p>
        </p:txBody>
      </p:sp>
    </p:spTree>
    <p:extLst>
      <p:ext uri="{BB962C8B-B14F-4D97-AF65-F5344CB8AC3E}">
        <p14:creationId xmlns:p14="http://schemas.microsoft.com/office/powerpoint/2010/main" val="16463118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Find Lower Bounds</a:t>
                </a:r>
              </a:p>
              <a:p>
                <a:pPr lvl="1"/>
                <a:r>
                  <a:rPr lang="en-US" dirty="0"/>
                  <a:t>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lower bound to distance profile</a:t>
                </a:r>
              </a:p>
              <a:p>
                <a:pPr lvl="1"/>
                <a:r>
                  <a:rPr lang="en-US" dirty="0"/>
                  <a:t>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lower bound to matrix profile</a:t>
                </a:r>
              </a:p>
              <a:p>
                <a:r>
                  <a:rPr lang="en-US" dirty="0"/>
                  <a:t>Adapt to L1 distance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algorithm for distance profile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algorithm for Matrix Profile</a:t>
                </a:r>
              </a:p>
              <a:p>
                <a:r>
                  <a:rPr lang="en-US" dirty="0"/>
                  <a:t> Adapt to DTW distance</a:t>
                </a:r>
              </a:p>
              <a:p>
                <a:pPr lvl="1"/>
                <a:r>
                  <a:rPr lang="en-US" dirty="0"/>
                  <a:t>Can we create a Matrix Profile of 100M time series under warping?</a:t>
                </a:r>
              </a:p>
              <a:p>
                <a:r>
                  <a:rPr lang="en-US" dirty="0"/>
                  <a:t>Variable Length Matrix Profile</a:t>
                </a:r>
              </a:p>
              <a:p>
                <a:pPr lvl="1"/>
                <a:r>
                  <a:rPr lang="en-US" dirty="0"/>
                  <a:t>Can we rank or sort neighbors of different lengths based on degree of fidelity?</a:t>
                </a:r>
              </a:p>
              <a:p>
                <a:r>
                  <a:rPr lang="en-US" dirty="0"/>
                  <a:t>Scalability</a:t>
                </a:r>
              </a:p>
              <a:p>
                <a:pPr lvl="1"/>
                <a:r>
                  <a:rPr lang="en-US" dirty="0"/>
                  <a:t>Distributed Matrix Profile algorithm for horizontal scalability</a:t>
                </a:r>
              </a:p>
              <a:p>
                <a:pPr lvl="1"/>
                <a:r>
                  <a:rPr lang="en-US" dirty="0"/>
                  <a:t>Can we exploit hardware acceleration techniques for scalability?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2913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471263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Domain Appropriate Matrix Profile</a:t>
            </a:r>
          </a:p>
          <a:p>
            <a:pPr lvl="1"/>
            <a:r>
              <a:rPr lang="en-US" dirty="0"/>
              <a:t>Recall that both STAMP and SCRIMP converge quickly with </a:t>
            </a:r>
            <a:r>
              <a:rPr lang="en-US" i="1" dirty="0"/>
              <a:t>random</a:t>
            </a:r>
            <a:r>
              <a:rPr lang="en-US" dirty="0"/>
              <a:t> ordering. However, could a </a:t>
            </a:r>
            <a:r>
              <a:rPr lang="en-US" i="1" dirty="0"/>
              <a:t>data-adaptive </a:t>
            </a:r>
            <a:r>
              <a:rPr lang="en-US" dirty="0"/>
              <a:t>ordering converge even faster? </a:t>
            </a:r>
          </a:p>
          <a:p>
            <a:pPr lvl="1"/>
            <a:r>
              <a:rPr lang="en-US" dirty="0"/>
              <a:t>We discussed the Annotation Vector (AV). While we can typically specify an AV with a few lines of code, can we </a:t>
            </a:r>
            <a:r>
              <a:rPr lang="en-US" i="1" dirty="0"/>
              <a:t>learn</a:t>
            </a:r>
            <a:r>
              <a:rPr lang="en-US" dirty="0"/>
              <a:t> a domain appropriate AV from user interaction?</a:t>
            </a:r>
          </a:p>
          <a:p>
            <a:r>
              <a:rPr lang="en-US" dirty="0"/>
              <a:t>Visualization</a:t>
            </a:r>
          </a:p>
          <a:p>
            <a:pPr lvl="1"/>
            <a:r>
              <a:rPr lang="en-US" dirty="0"/>
              <a:t>At some scale, user-interfaces / user-experience become very important, we have largely glossed over this. Can we develop interactive visualization techniques for active exploration over MP?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59C8BF-1472-4DAF-BD23-78834B7F5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824" y="365125"/>
            <a:ext cx="3381176" cy="190191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9096633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amonn\Desktop\sea lion and penguin.jpg"/>
          <p:cNvPicPr>
            <a:picLocks noChangeAspect="1" noChangeArrowheads="1"/>
          </p:cNvPicPr>
          <p:nvPr/>
        </p:nvPicPr>
        <p:blipFill>
          <a:blip r:embed="rId2" cstate="print"/>
          <a:srcRect b="6531"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52085" y="838200"/>
            <a:ext cx="4878070" cy="9906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0" dirty="0">
                <a:solidFill>
                  <a:schemeClr val="bg1">
                    <a:alpha val="59000"/>
                  </a:schemeClr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6258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466" y="195896"/>
            <a:ext cx="12154534" cy="6408929"/>
            <a:chOff x="12700" y="207771"/>
            <a:chExt cx="12154534" cy="64089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00" y="220471"/>
              <a:ext cx="12116434" cy="639622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1250" y="864497"/>
              <a:ext cx="5154081" cy="275077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0000">
              <a:off x="6198160" y="864497"/>
              <a:ext cx="207196" cy="2750770"/>
            </a:xfrm>
            <a:prstGeom prst="rect">
              <a:avLst/>
            </a:prstGeom>
          </p:spPr>
        </p:pic>
        <p:sp>
          <p:nvSpPr>
            <p:cNvPr id="8" name="Freeform: Shape 7"/>
            <p:cNvSpPr/>
            <p:nvPr/>
          </p:nvSpPr>
          <p:spPr>
            <a:xfrm flipV="1">
              <a:off x="6174171" y="3636562"/>
              <a:ext cx="5171159" cy="27432"/>
            </a:xfrm>
            <a:custGeom>
              <a:avLst/>
              <a:gdLst>
                <a:gd name="connsiteX0" fmla="*/ 0 w 10980420"/>
                <a:gd name="connsiteY0" fmla="*/ 30480 h 68580"/>
                <a:gd name="connsiteX1" fmla="*/ 60960 w 10980420"/>
                <a:gd name="connsiteY1" fmla="*/ 22860 h 68580"/>
                <a:gd name="connsiteX2" fmla="*/ 83820 w 10980420"/>
                <a:gd name="connsiteY2" fmla="*/ 7620 h 68580"/>
                <a:gd name="connsiteX3" fmla="*/ 205740 w 10980420"/>
                <a:gd name="connsiteY3" fmla="*/ 15240 h 68580"/>
                <a:gd name="connsiteX4" fmla="*/ 251460 w 10980420"/>
                <a:gd name="connsiteY4" fmla="*/ 30480 h 68580"/>
                <a:gd name="connsiteX5" fmla="*/ 929640 w 10980420"/>
                <a:gd name="connsiteY5" fmla="*/ 45720 h 68580"/>
                <a:gd name="connsiteX6" fmla="*/ 1074420 w 10980420"/>
                <a:gd name="connsiteY6" fmla="*/ 38100 h 68580"/>
                <a:gd name="connsiteX7" fmla="*/ 1143000 w 10980420"/>
                <a:gd name="connsiteY7" fmla="*/ 22860 h 68580"/>
                <a:gd name="connsiteX8" fmla="*/ 1546860 w 10980420"/>
                <a:gd name="connsiteY8" fmla="*/ 30480 h 68580"/>
                <a:gd name="connsiteX9" fmla="*/ 1821180 w 10980420"/>
                <a:gd name="connsiteY9" fmla="*/ 45720 h 68580"/>
                <a:gd name="connsiteX10" fmla="*/ 1950720 w 10980420"/>
                <a:gd name="connsiteY10" fmla="*/ 38100 h 68580"/>
                <a:gd name="connsiteX11" fmla="*/ 1996440 w 10980420"/>
                <a:gd name="connsiteY11" fmla="*/ 30480 h 68580"/>
                <a:gd name="connsiteX12" fmla="*/ 2491740 w 10980420"/>
                <a:gd name="connsiteY12" fmla="*/ 22860 h 68580"/>
                <a:gd name="connsiteX13" fmla="*/ 2598420 w 10980420"/>
                <a:gd name="connsiteY13" fmla="*/ 7620 h 68580"/>
                <a:gd name="connsiteX14" fmla="*/ 2750820 w 10980420"/>
                <a:gd name="connsiteY14" fmla="*/ 15240 h 68580"/>
                <a:gd name="connsiteX15" fmla="*/ 2834640 w 10980420"/>
                <a:gd name="connsiteY15" fmla="*/ 38100 h 68580"/>
                <a:gd name="connsiteX16" fmla="*/ 3307080 w 10980420"/>
                <a:gd name="connsiteY16" fmla="*/ 30480 h 68580"/>
                <a:gd name="connsiteX17" fmla="*/ 3581400 w 10980420"/>
                <a:gd name="connsiteY17" fmla="*/ 30480 h 68580"/>
                <a:gd name="connsiteX18" fmla="*/ 3634740 w 10980420"/>
                <a:gd name="connsiteY18" fmla="*/ 22860 h 68580"/>
                <a:gd name="connsiteX19" fmla="*/ 3741420 w 10980420"/>
                <a:gd name="connsiteY19" fmla="*/ 15240 h 68580"/>
                <a:gd name="connsiteX20" fmla="*/ 3802380 w 10980420"/>
                <a:gd name="connsiteY20" fmla="*/ 7620 h 68580"/>
                <a:gd name="connsiteX21" fmla="*/ 4244340 w 10980420"/>
                <a:gd name="connsiteY21" fmla="*/ 0 h 68580"/>
                <a:gd name="connsiteX22" fmla="*/ 4351020 w 10980420"/>
                <a:gd name="connsiteY22" fmla="*/ 7620 h 68580"/>
                <a:gd name="connsiteX23" fmla="*/ 4427220 w 10980420"/>
                <a:gd name="connsiteY23" fmla="*/ 22860 h 68580"/>
                <a:gd name="connsiteX24" fmla="*/ 4450080 w 10980420"/>
                <a:gd name="connsiteY24" fmla="*/ 30480 h 68580"/>
                <a:gd name="connsiteX25" fmla="*/ 4792980 w 10980420"/>
                <a:gd name="connsiteY25" fmla="*/ 45720 h 68580"/>
                <a:gd name="connsiteX26" fmla="*/ 4831080 w 10980420"/>
                <a:gd name="connsiteY26" fmla="*/ 53340 h 68580"/>
                <a:gd name="connsiteX27" fmla="*/ 4884420 w 10980420"/>
                <a:gd name="connsiteY27" fmla="*/ 60960 h 68580"/>
                <a:gd name="connsiteX28" fmla="*/ 4930140 w 10980420"/>
                <a:gd name="connsiteY28" fmla="*/ 68580 h 68580"/>
                <a:gd name="connsiteX29" fmla="*/ 5265420 w 10980420"/>
                <a:gd name="connsiteY29" fmla="*/ 60960 h 68580"/>
                <a:gd name="connsiteX30" fmla="*/ 5303520 w 10980420"/>
                <a:gd name="connsiteY30" fmla="*/ 53340 h 68580"/>
                <a:gd name="connsiteX31" fmla="*/ 5577840 w 10980420"/>
                <a:gd name="connsiteY31" fmla="*/ 45720 h 68580"/>
                <a:gd name="connsiteX32" fmla="*/ 5600700 w 10980420"/>
                <a:gd name="connsiteY32" fmla="*/ 38100 h 68580"/>
                <a:gd name="connsiteX33" fmla="*/ 5707380 w 10980420"/>
                <a:gd name="connsiteY33" fmla="*/ 45720 h 68580"/>
                <a:gd name="connsiteX34" fmla="*/ 5775960 w 10980420"/>
                <a:gd name="connsiteY34" fmla="*/ 60960 h 68580"/>
                <a:gd name="connsiteX35" fmla="*/ 5829300 w 10980420"/>
                <a:gd name="connsiteY35" fmla="*/ 68580 h 68580"/>
                <a:gd name="connsiteX36" fmla="*/ 6134100 w 10980420"/>
                <a:gd name="connsiteY36" fmla="*/ 53340 h 68580"/>
                <a:gd name="connsiteX37" fmla="*/ 6156960 w 10980420"/>
                <a:gd name="connsiteY37" fmla="*/ 45720 h 68580"/>
                <a:gd name="connsiteX38" fmla="*/ 6217920 w 10980420"/>
                <a:gd name="connsiteY38" fmla="*/ 30480 h 68580"/>
                <a:gd name="connsiteX39" fmla="*/ 6240780 w 10980420"/>
                <a:gd name="connsiteY39" fmla="*/ 22860 h 68580"/>
                <a:gd name="connsiteX40" fmla="*/ 6294120 w 10980420"/>
                <a:gd name="connsiteY40" fmla="*/ 15240 h 68580"/>
                <a:gd name="connsiteX41" fmla="*/ 6347460 w 10980420"/>
                <a:gd name="connsiteY41" fmla="*/ 0 h 68580"/>
                <a:gd name="connsiteX42" fmla="*/ 6484620 w 10980420"/>
                <a:gd name="connsiteY42" fmla="*/ 7620 h 68580"/>
                <a:gd name="connsiteX43" fmla="*/ 6522720 w 10980420"/>
                <a:gd name="connsiteY43" fmla="*/ 15240 h 68580"/>
                <a:gd name="connsiteX44" fmla="*/ 6545580 w 10980420"/>
                <a:gd name="connsiteY44" fmla="*/ 22860 h 68580"/>
                <a:gd name="connsiteX45" fmla="*/ 6835140 w 10980420"/>
                <a:gd name="connsiteY45" fmla="*/ 38100 h 68580"/>
                <a:gd name="connsiteX46" fmla="*/ 7155180 w 10980420"/>
                <a:gd name="connsiteY46" fmla="*/ 22860 h 68580"/>
                <a:gd name="connsiteX47" fmla="*/ 7345680 w 10980420"/>
                <a:gd name="connsiteY47" fmla="*/ 0 h 68580"/>
                <a:gd name="connsiteX48" fmla="*/ 7505700 w 10980420"/>
                <a:gd name="connsiteY48" fmla="*/ 7620 h 68580"/>
                <a:gd name="connsiteX49" fmla="*/ 7528560 w 10980420"/>
                <a:gd name="connsiteY49" fmla="*/ 15240 h 68580"/>
                <a:gd name="connsiteX50" fmla="*/ 7604760 w 10980420"/>
                <a:gd name="connsiteY50" fmla="*/ 22860 h 68580"/>
                <a:gd name="connsiteX51" fmla="*/ 7680960 w 10980420"/>
                <a:gd name="connsiteY51" fmla="*/ 38100 h 68580"/>
                <a:gd name="connsiteX52" fmla="*/ 7757160 w 10980420"/>
                <a:gd name="connsiteY52" fmla="*/ 53340 h 68580"/>
                <a:gd name="connsiteX53" fmla="*/ 7901940 w 10980420"/>
                <a:gd name="connsiteY53" fmla="*/ 45720 h 68580"/>
                <a:gd name="connsiteX54" fmla="*/ 8031480 w 10980420"/>
                <a:gd name="connsiteY54" fmla="*/ 38100 h 68580"/>
                <a:gd name="connsiteX55" fmla="*/ 8473440 w 10980420"/>
                <a:gd name="connsiteY55" fmla="*/ 22860 h 68580"/>
                <a:gd name="connsiteX56" fmla="*/ 8839200 w 10980420"/>
                <a:gd name="connsiteY56" fmla="*/ 30480 h 68580"/>
                <a:gd name="connsiteX57" fmla="*/ 8900160 w 10980420"/>
                <a:gd name="connsiteY57" fmla="*/ 38100 h 68580"/>
                <a:gd name="connsiteX58" fmla="*/ 9083040 w 10980420"/>
                <a:gd name="connsiteY58" fmla="*/ 30480 h 68580"/>
                <a:gd name="connsiteX59" fmla="*/ 9189720 w 10980420"/>
                <a:gd name="connsiteY59" fmla="*/ 22860 h 68580"/>
                <a:gd name="connsiteX60" fmla="*/ 9296400 w 10980420"/>
                <a:gd name="connsiteY60" fmla="*/ 7620 h 68580"/>
                <a:gd name="connsiteX61" fmla="*/ 9525000 w 10980420"/>
                <a:gd name="connsiteY61" fmla="*/ 22860 h 68580"/>
                <a:gd name="connsiteX62" fmla="*/ 9547860 w 10980420"/>
                <a:gd name="connsiteY62" fmla="*/ 30480 h 68580"/>
                <a:gd name="connsiteX63" fmla="*/ 9723120 w 10980420"/>
                <a:gd name="connsiteY63" fmla="*/ 22860 h 68580"/>
                <a:gd name="connsiteX64" fmla="*/ 9768840 w 10980420"/>
                <a:gd name="connsiteY64" fmla="*/ 15240 h 68580"/>
                <a:gd name="connsiteX65" fmla="*/ 10088880 w 10980420"/>
                <a:gd name="connsiteY65" fmla="*/ 22860 h 68580"/>
                <a:gd name="connsiteX66" fmla="*/ 10431780 w 10980420"/>
                <a:gd name="connsiteY66" fmla="*/ 15240 h 68580"/>
                <a:gd name="connsiteX67" fmla="*/ 10728960 w 10980420"/>
                <a:gd name="connsiteY67" fmla="*/ 7620 h 68580"/>
                <a:gd name="connsiteX68" fmla="*/ 10942320 w 10980420"/>
                <a:gd name="connsiteY68" fmla="*/ 15240 h 68580"/>
                <a:gd name="connsiteX69" fmla="*/ 10980420 w 10980420"/>
                <a:gd name="connsiteY69" fmla="*/ 22860 h 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0980420" h="68580">
                  <a:moveTo>
                    <a:pt x="0" y="30480"/>
                  </a:moveTo>
                  <a:cubicBezTo>
                    <a:pt x="20320" y="27940"/>
                    <a:pt x="41203" y="28248"/>
                    <a:pt x="60960" y="22860"/>
                  </a:cubicBezTo>
                  <a:cubicBezTo>
                    <a:pt x="69795" y="20450"/>
                    <a:pt x="74675" y="8101"/>
                    <a:pt x="83820" y="7620"/>
                  </a:cubicBezTo>
                  <a:lnTo>
                    <a:pt x="205740" y="15240"/>
                  </a:lnTo>
                  <a:lnTo>
                    <a:pt x="251460" y="30480"/>
                  </a:lnTo>
                  <a:cubicBezTo>
                    <a:pt x="481564" y="107181"/>
                    <a:pt x="266288" y="38007"/>
                    <a:pt x="929640" y="45720"/>
                  </a:cubicBezTo>
                  <a:cubicBezTo>
                    <a:pt x="977900" y="43180"/>
                    <a:pt x="1026260" y="42113"/>
                    <a:pt x="1074420" y="38100"/>
                  </a:cubicBezTo>
                  <a:cubicBezTo>
                    <a:pt x="1088931" y="36891"/>
                    <a:pt x="1127333" y="26777"/>
                    <a:pt x="1143000" y="22860"/>
                  </a:cubicBezTo>
                  <a:lnTo>
                    <a:pt x="1546860" y="30480"/>
                  </a:lnTo>
                  <a:cubicBezTo>
                    <a:pt x="1754990" y="35619"/>
                    <a:pt x="1696998" y="30197"/>
                    <a:pt x="1821180" y="45720"/>
                  </a:cubicBezTo>
                  <a:cubicBezTo>
                    <a:pt x="1864360" y="43180"/>
                    <a:pt x="1907628" y="41847"/>
                    <a:pt x="1950720" y="38100"/>
                  </a:cubicBezTo>
                  <a:cubicBezTo>
                    <a:pt x="1966112" y="36762"/>
                    <a:pt x="1980996" y="30915"/>
                    <a:pt x="1996440" y="30480"/>
                  </a:cubicBezTo>
                  <a:cubicBezTo>
                    <a:pt x="2161494" y="25831"/>
                    <a:pt x="2326640" y="25400"/>
                    <a:pt x="2491740" y="22860"/>
                  </a:cubicBezTo>
                  <a:cubicBezTo>
                    <a:pt x="2526913" y="15825"/>
                    <a:pt x="2562219" y="7620"/>
                    <a:pt x="2598420" y="7620"/>
                  </a:cubicBezTo>
                  <a:cubicBezTo>
                    <a:pt x="2649283" y="7620"/>
                    <a:pt x="2700020" y="12700"/>
                    <a:pt x="2750820" y="15240"/>
                  </a:cubicBezTo>
                  <a:cubicBezTo>
                    <a:pt x="2819572" y="32428"/>
                    <a:pt x="2791909" y="23856"/>
                    <a:pt x="2834640" y="38100"/>
                  </a:cubicBezTo>
                  <a:cubicBezTo>
                    <a:pt x="3200397" y="20258"/>
                    <a:pt x="3042914" y="17901"/>
                    <a:pt x="3307080" y="30480"/>
                  </a:cubicBezTo>
                  <a:cubicBezTo>
                    <a:pt x="3430740" y="45938"/>
                    <a:pt x="3375084" y="42270"/>
                    <a:pt x="3581400" y="30480"/>
                  </a:cubicBezTo>
                  <a:cubicBezTo>
                    <a:pt x="3599331" y="29455"/>
                    <a:pt x="3616860" y="24563"/>
                    <a:pt x="3634740" y="22860"/>
                  </a:cubicBezTo>
                  <a:cubicBezTo>
                    <a:pt x="3670230" y="19480"/>
                    <a:pt x="3705916" y="18468"/>
                    <a:pt x="3741420" y="15240"/>
                  </a:cubicBezTo>
                  <a:cubicBezTo>
                    <a:pt x="3761814" y="13386"/>
                    <a:pt x="3781911" y="8240"/>
                    <a:pt x="3802380" y="7620"/>
                  </a:cubicBezTo>
                  <a:cubicBezTo>
                    <a:pt x="3949654" y="3157"/>
                    <a:pt x="4097020" y="2540"/>
                    <a:pt x="4244340" y="0"/>
                  </a:cubicBezTo>
                  <a:cubicBezTo>
                    <a:pt x="4279900" y="2540"/>
                    <a:pt x="4315645" y="3198"/>
                    <a:pt x="4351020" y="7620"/>
                  </a:cubicBezTo>
                  <a:cubicBezTo>
                    <a:pt x="4376723" y="10833"/>
                    <a:pt x="4402646" y="14669"/>
                    <a:pt x="4427220" y="22860"/>
                  </a:cubicBezTo>
                  <a:cubicBezTo>
                    <a:pt x="4434840" y="25400"/>
                    <a:pt x="4442141" y="29259"/>
                    <a:pt x="4450080" y="30480"/>
                  </a:cubicBezTo>
                  <a:cubicBezTo>
                    <a:pt x="4543985" y="44927"/>
                    <a:pt x="4747399" y="44418"/>
                    <a:pt x="4792980" y="45720"/>
                  </a:cubicBezTo>
                  <a:cubicBezTo>
                    <a:pt x="4805680" y="48260"/>
                    <a:pt x="4818305" y="51211"/>
                    <a:pt x="4831080" y="53340"/>
                  </a:cubicBezTo>
                  <a:cubicBezTo>
                    <a:pt x="4848796" y="56293"/>
                    <a:pt x="4866668" y="58229"/>
                    <a:pt x="4884420" y="60960"/>
                  </a:cubicBezTo>
                  <a:cubicBezTo>
                    <a:pt x="4899691" y="63309"/>
                    <a:pt x="4914900" y="66040"/>
                    <a:pt x="4930140" y="68580"/>
                  </a:cubicBezTo>
                  <a:lnTo>
                    <a:pt x="5265420" y="60960"/>
                  </a:lnTo>
                  <a:cubicBezTo>
                    <a:pt x="5278361" y="60432"/>
                    <a:pt x="5290584" y="53971"/>
                    <a:pt x="5303520" y="53340"/>
                  </a:cubicBezTo>
                  <a:cubicBezTo>
                    <a:pt x="5394887" y="48883"/>
                    <a:pt x="5486400" y="48260"/>
                    <a:pt x="5577840" y="45720"/>
                  </a:cubicBezTo>
                  <a:cubicBezTo>
                    <a:pt x="5585460" y="43180"/>
                    <a:pt x="5592668" y="38100"/>
                    <a:pt x="5600700" y="38100"/>
                  </a:cubicBezTo>
                  <a:cubicBezTo>
                    <a:pt x="5636351" y="38100"/>
                    <a:pt x="5671925" y="41988"/>
                    <a:pt x="5707380" y="45720"/>
                  </a:cubicBezTo>
                  <a:cubicBezTo>
                    <a:pt x="5743303" y="49501"/>
                    <a:pt x="5742979" y="54964"/>
                    <a:pt x="5775960" y="60960"/>
                  </a:cubicBezTo>
                  <a:cubicBezTo>
                    <a:pt x="5793631" y="64173"/>
                    <a:pt x="5811520" y="66040"/>
                    <a:pt x="5829300" y="68580"/>
                  </a:cubicBezTo>
                  <a:cubicBezTo>
                    <a:pt x="5881342" y="66954"/>
                    <a:pt x="6045902" y="69376"/>
                    <a:pt x="6134100" y="53340"/>
                  </a:cubicBezTo>
                  <a:cubicBezTo>
                    <a:pt x="6142003" y="51903"/>
                    <a:pt x="6149211" y="47833"/>
                    <a:pt x="6156960" y="45720"/>
                  </a:cubicBezTo>
                  <a:cubicBezTo>
                    <a:pt x="6177167" y="40209"/>
                    <a:pt x="6198049" y="37104"/>
                    <a:pt x="6217920" y="30480"/>
                  </a:cubicBezTo>
                  <a:cubicBezTo>
                    <a:pt x="6225540" y="27940"/>
                    <a:pt x="6232904" y="24435"/>
                    <a:pt x="6240780" y="22860"/>
                  </a:cubicBezTo>
                  <a:cubicBezTo>
                    <a:pt x="6258392" y="19338"/>
                    <a:pt x="6276340" y="17780"/>
                    <a:pt x="6294120" y="15240"/>
                  </a:cubicBezTo>
                  <a:cubicBezTo>
                    <a:pt x="6304900" y="11647"/>
                    <a:pt x="6337892" y="0"/>
                    <a:pt x="6347460" y="0"/>
                  </a:cubicBezTo>
                  <a:cubicBezTo>
                    <a:pt x="6393251" y="0"/>
                    <a:pt x="6438900" y="5080"/>
                    <a:pt x="6484620" y="7620"/>
                  </a:cubicBezTo>
                  <a:cubicBezTo>
                    <a:pt x="6497320" y="10160"/>
                    <a:pt x="6510155" y="12099"/>
                    <a:pt x="6522720" y="15240"/>
                  </a:cubicBezTo>
                  <a:cubicBezTo>
                    <a:pt x="6530512" y="17188"/>
                    <a:pt x="6537677" y="21423"/>
                    <a:pt x="6545580" y="22860"/>
                  </a:cubicBezTo>
                  <a:cubicBezTo>
                    <a:pt x="6629918" y="38194"/>
                    <a:pt x="6780701" y="36285"/>
                    <a:pt x="6835140" y="38100"/>
                  </a:cubicBezTo>
                  <a:cubicBezTo>
                    <a:pt x="7256866" y="25696"/>
                    <a:pt x="6974791" y="42187"/>
                    <a:pt x="7155180" y="22860"/>
                  </a:cubicBezTo>
                  <a:cubicBezTo>
                    <a:pt x="7333182" y="3788"/>
                    <a:pt x="7254293" y="18277"/>
                    <a:pt x="7345680" y="0"/>
                  </a:cubicBezTo>
                  <a:cubicBezTo>
                    <a:pt x="7399020" y="2540"/>
                    <a:pt x="7452484" y="3185"/>
                    <a:pt x="7505700" y="7620"/>
                  </a:cubicBezTo>
                  <a:cubicBezTo>
                    <a:pt x="7513704" y="8287"/>
                    <a:pt x="7520621" y="14019"/>
                    <a:pt x="7528560" y="15240"/>
                  </a:cubicBezTo>
                  <a:cubicBezTo>
                    <a:pt x="7553790" y="19122"/>
                    <a:pt x="7579516" y="19073"/>
                    <a:pt x="7604760" y="22860"/>
                  </a:cubicBezTo>
                  <a:cubicBezTo>
                    <a:pt x="7630376" y="26702"/>
                    <a:pt x="7655409" y="33842"/>
                    <a:pt x="7680960" y="38100"/>
                  </a:cubicBezTo>
                  <a:cubicBezTo>
                    <a:pt x="7737010" y="47442"/>
                    <a:pt x="7711691" y="41973"/>
                    <a:pt x="7757160" y="53340"/>
                  </a:cubicBezTo>
                  <a:lnTo>
                    <a:pt x="7901940" y="45720"/>
                  </a:lnTo>
                  <a:lnTo>
                    <a:pt x="8031480" y="38100"/>
                  </a:lnTo>
                  <a:cubicBezTo>
                    <a:pt x="8185083" y="30786"/>
                    <a:pt x="8317713" y="27579"/>
                    <a:pt x="8473440" y="22860"/>
                  </a:cubicBezTo>
                  <a:lnTo>
                    <a:pt x="8839200" y="30480"/>
                  </a:lnTo>
                  <a:cubicBezTo>
                    <a:pt x="8859665" y="31211"/>
                    <a:pt x="8879682" y="38100"/>
                    <a:pt x="8900160" y="38100"/>
                  </a:cubicBezTo>
                  <a:cubicBezTo>
                    <a:pt x="8961173" y="38100"/>
                    <a:pt x="9022111" y="33687"/>
                    <a:pt x="9083040" y="30480"/>
                  </a:cubicBezTo>
                  <a:cubicBezTo>
                    <a:pt x="9118641" y="28606"/>
                    <a:pt x="9154272" y="26658"/>
                    <a:pt x="9189720" y="22860"/>
                  </a:cubicBezTo>
                  <a:cubicBezTo>
                    <a:pt x="9225437" y="19033"/>
                    <a:pt x="9296400" y="7620"/>
                    <a:pt x="9296400" y="7620"/>
                  </a:cubicBezTo>
                  <a:cubicBezTo>
                    <a:pt x="9366037" y="10522"/>
                    <a:pt x="9451683" y="6567"/>
                    <a:pt x="9525000" y="22860"/>
                  </a:cubicBezTo>
                  <a:cubicBezTo>
                    <a:pt x="9532841" y="24602"/>
                    <a:pt x="9540240" y="27940"/>
                    <a:pt x="9547860" y="30480"/>
                  </a:cubicBezTo>
                  <a:cubicBezTo>
                    <a:pt x="9606280" y="27940"/>
                    <a:pt x="9664783" y="26883"/>
                    <a:pt x="9723120" y="22860"/>
                  </a:cubicBezTo>
                  <a:cubicBezTo>
                    <a:pt x="9738534" y="21797"/>
                    <a:pt x="9753390" y="15240"/>
                    <a:pt x="9768840" y="15240"/>
                  </a:cubicBezTo>
                  <a:cubicBezTo>
                    <a:pt x="9875550" y="15240"/>
                    <a:pt x="9982200" y="20320"/>
                    <a:pt x="10088880" y="22860"/>
                  </a:cubicBezTo>
                  <a:lnTo>
                    <a:pt x="10431780" y="15240"/>
                  </a:lnTo>
                  <a:cubicBezTo>
                    <a:pt x="10530844" y="12881"/>
                    <a:pt x="10629867" y="7620"/>
                    <a:pt x="10728960" y="7620"/>
                  </a:cubicBezTo>
                  <a:cubicBezTo>
                    <a:pt x="10800125" y="7620"/>
                    <a:pt x="10871200" y="12700"/>
                    <a:pt x="10942320" y="15240"/>
                  </a:cubicBezTo>
                  <a:cubicBezTo>
                    <a:pt x="10969999" y="24466"/>
                    <a:pt x="10957148" y="22860"/>
                    <a:pt x="10980420" y="22860"/>
                  </a:cubicBezTo>
                </a:path>
              </a:pathLst>
            </a:custGeom>
            <a:noFill/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/>
            <p:cNvSpPr/>
            <p:nvPr/>
          </p:nvSpPr>
          <p:spPr>
            <a:xfrm rot="16200000" flipV="1">
              <a:off x="9926534" y="2202455"/>
              <a:ext cx="2870245" cy="27432"/>
            </a:xfrm>
            <a:custGeom>
              <a:avLst/>
              <a:gdLst>
                <a:gd name="connsiteX0" fmla="*/ 0 w 10980420"/>
                <a:gd name="connsiteY0" fmla="*/ 30480 h 68580"/>
                <a:gd name="connsiteX1" fmla="*/ 60960 w 10980420"/>
                <a:gd name="connsiteY1" fmla="*/ 22860 h 68580"/>
                <a:gd name="connsiteX2" fmla="*/ 83820 w 10980420"/>
                <a:gd name="connsiteY2" fmla="*/ 7620 h 68580"/>
                <a:gd name="connsiteX3" fmla="*/ 205740 w 10980420"/>
                <a:gd name="connsiteY3" fmla="*/ 15240 h 68580"/>
                <a:gd name="connsiteX4" fmla="*/ 251460 w 10980420"/>
                <a:gd name="connsiteY4" fmla="*/ 30480 h 68580"/>
                <a:gd name="connsiteX5" fmla="*/ 929640 w 10980420"/>
                <a:gd name="connsiteY5" fmla="*/ 45720 h 68580"/>
                <a:gd name="connsiteX6" fmla="*/ 1074420 w 10980420"/>
                <a:gd name="connsiteY6" fmla="*/ 38100 h 68580"/>
                <a:gd name="connsiteX7" fmla="*/ 1143000 w 10980420"/>
                <a:gd name="connsiteY7" fmla="*/ 22860 h 68580"/>
                <a:gd name="connsiteX8" fmla="*/ 1546860 w 10980420"/>
                <a:gd name="connsiteY8" fmla="*/ 30480 h 68580"/>
                <a:gd name="connsiteX9" fmla="*/ 1821180 w 10980420"/>
                <a:gd name="connsiteY9" fmla="*/ 45720 h 68580"/>
                <a:gd name="connsiteX10" fmla="*/ 1950720 w 10980420"/>
                <a:gd name="connsiteY10" fmla="*/ 38100 h 68580"/>
                <a:gd name="connsiteX11" fmla="*/ 1996440 w 10980420"/>
                <a:gd name="connsiteY11" fmla="*/ 30480 h 68580"/>
                <a:gd name="connsiteX12" fmla="*/ 2491740 w 10980420"/>
                <a:gd name="connsiteY12" fmla="*/ 22860 h 68580"/>
                <a:gd name="connsiteX13" fmla="*/ 2598420 w 10980420"/>
                <a:gd name="connsiteY13" fmla="*/ 7620 h 68580"/>
                <a:gd name="connsiteX14" fmla="*/ 2750820 w 10980420"/>
                <a:gd name="connsiteY14" fmla="*/ 15240 h 68580"/>
                <a:gd name="connsiteX15" fmla="*/ 2834640 w 10980420"/>
                <a:gd name="connsiteY15" fmla="*/ 38100 h 68580"/>
                <a:gd name="connsiteX16" fmla="*/ 3307080 w 10980420"/>
                <a:gd name="connsiteY16" fmla="*/ 30480 h 68580"/>
                <a:gd name="connsiteX17" fmla="*/ 3581400 w 10980420"/>
                <a:gd name="connsiteY17" fmla="*/ 30480 h 68580"/>
                <a:gd name="connsiteX18" fmla="*/ 3634740 w 10980420"/>
                <a:gd name="connsiteY18" fmla="*/ 22860 h 68580"/>
                <a:gd name="connsiteX19" fmla="*/ 3741420 w 10980420"/>
                <a:gd name="connsiteY19" fmla="*/ 15240 h 68580"/>
                <a:gd name="connsiteX20" fmla="*/ 3802380 w 10980420"/>
                <a:gd name="connsiteY20" fmla="*/ 7620 h 68580"/>
                <a:gd name="connsiteX21" fmla="*/ 4244340 w 10980420"/>
                <a:gd name="connsiteY21" fmla="*/ 0 h 68580"/>
                <a:gd name="connsiteX22" fmla="*/ 4351020 w 10980420"/>
                <a:gd name="connsiteY22" fmla="*/ 7620 h 68580"/>
                <a:gd name="connsiteX23" fmla="*/ 4427220 w 10980420"/>
                <a:gd name="connsiteY23" fmla="*/ 22860 h 68580"/>
                <a:gd name="connsiteX24" fmla="*/ 4450080 w 10980420"/>
                <a:gd name="connsiteY24" fmla="*/ 30480 h 68580"/>
                <a:gd name="connsiteX25" fmla="*/ 4792980 w 10980420"/>
                <a:gd name="connsiteY25" fmla="*/ 45720 h 68580"/>
                <a:gd name="connsiteX26" fmla="*/ 4831080 w 10980420"/>
                <a:gd name="connsiteY26" fmla="*/ 53340 h 68580"/>
                <a:gd name="connsiteX27" fmla="*/ 4884420 w 10980420"/>
                <a:gd name="connsiteY27" fmla="*/ 60960 h 68580"/>
                <a:gd name="connsiteX28" fmla="*/ 4930140 w 10980420"/>
                <a:gd name="connsiteY28" fmla="*/ 68580 h 68580"/>
                <a:gd name="connsiteX29" fmla="*/ 5265420 w 10980420"/>
                <a:gd name="connsiteY29" fmla="*/ 60960 h 68580"/>
                <a:gd name="connsiteX30" fmla="*/ 5303520 w 10980420"/>
                <a:gd name="connsiteY30" fmla="*/ 53340 h 68580"/>
                <a:gd name="connsiteX31" fmla="*/ 5577840 w 10980420"/>
                <a:gd name="connsiteY31" fmla="*/ 45720 h 68580"/>
                <a:gd name="connsiteX32" fmla="*/ 5600700 w 10980420"/>
                <a:gd name="connsiteY32" fmla="*/ 38100 h 68580"/>
                <a:gd name="connsiteX33" fmla="*/ 5707380 w 10980420"/>
                <a:gd name="connsiteY33" fmla="*/ 45720 h 68580"/>
                <a:gd name="connsiteX34" fmla="*/ 5775960 w 10980420"/>
                <a:gd name="connsiteY34" fmla="*/ 60960 h 68580"/>
                <a:gd name="connsiteX35" fmla="*/ 5829300 w 10980420"/>
                <a:gd name="connsiteY35" fmla="*/ 68580 h 68580"/>
                <a:gd name="connsiteX36" fmla="*/ 6134100 w 10980420"/>
                <a:gd name="connsiteY36" fmla="*/ 53340 h 68580"/>
                <a:gd name="connsiteX37" fmla="*/ 6156960 w 10980420"/>
                <a:gd name="connsiteY37" fmla="*/ 45720 h 68580"/>
                <a:gd name="connsiteX38" fmla="*/ 6217920 w 10980420"/>
                <a:gd name="connsiteY38" fmla="*/ 30480 h 68580"/>
                <a:gd name="connsiteX39" fmla="*/ 6240780 w 10980420"/>
                <a:gd name="connsiteY39" fmla="*/ 22860 h 68580"/>
                <a:gd name="connsiteX40" fmla="*/ 6294120 w 10980420"/>
                <a:gd name="connsiteY40" fmla="*/ 15240 h 68580"/>
                <a:gd name="connsiteX41" fmla="*/ 6347460 w 10980420"/>
                <a:gd name="connsiteY41" fmla="*/ 0 h 68580"/>
                <a:gd name="connsiteX42" fmla="*/ 6484620 w 10980420"/>
                <a:gd name="connsiteY42" fmla="*/ 7620 h 68580"/>
                <a:gd name="connsiteX43" fmla="*/ 6522720 w 10980420"/>
                <a:gd name="connsiteY43" fmla="*/ 15240 h 68580"/>
                <a:gd name="connsiteX44" fmla="*/ 6545580 w 10980420"/>
                <a:gd name="connsiteY44" fmla="*/ 22860 h 68580"/>
                <a:gd name="connsiteX45" fmla="*/ 6835140 w 10980420"/>
                <a:gd name="connsiteY45" fmla="*/ 38100 h 68580"/>
                <a:gd name="connsiteX46" fmla="*/ 7155180 w 10980420"/>
                <a:gd name="connsiteY46" fmla="*/ 22860 h 68580"/>
                <a:gd name="connsiteX47" fmla="*/ 7345680 w 10980420"/>
                <a:gd name="connsiteY47" fmla="*/ 0 h 68580"/>
                <a:gd name="connsiteX48" fmla="*/ 7505700 w 10980420"/>
                <a:gd name="connsiteY48" fmla="*/ 7620 h 68580"/>
                <a:gd name="connsiteX49" fmla="*/ 7528560 w 10980420"/>
                <a:gd name="connsiteY49" fmla="*/ 15240 h 68580"/>
                <a:gd name="connsiteX50" fmla="*/ 7604760 w 10980420"/>
                <a:gd name="connsiteY50" fmla="*/ 22860 h 68580"/>
                <a:gd name="connsiteX51" fmla="*/ 7680960 w 10980420"/>
                <a:gd name="connsiteY51" fmla="*/ 38100 h 68580"/>
                <a:gd name="connsiteX52" fmla="*/ 7757160 w 10980420"/>
                <a:gd name="connsiteY52" fmla="*/ 53340 h 68580"/>
                <a:gd name="connsiteX53" fmla="*/ 7901940 w 10980420"/>
                <a:gd name="connsiteY53" fmla="*/ 45720 h 68580"/>
                <a:gd name="connsiteX54" fmla="*/ 8031480 w 10980420"/>
                <a:gd name="connsiteY54" fmla="*/ 38100 h 68580"/>
                <a:gd name="connsiteX55" fmla="*/ 8473440 w 10980420"/>
                <a:gd name="connsiteY55" fmla="*/ 22860 h 68580"/>
                <a:gd name="connsiteX56" fmla="*/ 8839200 w 10980420"/>
                <a:gd name="connsiteY56" fmla="*/ 30480 h 68580"/>
                <a:gd name="connsiteX57" fmla="*/ 8900160 w 10980420"/>
                <a:gd name="connsiteY57" fmla="*/ 38100 h 68580"/>
                <a:gd name="connsiteX58" fmla="*/ 9083040 w 10980420"/>
                <a:gd name="connsiteY58" fmla="*/ 30480 h 68580"/>
                <a:gd name="connsiteX59" fmla="*/ 9189720 w 10980420"/>
                <a:gd name="connsiteY59" fmla="*/ 22860 h 68580"/>
                <a:gd name="connsiteX60" fmla="*/ 9296400 w 10980420"/>
                <a:gd name="connsiteY60" fmla="*/ 7620 h 68580"/>
                <a:gd name="connsiteX61" fmla="*/ 9525000 w 10980420"/>
                <a:gd name="connsiteY61" fmla="*/ 22860 h 68580"/>
                <a:gd name="connsiteX62" fmla="*/ 9547860 w 10980420"/>
                <a:gd name="connsiteY62" fmla="*/ 30480 h 68580"/>
                <a:gd name="connsiteX63" fmla="*/ 9723120 w 10980420"/>
                <a:gd name="connsiteY63" fmla="*/ 22860 h 68580"/>
                <a:gd name="connsiteX64" fmla="*/ 9768840 w 10980420"/>
                <a:gd name="connsiteY64" fmla="*/ 15240 h 68580"/>
                <a:gd name="connsiteX65" fmla="*/ 10088880 w 10980420"/>
                <a:gd name="connsiteY65" fmla="*/ 22860 h 68580"/>
                <a:gd name="connsiteX66" fmla="*/ 10431780 w 10980420"/>
                <a:gd name="connsiteY66" fmla="*/ 15240 h 68580"/>
                <a:gd name="connsiteX67" fmla="*/ 10728960 w 10980420"/>
                <a:gd name="connsiteY67" fmla="*/ 7620 h 68580"/>
                <a:gd name="connsiteX68" fmla="*/ 10942320 w 10980420"/>
                <a:gd name="connsiteY68" fmla="*/ 15240 h 68580"/>
                <a:gd name="connsiteX69" fmla="*/ 10980420 w 10980420"/>
                <a:gd name="connsiteY69" fmla="*/ 22860 h 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0980420" h="68580">
                  <a:moveTo>
                    <a:pt x="0" y="30480"/>
                  </a:moveTo>
                  <a:cubicBezTo>
                    <a:pt x="20320" y="27940"/>
                    <a:pt x="41203" y="28248"/>
                    <a:pt x="60960" y="22860"/>
                  </a:cubicBezTo>
                  <a:cubicBezTo>
                    <a:pt x="69795" y="20450"/>
                    <a:pt x="74675" y="8101"/>
                    <a:pt x="83820" y="7620"/>
                  </a:cubicBezTo>
                  <a:lnTo>
                    <a:pt x="205740" y="15240"/>
                  </a:lnTo>
                  <a:lnTo>
                    <a:pt x="251460" y="30480"/>
                  </a:lnTo>
                  <a:cubicBezTo>
                    <a:pt x="481564" y="107181"/>
                    <a:pt x="266288" y="38007"/>
                    <a:pt x="929640" y="45720"/>
                  </a:cubicBezTo>
                  <a:cubicBezTo>
                    <a:pt x="977900" y="43180"/>
                    <a:pt x="1026260" y="42113"/>
                    <a:pt x="1074420" y="38100"/>
                  </a:cubicBezTo>
                  <a:cubicBezTo>
                    <a:pt x="1088931" y="36891"/>
                    <a:pt x="1127333" y="26777"/>
                    <a:pt x="1143000" y="22860"/>
                  </a:cubicBezTo>
                  <a:lnTo>
                    <a:pt x="1546860" y="30480"/>
                  </a:lnTo>
                  <a:cubicBezTo>
                    <a:pt x="1754990" y="35619"/>
                    <a:pt x="1696998" y="30197"/>
                    <a:pt x="1821180" y="45720"/>
                  </a:cubicBezTo>
                  <a:cubicBezTo>
                    <a:pt x="1864360" y="43180"/>
                    <a:pt x="1907628" y="41847"/>
                    <a:pt x="1950720" y="38100"/>
                  </a:cubicBezTo>
                  <a:cubicBezTo>
                    <a:pt x="1966112" y="36762"/>
                    <a:pt x="1980996" y="30915"/>
                    <a:pt x="1996440" y="30480"/>
                  </a:cubicBezTo>
                  <a:cubicBezTo>
                    <a:pt x="2161494" y="25831"/>
                    <a:pt x="2326640" y="25400"/>
                    <a:pt x="2491740" y="22860"/>
                  </a:cubicBezTo>
                  <a:cubicBezTo>
                    <a:pt x="2526913" y="15825"/>
                    <a:pt x="2562219" y="7620"/>
                    <a:pt x="2598420" y="7620"/>
                  </a:cubicBezTo>
                  <a:cubicBezTo>
                    <a:pt x="2649283" y="7620"/>
                    <a:pt x="2700020" y="12700"/>
                    <a:pt x="2750820" y="15240"/>
                  </a:cubicBezTo>
                  <a:cubicBezTo>
                    <a:pt x="2819572" y="32428"/>
                    <a:pt x="2791909" y="23856"/>
                    <a:pt x="2834640" y="38100"/>
                  </a:cubicBezTo>
                  <a:cubicBezTo>
                    <a:pt x="3200397" y="20258"/>
                    <a:pt x="3042914" y="17901"/>
                    <a:pt x="3307080" y="30480"/>
                  </a:cubicBezTo>
                  <a:cubicBezTo>
                    <a:pt x="3430740" y="45938"/>
                    <a:pt x="3375084" y="42270"/>
                    <a:pt x="3581400" y="30480"/>
                  </a:cubicBezTo>
                  <a:cubicBezTo>
                    <a:pt x="3599331" y="29455"/>
                    <a:pt x="3616860" y="24563"/>
                    <a:pt x="3634740" y="22860"/>
                  </a:cubicBezTo>
                  <a:cubicBezTo>
                    <a:pt x="3670230" y="19480"/>
                    <a:pt x="3705916" y="18468"/>
                    <a:pt x="3741420" y="15240"/>
                  </a:cubicBezTo>
                  <a:cubicBezTo>
                    <a:pt x="3761814" y="13386"/>
                    <a:pt x="3781911" y="8240"/>
                    <a:pt x="3802380" y="7620"/>
                  </a:cubicBezTo>
                  <a:cubicBezTo>
                    <a:pt x="3949654" y="3157"/>
                    <a:pt x="4097020" y="2540"/>
                    <a:pt x="4244340" y="0"/>
                  </a:cubicBezTo>
                  <a:cubicBezTo>
                    <a:pt x="4279900" y="2540"/>
                    <a:pt x="4315645" y="3198"/>
                    <a:pt x="4351020" y="7620"/>
                  </a:cubicBezTo>
                  <a:cubicBezTo>
                    <a:pt x="4376723" y="10833"/>
                    <a:pt x="4402646" y="14669"/>
                    <a:pt x="4427220" y="22860"/>
                  </a:cubicBezTo>
                  <a:cubicBezTo>
                    <a:pt x="4434840" y="25400"/>
                    <a:pt x="4442141" y="29259"/>
                    <a:pt x="4450080" y="30480"/>
                  </a:cubicBezTo>
                  <a:cubicBezTo>
                    <a:pt x="4543985" y="44927"/>
                    <a:pt x="4747399" y="44418"/>
                    <a:pt x="4792980" y="45720"/>
                  </a:cubicBezTo>
                  <a:cubicBezTo>
                    <a:pt x="4805680" y="48260"/>
                    <a:pt x="4818305" y="51211"/>
                    <a:pt x="4831080" y="53340"/>
                  </a:cubicBezTo>
                  <a:cubicBezTo>
                    <a:pt x="4848796" y="56293"/>
                    <a:pt x="4866668" y="58229"/>
                    <a:pt x="4884420" y="60960"/>
                  </a:cubicBezTo>
                  <a:cubicBezTo>
                    <a:pt x="4899691" y="63309"/>
                    <a:pt x="4914900" y="66040"/>
                    <a:pt x="4930140" y="68580"/>
                  </a:cubicBezTo>
                  <a:lnTo>
                    <a:pt x="5265420" y="60960"/>
                  </a:lnTo>
                  <a:cubicBezTo>
                    <a:pt x="5278361" y="60432"/>
                    <a:pt x="5290584" y="53971"/>
                    <a:pt x="5303520" y="53340"/>
                  </a:cubicBezTo>
                  <a:cubicBezTo>
                    <a:pt x="5394887" y="48883"/>
                    <a:pt x="5486400" y="48260"/>
                    <a:pt x="5577840" y="45720"/>
                  </a:cubicBezTo>
                  <a:cubicBezTo>
                    <a:pt x="5585460" y="43180"/>
                    <a:pt x="5592668" y="38100"/>
                    <a:pt x="5600700" y="38100"/>
                  </a:cubicBezTo>
                  <a:cubicBezTo>
                    <a:pt x="5636351" y="38100"/>
                    <a:pt x="5671925" y="41988"/>
                    <a:pt x="5707380" y="45720"/>
                  </a:cubicBezTo>
                  <a:cubicBezTo>
                    <a:pt x="5743303" y="49501"/>
                    <a:pt x="5742979" y="54964"/>
                    <a:pt x="5775960" y="60960"/>
                  </a:cubicBezTo>
                  <a:cubicBezTo>
                    <a:pt x="5793631" y="64173"/>
                    <a:pt x="5811520" y="66040"/>
                    <a:pt x="5829300" y="68580"/>
                  </a:cubicBezTo>
                  <a:cubicBezTo>
                    <a:pt x="5881342" y="66954"/>
                    <a:pt x="6045902" y="69376"/>
                    <a:pt x="6134100" y="53340"/>
                  </a:cubicBezTo>
                  <a:cubicBezTo>
                    <a:pt x="6142003" y="51903"/>
                    <a:pt x="6149211" y="47833"/>
                    <a:pt x="6156960" y="45720"/>
                  </a:cubicBezTo>
                  <a:cubicBezTo>
                    <a:pt x="6177167" y="40209"/>
                    <a:pt x="6198049" y="37104"/>
                    <a:pt x="6217920" y="30480"/>
                  </a:cubicBezTo>
                  <a:cubicBezTo>
                    <a:pt x="6225540" y="27940"/>
                    <a:pt x="6232904" y="24435"/>
                    <a:pt x="6240780" y="22860"/>
                  </a:cubicBezTo>
                  <a:cubicBezTo>
                    <a:pt x="6258392" y="19338"/>
                    <a:pt x="6276340" y="17780"/>
                    <a:pt x="6294120" y="15240"/>
                  </a:cubicBezTo>
                  <a:cubicBezTo>
                    <a:pt x="6304900" y="11647"/>
                    <a:pt x="6337892" y="0"/>
                    <a:pt x="6347460" y="0"/>
                  </a:cubicBezTo>
                  <a:cubicBezTo>
                    <a:pt x="6393251" y="0"/>
                    <a:pt x="6438900" y="5080"/>
                    <a:pt x="6484620" y="7620"/>
                  </a:cubicBezTo>
                  <a:cubicBezTo>
                    <a:pt x="6497320" y="10160"/>
                    <a:pt x="6510155" y="12099"/>
                    <a:pt x="6522720" y="15240"/>
                  </a:cubicBezTo>
                  <a:cubicBezTo>
                    <a:pt x="6530512" y="17188"/>
                    <a:pt x="6537677" y="21423"/>
                    <a:pt x="6545580" y="22860"/>
                  </a:cubicBezTo>
                  <a:cubicBezTo>
                    <a:pt x="6629918" y="38194"/>
                    <a:pt x="6780701" y="36285"/>
                    <a:pt x="6835140" y="38100"/>
                  </a:cubicBezTo>
                  <a:cubicBezTo>
                    <a:pt x="7256866" y="25696"/>
                    <a:pt x="6974791" y="42187"/>
                    <a:pt x="7155180" y="22860"/>
                  </a:cubicBezTo>
                  <a:cubicBezTo>
                    <a:pt x="7333182" y="3788"/>
                    <a:pt x="7254293" y="18277"/>
                    <a:pt x="7345680" y="0"/>
                  </a:cubicBezTo>
                  <a:cubicBezTo>
                    <a:pt x="7399020" y="2540"/>
                    <a:pt x="7452484" y="3185"/>
                    <a:pt x="7505700" y="7620"/>
                  </a:cubicBezTo>
                  <a:cubicBezTo>
                    <a:pt x="7513704" y="8287"/>
                    <a:pt x="7520621" y="14019"/>
                    <a:pt x="7528560" y="15240"/>
                  </a:cubicBezTo>
                  <a:cubicBezTo>
                    <a:pt x="7553790" y="19122"/>
                    <a:pt x="7579516" y="19073"/>
                    <a:pt x="7604760" y="22860"/>
                  </a:cubicBezTo>
                  <a:cubicBezTo>
                    <a:pt x="7630376" y="26702"/>
                    <a:pt x="7655409" y="33842"/>
                    <a:pt x="7680960" y="38100"/>
                  </a:cubicBezTo>
                  <a:cubicBezTo>
                    <a:pt x="7737010" y="47442"/>
                    <a:pt x="7711691" y="41973"/>
                    <a:pt x="7757160" y="53340"/>
                  </a:cubicBezTo>
                  <a:lnTo>
                    <a:pt x="7901940" y="45720"/>
                  </a:lnTo>
                  <a:lnTo>
                    <a:pt x="8031480" y="38100"/>
                  </a:lnTo>
                  <a:cubicBezTo>
                    <a:pt x="8185083" y="30786"/>
                    <a:pt x="8317713" y="27579"/>
                    <a:pt x="8473440" y="22860"/>
                  </a:cubicBezTo>
                  <a:lnTo>
                    <a:pt x="8839200" y="30480"/>
                  </a:lnTo>
                  <a:cubicBezTo>
                    <a:pt x="8859665" y="31211"/>
                    <a:pt x="8879682" y="38100"/>
                    <a:pt x="8900160" y="38100"/>
                  </a:cubicBezTo>
                  <a:cubicBezTo>
                    <a:pt x="8961173" y="38100"/>
                    <a:pt x="9022111" y="33687"/>
                    <a:pt x="9083040" y="30480"/>
                  </a:cubicBezTo>
                  <a:cubicBezTo>
                    <a:pt x="9118641" y="28606"/>
                    <a:pt x="9154272" y="26658"/>
                    <a:pt x="9189720" y="22860"/>
                  </a:cubicBezTo>
                  <a:cubicBezTo>
                    <a:pt x="9225437" y="19033"/>
                    <a:pt x="9296400" y="7620"/>
                    <a:pt x="9296400" y="7620"/>
                  </a:cubicBezTo>
                  <a:cubicBezTo>
                    <a:pt x="9366037" y="10522"/>
                    <a:pt x="9451683" y="6567"/>
                    <a:pt x="9525000" y="22860"/>
                  </a:cubicBezTo>
                  <a:cubicBezTo>
                    <a:pt x="9532841" y="24602"/>
                    <a:pt x="9540240" y="27940"/>
                    <a:pt x="9547860" y="30480"/>
                  </a:cubicBezTo>
                  <a:cubicBezTo>
                    <a:pt x="9606280" y="27940"/>
                    <a:pt x="9664783" y="26883"/>
                    <a:pt x="9723120" y="22860"/>
                  </a:cubicBezTo>
                  <a:cubicBezTo>
                    <a:pt x="9738534" y="21797"/>
                    <a:pt x="9753390" y="15240"/>
                    <a:pt x="9768840" y="15240"/>
                  </a:cubicBezTo>
                  <a:cubicBezTo>
                    <a:pt x="9875550" y="15240"/>
                    <a:pt x="9982200" y="20320"/>
                    <a:pt x="10088880" y="22860"/>
                  </a:cubicBezTo>
                  <a:lnTo>
                    <a:pt x="10431780" y="15240"/>
                  </a:lnTo>
                  <a:cubicBezTo>
                    <a:pt x="10530844" y="12881"/>
                    <a:pt x="10629867" y="7620"/>
                    <a:pt x="10728960" y="7620"/>
                  </a:cubicBezTo>
                  <a:cubicBezTo>
                    <a:pt x="10800125" y="7620"/>
                    <a:pt x="10871200" y="12700"/>
                    <a:pt x="10942320" y="15240"/>
                  </a:cubicBezTo>
                  <a:cubicBezTo>
                    <a:pt x="10969999" y="24466"/>
                    <a:pt x="10957148" y="22860"/>
                    <a:pt x="10980420" y="22860"/>
                  </a:cubicBezTo>
                </a:path>
              </a:pathLst>
            </a:custGeom>
            <a:noFill/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2550" y="956733"/>
              <a:ext cx="3058938" cy="275325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-120000">
              <a:off x="1306551" y="961491"/>
              <a:ext cx="200560" cy="2753255"/>
            </a:xfrm>
            <a:prstGeom prst="rect">
              <a:avLst/>
            </a:prstGeom>
          </p:spPr>
        </p:pic>
        <p:sp>
          <p:nvSpPr>
            <p:cNvPr id="12" name="Freeform: Shape 11"/>
            <p:cNvSpPr/>
            <p:nvPr/>
          </p:nvSpPr>
          <p:spPr>
            <a:xfrm>
              <a:off x="1347788" y="919589"/>
              <a:ext cx="3058938" cy="18288"/>
            </a:xfrm>
            <a:custGeom>
              <a:avLst/>
              <a:gdLst>
                <a:gd name="connsiteX0" fmla="*/ 0 w 10980420"/>
                <a:gd name="connsiteY0" fmla="*/ 30480 h 68580"/>
                <a:gd name="connsiteX1" fmla="*/ 60960 w 10980420"/>
                <a:gd name="connsiteY1" fmla="*/ 22860 h 68580"/>
                <a:gd name="connsiteX2" fmla="*/ 83820 w 10980420"/>
                <a:gd name="connsiteY2" fmla="*/ 7620 h 68580"/>
                <a:gd name="connsiteX3" fmla="*/ 205740 w 10980420"/>
                <a:gd name="connsiteY3" fmla="*/ 15240 h 68580"/>
                <a:gd name="connsiteX4" fmla="*/ 251460 w 10980420"/>
                <a:gd name="connsiteY4" fmla="*/ 30480 h 68580"/>
                <a:gd name="connsiteX5" fmla="*/ 929640 w 10980420"/>
                <a:gd name="connsiteY5" fmla="*/ 45720 h 68580"/>
                <a:gd name="connsiteX6" fmla="*/ 1074420 w 10980420"/>
                <a:gd name="connsiteY6" fmla="*/ 38100 h 68580"/>
                <a:gd name="connsiteX7" fmla="*/ 1143000 w 10980420"/>
                <a:gd name="connsiteY7" fmla="*/ 22860 h 68580"/>
                <a:gd name="connsiteX8" fmla="*/ 1546860 w 10980420"/>
                <a:gd name="connsiteY8" fmla="*/ 30480 h 68580"/>
                <a:gd name="connsiteX9" fmla="*/ 1821180 w 10980420"/>
                <a:gd name="connsiteY9" fmla="*/ 45720 h 68580"/>
                <a:gd name="connsiteX10" fmla="*/ 1950720 w 10980420"/>
                <a:gd name="connsiteY10" fmla="*/ 38100 h 68580"/>
                <a:gd name="connsiteX11" fmla="*/ 1996440 w 10980420"/>
                <a:gd name="connsiteY11" fmla="*/ 30480 h 68580"/>
                <a:gd name="connsiteX12" fmla="*/ 2491740 w 10980420"/>
                <a:gd name="connsiteY12" fmla="*/ 22860 h 68580"/>
                <a:gd name="connsiteX13" fmla="*/ 2598420 w 10980420"/>
                <a:gd name="connsiteY13" fmla="*/ 7620 h 68580"/>
                <a:gd name="connsiteX14" fmla="*/ 2750820 w 10980420"/>
                <a:gd name="connsiteY14" fmla="*/ 15240 h 68580"/>
                <a:gd name="connsiteX15" fmla="*/ 2834640 w 10980420"/>
                <a:gd name="connsiteY15" fmla="*/ 38100 h 68580"/>
                <a:gd name="connsiteX16" fmla="*/ 3307080 w 10980420"/>
                <a:gd name="connsiteY16" fmla="*/ 30480 h 68580"/>
                <a:gd name="connsiteX17" fmla="*/ 3581400 w 10980420"/>
                <a:gd name="connsiteY17" fmla="*/ 30480 h 68580"/>
                <a:gd name="connsiteX18" fmla="*/ 3634740 w 10980420"/>
                <a:gd name="connsiteY18" fmla="*/ 22860 h 68580"/>
                <a:gd name="connsiteX19" fmla="*/ 3741420 w 10980420"/>
                <a:gd name="connsiteY19" fmla="*/ 15240 h 68580"/>
                <a:gd name="connsiteX20" fmla="*/ 3802380 w 10980420"/>
                <a:gd name="connsiteY20" fmla="*/ 7620 h 68580"/>
                <a:gd name="connsiteX21" fmla="*/ 4244340 w 10980420"/>
                <a:gd name="connsiteY21" fmla="*/ 0 h 68580"/>
                <a:gd name="connsiteX22" fmla="*/ 4351020 w 10980420"/>
                <a:gd name="connsiteY22" fmla="*/ 7620 h 68580"/>
                <a:gd name="connsiteX23" fmla="*/ 4427220 w 10980420"/>
                <a:gd name="connsiteY23" fmla="*/ 22860 h 68580"/>
                <a:gd name="connsiteX24" fmla="*/ 4450080 w 10980420"/>
                <a:gd name="connsiteY24" fmla="*/ 30480 h 68580"/>
                <a:gd name="connsiteX25" fmla="*/ 4792980 w 10980420"/>
                <a:gd name="connsiteY25" fmla="*/ 45720 h 68580"/>
                <a:gd name="connsiteX26" fmla="*/ 4831080 w 10980420"/>
                <a:gd name="connsiteY26" fmla="*/ 53340 h 68580"/>
                <a:gd name="connsiteX27" fmla="*/ 4884420 w 10980420"/>
                <a:gd name="connsiteY27" fmla="*/ 60960 h 68580"/>
                <a:gd name="connsiteX28" fmla="*/ 4930140 w 10980420"/>
                <a:gd name="connsiteY28" fmla="*/ 68580 h 68580"/>
                <a:gd name="connsiteX29" fmla="*/ 5265420 w 10980420"/>
                <a:gd name="connsiteY29" fmla="*/ 60960 h 68580"/>
                <a:gd name="connsiteX30" fmla="*/ 5303520 w 10980420"/>
                <a:gd name="connsiteY30" fmla="*/ 53340 h 68580"/>
                <a:gd name="connsiteX31" fmla="*/ 5577840 w 10980420"/>
                <a:gd name="connsiteY31" fmla="*/ 45720 h 68580"/>
                <a:gd name="connsiteX32" fmla="*/ 5600700 w 10980420"/>
                <a:gd name="connsiteY32" fmla="*/ 38100 h 68580"/>
                <a:gd name="connsiteX33" fmla="*/ 5707380 w 10980420"/>
                <a:gd name="connsiteY33" fmla="*/ 45720 h 68580"/>
                <a:gd name="connsiteX34" fmla="*/ 5775960 w 10980420"/>
                <a:gd name="connsiteY34" fmla="*/ 60960 h 68580"/>
                <a:gd name="connsiteX35" fmla="*/ 5829300 w 10980420"/>
                <a:gd name="connsiteY35" fmla="*/ 68580 h 68580"/>
                <a:gd name="connsiteX36" fmla="*/ 6134100 w 10980420"/>
                <a:gd name="connsiteY36" fmla="*/ 53340 h 68580"/>
                <a:gd name="connsiteX37" fmla="*/ 6156960 w 10980420"/>
                <a:gd name="connsiteY37" fmla="*/ 45720 h 68580"/>
                <a:gd name="connsiteX38" fmla="*/ 6217920 w 10980420"/>
                <a:gd name="connsiteY38" fmla="*/ 30480 h 68580"/>
                <a:gd name="connsiteX39" fmla="*/ 6240780 w 10980420"/>
                <a:gd name="connsiteY39" fmla="*/ 22860 h 68580"/>
                <a:gd name="connsiteX40" fmla="*/ 6294120 w 10980420"/>
                <a:gd name="connsiteY40" fmla="*/ 15240 h 68580"/>
                <a:gd name="connsiteX41" fmla="*/ 6347460 w 10980420"/>
                <a:gd name="connsiteY41" fmla="*/ 0 h 68580"/>
                <a:gd name="connsiteX42" fmla="*/ 6484620 w 10980420"/>
                <a:gd name="connsiteY42" fmla="*/ 7620 h 68580"/>
                <a:gd name="connsiteX43" fmla="*/ 6522720 w 10980420"/>
                <a:gd name="connsiteY43" fmla="*/ 15240 h 68580"/>
                <a:gd name="connsiteX44" fmla="*/ 6545580 w 10980420"/>
                <a:gd name="connsiteY44" fmla="*/ 22860 h 68580"/>
                <a:gd name="connsiteX45" fmla="*/ 6835140 w 10980420"/>
                <a:gd name="connsiteY45" fmla="*/ 38100 h 68580"/>
                <a:gd name="connsiteX46" fmla="*/ 7155180 w 10980420"/>
                <a:gd name="connsiteY46" fmla="*/ 22860 h 68580"/>
                <a:gd name="connsiteX47" fmla="*/ 7345680 w 10980420"/>
                <a:gd name="connsiteY47" fmla="*/ 0 h 68580"/>
                <a:gd name="connsiteX48" fmla="*/ 7505700 w 10980420"/>
                <a:gd name="connsiteY48" fmla="*/ 7620 h 68580"/>
                <a:gd name="connsiteX49" fmla="*/ 7528560 w 10980420"/>
                <a:gd name="connsiteY49" fmla="*/ 15240 h 68580"/>
                <a:gd name="connsiteX50" fmla="*/ 7604760 w 10980420"/>
                <a:gd name="connsiteY50" fmla="*/ 22860 h 68580"/>
                <a:gd name="connsiteX51" fmla="*/ 7680960 w 10980420"/>
                <a:gd name="connsiteY51" fmla="*/ 38100 h 68580"/>
                <a:gd name="connsiteX52" fmla="*/ 7757160 w 10980420"/>
                <a:gd name="connsiteY52" fmla="*/ 53340 h 68580"/>
                <a:gd name="connsiteX53" fmla="*/ 7901940 w 10980420"/>
                <a:gd name="connsiteY53" fmla="*/ 45720 h 68580"/>
                <a:gd name="connsiteX54" fmla="*/ 8031480 w 10980420"/>
                <a:gd name="connsiteY54" fmla="*/ 38100 h 68580"/>
                <a:gd name="connsiteX55" fmla="*/ 8473440 w 10980420"/>
                <a:gd name="connsiteY55" fmla="*/ 22860 h 68580"/>
                <a:gd name="connsiteX56" fmla="*/ 8839200 w 10980420"/>
                <a:gd name="connsiteY56" fmla="*/ 30480 h 68580"/>
                <a:gd name="connsiteX57" fmla="*/ 8900160 w 10980420"/>
                <a:gd name="connsiteY57" fmla="*/ 38100 h 68580"/>
                <a:gd name="connsiteX58" fmla="*/ 9083040 w 10980420"/>
                <a:gd name="connsiteY58" fmla="*/ 30480 h 68580"/>
                <a:gd name="connsiteX59" fmla="*/ 9189720 w 10980420"/>
                <a:gd name="connsiteY59" fmla="*/ 22860 h 68580"/>
                <a:gd name="connsiteX60" fmla="*/ 9296400 w 10980420"/>
                <a:gd name="connsiteY60" fmla="*/ 7620 h 68580"/>
                <a:gd name="connsiteX61" fmla="*/ 9525000 w 10980420"/>
                <a:gd name="connsiteY61" fmla="*/ 22860 h 68580"/>
                <a:gd name="connsiteX62" fmla="*/ 9547860 w 10980420"/>
                <a:gd name="connsiteY62" fmla="*/ 30480 h 68580"/>
                <a:gd name="connsiteX63" fmla="*/ 9723120 w 10980420"/>
                <a:gd name="connsiteY63" fmla="*/ 22860 h 68580"/>
                <a:gd name="connsiteX64" fmla="*/ 9768840 w 10980420"/>
                <a:gd name="connsiteY64" fmla="*/ 15240 h 68580"/>
                <a:gd name="connsiteX65" fmla="*/ 10088880 w 10980420"/>
                <a:gd name="connsiteY65" fmla="*/ 22860 h 68580"/>
                <a:gd name="connsiteX66" fmla="*/ 10431780 w 10980420"/>
                <a:gd name="connsiteY66" fmla="*/ 15240 h 68580"/>
                <a:gd name="connsiteX67" fmla="*/ 10728960 w 10980420"/>
                <a:gd name="connsiteY67" fmla="*/ 7620 h 68580"/>
                <a:gd name="connsiteX68" fmla="*/ 10942320 w 10980420"/>
                <a:gd name="connsiteY68" fmla="*/ 15240 h 68580"/>
                <a:gd name="connsiteX69" fmla="*/ 10980420 w 10980420"/>
                <a:gd name="connsiteY69" fmla="*/ 22860 h 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0980420" h="68580">
                  <a:moveTo>
                    <a:pt x="0" y="30480"/>
                  </a:moveTo>
                  <a:cubicBezTo>
                    <a:pt x="20320" y="27940"/>
                    <a:pt x="41203" y="28248"/>
                    <a:pt x="60960" y="22860"/>
                  </a:cubicBezTo>
                  <a:cubicBezTo>
                    <a:pt x="69795" y="20450"/>
                    <a:pt x="74675" y="8101"/>
                    <a:pt x="83820" y="7620"/>
                  </a:cubicBezTo>
                  <a:lnTo>
                    <a:pt x="205740" y="15240"/>
                  </a:lnTo>
                  <a:lnTo>
                    <a:pt x="251460" y="30480"/>
                  </a:lnTo>
                  <a:cubicBezTo>
                    <a:pt x="481564" y="107181"/>
                    <a:pt x="266288" y="38007"/>
                    <a:pt x="929640" y="45720"/>
                  </a:cubicBezTo>
                  <a:cubicBezTo>
                    <a:pt x="977900" y="43180"/>
                    <a:pt x="1026260" y="42113"/>
                    <a:pt x="1074420" y="38100"/>
                  </a:cubicBezTo>
                  <a:cubicBezTo>
                    <a:pt x="1088931" y="36891"/>
                    <a:pt x="1127333" y="26777"/>
                    <a:pt x="1143000" y="22860"/>
                  </a:cubicBezTo>
                  <a:lnTo>
                    <a:pt x="1546860" y="30480"/>
                  </a:lnTo>
                  <a:cubicBezTo>
                    <a:pt x="1754990" y="35619"/>
                    <a:pt x="1696998" y="30197"/>
                    <a:pt x="1821180" y="45720"/>
                  </a:cubicBezTo>
                  <a:cubicBezTo>
                    <a:pt x="1864360" y="43180"/>
                    <a:pt x="1907628" y="41847"/>
                    <a:pt x="1950720" y="38100"/>
                  </a:cubicBezTo>
                  <a:cubicBezTo>
                    <a:pt x="1966112" y="36762"/>
                    <a:pt x="1980996" y="30915"/>
                    <a:pt x="1996440" y="30480"/>
                  </a:cubicBezTo>
                  <a:cubicBezTo>
                    <a:pt x="2161494" y="25831"/>
                    <a:pt x="2326640" y="25400"/>
                    <a:pt x="2491740" y="22860"/>
                  </a:cubicBezTo>
                  <a:cubicBezTo>
                    <a:pt x="2526913" y="15825"/>
                    <a:pt x="2562219" y="7620"/>
                    <a:pt x="2598420" y="7620"/>
                  </a:cubicBezTo>
                  <a:cubicBezTo>
                    <a:pt x="2649283" y="7620"/>
                    <a:pt x="2700020" y="12700"/>
                    <a:pt x="2750820" y="15240"/>
                  </a:cubicBezTo>
                  <a:cubicBezTo>
                    <a:pt x="2819572" y="32428"/>
                    <a:pt x="2791909" y="23856"/>
                    <a:pt x="2834640" y="38100"/>
                  </a:cubicBezTo>
                  <a:cubicBezTo>
                    <a:pt x="3200397" y="20258"/>
                    <a:pt x="3042914" y="17901"/>
                    <a:pt x="3307080" y="30480"/>
                  </a:cubicBezTo>
                  <a:cubicBezTo>
                    <a:pt x="3430740" y="45938"/>
                    <a:pt x="3375084" y="42270"/>
                    <a:pt x="3581400" y="30480"/>
                  </a:cubicBezTo>
                  <a:cubicBezTo>
                    <a:pt x="3599331" y="29455"/>
                    <a:pt x="3616860" y="24563"/>
                    <a:pt x="3634740" y="22860"/>
                  </a:cubicBezTo>
                  <a:cubicBezTo>
                    <a:pt x="3670230" y="19480"/>
                    <a:pt x="3705916" y="18468"/>
                    <a:pt x="3741420" y="15240"/>
                  </a:cubicBezTo>
                  <a:cubicBezTo>
                    <a:pt x="3761814" y="13386"/>
                    <a:pt x="3781911" y="8240"/>
                    <a:pt x="3802380" y="7620"/>
                  </a:cubicBezTo>
                  <a:cubicBezTo>
                    <a:pt x="3949654" y="3157"/>
                    <a:pt x="4097020" y="2540"/>
                    <a:pt x="4244340" y="0"/>
                  </a:cubicBezTo>
                  <a:cubicBezTo>
                    <a:pt x="4279900" y="2540"/>
                    <a:pt x="4315645" y="3198"/>
                    <a:pt x="4351020" y="7620"/>
                  </a:cubicBezTo>
                  <a:cubicBezTo>
                    <a:pt x="4376723" y="10833"/>
                    <a:pt x="4402646" y="14669"/>
                    <a:pt x="4427220" y="22860"/>
                  </a:cubicBezTo>
                  <a:cubicBezTo>
                    <a:pt x="4434840" y="25400"/>
                    <a:pt x="4442141" y="29259"/>
                    <a:pt x="4450080" y="30480"/>
                  </a:cubicBezTo>
                  <a:cubicBezTo>
                    <a:pt x="4543985" y="44927"/>
                    <a:pt x="4747399" y="44418"/>
                    <a:pt x="4792980" y="45720"/>
                  </a:cubicBezTo>
                  <a:cubicBezTo>
                    <a:pt x="4805680" y="48260"/>
                    <a:pt x="4818305" y="51211"/>
                    <a:pt x="4831080" y="53340"/>
                  </a:cubicBezTo>
                  <a:cubicBezTo>
                    <a:pt x="4848796" y="56293"/>
                    <a:pt x="4866668" y="58229"/>
                    <a:pt x="4884420" y="60960"/>
                  </a:cubicBezTo>
                  <a:cubicBezTo>
                    <a:pt x="4899691" y="63309"/>
                    <a:pt x="4914900" y="66040"/>
                    <a:pt x="4930140" y="68580"/>
                  </a:cubicBezTo>
                  <a:lnTo>
                    <a:pt x="5265420" y="60960"/>
                  </a:lnTo>
                  <a:cubicBezTo>
                    <a:pt x="5278361" y="60432"/>
                    <a:pt x="5290584" y="53971"/>
                    <a:pt x="5303520" y="53340"/>
                  </a:cubicBezTo>
                  <a:cubicBezTo>
                    <a:pt x="5394887" y="48883"/>
                    <a:pt x="5486400" y="48260"/>
                    <a:pt x="5577840" y="45720"/>
                  </a:cubicBezTo>
                  <a:cubicBezTo>
                    <a:pt x="5585460" y="43180"/>
                    <a:pt x="5592668" y="38100"/>
                    <a:pt x="5600700" y="38100"/>
                  </a:cubicBezTo>
                  <a:cubicBezTo>
                    <a:pt x="5636351" y="38100"/>
                    <a:pt x="5671925" y="41988"/>
                    <a:pt x="5707380" y="45720"/>
                  </a:cubicBezTo>
                  <a:cubicBezTo>
                    <a:pt x="5743303" y="49501"/>
                    <a:pt x="5742979" y="54964"/>
                    <a:pt x="5775960" y="60960"/>
                  </a:cubicBezTo>
                  <a:cubicBezTo>
                    <a:pt x="5793631" y="64173"/>
                    <a:pt x="5811520" y="66040"/>
                    <a:pt x="5829300" y="68580"/>
                  </a:cubicBezTo>
                  <a:cubicBezTo>
                    <a:pt x="5881342" y="66954"/>
                    <a:pt x="6045902" y="69376"/>
                    <a:pt x="6134100" y="53340"/>
                  </a:cubicBezTo>
                  <a:cubicBezTo>
                    <a:pt x="6142003" y="51903"/>
                    <a:pt x="6149211" y="47833"/>
                    <a:pt x="6156960" y="45720"/>
                  </a:cubicBezTo>
                  <a:cubicBezTo>
                    <a:pt x="6177167" y="40209"/>
                    <a:pt x="6198049" y="37104"/>
                    <a:pt x="6217920" y="30480"/>
                  </a:cubicBezTo>
                  <a:cubicBezTo>
                    <a:pt x="6225540" y="27940"/>
                    <a:pt x="6232904" y="24435"/>
                    <a:pt x="6240780" y="22860"/>
                  </a:cubicBezTo>
                  <a:cubicBezTo>
                    <a:pt x="6258392" y="19338"/>
                    <a:pt x="6276340" y="17780"/>
                    <a:pt x="6294120" y="15240"/>
                  </a:cubicBezTo>
                  <a:cubicBezTo>
                    <a:pt x="6304900" y="11647"/>
                    <a:pt x="6337892" y="0"/>
                    <a:pt x="6347460" y="0"/>
                  </a:cubicBezTo>
                  <a:cubicBezTo>
                    <a:pt x="6393251" y="0"/>
                    <a:pt x="6438900" y="5080"/>
                    <a:pt x="6484620" y="7620"/>
                  </a:cubicBezTo>
                  <a:cubicBezTo>
                    <a:pt x="6497320" y="10160"/>
                    <a:pt x="6510155" y="12099"/>
                    <a:pt x="6522720" y="15240"/>
                  </a:cubicBezTo>
                  <a:cubicBezTo>
                    <a:pt x="6530512" y="17188"/>
                    <a:pt x="6537677" y="21423"/>
                    <a:pt x="6545580" y="22860"/>
                  </a:cubicBezTo>
                  <a:cubicBezTo>
                    <a:pt x="6629918" y="38194"/>
                    <a:pt x="6780701" y="36285"/>
                    <a:pt x="6835140" y="38100"/>
                  </a:cubicBezTo>
                  <a:cubicBezTo>
                    <a:pt x="7256866" y="25696"/>
                    <a:pt x="6974791" y="42187"/>
                    <a:pt x="7155180" y="22860"/>
                  </a:cubicBezTo>
                  <a:cubicBezTo>
                    <a:pt x="7333182" y="3788"/>
                    <a:pt x="7254293" y="18277"/>
                    <a:pt x="7345680" y="0"/>
                  </a:cubicBezTo>
                  <a:cubicBezTo>
                    <a:pt x="7399020" y="2540"/>
                    <a:pt x="7452484" y="3185"/>
                    <a:pt x="7505700" y="7620"/>
                  </a:cubicBezTo>
                  <a:cubicBezTo>
                    <a:pt x="7513704" y="8287"/>
                    <a:pt x="7520621" y="14019"/>
                    <a:pt x="7528560" y="15240"/>
                  </a:cubicBezTo>
                  <a:cubicBezTo>
                    <a:pt x="7553790" y="19122"/>
                    <a:pt x="7579516" y="19073"/>
                    <a:pt x="7604760" y="22860"/>
                  </a:cubicBezTo>
                  <a:cubicBezTo>
                    <a:pt x="7630376" y="26702"/>
                    <a:pt x="7655409" y="33842"/>
                    <a:pt x="7680960" y="38100"/>
                  </a:cubicBezTo>
                  <a:cubicBezTo>
                    <a:pt x="7737010" y="47442"/>
                    <a:pt x="7711691" y="41973"/>
                    <a:pt x="7757160" y="53340"/>
                  </a:cubicBezTo>
                  <a:lnTo>
                    <a:pt x="7901940" y="45720"/>
                  </a:lnTo>
                  <a:lnTo>
                    <a:pt x="8031480" y="38100"/>
                  </a:lnTo>
                  <a:cubicBezTo>
                    <a:pt x="8185083" y="30786"/>
                    <a:pt x="8317713" y="27579"/>
                    <a:pt x="8473440" y="22860"/>
                  </a:cubicBezTo>
                  <a:lnTo>
                    <a:pt x="8839200" y="30480"/>
                  </a:lnTo>
                  <a:cubicBezTo>
                    <a:pt x="8859665" y="31211"/>
                    <a:pt x="8879682" y="38100"/>
                    <a:pt x="8900160" y="38100"/>
                  </a:cubicBezTo>
                  <a:cubicBezTo>
                    <a:pt x="8961173" y="38100"/>
                    <a:pt x="9022111" y="33687"/>
                    <a:pt x="9083040" y="30480"/>
                  </a:cubicBezTo>
                  <a:cubicBezTo>
                    <a:pt x="9118641" y="28606"/>
                    <a:pt x="9154272" y="26658"/>
                    <a:pt x="9189720" y="22860"/>
                  </a:cubicBezTo>
                  <a:cubicBezTo>
                    <a:pt x="9225437" y="19033"/>
                    <a:pt x="9296400" y="7620"/>
                    <a:pt x="9296400" y="7620"/>
                  </a:cubicBezTo>
                  <a:cubicBezTo>
                    <a:pt x="9366037" y="10522"/>
                    <a:pt x="9451683" y="6567"/>
                    <a:pt x="9525000" y="22860"/>
                  </a:cubicBezTo>
                  <a:cubicBezTo>
                    <a:pt x="9532841" y="24602"/>
                    <a:pt x="9540240" y="27940"/>
                    <a:pt x="9547860" y="30480"/>
                  </a:cubicBezTo>
                  <a:cubicBezTo>
                    <a:pt x="9606280" y="27940"/>
                    <a:pt x="9664783" y="26883"/>
                    <a:pt x="9723120" y="22860"/>
                  </a:cubicBezTo>
                  <a:cubicBezTo>
                    <a:pt x="9738534" y="21797"/>
                    <a:pt x="9753390" y="15240"/>
                    <a:pt x="9768840" y="15240"/>
                  </a:cubicBezTo>
                  <a:cubicBezTo>
                    <a:pt x="9875550" y="15240"/>
                    <a:pt x="9982200" y="20320"/>
                    <a:pt x="10088880" y="22860"/>
                  </a:cubicBezTo>
                  <a:lnTo>
                    <a:pt x="10431780" y="15240"/>
                  </a:lnTo>
                  <a:cubicBezTo>
                    <a:pt x="10530844" y="12881"/>
                    <a:pt x="10629867" y="7620"/>
                    <a:pt x="10728960" y="7620"/>
                  </a:cubicBezTo>
                  <a:cubicBezTo>
                    <a:pt x="10800125" y="7620"/>
                    <a:pt x="10871200" y="12700"/>
                    <a:pt x="10942320" y="15240"/>
                  </a:cubicBezTo>
                  <a:cubicBezTo>
                    <a:pt x="10969999" y="24466"/>
                    <a:pt x="10957148" y="22860"/>
                    <a:pt x="10980420" y="22860"/>
                  </a:cubicBezTo>
                </a:path>
              </a:pathLst>
            </a:custGeom>
            <a:noFill/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1347788" y="3708509"/>
              <a:ext cx="3099816" cy="18288"/>
            </a:xfrm>
            <a:custGeom>
              <a:avLst/>
              <a:gdLst>
                <a:gd name="connsiteX0" fmla="*/ 0 w 10980420"/>
                <a:gd name="connsiteY0" fmla="*/ 30480 h 68580"/>
                <a:gd name="connsiteX1" fmla="*/ 60960 w 10980420"/>
                <a:gd name="connsiteY1" fmla="*/ 22860 h 68580"/>
                <a:gd name="connsiteX2" fmla="*/ 83820 w 10980420"/>
                <a:gd name="connsiteY2" fmla="*/ 7620 h 68580"/>
                <a:gd name="connsiteX3" fmla="*/ 205740 w 10980420"/>
                <a:gd name="connsiteY3" fmla="*/ 15240 h 68580"/>
                <a:gd name="connsiteX4" fmla="*/ 251460 w 10980420"/>
                <a:gd name="connsiteY4" fmla="*/ 30480 h 68580"/>
                <a:gd name="connsiteX5" fmla="*/ 929640 w 10980420"/>
                <a:gd name="connsiteY5" fmla="*/ 45720 h 68580"/>
                <a:gd name="connsiteX6" fmla="*/ 1074420 w 10980420"/>
                <a:gd name="connsiteY6" fmla="*/ 38100 h 68580"/>
                <a:gd name="connsiteX7" fmla="*/ 1143000 w 10980420"/>
                <a:gd name="connsiteY7" fmla="*/ 22860 h 68580"/>
                <a:gd name="connsiteX8" fmla="*/ 1546860 w 10980420"/>
                <a:gd name="connsiteY8" fmla="*/ 30480 h 68580"/>
                <a:gd name="connsiteX9" fmla="*/ 1821180 w 10980420"/>
                <a:gd name="connsiteY9" fmla="*/ 45720 h 68580"/>
                <a:gd name="connsiteX10" fmla="*/ 1950720 w 10980420"/>
                <a:gd name="connsiteY10" fmla="*/ 38100 h 68580"/>
                <a:gd name="connsiteX11" fmla="*/ 1996440 w 10980420"/>
                <a:gd name="connsiteY11" fmla="*/ 30480 h 68580"/>
                <a:gd name="connsiteX12" fmla="*/ 2491740 w 10980420"/>
                <a:gd name="connsiteY12" fmla="*/ 22860 h 68580"/>
                <a:gd name="connsiteX13" fmla="*/ 2598420 w 10980420"/>
                <a:gd name="connsiteY13" fmla="*/ 7620 h 68580"/>
                <a:gd name="connsiteX14" fmla="*/ 2750820 w 10980420"/>
                <a:gd name="connsiteY14" fmla="*/ 15240 h 68580"/>
                <a:gd name="connsiteX15" fmla="*/ 2834640 w 10980420"/>
                <a:gd name="connsiteY15" fmla="*/ 38100 h 68580"/>
                <a:gd name="connsiteX16" fmla="*/ 3307080 w 10980420"/>
                <a:gd name="connsiteY16" fmla="*/ 30480 h 68580"/>
                <a:gd name="connsiteX17" fmla="*/ 3581400 w 10980420"/>
                <a:gd name="connsiteY17" fmla="*/ 30480 h 68580"/>
                <a:gd name="connsiteX18" fmla="*/ 3634740 w 10980420"/>
                <a:gd name="connsiteY18" fmla="*/ 22860 h 68580"/>
                <a:gd name="connsiteX19" fmla="*/ 3741420 w 10980420"/>
                <a:gd name="connsiteY19" fmla="*/ 15240 h 68580"/>
                <a:gd name="connsiteX20" fmla="*/ 3802380 w 10980420"/>
                <a:gd name="connsiteY20" fmla="*/ 7620 h 68580"/>
                <a:gd name="connsiteX21" fmla="*/ 4244340 w 10980420"/>
                <a:gd name="connsiteY21" fmla="*/ 0 h 68580"/>
                <a:gd name="connsiteX22" fmla="*/ 4351020 w 10980420"/>
                <a:gd name="connsiteY22" fmla="*/ 7620 h 68580"/>
                <a:gd name="connsiteX23" fmla="*/ 4427220 w 10980420"/>
                <a:gd name="connsiteY23" fmla="*/ 22860 h 68580"/>
                <a:gd name="connsiteX24" fmla="*/ 4450080 w 10980420"/>
                <a:gd name="connsiteY24" fmla="*/ 30480 h 68580"/>
                <a:gd name="connsiteX25" fmla="*/ 4792980 w 10980420"/>
                <a:gd name="connsiteY25" fmla="*/ 45720 h 68580"/>
                <a:gd name="connsiteX26" fmla="*/ 4831080 w 10980420"/>
                <a:gd name="connsiteY26" fmla="*/ 53340 h 68580"/>
                <a:gd name="connsiteX27" fmla="*/ 4884420 w 10980420"/>
                <a:gd name="connsiteY27" fmla="*/ 60960 h 68580"/>
                <a:gd name="connsiteX28" fmla="*/ 4930140 w 10980420"/>
                <a:gd name="connsiteY28" fmla="*/ 68580 h 68580"/>
                <a:gd name="connsiteX29" fmla="*/ 5265420 w 10980420"/>
                <a:gd name="connsiteY29" fmla="*/ 60960 h 68580"/>
                <a:gd name="connsiteX30" fmla="*/ 5303520 w 10980420"/>
                <a:gd name="connsiteY30" fmla="*/ 53340 h 68580"/>
                <a:gd name="connsiteX31" fmla="*/ 5577840 w 10980420"/>
                <a:gd name="connsiteY31" fmla="*/ 45720 h 68580"/>
                <a:gd name="connsiteX32" fmla="*/ 5600700 w 10980420"/>
                <a:gd name="connsiteY32" fmla="*/ 38100 h 68580"/>
                <a:gd name="connsiteX33" fmla="*/ 5707380 w 10980420"/>
                <a:gd name="connsiteY33" fmla="*/ 45720 h 68580"/>
                <a:gd name="connsiteX34" fmla="*/ 5775960 w 10980420"/>
                <a:gd name="connsiteY34" fmla="*/ 60960 h 68580"/>
                <a:gd name="connsiteX35" fmla="*/ 5829300 w 10980420"/>
                <a:gd name="connsiteY35" fmla="*/ 68580 h 68580"/>
                <a:gd name="connsiteX36" fmla="*/ 6134100 w 10980420"/>
                <a:gd name="connsiteY36" fmla="*/ 53340 h 68580"/>
                <a:gd name="connsiteX37" fmla="*/ 6156960 w 10980420"/>
                <a:gd name="connsiteY37" fmla="*/ 45720 h 68580"/>
                <a:gd name="connsiteX38" fmla="*/ 6217920 w 10980420"/>
                <a:gd name="connsiteY38" fmla="*/ 30480 h 68580"/>
                <a:gd name="connsiteX39" fmla="*/ 6240780 w 10980420"/>
                <a:gd name="connsiteY39" fmla="*/ 22860 h 68580"/>
                <a:gd name="connsiteX40" fmla="*/ 6294120 w 10980420"/>
                <a:gd name="connsiteY40" fmla="*/ 15240 h 68580"/>
                <a:gd name="connsiteX41" fmla="*/ 6347460 w 10980420"/>
                <a:gd name="connsiteY41" fmla="*/ 0 h 68580"/>
                <a:gd name="connsiteX42" fmla="*/ 6484620 w 10980420"/>
                <a:gd name="connsiteY42" fmla="*/ 7620 h 68580"/>
                <a:gd name="connsiteX43" fmla="*/ 6522720 w 10980420"/>
                <a:gd name="connsiteY43" fmla="*/ 15240 h 68580"/>
                <a:gd name="connsiteX44" fmla="*/ 6545580 w 10980420"/>
                <a:gd name="connsiteY44" fmla="*/ 22860 h 68580"/>
                <a:gd name="connsiteX45" fmla="*/ 6835140 w 10980420"/>
                <a:gd name="connsiteY45" fmla="*/ 38100 h 68580"/>
                <a:gd name="connsiteX46" fmla="*/ 7155180 w 10980420"/>
                <a:gd name="connsiteY46" fmla="*/ 22860 h 68580"/>
                <a:gd name="connsiteX47" fmla="*/ 7345680 w 10980420"/>
                <a:gd name="connsiteY47" fmla="*/ 0 h 68580"/>
                <a:gd name="connsiteX48" fmla="*/ 7505700 w 10980420"/>
                <a:gd name="connsiteY48" fmla="*/ 7620 h 68580"/>
                <a:gd name="connsiteX49" fmla="*/ 7528560 w 10980420"/>
                <a:gd name="connsiteY49" fmla="*/ 15240 h 68580"/>
                <a:gd name="connsiteX50" fmla="*/ 7604760 w 10980420"/>
                <a:gd name="connsiteY50" fmla="*/ 22860 h 68580"/>
                <a:gd name="connsiteX51" fmla="*/ 7680960 w 10980420"/>
                <a:gd name="connsiteY51" fmla="*/ 38100 h 68580"/>
                <a:gd name="connsiteX52" fmla="*/ 7757160 w 10980420"/>
                <a:gd name="connsiteY52" fmla="*/ 53340 h 68580"/>
                <a:gd name="connsiteX53" fmla="*/ 7901940 w 10980420"/>
                <a:gd name="connsiteY53" fmla="*/ 45720 h 68580"/>
                <a:gd name="connsiteX54" fmla="*/ 8031480 w 10980420"/>
                <a:gd name="connsiteY54" fmla="*/ 38100 h 68580"/>
                <a:gd name="connsiteX55" fmla="*/ 8473440 w 10980420"/>
                <a:gd name="connsiteY55" fmla="*/ 22860 h 68580"/>
                <a:gd name="connsiteX56" fmla="*/ 8839200 w 10980420"/>
                <a:gd name="connsiteY56" fmla="*/ 30480 h 68580"/>
                <a:gd name="connsiteX57" fmla="*/ 8900160 w 10980420"/>
                <a:gd name="connsiteY57" fmla="*/ 38100 h 68580"/>
                <a:gd name="connsiteX58" fmla="*/ 9083040 w 10980420"/>
                <a:gd name="connsiteY58" fmla="*/ 30480 h 68580"/>
                <a:gd name="connsiteX59" fmla="*/ 9189720 w 10980420"/>
                <a:gd name="connsiteY59" fmla="*/ 22860 h 68580"/>
                <a:gd name="connsiteX60" fmla="*/ 9296400 w 10980420"/>
                <a:gd name="connsiteY60" fmla="*/ 7620 h 68580"/>
                <a:gd name="connsiteX61" fmla="*/ 9525000 w 10980420"/>
                <a:gd name="connsiteY61" fmla="*/ 22860 h 68580"/>
                <a:gd name="connsiteX62" fmla="*/ 9547860 w 10980420"/>
                <a:gd name="connsiteY62" fmla="*/ 30480 h 68580"/>
                <a:gd name="connsiteX63" fmla="*/ 9723120 w 10980420"/>
                <a:gd name="connsiteY63" fmla="*/ 22860 h 68580"/>
                <a:gd name="connsiteX64" fmla="*/ 9768840 w 10980420"/>
                <a:gd name="connsiteY64" fmla="*/ 15240 h 68580"/>
                <a:gd name="connsiteX65" fmla="*/ 10088880 w 10980420"/>
                <a:gd name="connsiteY65" fmla="*/ 22860 h 68580"/>
                <a:gd name="connsiteX66" fmla="*/ 10431780 w 10980420"/>
                <a:gd name="connsiteY66" fmla="*/ 15240 h 68580"/>
                <a:gd name="connsiteX67" fmla="*/ 10728960 w 10980420"/>
                <a:gd name="connsiteY67" fmla="*/ 7620 h 68580"/>
                <a:gd name="connsiteX68" fmla="*/ 10942320 w 10980420"/>
                <a:gd name="connsiteY68" fmla="*/ 15240 h 68580"/>
                <a:gd name="connsiteX69" fmla="*/ 10980420 w 10980420"/>
                <a:gd name="connsiteY69" fmla="*/ 22860 h 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0980420" h="68580">
                  <a:moveTo>
                    <a:pt x="0" y="30480"/>
                  </a:moveTo>
                  <a:cubicBezTo>
                    <a:pt x="20320" y="27940"/>
                    <a:pt x="41203" y="28248"/>
                    <a:pt x="60960" y="22860"/>
                  </a:cubicBezTo>
                  <a:cubicBezTo>
                    <a:pt x="69795" y="20450"/>
                    <a:pt x="74675" y="8101"/>
                    <a:pt x="83820" y="7620"/>
                  </a:cubicBezTo>
                  <a:lnTo>
                    <a:pt x="205740" y="15240"/>
                  </a:lnTo>
                  <a:lnTo>
                    <a:pt x="251460" y="30480"/>
                  </a:lnTo>
                  <a:cubicBezTo>
                    <a:pt x="481564" y="107181"/>
                    <a:pt x="266288" y="38007"/>
                    <a:pt x="929640" y="45720"/>
                  </a:cubicBezTo>
                  <a:cubicBezTo>
                    <a:pt x="977900" y="43180"/>
                    <a:pt x="1026260" y="42113"/>
                    <a:pt x="1074420" y="38100"/>
                  </a:cubicBezTo>
                  <a:cubicBezTo>
                    <a:pt x="1088931" y="36891"/>
                    <a:pt x="1127333" y="26777"/>
                    <a:pt x="1143000" y="22860"/>
                  </a:cubicBezTo>
                  <a:lnTo>
                    <a:pt x="1546860" y="30480"/>
                  </a:lnTo>
                  <a:cubicBezTo>
                    <a:pt x="1754990" y="35619"/>
                    <a:pt x="1696998" y="30197"/>
                    <a:pt x="1821180" y="45720"/>
                  </a:cubicBezTo>
                  <a:cubicBezTo>
                    <a:pt x="1864360" y="43180"/>
                    <a:pt x="1907628" y="41847"/>
                    <a:pt x="1950720" y="38100"/>
                  </a:cubicBezTo>
                  <a:cubicBezTo>
                    <a:pt x="1966112" y="36762"/>
                    <a:pt x="1980996" y="30915"/>
                    <a:pt x="1996440" y="30480"/>
                  </a:cubicBezTo>
                  <a:cubicBezTo>
                    <a:pt x="2161494" y="25831"/>
                    <a:pt x="2326640" y="25400"/>
                    <a:pt x="2491740" y="22860"/>
                  </a:cubicBezTo>
                  <a:cubicBezTo>
                    <a:pt x="2526913" y="15825"/>
                    <a:pt x="2562219" y="7620"/>
                    <a:pt x="2598420" y="7620"/>
                  </a:cubicBezTo>
                  <a:cubicBezTo>
                    <a:pt x="2649283" y="7620"/>
                    <a:pt x="2700020" y="12700"/>
                    <a:pt x="2750820" y="15240"/>
                  </a:cubicBezTo>
                  <a:cubicBezTo>
                    <a:pt x="2819572" y="32428"/>
                    <a:pt x="2791909" y="23856"/>
                    <a:pt x="2834640" y="38100"/>
                  </a:cubicBezTo>
                  <a:cubicBezTo>
                    <a:pt x="3200397" y="20258"/>
                    <a:pt x="3042914" y="17901"/>
                    <a:pt x="3307080" y="30480"/>
                  </a:cubicBezTo>
                  <a:cubicBezTo>
                    <a:pt x="3430740" y="45938"/>
                    <a:pt x="3375084" y="42270"/>
                    <a:pt x="3581400" y="30480"/>
                  </a:cubicBezTo>
                  <a:cubicBezTo>
                    <a:pt x="3599331" y="29455"/>
                    <a:pt x="3616860" y="24563"/>
                    <a:pt x="3634740" y="22860"/>
                  </a:cubicBezTo>
                  <a:cubicBezTo>
                    <a:pt x="3670230" y="19480"/>
                    <a:pt x="3705916" y="18468"/>
                    <a:pt x="3741420" y="15240"/>
                  </a:cubicBezTo>
                  <a:cubicBezTo>
                    <a:pt x="3761814" y="13386"/>
                    <a:pt x="3781911" y="8240"/>
                    <a:pt x="3802380" y="7620"/>
                  </a:cubicBezTo>
                  <a:cubicBezTo>
                    <a:pt x="3949654" y="3157"/>
                    <a:pt x="4097020" y="2540"/>
                    <a:pt x="4244340" y="0"/>
                  </a:cubicBezTo>
                  <a:cubicBezTo>
                    <a:pt x="4279900" y="2540"/>
                    <a:pt x="4315645" y="3198"/>
                    <a:pt x="4351020" y="7620"/>
                  </a:cubicBezTo>
                  <a:cubicBezTo>
                    <a:pt x="4376723" y="10833"/>
                    <a:pt x="4402646" y="14669"/>
                    <a:pt x="4427220" y="22860"/>
                  </a:cubicBezTo>
                  <a:cubicBezTo>
                    <a:pt x="4434840" y="25400"/>
                    <a:pt x="4442141" y="29259"/>
                    <a:pt x="4450080" y="30480"/>
                  </a:cubicBezTo>
                  <a:cubicBezTo>
                    <a:pt x="4543985" y="44927"/>
                    <a:pt x="4747399" y="44418"/>
                    <a:pt x="4792980" y="45720"/>
                  </a:cubicBezTo>
                  <a:cubicBezTo>
                    <a:pt x="4805680" y="48260"/>
                    <a:pt x="4818305" y="51211"/>
                    <a:pt x="4831080" y="53340"/>
                  </a:cubicBezTo>
                  <a:cubicBezTo>
                    <a:pt x="4848796" y="56293"/>
                    <a:pt x="4866668" y="58229"/>
                    <a:pt x="4884420" y="60960"/>
                  </a:cubicBezTo>
                  <a:cubicBezTo>
                    <a:pt x="4899691" y="63309"/>
                    <a:pt x="4914900" y="66040"/>
                    <a:pt x="4930140" y="68580"/>
                  </a:cubicBezTo>
                  <a:lnTo>
                    <a:pt x="5265420" y="60960"/>
                  </a:lnTo>
                  <a:cubicBezTo>
                    <a:pt x="5278361" y="60432"/>
                    <a:pt x="5290584" y="53971"/>
                    <a:pt x="5303520" y="53340"/>
                  </a:cubicBezTo>
                  <a:cubicBezTo>
                    <a:pt x="5394887" y="48883"/>
                    <a:pt x="5486400" y="48260"/>
                    <a:pt x="5577840" y="45720"/>
                  </a:cubicBezTo>
                  <a:cubicBezTo>
                    <a:pt x="5585460" y="43180"/>
                    <a:pt x="5592668" y="38100"/>
                    <a:pt x="5600700" y="38100"/>
                  </a:cubicBezTo>
                  <a:cubicBezTo>
                    <a:pt x="5636351" y="38100"/>
                    <a:pt x="5671925" y="41988"/>
                    <a:pt x="5707380" y="45720"/>
                  </a:cubicBezTo>
                  <a:cubicBezTo>
                    <a:pt x="5743303" y="49501"/>
                    <a:pt x="5742979" y="54964"/>
                    <a:pt x="5775960" y="60960"/>
                  </a:cubicBezTo>
                  <a:cubicBezTo>
                    <a:pt x="5793631" y="64173"/>
                    <a:pt x="5811520" y="66040"/>
                    <a:pt x="5829300" y="68580"/>
                  </a:cubicBezTo>
                  <a:cubicBezTo>
                    <a:pt x="5881342" y="66954"/>
                    <a:pt x="6045902" y="69376"/>
                    <a:pt x="6134100" y="53340"/>
                  </a:cubicBezTo>
                  <a:cubicBezTo>
                    <a:pt x="6142003" y="51903"/>
                    <a:pt x="6149211" y="47833"/>
                    <a:pt x="6156960" y="45720"/>
                  </a:cubicBezTo>
                  <a:cubicBezTo>
                    <a:pt x="6177167" y="40209"/>
                    <a:pt x="6198049" y="37104"/>
                    <a:pt x="6217920" y="30480"/>
                  </a:cubicBezTo>
                  <a:cubicBezTo>
                    <a:pt x="6225540" y="27940"/>
                    <a:pt x="6232904" y="24435"/>
                    <a:pt x="6240780" y="22860"/>
                  </a:cubicBezTo>
                  <a:cubicBezTo>
                    <a:pt x="6258392" y="19338"/>
                    <a:pt x="6276340" y="17780"/>
                    <a:pt x="6294120" y="15240"/>
                  </a:cubicBezTo>
                  <a:cubicBezTo>
                    <a:pt x="6304900" y="11647"/>
                    <a:pt x="6337892" y="0"/>
                    <a:pt x="6347460" y="0"/>
                  </a:cubicBezTo>
                  <a:cubicBezTo>
                    <a:pt x="6393251" y="0"/>
                    <a:pt x="6438900" y="5080"/>
                    <a:pt x="6484620" y="7620"/>
                  </a:cubicBezTo>
                  <a:cubicBezTo>
                    <a:pt x="6497320" y="10160"/>
                    <a:pt x="6510155" y="12099"/>
                    <a:pt x="6522720" y="15240"/>
                  </a:cubicBezTo>
                  <a:cubicBezTo>
                    <a:pt x="6530512" y="17188"/>
                    <a:pt x="6537677" y="21423"/>
                    <a:pt x="6545580" y="22860"/>
                  </a:cubicBezTo>
                  <a:cubicBezTo>
                    <a:pt x="6629918" y="38194"/>
                    <a:pt x="6780701" y="36285"/>
                    <a:pt x="6835140" y="38100"/>
                  </a:cubicBezTo>
                  <a:cubicBezTo>
                    <a:pt x="7256866" y="25696"/>
                    <a:pt x="6974791" y="42187"/>
                    <a:pt x="7155180" y="22860"/>
                  </a:cubicBezTo>
                  <a:cubicBezTo>
                    <a:pt x="7333182" y="3788"/>
                    <a:pt x="7254293" y="18277"/>
                    <a:pt x="7345680" y="0"/>
                  </a:cubicBezTo>
                  <a:cubicBezTo>
                    <a:pt x="7399020" y="2540"/>
                    <a:pt x="7452484" y="3185"/>
                    <a:pt x="7505700" y="7620"/>
                  </a:cubicBezTo>
                  <a:cubicBezTo>
                    <a:pt x="7513704" y="8287"/>
                    <a:pt x="7520621" y="14019"/>
                    <a:pt x="7528560" y="15240"/>
                  </a:cubicBezTo>
                  <a:cubicBezTo>
                    <a:pt x="7553790" y="19122"/>
                    <a:pt x="7579516" y="19073"/>
                    <a:pt x="7604760" y="22860"/>
                  </a:cubicBezTo>
                  <a:cubicBezTo>
                    <a:pt x="7630376" y="26702"/>
                    <a:pt x="7655409" y="33842"/>
                    <a:pt x="7680960" y="38100"/>
                  </a:cubicBezTo>
                  <a:cubicBezTo>
                    <a:pt x="7737010" y="47442"/>
                    <a:pt x="7711691" y="41973"/>
                    <a:pt x="7757160" y="53340"/>
                  </a:cubicBezTo>
                  <a:lnTo>
                    <a:pt x="7901940" y="45720"/>
                  </a:lnTo>
                  <a:lnTo>
                    <a:pt x="8031480" y="38100"/>
                  </a:lnTo>
                  <a:cubicBezTo>
                    <a:pt x="8185083" y="30786"/>
                    <a:pt x="8317713" y="27579"/>
                    <a:pt x="8473440" y="22860"/>
                  </a:cubicBezTo>
                  <a:lnTo>
                    <a:pt x="8839200" y="30480"/>
                  </a:lnTo>
                  <a:cubicBezTo>
                    <a:pt x="8859665" y="31211"/>
                    <a:pt x="8879682" y="38100"/>
                    <a:pt x="8900160" y="38100"/>
                  </a:cubicBezTo>
                  <a:cubicBezTo>
                    <a:pt x="8961173" y="38100"/>
                    <a:pt x="9022111" y="33687"/>
                    <a:pt x="9083040" y="30480"/>
                  </a:cubicBezTo>
                  <a:cubicBezTo>
                    <a:pt x="9118641" y="28606"/>
                    <a:pt x="9154272" y="26658"/>
                    <a:pt x="9189720" y="22860"/>
                  </a:cubicBezTo>
                  <a:cubicBezTo>
                    <a:pt x="9225437" y="19033"/>
                    <a:pt x="9296400" y="7620"/>
                    <a:pt x="9296400" y="7620"/>
                  </a:cubicBezTo>
                  <a:cubicBezTo>
                    <a:pt x="9366037" y="10522"/>
                    <a:pt x="9451683" y="6567"/>
                    <a:pt x="9525000" y="22860"/>
                  </a:cubicBezTo>
                  <a:cubicBezTo>
                    <a:pt x="9532841" y="24602"/>
                    <a:pt x="9540240" y="27940"/>
                    <a:pt x="9547860" y="30480"/>
                  </a:cubicBezTo>
                  <a:cubicBezTo>
                    <a:pt x="9606280" y="27940"/>
                    <a:pt x="9664783" y="26883"/>
                    <a:pt x="9723120" y="22860"/>
                  </a:cubicBezTo>
                  <a:cubicBezTo>
                    <a:pt x="9738534" y="21797"/>
                    <a:pt x="9753390" y="15240"/>
                    <a:pt x="9768840" y="15240"/>
                  </a:cubicBezTo>
                  <a:cubicBezTo>
                    <a:pt x="9875550" y="15240"/>
                    <a:pt x="9982200" y="20320"/>
                    <a:pt x="10088880" y="22860"/>
                  </a:cubicBezTo>
                  <a:lnTo>
                    <a:pt x="10431780" y="15240"/>
                  </a:lnTo>
                  <a:cubicBezTo>
                    <a:pt x="10530844" y="12881"/>
                    <a:pt x="10629867" y="7620"/>
                    <a:pt x="10728960" y="7620"/>
                  </a:cubicBezTo>
                  <a:cubicBezTo>
                    <a:pt x="10800125" y="7620"/>
                    <a:pt x="10871200" y="12700"/>
                    <a:pt x="10942320" y="15240"/>
                  </a:cubicBezTo>
                  <a:cubicBezTo>
                    <a:pt x="10969999" y="24466"/>
                    <a:pt x="10957148" y="22860"/>
                    <a:pt x="10980420" y="22860"/>
                  </a:cubicBezTo>
                </a:path>
              </a:pathLst>
            </a:custGeom>
            <a:noFill/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cxnSpLocks/>
            </p:cNvCxnSpPr>
            <p:nvPr/>
          </p:nvCxnSpPr>
          <p:spPr>
            <a:xfrm>
              <a:off x="12700" y="207771"/>
              <a:ext cx="12154534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1296988" y="991223"/>
              <a:ext cx="3099816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3600"/>
                </a:spcAft>
              </a:pPr>
              <a:r>
                <a:rPr 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anose="02040502050505030304" pitchFamily="18" charset="0"/>
                </a:rPr>
                <a:t>The End!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endParaRPr>
            </a:p>
            <a:p>
              <a:pPr algn="ctr"/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endParaRPr>
            </a:p>
            <a:p>
              <a:pPr algn="ctr"/>
              <a:r>
                <a:rPr 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anose="02040502050505030304" pitchFamily="18" charset="0"/>
                </a:rPr>
                <a:t>Questions?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67959" y="987150"/>
              <a:ext cx="5303316" cy="31316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FF33CC"/>
                  </a:solidFill>
                  <a:latin typeface="Palatino Linotype" panose="02040502050505030304" pitchFamily="18" charset="0"/>
                </a:rPr>
                <a:t> Visit the Matrix Profile Page</a:t>
              </a:r>
            </a:p>
            <a:p>
              <a:pPr>
                <a:spcAft>
                  <a:spcPts val="900"/>
                </a:spcAft>
              </a:pP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alatino Linotype" panose="02040502050505030304" pitchFamily="18" charset="0"/>
                </a:rPr>
                <a:t> www.cs.ucr.edu/~eamonn/MatrixProfile.html</a:t>
              </a:r>
            </a:p>
            <a:p>
              <a:r>
                <a:rPr lang="en-US" sz="2800" dirty="0">
                  <a:solidFill>
                    <a:srgbClr val="FF33CC"/>
                  </a:solidFill>
                  <a:latin typeface="Palatino Linotype" panose="02040502050505030304" pitchFamily="18" charset="0"/>
                </a:rPr>
                <a:t>Visit the MASS Page</a:t>
              </a:r>
            </a:p>
            <a:p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alatino Linotype" panose="02040502050505030304" pitchFamily="18" charset="0"/>
                </a:rPr>
                <a:t>www.cs.unm.edu/~mueen/FastestSimilaritySearch.html</a:t>
              </a:r>
            </a:p>
            <a:p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endParaRPr>
            </a:p>
            <a:p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alatino Linotype" panose="02040502050505030304" pitchFamily="18" charset="0"/>
                </a:rPr>
                <a:t>Please fill out an evaluation form, available in the back of the room.</a:t>
              </a:r>
            </a:p>
            <a:p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endParaRPr>
            </a:p>
            <a:p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endParaRPr>
            </a:p>
          </p:txBody>
        </p:sp>
      </p:grpSp>
      <p:pic>
        <p:nvPicPr>
          <p:cNvPr id="3074" name="Picture 2" descr="http://www.kdd.org/kdd2017/images/kdd2017_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860" y="1662263"/>
            <a:ext cx="2682920" cy="149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480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79" name="Rectangle 71"/>
          <p:cNvSpPr>
            <a:spLocks noChangeArrowheads="1"/>
          </p:cNvSpPr>
          <p:nvPr/>
        </p:nvSpPr>
        <p:spPr bwMode="auto">
          <a:xfrm>
            <a:off x="1700214" y="206375"/>
            <a:ext cx="86883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Euclidean Distance Metric</a:t>
            </a:r>
          </a:p>
        </p:txBody>
      </p:sp>
      <p:sp>
        <p:nvSpPr>
          <p:cNvPr id="247884" name="Rectangle 76"/>
          <p:cNvSpPr>
            <a:spLocks noChangeArrowheads="1"/>
          </p:cNvSpPr>
          <p:nvPr/>
        </p:nvSpPr>
        <p:spPr bwMode="auto">
          <a:xfrm>
            <a:off x="9494838" y="2997945"/>
            <a:ext cx="1442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2400" b="1" i="1" dirty="0"/>
              <a:t>y</a:t>
            </a:r>
            <a:endParaRPr lang="en-US" altLang="en-US" sz="2400" b="1" dirty="0"/>
          </a:p>
        </p:txBody>
      </p:sp>
      <p:sp>
        <p:nvSpPr>
          <p:cNvPr id="247885" name="Rectangle 77"/>
          <p:cNvSpPr>
            <a:spLocks noChangeArrowheads="1"/>
          </p:cNvSpPr>
          <p:nvPr/>
        </p:nvSpPr>
        <p:spPr bwMode="auto">
          <a:xfrm>
            <a:off x="9494838" y="1583483"/>
            <a:ext cx="1410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2400" b="1" i="1" dirty="0"/>
              <a:t>x</a:t>
            </a:r>
            <a:endParaRPr lang="en-US" altLang="en-US" sz="2400" b="1" dirty="0"/>
          </a:p>
        </p:txBody>
      </p:sp>
      <p:sp>
        <p:nvSpPr>
          <p:cNvPr id="247999" name="Rectangle 191"/>
          <p:cNvSpPr>
            <a:spLocks noChangeArrowheads="1"/>
          </p:cNvSpPr>
          <p:nvPr/>
        </p:nvSpPr>
        <p:spPr bwMode="auto">
          <a:xfrm>
            <a:off x="1726264" y="965039"/>
            <a:ext cx="5654024" cy="212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0C0C0">
                    <a:alpha val="50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dirty="0"/>
              <a:t>Given two time series</a:t>
            </a:r>
          </a:p>
          <a:p>
            <a:pPr algn="l">
              <a:spcBef>
                <a:spcPct val="50000"/>
              </a:spcBef>
            </a:pPr>
            <a:r>
              <a:rPr lang="en-US" altLang="en-US" dirty="0"/>
              <a:t> 	</a:t>
            </a:r>
            <a:r>
              <a:rPr lang="en-US" altLang="en-US" b="1" dirty="0"/>
              <a:t>x </a:t>
            </a:r>
            <a:r>
              <a:rPr lang="en-US" altLang="en-US" dirty="0"/>
              <a:t>= x</a:t>
            </a:r>
            <a:r>
              <a:rPr lang="en-US" altLang="en-US" i="1" baseline="-25000" dirty="0"/>
              <a:t>1</a:t>
            </a:r>
            <a:r>
              <a:rPr lang="en-US" altLang="en-US" dirty="0"/>
              <a:t>…</a:t>
            </a:r>
            <a:r>
              <a:rPr lang="en-US" altLang="en-US" dirty="0" err="1"/>
              <a:t>x</a:t>
            </a:r>
            <a:r>
              <a:rPr lang="en-US" altLang="en-US" i="1" baseline="-25000" dirty="0" err="1"/>
              <a:t>n</a:t>
            </a:r>
            <a:r>
              <a:rPr lang="en-US" altLang="en-US" dirty="0"/>
              <a:t> </a:t>
            </a:r>
          </a:p>
          <a:p>
            <a:pPr algn="l">
              <a:spcBef>
                <a:spcPct val="50000"/>
              </a:spcBef>
            </a:pPr>
            <a:r>
              <a:rPr lang="en-US" altLang="en-US" dirty="0"/>
              <a:t>and </a:t>
            </a:r>
          </a:p>
          <a:p>
            <a:pPr algn="l">
              <a:spcBef>
                <a:spcPct val="50000"/>
              </a:spcBef>
            </a:pPr>
            <a:r>
              <a:rPr lang="en-US" altLang="en-US" dirty="0"/>
              <a:t>	</a:t>
            </a:r>
            <a:r>
              <a:rPr lang="en-US" altLang="en-US" b="1" dirty="0"/>
              <a:t>y</a:t>
            </a:r>
            <a:r>
              <a:rPr lang="en-US" altLang="en-US" dirty="0"/>
              <a:t> = y</a:t>
            </a:r>
            <a:r>
              <a:rPr lang="en-US" altLang="en-US" i="1" baseline="-25000" dirty="0"/>
              <a:t>1</a:t>
            </a:r>
            <a:r>
              <a:rPr lang="en-US" altLang="en-US" dirty="0"/>
              <a:t>…</a:t>
            </a:r>
            <a:r>
              <a:rPr lang="en-US" altLang="en-US" dirty="0" err="1"/>
              <a:t>y</a:t>
            </a:r>
            <a:r>
              <a:rPr lang="en-US" altLang="en-US" i="1" baseline="-25000" dirty="0" err="1"/>
              <a:t>n</a:t>
            </a:r>
            <a:r>
              <a:rPr lang="en-US" altLang="en-US" dirty="0"/>
              <a:t> </a:t>
            </a:r>
          </a:p>
          <a:p>
            <a:pPr algn="l">
              <a:lnSpc>
                <a:spcPct val="135000"/>
              </a:lnSpc>
              <a:spcBef>
                <a:spcPct val="50000"/>
              </a:spcBef>
            </a:pPr>
            <a:r>
              <a:rPr lang="en-US" altLang="en-US" dirty="0"/>
              <a:t>their z-Normalized Euclidean distance is defined as: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143750" y="3858918"/>
            <a:ext cx="5037773" cy="1316038"/>
            <a:chOff x="6690678" y="3865563"/>
            <a:chExt cx="5037773" cy="1316038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6848475" y="5091113"/>
              <a:ext cx="4789488" cy="0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6848475" y="3927475"/>
              <a:ext cx="4789488" cy="0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V="1">
              <a:off x="6848475" y="5043488"/>
              <a:ext cx="0" cy="47625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7327900" y="5043488"/>
              <a:ext cx="0" cy="47625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7805738" y="5043488"/>
              <a:ext cx="0" cy="47625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V="1">
              <a:off x="8285163" y="5043488"/>
              <a:ext cx="0" cy="47625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8764588" y="5043488"/>
              <a:ext cx="0" cy="47625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V="1">
              <a:off x="9242425" y="5043488"/>
              <a:ext cx="0" cy="47625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9721850" y="5043488"/>
              <a:ext cx="0" cy="47625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V="1">
              <a:off x="10201275" y="5043488"/>
              <a:ext cx="0" cy="47625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10680700" y="5043488"/>
              <a:ext cx="0" cy="47625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V="1">
              <a:off x="11158538" y="5043488"/>
              <a:ext cx="0" cy="47625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V="1">
              <a:off x="11637963" y="5043488"/>
              <a:ext cx="0" cy="47625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6848475" y="3927475"/>
              <a:ext cx="0" cy="49213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7327900" y="3927475"/>
              <a:ext cx="0" cy="49213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7805738" y="3927475"/>
              <a:ext cx="0" cy="49213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8285163" y="3927475"/>
              <a:ext cx="0" cy="49213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8764588" y="3927475"/>
              <a:ext cx="0" cy="49213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9242425" y="3927475"/>
              <a:ext cx="0" cy="49213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9721850" y="3927475"/>
              <a:ext cx="0" cy="49213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>
              <a:off x="10201275" y="3927475"/>
              <a:ext cx="0" cy="49213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10680700" y="3927475"/>
              <a:ext cx="0" cy="49213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11158538" y="3927475"/>
              <a:ext cx="0" cy="49213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11637963" y="3927475"/>
              <a:ext cx="0" cy="49213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30"/>
            <p:cNvSpPr>
              <a:spLocks noChangeArrowheads="1"/>
            </p:cNvSpPr>
            <p:nvPr/>
          </p:nvSpPr>
          <p:spPr bwMode="auto">
            <a:xfrm>
              <a:off x="6834188" y="5113338"/>
              <a:ext cx="50800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31"/>
            <p:cNvSpPr>
              <a:spLocks noChangeArrowheads="1"/>
            </p:cNvSpPr>
            <p:nvPr/>
          </p:nvSpPr>
          <p:spPr bwMode="auto">
            <a:xfrm>
              <a:off x="7288213" y="5113338"/>
              <a:ext cx="107950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32"/>
            <p:cNvSpPr>
              <a:spLocks noChangeArrowheads="1"/>
            </p:cNvSpPr>
            <p:nvPr/>
          </p:nvSpPr>
          <p:spPr bwMode="auto">
            <a:xfrm>
              <a:off x="7769225" y="5113338"/>
              <a:ext cx="107950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33"/>
            <p:cNvSpPr>
              <a:spLocks noChangeArrowheads="1"/>
            </p:cNvSpPr>
            <p:nvPr/>
          </p:nvSpPr>
          <p:spPr bwMode="auto">
            <a:xfrm>
              <a:off x="8247063" y="5113338"/>
              <a:ext cx="107950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300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34"/>
            <p:cNvSpPr>
              <a:spLocks noChangeArrowheads="1"/>
            </p:cNvSpPr>
            <p:nvPr/>
          </p:nvSpPr>
          <p:spPr bwMode="auto">
            <a:xfrm>
              <a:off x="8728075" y="5113338"/>
              <a:ext cx="107950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400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35"/>
            <p:cNvSpPr>
              <a:spLocks noChangeArrowheads="1"/>
            </p:cNvSpPr>
            <p:nvPr/>
          </p:nvSpPr>
          <p:spPr bwMode="auto">
            <a:xfrm>
              <a:off x="9205913" y="5113338"/>
              <a:ext cx="107950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500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36"/>
            <p:cNvSpPr>
              <a:spLocks noChangeArrowheads="1"/>
            </p:cNvSpPr>
            <p:nvPr/>
          </p:nvSpPr>
          <p:spPr bwMode="auto">
            <a:xfrm>
              <a:off x="9683750" y="5113338"/>
              <a:ext cx="107950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600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37"/>
            <p:cNvSpPr>
              <a:spLocks noChangeArrowheads="1"/>
            </p:cNvSpPr>
            <p:nvPr/>
          </p:nvSpPr>
          <p:spPr bwMode="auto">
            <a:xfrm>
              <a:off x="10164763" y="5113338"/>
              <a:ext cx="107950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700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38"/>
            <p:cNvSpPr>
              <a:spLocks noChangeArrowheads="1"/>
            </p:cNvSpPr>
            <p:nvPr/>
          </p:nvSpPr>
          <p:spPr bwMode="auto">
            <a:xfrm>
              <a:off x="10642600" y="5113338"/>
              <a:ext cx="107950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800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39"/>
            <p:cNvSpPr>
              <a:spLocks noChangeArrowheads="1"/>
            </p:cNvSpPr>
            <p:nvPr/>
          </p:nvSpPr>
          <p:spPr bwMode="auto">
            <a:xfrm>
              <a:off x="11123613" y="5113338"/>
              <a:ext cx="107950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900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40"/>
            <p:cNvSpPr>
              <a:spLocks noChangeArrowheads="1"/>
            </p:cNvSpPr>
            <p:nvPr/>
          </p:nvSpPr>
          <p:spPr bwMode="auto">
            <a:xfrm>
              <a:off x="11590338" y="5113338"/>
              <a:ext cx="138113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1000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Line 41"/>
            <p:cNvSpPr>
              <a:spLocks noChangeShapeType="1"/>
            </p:cNvSpPr>
            <p:nvPr/>
          </p:nvSpPr>
          <p:spPr bwMode="auto">
            <a:xfrm flipV="1">
              <a:off x="6848475" y="3927475"/>
              <a:ext cx="0" cy="1163638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42"/>
            <p:cNvSpPr>
              <a:spLocks noChangeShapeType="1"/>
            </p:cNvSpPr>
            <p:nvPr/>
          </p:nvSpPr>
          <p:spPr bwMode="auto">
            <a:xfrm flipV="1">
              <a:off x="11637963" y="3927475"/>
              <a:ext cx="0" cy="1163638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43"/>
            <p:cNvSpPr>
              <a:spLocks noChangeShapeType="1"/>
            </p:cNvSpPr>
            <p:nvPr/>
          </p:nvSpPr>
          <p:spPr bwMode="auto">
            <a:xfrm>
              <a:off x="6848475" y="5091113"/>
              <a:ext cx="47625" cy="0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44"/>
            <p:cNvSpPr>
              <a:spLocks noChangeShapeType="1"/>
            </p:cNvSpPr>
            <p:nvPr/>
          </p:nvSpPr>
          <p:spPr bwMode="auto">
            <a:xfrm>
              <a:off x="6848475" y="4975225"/>
              <a:ext cx="47625" cy="0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45"/>
            <p:cNvSpPr>
              <a:spLocks noChangeShapeType="1"/>
            </p:cNvSpPr>
            <p:nvPr/>
          </p:nvSpPr>
          <p:spPr bwMode="auto">
            <a:xfrm>
              <a:off x="6848475" y="4857750"/>
              <a:ext cx="47625" cy="0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46"/>
            <p:cNvSpPr>
              <a:spLocks noChangeShapeType="1"/>
            </p:cNvSpPr>
            <p:nvPr/>
          </p:nvSpPr>
          <p:spPr bwMode="auto">
            <a:xfrm>
              <a:off x="6848475" y="4741863"/>
              <a:ext cx="47625" cy="0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47"/>
            <p:cNvSpPr>
              <a:spLocks noChangeShapeType="1"/>
            </p:cNvSpPr>
            <p:nvPr/>
          </p:nvSpPr>
          <p:spPr bwMode="auto">
            <a:xfrm>
              <a:off x="6848475" y="4625975"/>
              <a:ext cx="47625" cy="0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48"/>
            <p:cNvSpPr>
              <a:spLocks noChangeShapeType="1"/>
            </p:cNvSpPr>
            <p:nvPr/>
          </p:nvSpPr>
          <p:spPr bwMode="auto">
            <a:xfrm>
              <a:off x="6848475" y="4510088"/>
              <a:ext cx="47625" cy="0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Line 49"/>
            <p:cNvSpPr>
              <a:spLocks noChangeShapeType="1"/>
            </p:cNvSpPr>
            <p:nvPr/>
          </p:nvSpPr>
          <p:spPr bwMode="auto">
            <a:xfrm>
              <a:off x="6848475" y="4392613"/>
              <a:ext cx="47625" cy="0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50"/>
            <p:cNvSpPr>
              <a:spLocks noChangeShapeType="1"/>
            </p:cNvSpPr>
            <p:nvPr/>
          </p:nvSpPr>
          <p:spPr bwMode="auto">
            <a:xfrm>
              <a:off x="6848475" y="4276725"/>
              <a:ext cx="47625" cy="0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51"/>
            <p:cNvSpPr>
              <a:spLocks noChangeShapeType="1"/>
            </p:cNvSpPr>
            <p:nvPr/>
          </p:nvSpPr>
          <p:spPr bwMode="auto">
            <a:xfrm>
              <a:off x="6848475" y="4160838"/>
              <a:ext cx="47625" cy="0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52"/>
            <p:cNvSpPr>
              <a:spLocks noChangeShapeType="1"/>
            </p:cNvSpPr>
            <p:nvPr/>
          </p:nvSpPr>
          <p:spPr bwMode="auto">
            <a:xfrm>
              <a:off x="6848475" y="4044950"/>
              <a:ext cx="47625" cy="0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Line 53"/>
            <p:cNvSpPr>
              <a:spLocks noChangeShapeType="1"/>
            </p:cNvSpPr>
            <p:nvPr/>
          </p:nvSpPr>
          <p:spPr bwMode="auto">
            <a:xfrm>
              <a:off x="6848475" y="3927475"/>
              <a:ext cx="47625" cy="0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54"/>
            <p:cNvSpPr>
              <a:spLocks noChangeShapeType="1"/>
            </p:cNvSpPr>
            <p:nvPr/>
          </p:nvSpPr>
          <p:spPr bwMode="auto">
            <a:xfrm flipH="1">
              <a:off x="11590338" y="5091113"/>
              <a:ext cx="47625" cy="0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Line 55"/>
            <p:cNvSpPr>
              <a:spLocks noChangeShapeType="1"/>
            </p:cNvSpPr>
            <p:nvPr/>
          </p:nvSpPr>
          <p:spPr bwMode="auto">
            <a:xfrm flipH="1">
              <a:off x="11590338" y="4975225"/>
              <a:ext cx="47625" cy="0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Line 56"/>
            <p:cNvSpPr>
              <a:spLocks noChangeShapeType="1"/>
            </p:cNvSpPr>
            <p:nvPr/>
          </p:nvSpPr>
          <p:spPr bwMode="auto">
            <a:xfrm flipH="1">
              <a:off x="11590338" y="4857750"/>
              <a:ext cx="47625" cy="0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Line 57"/>
            <p:cNvSpPr>
              <a:spLocks noChangeShapeType="1"/>
            </p:cNvSpPr>
            <p:nvPr/>
          </p:nvSpPr>
          <p:spPr bwMode="auto">
            <a:xfrm flipH="1">
              <a:off x="11590338" y="4741863"/>
              <a:ext cx="47625" cy="0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72" name="Line 58"/>
            <p:cNvSpPr>
              <a:spLocks noChangeShapeType="1"/>
            </p:cNvSpPr>
            <p:nvPr/>
          </p:nvSpPr>
          <p:spPr bwMode="auto">
            <a:xfrm flipH="1">
              <a:off x="11590338" y="4625975"/>
              <a:ext cx="47625" cy="0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73" name="Line 59"/>
            <p:cNvSpPr>
              <a:spLocks noChangeShapeType="1"/>
            </p:cNvSpPr>
            <p:nvPr/>
          </p:nvSpPr>
          <p:spPr bwMode="auto">
            <a:xfrm flipH="1">
              <a:off x="11590338" y="4510088"/>
              <a:ext cx="47625" cy="0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74" name="Line 60"/>
            <p:cNvSpPr>
              <a:spLocks noChangeShapeType="1"/>
            </p:cNvSpPr>
            <p:nvPr/>
          </p:nvSpPr>
          <p:spPr bwMode="auto">
            <a:xfrm flipH="1">
              <a:off x="11590338" y="4392613"/>
              <a:ext cx="47625" cy="0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75" name="Line 61"/>
            <p:cNvSpPr>
              <a:spLocks noChangeShapeType="1"/>
            </p:cNvSpPr>
            <p:nvPr/>
          </p:nvSpPr>
          <p:spPr bwMode="auto">
            <a:xfrm flipH="1">
              <a:off x="11590338" y="4276725"/>
              <a:ext cx="47625" cy="0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76" name="Line 62"/>
            <p:cNvSpPr>
              <a:spLocks noChangeShapeType="1"/>
            </p:cNvSpPr>
            <p:nvPr/>
          </p:nvSpPr>
          <p:spPr bwMode="auto">
            <a:xfrm flipH="1">
              <a:off x="11590338" y="4160838"/>
              <a:ext cx="47625" cy="0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77" name="Line 63"/>
            <p:cNvSpPr>
              <a:spLocks noChangeShapeType="1"/>
            </p:cNvSpPr>
            <p:nvPr/>
          </p:nvSpPr>
          <p:spPr bwMode="auto">
            <a:xfrm flipH="1">
              <a:off x="11590338" y="4044950"/>
              <a:ext cx="47625" cy="0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78" name="Line 64"/>
            <p:cNvSpPr>
              <a:spLocks noChangeShapeType="1"/>
            </p:cNvSpPr>
            <p:nvPr/>
          </p:nvSpPr>
          <p:spPr bwMode="auto">
            <a:xfrm flipH="1">
              <a:off x="11590338" y="3927475"/>
              <a:ext cx="47625" cy="0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80" name="Rectangle 65"/>
            <p:cNvSpPr>
              <a:spLocks noChangeArrowheads="1"/>
            </p:cNvSpPr>
            <p:nvPr/>
          </p:nvSpPr>
          <p:spPr bwMode="auto">
            <a:xfrm>
              <a:off x="6690678" y="5029200"/>
              <a:ext cx="91372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-2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7993" name="Rectangle 67"/>
            <p:cNvSpPr>
              <a:spLocks noChangeArrowheads="1"/>
            </p:cNvSpPr>
            <p:nvPr/>
          </p:nvSpPr>
          <p:spPr bwMode="auto">
            <a:xfrm>
              <a:off x="6690678" y="4794250"/>
              <a:ext cx="91372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-1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1" name="Rectangle 69"/>
            <p:cNvSpPr>
              <a:spLocks noChangeArrowheads="1"/>
            </p:cNvSpPr>
            <p:nvPr/>
          </p:nvSpPr>
          <p:spPr bwMode="auto">
            <a:xfrm>
              <a:off x="6704965" y="4564063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3" name="Rectangle 71"/>
            <p:cNvSpPr>
              <a:spLocks noChangeArrowheads="1"/>
            </p:cNvSpPr>
            <p:nvPr/>
          </p:nvSpPr>
          <p:spPr bwMode="auto">
            <a:xfrm>
              <a:off x="6704965" y="4330700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5" name="Rectangle 73"/>
            <p:cNvSpPr>
              <a:spLocks noChangeArrowheads="1"/>
            </p:cNvSpPr>
            <p:nvPr/>
          </p:nvSpPr>
          <p:spPr bwMode="auto">
            <a:xfrm>
              <a:off x="6704965" y="4098925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7" name="Rectangle 75"/>
            <p:cNvSpPr>
              <a:spLocks noChangeArrowheads="1"/>
            </p:cNvSpPr>
            <p:nvPr/>
          </p:nvSpPr>
          <p:spPr bwMode="auto">
            <a:xfrm>
              <a:off x="6704965" y="3865563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8" name="Freeform 76"/>
            <p:cNvSpPr>
              <a:spLocks/>
            </p:cNvSpPr>
            <p:nvPr/>
          </p:nvSpPr>
          <p:spPr bwMode="auto">
            <a:xfrm>
              <a:off x="6853238" y="4043363"/>
              <a:ext cx="4784725" cy="963613"/>
            </a:xfrm>
            <a:custGeom>
              <a:avLst/>
              <a:gdLst>
                <a:gd name="T0" fmla="*/ 45 w 3014"/>
                <a:gd name="T1" fmla="*/ 17 h 607"/>
                <a:gd name="T2" fmla="*/ 93 w 3014"/>
                <a:gd name="T3" fmla="*/ 85 h 607"/>
                <a:gd name="T4" fmla="*/ 142 w 3014"/>
                <a:gd name="T5" fmla="*/ 50 h 607"/>
                <a:gd name="T6" fmla="*/ 190 w 3014"/>
                <a:gd name="T7" fmla="*/ 42 h 607"/>
                <a:gd name="T8" fmla="*/ 238 w 3014"/>
                <a:gd name="T9" fmla="*/ 79 h 607"/>
                <a:gd name="T10" fmla="*/ 286 w 3014"/>
                <a:gd name="T11" fmla="*/ 52 h 607"/>
                <a:gd name="T12" fmla="*/ 335 w 3014"/>
                <a:gd name="T13" fmla="*/ 90 h 607"/>
                <a:gd name="T14" fmla="*/ 383 w 3014"/>
                <a:gd name="T15" fmla="*/ 268 h 607"/>
                <a:gd name="T16" fmla="*/ 431 w 3014"/>
                <a:gd name="T17" fmla="*/ 329 h 607"/>
                <a:gd name="T18" fmla="*/ 480 w 3014"/>
                <a:gd name="T19" fmla="*/ 335 h 607"/>
                <a:gd name="T20" fmla="*/ 528 w 3014"/>
                <a:gd name="T21" fmla="*/ 286 h 607"/>
                <a:gd name="T22" fmla="*/ 576 w 3014"/>
                <a:gd name="T23" fmla="*/ 328 h 607"/>
                <a:gd name="T24" fmla="*/ 624 w 3014"/>
                <a:gd name="T25" fmla="*/ 316 h 607"/>
                <a:gd name="T26" fmla="*/ 673 w 3014"/>
                <a:gd name="T27" fmla="*/ 318 h 607"/>
                <a:gd name="T28" fmla="*/ 721 w 3014"/>
                <a:gd name="T29" fmla="*/ 330 h 607"/>
                <a:gd name="T30" fmla="*/ 769 w 3014"/>
                <a:gd name="T31" fmla="*/ 420 h 607"/>
                <a:gd name="T32" fmla="*/ 817 w 3014"/>
                <a:gd name="T33" fmla="*/ 360 h 607"/>
                <a:gd name="T34" fmla="*/ 866 w 3014"/>
                <a:gd name="T35" fmla="*/ 358 h 607"/>
                <a:gd name="T36" fmla="*/ 914 w 3014"/>
                <a:gd name="T37" fmla="*/ 401 h 607"/>
                <a:gd name="T38" fmla="*/ 962 w 3014"/>
                <a:gd name="T39" fmla="*/ 334 h 607"/>
                <a:gd name="T40" fmla="*/ 1011 w 3014"/>
                <a:gd name="T41" fmla="*/ 337 h 607"/>
                <a:gd name="T42" fmla="*/ 1059 w 3014"/>
                <a:gd name="T43" fmla="*/ 389 h 607"/>
                <a:gd name="T44" fmla="*/ 1107 w 3014"/>
                <a:gd name="T45" fmla="*/ 442 h 607"/>
                <a:gd name="T46" fmla="*/ 1155 w 3014"/>
                <a:gd name="T47" fmla="*/ 503 h 607"/>
                <a:gd name="T48" fmla="*/ 1204 w 3014"/>
                <a:gd name="T49" fmla="*/ 591 h 607"/>
                <a:gd name="T50" fmla="*/ 1252 w 3014"/>
                <a:gd name="T51" fmla="*/ 522 h 607"/>
                <a:gd name="T52" fmla="*/ 1300 w 3014"/>
                <a:gd name="T53" fmla="*/ 494 h 607"/>
                <a:gd name="T54" fmla="*/ 1349 w 3014"/>
                <a:gd name="T55" fmla="*/ 492 h 607"/>
                <a:gd name="T56" fmla="*/ 1397 w 3014"/>
                <a:gd name="T57" fmla="*/ 532 h 607"/>
                <a:gd name="T58" fmla="*/ 1445 w 3014"/>
                <a:gd name="T59" fmla="*/ 510 h 607"/>
                <a:gd name="T60" fmla="*/ 1493 w 3014"/>
                <a:gd name="T61" fmla="*/ 503 h 607"/>
                <a:gd name="T62" fmla="*/ 1542 w 3014"/>
                <a:gd name="T63" fmla="*/ 462 h 607"/>
                <a:gd name="T64" fmla="*/ 1590 w 3014"/>
                <a:gd name="T65" fmla="*/ 488 h 607"/>
                <a:gd name="T66" fmla="*/ 1638 w 3014"/>
                <a:gd name="T67" fmla="*/ 544 h 607"/>
                <a:gd name="T68" fmla="*/ 1686 w 3014"/>
                <a:gd name="T69" fmla="*/ 467 h 607"/>
                <a:gd name="T70" fmla="*/ 1735 w 3014"/>
                <a:gd name="T71" fmla="*/ 474 h 607"/>
                <a:gd name="T72" fmla="*/ 1783 w 3014"/>
                <a:gd name="T73" fmla="*/ 444 h 607"/>
                <a:gd name="T74" fmla="*/ 1831 w 3014"/>
                <a:gd name="T75" fmla="*/ 286 h 607"/>
                <a:gd name="T76" fmla="*/ 1880 w 3014"/>
                <a:gd name="T77" fmla="*/ 260 h 607"/>
                <a:gd name="T78" fmla="*/ 1928 w 3014"/>
                <a:gd name="T79" fmla="*/ 214 h 607"/>
                <a:gd name="T80" fmla="*/ 1976 w 3014"/>
                <a:gd name="T81" fmla="*/ 272 h 607"/>
                <a:gd name="T82" fmla="*/ 2024 w 3014"/>
                <a:gd name="T83" fmla="*/ 278 h 607"/>
                <a:gd name="T84" fmla="*/ 2073 w 3014"/>
                <a:gd name="T85" fmla="*/ 345 h 607"/>
                <a:gd name="T86" fmla="*/ 2121 w 3014"/>
                <a:gd name="T87" fmla="*/ 359 h 607"/>
                <a:gd name="T88" fmla="*/ 2169 w 3014"/>
                <a:gd name="T89" fmla="*/ 370 h 607"/>
                <a:gd name="T90" fmla="*/ 2218 w 3014"/>
                <a:gd name="T91" fmla="*/ 340 h 607"/>
                <a:gd name="T92" fmla="*/ 2266 w 3014"/>
                <a:gd name="T93" fmla="*/ 317 h 607"/>
                <a:gd name="T94" fmla="*/ 2314 w 3014"/>
                <a:gd name="T95" fmla="*/ 367 h 607"/>
                <a:gd name="T96" fmla="*/ 2362 w 3014"/>
                <a:gd name="T97" fmla="*/ 384 h 607"/>
                <a:gd name="T98" fmla="*/ 2411 w 3014"/>
                <a:gd name="T99" fmla="*/ 390 h 607"/>
                <a:gd name="T100" fmla="*/ 2459 w 3014"/>
                <a:gd name="T101" fmla="*/ 480 h 607"/>
                <a:gd name="T102" fmla="*/ 2507 w 3014"/>
                <a:gd name="T103" fmla="*/ 464 h 607"/>
                <a:gd name="T104" fmla="*/ 2555 w 3014"/>
                <a:gd name="T105" fmla="*/ 462 h 607"/>
                <a:gd name="T106" fmla="*/ 2604 w 3014"/>
                <a:gd name="T107" fmla="*/ 463 h 607"/>
                <a:gd name="T108" fmla="*/ 2652 w 3014"/>
                <a:gd name="T109" fmla="*/ 482 h 607"/>
                <a:gd name="T110" fmla="*/ 2700 w 3014"/>
                <a:gd name="T111" fmla="*/ 449 h 607"/>
                <a:gd name="T112" fmla="*/ 2749 w 3014"/>
                <a:gd name="T113" fmla="*/ 385 h 607"/>
                <a:gd name="T114" fmla="*/ 2797 w 3014"/>
                <a:gd name="T115" fmla="*/ 494 h 607"/>
                <a:gd name="T116" fmla="*/ 2845 w 3014"/>
                <a:gd name="T117" fmla="*/ 549 h 607"/>
                <a:gd name="T118" fmla="*/ 2893 w 3014"/>
                <a:gd name="T119" fmla="*/ 479 h 607"/>
                <a:gd name="T120" fmla="*/ 2942 w 3014"/>
                <a:gd name="T121" fmla="*/ 527 h 607"/>
                <a:gd name="T122" fmla="*/ 2990 w 3014"/>
                <a:gd name="T123" fmla="*/ 599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14" h="607">
                  <a:moveTo>
                    <a:pt x="0" y="5"/>
                  </a:moveTo>
                  <a:lnTo>
                    <a:pt x="3" y="9"/>
                  </a:lnTo>
                  <a:lnTo>
                    <a:pt x="6" y="6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5" y="0"/>
                  </a:lnTo>
                  <a:lnTo>
                    <a:pt x="18" y="4"/>
                  </a:lnTo>
                  <a:lnTo>
                    <a:pt x="21" y="7"/>
                  </a:lnTo>
                  <a:lnTo>
                    <a:pt x="24" y="12"/>
                  </a:lnTo>
                  <a:lnTo>
                    <a:pt x="27" y="16"/>
                  </a:lnTo>
                  <a:lnTo>
                    <a:pt x="30" y="13"/>
                  </a:lnTo>
                  <a:lnTo>
                    <a:pt x="33" y="8"/>
                  </a:lnTo>
                  <a:lnTo>
                    <a:pt x="36" y="9"/>
                  </a:lnTo>
                  <a:lnTo>
                    <a:pt x="39" y="11"/>
                  </a:lnTo>
                  <a:lnTo>
                    <a:pt x="42" y="14"/>
                  </a:lnTo>
                  <a:lnTo>
                    <a:pt x="45" y="17"/>
                  </a:lnTo>
                  <a:lnTo>
                    <a:pt x="48" y="17"/>
                  </a:lnTo>
                  <a:lnTo>
                    <a:pt x="51" y="12"/>
                  </a:lnTo>
                  <a:lnTo>
                    <a:pt x="54" y="7"/>
                  </a:lnTo>
                  <a:lnTo>
                    <a:pt x="57" y="3"/>
                  </a:lnTo>
                  <a:lnTo>
                    <a:pt x="60" y="6"/>
                  </a:lnTo>
                  <a:lnTo>
                    <a:pt x="63" y="8"/>
                  </a:lnTo>
                  <a:lnTo>
                    <a:pt x="66" y="16"/>
                  </a:lnTo>
                  <a:lnTo>
                    <a:pt x="69" y="22"/>
                  </a:lnTo>
                  <a:lnTo>
                    <a:pt x="72" y="28"/>
                  </a:lnTo>
                  <a:lnTo>
                    <a:pt x="75" y="35"/>
                  </a:lnTo>
                  <a:lnTo>
                    <a:pt x="78" y="47"/>
                  </a:lnTo>
                  <a:lnTo>
                    <a:pt x="81" y="58"/>
                  </a:lnTo>
                  <a:lnTo>
                    <a:pt x="84" y="69"/>
                  </a:lnTo>
                  <a:lnTo>
                    <a:pt x="87" y="75"/>
                  </a:lnTo>
                  <a:lnTo>
                    <a:pt x="90" y="81"/>
                  </a:lnTo>
                  <a:lnTo>
                    <a:pt x="93" y="85"/>
                  </a:lnTo>
                  <a:lnTo>
                    <a:pt x="96" y="84"/>
                  </a:lnTo>
                  <a:lnTo>
                    <a:pt x="99" y="83"/>
                  </a:lnTo>
                  <a:lnTo>
                    <a:pt x="102" y="80"/>
                  </a:lnTo>
                  <a:lnTo>
                    <a:pt x="105" y="75"/>
                  </a:lnTo>
                  <a:lnTo>
                    <a:pt x="108" y="66"/>
                  </a:lnTo>
                  <a:lnTo>
                    <a:pt x="111" y="63"/>
                  </a:lnTo>
                  <a:lnTo>
                    <a:pt x="114" y="63"/>
                  </a:lnTo>
                  <a:lnTo>
                    <a:pt x="117" y="65"/>
                  </a:lnTo>
                  <a:lnTo>
                    <a:pt x="120" y="64"/>
                  </a:lnTo>
                  <a:lnTo>
                    <a:pt x="124" y="61"/>
                  </a:lnTo>
                  <a:lnTo>
                    <a:pt x="126" y="55"/>
                  </a:lnTo>
                  <a:lnTo>
                    <a:pt x="130" y="51"/>
                  </a:lnTo>
                  <a:lnTo>
                    <a:pt x="133" y="49"/>
                  </a:lnTo>
                  <a:lnTo>
                    <a:pt x="136" y="48"/>
                  </a:lnTo>
                  <a:lnTo>
                    <a:pt x="139" y="47"/>
                  </a:lnTo>
                  <a:lnTo>
                    <a:pt x="142" y="50"/>
                  </a:lnTo>
                  <a:lnTo>
                    <a:pt x="145" y="54"/>
                  </a:lnTo>
                  <a:lnTo>
                    <a:pt x="148" y="55"/>
                  </a:lnTo>
                  <a:lnTo>
                    <a:pt x="151" y="55"/>
                  </a:lnTo>
                  <a:lnTo>
                    <a:pt x="154" y="59"/>
                  </a:lnTo>
                  <a:lnTo>
                    <a:pt x="157" y="60"/>
                  </a:lnTo>
                  <a:lnTo>
                    <a:pt x="160" y="55"/>
                  </a:lnTo>
                  <a:lnTo>
                    <a:pt x="163" y="50"/>
                  </a:lnTo>
                  <a:lnTo>
                    <a:pt x="166" y="47"/>
                  </a:lnTo>
                  <a:lnTo>
                    <a:pt x="169" y="44"/>
                  </a:lnTo>
                  <a:lnTo>
                    <a:pt x="172" y="41"/>
                  </a:lnTo>
                  <a:lnTo>
                    <a:pt x="175" y="43"/>
                  </a:lnTo>
                  <a:lnTo>
                    <a:pt x="178" y="43"/>
                  </a:lnTo>
                  <a:lnTo>
                    <a:pt x="181" y="42"/>
                  </a:lnTo>
                  <a:lnTo>
                    <a:pt x="184" y="42"/>
                  </a:lnTo>
                  <a:lnTo>
                    <a:pt x="187" y="42"/>
                  </a:lnTo>
                  <a:lnTo>
                    <a:pt x="190" y="42"/>
                  </a:lnTo>
                  <a:lnTo>
                    <a:pt x="193" y="45"/>
                  </a:lnTo>
                  <a:lnTo>
                    <a:pt x="196" y="47"/>
                  </a:lnTo>
                  <a:lnTo>
                    <a:pt x="199" y="50"/>
                  </a:lnTo>
                  <a:lnTo>
                    <a:pt x="202" y="56"/>
                  </a:lnTo>
                  <a:lnTo>
                    <a:pt x="205" y="60"/>
                  </a:lnTo>
                  <a:lnTo>
                    <a:pt x="208" y="61"/>
                  </a:lnTo>
                  <a:lnTo>
                    <a:pt x="211" y="64"/>
                  </a:lnTo>
                  <a:lnTo>
                    <a:pt x="214" y="68"/>
                  </a:lnTo>
                  <a:lnTo>
                    <a:pt x="217" y="70"/>
                  </a:lnTo>
                  <a:lnTo>
                    <a:pt x="220" y="71"/>
                  </a:lnTo>
                  <a:lnTo>
                    <a:pt x="223" y="79"/>
                  </a:lnTo>
                  <a:lnTo>
                    <a:pt x="226" y="82"/>
                  </a:lnTo>
                  <a:lnTo>
                    <a:pt x="229" y="85"/>
                  </a:lnTo>
                  <a:lnTo>
                    <a:pt x="232" y="84"/>
                  </a:lnTo>
                  <a:lnTo>
                    <a:pt x="235" y="82"/>
                  </a:lnTo>
                  <a:lnTo>
                    <a:pt x="238" y="79"/>
                  </a:lnTo>
                  <a:lnTo>
                    <a:pt x="241" y="74"/>
                  </a:lnTo>
                  <a:lnTo>
                    <a:pt x="244" y="64"/>
                  </a:lnTo>
                  <a:lnTo>
                    <a:pt x="247" y="60"/>
                  </a:lnTo>
                  <a:lnTo>
                    <a:pt x="250" y="54"/>
                  </a:lnTo>
                  <a:lnTo>
                    <a:pt x="253" y="48"/>
                  </a:lnTo>
                  <a:lnTo>
                    <a:pt x="256" y="46"/>
                  </a:lnTo>
                  <a:lnTo>
                    <a:pt x="259" y="46"/>
                  </a:lnTo>
                  <a:lnTo>
                    <a:pt x="262" y="44"/>
                  </a:lnTo>
                  <a:lnTo>
                    <a:pt x="265" y="47"/>
                  </a:lnTo>
                  <a:lnTo>
                    <a:pt x="268" y="54"/>
                  </a:lnTo>
                  <a:lnTo>
                    <a:pt x="271" y="58"/>
                  </a:lnTo>
                  <a:lnTo>
                    <a:pt x="274" y="60"/>
                  </a:lnTo>
                  <a:lnTo>
                    <a:pt x="277" y="64"/>
                  </a:lnTo>
                  <a:lnTo>
                    <a:pt x="280" y="62"/>
                  </a:lnTo>
                  <a:lnTo>
                    <a:pt x="283" y="58"/>
                  </a:lnTo>
                  <a:lnTo>
                    <a:pt x="286" y="52"/>
                  </a:lnTo>
                  <a:lnTo>
                    <a:pt x="289" y="52"/>
                  </a:lnTo>
                  <a:lnTo>
                    <a:pt x="293" y="46"/>
                  </a:lnTo>
                  <a:lnTo>
                    <a:pt x="295" y="42"/>
                  </a:lnTo>
                  <a:lnTo>
                    <a:pt x="299" y="39"/>
                  </a:lnTo>
                  <a:lnTo>
                    <a:pt x="301" y="39"/>
                  </a:lnTo>
                  <a:lnTo>
                    <a:pt x="305" y="36"/>
                  </a:lnTo>
                  <a:lnTo>
                    <a:pt x="308" y="37"/>
                  </a:lnTo>
                  <a:lnTo>
                    <a:pt x="311" y="40"/>
                  </a:lnTo>
                  <a:lnTo>
                    <a:pt x="314" y="46"/>
                  </a:lnTo>
                  <a:lnTo>
                    <a:pt x="317" y="51"/>
                  </a:lnTo>
                  <a:lnTo>
                    <a:pt x="320" y="59"/>
                  </a:lnTo>
                  <a:lnTo>
                    <a:pt x="323" y="66"/>
                  </a:lnTo>
                  <a:lnTo>
                    <a:pt x="326" y="71"/>
                  </a:lnTo>
                  <a:lnTo>
                    <a:pt x="329" y="74"/>
                  </a:lnTo>
                  <a:lnTo>
                    <a:pt x="332" y="84"/>
                  </a:lnTo>
                  <a:lnTo>
                    <a:pt x="335" y="90"/>
                  </a:lnTo>
                  <a:lnTo>
                    <a:pt x="338" y="96"/>
                  </a:lnTo>
                  <a:lnTo>
                    <a:pt x="341" y="109"/>
                  </a:lnTo>
                  <a:lnTo>
                    <a:pt x="344" y="123"/>
                  </a:lnTo>
                  <a:lnTo>
                    <a:pt x="347" y="130"/>
                  </a:lnTo>
                  <a:lnTo>
                    <a:pt x="350" y="143"/>
                  </a:lnTo>
                  <a:lnTo>
                    <a:pt x="353" y="157"/>
                  </a:lnTo>
                  <a:lnTo>
                    <a:pt x="356" y="166"/>
                  </a:lnTo>
                  <a:lnTo>
                    <a:pt x="359" y="174"/>
                  </a:lnTo>
                  <a:lnTo>
                    <a:pt x="362" y="189"/>
                  </a:lnTo>
                  <a:lnTo>
                    <a:pt x="365" y="202"/>
                  </a:lnTo>
                  <a:lnTo>
                    <a:pt x="368" y="219"/>
                  </a:lnTo>
                  <a:lnTo>
                    <a:pt x="371" y="235"/>
                  </a:lnTo>
                  <a:lnTo>
                    <a:pt x="374" y="251"/>
                  </a:lnTo>
                  <a:lnTo>
                    <a:pt x="377" y="259"/>
                  </a:lnTo>
                  <a:lnTo>
                    <a:pt x="380" y="265"/>
                  </a:lnTo>
                  <a:lnTo>
                    <a:pt x="383" y="268"/>
                  </a:lnTo>
                  <a:lnTo>
                    <a:pt x="386" y="267"/>
                  </a:lnTo>
                  <a:lnTo>
                    <a:pt x="389" y="262"/>
                  </a:lnTo>
                  <a:lnTo>
                    <a:pt x="392" y="258"/>
                  </a:lnTo>
                  <a:lnTo>
                    <a:pt x="395" y="252"/>
                  </a:lnTo>
                  <a:lnTo>
                    <a:pt x="398" y="248"/>
                  </a:lnTo>
                  <a:lnTo>
                    <a:pt x="401" y="245"/>
                  </a:lnTo>
                  <a:lnTo>
                    <a:pt x="404" y="243"/>
                  </a:lnTo>
                  <a:lnTo>
                    <a:pt x="407" y="242"/>
                  </a:lnTo>
                  <a:lnTo>
                    <a:pt x="410" y="245"/>
                  </a:lnTo>
                  <a:lnTo>
                    <a:pt x="413" y="253"/>
                  </a:lnTo>
                  <a:lnTo>
                    <a:pt x="416" y="264"/>
                  </a:lnTo>
                  <a:lnTo>
                    <a:pt x="419" y="279"/>
                  </a:lnTo>
                  <a:lnTo>
                    <a:pt x="422" y="298"/>
                  </a:lnTo>
                  <a:lnTo>
                    <a:pt x="425" y="310"/>
                  </a:lnTo>
                  <a:lnTo>
                    <a:pt x="428" y="319"/>
                  </a:lnTo>
                  <a:lnTo>
                    <a:pt x="431" y="329"/>
                  </a:lnTo>
                  <a:lnTo>
                    <a:pt x="434" y="339"/>
                  </a:lnTo>
                  <a:lnTo>
                    <a:pt x="437" y="347"/>
                  </a:lnTo>
                  <a:lnTo>
                    <a:pt x="440" y="355"/>
                  </a:lnTo>
                  <a:lnTo>
                    <a:pt x="443" y="366"/>
                  </a:lnTo>
                  <a:lnTo>
                    <a:pt x="446" y="373"/>
                  </a:lnTo>
                  <a:lnTo>
                    <a:pt x="449" y="374"/>
                  </a:lnTo>
                  <a:lnTo>
                    <a:pt x="452" y="370"/>
                  </a:lnTo>
                  <a:lnTo>
                    <a:pt x="455" y="367"/>
                  </a:lnTo>
                  <a:lnTo>
                    <a:pt x="458" y="357"/>
                  </a:lnTo>
                  <a:lnTo>
                    <a:pt x="461" y="348"/>
                  </a:lnTo>
                  <a:lnTo>
                    <a:pt x="464" y="340"/>
                  </a:lnTo>
                  <a:lnTo>
                    <a:pt x="467" y="338"/>
                  </a:lnTo>
                  <a:lnTo>
                    <a:pt x="470" y="339"/>
                  </a:lnTo>
                  <a:lnTo>
                    <a:pt x="473" y="339"/>
                  </a:lnTo>
                  <a:lnTo>
                    <a:pt x="477" y="338"/>
                  </a:lnTo>
                  <a:lnTo>
                    <a:pt x="480" y="335"/>
                  </a:lnTo>
                  <a:lnTo>
                    <a:pt x="483" y="333"/>
                  </a:lnTo>
                  <a:lnTo>
                    <a:pt x="486" y="327"/>
                  </a:lnTo>
                  <a:lnTo>
                    <a:pt x="489" y="325"/>
                  </a:lnTo>
                  <a:lnTo>
                    <a:pt x="492" y="320"/>
                  </a:lnTo>
                  <a:lnTo>
                    <a:pt x="495" y="317"/>
                  </a:lnTo>
                  <a:lnTo>
                    <a:pt x="498" y="307"/>
                  </a:lnTo>
                  <a:lnTo>
                    <a:pt x="501" y="303"/>
                  </a:lnTo>
                  <a:lnTo>
                    <a:pt x="504" y="298"/>
                  </a:lnTo>
                  <a:lnTo>
                    <a:pt x="507" y="296"/>
                  </a:lnTo>
                  <a:lnTo>
                    <a:pt x="510" y="295"/>
                  </a:lnTo>
                  <a:lnTo>
                    <a:pt x="513" y="297"/>
                  </a:lnTo>
                  <a:lnTo>
                    <a:pt x="516" y="294"/>
                  </a:lnTo>
                  <a:lnTo>
                    <a:pt x="519" y="292"/>
                  </a:lnTo>
                  <a:lnTo>
                    <a:pt x="522" y="289"/>
                  </a:lnTo>
                  <a:lnTo>
                    <a:pt x="525" y="286"/>
                  </a:lnTo>
                  <a:lnTo>
                    <a:pt x="528" y="286"/>
                  </a:lnTo>
                  <a:lnTo>
                    <a:pt x="531" y="285"/>
                  </a:lnTo>
                  <a:lnTo>
                    <a:pt x="534" y="282"/>
                  </a:lnTo>
                  <a:lnTo>
                    <a:pt x="537" y="279"/>
                  </a:lnTo>
                  <a:lnTo>
                    <a:pt x="540" y="276"/>
                  </a:lnTo>
                  <a:lnTo>
                    <a:pt x="543" y="277"/>
                  </a:lnTo>
                  <a:lnTo>
                    <a:pt x="546" y="278"/>
                  </a:lnTo>
                  <a:lnTo>
                    <a:pt x="549" y="280"/>
                  </a:lnTo>
                  <a:lnTo>
                    <a:pt x="552" y="283"/>
                  </a:lnTo>
                  <a:lnTo>
                    <a:pt x="555" y="290"/>
                  </a:lnTo>
                  <a:lnTo>
                    <a:pt x="558" y="289"/>
                  </a:lnTo>
                  <a:lnTo>
                    <a:pt x="561" y="287"/>
                  </a:lnTo>
                  <a:lnTo>
                    <a:pt x="564" y="290"/>
                  </a:lnTo>
                  <a:lnTo>
                    <a:pt x="567" y="296"/>
                  </a:lnTo>
                  <a:lnTo>
                    <a:pt x="570" y="302"/>
                  </a:lnTo>
                  <a:lnTo>
                    <a:pt x="573" y="313"/>
                  </a:lnTo>
                  <a:lnTo>
                    <a:pt x="576" y="328"/>
                  </a:lnTo>
                  <a:lnTo>
                    <a:pt x="579" y="335"/>
                  </a:lnTo>
                  <a:lnTo>
                    <a:pt x="582" y="339"/>
                  </a:lnTo>
                  <a:lnTo>
                    <a:pt x="585" y="342"/>
                  </a:lnTo>
                  <a:lnTo>
                    <a:pt x="588" y="343"/>
                  </a:lnTo>
                  <a:lnTo>
                    <a:pt x="591" y="347"/>
                  </a:lnTo>
                  <a:lnTo>
                    <a:pt x="594" y="351"/>
                  </a:lnTo>
                  <a:lnTo>
                    <a:pt x="597" y="351"/>
                  </a:lnTo>
                  <a:lnTo>
                    <a:pt x="600" y="351"/>
                  </a:lnTo>
                  <a:lnTo>
                    <a:pt x="603" y="348"/>
                  </a:lnTo>
                  <a:lnTo>
                    <a:pt x="606" y="336"/>
                  </a:lnTo>
                  <a:lnTo>
                    <a:pt x="609" y="329"/>
                  </a:lnTo>
                  <a:lnTo>
                    <a:pt x="612" y="324"/>
                  </a:lnTo>
                  <a:lnTo>
                    <a:pt x="615" y="315"/>
                  </a:lnTo>
                  <a:lnTo>
                    <a:pt x="618" y="312"/>
                  </a:lnTo>
                  <a:lnTo>
                    <a:pt x="621" y="314"/>
                  </a:lnTo>
                  <a:lnTo>
                    <a:pt x="624" y="316"/>
                  </a:lnTo>
                  <a:lnTo>
                    <a:pt x="627" y="318"/>
                  </a:lnTo>
                  <a:lnTo>
                    <a:pt x="630" y="320"/>
                  </a:lnTo>
                  <a:lnTo>
                    <a:pt x="633" y="318"/>
                  </a:lnTo>
                  <a:lnTo>
                    <a:pt x="636" y="313"/>
                  </a:lnTo>
                  <a:lnTo>
                    <a:pt x="639" y="308"/>
                  </a:lnTo>
                  <a:lnTo>
                    <a:pt x="642" y="302"/>
                  </a:lnTo>
                  <a:lnTo>
                    <a:pt x="646" y="297"/>
                  </a:lnTo>
                  <a:lnTo>
                    <a:pt x="648" y="294"/>
                  </a:lnTo>
                  <a:lnTo>
                    <a:pt x="652" y="295"/>
                  </a:lnTo>
                  <a:lnTo>
                    <a:pt x="655" y="295"/>
                  </a:lnTo>
                  <a:lnTo>
                    <a:pt x="658" y="294"/>
                  </a:lnTo>
                  <a:lnTo>
                    <a:pt x="661" y="295"/>
                  </a:lnTo>
                  <a:lnTo>
                    <a:pt x="664" y="298"/>
                  </a:lnTo>
                  <a:lnTo>
                    <a:pt x="667" y="301"/>
                  </a:lnTo>
                  <a:lnTo>
                    <a:pt x="670" y="309"/>
                  </a:lnTo>
                  <a:lnTo>
                    <a:pt x="673" y="318"/>
                  </a:lnTo>
                  <a:lnTo>
                    <a:pt x="676" y="327"/>
                  </a:lnTo>
                  <a:lnTo>
                    <a:pt x="679" y="335"/>
                  </a:lnTo>
                  <a:lnTo>
                    <a:pt x="682" y="340"/>
                  </a:lnTo>
                  <a:lnTo>
                    <a:pt x="685" y="337"/>
                  </a:lnTo>
                  <a:lnTo>
                    <a:pt x="688" y="335"/>
                  </a:lnTo>
                  <a:lnTo>
                    <a:pt x="691" y="336"/>
                  </a:lnTo>
                  <a:lnTo>
                    <a:pt x="694" y="331"/>
                  </a:lnTo>
                  <a:lnTo>
                    <a:pt x="697" y="332"/>
                  </a:lnTo>
                  <a:lnTo>
                    <a:pt x="700" y="340"/>
                  </a:lnTo>
                  <a:lnTo>
                    <a:pt x="703" y="347"/>
                  </a:lnTo>
                  <a:lnTo>
                    <a:pt x="706" y="350"/>
                  </a:lnTo>
                  <a:lnTo>
                    <a:pt x="709" y="353"/>
                  </a:lnTo>
                  <a:lnTo>
                    <a:pt x="712" y="351"/>
                  </a:lnTo>
                  <a:lnTo>
                    <a:pt x="715" y="343"/>
                  </a:lnTo>
                  <a:lnTo>
                    <a:pt x="718" y="334"/>
                  </a:lnTo>
                  <a:lnTo>
                    <a:pt x="721" y="330"/>
                  </a:lnTo>
                  <a:lnTo>
                    <a:pt x="724" y="329"/>
                  </a:lnTo>
                  <a:lnTo>
                    <a:pt x="727" y="326"/>
                  </a:lnTo>
                  <a:lnTo>
                    <a:pt x="730" y="332"/>
                  </a:lnTo>
                  <a:lnTo>
                    <a:pt x="733" y="339"/>
                  </a:lnTo>
                  <a:lnTo>
                    <a:pt x="736" y="344"/>
                  </a:lnTo>
                  <a:lnTo>
                    <a:pt x="739" y="352"/>
                  </a:lnTo>
                  <a:lnTo>
                    <a:pt x="742" y="362"/>
                  </a:lnTo>
                  <a:lnTo>
                    <a:pt x="745" y="365"/>
                  </a:lnTo>
                  <a:lnTo>
                    <a:pt x="748" y="367"/>
                  </a:lnTo>
                  <a:lnTo>
                    <a:pt x="751" y="375"/>
                  </a:lnTo>
                  <a:lnTo>
                    <a:pt x="754" y="384"/>
                  </a:lnTo>
                  <a:lnTo>
                    <a:pt x="757" y="395"/>
                  </a:lnTo>
                  <a:lnTo>
                    <a:pt x="760" y="408"/>
                  </a:lnTo>
                  <a:lnTo>
                    <a:pt x="763" y="419"/>
                  </a:lnTo>
                  <a:lnTo>
                    <a:pt x="766" y="419"/>
                  </a:lnTo>
                  <a:lnTo>
                    <a:pt x="769" y="420"/>
                  </a:lnTo>
                  <a:lnTo>
                    <a:pt x="772" y="419"/>
                  </a:lnTo>
                  <a:lnTo>
                    <a:pt x="775" y="416"/>
                  </a:lnTo>
                  <a:lnTo>
                    <a:pt x="778" y="412"/>
                  </a:lnTo>
                  <a:lnTo>
                    <a:pt x="781" y="414"/>
                  </a:lnTo>
                  <a:lnTo>
                    <a:pt x="784" y="413"/>
                  </a:lnTo>
                  <a:lnTo>
                    <a:pt x="787" y="412"/>
                  </a:lnTo>
                  <a:lnTo>
                    <a:pt x="790" y="408"/>
                  </a:lnTo>
                  <a:lnTo>
                    <a:pt x="793" y="408"/>
                  </a:lnTo>
                  <a:lnTo>
                    <a:pt x="796" y="406"/>
                  </a:lnTo>
                  <a:lnTo>
                    <a:pt x="799" y="403"/>
                  </a:lnTo>
                  <a:lnTo>
                    <a:pt x="802" y="396"/>
                  </a:lnTo>
                  <a:lnTo>
                    <a:pt x="805" y="391"/>
                  </a:lnTo>
                  <a:lnTo>
                    <a:pt x="808" y="383"/>
                  </a:lnTo>
                  <a:lnTo>
                    <a:pt x="811" y="373"/>
                  </a:lnTo>
                  <a:lnTo>
                    <a:pt x="815" y="366"/>
                  </a:lnTo>
                  <a:lnTo>
                    <a:pt x="817" y="360"/>
                  </a:lnTo>
                  <a:lnTo>
                    <a:pt x="821" y="352"/>
                  </a:lnTo>
                  <a:lnTo>
                    <a:pt x="823" y="348"/>
                  </a:lnTo>
                  <a:lnTo>
                    <a:pt x="827" y="345"/>
                  </a:lnTo>
                  <a:lnTo>
                    <a:pt x="830" y="347"/>
                  </a:lnTo>
                  <a:lnTo>
                    <a:pt x="833" y="351"/>
                  </a:lnTo>
                  <a:lnTo>
                    <a:pt x="836" y="356"/>
                  </a:lnTo>
                  <a:lnTo>
                    <a:pt x="839" y="360"/>
                  </a:lnTo>
                  <a:lnTo>
                    <a:pt x="842" y="361"/>
                  </a:lnTo>
                  <a:lnTo>
                    <a:pt x="845" y="356"/>
                  </a:lnTo>
                  <a:lnTo>
                    <a:pt x="848" y="352"/>
                  </a:lnTo>
                  <a:lnTo>
                    <a:pt x="851" y="348"/>
                  </a:lnTo>
                  <a:lnTo>
                    <a:pt x="854" y="344"/>
                  </a:lnTo>
                  <a:lnTo>
                    <a:pt x="857" y="345"/>
                  </a:lnTo>
                  <a:lnTo>
                    <a:pt x="860" y="351"/>
                  </a:lnTo>
                  <a:lnTo>
                    <a:pt x="863" y="357"/>
                  </a:lnTo>
                  <a:lnTo>
                    <a:pt x="866" y="358"/>
                  </a:lnTo>
                  <a:lnTo>
                    <a:pt x="869" y="358"/>
                  </a:lnTo>
                  <a:lnTo>
                    <a:pt x="872" y="356"/>
                  </a:lnTo>
                  <a:lnTo>
                    <a:pt x="875" y="355"/>
                  </a:lnTo>
                  <a:lnTo>
                    <a:pt x="878" y="351"/>
                  </a:lnTo>
                  <a:lnTo>
                    <a:pt x="881" y="349"/>
                  </a:lnTo>
                  <a:lnTo>
                    <a:pt x="884" y="350"/>
                  </a:lnTo>
                  <a:lnTo>
                    <a:pt x="887" y="352"/>
                  </a:lnTo>
                  <a:lnTo>
                    <a:pt x="890" y="353"/>
                  </a:lnTo>
                  <a:lnTo>
                    <a:pt x="893" y="356"/>
                  </a:lnTo>
                  <a:lnTo>
                    <a:pt x="896" y="368"/>
                  </a:lnTo>
                  <a:lnTo>
                    <a:pt x="899" y="379"/>
                  </a:lnTo>
                  <a:lnTo>
                    <a:pt x="902" y="388"/>
                  </a:lnTo>
                  <a:lnTo>
                    <a:pt x="905" y="396"/>
                  </a:lnTo>
                  <a:lnTo>
                    <a:pt x="908" y="401"/>
                  </a:lnTo>
                  <a:lnTo>
                    <a:pt x="911" y="402"/>
                  </a:lnTo>
                  <a:lnTo>
                    <a:pt x="914" y="401"/>
                  </a:lnTo>
                  <a:lnTo>
                    <a:pt x="917" y="398"/>
                  </a:lnTo>
                  <a:lnTo>
                    <a:pt x="920" y="390"/>
                  </a:lnTo>
                  <a:lnTo>
                    <a:pt x="923" y="388"/>
                  </a:lnTo>
                  <a:lnTo>
                    <a:pt x="926" y="382"/>
                  </a:lnTo>
                  <a:lnTo>
                    <a:pt x="929" y="375"/>
                  </a:lnTo>
                  <a:lnTo>
                    <a:pt x="932" y="371"/>
                  </a:lnTo>
                  <a:lnTo>
                    <a:pt x="935" y="367"/>
                  </a:lnTo>
                  <a:lnTo>
                    <a:pt x="938" y="358"/>
                  </a:lnTo>
                  <a:lnTo>
                    <a:pt x="941" y="350"/>
                  </a:lnTo>
                  <a:lnTo>
                    <a:pt x="944" y="345"/>
                  </a:lnTo>
                  <a:lnTo>
                    <a:pt x="947" y="342"/>
                  </a:lnTo>
                  <a:lnTo>
                    <a:pt x="950" y="342"/>
                  </a:lnTo>
                  <a:lnTo>
                    <a:pt x="953" y="340"/>
                  </a:lnTo>
                  <a:lnTo>
                    <a:pt x="956" y="339"/>
                  </a:lnTo>
                  <a:lnTo>
                    <a:pt x="959" y="337"/>
                  </a:lnTo>
                  <a:lnTo>
                    <a:pt x="962" y="334"/>
                  </a:lnTo>
                  <a:lnTo>
                    <a:pt x="965" y="332"/>
                  </a:lnTo>
                  <a:lnTo>
                    <a:pt x="968" y="335"/>
                  </a:lnTo>
                  <a:lnTo>
                    <a:pt x="971" y="339"/>
                  </a:lnTo>
                  <a:lnTo>
                    <a:pt x="974" y="338"/>
                  </a:lnTo>
                  <a:lnTo>
                    <a:pt x="977" y="338"/>
                  </a:lnTo>
                  <a:lnTo>
                    <a:pt x="980" y="337"/>
                  </a:lnTo>
                  <a:lnTo>
                    <a:pt x="983" y="338"/>
                  </a:lnTo>
                  <a:lnTo>
                    <a:pt x="986" y="338"/>
                  </a:lnTo>
                  <a:lnTo>
                    <a:pt x="989" y="341"/>
                  </a:lnTo>
                  <a:lnTo>
                    <a:pt x="992" y="343"/>
                  </a:lnTo>
                  <a:lnTo>
                    <a:pt x="995" y="348"/>
                  </a:lnTo>
                  <a:lnTo>
                    <a:pt x="999" y="348"/>
                  </a:lnTo>
                  <a:lnTo>
                    <a:pt x="1001" y="347"/>
                  </a:lnTo>
                  <a:lnTo>
                    <a:pt x="1005" y="344"/>
                  </a:lnTo>
                  <a:lnTo>
                    <a:pt x="1008" y="343"/>
                  </a:lnTo>
                  <a:lnTo>
                    <a:pt x="1011" y="337"/>
                  </a:lnTo>
                  <a:lnTo>
                    <a:pt x="1014" y="332"/>
                  </a:lnTo>
                  <a:lnTo>
                    <a:pt x="1017" y="330"/>
                  </a:lnTo>
                  <a:lnTo>
                    <a:pt x="1020" y="328"/>
                  </a:lnTo>
                  <a:lnTo>
                    <a:pt x="1023" y="327"/>
                  </a:lnTo>
                  <a:lnTo>
                    <a:pt x="1026" y="325"/>
                  </a:lnTo>
                  <a:lnTo>
                    <a:pt x="1029" y="324"/>
                  </a:lnTo>
                  <a:lnTo>
                    <a:pt x="1032" y="330"/>
                  </a:lnTo>
                  <a:lnTo>
                    <a:pt x="1035" y="337"/>
                  </a:lnTo>
                  <a:lnTo>
                    <a:pt x="1038" y="343"/>
                  </a:lnTo>
                  <a:lnTo>
                    <a:pt x="1041" y="351"/>
                  </a:lnTo>
                  <a:lnTo>
                    <a:pt x="1044" y="363"/>
                  </a:lnTo>
                  <a:lnTo>
                    <a:pt x="1047" y="370"/>
                  </a:lnTo>
                  <a:lnTo>
                    <a:pt x="1050" y="375"/>
                  </a:lnTo>
                  <a:lnTo>
                    <a:pt x="1053" y="384"/>
                  </a:lnTo>
                  <a:lnTo>
                    <a:pt x="1056" y="388"/>
                  </a:lnTo>
                  <a:lnTo>
                    <a:pt x="1059" y="389"/>
                  </a:lnTo>
                  <a:lnTo>
                    <a:pt x="1062" y="389"/>
                  </a:lnTo>
                  <a:lnTo>
                    <a:pt x="1065" y="388"/>
                  </a:lnTo>
                  <a:lnTo>
                    <a:pt x="1068" y="383"/>
                  </a:lnTo>
                  <a:lnTo>
                    <a:pt x="1071" y="381"/>
                  </a:lnTo>
                  <a:lnTo>
                    <a:pt x="1074" y="382"/>
                  </a:lnTo>
                  <a:lnTo>
                    <a:pt x="1077" y="383"/>
                  </a:lnTo>
                  <a:lnTo>
                    <a:pt x="1080" y="389"/>
                  </a:lnTo>
                  <a:lnTo>
                    <a:pt x="1083" y="397"/>
                  </a:lnTo>
                  <a:lnTo>
                    <a:pt x="1086" y="404"/>
                  </a:lnTo>
                  <a:lnTo>
                    <a:pt x="1089" y="409"/>
                  </a:lnTo>
                  <a:lnTo>
                    <a:pt x="1092" y="418"/>
                  </a:lnTo>
                  <a:lnTo>
                    <a:pt x="1095" y="422"/>
                  </a:lnTo>
                  <a:lnTo>
                    <a:pt x="1098" y="426"/>
                  </a:lnTo>
                  <a:lnTo>
                    <a:pt x="1101" y="432"/>
                  </a:lnTo>
                  <a:lnTo>
                    <a:pt x="1104" y="437"/>
                  </a:lnTo>
                  <a:lnTo>
                    <a:pt x="1107" y="442"/>
                  </a:lnTo>
                  <a:lnTo>
                    <a:pt x="1110" y="448"/>
                  </a:lnTo>
                  <a:lnTo>
                    <a:pt x="1113" y="455"/>
                  </a:lnTo>
                  <a:lnTo>
                    <a:pt x="1116" y="457"/>
                  </a:lnTo>
                  <a:lnTo>
                    <a:pt x="1119" y="462"/>
                  </a:lnTo>
                  <a:lnTo>
                    <a:pt x="1122" y="468"/>
                  </a:lnTo>
                  <a:lnTo>
                    <a:pt x="1125" y="475"/>
                  </a:lnTo>
                  <a:lnTo>
                    <a:pt x="1128" y="478"/>
                  </a:lnTo>
                  <a:lnTo>
                    <a:pt x="1131" y="486"/>
                  </a:lnTo>
                  <a:lnTo>
                    <a:pt x="1134" y="492"/>
                  </a:lnTo>
                  <a:lnTo>
                    <a:pt x="1137" y="497"/>
                  </a:lnTo>
                  <a:lnTo>
                    <a:pt x="1140" y="504"/>
                  </a:lnTo>
                  <a:lnTo>
                    <a:pt x="1143" y="508"/>
                  </a:lnTo>
                  <a:lnTo>
                    <a:pt x="1146" y="511"/>
                  </a:lnTo>
                  <a:lnTo>
                    <a:pt x="1149" y="510"/>
                  </a:lnTo>
                  <a:lnTo>
                    <a:pt x="1152" y="506"/>
                  </a:lnTo>
                  <a:lnTo>
                    <a:pt x="1155" y="503"/>
                  </a:lnTo>
                  <a:lnTo>
                    <a:pt x="1158" y="505"/>
                  </a:lnTo>
                  <a:lnTo>
                    <a:pt x="1161" y="507"/>
                  </a:lnTo>
                  <a:lnTo>
                    <a:pt x="1164" y="514"/>
                  </a:lnTo>
                  <a:lnTo>
                    <a:pt x="1168" y="523"/>
                  </a:lnTo>
                  <a:lnTo>
                    <a:pt x="1170" y="532"/>
                  </a:lnTo>
                  <a:lnTo>
                    <a:pt x="1174" y="540"/>
                  </a:lnTo>
                  <a:lnTo>
                    <a:pt x="1176" y="550"/>
                  </a:lnTo>
                  <a:lnTo>
                    <a:pt x="1180" y="558"/>
                  </a:lnTo>
                  <a:lnTo>
                    <a:pt x="1183" y="563"/>
                  </a:lnTo>
                  <a:lnTo>
                    <a:pt x="1186" y="570"/>
                  </a:lnTo>
                  <a:lnTo>
                    <a:pt x="1189" y="576"/>
                  </a:lnTo>
                  <a:lnTo>
                    <a:pt x="1192" y="581"/>
                  </a:lnTo>
                  <a:lnTo>
                    <a:pt x="1195" y="586"/>
                  </a:lnTo>
                  <a:lnTo>
                    <a:pt x="1198" y="590"/>
                  </a:lnTo>
                  <a:lnTo>
                    <a:pt x="1201" y="588"/>
                  </a:lnTo>
                  <a:lnTo>
                    <a:pt x="1204" y="591"/>
                  </a:lnTo>
                  <a:lnTo>
                    <a:pt x="1207" y="591"/>
                  </a:lnTo>
                  <a:lnTo>
                    <a:pt x="1210" y="588"/>
                  </a:lnTo>
                  <a:lnTo>
                    <a:pt x="1213" y="586"/>
                  </a:lnTo>
                  <a:lnTo>
                    <a:pt x="1216" y="586"/>
                  </a:lnTo>
                  <a:lnTo>
                    <a:pt x="1219" y="581"/>
                  </a:lnTo>
                  <a:lnTo>
                    <a:pt x="1222" y="577"/>
                  </a:lnTo>
                  <a:lnTo>
                    <a:pt x="1225" y="570"/>
                  </a:lnTo>
                  <a:lnTo>
                    <a:pt x="1228" y="565"/>
                  </a:lnTo>
                  <a:lnTo>
                    <a:pt x="1231" y="553"/>
                  </a:lnTo>
                  <a:lnTo>
                    <a:pt x="1234" y="544"/>
                  </a:lnTo>
                  <a:lnTo>
                    <a:pt x="1237" y="538"/>
                  </a:lnTo>
                  <a:lnTo>
                    <a:pt x="1240" y="533"/>
                  </a:lnTo>
                  <a:lnTo>
                    <a:pt x="1243" y="525"/>
                  </a:lnTo>
                  <a:lnTo>
                    <a:pt x="1246" y="526"/>
                  </a:lnTo>
                  <a:lnTo>
                    <a:pt x="1249" y="523"/>
                  </a:lnTo>
                  <a:lnTo>
                    <a:pt x="1252" y="522"/>
                  </a:lnTo>
                  <a:lnTo>
                    <a:pt x="1255" y="520"/>
                  </a:lnTo>
                  <a:lnTo>
                    <a:pt x="1258" y="520"/>
                  </a:lnTo>
                  <a:lnTo>
                    <a:pt x="1261" y="514"/>
                  </a:lnTo>
                  <a:lnTo>
                    <a:pt x="1264" y="510"/>
                  </a:lnTo>
                  <a:lnTo>
                    <a:pt x="1267" y="507"/>
                  </a:lnTo>
                  <a:lnTo>
                    <a:pt x="1270" y="506"/>
                  </a:lnTo>
                  <a:lnTo>
                    <a:pt x="1273" y="503"/>
                  </a:lnTo>
                  <a:lnTo>
                    <a:pt x="1276" y="498"/>
                  </a:lnTo>
                  <a:lnTo>
                    <a:pt x="1279" y="495"/>
                  </a:lnTo>
                  <a:lnTo>
                    <a:pt x="1282" y="488"/>
                  </a:lnTo>
                  <a:lnTo>
                    <a:pt x="1285" y="483"/>
                  </a:lnTo>
                  <a:lnTo>
                    <a:pt x="1288" y="482"/>
                  </a:lnTo>
                  <a:lnTo>
                    <a:pt x="1291" y="486"/>
                  </a:lnTo>
                  <a:lnTo>
                    <a:pt x="1294" y="490"/>
                  </a:lnTo>
                  <a:lnTo>
                    <a:pt x="1297" y="492"/>
                  </a:lnTo>
                  <a:lnTo>
                    <a:pt x="1300" y="494"/>
                  </a:lnTo>
                  <a:lnTo>
                    <a:pt x="1303" y="497"/>
                  </a:lnTo>
                  <a:lnTo>
                    <a:pt x="1306" y="498"/>
                  </a:lnTo>
                  <a:lnTo>
                    <a:pt x="1309" y="498"/>
                  </a:lnTo>
                  <a:lnTo>
                    <a:pt x="1312" y="500"/>
                  </a:lnTo>
                  <a:lnTo>
                    <a:pt x="1315" y="499"/>
                  </a:lnTo>
                  <a:lnTo>
                    <a:pt x="1318" y="501"/>
                  </a:lnTo>
                  <a:lnTo>
                    <a:pt x="1321" y="502"/>
                  </a:lnTo>
                  <a:lnTo>
                    <a:pt x="1324" y="500"/>
                  </a:lnTo>
                  <a:lnTo>
                    <a:pt x="1327" y="498"/>
                  </a:lnTo>
                  <a:lnTo>
                    <a:pt x="1330" y="499"/>
                  </a:lnTo>
                  <a:lnTo>
                    <a:pt x="1333" y="491"/>
                  </a:lnTo>
                  <a:lnTo>
                    <a:pt x="1337" y="489"/>
                  </a:lnTo>
                  <a:lnTo>
                    <a:pt x="1339" y="492"/>
                  </a:lnTo>
                  <a:lnTo>
                    <a:pt x="1343" y="494"/>
                  </a:lnTo>
                  <a:lnTo>
                    <a:pt x="1345" y="492"/>
                  </a:lnTo>
                  <a:lnTo>
                    <a:pt x="1349" y="492"/>
                  </a:lnTo>
                  <a:lnTo>
                    <a:pt x="1352" y="489"/>
                  </a:lnTo>
                  <a:lnTo>
                    <a:pt x="1355" y="484"/>
                  </a:lnTo>
                  <a:lnTo>
                    <a:pt x="1358" y="479"/>
                  </a:lnTo>
                  <a:lnTo>
                    <a:pt x="1361" y="482"/>
                  </a:lnTo>
                  <a:lnTo>
                    <a:pt x="1364" y="486"/>
                  </a:lnTo>
                  <a:lnTo>
                    <a:pt x="1367" y="491"/>
                  </a:lnTo>
                  <a:lnTo>
                    <a:pt x="1370" y="495"/>
                  </a:lnTo>
                  <a:lnTo>
                    <a:pt x="1373" y="497"/>
                  </a:lnTo>
                  <a:lnTo>
                    <a:pt x="1376" y="500"/>
                  </a:lnTo>
                  <a:lnTo>
                    <a:pt x="1379" y="504"/>
                  </a:lnTo>
                  <a:lnTo>
                    <a:pt x="1382" y="510"/>
                  </a:lnTo>
                  <a:lnTo>
                    <a:pt x="1385" y="513"/>
                  </a:lnTo>
                  <a:lnTo>
                    <a:pt x="1388" y="522"/>
                  </a:lnTo>
                  <a:lnTo>
                    <a:pt x="1391" y="527"/>
                  </a:lnTo>
                  <a:lnTo>
                    <a:pt x="1394" y="530"/>
                  </a:lnTo>
                  <a:lnTo>
                    <a:pt x="1397" y="532"/>
                  </a:lnTo>
                  <a:lnTo>
                    <a:pt x="1400" y="538"/>
                  </a:lnTo>
                  <a:lnTo>
                    <a:pt x="1403" y="541"/>
                  </a:lnTo>
                  <a:lnTo>
                    <a:pt x="1406" y="543"/>
                  </a:lnTo>
                  <a:lnTo>
                    <a:pt x="1409" y="546"/>
                  </a:lnTo>
                  <a:lnTo>
                    <a:pt x="1412" y="549"/>
                  </a:lnTo>
                  <a:lnTo>
                    <a:pt x="1415" y="551"/>
                  </a:lnTo>
                  <a:lnTo>
                    <a:pt x="1418" y="548"/>
                  </a:lnTo>
                  <a:lnTo>
                    <a:pt x="1421" y="547"/>
                  </a:lnTo>
                  <a:lnTo>
                    <a:pt x="1424" y="545"/>
                  </a:lnTo>
                  <a:lnTo>
                    <a:pt x="1427" y="537"/>
                  </a:lnTo>
                  <a:lnTo>
                    <a:pt x="1430" y="530"/>
                  </a:lnTo>
                  <a:lnTo>
                    <a:pt x="1433" y="527"/>
                  </a:lnTo>
                  <a:lnTo>
                    <a:pt x="1436" y="523"/>
                  </a:lnTo>
                  <a:lnTo>
                    <a:pt x="1439" y="518"/>
                  </a:lnTo>
                  <a:lnTo>
                    <a:pt x="1442" y="512"/>
                  </a:lnTo>
                  <a:lnTo>
                    <a:pt x="1445" y="510"/>
                  </a:lnTo>
                  <a:lnTo>
                    <a:pt x="1448" y="510"/>
                  </a:lnTo>
                  <a:lnTo>
                    <a:pt x="1451" y="508"/>
                  </a:lnTo>
                  <a:lnTo>
                    <a:pt x="1454" y="510"/>
                  </a:lnTo>
                  <a:lnTo>
                    <a:pt x="1457" y="513"/>
                  </a:lnTo>
                  <a:lnTo>
                    <a:pt x="1460" y="507"/>
                  </a:lnTo>
                  <a:lnTo>
                    <a:pt x="1463" y="501"/>
                  </a:lnTo>
                  <a:lnTo>
                    <a:pt x="1466" y="499"/>
                  </a:lnTo>
                  <a:lnTo>
                    <a:pt x="1469" y="496"/>
                  </a:lnTo>
                  <a:lnTo>
                    <a:pt x="1472" y="494"/>
                  </a:lnTo>
                  <a:lnTo>
                    <a:pt x="1475" y="497"/>
                  </a:lnTo>
                  <a:lnTo>
                    <a:pt x="1478" y="498"/>
                  </a:lnTo>
                  <a:lnTo>
                    <a:pt x="1481" y="497"/>
                  </a:lnTo>
                  <a:lnTo>
                    <a:pt x="1484" y="497"/>
                  </a:lnTo>
                  <a:lnTo>
                    <a:pt x="1487" y="499"/>
                  </a:lnTo>
                  <a:lnTo>
                    <a:pt x="1490" y="500"/>
                  </a:lnTo>
                  <a:lnTo>
                    <a:pt x="1493" y="503"/>
                  </a:lnTo>
                  <a:lnTo>
                    <a:pt x="1496" y="503"/>
                  </a:lnTo>
                  <a:lnTo>
                    <a:pt x="1499" y="504"/>
                  </a:lnTo>
                  <a:lnTo>
                    <a:pt x="1502" y="504"/>
                  </a:lnTo>
                  <a:lnTo>
                    <a:pt x="1505" y="503"/>
                  </a:lnTo>
                  <a:lnTo>
                    <a:pt x="1508" y="502"/>
                  </a:lnTo>
                  <a:lnTo>
                    <a:pt x="1511" y="497"/>
                  </a:lnTo>
                  <a:lnTo>
                    <a:pt x="1514" y="494"/>
                  </a:lnTo>
                  <a:lnTo>
                    <a:pt x="1517" y="486"/>
                  </a:lnTo>
                  <a:lnTo>
                    <a:pt x="1521" y="480"/>
                  </a:lnTo>
                  <a:lnTo>
                    <a:pt x="1523" y="471"/>
                  </a:lnTo>
                  <a:lnTo>
                    <a:pt x="1527" y="471"/>
                  </a:lnTo>
                  <a:lnTo>
                    <a:pt x="1529" y="468"/>
                  </a:lnTo>
                  <a:lnTo>
                    <a:pt x="1533" y="469"/>
                  </a:lnTo>
                  <a:lnTo>
                    <a:pt x="1536" y="465"/>
                  </a:lnTo>
                  <a:lnTo>
                    <a:pt x="1539" y="465"/>
                  </a:lnTo>
                  <a:lnTo>
                    <a:pt x="1542" y="462"/>
                  </a:lnTo>
                  <a:lnTo>
                    <a:pt x="1545" y="459"/>
                  </a:lnTo>
                  <a:lnTo>
                    <a:pt x="1548" y="455"/>
                  </a:lnTo>
                  <a:lnTo>
                    <a:pt x="1551" y="457"/>
                  </a:lnTo>
                  <a:lnTo>
                    <a:pt x="1554" y="451"/>
                  </a:lnTo>
                  <a:lnTo>
                    <a:pt x="1557" y="446"/>
                  </a:lnTo>
                  <a:lnTo>
                    <a:pt x="1560" y="442"/>
                  </a:lnTo>
                  <a:lnTo>
                    <a:pt x="1563" y="441"/>
                  </a:lnTo>
                  <a:lnTo>
                    <a:pt x="1566" y="444"/>
                  </a:lnTo>
                  <a:lnTo>
                    <a:pt x="1569" y="454"/>
                  </a:lnTo>
                  <a:lnTo>
                    <a:pt x="1572" y="464"/>
                  </a:lnTo>
                  <a:lnTo>
                    <a:pt x="1575" y="476"/>
                  </a:lnTo>
                  <a:lnTo>
                    <a:pt x="1578" y="484"/>
                  </a:lnTo>
                  <a:lnTo>
                    <a:pt x="1581" y="486"/>
                  </a:lnTo>
                  <a:lnTo>
                    <a:pt x="1584" y="484"/>
                  </a:lnTo>
                  <a:lnTo>
                    <a:pt x="1587" y="484"/>
                  </a:lnTo>
                  <a:lnTo>
                    <a:pt x="1590" y="488"/>
                  </a:lnTo>
                  <a:lnTo>
                    <a:pt x="1593" y="497"/>
                  </a:lnTo>
                  <a:lnTo>
                    <a:pt x="1596" y="510"/>
                  </a:lnTo>
                  <a:lnTo>
                    <a:pt x="1599" y="524"/>
                  </a:lnTo>
                  <a:lnTo>
                    <a:pt x="1602" y="536"/>
                  </a:lnTo>
                  <a:lnTo>
                    <a:pt x="1605" y="545"/>
                  </a:lnTo>
                  <a:lnTo>
                    <a:pt x="1608" y="550"/>
                  </a:lnTo>
                  <a:lnTo>
                    <a:pt x="1611" y="551"/>
                  </a:lnTo>
                  <a:lnTo>
                    <a:pt x="1614" y="551"/>
                  </a:lnTo>
                  <a:lnTo>
                    <a:pt x="1617" y="549"/>
                  </a:lnTo>
                  <a:lnTo>
                    <a:pt x="1620" y="545"/>
                  </a:lnTo>
                  <a:lnTo>
                    <a:pt x="1623" y="543"/>
                  </a:lnTo>
                  <a:lnTo>
                    <a:pt x="1626" y="547"/>
                  </a:lnTo>
                  <a:lnTo>
                    <a:pt x="1629" y="551"/>
                  </a:lnTo>
                  <a:lnTo>
                    <a:pt x="1632" y="551"/>
                  </a:lnTo>
                  <a:lnTo>
                    <a:pt x="1635" y="549"/>
                  </a:lnTo>
                  <a:lnTo>
                    <a:pt x="1638" y="544"/>
                  </a:lnTo>
                  <a:lnTo>
                    <a:pt x="1641" y="537"/>
                  </a:lnTo>
                  <a:lnTo>
                    <a:pt x="1644" y="529"/>
                  </a:lnTo>
                  <a:lnTo>
                    <a:pt x="1647" y="524"/>
                  </a:lnTo>
                  <a:lnTo>
                    <a:pt x="1650" y="519"/>
                  </a:lnTo>
                  <a:lnTo>
                    <a:pt x="1653" y="512"/>
                  </a:lnTo>
                  <a:lnTo>
                    <a:pt x="1656" y="500"/>
                  </a:lnTo>
                  <a:lnTo>
                    <a:pt x="1659" y="491"/>
                  </a:lnTo>
                  <a:lnTo>
                    <a:pt x="1662" y="481"/>
                  </a:lnTo>
                  <a:lnTo>
                    <a:pt x="1665" y="474"/>
                  </a:lnTo>
                  <a:lnTo>
                    <a:pt x="1668" y="470"/>
                  </a:lnTo>
                  <a:lnTo>
                    <a:pt x="1671" y="473"/>
                  </a:lnTo>
                  <a:lnTo>
                    <a:pt x="1674" y="474"/>
                  </a:lnTo>
                  <a:lnTo>
                    <a:pt x="1677" y="476"/>
                  </a:lnTo>
                  <a:lnTo>
                    <a:pt x="1680" y="477"/>
                  </a:lnTo>
                  <a:lnTo>
                    <a:pt x="1683" y="476"/>
                  </a:lnTo>
                  <a:lnTo>
                    <a:pt x="1686" y="467"/>
                  </a:lnTo>
                  <a:lnTo>
                    <a:pt x="1690" y="459"/>
                  </a:lnTo>
                  <a:lnTo>
                    <a:pt x="1692" y="451"/>
                  </a:lnTo>
                  <a:lnTo>
                    <a:pt x="1696" y="447"/>
                  </a:lnTo>
                  <a:lnTo>
                    <a:pt x="1698" y="453"/>
                  </a:lnTo>
                  <a:lnTo>
                    <a:pt x="1702" y="463"/>
                  </a:lnTo>
                  <a:lnTo>
                    <a:pt x="1705" y="479"/>
                  </a:lnTo>
                  <a:lnTo>
                    <a:pt x="1708" y="492"/>
                  </a:lnTo>
                  <a:lnTo>
                    <a:pt x="1711" y="502"/>
                  </a:lnTo>
                  <a:lnTo>
                    <a:pt x="1714" y="507"/>
                  </a:lnTo>
                  <a:lnTo>
                    <a:pt x="1717" y="509"/>
                  </a:lnTo>
                  <a:lnTo>
                    <a:pt x="1720" y="506"/>
                  </a:lnTo>
                  <a:lnTo>
                    <a:pt x="1723" y="500"/>
                  </a:lnTo>
                  <a:lnTo>
                    <a:pt x="1726" y="495"/>
                  </a:lnTo>
                  <a:lnTo>
                    <a:pt x="1729" y="487"/>
                  </a:lnTo>
                  <a:lnTo>
                    <a:pt x="1732" y="481"/>
                  </a:lnTo>
                  <a:lnTo>
                    <a:pt x="1735" y="474"/>
                  </a:lnTo>
                  <a:lnTo>
                    <a:pt x="1738" y="471"/>
                  </a:lnTo>
                  <a:lnTo>
                    <a:pt x="1741" y="469"/>
                  </a:lnTo>
                  <a:lnTo>
                    <a:pt x="1744" y="469"/>
                  </a:lnTo>
                  <a:lnTo>
                    <a:pt x="1747" y="467"/>
                  </a:lnTo>
                  <a:lnTo>
                    <a:pt x="1750" y="465"/>
                  </a:lnTo>
                  <a:lnTo>
                    <a:pt x="1753" y="466"/>
                  </a:lnTo>
                  <a:lnTo>
                    <a:pt x="1756" y="465"/>
                  </a:lnTo>
                  <a:lnTo>
                    <a:pt x="1759" y="462"/>
                  </a:lnTo>
                  <a:lnTo>
                    <a:pt x="1762" y="462"/>
                  </a:lnTo>
                  <a:lnTo>
                    <a:pt x="1765" y="462"/>
                  </a:lnTo>
                  <a:lnTo>
                    <a:pt x="1768" y="462"/>
                  </a:lnTo>
                  <a:lnTo>
                    <a:pt x="1771" y="463"/>
                  </a:lnTo>
                  <a:lnTo>
                    <a:pt x="1774" y="461"/>
                  </a:lnTo>
                  <a:lnTo>
                    <a:pt x="1777" y="456"/>
                  </a:lnTo>
                  <a:lnTo>
                    <a:pt x="1780" y="452"/>
                  </a:lnTo>
                  <a:lnTo>
                    <a:pt x="1783" y="444"/>
                  </a:lnTo>
                  <a:lnTo>
                    <a:pt x="1786" y="428"/>
                  </a:lnTo>
                  <a:lnTo>
                    <a:pt x="1789" y="416"/>
                  </a:lnTo>
                  <a:lnTo>
                    <a:pt x="1792" y="402"/>
                  </a:lnTo>
                  <a:lnTo>
                    <a:pt x="1795" y="385"/>
                  </a:lnTo>
                  <a:lnTo>
                    <a:pt x="1798" y="371"/>
                  </a:lnTo>
                  <a:lnTo>
                    <a:pt x="1801" y="362"/>
                  </a:lnTo>
                  <a:lnTo>
                    <a:pt x="1804" y="350"/>
                  </a:lnTo>
                  <a:lnTo>
                    <a:pt x="1807" y="341"/>
                  </a:lnTo>
                  <a:lnTo>
                    <a:pt x="1810" y="332"/>
                  </a:lnTo>
                  <a:lnTo>
                    <a:pt x="1813" y="325"/>
                  </a:lnTo>
                  <a:lnTo>
                    <a:pt x="1816" y="318"/>
                  </a:lnTo>
                  <a:lnTo>
                    <a:pt x="1819" y="308"/>
                  </a:lnTo>
                  <a:lnTo>
                    <a:pt x="1822" y="301"/>
                  </a:lnTo>
                  <a:lnTo>
                    <a:pt x="1825" y="296"/>
                  </a:lnTo>
                  <a:lnTo>
                    <a:pt x="1828" y="289"/>
                  </a:lnTo>
                  <a:lnTo>
                    <a:pt x="1831" y="286"/>
                  </a:lnTo>
                  <a:lnTo>
                    <a:pt x="1834" y="291"/>
                  </a:lnTo>
                  <a:lnTo>
                    <a:pt x="1837" y="293"/>
                  </a:lnTo>
                  <a:lnTo>
                    <a:pt x="1840" y="296"/>
                  </a:lnTo>
                  <a:lnTo>
                    <a:pt x="1843" y="299"/>
                  </a:lnTo>
                  <a:lnTo>
                    <a:pt x="1846" y="296"/>
                  </a:lnTo>
                  <a:lnTo>
                    <a:pt x="1849" y="289"/>
                  </a:lnTo>
                  <a:lnTo>
                    <a:pt x="1852" y="282"/>
                  </a:lnTo>
                  <a:lnTo>
                    <a:pt x="1855" y="271"/>
                  </a:lnTo>
                  <a:lnTo>
                    <a:pt x="1858" y="266"/>
                  </a:lnTo>
                  <a:lnTo>
                    <a:pt x="1861" y="262"/>
                  </a:lnTo>
                  <a:lnTo>
                    <a:pt x="1864" y="260"/>
                  </a:lnTo>
                  <a:lnTo>
                    <a:pt x="1867" y="263"/>
                  </a:lnTo>
                  <a:lnTo>
                    <a:pt x="1870" y="267"/>
                  </a:lnTo>
                  <a:lnTo>
                    <a:pt x="1874" y="264"/>
                  </a:lnTo>
                  <a:lnTo>
                    <a:pt x="1876" y="263"/>
                  </a:lnTo>
                  <a:lnTo>
                    <a:pt x="1880" y="260"/>
                  </a:lnTo>
                  <a:lnTo>
                    <a:pt x="1883" y="256"/>
                  </a:lnTo>
                  <a:lnTo>
                    <a:pt x="1886" y="249"/>
                  </a:lnTo>
                  <a:lnTo>
                    <a:pt x="1889" y="243"/>
                  </a:lnTo>
                  <a:lnTo>
                    <a:pt x="1892" y="235"/>
                  </a:lnTo>
                  <a:lnTo>
                    <a:pt x="1895" y="227"/>
                  </a:lnTo>
                  <a:lnTo>
                    <a:pt x="1898" y="218"/>
                  </a:lnTo>
                  <a:lnTo>
                    <a:pt x="1901" y="214"/>
                  </a:lnTo>
                  <a:lnTo>
                    <a:pt x="1904" y="210"/>
                  </a:lnTo>
                  <a:lnTo>
                    <a:pt x="1907" y="212"/>
                  </a:lnTo>
                  <a:lnTo>
                    <a:pt x="1910" y="213"/>
                  </a:lnTo>
                  <a:lnTo>
                    <a:pt x="1913" y="216"/>
                  </a:lnTo>
                  <a:lnTo>
                    <a:pt x="1916" y="219"/>
                  </a:lnTo>
                  <a:lnTo>
                    <a:pt x="1919" y="220"/>
                  </a:lnTo>
                  <a:lnTo>
                    <a:pt x="1922" y="216"/>
                  </a:lnTo>
                  <a:lnTo>
                    <a:pt x="1925" y="215"/>
                  </a:lnTo>
                  <a:lnTo>
                    <a:pt x="1928" y="214"/>
                  </a:lnTo>
                  <a:lnTo>
                    <a:pt x="1931" y="215"/>
                  </a:lnTo>
                  <a:lnTo>
                    <a:pt x="1934" y="221"/>
                  </a:lnTo>
                  <a:lnTo>
                    <a:pt x="1937" y="225"/>
                  </a:lnTo>
                  <a:lnTo>
                    <a:pt x="1940" y="225"/>
                  </a:lnTo>
                  <a:lnTo>
                    <a:pt x="1943" y="223"/>
                  </a:lnTo>
                  <a:lnTo>
                    <a:pt x="1946" y="218"/>
                  </a:lnTo>
                  <a:lnTo>
                    <a:pt x="1949" y="212"/>
                  </a:lnTo>
                  <a:lnTo>
                    <a:pt x="1952" y="208"/>
                  </a:lnTo>
                  <a:lnTo>
                    <a:pt x="1955" y="210"/>
                  </a:lnTo>
                  <a:lnTo>
                    <a:pt x="1958" y="217"/>
                  </a:lnTo>
                  <a:lnTo>
                    <a:pt x="1961" y="224"/>
                  </a:lnTo>
                  <a:lnTo>
                    <a:pt x="1964" y="236"/>
                  </a:lnTo>
                  <a:lnTo>
                    <a:pt x="1967" y="251"/>
                  </a:lnTo>
                  <a:lnTo>
                    <a:pt x="1970" y="261"/>
                  </a:lnTo>
                  <a:lnTo>
                    <a:pt x="1973" y="268"/>
                  </a:lnTo>
                  <a:lnTo>
                    <a:pt x="1976" y="272"/>
                  </a:lnTo>
                  <a:lnTo>
                    <a:pt x="1979" y="274"/>
                  </a:lnTo>
                  <a:lnTo>
                    <a:pt x="1982" y="273"/>
                  </a:lnTo>
                  <a:lnTo>
                    <a:pt x="1985" y="272"/>
                  </a:lnTo>
                  <a:lnTo>
                    <a:pt x="1988" y="270"/>
                  </a:lnTo>
                  <a:lnTo>
                    <a:pt x="1991" y="271"/>
                  </a:lnTo>
                  <a:lnTo>
                    <a:pt x="1994" y="275"/>
                  </a:lnTo>
                  <a:lnTo>
                    <a:pt x="1997" y="277"/>
                  </a:lnTo>
                  <a:lnTo>
                    <a:pt x="2000" y="282"/>
                  </a:lnTo>
                  <a:lnTo>
                    <a:pt x="2003" y="287"/>
                  </a:lnTo>
                  <a:lnTo>
                    <a:pt x="2006" y="289"/>
                  </a:lnTo>
                  <a:lnTo>
                    <a:pt x="2009" y="284"/>
                  </a:lnTo>
                  <a:lnTo>
                    <a:pt x="2012" y="280"/>
                  </a:lnTo>
                  <a:lnTo>
                    <a:pt x="2015" y="279"/>
                  </a:lnTo>
                  <a:lnTo>
                    <a:pt x="2018" y="277"/>
                  </a:lnTo>
                  <a:lnTo>
                    <a:pt x="2021" y="278"/>
                  </a:lnTo>
                  <a:lnTo>
                    <a:pt x="2024" y="278"/>
                  </a:lnTo>
                  <a:lnTo>
                    <a:pt x="2027" y="282"/>
                  </a:lnTo>
                  <a:lnTo>
                    <a:pt x="2030" y="288"/>
                  </a:lnTo>
                  <a:lnTo>
                    <a:pt x="2033" y="297"/>
                  </a:lnTo>
                  <a:lnTo>
                    <a:pt x="2036" y="302"/>
                  </a:lnTo>
                  <a:lnTo>
                    <a:pt x="2039" y="304"/>
                  </a:lnTo>
                  <a:lnTo>
                    <a:pt x="2043" y="313"/>
                  </a:lnTo>
                  <a:lnTo>
                    <a:pt x="2045" y="320"/>
                  </a:lnTo>
                  <a:lnTo>
                    <a:pt x="2049" y="325"/>
                  </a:lnTo>
                  <a:lnTo>
                    <a:pt x="2051" y="334"/>
                  </a:lnTo>
                  <a:lnTo>
                    <a:pt x="2055" y="344"/>
                  </a:lnTo>
                  <a:lnTo>
                    <a:pt x="2058" y="346"/>
                  </a:lnTo>
                  <a:lnTo>
                    <a:pt x="2061" y="344"/>
                  </a:lnTo>
                  <a:lnTo>
                    <a:pt x="2064" y="344"/>
                  </a:lnTo>
                  <a:lnTo>
                    <a:pt x="2067" y="342"/>
                  </a:lnTo>
                  <a:lnTo>
                    <a:pt x="2070" y="342"/>
                  </a:lnTo>
                  <a:lnTo>
                    <a:pt x="2073" y="345"/>
                  </a:lnTo>
                  <a:lnTo>
                    <a:pt x="2076" y="341"/>
                  </a:lnTo>
                  <a:lnTo>
                    <a:pt x="2079" y="336"/>
                  </a:lnTo>
                  <a:lnTo>
                    <a:pt x="2082" y="333"/>
                  </a:lnTo>
                  <a:lnTo>
                    <a:pt x="2085" y="328"/>
                  </a:lnTo>
                  <a:lnTo>
                    <a:pt x="2088" y="314"/>
                  </a:lnTo>
                  <a:lnTo>
                    <a:pt x="2091" y="309"/>
                  </a:lnTo>
                  <a:lnTo>
                    <a:pt x="2094" y="306"/>
                  </a:lnTo>
                  <a:lnTo>
                    <a:pt x="2097" y="299"/>
                  </a:lnTo>
                  <a:lnTo>
                    <a:pt x="2100" y="293"/>
                  </a:lnTo>
                  <a:lnTo>
                    <a:pt x="2103" y="298"/>
                  </a:lnTo>
                  <a:lnTo>
                    <a:pt x="2106" y="307"/>
                  </a:lnTo>
                  <a:lnTo>
                    <a:pt x="2109" y="316"/>
                  </a:lnTo>
                  <a:lnTo>
                    <a:pt x="2112" y="326"/>
                  </a:lnTo>
                  <a:lnTo>
                    <a:pt x="2115" y="337"/>
                  </a:lnTo>
                  <a:lnTo>
                    <a:pt x="2118" y="348"/>
                  </a:lnTo>
                  <a:lnTo>
                    <a:pt x="2121" y="359"/>
                  </a:lnTo>
                  <a:lnTo>
                    <a:pt x="2124" y="366"/>
                  </a:lnTo>
                  <a:lnTo>
                    <a:pt x="2127" y="372"/>
                  </a:lnTo>
                  <a:lnTo>
                    <a:pt x="2130" y="375"/>
                  </a:lnTo>
                  <a:lnTo>
                    <a:pt x="2133" y="375"/>
                  </a:lnTo>
                  <a:lnTo>
                    <a:pt x="2136" y="371"/>
                  </a:lnTo>
                  <a:lnTo>
                    <a:pt x="2139" y="368"/>
                  </a:lnTo>
                  <a:lnTo>
                    <a:pt x="2142" y="368"/>
                  </a:lnTo>
                  <a:lnTo>
                    <a:pt x="2145" y="370"/>
                  </a:lnTo>
                  <a:lnTo>
                    <a:pt x="2148" y="369"/>
                  </a:lnTo>
                  <a:lnTo>
                    <a:pt x="2151" y="366"/>
                  </a:lnTo>
                  <a:lnTo>
                    <a:pt x="2154" y="363"/>
                  </a:lnTo>
                  <a:lnTo>
                    <a:pt x="2157" y="361"/>
                  </a:lnTo>
                  <a:lnTo>
                    <a:pt x="2160" y="366"/>
                  </a:lnTo>
                  <a:lnTo>
                    <a:pt x="2163" y="369"/>
                  </a:lnTo>
                  <a:lnTo>
                    <a:pt x="2166" y="371"/>
                  </a:lnTo>
                  <a:lnTo>
                    <a:pt x="2169" y="370"/>
                  </a:lnTo>
                  <a:lnTo>
                    <a:pt x="2172" y="368"/>
                  </a:lnTo>
                  <a:lnTo>
                    <a:pt x="2175" y="363"/>
                  </a:lnTo>
                  <a:lnTo>
                    <a:pt x="2178" y="358"/>
                  </a:lnTo>
                  <a:lnTo>
                    <a:pt x="2181" y="350"/>
                  </a:lnTo>
                  <a:lnTo>
                    <a:pt x="2184" y="347"/>
                  </a:lnTo>
                  <a:lnTo>
                    <a:pt x="2187" y="344"/>
                  </a:lnTo>
                  <a:lnTo>
                    <a:pt x="2190" y="338"/>
                  </a:lnTo>
                  <a:lnTo>
                    <a:pt x="2193" y="337"/>
                  </a:lnTo>
                  <a:lnTo>
                    <a:pt x="2196" y="340"/>
                  </a:lnTo>
                  <a:lnTo>
                    <a:pt x="2199" y="341"/>
                  </a:lnTo>
                  <a:lnTo>
                    <a:pt x="2202" y="343"/>
                  </a:lnTo>
                  <a:lnTo>
                    <a:pt x="2205" y="342"/>
                  </a:lnTo>
                  <a:lnTo>
                    <a:pt x="2208" y="341"/>
                  </a:lnTo>
                  <a:lnTo>
                    <a:pt x="2211" y="338"/>
                  </a:lnTo>
                  <a:lnTo>
                    <a:pt x="2214" y="337"/>
                  </a:lnTo>
                  <a:lnTo>
                    <a:pt x="2218" y="340"/>
                  </a:lnTo>
                  <a:lnTo>
                    <a:pt x="2220" y="346"/>
                  </a:lnTo>
                  <a:lnTo>
                    <a:pt x="2224" y="351"/>
                  </a:lnTo>
                  <a:lnTo>
                    <a:pt x="2227" y="356"/>
                  </a:lnTo>
                  <a:lnTo>
                    <a:pt x="2230" y="359"/>
                  </a:lnTo>
                  <a:lnTo>
                    <a:pt x="2233" y="355"/>
                  </a:lnTo>
                  <a:lnTo>
                    <a:pt x="2236" y="353"/>
                  </a:lnTo>
                  <a:lnTo>
                    <a:pt x="2239" y="352"/>
                  </a:lnTo>
                  <a:lnTo>
                    <a:pt x="2242" y="350"/>
                  </a:lnTo>
                  <a:lnTo>
                    <a:pt x="2245" y="349"/>
                  </a:lnTo>
                  <a:lnTo>
                    <a:pt x="2248" y="344"/>
                  </a:lnTo>
                  <a:lnTo>
                    <a:pt x="2251" y="342"/>
                  </a:lnTo>
                  <a:lnTo>
                    <a:pt x="2254" y="338"/>
                  </a:lnTo>
                  <a:lnTo>
                    <a:pt x="2257" y="332"/>
                  </a:lnTo>
                  <a:lnTo>
                    <a:pt x="2260" y="326"/>
                  </a:lnTo>
                  <a:lnTo>
                    <a:pt x="2263" y="324"/>
                  </a:lnTo>
                  <a:lnTo>
                    <a:pt x="2266" y="317"/>
                  </a:lnTo>
                  <a:lnTo>
                    <a:pt x="2269" y="315"/>
                  </a:lnTo>
                  <a:lnTo>
                    <a:pt x="2272" y="320"/>
                  </a:lnTo>
                  <a:lnTo>
                    <a:pt x="2275" y="326"/>
                  </a:lnTo>
                  <a:lnTo>
                    <a:pt x="2278" y="330"/>
                  </a:lnTo>
                  <a:lnTo>
                    <a:pt x="2281" y="335"/>
                  </a:lnTo>
                  <a:lnTo>
                    <a:pt x="2284" y="337"/>
                  </a:lnTo>
                  <a:lnTo>
                    <a:pt x="2287" y="334"/>
                  </a:lnTo>
                  <a:lnTo>
                    <a:pt x="2290" y="333"/>
                  </a:lnTo>
                  <a:lnTo>
                    <a:pt x="2293" y="332"/>
                  </a:lnTo>
                  <a:lnTo>
                    <a:pt x="2296" y="336"/>
                  </a:lnTo>
                  <a:lnTo>
                    <a:pt x="2299" y="344"/>
                  </a:lnTo>
                  <a:lnTo>
                    <a:pt x="2302" y="352"/>
                  </a:lnTo>
                  <a:lnTo>
                    <a:pt x="2305" y="360"/>
                  </a:lnTo>
                  <a:lnTo>
                    <a:pt x="2308" y="367"/>
                  </a:lnTo>
                  <a:lnTo>
                    <a:pt x="2311" y="370"/>
                  </a:lnTo>
                  <a:lnTo>
                    <a:pt x="2314" y="367"/>
                  </a:lnTo>
                  <a:lnTo>
                    <a:pt x="2317" y="369"/>
                  </a:lnTo>
                  <a:lnTo>
                    <a:pt x="2320" y="367"/>
                  </a:lnTo>
                  <a:lnTo>
                    <a:pt x="2323" y="365"/>
                  </a:lnTo>
                  <a:lnTo>
                    <a:pt x="2326" y="362"/>
                  </a:lnTo>
                  <a:lnTo>
                    <a:pt x="2329" y="358"/>
                  </a:lnTo>
                  <a:lnTo>
                    <a:pt x="2332" y="356"/>
                  </a:lnTo>
                  <a:lnTo>
                    <a:pt x="2335" y="356"/>
                  </a:lnTo>
                  <a:lnTo>
                    <a:pt x="2338" y="363"/>
                  </a:lnTo>
                  <a:lnTo>
                    <a:pt x="2341" y="371"/>
                  </a:lnTo>
                  <a:lnTo>
                    <a:pt x="2344" y="385"/>
                  </a:lnTo>
                  <a:lnTo>
                    <a:pt x="2347" y="392"/>
                  </a:lnTo>
                  <a:lnTo>
                    <a:pt x="2350" y="393"/>
                  </a:lnTo>
                  <a:lnTo>
                    <a:pt x="2353" y="391"/>
                  </a:lnTo>
                  <a:lnTo>
                    <a:pt x="2356" y="392"/>
                  </a:lnTo>
                  <a:lnTo>
                    <a:pt x="2359" y="386"/>
                  </a:lnTo>
                  <a:lnTo>
                    <a:pt x="2362" y="384"/>
                  </a:lnTo>
                  <a:lnTo>
                    <a:pt x="2365" y="388"/>
                  </a:lnTo>
                  <a:lnTo>
                    <a:pt x="2368" y="392"/>
                  </a:lnTo>
                  <a:lnTo>
                    <a:pt x="2371" y="396"/>
                  </a:lnTo>
                  <a:lnTo>
                    <a:pt x="2374" y="400"/>
                  </a:lnTo>
                  <a:lnTo>
                    <a:pt x="2377" y="404"/>
                  </a:lnTo>
                  <a:lnTo>
                    <a:pt x="2380" y="406"/>
                  </a:lnTo>
                  <a:lnTo>
                    <a:pt x="2383" y="407"/>
                  </a:lnTo>
                  <a:lnTo>
                    <a:pt x="2386" y="410"/>
                  </a:lnTo>
                  <a:lnTo>
                    <a:pt x="2389" y="416"/>
                  </a:lnTo>
                  <a:lnTo>
                    <a:pt x="2392" y="421"/>
                  </a:lnTo>
                  <a:lnTo>
                    <a:pt x="2396" y="421"/>
                  </a:lnTo>
                  <a:lnTo>
                    <a:pt x="2398" y="421"/>
                  </a:lnTo>
                  <a:lnTo>
                    <a:pt x="2402" y="411"/>
                  </a:lnTo>
                  <a:lnTo>
                    <a:pt x="2404" y="403"/>
                  </a:lnTo>
                  <a:lnTo>
                    <a:pt x="2408" y="394"/>
                  </a:lnTo>
                  <a:lnTo>
                    <a:pt x="2411" y="390"/>
                  </a:lnTo>
                  <a:lnTo>
                    <a:pt x="2414" y="385"/>
                  </a:lnTo>
                  <a:lnTo>
                    <a:pt x="2417" y="385"/>
                  </a:lnTo>
                  <a:lnTo>
                    <a:pt x="2420" y="384"/>
                  </a:lnTo>
                  <a:lnTo>
                    <a:pt x="2423" y="386"/>
                  </a:lnTo>
                  <a:lnTo>
                    <a:pt x="2426" y="393"/>
                  </a:lnTo>
                  <a:lnTo>
                    <a:pt x="2429" y="398"/>
                  </a:lnTo>
                  <a:lnTo>
                    <a:pt x="2432" y="407"/>
                  </a:lnTo>
                  <a:lnTo>
                    <a:pt x="2435" y="414"/>
                  </a:lnTo>
                  <a:lnTo>
                    <a:pt x="2438" y="424"/>
                  </a:lnTo>
                  <a:lnTo>
                    <a:pt x="2441" y="433"/>
                  </a:lnTo>
                  <a:lnTo>
                    <a:pt x="2444" y="440"/>
                  </a:lnTo>
                  <a:lnTo>
                    <a:pt x="2447" y="450"/>
                  </a:lnTo>
                  <a:lnTo>
                    <a:pt x="2450" y="463"/>
                  </a:lnTo>
                  <a:lnTo>
                    <a:pt x="2453" y="471"/>
                  </a:lnTo>
                  <a:lnTo>
                    <a:pt x="2456" y="475"/>
                  </a:lnTo>
                  <a:lnTo>
                    <a:pt x="2459" y="480"/>
                  </a:lnTo>
                  <a:lnTo>
                    <a:pt x="2462" y="475"/>
                  </a:lnTo>
                  <a:lnTo>
                    <a:pt x="2465" y="466"/>
                  </a:lnTo>
                  <a:lnTo>
                    <a:pt x="2468" y="454"/>
                  </a:lnTo>
                  <a:lnTo>
                    <a:pt x="2471" y="449"/>
                  </a:lnTo>
                  <a:lnTo>
                    <a:pt x="2474" y="442"/>
                  </a:lnTo>
                  <a:lnTo>
                    <a:pt x="2477" y="439"/>
                  </a:lnTo>
                  <a:lnTo>
                    <a:pt x="2480" y="442"/>
                  </a:lnTo>
                  <a:lnTo>
                    <a:pt x="2483" y="446"/>
                  </a:lnTo>
                  <a:lnTo>
                    <a:pt x="2486" y="446"/>
                  </a:lnTo>
                  <a:lnTo>
                    <a:pt x="2489" y="449"/>
                  </a:lnTo>
                  <a:lnTo>
                    <a:pt x="2492" y="451"/>
                  </a:lnTo>
                  <a:lnTo>
                    <a:pt x="2495" y="454"/>
                  </a:lnTo>
                  <a:lnTo>
                    <a:pt x="2498" y="457"/>
                  </a:lnTo>
                  <a:lnTo>
                    <a:pt x="2501" y="460"/>
                  </a:lnTo>
                  <a:lnTo>
                    <a:pt x="2504" y="462"/>
                  </a:lnTo>
                  <a:lnTo>
                    <a:pt x="2507" y="464"/>
                  </a:lnTo>
                  <a:lnTo>
                    <a:pt x="2510" y="463"/>
                  </a:lnTo>
                  <a:lnTo>
                    <a:pt x="2513" y="462"/>
                  </a:lnTo>
                  <a:lnTo>
                    <a:pt x="2516" y="461"/>
                  </a:lnTo>
                  <a:lnTo>
                    <a:pt x="2519" y="460"/>
                  </a:lnTo>
                  <a:lnTo>
                    <a:pt x="2522" y="463"/>
                  </a:lnTo>
                  <a:lnTo>
                    <a:pt x="2525" y="462"/>
                  </a:lnTo>
                  <a:lnTo>
                    <a:pt x="2528" y="461"/>
                  </a:lnTo>
                  <a:lnTo>
                    <a:pt x="2531" y="462"/>
                  </a:lnTo>
                  <a:lnTo>
                    <a:pt x="2534" y="465"/>
                  </a:lnTo>
                  <a:lnTo>
                    <a:pt x="2537" y="467"/>
                  </a:lnTo>
                  <a:lnTo>
                    <a:pt x="2540" y="469"/>
                  </a:lnTo>
                  <a:lnTo>
                    <a:pt x="2543" y="471"/>
                  </a:lnTo>
                  <a:lnTo>
                    <a:pt x="2546" y="469"/>
                  </a:lnTo>
                  <a:lnTo>
                    <a:pt x="2549" y="465"/>
                  </a:lnTo>
                  <a:lnTo>
                    <a:pt x="2552" y="462"/>
                  </a:lnTo>
                  <a:lnTo>
                    <a:pt x="2555" y="462"/>
                  </a:lnTo>
                  <a:lnTo>
                    <a:pt x="2558" y="463"/>
                  </a:lnTo>
                  <a:lnTo>
                    <a:pt x="2561" y="463"/>
                  </a:lnTo>
                  <a:lnTo>
                    <a:pt x="2564" y="465"/>
                  </a:lnTo>
                  <a:lnTo>
                    <a:pt x="2567" y="459"/>
                  </a:lnTo>
                  <a:lnTo>
                    <a:pt x="2571" y="452"/>
                  </a:lnTo>
                  <a:lnTo>
                    <a:pt x="2573" y="448"/>
                  </a:lnTo>
                  <a:lnTo>
                    <a:pt x="2577" y="448"/>
                  </a:lnTo>
                  <a:lnTo>
                    <a:pt x="2580" y="446"/>
                  </a:lnTo>
                  <a:lnTo>
                    <a:pt x="2583" y="450"/>
                  </a:lnTo>
                  <a:lnTo>
                    <a:pt x="2586" y="454"/>
                  </a:lnTo>
                  <a:lnTo>
                    <a:pt x="2589" y="457"/>
                  </a:lnTo>
                  <a:lnTo>
                    <a:pt x="2592" y="457"/>
                  </a:lnTo>
                  <a:lnTo>
                    <a:pt x="2595" y="457"/>
                  </a:lnTo>
                  <a:lnTo>
                    <a:pt x="2598" y="459"/>
                  </a:lnTo>
                  <a:lnTo>
                    <a:pt x="2601" y="461"/>
                  </a:lnTo>
                  <a:lnTo>
                    <a:pt x="2604" y="463"/>
                  </a:lnTo>
                  <a:lnTo>
                    <a:pt x="2607" y="466"/>
                  </a:lnTo>
                  <a:lnTo>
                    <a:pt x="2610" y="471"/>
                  </a:lnTo>
                  <a:lnTo>
                    <a:pt x="2613" y="473"/>
                  </a:lnTo>
                  <a:lnTo>
                    <a:pt x="2616" y="479"/>
                  </a:lnTo>
                  <a:lnTo>
                    <a:pt x="2619" y="481"/>
                  </a:lnTo>
                  <a:lnTo>
                    <a:pt x="2622" y="484"/>
                  </a:lnTo>
                  <a:lnTo>
                    <a:pt x="2625" y="488"/>
                  </a:lnTo>
                  <a:lnTo>
                    <a:pt x="2628" y="488"/>
                  </a:lnTo>
                  <a:lnTo>
                    <a:pt x="2631" y="485"/>
                  </a:lnTo>
                  <a:lnTo>
                    <a:pt x="2634" y="484"/>
                  </a:lnTo>
                  <a:lnTo>
                    <a:pt x="2637" y="478"/>
                  </a:lnTo>
                  <a:lnTo>
                    <a:pt x="2640" y="471"/>
                  </a:lnTo>
                  <a:lnTo>
                    <a:pt x="2643" y="470"/>
                  </a:lnTo>
                  <a:lnTo>
                    <a:pt x="2646" y="472"/>
                  </a:lnTo>
                  <a:lnTo>
                    <a:pt x="2649" y="475"/>
                  </a:lnTo>
                  <a:lnTo>
                    <a:pt x="2652" y="482"/>
                  </a:lnTo>
                  <a:lnTo>
                    <a:pt x="2655" y="486"/>
                  </a:lnTo>
                  <a:lnTo>
                    <a:pt x="2658" y="488"/>
                  </a:lnTo>
                  <a:lnTo>
                    <a:pt x="2661" y="489"/>
                  </a:lnTo>
                  <a:lnTo>
                    <a:pt x="2664" y="486"/>
                  </a:lnTo>
                  <a:lnTo>
                    <a:pt x="2667" y="486"/>
                  </a:lnTo>
                  <a:lnTo>
                    <a:pt x="2670" y="487"/>
                  </a:lnTo>
                  <a:lnTo>
                    <a:pt x="2673" y="490"/>
                  </a:lnTo>
                  <a:lnTo>
                    <a:pt x="2676" y="494"/>
                  </a:lnTo>
                  <a:lnTo>
                    <a:pt x="2679" y="495"/>
                  </a:lnTo>
                  <a:lnTo>
                    <a:pt x="2682" y="493"/>
                  </a:lnTo>
                  <a:lnTo>
                    <a:pt x="2685" y="489"/>
                  </a:lnTo>
                  <a:lnTo>
                    <a:pt x="2688" y="481"/>
                  </a:lnTo>
                  <a:lnTo>
                    <a:pt x="2691" y="472"/>
                  </a:lnTo>
                  <a:lnTo>
                    <a:pt x="2694" y="464"/>
                  </a:lnTo>
                  <a:lnTo>
                    <a:pt x="2697" y="455"/>
                  </a:lnTo>
                  <a:lnTo>
                    <a:pt x="2700" y="449"/>
                  </a:lnTo>
                  <a:lnTo>
                    <a:pt x="2703" y="441"/>
                  </a:lnTo>
                  <a:lnTo>
                    <a:pt x="2706" y="426"/>
                  </a:lnTo>
                  <a:lnTo>
                    <a:pt x="2709" y="415"/>
                  </a:lnTo>
                  <a:lnTo>
                    <a:pt x="2712" y="403"/>
                  </a:lnTo>
                  <a:lnTo>
                    <a:pt x="2715" y="392"/>
                  </a:lnTo>
                  <a:lnTo>
                    <a:pt x="2718" y="388"/>
                  </a:lnTo>
                  <a:lnTo>
                    <a:pt x="2721" y="388"/>
                  </a:lnTo>
                  <a:lnTo>
                    <a:pt x="2724" y="386"/>
                  </a:lnTo>
                  <a:lnTo>
                    <a:pt x="2727" y="392"/>
                  </a:lnTo>
                  <a:lnTo>
                    <a:pt x="2730" y="396"/>
                  </a:lnTo>
                  <a:lnTo>
                    <a:pt x="2733" y="396"/>
                  </a:lnTo>
                  <a:lnTo>
                    <a:pt x="2736" y="394"/>
                  </a:lnTo>
                  <a:lnTo>
                    <a:pt x="2740" y="390"/>
                  </a:lnTo>
                  <a:lnTo>
                    <a:pt x="2742" y="385"/>
                  </a:lnTo>
                  <a:lnTo>
                    <a:pt x="2746" y="384"/>
                  </a:lnTo>
                  <a:lnTo>
                    <a:pt x="2749" y="385"/>
                  </a:lnTo>
                  <a:lnTo>
                    <a:pt x="2752" y="391"/>
                  </a:lnTo>
                  <a:lnTo>
                    <a:pt x="2755" y="401"/>
                  </a:lnTo>
                  <a:lnTo>
                    <a:pt x="2758" y="405"/>
                  </a:lnTo>
                  <a:lnTo>
                    <a:pt x="2761" y="404"/>
                  </a:lnTo>
                  <a:lnTo>
                    <a:pt x="2764" y="412"/>
                  </a:lnTo>
                  <a:lnTo>
                    <a:pt x="2767" y="421"/>
                  </a:lnTo>
                  <a:lnTo>
                    <a:pt x="2770" y="436"/>
                  </a:lnTo>
                  <a:lnTo>
                    <a:pt x="2773" y="454"/>
                  </a:lnTo>
                  <a:lnTo>
                    <a:pt x="2776" y="475"/>
                  </a:lnTo>
                  <a:lnTo>
                    <a:pt x="2779" y="492"/>
                  </a:lnTo>
                  <a:lnTo>
                    <a:pt x="2782" y="501"/>
                  </a:lnTo>
                  <a:lnTo>
                    <a:pt x="2785" y="500"/>
                  </a:lnTo>
                  <a:lnTo>
                    <a:pt x="2788" y="495"/>
                  </a:lnTo>
                  <a:lnTo>
                    <a:pt x="2791" y="493"/>
                  </a:lnTo>
                  <a:lnTo>
                    <a:pt x="2794" y="489"/>
                  </a:lnTo>
                  <a:lnTo>
                    <a:pt x="2797" y="494"/>
                  </a:lnTo>
                  <a:lnTo>
                    <a:pt x="2800" y="507"/>
                  </a:lnTo>
                  <a:lnTo>
                    <a:pt x="2803" y="521"/>
                  </a:lnTo>
                  <a:lnTo>
                    <a:pt x="2806" y="532"/>
                  </a:lnTo>
                  <a:lnTo>
                    <a:pt x="2809" y="543"/>
                  </a:lnTo>
                  <a:lnTo>
                    <a:pt x="2812" y="545"/>
                  </a:lnTo>
                  <a:lnTo>
                    <a:pt x="2815" y="546"/>
                  </a:lnTo>
                  <a:lnTo>
                    <a:pt x="2818" y="547"/>
                  </a:lnTo>
                  <a:lnTo>
                    <a:pt x="2821" y="540"/>
                  </a:lnTo>
                  <a:lnTo>
                    <a:pt x="2824" y="532"/>
                  </a:lnTo>
                  <a:lnTo>
                    <a:pt x="2827" y="530"/>
                  </a:lnTo>
                  <a:lnTo>
                    <a:pt x="2830" y="524"/>
                  </a:lnTo>
                  <a:lnTo>
                    <a:pt x="2833" y="521"/>
                  </a:lnTo>
                  <a:lnTo>
                    <a:pt x="2836" y="527"/>
                  </a:lnTo>
                  <a:lnTo>
                    <a:pt x="2839" y="536"/>
                  </a:lnTo>
                  <a:lnTo>
                    <a:pt x="2842" y="542"/>
                  </a:lnTo>
                  <a:lnTo>
                    <a:pt x="2845" y="549"/>
                  </a:lnTo>
                  <a:lnTo>
                    <a:pt x="2848" y="557"/>
                  </a:lnTo>
                  <a:lnTo>
                    <a:pt x="2851" y="558"/>
                  </a:lnTo>
                  <a:lnTo>
                    <a:pt x="2854" y="555"/>
                  </a:lnTo>
                  <a:lnTo>
                    <a:pt x="2857" y="552"/>
                  </a:lnTo>
                  <a:lnTo>
                    <a:pt x="2860" y="545"/>
                  </a:lnTo>
                  <a:lnTo>
                    <a:pt x="2863" y="537"/>
                  </a:lnTo>
                  <a:lnTo>
                    <a:pt x="2866" y="532"/>
                  </a:lnTo>
                  <a:lnTo>
                    <a:pt x="2869" y="530"/>
                  </a:lnTo>
                  <a:lnTo>
                    <a:pt x="2872" y="530"/>
                  </a:lnTo>
                  <a:lnTo>
                    <a:pt x="2875" y="529"/>
                  </a:lnTo>
                  <a:lnTo>
                    <a:pt x="2878" y="528"/>
                  </a:lnTo>
                  <a:lnTo>
                    <a:pt x="2881" y="525"/>
                  </a:lnTo>
                  <a:lnTo>
                    <a:pt x="2884" y="516"/>
                  </a:lnTo>
                  <a:lnTo>
                    <a:pt x="2887" y="503"/>
                  </a:lnTo>
                  <a:lnTo>
                    <a:pt x="2890" y="491"/>
                  </a:lnTo>
                  <a:lnTo>
                    <a:pt x="2893" y="479"/>
                  </a:lnTo>
                  <a:lnTo>
                    <a:pt x="2896" y="470"/>
                  </a:lnTo>
                  <a:lnTo>
                    <a:pt x="2899" y="466"/>
                  </a:lnTo>
                  <a:lnTo>
                    <a:pt x="2902" y="465"/>
                  </a:lnTo>
                  <a:lnTo>
                    <a:pt x="2905" y="467"/>
                  </a:lnTo>
                  <a:lnTo>
                    <a:pt x="2908" y="470"/>
                  </a:lnTo>
                  <a:lnTo>
                    <a:pt x="2911" y="472"/>
                  </a:lnTo>
                  <a:lnTo>
                    <a:pt x="2914" y="480"/>
                  </a:lnTo>
                  <a:lnTo>
                    <a:pt x="2918" y="489"/>
                  </a:lnTo>
                  <a:lnTo>
                    <a:pt x="2920" y="494"/>
                  </a:lnTo>
                  <a:lnTo>
                    <a:pt x="2924" y="503"/>
                  </a:lnTo>
                  <a:lnTo>
                    <a:pt x="2926" y="510"/>
                  </a:lnTo>
                  <a:lnTo>
                    <a:pt x="2930" y="511"/>
                  </a:lnTo>
                  <a:lnTo>
                    <a:pt x="2933" y="514"/>
                  </a:lnTo>
                  <a:lnTo>
                    <a:pt x="2936" y="518"/>
                  </a:lnTo>
                  <a:lnTo>
                    <a:pt x="2939" y="521"/>
                  </a:lnTo>
                  <a:lnTo>
                    <a:pt x="2942" y="527"/>
                  </a:lnTo>
                  <a:lnTo>
                    <a:pt x="2945" y="536"/>
                  </a:lnTo>
                  <a:lnTo>
                    <a:pt x="2948" y="545"/>
                  </a:lnTo>
                  <a:lnTo>
                    <a:pt x="2951" y="555"/>
                  </a:lnTo>
                  <a:lnTo>
                    <a:pt x="2954" y="562"/>
                  </a:lnTo>
                  <a:lnTo>
                    <a:pt x="2957" y="567"/>
                  </a:lnTo>
                  <a:lnTo>
                    <a:pt x="2960" y="569"/>
                  </a:lnTo>
                  <a:lnTo>
                    <a:pt x="2963" y="573"/>
                  </a:lnTo>
                  <a:lnTo>
                    <a:pt x="2966" y="573"/>
                  </a:lnTo>
                  <a:lnTo>
                    <a:pt x="2969" y="572"/>
                  </a:lnTo>
                  <a:lnTo>
                    <a:pt x="2972" y="578"/>
                  </a:lnTo>
                  <a:lnTo>
                    <a:pt x="2975" y="587"/>
                  </a:lnTo>
                  <a:lnTo>
                    <a:pt x="2978" y="592"/>
                  </a:lnTo>
                  <a:lnTo>
                    <a:pt x="2981" y="595"/>
                  </a:lnTo>
                  <a:lnTo>
                    <a:pt x="2984" y="604"/>
                  </a:lnTo>
                  <a:lnTo>
                    <a:pt x="2987" y="604"/>
                  </a:lnTo>
                  <a:lnTo>
                    <a:pt x="2990" y="599"/>
                  </a:lnTo>
                  <a:lnTo>
                    <a:pt x="2993" y="596"/>
                  </a:lnTo>
                  <a:lnTo>
                    <a:pt x="2996" y="595"/>
                  </a:lnTo>
                  <a:lnTo>
                    <a:pt x="2999" y="591"/>
                  </a:lnTo>
                  <a:lnTo>
                    <a:pt x="3002" y="590"/>
                  </a:lnTo>
                  <a:lnTo>
                    <a:pt x="3005" y="592"/>
                  </a:lnTo>
                  <a:lnTo>
                    <a:pt x="3008" y="595"/>
                  </a:lnTo>
                  <a:lnTo>
                    <a:pt x="3011" y="598"/>
                  </a:lnTo>
                  <a:lnTo>
                    <a:pt x="3014" y="607"/>
                  </a:lnTo>
                </a:path>
              </a:pathLst>
            </a:custGeom>
            <a:noFill/>
            <a:ln w="952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77"/>
            <p:cNvSpPr>
              <a:spLocks/>
            </p:cNvSpPr>
            <p:nvPr/>
          </p:nvSpPr>
          <p:spPr bwMode="auto">
            <a:xfrm>
              <a:off x="6853238" y="4095750"/>
              <a:ext cx="4784725" cy="981075"/>
            </a:xfrm>
            <a:custGeom>
              <a:avLst/>
              <a:gdLst>
                <a:gd name="T0" fmla="*/ 45 w 3014"/>
                <a:gd name="T1" fmla="*/ 169 h 618"/>
                <a:gd name="T2" fmla="*/ 93 w 3014"/>
                <a:gd name="T3" fmla="*/ 176 h 618"/>
                <a:gd name="T4" fmla="*/ 142 w 3014"/>
                <a:gd name="T5" fmla="*/ 47 h 618"/>
                <a:gd name="T6" fmla="*/ 190 w 3014"/>
                <a:gd name="T7" fmla="*/ 41 h 618"/>
                <a:gd name="T8" fmla="*/ 238 w 3014"/>
                <a:gd name="T9" fmla="*/ 93 h 618"/>
                <a:gd name="T10" fmla="*/ 286 w 3014"/>
                <a:gd name="T11" fmla="*/ 86 h 618"/>
                <a:gd name="T12" fmla="*/ 335 w 3014"/>
                <a:gd name="T13" fmla="*/ 137 h 618"/>
                <a:gd name="T14" fmla="*/ 383 w 3014"/>
                <a:gd name="T15" fmla="*/ 204 h 618"/>
                <a:gd name="T16" fmla="*/ 431 w 3014"/>
                <a:gd name="T17" fmla="*/ 185 h 618"/>
                <a:gd name="T18" fmla="*/ 480 w 3014"/>
                <a:gd name="T19" fmla="*/ 173 h 618"/>
                <a:gd name="T20" fmla="*/ 528 w 3014"/>
                <a:gd name="T21" fmla="*/ 276 h 618"/>
                <a:gd name="T22" fmla="*/ 576 w 3014"/>
                <a:gd name="T23" fmla="*/ 303 h 618"/>
                <a:gd name="T24" fmla="*/ 624 w 3014"/>
                <a:gd name="T25" fmla="*/ 242 h 618"/>
                <a:gd name="T26" fmla="*/ 673 w 3014"/>
                <a:gd name="T27" fmla="*/ 219 h 618"/>
                <a:gd name="T28" fmla="*/ 721 w 3014"/>
                <a:gd name="T29" fmla="*/ 229 h 618"/>
                <a:gd name="T30" fmla="*/ 769 w 3014"/>
                <a:gd name="T31" fmla="*/ 210 h 618"/>
                <a:gd name="T32" fmla="*/ 817 w 3014"/>
                <a:gd name="T33" fmla="*/ 253 h 618"/>
                <a:gd name="T34" fmla="*/ 866 w 3014"/>
                <a:gd name="T35" fmla="*/ 346 h 618"/>
                <a:gd name="T36" fmla="*/ 914 w 3014"/>
                <a:gd name="T37" fmla="*/ 360 h 618"/>
                <a:gd name="T38" fmla="*/ 962 w 3014"/>
                <a:gd name="T39" fmla="*/ 285 h 618"/>
                <a:gd name="T40" fmla="*/ 1011 w 3014"/>
                <a:gd name="T41" fmla="*/ 215 h 618"/>
                <a:gd name="T42" fmla="*/ 1059 w 3014"/>
                <a:gd name="T43" fmla="*/ 304 h 618"/>
                <a:gd name="T44" fmla="*/ 1107 w 3014"/>
                <a:gd name="T45" fmla="*/ 291 h 618"/>
                <a:gd name="T46" fmla="*/ 1155 w 3014"/>
                <a:gd name="T47" fmla="*/ 405 h 618"/>
                <a:gd name="T48" fmla="*/ 1204 w 3014"/>
                <a:gd name="T49" fmla="*/ 414 h 618"/>
                <a:gd name="T50" fmla="*/ 1252 w 3014"/>
                <a:gd name="T51" fmla="*/ 351 h 618"/>
                <a:gd name="T52" fmla="*/ 1300 w 3014"/>
                <a:gd name="T53" fmla="*/ 377 h 618"/>
                <a:gd name="T54" fmla="*/ 1349 w 3014"/>
                <a:gd name="T55" fmla="*/ 457 h 618"/>
                <a:gd name="T56" fmla="*/ 1397 w 3014"/>
                <a:gd name="T57" fmla="*/ 458 h 618"/>
                <a:gd name="T58" fmla="*/ 1445 w 3014"/>
                <a:gd name="T59" fmla="*/ 435 h 618"/>
                <a:gd name="T60" fmla="*/ 1493 w 3014"/>
                <a:gd name="T61" fmla="*/ 435 h 618"/>
                <a:gd name="T62" fmla="*/ 1542 w 3014"/>
                <a:gd name="T63" fmla="*/ 408 h 618"/>
                <a:gd name="T64" fmla="*/ 1590 w 3014"/>
                <a:gd name="T65" fmla="*/ 451 h 618"/>
                <a:gd name="T66" fmla="*/ 1638 w 3014"/>
                <a:gd name="T67" fmla="*/ 478 h 618"/>
                <a:gd name="T68" fmla="*/ 1686 w 3014"/>
                <a:gd name="T69" fmla="*/ 545 h 618"/>
                <a:gd name="T70" fmla="*/ 1735 w 3014"/>
                <a:gd name="T71" fmla="*/ 573 h 618"/>
                <a:gd name="T72" fmla="*/ 1783 w 3014"/>
                <a:gd name="T73" fmla="*/ 584 h 618"/>
                <a:gd name="T74" fmla="*/ 1831 w 3014"/>
                <a:gd name="T75" fmla="*/ 583 h 618"/>
                <a:gd name="T76" fmla="*/ 1880 w 3014"/>
                <a:gd name="T77" fmla="*/ 552 h 618"/>
                <a:gd name="T78" fmla="*/ 1928 w 3014"/>
                <a:gd name="T79" fmla="*/ 540 h 618"/>
                <a:gd name="T80" fmla="*/ 1976 w 3014"/>
                <a:gd name="T81" fmla="*/ 540 h 618"/>
                <a:gd name="T82" fmla="*/ 2024 w 3014"/>
                <a:gd name="T83" fmla="*/ 590 h 618"/>
                <a:gd name="T84" fmla="*/ 2073 w 3014"/>
                <a:gd name="T85" fmla="*/ 517 h 618"/>
                <a:gd name="T86" fmla="*/ 2121 w 3014"/>
                <a:gd name="T87" fmla="*/ 538 h 618"/>
                <a:gd name="T88" fmla="*/ 2169 w 3014"/>
                <a:gd name="T89" fmla="*/ 512 h 618"/>
                <a:gd name="T90" fmla="*/ 2218 w 3014"/>
                <a:gd name="T91" fmla="*/ 571 h 618"/>
                <a:gd name="T92" fmla="*/ 2266 w 3014"/>
                <a:gd name="T93" fmla="*/ 499 h 618"/>
                <a:gd name="T94" fmla="*/ 2314 w 3014"/>
                <a:gd name="T95" fmla="*/ 325 h 618"/>
                <a:gd name="T96" fmla="*/ 2362 w 3014"/>
                <a:gd name="T97" fmla="*/ 365 h 618"/>
                <a:gd name="T98" fmla="*/ 2411 w 3014"/>
                <a:gd name="T99" fmla="*/ 361 h 618"/>
                <a:gd name="T100" fmla="*/ 2459 w 3014"/>
                <a:gd name="T101" fmla="*/ 358 h 618"/>
                <a:gd name="T102" fmla="*/ 2507 w 3014"/>
                <a:gd name="T103" fmla="*/ 314 h 618"/>
                <a:gd name="T104" fmla="*/ 2555 w 3014"/>
                <a:gd name="T105" fmla="*/ 304 h 618"/>
                <a:gd name="T106" fmla="*/ 2604 w 3014"/>
                <a:gd name="T107" fmla="*/ 219 h 618"/>
                <a:gd name="T108" fmla="*/ 2652 w 3014"/>
                <a:gd name="T109" fmla="*/ 212 h 618"/>
                <a:gd name="T110" fmla="*/ 2700 w 3014"/>
                <a:gd name="T111" fmla="*/ 224 h 618"/>
                <a:gd name="T112" fmla="*/ 2749 w 3014"/>
                <a:gd name="T113" fmla="*/ 187 h 618"/>
                <a:gd name="T114" fmla="*/ 2797 w 3014"/>
                <a:gd name="T115" fmla="*/ 220 h 618"/>
                <a:gd name="T116" fmla="*/ 2845 w 3014"/>
                <a:gd name="T117" fmla="*/ 250 h 618"/>
                <a:gd name="T118" fmla="*/ 2893 w 3014"/>
                <a:gd name="T119" fmla="*/ 290 h 618"/>
                <a:gd name="T120" fmla="*/ 2942 w 3014"/>
                <a:gd name="T121" fmla="*/ 254 h 618"/>
                <a:gd name="T122" fmla="*/ 2990 w 3014"/>
                <a:gd name="T123" fmla="*/ 339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14" h="618">
                  <a:moveTo>
                    <a:pt x="0" y="151"/>
                  </a:moveTo>
                  <a:lnTo>
                    <a:pt x="3" y="160"/>
                  </a:lnTo>
                  <a:lnTo>
                    <a:pt x="6" y="167"/>
                  </a:lnTo>
                  <a:lnTo>
                    <a:pt x="9" y="176"/>
                  </a:lnTo>
                  <a:lnTo>
                    <a:pt x="12" y="186"/>
                  </a:lnTo>
                  <a:lnTo>
                    <a:pt x="15" y="196"/>
                  </a:lnTo>
                  <a:lnTo>
                    <a:pt x="18" y="206"/>
                  </a:lnTo>
                  <a:lnTo>
                    <a:pt x="21" y="210"/>
                  </a:lnTo>
                  <a:lnTo>
                    <a:pt x="24" y="215"/>
                  </a:lnTo>
                  <a:lnTo>
                    <a:pt x="27" y="215"/>
                  </a:lnTo>
                  <a:lnTo>
                    <a:pt x="30" y="207"/>
                  </a:lnTo>
                  <a:lnTo>
                    <a:pt x="33" y="196"/>
                  </a:lnTo>
                  <a:lnTo>
                    <a:pt x="36" y="190"/>
                  </a:lnTo>
                  <a:lnTo>
                    <a:pt x="39" y="179"/>
                  </a:lnTo>
                  <a:lnTo>
                    <a:pt x="42" y="173"/>
                  </a:lnTo>
                  <a:lnTo>
                    <a:pt x="45" y="169"/>
                  </a:lnTo>
                  <a:lnTo>
                    <a:pt x="48" y="173"/>
                  </a:lnTo>
                  <a:lnTo>
                    <a:pt x="51" y="176"/>
                  </a:lnTo>
                  <a:lnTo>
                    <a:pt x="54" y="179"/>
                  </a:lnTo>
                  <a:lnTo>
                    <a:pt x="57" y="176"/>
                  </a:lnTo>
                  <a:lnTo>
                    <a:pt x="60" y="176"/>
                  </a:lnTo>
                  <a:lnTo>
                    <a:pt x="63" y="169"/>
                  </a:lnTo>
                  <a:lnTo>
                    <a:pt x="66" y="162"/>
                  </a:lnTo>
                  <a:lnTo>
                    <a:pt x="69" y="162"/>
                  </a:lnTo>
                  <a:lnTo>
                    <a:pt x="72" y="161"/>
                  </a:lnTo>
                  <a:lnTo>
                    <a:pt x="75" y="163"/>
                  </a:lnTo>
                  <a:lnTo>
                    <a:pt x="78" y="168"/>
                  </a:lnTo>
                  <a:lnTo>
                    <a:pt x="81" y="177"/>
                  </a:lnTo>
                  <a:lnTo>
                    <a:pt x="84" y="176"/>
                  </a:lnTo>
                  <a:lnTo>
                    <a:pt x="87" y="179"/>
                  </a:lnTo>
                  <a:lnTo>
                    <a:pt x="90" y="175"/>
                  </a:lnTo>
                  <a:lnTo>
                    <a:pt x="93" y="176"/>
                  </a:lnTo>
                  <a:lnTo>
                    <a:pt x="96" y="173"/>
                  </a:lnTo>
                  <a:lnTo>
                    <a:pt x="99" y="166"/>
                  </a:lnTo>
                  <a:lnTo>
                    <a:pt x="102" y="157"/>
                  </a:lnTo>
                  <a:lnTo>
                    <a:pt x="105" y="151"/>
                  </a:lnTo>
                  <a:lnTo>
                    <a:pt x="108" y="134"/>
                  </a:lnTo>
                  <a:lnTo>
                    <a:pt x="111" y="115"/>
                  </a:lnTo>
                  <a:lnTo>
                    <a:pt x="114" y="103"/>
                  </a:lnTo>
                  <a:lnTo>
                    <a:pt x="117" y="94"/>
                  </a:lnTo>
                  <a:lnTo>
                    <a:pt x="120" y="88"/>
                  </a:lnTo>
                  <a:lnTo>
                    <a:pt x="124" y="91"/>
                  </a:lnTo>
                  <a:lnTo>
                    <a:pt x="126" y="95"/>
                  </a:lnTo>
                  <a:lnTo>
                    <a:pt x="130" y="91"/>
                  </a:lnTo>
                  <a:lnTo>
                    <a:pt x="133" y="82"/>
                  </a:lnTo>
                  <a:lnTo>
                    <a:pt x="136" y="71"/>
                  </a:lnTo>
                  <a:lnTo>
                    <a:pt x="139" y="57"/>
                  </a:lnTo>
                  <a:lnTo>
                    <a:pt x="142" y="47"/>
                  </a:lnTo>
                  <a:lnTo>
                    <a:pt x="145" y="44"/>
                  </a:lnTo>
                  <a:lnTo>
                    <a:pt x="148" y="42"/>
                  </a:lnTo>
                  <a:lnTo>
                    <a:pt x="151" y="43"/>
                  </a:lnTo>
                  <a:lnTo>
                    <a:pt x="154" y="42"/>
                  </a:lnTo>
                  <a:lnTo>
                    <a:pt x="157" y="33"/>
                  </a:lnTo>
                  <a:lnTo>
                    <a:pt x="160" y="26"/>
                  </a:lnTo>
                  <a:lnTo>
                    <a:pt x="163" y="20"/>
                  </a:lnTo>
                  <a:lnTo>
                    <a:pt x="166" y="14"/>
                  </a:lnTo>
                  <a:lnTo>
                    <a:pt x="169" y="5"/>
                  </a:lnTo>
                  <a:lnTo>
                    <a:pt x="172" y="1"/>
                  </a:lnTo>
                  <a:lnTo>
                    <a:pt x="175" y="0"/>
                  </a:lnTo>
                  <a:lnTo>
                    <a:pt x="178" y="0"/>
                  </a:lnTo>
                  <a:lnTo>
                    <a:pt x="181" y="2"/>
                  </a:lnTo>
                  <a:lnTo>
                    <a:pt x="184" y="12"/>
                  </a:lnTo>
                  <a:lnTo>
                    <a:pt x="187" y="28"/>
                  </a:lnTo>
                  <a:lnTo>
                    <a:pt x="190" y="41"/>
                  </a:lnTo>
                  <a:lnTo>
                    <a:pt x="193" y="50"/>
                  </a:lnTo>
                  <a:lnTo>
                    <a:pt x="196" y="58"/>
                  </a:lnTo>
                  <a:lnTo>
                    <a:pt x="199" y="61"/>
                  </a:lnTo>
                  <a:lnTo>
                    <a:pt x="202" y="51"/>
                  </a:lnTo>
                  <a:lnTo>
                    <a:pt x="205" y="44"/>
                  </a:lnTo>
                  <a:lnTo>
                    <a:pt x="208" y="41"/>
                  </a:lnTo>
                  <a:lnTo>
                    <a:pt x="211" y="43"/>
                  </a:lnTo>
                  <a:lnTo>
                    <a:pt x="214" y="50"/>
                  </a:lnTo>
                  <a:lnTo>
                    <a:pt x="217" y="66"/>
                  </a:lnTo>
                  <a:lnTo>
                    <a:pt x="220" y="79"/>
                  </a:lnTo>
                  <a:lnTo>
                    <a:pt x="223" y="87"/>
                  </a:lnTo>
                  <a:lnTo>
                    <a:pt x="226" y="95"/>
                  </a:lnTo>
                  <a:lnTo>
                    <a:pt x="229" y="96"/>
                  </a:lnTo>
                  <a:lnTo>
                    <a:pt x="232" y="93"/>
                  </a:lnTo>
                  <a:lnTo>
                    <a:pt x="235" y="90"/>
                  </a:lnTo>
                  <a:lnTo>
                    <a:pt x="238" y="93"/>
                  </a:lnTo>
                  <a:lnTo>
                    <a:pt x="241" y="91"/>
                  </a:lnTo>
                  <a:lnTo>
                    <a:pt x="244" y="92"/>
                  </a:lnTo>
                  <a:lnTo>
                    <a:pt x="247" y="98"/>
                  </a:lnTo>
                  <a:lnTo>
                    <a:pt x="250" y="104"/>
                  </a:lnTo>
                  <a:lnTo>
                    <a:pt x="253" y="107"/>
                  </a:lnTo>
                  <a:lnTo>
                    <a:pt x="256" y="108"/>
                  </a:lnTo>
                  <a:lnTo>
                    <a:pt x="259" y="106"/>
                  </a:lnTo>
                  <a:lnTo>
                    <a:pt x="262" y="102"/>
                  </a:lnTo>
                  <a:lnTo>
                    <a:pt x="265" y="98"/>
                  </a:lnTo>
                  <a:lnTo>
                    <a:pt x="268" y="95"/>
                  </a:lnTo>
                  <a:lnTo>
                    <a:pt x="271" y="96"/>
                  </a:lnTo>
                  <a:lnTo>
                    <a:pt x="274" y="95"/>
                  </a:lnTo>
                  <a:lnTo>
                    <a:pt x="277" y="92"/>
                  </a:lnTo>
                  <a:lnTo>
                    <a:pt x="280" y="88"/>
                  </a:lnTo>
                  <a:lnTo>
                    <a:pt x="283" y="86"/>
                  </a:lnTo>
                  <a:lnTo>
                    <a:pt x="286" y="86"/>
                  </a:lnTo>
                  <a:lnTo>
                    <a:pt x="289" y="89"/>
                  </a:lnTo>
                  <a:lnTo>
                    <a:pt x="293" y="98"/>
                  </a:lnTo>
                  <a:lnTo>
                    <a:pt x="295" y="107"/>
                  </a:lnTo>
                  <a:lnTo>
                    <a:pt x="299" y="115"/>
                  </a:lnTo>
                  <a:lnTo>
                    <a:pt x="301" y="119"/>
                  </a:lnTo>
                  <a:lnTo>
                    <a:pt x="305" y="123"/>
                  </a:lnTo>
                  <a:lnTo>
                    <a:pt x="308" y="125"/>
                  </a:lnTo>
                  <a:lnTo>
                    <a:pt x="311" y="127"/>
                  </a:lnTo>
                  <a:lnTo>
                    <a:pt x="314" y="134"/>
                  </a:lnTo>
                  <a:lnTo>
                    <a:pt x="317" y="138"/>
                  </a:lnTo>
                  <a:lnTo>
                    <a:pt x="320" y="141"/>
                  </a:lnTo>
                  <a:lnTo>
                    <a:pt x="323" y="140"/>
                  </a:lnTo>
                  <a:lnTo>
                    <a:pt x="326" y="142"/>
                  </a:lnTo>
                  <a:lnTo>
                    <a:pt x="329" y="141"/>
                  </a:lnTo>
                  <a:lnTo>
                    <a:pt x="332" y="137"/>
                  </a:lnTo>
                  <a:lnTo>
                    <a:pt x="335" y="137"/>
                  </a:lnTo>
                  <a:lnTo>
                    <a:pt x="338" y="139"/>
                  </a:lnTo>
                  <a:lnTo>
                    <a:pt x="341" y="138"/>
                  </a:lnTo>
                  <a:lnTo>
                    <a:pt x="344" y="137"/>
                  </a:lnTo>
                  <a:lnTo>
                    <a:pt x="347" y="142"/>
                  </a:lnTo>
                  <a:lnTo>
                    <a:pt x="350" y="147"/>
                  </a:lnTo>
                  <a:lnTo>
                    <a:pt x="353" y="154"/>
                  </a:lnTo>
                  <a:lnTo>
                    <a:pt x="356" y="163"/>
                  </a:lnTo>
                  <a:lnTo>
                    <a:pt x="359" y="172"/>
                  </a:lnTo>
                  <a:lnTo>
                    <a:pt x="362" y="181"/>
                  </a:lnTo>
                  <a:lnTo>
                    <a:pt x="365" y="182"/>
                  </a:lnTo>
                  <a:lnTo>
                    <a:pt x="368" y="183"/>
                  </a:lnTo>
                  <a:lnTo>
                    <a:pt x="371" y="186"/>
                  </a:lnTo>
                  <a:lnTo>
                    <a:pt x="374" y="187"/>
                  </a:lnTo>
                  <a:lnTo>
                    <a:pt x="377" y="188"/>
                  </a:lnTo>
                  <a:lnTo>
                    <a:pt x="380" y="194"/>
                  </a:lnTo>
                  <a:lnTo>
                    <a:pt x="383" y="204"/>
                  </a:lnTo>
                  <a:lnTo>
                    <a:pt x="386" y="209"/>
                  </a:lnTo>
                  <a:lnTo>
                    <a:pt x="389" y="215"/>
                  </a:lnTo>
                  <a:lnTo>
                    <a:pt x="392" y="225"/>
                  </a:lnTo>
                  <a:lnTo>
                    <a:pt x="395" y="226"/>
                  </a:lnTo>
                  <a:lnTo>
                    <a:pt x="398" y="217"/>
                  </a:lnTo>
                  <a:lnTo>
                    <a:pt x="401" y="213"/>
                  </a:lnTo>
                  <a:lnTo>
                    <a:pt x="404" y="208"/>
                  </a:lnTo>
                  <a:lnTo>
                    <a:pt x="407" y="198"/>
                  </a:lnTo>
                  <a:lnTo>
                    <a:pt x="410" y="193"/>
                  </a:lnTo>
                  <a:lnTo>
                    <a:pt x="413" y="196"/>
                  </a:lnTo>
                  <a:lnTo>
                    <a:pt x="416" y="200"/>
                  </a:lnTo>
                  <a:lnTo>
                    <a:pt x="419" y="201"/>
                  </a:lnTo>
                  <a:lnTo>
                    <a:pt x="422" y="202"/>
                  </a:lnTo>
                  <a:lnTo>
                    <a:pt x="425" y="203"/>
                  </a:lnTo>
                  <a:lnTo>
                    <a:pt x="428" y="198"/>
                  </a:lnTo>
                  <a:lnTo>
                    <a:pt x="431" y="185"/>
                  </a:lnTo>
                  <a:lnTo>
                    <a:pt x="434" y="177"/>
                  </a:lnTo>
                  <a:lnTo>
                    <a:pt x="437" y="170"/>
                  </a:lnTo>
                  <a:lnTo>
                    <a:pt x="440" y="168"/>
                  </a:lnTo>
                  <a:lnTo>
                    <a:pt x="443" y="171"/>
                  </a:lnTo>
                  <a:lnTo>
                    <a:pt x="446" y="180"/>
                  </a:lnTo>
                  <a:lnTo>
                    <a:pt x="449" y="189"/>
                  </a:lnTo>
                  <a:lnTo>
                    <a:pt x="452" y="201"/>
                  </a:lnTo>
                  <a:lnTo>
                    <a:pt x="455" y="200"/>
                  </a:lnTo>
                  <a:lnTo>
                    <a:pt x="458" y="200"/>
                  </a:lnTo>
                  <a:lnTo>
                    <a:pt x="461" y="196"/>
                  </a:lnTo>
                  <a:lnTo>
                    <a:pt x="464" y="192"/>
                  </a:lnTo>
                  <a:lnTo>
                    <a:pt x="467" y="181"/>
                  </a:lnTo>
                  <a:lnTo>
                    <a:pt x="470" y="178"/>
                  </a:lnTo>
                  <a:lnTo>
                    <a:pt x="473" y="177"/>
                  </a:lnTo>
                  <a:lnTo>
                    <a:pt x="477" y="173"/>
                  </a:lnTo>
                  <a:lnTo>
                    <a:pt x="480" y="173"/>
                  </a:lnTo>
                  <a:lnTo>
                    <a:pt x="483" y="182"/>
                  </a:lnTo>
                  <a:lnTo>
                    <a:pt x="486" y="190"/>
                  </a:lnTo>
                  <a:lnTo>
                    <a:pt x="489" y="200"/>
                  </a:lnTo>
                  <a:lnTo>
                    <a:pt x="492" y="212"/>
                  </a:lnTo>
                  <a:lnTo>
                    <a:pt x="495" y="223"/>
                  </a:lnTo>
                  <a:lnTo>
                    <a:pt x="498" y="230"/>
                  </a:lnTo>
                  <a:lnTo>
                    <a:pt x="501" y="239"/>
                  </a:lnTo>
                  <a:lnTo>
                    <a:pt x="504" y="250"/>
                  </a:lnTo>
                  <a:lnTo>
                    <a:pt x="507" y="259"/>
                  </a:lnTo>
                  <a:lnTo>
                    <a:pt x="510" y="262"/>
                  </a:lnTo>
                  <a:lnTo>
                    <a:pt x="513" y="265"/>
                  </a:lnTo>
                  <a:lnTo>
                    <a:pt x="516" y="271"/>
                  </a:lnTo>
                  <a:lnTo>
                    <a:pt x="519" y="269"/>
                  </a:lnTo>
                  <a:lnTo>
                    <a:pt x="522" y="269"/>
                  </a:lnTo>
                  <a:lnTo>
                    <a:pt x="525" y="274"/>
                  </a:lnTo>
                  <a:lnTo>
                    <a:pt x="528" y="276"/>
                  </a:lnTo>
                  <a:lnTo>
                    <a:pt x="531" y="269"/>
                  </a:lnTo>
                  <a:lnTo>
                    <a:pt x="534" y="263"/>
                  </a:lnTo>
                  <a:lnTo>
                    <a:pt x="537" y="257"/>
                  </a:lnTo>
                  <a:lnTo>
                    <a:pt x="540" y="255"/>
                  </a:lnTo>
                  <a:lnTo>
                    <a:pt x="543" y="256"/>
                  </a:lnTo>
                  <a:lnTo>
                    <a:pt x="546" y="260"/>
                  </a:lnTo>
                  <a:lnTo>
                    <a:pt x="549" y="268"/>
                  </a:lnTo>
                  <a:lnTo>
                    <a:pt x="552" y="277"/>
                  </a:lnTo>
                  <a:lnTo>
                    <a:pt x="555" y="284"/>
                  </a:lnTo>
                  <a:lnTo>
                    <a:pt x="558" y="292"/>
                  </a:lnTo>
                  <a:lnTo>
                    <a:pt x="561" y="303"/>
                  </a:lnTo>
                  <a:lnTo>
                    <a:pt x="564" y="313"/>
                  </a:lnTo>
                  <a:lnTo>
                    <a:pt x="567" y="322"/>
                  </a:lnTo>
                  <a:lnTo>
                    <a:pt x="570" y="322"/>
                  </a:lnTo>
                  <a:lnTo>
                    <a:pt x="573" y="313"/>
                  </a:lnTo>
                  <a:lnTo>
                    <a:pt x="576" y="303"/>
                  </a:lnTo>
                  <a:lnTo>
                    <a:pt x="579" y="291"/>
                  </a:lnTo>
                  <a:lnTo>
                    <a:pt x="582" y="278"/>
                  </a:lnTo>
                  <a:lnTo>
                    <a:pt x="585" y="274"/>
                  </a:lnTo>
                  <a:lnTo>
                    <a:pt x="588" y="277"/>
                  </a:lnTo>
                  <a:lnTo>
                    <a:pt x="591" y="283"/>
                  </a:lnTo>
                  <a:lnTo>
                    <a:pt x="594" y="289"/>
                  </a:lnTo>
                  <a:lnTo>
                    <a:pt x="597" y="293"/>
                  </a:lnTo>
                  <a:lnTo>
                    <a:pt x="600" y="294"/>
                  </a:lnTo>
                  <a:lnTo>
                    <a:pt x="603" y="288"/>
                  </a:lnTo>
                  <a:lnTo>
                    <a:pt x="606" y="275"/>
                  </a:lnTo>
                  <a:lnTo>
                    <a:pt x="609" y="259"/>
                  </a:lnTo>
                  <a:lnTo>
                    <a:pt x="612" y="247"/>
                  </a:lnTo>
                  <a:lnTo>
                    <a:pt x="615" y="237"/>
                  </a:lnTo>
                  <a:lnTo>
                    <a:pt x="618" y="233"/>
                  </a:lnTo>
                  <a:lnTo>
                    <a:pt x="621" y="236"/>
                  </a:lnTo>
                  <a:lnTo>
                    <a:pt x="624" y="242"/>
                  </a:lnTo>
                  <a:lnTo>
                    <a:pt x="627" y="245"/>
                  </a:lnTo>
                  <a:lnTo>
                    <a:pt x="630" y="245"/>
                  </a:lnTo>
                  <a:lnTo>
                    <a:pt x="633" y="242"/>
                  </a:lnTo>
                  <a:lnTo>
                    <a:pt x="636" y="237"/>
                  </a:lnTo>
                  <a:lnTo>
                    <a:pt x="639" y="230"/>
                  </a:lnTo>
                  <a:lnTo>
                    <a:pt x="642" y="226"/>
                  </a:lnTo>
                  <a:lnTo>
                    <a:pt x="646" y="229"/>
                  </a:lnTo>
                  <a:lnTo>
                    <a:pt x="648" y="232"/>
                  </a:lnTo>
                  <a:lnTo>
                    <a:pt x="652" y="231"/>
                  </a:lnTo>
                  <a:lnTo>
                    <a:pt x="655" y="231"/>
                  </a:lnTo>
                  <a:lnTo>
                    <a:pt x="658" y="224"/>
                  </a:lnTo>
                  <a:lnTo>
                    <a:pt x="661" y="211"/>
                  </a:lnTo>
                  <a:lnTo>
                    <a:pt x="664" y="204"/>
                  </a:lnTo>
                  <a:lnTo>
                    <a:pt x="667" y="205"/>
                  </a:lnTo>
                  <a:lnTo>
                    <a:pt x="670" y="209"/>
                  </a:lnTo>
                  <a:lnTo>
                    <a:pt x="673" y="219"/>
                  </a:lnTo>
                  <a:lnTo>
                    <a:pt x="676" y="228"/>
                  </a:lnTo>
                  <a:lnTo>
                    <a:pt x="679" y="232"/>
                  </a:lnTo>
                  <a:lnTo>
                    <a:pt x="682" y="234"/>
                  </a:lnTo>
                  <a:lnTo>
                    <a:pt x="685" y="240"/>
                  </a:lnTo>
                  <a:lnTo>
                    <a:pt x="688" y="242"/>
                  </a:lnTo>
                  <a:lnTo>
                    <a:pt x="691" y="246"/>
                  </a:lnTo>
                  <a:lnTo>
                    <a:pt x="694" y="249"/>
                  </a:lnTo>
                  <a:lnTo>
                    <a:pt x="697" y="243"/>
                  </a:lnTo>
                  <a:lnTo>
                    <a:pt x="700" y="231"/>
                  </a:lnTo>
                  <a:lnTo>
                    <a:pt x="703" y="226"/>
                  </a:lnTo>
                  <a:lnTo>
                    <a:pt x="706" y="224"/>
                  </a:lnTo>
                  <a:lnTo>
                    <a:pt x="709" y="223"/>
                  </a:lnTo>
                  <a:lnTo>
                    <a:pt x="712" y="229"/>
                  </a:lnTo>
                  <a:lnTo>
                    <a:pt x="715" y="236"/>
                  </a:lnTo>
                  <a:lnTo>
                    <a:pt x="718" y="235"/>
                  </a:lnTo>
                  <a:lnTo>
                    <a:pt x="721" y="229"/>
                  </a:lnTo>
                  <a:lnTo>
                    <a:pt x="724" y="227"/>
                  </a:lnTo>
                  <a:lnTo>
                    <a:pt x="727" y="223"/>
                  </a:lnTo>
                  <a:lnTo>
                    <a:pt x="730" y="221"/>
                  </a:lnTo>
                  <a:lnTo>
                    <a:pt x="733" y="215"/>
                  </a:lnTo>
                  <a:lnTo>
                    <a:pt x="736" y="206"/>
                  </a:lnTo>
                  <a:lnTo>
                    <a:pt x="739" y="189"/>
                  </a:lnTo>
                  <a:lnTo>
                    <a:pt x="742" y="169"/>
                  </a:lnTo>
                  <a:lnTo>
                    <a:pt x="745" y="149"/>
                  </a:lnTo>
                  <a:lnTo>
                    <a:pt x="748" y="136"/>
                  </a:lnTo>
                  <a:lnTo>
                    <a:pt x="751" y="132"/>
                  </a:lnTo>
                  <a:lnTo>
                    <a:pt x="754" y="138"/>
                  </a:lnTo>
                  <a:lnTo>
                    <a:pt x="757" y="149"/>
                  </a:lnTo>
                  <a:lnTo>
                    <a:pt x="760" y="163"/>
                  </a:lnTo>
                  <a:lnTo>
                    <a:pt x="763" y="178"/>
                  </a:lnTo>
                  <a:lnTo>
                    <a:pt x="766" y="193"/>
                  </a:lnTo>
                  <a:lnTo>
                    <a:pt x="769" y="210"/>
                  </a:lnTo>
                  <a:lnTo>
                    <a:pt x="772" y="228"/>
                  </a:lnTo>
                  <a:lnTo>
                    <a:pt x="775" y="244"/>
                  </a:lnTo>
                  <a:lnTo>
                    <a:pt x="778" y="253"/>
                  </a:lnTo>
                  <a:lnTo>
                    <a:pt x="781" y="260"/>
                  </a:lnTo>
                  <a:lnTo>
                    <a:pt x="784" y="258"/>
                  </a:lnTo>
                  <a:lnTo>
                    <a:pt x="787" y="247"/>
                  </a:lnTo>
                  <a:lnTo>
                    <a:pt x="790" y="240"/>
                  </a:lnTo>
                  <a:lnTo>
                    <a:pt x="793" y="237"/>
                  </a:lnTo>
                  <a:lnTo>
                    <a:pt x="796" y="232"/>
                  </a:lnTo>
                  <a:lnTo>
                    <a:pt x="799" y="228"/>
                  </a:lnTo>
                  <a:lnTo>
                    <a:pt x="802" y="230"/>
                  </a:lnTo>
                  <a:lnTo>
                    <a:pt x="805" y="230"/>
                  </a:lnTo>
                  <a:lnTo>
                    <a:pt x="808" y="230"/>
                  </a:lnTo>
                  <a:lnTo>
                    <a:pt x="811" y="236"/>
                  </a:lnTo>
                  <a:lnTo>
                    <a:pt x="815" y="241"/>
                  </a:lnTo>
                  <a:lnTo>
                    <a:pt x="817" y="253"/>
                  </a:lnTo>
                  <a:lnTo>
                    <a:pt x="821" y="269"/>
                  </a:lnTo>
                  <a:lnTo>
                    <a:pt x="823" y="287"/>
                  </a:lnTo>
                  <a:lnTo>
                    <a:pt x="827" y="300"/>
                  </a:lnTo>
                  <a:lnTo>
                    <a:pt x="830" y="309"/>
                  </a:lnTo>
                  <a:lnTo>
                    <a:pt x="833" y="309"/>
                  </a:lnTo>
                  <a:lnTo>
                    <a:pt x="836" y="308"/>
                  </a:lnTo>
                  <a:lnTo>
                    <a:pt x="839" y="303"/>
                  </a:lnTo>
                  <a:lnTo>
                    <a:pt x="842" y="300"/>
                  </a:lnTo>
                  <a:lnTo>
                    <a:pt x="845" y="301"/>
                  </a:lnTo>
                  <a:lnTo>
                    <a:pt x="848" y="303"/>
                  </a:lnTo>
                  <a:lnTo>
                    <a:pt x="851" y="307"/>
                  </a:lnTo>
                  <a:lnTo>
                    <a:pt x="854" y="315"/>
                  </a:lnTo>
                  <a:lnTo>
                    <a:pt x="857" y="321"/>
                  </a:lnTo>
                  <a:lnTo>
                    <a:pt x="860" y="328"/>
                  </a:lnTo>
                  <a:lnTo>
                    <a:pt x="863" y="342"/>
                  </a:lnTo>
                  <a:lnTo>
                    <a:pt x="866" y="346"/>
                  </a:lnTo>
                  <a:lnTo>
                    <a:pt x="869" y="346"/>
                  </a:lnTo>
                  <a:lnTo>
                    <a:pt x="872" y="351"/>
                  </a:lnTo>
                  <a:lnTo>
                    <a:pt x="875" y="356"/>
                  </a:lnTo>
                  <a:lnTo>
                    <a:pt x="878" y="355"/>
                  </a:lnTo>
                  <a:lnTo>
                    <a:pt x="881" y="357"/>
                  </a:lnTo>
                  <a:lnTo>
                    <a:pt x="884" y="350"/>
                  </a:lnTo>
                  <a:lnTo>
                    <a:pt x="887" y="343"/>
                  </a:lnTo>
                  <a:lnTo>
                    <a:pt x="890" y="340"/>
                  </a:lnTo>
                  <a:lnTo>
                    <a:pt x="893" y="341"/>
                  </a:lnTo>
                  <a:lnTo>
                    <a:pt x="896" y="342"/>
                  </a:lnTo>
                  <a:lnTo>
                    <a:pt x="899" y="348"/>
                  </a:lnTo>
                  <a:lnTo>
                    <a:pt x="902" y="355"/>
                  </a:lnTo>
                  <a:lnTo>
                    <a:pt x="905" y="363"/>
                  </a:lnTo>
                  <a:lnTo>
                    <a:pt x="908" y="364"/>
                  </a:lnTo>
                  <a:lnTo>
                    <a:pt x="911" y="361"/>
                  </a:lnTo>
                  <a:lnTo>
                    <a:pt x="914" y="360"/>
                  </a:lnTo>
                  <a:lnTo>
                    <a:pt x="917" y="349"/>
                  </a:lnTo>
                  <a:lnTo>
                    <a:pt x="920" y="332"/>
                  </a:lnTo>
                  <a:lnTo>
                    <a:pt x="923" y="313"/>
                  </a:lnTo>
                  <a:lnTo>
                    <a:pt x="926" y="300"/>
                  </a:lnTo>
                  <a:lnTo>
                    <a:pt x="929" y="285"/>
                  </a:lnTo>
                  <a:lnTo>
                    <a:pt x="932" y="284"/>
                  </a:lnTo>
                  <a:lnTo>
                    <a:pt x="935" y="285"/>
                  </a:lnTo>
                  <a:lnTo>
                    <a:pt x="938" y="288"/>
                  </a:lnTo>
                  <a:lnTo>
                    <a:pt x="941" y="284"/>
                  </a:lnTo>
                  <a:lnTo>
                    <a:pt x="944" y="281"/>
                  </a:lnTo>
                  <a:lnTo>
                    <a:pt x="947" y="275"/>
                  </a:lnTo>
                  <a:lnTo>
                    <a:pt x="950" y="271"/>
                  </a:lnTo>
                  <a:lnTo>
                    <a:pt x="953" y="273"/>
                  </a:lnTo>
                  <a:lnTo>
                    <a:pt x="956" y="278"/>
                  </a:lnTo>
                  <a:lnTo>
                    <a:pt x="959" y="284"/>
                  </a:lnTo>
                  <a:lnTo>
                    <a:pt x="962" y="285"/>
                  </a:lnTo>
                  <a:lnTo>
                    <a:pt x="965" y="277"/>
                  </a:lnTo>
                  <a:lnTo>
                    <a:pt x="968" y="265"/>
                  </a:lnTo>
                  <a:lnTo>
                    <a:pt x="971" y="259"/>
                  </a:lnTo>
                  <a:lnTo>
                    <a:pt x="974" y="256"/>
                  </a:lnTo>
                  <a:lnTo>
                    <a:pt x="977" y="252"/>
                  </a:lnTo>
                  <a:lnTo>
                    <a:pt x="980" y="254"/>
                  </a:lnTo>
                  <a:lnTo>
                    <a:pt x="983" y="255"/>
                  </a:lnTo>
                  <a:lnTo>
                    <a:pt x="986" y="255"/>
                  </a:lnTo>
                  <a:lnTo>
                    <a:pt x="989" y="249"/>
                  </a:lnTo>
                  <a:lnTo>
                    <a:pt x="992" y="248"/>
                  </a:lnTo>
                  <a:lnTo>
                    <a:pt x="995" y="245"/>
                  </a:lnTo>
                  <a:lnTo>
                    <a:pt x="999" y="240"/>
                  </a:lnTo>
                  <a:lnTo>
                    <a:pt x="1001" y="235"/>
                  </a:lnTo>
                  <a:lnTo>
                    <a:pt x="1005" y="228"/>
                  </a:lnTo>
                  <a:lnTo>
                    <a:pt x="1008" y="219"/>
                  </a:lnTo>
                  <a:lnTo>
                    <a:pt x="1011" y="215"/>
                  </a:lnTo>
                  <a:lnTo>
                    <a:pt x="1014" y="210"/>
                  </a:lnTo>
                  <a:lnTo>
                    <a:pt x="1017" y="200"/>
                  </a:lnTo>
                  <a:lnTo>
                    <a:pt x="1020" y="200"/>
                  </a:lnTo>
                  <a:lnTo>
                    <a:pt x="1023" y="208"/>
                  </a:lnTo>
                  <a:lnTo>
                    <a:pt x="1026" y="217"/>
                  </a:lnTo>
                  <a:lnTo>
                    <a:pt x="1029" y="233"/>
                  </a:lnTo>
                  <a:lnTo>
                    <a:pt x="1032" y="251"/>
                  </a:lnTo>
                  <a:lnTo>
                    <a:pt x="1035" y="262"/>
                  </a:lnTo>
                  <a:lnTo>
                    <a:pt x="1038" y="265"/>
                  </a:lnTo>
                  <a:lnTo>
                    <a:pt x="1041" y="269"/>
                  </a:lnTo>
                  <a:lnTo>
                    <a:pt x="1044" y="269"/>
                  </a:lnTo>
                  <a:lnTo>
                    <a:pt x="1047" y="273"/>
                  </a:lnTo>
                  <a:lnTo>
                    <a:pt x="1050" y="279"/>
                  </a:lnTo>
                  <a:lnTo>
                    <a:pt x="1053" y="291"/>
                  </a:lnTo>
                  <a:lnTo>
                    <a:pt x="1056" y="298"/>
                  </a:lnTo>
                  <a:lnTo>
                    <a:pt x="1059" y="304"/>
                  </a:lnTo>
                  <a:lnTo>
                    <a:pt x="1062" y="308"/>
                  </a:lnTo>
                  <a:lnTo>
                    <a:pt x="1065" y="305"/>
                  </a:lnTo>
                  <a:lnTo>
                    <a:pt x="1068" y="296"/>
                  </a:lnTo>
                  <a:lnTo>
                    <a:pt x="1071" y="289"/>
                  </a:lnTo>
                  <a:lnTo>
                    <a:pt x="1074" y="285"/>
                  </a:lnTo>
                  <a:lnTo>
                    <a:pt x="1077" y="279"/>
                  </a:lnTo>
                  <a:lnTo>
                    <a:pt x="1080" y="277"/>
                  </a:lnTo>
                  <a:lnTo>
                    <a:pt x="1083" y="275"/>
                  </a:lnTo>
                  <a:lnTo>
                    <a:pt x="1086" y="277"/>
                  </a:lnTo>
                  <a:lnTo>
                    <a:pt x="1089" y="277"/>
                  </a:lnTo>
                  <a:lnTo>
                    <a:pt x="1092" y="283"/>
                  </a:lnTo>
                  <a:lnTo>
                    <a:pt x="1095" y="287"/>
                  </a:lnTo>
                  <a:lnTo>
                    <a:pt x="1098" y="293"/>
                  </a:lnTo>
                  <a:lnTo>
                    <a:pt x="1101" y="294"/>
                  </a:lnTo>
                  <a:lnTo>
                    <a:pt x="1104" y="295"/>
                  </a:lnTo>
                  <a:lnTo>
                    <a:pt x="1107" y="291"/>
                  </a:lnTo>
                  <a:lnTo>
                    <a:pt x="1110" y="296"/>
                  </a:lnTo>
                  <a:lnTo>
                    <a:pt x="1113" y="302"/>
                  </a:lnTo>
                  <a:lnTo>
                    <a:pt x="1116" y="309"/>
                  </a:lnTo>
                  <a:lnTo>
                    <a:pt x="1119" y="321"/>
                  </a:lnTo>
                  <a:lnTo>
                    <a:pt x="1122" y="333"/>
                  </a:lnTo>
                  <a:lnTo>
                    <a:pt x="1125" y="344"/>
                  </a:lnTo>
                  <a:lnTo>
                    <a:pt x="1128" y="359"/>
                  </a:lnTo>
                  <a:lnTo>
                    <a:pt x="1131" y="375"/>
                  </a:lnTo>
                  <a:lnTo>
                    <a:pt x="1134" y="385"/>
                  </a:lnTo>
                  <a:lnTo>
                    <a:pt x="1137" y="394"/>
                  </a:lnTo>
                  <a:lnTo>
                    <a:pt x="1140" y="400"/>
                  </a:lnTo>
                  <a:lnTo>
                    <a:pt x="1143" y="399"/>
                  </a:lnTo>
                  <a:lnTo>
                    <a:pt x="1146" y="401"/>
                  </a:lnTo>
                  <a:lnTo>
                    <a:pt x="1149" y="401"/>
                  </a:lnTo>
                  <a:lnTo>
                    <a:pt x="1152" y="403"/>
                  </a:lnTo>
                  <a:lnTo>
                    <a:pt x="1155" y="405"/>
                  </a:lnTo>
                  <a:lnTo>
                    <a:pt x="1158" y="405"/>
                  </a:lnTo>
                  <a:lnTo>
                    <a:pt x="1161" y="397"/>
                  </a:lnTo>
                  <a:lnTo>
                    <a:pt x="1164" y="393"/>
                  </a:lnTo>
                  <a:lnTo>
                    <a:pt x="1168" y="387"/>
                  </a:lnTo>
                  <a:lnTo>
                    <a:pt x="1170" y="381"/>
                  </a:lnTo>
                  <a:lnTo>
                    <a:pt x="1174" y="377"/>
                  </a:lnTo>
                  <a:lnTo>
                    <a:pt x="1176" y="376"/>
                  </a:lnTo>
                  <a:lnTo>
                    <a:pt x="1180" y="374"/>
                  </a:lnTo>
                  <a:lnTo>
                    <a:pt x="1183" y="373"/>
                  </a:lnTo>
                  <a:lnTo>
                    <a:pt x="1186" y="377"/>
                  </a:lnTo>
                  <a:lnTo>
                    <a:pt x="1189" y="383"/>
                  </a:lnTo>
                  <a:lnTo>
                    <a:pt x="1192" y="392"/>
                  </a:lnTo>
                  <a:lnTo>
                    <a:pt x="1195" y="399"/>
                  </a:lnTo>
                  <a:lnTo>
                    <a:pt x="1198" y="407"/>
                  </a:lnTo>
                  <a:lnTo>
                    <a:pt x="1201" y="410"/>
                  </a:lnTo>
                  <a:lnTo>
                    <a:pt x="1204" y="414"/>
                  </a:lnTo>
                  <a:lnTo>
                    <a:pt x="1207" y="410"/>
                  </a:lnTo>
                  <a:lnTo>
                    <a:pt x="1210" y="412"/>
                  </a:lnTo>
                  <a:lnTo>
                    <a:pt x="1213" y="408"/>
                  </a:lnTo>
                  <a:lnTo>
                    <a:pt x="1216" y="401"/>
                  </a:lnTo>
                  <a:lnTo>
                    <a:pt x="1219" y="393"/>
                  </a:lnTo>
                  <a:lnTo>
                    <a:pt x="1222" y="388"/>
                  </a:lnTo>
                  <a:lnTo>
                    <a:pt x="1225" y="376"/>
                  </a:lnTo>
                  <a:lnTo>
                    <a:pt x="1228" y="366"/>
                  </a:lnTo>
                  <a:lnTo>
                    <a:pt x="1231" y="354"/>
                  </a:lnTo>
                  <a:lnTo>
                    <a:pt x="1234" y="343"/>
                  </a:lnTo>
                  <a:lnTo>
                    <a:pt x="1237" y="335"/>
                  </a:lnTo>
                  <a:lnTo>
                    <a:pt x="1240" y="331"/>
                  </a:lnTo>
                  <a:lnTo>
                    <a:pt x="1243" y="325"/>
                  </a:lnTo>
                  <a:lnTo>
                    <a:pt x="1246" y="333"/>
                  </a:lnTo>
                  <a:lnTo>
                    <a:pt x="1249" y="341"/>
                  </a:lnTo>
                  <a:lnTo>
                    <a:pt x="1252" y="351"/>
                  </a:lnTo>
                  <a:lnTo>
                    <a:pt x="1255" y="355"/>
                  </a:lnTo>
                  <a:lnTo>
                    <a:pt x="1258" y="364"/>
                  </a:lnTo>
                  <a:lnTo>
                    <a:pt x="1261" y="363"/>
                  </a:lnTo>
                  <a:lnTo>
                    <a:pt x="1264" y="359"/>
                  </a:lnTo>
                  <a:lnTo>
                    <a:pt x="1267" y="355"/>
                  </a:lnTo>
                  <a:lnTo>
                    <a:pt x="1270" y="356"/>
                  </a:lnTo>
                  <a:lnTo>
                    <a:pt x="1273" y="353"/>
                  </a:lnTo>
                  <a:lnTo>
                    <a:pt x="1276" y="351"/>
                  </a:lnTo>
                  <a:lnTo>
                    <a:pt x="1279" y="348"/>
                  </a:lnTo>
                  <a:lnTo>
                    <a:pt x="1282" y="344"/>
                  </a:lnTo>
                  <a:lnTo>
                    <a:pt x="1285" y="336"/>
                  </a:lnTo>
                  <a:lnTo>
                    <a:pt x="1288" y="341"/>
                  </a:lnTo>
                  <a:lnTo>
                    <a:pt x="1291" y="349"/>
                  </a:lnTo>
                  <a:lnTo>
                    <a:pt x="1294" y="359"/>
                  </a:lnTo>
                  <a:lnTo>
                    <a:pt x="1297" y="368"/>
                  </a:lnTo>
                  <a:lnTo>
                    <a:pt x="1300" y="377"/>
                  </a:lnTo>
                  <a:lnTo>
                    <a:pt x="1303" y="381"/>
                  </a:lnTo>
                  <a:lnTo>
                    <a:pt x="1306" y="383"/>
                  </a:lnTo>
                  <a:lnTo>
                    <a:pt x="1309" y="385"/>
                  </a:lnTo>
                  <a:lnTo>
                    <a:pt x="1312" y="388"/>
                  </a:lnTo>
                  <a:lnTo>
                    <a:pt x="1315" y="393"/>
                  </a:lnTo>
                  <a:lnTo>
                    <a:pt x="1318" y="393"/>
                  </a:lnTo>
                  <a:lnTo>
                    <a:pt x="1321" y="391"/>
                  </a:lnTo>
                  <a:lnTo>
                    <a:pt x="1324" y="394"/>
                  </a:lnTo>
                  <a:lnTo>
                    <a:pt x="1327" y="399"/>
                  </a:lnTo>
                  <a:lnTo>
                    <a:pt x="1330" y="404"/>
                  </a:lnTo>
                  <a:lnTo>
                    <a:pt x="1333" y="414"/>
                  </a:lnTo>
                  <a:lnTo>
                    <a:pt x="1337" y="428"/>
                  </a:lnTo>
                  <a:lnTo>
                    <a:pt x="1339" y="436"/>
                  </a:lnTo>
                  <a:lnTo>
                    <a:pt x="1343" y="444"/>
                  </a:lnTo>
                  <a:lnTo>
                    <a:pt x="1345" y="457"/>
                  </a:lnTo>
                  <a:lnTo>
                    <a:pt x="1349" y="457"/>
                  </a:lnTo>
                  <a:lnTo>
                    <a:pt x="1352" y="456"/>
                  </a:lnTo>
                  <a:lnTo>
                    <a:pt x="1355" y="457"/>
                  </a:lnTo>
                  <a:lnTo>
                    <a:pt x="1358" y="456"/>
                  </a:lnTo>
                  <a:lnTo>
                    <a:pt x="1361" y="452"/>
                  </a:lnTo>
                  <a:lnTo>
                    <a:pt x="1364" y="454"/>
                  </a:lnTo>
                  <a:lnTo>
                    <a:pt x="1367" y="453"/>
                  </a:lnTo>
                  <a:lnTo>
                    <a:pt x="1370" y="448"/>
                  </a:lnTo>
                  <a:lnTo>
                    <a:pt x="1373" y="443"/>
                  </a:lnTo>
                  <a:lnTo>
                    <a:pt x="1376" y="445"/>
                  </a:lnTo>
                  <a:lnTo>
                    <a:pt x="1379" y="448"/>
                  </a:lnTo>
                  <a:lnTo>
                    <a:pt x="1382" y="453"/>
                  </a:lnTo>
                  <a:lnTo>
                    <a:pt x="1385" y="459"/>
                  </a:lnTo>
                  <a:lnTo>
                    <a:pt x="1388" y="465"/>
                  </a:lnTo>
                  <a:lnTo>
                    <a:pt x="1391" y="465"/>
                  </a:lnTo>
                  <a:lnTo>
                    <a:pt x="1394" y="463"/>
                  </a:lnTo>
                  <a:lnTo>
                    <a:pt x="1397" y="458"/>
                  </a:lnTo>
                  <a:lnTo>
                    <a:pt x="1400" y="449"/>
                  </a:lnTo>
                  <a:lnTo>
                    <a:pt x="1403" y="439"/>
                  </a:lnTo>
                  <a:lnTo>
                    <a:pt x="1406" y="430"/>
                  </a:lnTo>
                  <a:lnTo>
                    <a:pt x="1409" y="427"/>
                  </a:lnTo>
                  <a:lnTo>
                    <a:pt x="1412" y="428"/>
                  </a:lnTo>
                  <a:lnTo>
                    <a:pt x="1415" y="434"/>
                  </a:lnTo>
                  <a:lnTo>
                    <a:pt x="1418" y="439"/>
                  </a:lnTo>
                  <a:lnTo>
                    <a:pt x="1421" y="448"/>
                  </a:lnTo>
                  <a:lnTo>
                    <a:pt x="1424" y="453"/>
                  </a:lnTo>
                  <a:lnTo>
                    <a:pt x="1427" y="456"/>
                  </a:lnTo>
                  <a:lnTo>
                    <a:pt x="1430" y="456"/>
                  </a:lnTo>
                  <a:lnTo>
                    <a:pt x="1433" y="460"/>
                  </a:lnTo>
                  <a:lnTo>
                    <a:pt x="1436" y="455"/>
                  </a:lnTo>
                  <a:lnTo>
                    <a:pt x="1439" y="445"/>
                  </a:lnTo>
                  <a:lnTo>
                    <a:pt x="1442" y="438"/>
                  </a:lnTo>
                  <a:lnTo>
                    <a:pt x="1445" y="435"/>
                  </a:lnTo>
                  <a:lnTo>
                    <a:pt x="1448" y="423"/>
                  </a:lnTo>
                  <a:lnTo>
                    <a:pt x="1451" y="416"/>
                  </a:lnTo>
                  <a:lnTo>
                    <a:pt x="1454" y="414"/>
                  </a:lnTo>
                  <a:lnTo>
                    <a:pt x="1457" y="413"/>
                  </a:lnTo>
                  <a:lnTo>
                    <a:pt x="1460" y="413"/>
                  </a:lnTo>
                  <a:lnTo>
                    <a:pt x="1463" y="418"/>
                  </a:lnTo>
                  <a:lnTo>
                    <a:pt x="1466" y="420"/>
                  </a:lnTo>
                  <a:lnTo>
                    <a:pt x="1469" y="424"/>
                  </a:lnTo>
                  <a:lnTo>
                    <a:pt x="1472" y="426"/>
                  </a:lnTo>
                  <a:lnTo>
                    <a:pt x="1475" y="424"/>
                  </a:lnTo>
                  <a:lnTo>
                    <a:pt x="1478" y="423"/>
                  </a:lnTo>
                  <a:lnTo>
                    <a:pt x="1481" y="425"/>
                  </a:lnTo>
                  <a:lnTo>
                    <a:pt x="1484" y="429"/>
                  </a:lnTo>
                  <a:lnTo>
                    <a:pt x="1487" y="431"/>
                  </a:lnTo>
                  <a:lnTo>
                    <a:pt x="1490" y="435"/>
                  </a:lnTo>
                  <a:lnTo>
                    <a:pt x="1493" y="435"/>
                  </a:lnTo>
                  <a:lnTo>
                    <a:pt x="1496" y="432"/>
                  </a:lnTo>
                  <a:lnTo>
                    <a:pt x="1499" y="430"/>
                  </a:lnTo>
                  <a:lnTo>
                    <a:pt x="1502" y="429"/>
                  </a:lnTo>
                  <a:lnTo>
                    <a:pt x="1505" y="431"/>
                  </a:lnTo>
                  <a:lnTo>
                    <a:pt x="1508" y="435"/>
                  </a:lnTo>
                  <a:lnTo>
                    <a:pt x="1511" y="440"/>
                  </a:lnTo>
                  <a:lnTo>
                    <a:pt x="1514" y="442"/>
                  </a:lnTo>
                  <a:lnTo>
                    <a:pt x="1517" y="447"/>
                  </a:lnTo>
                  <a:lnTo>
                    <a:pt x="1521" y="442"/>
                  </a:lnTo>
                  <a:lnTo>
                    <a:pt x="1523" y="434"/>
                  </a:lnTo>
                  <a:lnTo>
                    <a:pt x="1527" y="425"/>
                  </a:lnTo>
                  <a:lnTo>
                    <a:pt x="1529" y="417"/>
                  </a:lnTo>
                  <a:lnTo>
                    <a:pt x="1533" y="407"/>
                  </a:lnTo>
                  <a:lnTo>
                    <a:pt x="1536" y="407"/>
                  </a:lnTo>
                  <a:lnTo>
                    <a:pt x="1539" y="408"/>
                  </a:lnTo>
                  <a:lnTo>
                    <a:pt x="1542" y="408"/>
                  </a:lnTo>
                  <a:lnTo>
                    <a:pt x="1545" y="409"/>
                  </a:lnTo>
                  <a:lnTo>
                    <a:pt x="1548" y="413"/>
                  </a:lnTo>
                  <a:lnTo>
                    <a:pt x="1551" y="414"/>
                  </a:lnTo>
                  <a:lnTo>
                    <a:pt x="1554" y="421"/>
                  </a:lnTo>
                  <a:lnTo>
                    <a:pt x="1557" y="427"/>
                  </a:lnTo>
                  <a:lnTo>
                    <a:pt x="1560" y="435"/>
                  </a:lnTo>
                  <a:lnTo>
                    <a:pt x="1563" y="445"/>
                  </a:lnTo>
                  <a:lnTo>
                    <a:pt x="1566" y="454"/>
                  </a:lnTo>
                  <a:lnTo>
                    <a:pt x="1569" y="459"/>
                  </a:lnTo>
                  <a:lnTo>
                    <a:pt x="1572" y="466"/>
                  </a:lnTo>
                  <a:lnTo>
                    <a:pt x="1575" y="467"/>
                  </a:lnTo>
                  <a:lnTo>
                    <a:pt x="1578" y="462"/>
                  </a:lnTo>
                  <a:lnTo>
                    <a:pt x="1581" y="458"/>
                  </a:lnTo>
                  <a:lnTo>
                    <a:pt x="1584" y="451"/>
                  </a:lnTo>
                  <a:lnTo>
                    <a:pt x="1587" y="448"/>
                  </a:lnTo>
                  <a:lnTo>
                    <a:pt x="1590" y="451"/>
                  </a:lnTo>
                  <a:lnTo>
                    <a:pt x="1593" y="458"/>
                  </a:lnTo>
                  <a:lnTo>
                    <a:pt x="1596" y="463"/>
                  </a:lnTo>
                  <a:lnTo>
                    <a:pt x="1599" y="470"/>
                  </a:lnTo>
                  <a:lnTo>
                    <a:pt x="1602" y="483"/>
                  </a:lnTo>
                  <a:lnTo>
                    <a:pt x="1605" y="493"/>
                  </a:lnTo>
                  <a:lnTo>
                    <a:pt x="1608" y="502"/>
                  </a:lnTo>
                  <a:lnTo>
                    <a:pt x="1611" y="511"/>
                  </a:lnTo>
                  <a:lnTo>
                    <a:pt x="1614" y="517"/>
                  </a:lnTo>
                  <a:lnTo>
                    <a:pt x="1617" y="516"/>
                  </a:lnTo>
                  <a:lnTo>
                    <a:pt x="1620" y="510"/>
                  </a:lnTo>
                  <a:lnTo>
                    <a:pt x="1623" y="502"/>
                  </a:lnTo>
                  <a:lnTo>
                    <a:pt x="1626" y="493"/>
                  </a:lnTo>
                  <a:lnTo>
                    <a:pt x="1629" y="486"/>
                  </a:lnTo>
                  <a:lnTo>
                    <a:pt x="1632" y="480"/>
                  </a:lnTo>
                  <a:lnTo>
                    <a:pt x="1635" y="475"/>
                  </a:lnTo>
                  <a:lnTo>
                    <a:pt x="1638" y="478"/>
                  </a:lnTo>
                  <a:lnTo>
                    <a:pt x="1641" y="483"/>
                  </a:lnTo>
                  <a:lnTo>
                    <a:pt x="1644" y="488"/>
                  </a:lnTo>
                  <a:lnTo>
                    <a:pt x="1647" y="486"/>
                  </a:lnTo>
                  <a:lnTo>
                    <a:pt x="1650" y="482"/>
                  </a:lnTo>
                  <a:lnTo>
                    <a:pt x="1653" y="473"/>
                  </a:lnTo>
                  <a:lnTo>
                    <a:pt x="1656" y="465"/>
                  </a:lnTo>
                  <a:lnTo>
                    <a:pt x="1659" y="462"/>
                  </a:lnTo>
                  <a:lnTo>
                    <a:pt x="1662" y="468"/>
                  </a:lnTo>
                  <a:lnTo>
                    <a:pt x="1665" y="482"/>
                  </a:lnTo>
                  <a:lnTo>
                    <a:pt x="1668" y="492"/>
                  </a:lnTo>
                  <a:lnTo>
                    <a:pt x="1671" y="502"/>
                  </a:lnTo>
                  <a:lnTo>
                    <a:pt x="1674" y="515"/>
                  </a:lnTo>
                  <a:lnTo>
                    <a:pt x="1677" y="526"/>
                  </a:lnTo>
                  <a:lnTo>
                    <a:pt x="1680" y="537"/>
                  </a:lnTo>
                  <a:lnTo>
                    <a:pt x="1683" y="544"/>
                  </a:lnTo>
                  <a:lnTo>
                    <a:pt x="1686" y="545"/>
                  </a:lnTo>
                  <a:lnTo>
                    <a:pt x="1690" y="541"/>
                  </a:lnTo>
                  <a:lnTo>
                    <a:pt x="1692" y="532"/>
                  </a:lnTo>
                  <a:lnTo>
                    <a:pt x="1696" y="524"/>
                  </a:lnTo>
                  <a:lnTo>
                    <a:pt x="1698" y="517"/>
                  </a:lnTo>
                  <a:lnTo>
                    <a:pt x="1702" y="515"/>
                  </a:lnTo>
                  <a:lnTo>
                    <a:pt x="1705" y="509"/>
                  </a:lnTo>
                  <a:lnTo>
                    <a:pt x="1708" y="512"/>
                  </a:lnTo>
                  <a:lnTo>
                    <a:pt x="1711" y="512"/>
                  </a:lnTo>
                  <a:lnTo>
                    <a:pt x="1714" y="509"/>
                  </a:lnTo>
                  <a:lnTo>
                    <a:pt x="1717" y="509"/>
                  </a:lnTo>
                  <a:lnTo>
                    <a:pt x="1720" y="518"/>
                  </a:lnTo>
                  <a:lnTo>
                    <a:pt x="1723" y="520"/>
                  </a:lnTo>
                  <a:lnTo>
                    <a:pt x="1726" y="525"/>
                  </a:lnTo>
                  <a:lnTo>
                    <a:pt x="1729" y="542"/>
                  </a:lnTo>
                  <a:lnTo>
                    <a:pt x="1732" y="559"/>
                  </a:lnTo>
                  <a:lnTo>
                    <a:pt x="1735" y="573"/>
                  </a:lnTo>
                  <a:lnTo>
                    <a:pt x="1738" y="592"/>
                  </a:lnTo>
                  <a:lnTo>
                    <a:pt x="1741" y="601"/>
                  </a:lnTo>
                  <a:lnTo>
                    <a:pt x="1744" y="605"/>
                  </a:lnTo>
                  <a:lnTo>
                    <a:pt x="1747" y="607"/>
                  </a:lnTo>
                  <a:lnTo>
                    <a:pt x="1750" y="608"/>
                  </a:lnTo>
                  <a:lnTo>
                    <a:pt x="1753" y="602"/>
                  </a:lnTo>
                  <a:lnTo>
                    <a:pt x="1756" y="605"/>
                  </a:lnTo>
                  <a:lnTo>
                    <a:pt x="1759" y="610"/>
                  </a:lnTo>
                  <a:lnTo>
                    <a:pt x="1762" y="614"/>
                  </a:lnTo>
                  <a:lnTo>
                    <a:pt x="1765" y="613"/>
                  </a:lnTo>
                  <a:lnTo>
                    <a:pt x="1768" y="618"/>
                  </a:lnTo>
                  <a:lnTo>
                    <a:pt x="1771" y="615"/>
                  </a:lnTo>
                  <a:lnTo>
                    <a:pt x="1774" y="611"/>
                  </a:lnTo>
                  <a:lnTo>
                    <a:pt x="1777" y="601"/>
                  </a:lnTo>
                  <a:lnTo>
                    <a:pt x="1780" y="593"/>
                  </a:lnTo>
                  <a:lnTo>
                    <a:pt x="1783" y="584"/>
                  </a:lnTo>
                  <a:lnTo>
                    <a:pt x="1786" y="580"/>
                  </a:lnTo>
                  <a:lnTo>
                    <a:pt x="1789" y="579"/>
                  </a:lnTo>
                  <a:lnTo>
                    <a:pt x="1792" y="577"/>
                  </a:lnTo>
                  <a:lnTo>
                    <a:pt x="1795" y="579"/>
                  </a:lnTo>
                  <a:lnTo>
                    <a:pt x="1798" y="581"/>
                  </a:lnTo>
                  <a:lnTo>
                    <a:pt x="1801" y="583"/>
                  </a:lnTo>
                  <a:lnTo>
                    <a:pt x="1804" y="579"/>
                  </a:lnTo>
                  <a:lnTo>
                    <a:pt x="1807" y="584"/>
                  </a:lnTo>
                  <a:lnTo>
                    <a:pt x="1810" y="582"/>
                  </a:lnTo>
                  <a:lnTo>
                    <a:pt x="1813" y="584"/>
                  </a:lnTo>
                  <a:lnTo>
                    <a:pt x="1816" y="587"/>
                  </a:lnTo>
                  <a:lnTo>
                    <a:pt x="1819" y="586"/>
                  </a:lnTo>
                  <a:lnTo>
                    <a:pt x="1822" y="591"/>
                  </a:lnTo>
                  <a:lnTo>
                    <a:pt x="1825" y="592"/>
                  </a:lnTo>
                  <a:lnTo>
                    <a:pt x="1828" y="586"/>
                  </a:lnTo>
                  <a:lnTo>
                    <a:pt x="1831" y="583"/>
                  </a:lnTo>
                  <a:lnTo>
                    <a:pt x="1834" y="587"/>
                  </a:lnTo>
                  <a:lnTo>
                    <a:pt x="1837" y="581"/>
                  </a:lnTo>
                  <a:lnTo>
                    <a:pt x="1840" y="578"/>
                  </a:lnTo>
                  <a:lnTo>
                    <a:pt x="1843" y="574"/>
                  </a:lnTo>
                  <a:lnTo>
                    <a:pt x="1846" y="561"/>
                  </a:lnTo>
                  <a:lnTo>
                    <a:pt x="1849" y="544"/>
                  </a:lnTo>
                  <a:lnTo>
                    <a:pt x="1852" y="534"/>
                  </a:lnTo>
                  <a:lnTo>
                    <a:pt x="1855" y="520"/>
                  </a:lnTo>
                  <a:lnTo>
                    <a:pt x="1858" y="512"/>
                  </a:lnTo>
                  <a:lnTo>
                    <a:pt x="1861" y="508"/>
                  </a:lnTo>
                  <a:lnTo>
                    <a:pt x="1864" y="512"/>
                  </a:lnTo>
                  <a:lnTo>
                    <a:pt x="1867" y="517"/>
                  </a:lnTo>
                  <a:lnTo>
                    <a:pt x="1870" y="531"/>
                  </a:lnTo>
                  <a:lnTo>
                    <a:pt x="1874" y="537"/>
                  </a:lnTo>
                  <a:lnTo>
                    <a:pt x="1876" y="546"/>
                  </a:lnTo>
                  <a:lnTo>
                    <a:pt x="1880" y="552"/>
                  </a:lnTo>
                  <a:lnTo>
                    <a:pt x="1883" y="553"/>
                  </a:lnTo>
                  <a:lnTo>
                    <a:pt x="1886" y="551"/>
                  </a:lnTo>
                  <a:lnTo>
                    <a:pt x="1889" y="555"/>
                  </a:lnTo>
                  <a:lnTo>
                    <a:pt x="1892" y="556"/>
                  </a:lnTo>
                  <a:lnTo>
                    <a:pt x="1895" y="556"/>
                  </a:lnTo>
                  <a:lnTo>
                    <a:pt x="1898" y="556"/>
                  </a:lnTo>
                  <a:lnTo>
                    <a:pt x="1901" y="560"/>
                  </a:lnTo>
                  <a:lnTo>
                    <a:pt x="1904" y="566"/>
                  </a:lnTo>
                  <a:lnTo>
                    <a:pt x="1907" y="573"/>
                  </a:lnTo>
                  <a:lnTo>
                    <a:pt x="1910" y="572"/>
                  </a:lnTo>
                  <a:lnTo>
                    <a:pt x="1913" y="577"/>
                  </a:lnTo>
                  <a:lnTo>
                    <a:pt x="1916" y="574"/>
                  </a:lnTo>
                  <a:lnTo>
                    <a:pt x="1919" y="566"/>
                  </a:lnTo>
                  <a:lnTo>
                    <a:pt x="1922" y="555"/>
                  </a:lnTo>
                  <a:lnTo>
                    <a:pt x="1925" y="552"/>
                  </a:lnTo>
                  <a:lnTo>
                    <a:pt x="1928" y="540"/>
                  </a:lnTo>
                  <a:lnTo>
                    <a:pt x="1931" y="527"/>
                  </a:lnTo>
                  <a:lnTo>
                    <a:pt x="1934" y="518"/>
                  </a:lnTo>
                  <a:lnTo>
                    <a:pt x="1937" y="515"/>
                  </a:lnTo>
                  <a:lnTo>
                    <a:pt x="1940" y="512"/>
                  </a:lnTo>
                  <a:lnTo>
                    <a:pt x="1943" y="514"/>
                  </a:lnTo>
                  <a:lnTo>
                    <a:pt x="1946" y="517"/>
                  </a:lnTo>
                  <a:lnTo>
                    <a:pt x="1949" y="514"/>
                  </a:lnTo>
                  <a:lnTo>
                    <a:pt x="1952" y="516"/>
                  </a:lnTo>
                  <a:lnTo>
                    <a:pt x="1955" y="517"/>
                  </a:lnTo>
                  <a:lnTo>
                    <a:pt x="1958" y="518"/>
                  </a:lnTo>
                  <a:lnTo>
                    <a:pt x="1961" y="523"/>
                  </a:lnTo>
                  <a:lnTo>
                    <a:pt x="1964" y="529"/>
                  </a:lnTo>
                  <a:lnTo>
                    <a:pt x="1967" y="528"/>
                  </a:lnTo>
                  <a:lnTo>
                    <a:pt x="1970" y="530"/>
                  </a:lnTo>
                  <a:lnTo>
                    <a:pt x="1973" y="533"/>
                  </a:lnTo>
                  <a:lnTo>
                    <a:pt x="1976" y="540"/>
                  </a:lnTo>
                  <a:lnTo>
                    <a:pt x="1979" y="548"/>
                  </a:lnTo>
                  <a:lnTo>
                    <a:pt x="1982" y="554"/>
                  </a:lnTo>
                  <a:lnTo>
                    <a:pt x="1985" y="556"/>
                  </a:lnTo>
                  <a:lnTo>
                    <a:pt x="1988" y="554"/>
                  </a:lnTo>
                  <a:lnTo>
                    <a:pt x="1991" y="560"/>
                  </a:lnTo>
                  <a:lnTo>
                    <a:pt x="1994" y="564"/>
                  </a:lnTo>
                  <a:lnTo>
                    <a:pt x="1997" y="572"/>
                  </a:lnTo>
                  <a:lnTo>
                    <a:pt x="2000" y="583"/>
                  </a:lnTo>
                  <a:lnTo>
                    <a:pt x="2003" y="587"/>
                  </a:lnTo>
                  <a:lnTo>
                    <a:pt x="2006" y="582"/>
                  </a:lnTo>
                  <a:lnTo>
                    <a:pt x="2009" y="579"/>
                  </a:lnTo>
                  <a:lnTo>
                    <a:pt x="2012" y="575"/>
                  </a:lnTo>
                  <a:lnTo>
                    <a:pt x="2015" y="575"/>
                  </a:lnTo>
                  <a:lnTo>
                    <a:pt x="2018" y="581"/>
                  </a:lnTo>
                  <a:lnTo>
                    <a:pt x="2021" y="588"/>
                  </a:lnTo>
                  <a:lnTo>
                    <a:pt x="2024" y="590"/>
                  </a:lnTo>
                  <a:lnTo>
                    <a:pt x="2027" y="593"/>
                  </a:lnTo>
                  <a:lnTo>
                    <a:pt x="2030" y="590"/>
                  </a:lnTo>
                  <a:lnTo>
                    <a:pt x="2033" y="583"/>
                  </a:lnTo>
                  <a:lnTo>
                    <a:pt x="2036" y="572"/>
                  </a:lnTo>
                  <a:lnTo>
                    <a:pt x="2039" y="565"/>
                  </a:lnTo>
                  <a:lnTo>
                    <a:pt x="2043" y="565"/>
                  </a:lnTo>
                  <a:lnTo>
                    <a:pt x="2045" y="567"/>
                  </a:lnTo>
                  <a:lnTo>
                    <a:pt x="2049" y="570"/>
                  </a:lnTo>
                  <a:lnTo>
                    <a:pt x="2051" y="571"/>
                  </a:lnTo>
                  <a:lnTo>
                    <a:pt x="2055" y="569"/>
                  </a:lnTo>
                  <a:lnTo>
                    <a:pt x="2058" y="556"/>
                  </a:lnTo>
                  <a:lnTo>
                    <a:pt x="2061" y="544"/>
                  </a:lnTo>
                  <a:lnTo>
                    <a:pt x="2064" y="533"/>
                  </a:lnTo>
                  <a:lnTo>
                    <a:pt x="2067" y="522"/>
                  </a:lnTo>
                  <a:lnTo>
                    <a:pt x="2070" y="515"/>
                  </a:lnTo>
                  <a:lnTo>
                    <a:pt x="2073" y="517"/>
                  </a:lnTo>
                  <a:lnTo>
                    <a:pt x="2076" y="519"/>
                  </a:lnTo>
                  <a:lnTo>
                    <a:pt x="2079" y="520"/>
                  </a:lnTo>
                  <a:lnTo>
                    <a:pt x="2082" y="527"/>
                  </a:lnTo>
                  <a:lnTo>
                    <a:pt x="2085" y="537"/>
                  </a:lnTo>
                  <a:lnTo>
                    <a:pt x="2088" y="545"/>
                  </a:lnTo>
                  <a:lnTo>
                    <a:pt x="2091" y="557"/>
                  </a:lnTo>
                  <a:lnTo>
                    <a:pt x="2094" y="569"/>
                  </a:lnTo>
                  <a:lnTo>
                    <a:pt x="2097" y="578"/>
                  </a:lnTo>
                  <a:lnTo>
                    <a:pt x="2100" y="579"/>
                  </a:lnTo>
                  <a:lnTo>
                    <a:pt x="2103" y="574"/>
                  </a:lnTo>
                  <a:lnTo>
                    <a:pt x="2106" y="566"/>
                  </a:lnTo>
                  <a:lnTo>
                    <a:pt x="2109" y="557"/>
                  </a:lnTo>
                  <a:lnTo>
                    <a:pt x="2112" y="550"/>
                  </a:lnTo>
                  <a:lnTo>
                    <a:pt x="2115" y="544"/>
                  </a:lnTo>
                  <a:lnTo>
                    <a:pt x="2118" y="539"/>
                  </a:lnTo>
                  <a:lnTo>
                    <a:pt x="2121" y="538"/>
                  </a:lnTo>
                  <a:lnTo>
                    <a:pt x="2124" y="541"/>
                  </a:lnTo>
                  <a:lnTo>
                    <a:pt x="2127" y="542"/>
                  </a:lnTo>
                  <a:lnTo>
                    <a:pt x="2130" y="546"/>
                  </a:lnTo>
                  <a:lnTo>
                    <a:pt x="2133" y="552"/>
                  </a:lnTo>
                  <a:lnTo>
                    <a:pt x="2136" y="549"/>
                  </a:lnTo>
                  <a:lnTo>
                    <a:pt x="2139" y="539"/>
                  </a:lnTo>
                  <a:lnTo>
                    <a:pt x="2142" y="521"/>
                  </a:lnTo>
                  <a:lnTo>
                    <a:pt x="2145" y="503"/>
                  </a:lnTo>
                  <a:lnTo>
                    <a:pt x="2148" y="489"/>
                  </a:lnTo>
                  <a:lnTo>
                    <a:pt x="2151" y="479"/>
                  </a:lnTo>
                  <a:lnTo>
                    <a:pt x="2154" y="474"/>
                  </a:lnTo>
                  <a:lnTo>
                    <a:pt x="2157" y="479"/>
                  </a:lnTo>
                  <a:lnTo>
                    <a:pt x="2160" y="488"/>
                  </a:lnTo>
                  <a:lnTo>
                    <a:pt x="2163" y="496"/>
                  </a:lnTo>
                  <a:lnTo>
                    <a:pt x="2166" y="504"/>
                  </a:lnTo>
                  <a:lnTo>
                    <a:pt x="2169" y="512"/>
                  </a:lnTo>
                  <a:lnTo>
                    <a:pt x="2172" y="520"/>
                  </a:lnTo>
                  <a:lnTo>
                    <a:pt x="2175" y="523"/>
                  </a:lnTo>
                  <a:lnTo>
                    <a:pt x="2178" y="533"/>
                  </a:lnTo>
                  <a:lnTo>
                    <a:pt x="2181" y="544"/>
                  </a:lnTo>
                  <a:lnTo>
                    <a:pt x="2184" y="557"/>
                  </a:lnTo>
                  <a:lnTo>
                    <a:pt x="2187" y="568"/>
                  </a:lnTo>
                  <a:lnTo>
                    <a:pt x="2190" y="578"/>
                  </a:lnTo>
                  <a:lnTo>
                    <a:pt x="2193" y="579"/>
                  </a:lnTo>
                  <a:lnTo>
                    <a:pt x="2196" y="577"/>
                  </a:lnTo>
                  <a:lnTo>
                    <a:pt x="2199" y="573"/>
                  </a:lnTo>
                  <a:lnTo>
                    <a:pt x="2202" y="572"/>
                  </a:lnTo>
                  <a:lnTo>
                    <a:pt x="2205" y="571"/>
                  </a:lnTo>
                  <a:lnTo>
                    <a:pt x="2208" y="571"/>
                  </a:lnTo>
                  <a:lnTo>
                    <a:pt x="2211" y="572"/>
                  </a:lnTo>
                  <a:lnTo>
                    <a:pt x="2214" y="571"/>
                  </a:lnTo>
                  <a:lnTo>
                    <a:pt x="2218" y="571"/>
                  </a:lnTo>
                  <a:lnTo>
                    <a:pt x="2220" y="568"/>
                  </a:lnTo>
                  <a:lnTo>
                    <a:pt x="2224" y="564"/>
                  </a:lnTo>
                  <a:lnTo>
                    <a:pt x="2227" y="557"/>
                  </a:lnTo>
                  <a:lnTo>
                    <a:pt x="2230" y="548"/>
                  </a:lnTo>
                  <a:lnTo>
                    <a:pt x="2233" y="532"/>
                  </a:lnTo>
                  <a:lnTo>
                    <a:pt x="2236" y="519"/>
                  </a:lnTo>
                  <a:lnTo>
                    <a:pt x="2239" y="509"/>
                  </a:lnTo>
                  <a:lnTo>
                    <a:pt x="2242" y="505"/>
                  </a:lnTo>
                  <a:lnTo>
                    <a:pt x="2245" y="501"/>
                  </a:lnTo>
                  <a:lnTo>
                    <a:pt x="2248" y="503"/>
                  </a:lnTo>
                  <a:lnTo>
                    <a:pt x="2251" y="504"/>
                  </a:lnTo>
                  <a:lnTo>
                    <a:pt x="2254" y="503"/>
                  </a:lnTo>
                  <a:lnTo>
                    <a:pt x="2257" y="502"/>
                  </a:lnTo>
                  <a:lnTo>
                    <a:pt x="2260" y="505"/>
                  </a:lnTo>
                  <a:lnTo>
                    <a:pt x="2263" y="504"/>
                  </a:lnTo>
                  <a:lnTo>
                    <a:pt x="2266" y="499"/>
                  </a:lnTo>
                  <a:lnTo>
                    <a:pt x="2269" y="489"/>
                  </a:lnTo>
                  <a:lnTo>
                    <a:pt x="2272" y="476"/>
                  </a:lnTo>
                  <a:lnTo>
                    <a:pt x="2275" y="463"/>
                  </a:lnTo>
                  <a:lnTo>
                    <a:pt x="2278" y="452"/>
                  </a:lnTo>
                  <a:lnTo>
                    <a:pt x="2281" y="443"/>
                  </a:lnTo>
                  <a:lnTo>
                    <a:pt x="2284" y="436"/>
                  </a:lnTo>
                  <a:lnTo>
                    <a:pt x="2287" y="424"/>
                  </a:lnTo>
                  <a:lnTo>
                    <a:pt x="2290" y="410"/>
                  </a:lnTo>
                  <a:lnTo>
                    <a:pt x="2293" y="399"/>
                  </a:lnTo>
                  <a:lnTo>
                    <a:pt x="2296" y="390"/>
                  </a:lnTo>
                  <a:lnTo>
                    <a:pt x="2299" y="379"/>
                  </a:lnTo>
                  <a:lnTo>
                    <a:pt x="2302" y="369"/>
                  </a:lnTo>
                  <a:lnTo>
                    <a:pt x="2305" y="359"/>
                  </a:lnTo>
                  <a:lnTo>
                    <a:pt x="2308" y="350"/>
                  </a:lnTo>
                  <a:lnTo>
                    <a:pt x="2311" y="336"/>
                  </a:lnTo>
                  <a:lnTo>
                    <a:pt x="2314" y="325"/>
                  </a:lnTo>
                  <a:lnTo>
                    <a:pt x="2317" y="329"/>
                  </a:lnTo>
                  <a:lnTo>
                    <a:pt x="2320" y="330"/>
                  </a:lnTo>
                  <a:lnTo>
                    <a:pt x="2323" y="330"/>
                  </a:lnTo>
                  <a:lnTo>
                    <a:pt x="2326" y="333"/>
                  </a:lnTo>
                  <a:lnTo>
                    <a:pt x="2329" y="334"/>
                  </a:lnTo>
                  <a:lnTo>
                    <a:pt x="2332" y="335"/>
                  </a:lnTo>
                  <a:lnTo>
                    <a:pt x="2335" y="331"/>
                  </a:lnTo>
                  <a:lnTo>
                    <a:pt x="2338" y="332"/>
                  </a:lnTo>
                  <a:lnTo>
                    <a:pt x="2341" y="341"/>
                  </a:lnTo>
                  <a:lnTo>
                    <a:pt x="2344" y="352"/>
                  </a:lnTo>
                  <a:lnTo>
                    <a:pt x="2347" y="351"/>
                  </a:lnTo>
                  <a:lnTo>
                    <a:pt x="2350" y="363"/>
                  </a:lnTo>
                  <a:lnTo>
                    <a:pt x="2353" y="365"/>
                  </a:lnTo>
                  <a:lnTo>
                    <a:pt x="2356" y="364"/>
                  </a:lnTo>
                  <a:lnTo>
                    <a:pt x="2359" y="358"/>
                  </a:lnTo>
                  <a:lnTo>
                    <a:pt x="2362" y="365"/>
                  </a:lnTo>
                  <a:lnTo>
                    <a:pt x="2365" y="369"/>
                  </a:lnTo>
                  <a:lnTo>
                    <a:pt x="2368" y="375"/>
                  </a:lnTo>
                  <a:lnTo>
                    <a:pt x="2371" y="378"/>
                  </a:lnTo>
                  <a:lnTo>
                    <a:pt x="2374" y="379"/>
                  </a:lnTo>
                  <a:lnTo>
                    <a:pt x="2377" y="373"/>
                  </a:lnTo>
                  <a:lnTo>
                    <a:pt x="2380" y="367"/>
                  </a:lnTo>
                  <a:lnTo>
                    <a:pt x="2383" y="366"/>
                  </a:lnTo>
                  <a:lnTo>
                    <a:pt x="2386" y="360"/>
                  </a:lnTo>
                  <a:lnTo>
                    <a:pt x="2389" y="362"/>
                  </a:lnTo>
                  <a:lnTo>
                    <a:pt x="2392" y="364"/>
                  </a:lnTo>
                  <a:lnTo>
                    <a:pt x="2396" y="366"/>
                  </a:lnTo>
                  <a:lnTo>
                    <a:pt x="2398" y="361"/>
                  </a:lnTo>
                  <a:lnTo>
                    <a:pt x="2402" y="364"/>
                  </a:lnTo>
                  <a:lnTo>
                    <a:pt x="2404" y="364"/>
                  </a:lnTo>
                  <a:lnTo>
                    <a:pt x="2408" y="363"/>
                  </a:lnTo>
                  <a:lnTo>
                    <a:pt x="2411" y="361"/>
                  </a:lnTo>
                  <a:lnTo>
                    <a:pt x="2414" y="359"/>
                  </a:lnTo>
                  <a:lnTo>
                    <a:pt x="2417" y="353"/>
                  </a:lnTo>
                  <a:lnTo>
                    <a:pt x="2420" y="351"/>
                  </a:lnTo>
                  <a:lnTo>
                    <a:pt x="2423" y="349"/>
                  </a:lnTo>
                  <a:lnTo>
                    <a:pt x="2426" y="353"/>
                  </a:lnTo>
                  <a:lnTo>
                    <a:pt x="2429" y="362"/>
                  </a:lnTo>
                  <a:lnTo>
                    <a:pt x="2432" y="377"/>
                  </a:lnTo>
                  <a:lnTo>
                    <a:pt x="2435" y="390"/>
                  </a:lnTo>
                  <a:lnTo>
                    <a:pt x="2438" y="404"/>
                  </a:lnTo>
                  <a:lnTo>
                    <a:pt x="2441" y="411"/>
                  </a:lnTo>
                  <a:lnTo>
                    <a:pt x="2444" y="413"/>
                  </a:lnTo>
                  <a:lnTo>
                    <a:pt x="2447" y="407"/>
                  </a:lnTo>
                  <a:lnTo>
                    <a:pt x="2450" y="398"/>
                  </a:lnTo>
                  <a:lnTo>
                    <a:pt x="2453" y="382"/>
                  </a:lnTo>
                  <a:lnTo>
                    <a:pt x="2456" y="371"/>
                  </a:lnTo>
                  <a:lnTo>
                    <a:pt x="2459" y="358"/>
                  </a:lnTo>
                  <a:lnTo>
                    <a:pt x="2462" y="347"/>
                  </a:lnTo>
                  <a:lnTo>
                    <a:pt x="2465" y="338"/>
                  </a:lnTo>
                  <a:lnTo>
                    <a:pt x="2468" y="331"/>
                  </a:lnTo>
                  <a:lnTo>
                    <a:pt x="2471" y="327"/>
                  </a:lnTo>
                  <a:lnTo>
                    <a:pt x="2474" y="325"/>
                  </a:lnTo>
                  <a:lnTo>
                    <a:pt x="2477" y="326"/>
                  </a:lnTo>
                  <a:lnTo>
                    <a:pt x="2480" y="321"/>
                  </a:lnTo>
                  <a:lnTo>
                    <a:pt x="2483" y="315"/>
                  </a:lnTo>
                  <a:lnTo>
                    <a:pt x="2486" y="304"/>
                  </a:lnTo>
                  <a:lnTo>
                    <a:pt x="2489" y="297"/>
                  </a:lnTo>
                  <a:lnTo>
                    <a:pt x="2492" y="289"/>
                  </a:lnTo>
                  <a:lnTo>
                    <a:pt x="2495" y="289"/>
                  </a:lnTo>
                  <a:lnTo>
                    <a:pt x="2498" y="290"/>
                  </a:lnTo>
                  <a:lnTo>
                    <a:pt x="2501" y="299"/>
                  </a:lnTo>
                  <a:lnTo>
                    <a:pt x="2504" y="305"/>
                  </a:lnTo>
                  <a:lnTo>
                    <a:pt x="2507" y="314"/>
                  </a:lnTo>
                  <a:lnTo>
                    <a:pt x="2510" y="326"/>
                  </a:lnTo>
                  <a:lnTo>
                    <a:pt x="2513" y="334"/>
                  </a:lnTo>
                  <a:lnTo>
                    <a:pt x="2516" y="335"/>
                  </a:lnTo>
                  <a:lnTo>
                    <a:pt x="2519" y="333"/>
                  </a:lnTo>
                  <a:lnTo>
                    <a:pt x="2522" y="323"/>
                  </a:lnTo>
                  <a:lnTo>
                    <a:pt x="2525" y="317"/>
                  </a:lnTo>
                  <a:lnTo>
                    <a:pt x="2528" y="316"/>
                  </a:lnTo>
                  <a:lnTo>
                    <a:pt x="2531" y="314"/>
                  </a:lnTo>
                  <a:lnTo>
                    <a:pt x="2534" y="317"/>
                  </a:lnTo>
                  <a:lnTo>
                    <a:pt x="2537" y="318"/>
                  </a:lnTo>
                  <a:lnTo>
                    <a:pt x="2540" y="316"/>
                  </a:lnTo>
                  <a:lnTo>
                    <a:pt x="2543" y="314"/>
                  </a:lnTo>
                  <a:lnTo>
                    <a:pt x="2546" y="312"/>
                  </a:lnTo>
                  <a:lnTo>
                    <a:pt x="2549" y="304"/>
                  </a:lnTo>
                  <a:lnTo>
                    <a:pt x="2552" y="304"/>
                  </a:lnTo>
                  <a:lnTo>
                    <a:pt x="2555" y="304"/>
                  </a:lnTo>
                  <a:lnTo>
                    <a:pt x="2558" y="302"/>
                  </a:lnTo>
                  <a:lnTo>
                    <a:pt x="2561" y="295"/>
                  </a:lnTo>
                  <a:lnTo>
                    <a:pt x="2564" y="298"/>
                  </a:lnTo>
                  <a:lnTo>
                    <a:pt x="2567" y="299"/>
                  </a:lnTo>
                  <a:lnTo>
                    <a:pt x="2571" y="298"/>
                  </a:lnTo>
                  <a:lnTo>
                    <a:pt x="2573" y="296"/>
                  </a:lnTo>
                  <a:lnTo>
                    <a:pt x="2577" y="296"/>
                  </a:lnTo>
                  <a:lnTo>
                    <a:pt x="2580" y="288"/>
                  </a:lnTo>
                  <a:lnTo>
                    <a:pt x="2583" y="276"/>
                  </a:lnTo>
                  <a:lnTo>
                    <a:pt x="2586" y="265"/>
                  </a:lnTo>
                  <a:lnTo>
                    <a:pt x="2589" y="258"/>
                  </a:lnTo>
                  <a:lnTo>
                    <a:pt x="2592" y="247"/>
                  </a:lnTo>
                  <a:lnTo>
                    <a:pt x="2595" y="244"/>
                  </a:lnTo>
                  <a:lnTo>
                    <a:pt x="2598" y="236"/>
                  </a:lnTo>
                  <a:lnTo>
                    <a:pt x="2601" y="225"/>
                  </a:lnTo>
                  <a:lnTo>
                    <a:pt x="2604" y="219"/>
                  </a:lnTo>
                  <a:lnTo>
                    <a:pt x="2607" y="212"/>
                  </a:lnTo>
                  <a:lnTo>
                    <a:pt x="2610" y="207"/>
                  </a:lnTo>
                  <a:lnTo>
                    <a:pt x="2613" y="207"/>
                  </a:lnTo>
                  <a:lnTo>
                    <a:pt x="2616" y="205"/>
                  </a:lnTo>
                  <a:lnTo>
                    <a:pt x="2619" y="198"/>
                  </a:lnTo>
                  <a:lnTo>
                    <a:pt x="2622" y="199"/>
                  </a:lnTo>
                  <a:lnTo>
                    <a:pt x="2625" y="200"/>
                  </a:lnTo>
                  <a:lnTo>
                    <a:pt x="2628" y="202"/>
                  </a:lnTo>
                  <a:lnTo>
                    <a:pt x="2631" y="206"/>
                  </a:lnTo>
                  <a:lnTo>
                    <a:pt x="2634" y="212"/>
                  </a:lnTo>
                  <a:lnTo>
                    <a:pt x="2637" y="216"/>
                  </a:lnTo>
                  <a:lnTo>
                    <a:pt x="2640" y="212"/>
                  </a:lnTo>
                  <a:lnTo>
                    <a:pt x="2643" y="210"/>
                  </a:lnTo>
                  <a:lnTo>
                    <a:pt x="2646" y="211"/>
                  </a:lnTo>
                  <a:lnTo>
                    <a:pt x="2649" y="214"/>
                  </a:lnTo>
                  <a:lnTo>
                    <a:pt x="2652" y="212"/>
                  </a:lnTo>
                  <a:lnTo>
                    <a:pt x="2655" y="214"/>
                  </a:lnTo>
                  <a:lnTo>
                    <a:pt x="2658" y="212"/>
                  </a:lnTo>
                  <a:lnTo>
                    <a:pt x="2661" y="210"/>
                  </a:lnTo>
                  <a:lnTo>
                    <a:pt x="2664" y="213"/>
                  </a:lnTo>
                  <a:lnTo>
                    <a:pt x="2667" y="219"/>
                  </a:lnTo>
                  <a:lnTo>
                    <a:pt x="2670" y="227"/>
                  </a:lnTo>
                  <a:lnTo>
                    <a:pt x="2673" y="239"/>
                  </a:lnTo>
                  <a:lnTo>
                    <a:pt x="2676" y="246"/>
                  </a:lnTo>
                  <a:lnTo>
                    <a:pt x="2679" y="248"/>
                  </a:lnTo>
                  <a:lnTo>
                    <a:pt x="2682" y="251"/>
                  </a:lnTo>
                  <a:lnTo>
                    <a:pt x="2685" y="253"/>
                  </a:lnTo>
                  <a:lnTo>
                    <a:pt x="2688" y="252"/>
                  </a:lnTo>
                  <a:lnTo>
                    <a:pt x="2691" y="251"/>
                  </a:lnTo>
                  <a:lnTo>
                    <a:pt x="2694" y="243"/>
                  </a:lnTo>
                  <a:lnTo>
                    <a:pt x="2697" y="232"/>
                  </a:lnTo>
                  <a:lnTo>
                    <a:pt x="2700" y="224"/>
                  </a:lnTo>
                  <a:lnTo>
                    <a:pt x="2703" y="222"/>
                  </a:lnTo>
                  <a:lnTo>
                    <a:pt x="2706" y="219"/>
                  </a:lnTo>
                  <a:lnTo>
                    <a:pt x="2709" y="221"/>
                  </a:lnTo>
                  <a:lnTo>
                    <a:pt x="2712" y="221"/>
                  </a:lnTo>
                  <a:lnTo>
                    <a:pt x="2715" y="219"/>
                  </a:lnTo>
                  <a:lnTo>
                    <a:pt x="2718" y="210"/>
                  </a:lnTo>
                  <a:lnTo>
                    <a:pt x="2721" y="203"/>
                  </a:lnTo>
                  <a:lnTo>
                    <a:pt x="2724" y="196"/>
                  </a:lnTo>
                  <a:lnTo>
                    <a:pt x="2727" y="191"/>
                  </a:lnTo>
                  <a:lnTo>
                    <a:pt x="2730" y="192"/>
                  </a:lnTo>
                  <a:lnTo>
                    <a:pt x="2733" y="194"/>
                  </a:lnTo>
                  <a:lnTo>
                    <a:pt x="2736" y="200"/>
                  </a:lnTo>
                  <a:lnTo>
                    <a:pt x="2740" y="204"/>
                  </a:lnTo>
                  <a:lnTo>
                    <a:pt x="2742" y="203"/>
                  </a:lnTo>
                  <a:lnTo>
                    <a:pt x="2746" y="197"/>
                  </a:lnTo>
                  <a:lnTo>
                    <a:pt x="2749" y="187"/>
                  </a:lnTo>
                  <a:lnTo>
                    <a:pt x="2752" y="176"/>
                  </a:lnTo>
                  <a:lnTo>
                    <a:pt x="2755" y="166"/>
                  </a:lnTo>
                  <a:lnTo>
                    <a:pt x="2758" y="163"/>
                  </a:lnTo>
                  <a:lnTo>
                    <a:pt x="2761" y="165"/>
                  </a:lnTo>
                  <a:lnTo>
                    <a:pt x="2764" y="167"/>
                  </a:lnTo>
                  <a:lnTo>
                    <a:pt x="2767" y="173"/>
                  </a:lnTo>
                  <a:lnTo>
                    <a:pt x="2770" y="178"/>
                  </a:lnTo>
                  <a:lnTo>
                    <a:pt x="2773" y="177"/>
                  </a:lnTo>
                  <a:lnTo>
                    <a:pt x="2776" y="171"/>
                  </a:lnTo>
                  <a:lnTo>
                    <a:pt x="2779" y="169"/>
                  </a:lnTo>
                  <a:lnTo>
                    <a:pt x="2782" y="162"/>
                  </a:lnTo>
                  <a:lnTo>
                    <a:pt x="2785" y="159"/>
                  </a:lnTo>
                  <a:lnTo>
                    <a:pt x="2788" y="171"/>
                  </a:lnTo>
                  <a:lnTo>
                    <a:pt x="2791" y="188"/>
                  </a:lnTo>
                  <a:lnTo>
                    <a:pt x="2794" y="203"/>
                  </a:lnTo>
                  <a:lnTo>
                    <a:pt x="2797" y="220"/>
                  </a:lnTo>
                  <a:lnTo>
                    <a:pt x="2800" y="232"/>
                  </a:lnTo>
                  <a:lnTo>
                    <a:pt x="2803" y="240"/>
                  </a:lnTo>
                  <a:lnTo>
                    <a:pt x="2806" y="242"/>
                  </a:lnTo>
                  <a:lnTo>
                    <a:pt x="2809" y="243"/>
                  </a:lnTo>
                  <a:lnTo>
                    <a:pt x="2812" y="242"/>
                  </a:lnTo>
                  <a:lnTo>
                    <a:pt x="2815" y="248"/>
                  </a:lnTo>
                  <a:lnTo>
                    <a:pt x="2818" y="247"/>
                  </a:lnTo>
                  <a:lnTo>
                    <a:pt x="2821" y="241"/>
                  </a:lnTo>
                  <a:lnTo>
                    <a:pt x="2824" y="235"/>
                  </a:lnTo>
                  <a:lnTo>
                    <a:pt x="2827" y="229"/>
                  </a:lnTo>
                  <a:lnTo>
                    <a:pt x="2830" y="221"/>
                  </a:lnTo>
                  <a:lnTo>
                    <a:pt x="2833" y="217"/>
                  </a:lnTo>
                  <a:lnTo>
                    <a:pt x="2836" y="220"/>
                  </a:lnTo>
                  <a:lnTo>
                    <a:pt x="2839" y="228"/>
                  </a:lnTo>
                  <a:lnTo>
                    <a:pt x="2842" y="240"/>
                  </a:lnTo>
                  <a:lnTo>
                    <a:pt x="2845" y="250"/>
                  </a:lnTo>
                  <a:lnTo>
                    <a:pt x="2848" y="259"/>
                  </a:lnTo>
                  <a:lnTo>
                    <a:pt x="2851" y="269"/>
                  </a:lnTo>
                  <a:lnTo>
                    <a:pt x="2854" y="278"/>
                  </a:lnTo>
                  <a:lnTo>
                    <a:pt x="2857" y="283"/>
                  </a:lnTo>
                  <a:lnTo>
                    <a:pt x="2860" y="285"/>
                  </a:lnTo>
                  <a:lnTo>
                    <a:pt x="2863" y="284"/>
                  </a:lnTo>
                  <a:lnTo>
                    <a:pt x="2866" y="280"/>
                  </a:lnTo>
                  <a:lnTo>
                    <a:pt x="2869" y="278"/>
                  </a:lnTo>
                  <a:lnTo>
                    <a:pt x="2872" y="279"/>
                  </a:lnTo>
                  <a:lnTo>
                    <a:pt x="2875" y="285"/>
                  </a:lnTo>
                  <a:lnTo>
                    <a:pt x="2878" y="291"/>
                  </a:lnTo>
                  <a:lnTo>
                    <a:pt x="2881" y="299"/>
                  </a:lnTo>
                  <a:lnTo>
                    <a:pt x="2884" y="298"/>
                  </a:lnTo>
                  <a:lnTo>
                    <a:pt x="2887" y="299"/>
                  </a:lnTo>
                  <a:lnTo>
                    <a:pt x="2890" y="295"/>
                  </a:lnTo>
                  <a:lnTo>
                    <a:pt x="2893" y="290"/>
                  </a:lnTo>
                  <a:lnTo>
                    <a:pt x="2896" y="282"/>
                  </a:lnTo>
                  <a:lnTo>
                    <a:pt x="2899" y="272"/>
                  </a:lnTo>
                  <a:lnTo>
                    <a:pt x="2902" y="258"/>
                  </a:lnTo>
                  <a:lnTo>
                    <a:pt x="2905" y="242"/>
                  </a:lnTo>
                  <a:lnTo>
                    <a:pt x="2908" y="230"/>
                  </a:lnTo>
                  <a:lnTo>
                    <a:pt x="2911" y="223"/>
                  </a:lnTo>
                  <a:lnTo>
                    <a:pt x="2914" y="223"/>
                  </a:lnTo>
                  <a:lnTo>
                    <a:pt x="2918" y="222"/>
                  </a:lnTo>
                  <a:lnTo>
                    <a:pt x="2920" y="220"/>
                  </a:lnTo>
                  <a:lnTo>
                    <a:pt x="2924" y="216"/>
                  </a:lnTo>
                  <a:lnTo>
                    <a:pt x="2926" y="211"/>
                  </a:lnTo>
                  <a:lnTo>
                    <a:pt x="2930" y="208"/>
                  </a:lnTo>
                  <a:lnTo>
                    <a:pt x="2933" y="214"/>
                  </a:lnTo>
                  <a:lnTo>
                    <a:pt x="2936" y="228"/>
                  </a:lnTo>
                  <a:lnTo>
                    <a:pt x="2939" y="242"/>
                  </a:lnTo>
                  <a:lnTo>
                    <a:pt x="2942" y="254"/>
                  </a:lnTo>
                  <a:lnTo>
                    <a:pt x="2945" y="267"/>
                  </a:lnTo>
                  <a:lnTo>
                    <a:pt x="2948" y="279"/>
                  </a:lnTo>
                  <a:lnTo>
                    <a:pt x="2951" y="285"/>
                  </a:lnTo>
                  <a:lnTo>
                    <a:pt x="2954" y="290"/>
                  </a:lnTo>
                  <a:lnTo>
                    <a:pt x="2957" y="296"/>
                  </a:lnTo>
                  <a:lnTo>
                    <a:pt x="2960" y="303"/>
                  </a:lnTo>
                  <a:lnTo>
                    <a:pt x="2963" y="303"/>
                  </a:lnTo>
                  <a:lnTo>
                    <a:pt x="2966" y="303"/>
                  </a:lnTo>
                  <a:lnTo>
                    <a:pt x="2969" y="305"/>
                  </a:lnTo>
                  <a:lnTo>
                    <a:pt x="2972" y="308"/>
                  </a:lnTo>
                  <a:lnTo>
                    <a:pt x="2975" y="308"/>
                  </a:lnTo>
                  <a:lnTo>
                    <a:pt x="2978" y="314"/>
                  </a:lnTo>
                  <a:lnTo>
                    <a:pt x="2981" y="320"/>
                  </a:lnTo>
                  <a:lnTo>
                    <a:pt x="2984" y="328"/>
                  </a:lnTo>
                  <a:lnTo>
                    <a:pt x="2987" y="338"/>
                  </a:lnTo>
                  <a:lnTo>
                    <a:pt x="2990" y="339"/>
                  </a:lnTo>
                  <a:lnTo>
                    <a:pt x="2993" y="332"/>
                  </a:lnTo>
                  <a:lnTo>
                    <a:pt x="2996" y="326"/>
                  </a:lnTo>
                  <a:lnTo>
                    <a:pt x="2999" y="315"/>
                  </a:lnTo>
                  <a:lnTo>
                    <a:pt x="3002" y="304"/>
                  </a:lnTo>
                  <a:lnTo>
                    <a:pt x="3005" y="298"/>
                  </a:lnTo>
                  <a:lnTo>
                    <a:pt x="3008" y="302"/>
                  </a:lnTo>
                  <a:lnTo>
                    <a:pt x="3011" y="306"/>
                  </a:lnTo>
                  <a:lnTo>
                    <a:pt x="3014" y="315"/>
                  </a:lnTo>
                </a:path>
              </a:pathLst>
            </a:custGeom>
            <a:noFill/>
            <a:ln w="9525" cap="flat">
              <a:solidFill>
                <a:srgbClr val="0072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Line 78"/>
            <p:cNvSpPr>
              <a:spLocks noChangeShapeType="1"/>
            </p:cNvSpPr>
            <p:nvPr/>
          </p:nvSpPr>
          <p:spPr bwMode="auto">
            <a:xfrm>
              <a:off x="6853238" y="4051300"/>
              <a:ext cx="0" cy="284163"/>
            </a:xfrm>
            <a:prstGeom prst="line">
              <a:avLst/>
            </a:prstGeom>
            <a:noFill/>
            <a:ln w="1588" cap="flat">
              <a:solidFill>
                <a:srgbClr val="0072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Line 79"/>
            <p:cNvSpPr>
              <a:spLocks noChangeShapeType="1"/>
            </p:cNvSpPr>
            <p:nvPr/>
          </p:nvSpPr>
          <p:spPr bwMode="auto">
            <a:xfrm>
              <a:off x="6900863" y="4064000"/>
              <a:ext cx="0" cy="36036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Line 80"/>
            <p:cNvSpPr>
              <a:spLocks noChangeShapeType="1"/>
            </p:cNvSpPr>
            <p:nvPr/>
          </p:nvSpPr>
          <p:spPr bwMode="auto">
            <a:xfrm>
              <a:off x="6948488" y="4052888"/>
              <a:ext cx="0" cy="32226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Line 81"/>
            <p:cNvSpPr>
              <a:spLocks noChangeShapeType="1"/>
            </p:cNvSpPr>
            <p:nvPr/>
          </p:nvSpPr>
          <p:spPr bwMode="auto">
            <a:xfrm>
              <a:off x="6996113" y="4171950"/>
              <a:ext cx="0" cy="20161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Line 82"/>
            <p:cNvSpPr>
              <a:spLocks noChangeShapeType="1"/>
            </p:cNvSpPr>
            <p:nvPr/>
          </p:nvSpPr>
          <p:spPr bwMode="auto">
            <a:xfrm>
              <a:off x="7043738" y="4144963"/>
              <a:ext cx="0" cy="90488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Line 83"/>
            <p:cNvSpPr>
              <a:spLocks noChangeShapeType="1"/>
            </p:cNvSpPr>
            <p:nvPr/>
          </p:nvSpPr>
          <p:spPr bwMode="auto">
            <a:xfrm>
              <a:off x="7092950" y="4130675"/>
              <a:ext cx="0" cy="33338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Line 84"/>
            <p:cNvSpPr>
              <a:spLocks noChangeShapeType="1"/>
            </p:cNvSpPr>
            <p:nvPr/>
          </p:nvSpPr>
          <p:spPr bwMode="auto">
            <a:xfrm flipV="1">
              <a:off x="7140575" y="4098925"/>
              <a:ext cx="0" cy="1111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Line 85"/>
            <p:cNvSpPr>
              <a:spLocks noChangeShapeType="1"/>
            </p:cNvSpPr>
            <p:nvPr/>
          </p:nvSpPr>
          <p:spPr bwMode="auto">
            <a:xfrm>
              <a:off x="7188200" y="4144963"/>
              <a:ext cx="0" cy="19050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Line 86"/>
            <p:cNvSpPr>
              <a:spLocks noChangeShapeType="1"/>
            </p:cNvSpPr>
            <p:nvPr/>
          </p:nvSpPr>
          <p:spPr bwMode="auto">
            <a:xfrm>
              <a:off x="7235825" y="4160838"/>
              <a:ext cx="0" cy="7937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Line 87"/>
            <p:cNvSpPr>
              <a:spLocks noChangeShapeType="1"/>
            </p:cNvSpPr>
            <p:nvPr/>
          </p:nvSpPr>
          <p:spPr bwMode="auto">
            <a:xfrm>
              <a:off x="7283450" y="4135438"/>
              <a:ext cx="0" cy="11271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Line 88"/>
            <p:cNvSpPr>
              <a:spLocks noChangeShapeType="1"/>
            </p:cNvSpPr>
            <p:nvPr/>
          </p:nvSpPr>
          <p:spPr bwMode="auto">
            <a:xfrm>
              <a:off x="7331075" y="4105275"/>
              <a:ext cx="0" cy="179388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Line 89"/>
            <p:cNvSpPr>
              <a:spLocks noChangeShapeType="1"/>
            </p:cNvSpPr>
            <p:nvPr/>
          </p:nvSpPr>
          <p:spPr bwMode="auto">
            <a:xfrm>
              <a:off x="7380288" y="4176713"/>
              <a:ext cx="0" cy="13652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Line 90"/>
            <p:cNvSpPr>
              <a:spLocks noChangeShapeType="1"/>
            </p:cNvSpPr>
            <p:nvPr/>
          </p:nvSpPr>
          <p:spPr bwMode="auto">
            <a:xfrm>
              <a:off x="7427913" y="4343400"/>
              <a:ext cx="0" cy="39688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Line 91"/>
            <p:cNvSpPr>
              <a:spLocks noChangeShapeType="1"/>
            </p:cNvSpPr>
            <p:nvPr/>
          </p:nvSpPr>
          <p:spPr bwMode="auto">
            <a:xfrm>
              <a:off x="7475538" y="4452938"/>
              <a:ext cx="0" cy="0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Line 92"/>
            <p:cNvSpPr>
              <a:spLocks noChangeShapeType="1"/>
            </p:cNvSpPr>
            <p:nvPr/>
          </p:nvSpPr>
          <p:spPr bwMode="auto">
            <a:xfrm flipV="1">
              <a:off x="7523163" y="4416425"/>
              <a:ext cx="0" cy="10001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Line 93"/>
            <p:cNvSpPr>
              <a:spLocks noChangeShapeType="1"/>
            </p:cNvSpPr>
            <p:nvPr/>
          </p:nvSpPr>
          <p:spPr bwMode="auto">
            <a:xfrm flipV="1">
              <a:off x="7570788" y="4414838"/>
              <a:ext cx="0" cy="215900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Line 94"/>
            <p:cNvSpPr>
              <a:spLocks noChangeShapeType="1"/>
            </p:cNvSpPr>
            <p:nvPr/>
          </p:nvSpPr>
          <p:spPr bwMode="auto">
            <a:xfrm flipV="1">
              <a:off x="7620000" y="4384675"/>
              <a:ext cx="0" cy="18732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Line 95"/>
            <p:cNvSpPr>
              <a:spLocks noChangeShapeType="1"/>
            </p:cNvSpPr>
            <p:nvPr/>
          </p:nvSpPr>
          <p:spPr bwMode="auto">
            <a:xfrm>
              <a:off x="7667625" y="4514850"/>
              <a:ext cx="0" cy="1588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Line 96"/>
            <p:cNvSpPr>
              <a:spLocks noChangeShapeType="1"/>
            </p:cNvSpPr>
            <p:nvPr/>
          </p:nvSpPr>
          <p:spPr bwMode="auto">
            <a:xfrm>
              <a:off x="7715250" y="4483100"/>
              <a:ext cx="0" cy="19050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Line 97"/>
            <p:cNvSpPr>
              <a:spLocks noChangeShapeType="1"/>
            </p:cNvSpPr>
            <p:nvPr/>
          </p:nvSpPr>
          <p:spPr bwMode="auto">
            <a:xfrm>
              <a:off x="7762875" y="4540250"/>
              <a:ext cx="0" cy="52388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Line 98"/>
            <p:cNvSpPr>
              <a:spLocks noChangeShapeType="1"/>
            </p:cNvSpPr>
            <p:nvPr/>
          </p:nvSpPr>
          <p:spPr bwMode="auto">
            <a:xfrm flipV="1">
              <a:off x="7810500" y="4552950"/>
              <a:ext cx="0" cy="4286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Line 99"/>
            <p:cNvSpPr>
              <a:spLocks noChangeShapeType="1"/>
            </p:cNvSpPr>
            <p:nvPr/>
          </p:nvSpPr>
          <p:spPr bwMode="auto">
            <a:xfrm flipV="1">
              <a:off x="7858125" y="4479925"/>
              <a:ext cx="0" cy="6826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Line 100"/>
            <p:cNvSpPr>
              <a:spLocks noChangeShapeType="1"/>
            </p:cNvSpPr>
            <p:nvPr/>
          </p:nvSpPr>
          <p:spPr bwMode="auto">
            <a:xfrm flipV="1">
              <a:off x="7907338" y="4419600"/>
              <a:ext cx="0" cy="96838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Line 101"/>
            <p:cNvSpPr>
              <a:spLocks noChangeShapeType="1"/>
            </p:cNvSpPr>
            <p:nvPr/>
          </p:nvSpPr>
          <p:spPr bwMode="auto">
            <a:xfrm flipV="1">
              <a:off x="7954963" y="4491038"/>
              <a:ext cx="0" cy="77788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Line 102"/>
            <p:cNvSpPr>
              <a:spLocks noChangeShapeType="1"/>
            </p:cNvSpPr>
            <p:nvPr/>
          </p:nvSpPr>
          <p:spPr bwMode="auto">
            <a:xfrm flipV="1">
              <a:off x="8002588" y="4456113"/>
              <a:ext cx="0" cy="109538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Line 103"/>
            <p:cNvSpPr>
              <a:spLocks noChangeShapeType="1"/>
            </p:cNvSpPr>
            <p:nvPr/>
          </p:nvSpPr>
          <p:spPr bwMode="auto">
            <a:xfrm flipV="1">
              <a:off x="8050213" y="4314825"/>
              <a:ext cx="0" cy="338138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Line 104"/>
            <p:cNvSpPr>
              <a:spLocks noChangeShapeType="1"/>
            </p:cNvSpPr>
            <p:nvPr/>
          </p:nvSpPr>
          <p:spPr bwMode="auto">
            <a:xfrm flipV="1">
              <a:off x="8097838" y="4505325"/>
              <a:ext cx="0" cy="19367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Line 105"/>
            <p:cNvSpPr>
              <a:spLocks noChangeShapeType="1"/>
            </p:cNvSpPr>
            <p:nvPr/>
          </p:nvSpPr>
          <p:spPr bwMode="auto">
            <a:xfrm flipV="1">
              <a:off x="8147050" y="4478338"/>
              <a:ext cx="0" cy="146050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Line 106"/>
            <p:cNvSpPr>
              <a:spLocks noChangeShapeType="1"/>
            </p:cNvSpPr>
            <p:nvPr/>
          </p:nvSpPr>
          <p:spPr bwMode="auto">
            <a:xfrm flipV="1">
              <a:off x="8194675" y="4573588"/>
              <a:ext cx="0" cy="3492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Line 107"/>
            <p:cNvSpPr>
              <a:spLocks noChangeShapeType="1"/>
            </p:cNvSpPr>
            <p:nvPr/>
          </p:nvSpPr>
          <p:spPr bwMode="auto">
            <a:xfrm>
              <a:off x="8242300" y="4606925"/>
              <a:ext cx="0" cy="5397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Line 108"/>
            <p:cNvSpPr>
              <a:spLocks noChangeShapeType="1"/>
            </p:cNvSpPr>
            <p:nvPr/>
          </p:nvSpPr>
          <p:spPr bwMode="auto">
            <a:xfrm>
              <a:off x="8289925" y="4672013"/>
              <a:ext cx="0" cy="0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Line 109"/>
            <p:cNvSpPr>
              <a:spLocks noChangeShapeType="1"/>
            </p:cNvSpPr>
            <p:nvPr/>
          </p:nvSpPr>
          <p:spPr bwMode="auto">
            <a:xfrm flipV="1">
              <a:off x="8337550" y="4548188"/>
              <a:ext cx="0" cy="77788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Line 110"/>
            <p:cNvSpPr>
              <a:spLocks noChangeShapeType="1"/>
            </p:cNvSpPr>
            <p:nvPr/>
          </p:nvSpPr>
          <p:spPr bwMode="auto">
            <a:xfrm flipV="1">
              <a:off x="8385175" y="4535488"/>
              <a:ext cx="0" cy="3492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Line 111"/>
            <p:cNvSpPr>
              <a:spLocks noChangeShapeType="1"/>
            </p:cNvSpPr>
            <p:nvPr/>
          </p:nvSpPr>
          <p:spPr bwMode="auto">
            <a:xfrm flipV="1">
              <a:off x="8432800" y="4484688"/>
              <a:ext cx="0" cy="11112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Line 112"/>
            <p:cNvSpPr>
              <a:spLocks noChangeShapeType="1"/>
            </p:cNvSpPr>
            <p:nvPr/>
          </p:nvSpPr>
          <p:spPr bwMode="auto">
            <a:xfrm flipV="1">
              <a:off x="8482013" y="4440238"/>
              <a:ext cx="0" cy="11906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Line 113"/>
            <p:cNvSpPr>
              <a:spLocks noChangeShapeType="1"/>
            </p:cNvSpPr>
            <p:nvPr/>
          </p:nvSpPr>
          <p:spPr bwMode="auto">
            <a:xfrm flipV="1">
              <a:off x="8529638" y="4568825"/>
              <a:ext cx="0" cy="90488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Line 114"/>
            <p:cNvSpPr>
              <a:spLocks noChangeShapeType="1"/>
            </p:cNvSpPr>
            <p:nvPr/>
          </p:nvSpPr>
          <p:spPr bwMode="auto">
            <a:xfrm flipV="1">
              <a:off x="8577263" y="4535488"/>
              <a:ext cx="0" cy="14922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00" name="Line 115"/>
            <p:cNvSpPr>
              <a:spLocks noChangeShapeType="1"/>
            </p:cNvSpPr>
            <p:nvPr/>
          </p:nvSpPr>
          <p:spPr bwMode="auto">
            <a:xfrm flipV="1">
              <a:off x="8624888" y="4586288"/>
              <a:ext cx="0" cy="18256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01" name="Line 116"/>
            <p:cNvSpPr>
              <a:spLocks noChangeShapeType="1"/>
            </p:cNvSpPr>
            <p:nvPr/>
          </p:nvSpPr>
          <p:spPr bwMode="auto">
            <a:xfrm flipV="1">
              <a:off x="8672513" y="4732338"/>
              <a:ext cx="0" cy="122238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02" name="Line 117"/>
            <p:cNvSpPr>
              <a:spLocks noChangeShapeType="1"/>
            </p:cNvSpPr>
            <p:nvPr/>
          </p:nvSpPr>
          <p:spPr bwMode="auto">
            <a:xfrm flipV="1">
              <a:off x="8720138" y="4692650"/>
              <a:ext cx="0" cy="223838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03" name="Line 118"/>
            <p:cNvSpPr>
              <a:spLocks noChangeShapeType="1"/>
            </p:cNvSpPr>
            <p:nvPr/>
          </p:nvSpPr>
          <p:spPr bwMode="auto">
            <a:xfrm flipV="1">
              <a:off x="8769350" y="4746625"/>
              <a:ext cx="0" cy="234950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04" name="Line 119"/>
            <p:cNvSpPr>
              <a:spLocks noChangeShapeType="1"/>
            </p:cNvSpPr>
            <p:nvPr/>
          </p:nvSpPr>
          <p:spPr bwMode="auto">
            <a:xfrm flipV="1">
              <a:off x="8816975" y="4627563"/>
              <a:ext cx="0" cy="26987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05" name="Line 120"/>
            <p:cNvSpPr>
              <a:spLocks noChangeShapeType="1"/>
            </p:cNvSpPr>
            <p:nvPr/>
          </p:nvSpPr>
          <p:spPr bwMode="auto">
            <a:xfrm flipV="1">
              <a:off x="8864600" y="4659313"/>
              <a:ext cx="0" cy="18891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06" name="Line 121"/>
            <p:cNvSpPr>
              <a:spLocks noChangeShapeType="1"/>
            </p:cNvSpPr>
            <p:nvPr/>
          </p:nvSpPr>
          <p:spPr bwMode="auto">
            <a:xfrm flipV="1">
              <a:off x="8912225" y="4679950"/>
              <a:ext cx="0" cy="14446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07" name="Line 122"/>
            <p:cNvSpPr>
              <a:spLocks noChangeShapeType="1"/>
            </p:cNvSpPr>
            <p:nvPr/>
          </p:nvSpPr>
          <p:spPr bwMode="auto">
            <a:xfrm flipV="1">
              <a:off x="8959850" y="4729163"/>
              <a:ext cx="0" cy="10477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08" name="Line 123"/>
            <p:cNvSpPr>
              <a:spLocks noChangeShapeType="1"/>
            </p:cNvSpPr>
            <p:nvPr/>
          </p:nvSpPr>
          <p:spPr bwMode="auto">
            <a:xfrm>
              <a:off x="9009063" y="4803775"/>
              <a:ext cx="0" cy="1587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09" name="Line 124"/>
            <p:cNvSpPr>
              <a:spLocks noChangeShapeType="1"/>
            </p:cNvSpPr>
            <p:nvPr/>
          </p:nvSpPr>
          <p:spPr bwMode="auto">
            <a:xfrm flipV="1">
              <a:off x="9056688" y="4833938"/>
              <a:ext cx="0" cy="38100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10" name="Line 125"/>
            <p:cNvSpPr>
              <a:spLocks noChangeShapeType="1"/>
            </p:cNvSpPr>
            <p:nvPr/>
          </p:nvSpPr>
          <p:spPr bwMode="auto">
            <a:xfrm flipV="1">
              <a:off x="9104313" y="4792663"/>
              <a:ext cx="0" cy="120650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11" name="Line 126"/>
            <p:cNvSpPr>
              <a:spLocks noChangeShapeType="1"/>
            </p:cNvSpPr>
            <p:nvPr/>
          </p:nvSpPr>
          <p:spPr bwMode="auto">
            <a:xfrm flipV="1">
              <a:off x="9151938" y="4767263"/>
              <a:ext cx="0" cy="8572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12" name="Line 127"/>
            <p:cNvSpPr>
              <a:spLocks noChangeShapeType="1"/>
            </p:cNvSpPr>
            <p:nvPr/>
          </p:nvSpPr>
          <p:spPr bwMode="auto">
            <a:xfrm flipV="1">
              <a:off x="9199563" y="4767263"/>
              <a:ext cx="0" cy="6667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13" name="Line 128"/>
            <p:cNvSpPr>
              <a:spLocks noChangeShapeType="1"/>
            </p:cNvSpPr>
            <p:nvPr/>
          </p:nvSpPr>
          <p:spPr bwMode="auto">
            <a:xfrm flipV="1">
              <a:off x="9247188" y="4786313"/>
              <a:ext cx="0" cy="5397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14" name="Line 129"/>
            <p:cNvSpPr>
              <a:spLocks noChangeShapeType="1"/>
            </p:cNvSpPr>
            <p:nvPr/>
          </p:nvSpPr>
          <p:spPr bwMode="auto">
            <a:xfrm flipV="1">
              <a:off x="9296400" y="4743450"/>
              <a:ext cx="0" cy="38100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15" name="Line 130"/>
            <p:cNvSpPr>
              <a:spLocks noChangeShapeType="1"/>
            </p:cNvSpPr>
            <p:nvPr/>
          </p:nvSpPr>
          <p:spPr bwMode="auto">
            <a:xfrm>
              <a:off x="9344025" y="4764088"/>
              <a:ext cx="0" cy="6032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16" name="Line 131"/>
            <p:cNvSpPr>
              <a:spLocks noChangeShapeType="1"/>
            </p:cNvSpPr>
            <p:nvPr/>
          </p:nvSpPr>
          <p:spPr bwMode="auto">
            <a:xfrm flipV="1">
              <a:off x="9391650" y="4841875"/>
              <a:ext cx="0" cy="33338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17" name="Line 132"/>
            <p:cNvSpPr>
              <a:spLocks noChangeShapeType="1"/>
            </p:cNvSpPr>
            <p:nvPr/>
          </p:nvSpPr>
          <p:spPr bwMode="auto">
            <a:xfrm flipV="1">
              <a:off x="9439275" y="4867275"/>
              <a:ext cx="0" cy="50800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18" name="Line 133"/>
            <p:cNvSpPr>
              <a:spLocks noChangeShapeType="1"/>
            </p:cNvSpPr>
            <p:nvPr/>
          </p:nvSpPr>
          <p:spPr bwMode="auto">
            <a:xfrm>
              <a:off x="9486900" y="4822825"/>
              <a:ext cx="0" cy="6350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19" name="Line 134"/>
            <p:cNvSpPr>
              <a:spLocks noChangeShapeType="1"/>
            </p:cNvSpPr>
            <p:nvPr/>
          </p:nvSpPr>
          <p:spPr bwMode="auto">
            <a:xfrm>
              <a:off x="9536113" y="4772025"/>
              <a:ext cx="0" cy="18256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20" name="Line 135"/>
            <p:cNvSpPr>
              <a:spLocks noChangeShapeType="1"/>
            </p:cNvSpPr>
            <p:nvPr/>
          </p:nvSpPr>
          <p:spPr bwMode="auto">
            <a:xfrm>
              <a:off x="9583738" y="4846638"/>
              <a:ext cx="0" cy="71438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21" name="Line 136"/>
            <p:cNvSpPr>
              <a:spLocks noChangeShapeType="1"/>
            </p:cNvSpPr>
            <p:nvPr/>
          </p:nvSpPr>
          <p:spPr bwMode="auto">
            <a:xfrm>
              <a:off x="9631363" y="4781550"/>
              <a:ext cx="0" cy="279400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22" name="Line 137"/>
            <p:cNvSpPr>
              <a:spLocks noChangeShapeType="1"/>
            </p:cNvSpPr>
            <p:nvPr/>
          </p:nvSpPr>
          <p:spPr bwMode="auto">
            <a:xfrm>
              <a:off x="9678988" y="4760913"/>
              <a:ext cx="0" cy="27622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23" name="Line 138"/>
            <p:cNvSpPr>
              <a:spLocks noChangeShapeType="1"/>
            </p:cNvSpPr>
            <p:nvPr/>
          </p:nvSpPr>
          <p:spPr bwMode="auto">
            <a:xfrm>
              <a:off x="9726613" y="4570413"/>
              <a:ext cx="0" cy="44926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24" name="Line 139"/>
            <p:cNvSpPr>
              <a:spLocks noChangeShapeType="1"/>
            </p:cNvSpPr>
            <p:nvPr/>
          </p:nvSpPr>
          <p:spPr bwMode="auto">
            <a:xfrm>
              <a:off x="9774238" y="4513263"/>
              <a:ext cx="0" cy="50006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25" name="Line 140"/>
            <p:cNvSpPr>
              <a:spLocks noChangeShapeType="1"/>
            </p:cNvSpPr>
            <p:nvPr/>
          </p:nvSpPr>
          <p:spPr bwMode="auto">
            <a:xfrm>
              <a:off x="9821863" y="4467225"/>
              <a:ext cx="0" cy="471488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26" name="Line 141"/>
            <p:cNvSpPr>
              <a:spLocks noChangeShapeType="1"/>
            </p:cNvSpPr>
            <p:nvPr/>
          </p:nvSpPr>
          <p:spPr bwMode="auto">
            <a:xfrm>
              <a:off x="9871075" y="4383088"/>
              <a:ext cx="0" cy="60166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27" name="Line 142"/>
            <p:cNvSpPr>
              <a:spLocks noChangeShapeType="1"/>
            </p:cNvSpPr>
            <p:nvPr/>
          </p:nvSpPr>
          <p:spPr bwMode="auto">
            <a:xfrm>
              <a:off x="9918700" y="4384675"/>
              <a:ext cx="0" cy="547688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28" name="Line 143"/>
            <p:cNvSpPr>
              <a:spLocks noChangeShapeType="1"/>
            </p:cNvSpPr>
            <p:nvPr/>
          </p:nvSpPr>
          <p:spPr bwMode="auto">
            <a:xfrm>
              <a:off x="9966325" y="4398963"/>
              <a:ext cx="0" cy="527050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29" name="Line 144"/>
            <p:cNvSpPr>
              <a:spLocks noChangeShapeType="1"/>
            </p:cNvSpPr>
            <p:nvPr/>
          </p:nvSpPr>
          <p:spPr bwMode="auto">
            <a:xfrm>
              <a:off x="10013950" y="4473575"/>
              <a:ext cx="0" cy="51117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30" name="Line 145"/>
            <p:cNvSpPr>
              <a:spLocks noChangeShapeType="1"/>
            </p:cNvSpPr>
            <p:nvPr/>
          </p:nvSpPr>
          <p:spPr bwMode="auto">
            <a:xfrm>
              <a:off x="10061575" y="4484688"/>
              <a:ext cx="0" cy="54451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31" name="Line 146"/>
            <p:cNvSpPr>
              <a:spLocks noChangeShapeType="1"/>
            </p:cNvSpPr>
            <p:nvPr/>
          </p:nvSpPr>
          <p:spPr bwMode="auto">
            <a:xfrm>
              <a:off x="10109200" y="4573588"/>
              <a:ext cx="0" cy="42862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32" name="Line 147"/>
            <p:cNvSpPr>
              <a:spLocks noChangeShapeType="1"/>
            </p:cNvSpPr>
            <p:nvPr/>
          </p:nvSpPr>
          <p:spPr bwMode="auto">
            <a:xfrm>
              <a:off x="10158413" y="4572000"/>
              <a:ext cx="0" cy="36036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33" name="Line 148"/>
            <p:cNvSpPr>
              <a:spLocks noChangeShapeType="1"/>
            </p:cNvSpPr>
            <p:nvPr/>
          </p:nvSpPr>
          <p:spPr bwMode="auto">
            <a:xfrm>
              <a:off x="10206038" y="4560888"/>
              <a:ext cx="0" cy="407988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34" name="Line 149"/>
            <p:cNvSpPr>
              <a:spLocks noChangeShapeType="1"/>
            </p:cNvSpPr>
            <p:nvPr/>
          </p:nvSpPr>
          <p:spPr bwMode="auto">
            <a:xfrm>
              <a:off x="10253663" y="4627563"/>
              <a:ext cx="0" cy="29527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35" name="Line 150"/>
            <p:cNvSpPr>
              <a:spLocks noChangeShapeType="1"/>
            </p:cNvSpPr>
            <p:nvPr/>
          </p:nvSpPr>
          <p:spPr bwMode="auto">
            <a:xfrm>
              <a:off x="10301288" y="4627563"/>
              <a:ext cx="0" cy="293688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36" name="Line 151"/>
            <p:cNvSpPr>
              <a:spLocks noChangeShapeType="1"/>
            </p:cNvSpPr>
            <p:nvPr/>
          </p:nvSpPr>
          <p:spPr bwMode="auto">
            <a:xfrm>
              <a:off x="10348913" y="4587875"/>
              <a:ext cx="0" cy="41592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37" name="Line 152"/>
            <p:cNvSpPr>
              <a:spLocks noChangeShapeType="1"/>
            </p:cNvSpPr>
            <p:nvPr/>
          </p:nvSpPr>
          <p:spPr bwMode="auto">
            <a:xfrm>
              <a:off x="10398125" y="4606925"/>
              <a:ext cx="0" cy="33337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38" name="Line 153"/>
            <p:cNvSpPr>
              <a:spLocks noChangeShapeType="1"/>
            </p:cNvSpPr>
            <p:nvPr/>
          </p:nvSpPr>
          <p:spPr bwMode="auto">
            <a:xfrm>
              <a:off x="10445750" y="4557713"/>
              <a:ext cx="0" cy="338138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39" name="Line 154"/>
            <p:cNvSpPr>
              <a:spLocks noChangeShapeType="1"/>
            </p:cNvSpPr>
            <p:nvPr/>
          </p:nvSpPr>
          <p:spPr bwMode="auto">
            <a:xfrm>
              <a:off x="10493375" y="4570413"/>
              <a:ext cx="0" cy="158750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40" name="Line 155"/>
            <p:cNvSpPr>
              <a:spLocks noChangeShapeType="1"/>
            </p:cNvSpPr>
            <p:nvPr/>
          </p:nvSpPr>
          <p:spPr bwMode="auto">
            <a:xfrm flipV="1">
              <a:off x="10541000" y="4619625"/>
              <a:ext cx="0" cy="317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41" name="Line 156"/>
            <p:cNvSpPr>
              <a:spLocks noChangeShapeType="1"/>
            </p:cNvSpPr>
            <p:nvPr/>
          </p:nvSpPr>
          <p:spPr bwMode="auto">
            <a:xfrm>
              <a:off x="10588625" y="4664075"/>
              <a:ext cx="0" cy="1111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42" name="Line 157"/>
            <p:cNvSpPr>
              <a:spLocks noChangeShapeType="1"/>
            </p:cNvSpPr>
            <p:nvPr/>
          </p:nvSpPr>
          <p:spPr bwMode="auto">
            <a:xfrm flipV="1">
              <a:off x="10636250" y="4676775"/>
              <a:ext cx="0" cy="12700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43" name="Line 158"/>
            <p:cNvSpPr>
              <a:spLocks noChangeShapeType="1"/>
            </p:cNvSpPr>
            <p:nvPr/>
          </p:nvSpPr>
          <p:spPr bwMode="auto">
            <a:xfrm>
              <a:off x="10685463" y="4654550"/>
              <a:ext cx="0" cy="1111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44" name="Line 159"/>
            <p:cNvSpPr>
              <a:spLocks noChangeShapeType="1"/>
            </p:cNvSpPr>
            <p:nvPr/>
          </p:nvSpPr>
          <p:spPr bwMode="auto">
            <a:xfrm>
              <a:off x="10733088" y="4741863"/>
              <a:ext cx="0" cy="952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45" name="Line 160"/>
            <p:cNvSpPr>
              <a:spLocks noChangeShapeType="1"/>
            </p:cNvSpPr>
            <p:nvPr/>
          </p:nvSpPr>
          <p:spPr bwMode="auto">
            <a:xfrm flipV="1">
              <a:off x="10780713" y="4611688"/>
              <a:ext cx="0" cy="133350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46" name="Line 161"/>
            <p:cNvSpPr>
              <a:spLocks noChangeShapeType="1"/>
            </p:cNvSpPr>
            <p:nvPr/>
          </p:nvSpPr>
          <p:spPr bwMode="auto">
            <a:xfrm flipV="1">
              <a:off x="10828338" y="4579938"/>
              <a:ext cx="0" cy="196850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47" name="Line 162"/>
            <p:cNvSpPr>
              <a:spLocks noChangeShapeType="1"/>
            </p:cNvSpPr>
            <p:nvPr/>
          </p:nvSpPr>
          <p:spPr bwMode="auto">
            <a:xfrm flipV="1">
              <a:off x="10875963" y="4598988"/>
              <a:ext cx="0" cy="18256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48" name="Line 163"/>
            <p:cNvSpPr>
              <a:spLocks noChangeShapeType="1"/>
            </p:cNvSpPr>
            <p:nvPr/>
          </p:nvSpPr>
          <p:spPr bwMode="auto">
            <a:xfrm flipV="1">
              <a:off x="10923588" y="4568825"/>
              <a:ext cx="0" cy="21272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49" name="Line 164"/>
            <p:cNvSpPr>
              <a:spLocks noChangeShapeType="1"/>
            </p:cNvSpPr>
            <p:nvPr/>
          </p:nvSpPr>
          <p:spPr bwMode="auto">
            <a:xfrm flipV="1">
              <a:off x="10972800" y="4483100"/>
              <a:ext cx="0" cy="285750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50" name="Line 165"/>
            <p:cNvSpPr>
              <a:spLocks noChangeShapeType="1"/>
            </p:cNvSpPr>
            <p:nvPr/>
          </p:nvSpPr>
          <p:spPr bwMode="auto">
            <a:xfrm flipV="1">
              <a:off x="11020425" y="4413250"/>
              <a:ext cx="0" cy="40481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51" name="Line 166"/>
            <p:cNvSpPr>
              <a:spLocks noChangeShapeType="1"/>
            </p:cNvSpPr>
            <p:nvPr/>
          </p:nvSpPr>
          <p:spPr bwMode="auto">
            <a:xfrm flipV="1">
              <a:off x="11068050" y="4435475"/>
              <a:ext cx="0" cy="37941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52" name="Line 167"/>
            <p:cNvSpPr>
              <a:spLocks noChangeShapeType="1"/>
            </p:cNvSpPr>
            <p:nvPr/>
          </p:nvSpPr>
          <p:spPr bwMode="auto">
            <a:xfrm flipV="1">
              <a:off x="11115675" y="4497388"/>
              <a:ext cx="0" cy="32226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53" name="Line 168"/>
            <p:cNvSpPr>
              <a:spLocks noChangeShapeType="1"/>
            </p:cNvSpPr>
            <p:nvPr/>
          </p:nvSpPr>
          <p:spPr bwMode="auto">
            <a:xfrm flipV="1">
              <a:off x="11163300" y="4443413"/>
              <a:ext cx="0" cy="222250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54" name="Line 169"/>
            <p:cNvSpPr>
              <a:spLocks noChangeShapeType="1"/>
            </p:cNvSpPr>
            <p:nvPr/>
          </p:nvSpPr>
          <p:spPr bwMode="auto">
            <a:xfrm flipV="1">
              <a:off x="11212513" y="4408488"/>
              <a:ext cx="0" cy="24447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55" name="Line 170"/>
            <p:cNvSpPr>
              <a:spLocks noChangeShapeType="1"/>
            </p:cNvSpPr>
            <p:nvPr/>
          </p:nvSpPr>
          <p:spPr bwMode="auto">
            <a:xfrm flipV="1">
              <a:off x="11260138" y="4367213"/>
              <a:ext cx="0" cy="43021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56" name="Line 171"/>
            <p:cNvSpPr>
              <a:spLocks noChangeShapeType="1"/>
            </p:cNvSpPr>
            <p:nvPr/>
          </p:nvSpPr>
          <p:spPr bwMode="auto">
            <a:xfrm flipV="1">
              <a:off x="11307763" y="4479925"/>
              <a:ext cx="0" cy="407988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57" name="Line 172"/>
            <p:cNvSpPr>
              <a:spLocks noChangeShapeType="1"/>
            </p:cNvSpPr>
            <p:nvPr/>
          </p:nvSpPr>
          <p:spPr bwMode="auto">
            <a:xfrm flipV="1">
              <a:off x="11355388" y="4445000"/>
              <a:ext cx="0" cy="43497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58" name="Line 173"/>
            <p:cNvSpPr>
              <a:spLocks noChangeShapeType="1"/>
            </p:cNvSpPr>
            <p:nvPr/>
          </p:nvSpPr>
          <p:spPr bwMode="auto">
            <a:xfrm flipV="1">
              <a:off x="11403013" y="4540250"/>
              <a:ext cx="0" cy="34766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59" name="Line 174"/>
            <p:cNvSpPr>
              <a:spLocks noChangeShapeType="1"/>
            </p:cNvSpPr>
            <p:nvPr/>
          </p:nvSpPr>
          <p:spPr bwMode="auto">
            <a:xfrm flipV="1">
              <a:off x="11450638" y="4543425"/>
              <a:ext cx="0" cy="24606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60" name="Line 175"/>
            <p:cNvSpPr>
              <a:spLocks noChangeShapeType="1"/>
            </p:cNvSpPr>
            <p:nvPr/>
          </p:nvSpPr>
          <p:spPr bwMode="auto">
            <a:xfrm flipV="1">
              <a:off x="11498263" y="4430713"/>
              <a:ext cx="0" cy="42227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61" name="Line 176"/>
            <p:cNvSpPr>
              <a:spLocks noChangeShapeType="1"/>
            </p:cNvSpPr>
            <p:nvPr/>
          </p:nvSpPr>
          <p:spPr bwMode="auto">
            <a:xfrm flipV="1">
              <a:off x="11547475" y="4565650"/>
              <a:ext cx="0" cy="37782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62" name="Line 177"/>
            <p:cNvSpPr>
              <a:spLocks noChangeShapeType="1"/>
            </p:cNvSpPr>
            <p:nvPr/>
          </p:nvSpPr>
          <p:spPr bwMode="auto">
            <a:xfrm flipV="1">
              <a:off x="11595100" y="4632325"/>
              <a:ext cx="0" cy="369888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5" name="Freeform 76"/>
          <p:cNvSpPr>
            <a:spLocks/>
          </p:cNvSpPr>
          <p:nvPr/>
        </p:nvSpPr>
        <p:spPr bwMode="auto">
          <a:xfrm>
            <a:off x="7308754" y="1398936"/>
            <a:ext cx="4784725" cy="963613"/>
          </a:xfrm>
          <a:custGeom>
            <a:avLst/>
            <a:gdLst>
              <a:gd name="T0" fmla="*/ 45 w 3014"/>
              <a:gd name="T1" fmla="*/ 17 h 607"/>
              <a:gd name="T2" fmla="*/ 93 w 3014"/>
              <a:gd name="T3" fmla="*/ 85 h 607"/>
              <a:gd name="T4" fmla="*/ 142 w 3014"/>
              <a:gd name="T5" fmla="*/ 50 h 607"/>
              <a:gd name="T6" fmla="*/ 190 w 3014"/>
              <a:gd name="T7" fmla="*/ 42 h 607"/>
              <a:gd name="T8" fmla="*/ 238 w 3014"/>
              <a:gd name="T9" fmla="*/ 79 h 607"/>
              <a:gd name="T10" fmla="*/ 286 w 3014"/>
              <a:gd name="T11" fmla="*/ 52 h 607"/>
              <a:gd name="T12" fmla="*/ 335 w 3014"/>
              <a:gd name="T13" fmla="*/ 90 h 607"/>
              <a:gd name="T14" fmla="*/ 383 w 3014"/>
              <a:gd name="T15" fmla="*/ 268 h 607"/>
              <a:gd name="T16" fmla="*/ 431 w 3014"/>
              <a:gd name="T17" fmla="*/ 329 h 607"/>
              <a:gd name="T18" fmla="*/ 480 w 3014"/>
              <a:gd name="T19" fmla="*/ 335 h 607"/>
              <a:gd name="T20" fmla="*/ 528 w 3014"/>
              <a:gd name="T21" fmla="*/ 286 h 607"/>
              <a:gd name="T22" fmla="*/ 576 w 3014"/>
              <a:gd name="T23" fmla="*/ 328 h 607"/>
              <a:gd name="T24" fmla="*/ 624 w 3014"/>
              <a:gd name="T25" fmla="*/ 316 h 607"/>
              <a:gd name="T26" fmla="*/ 673 w 3014"/>
              <a:gd name="T27" fmla="*/ 318 h 607"/>
              <a:gd name="T28" fmla="*/ 721 w 3014"/>
              <a:gd name="T29" fmla="*/ 330 h 607"/>
              <a:gd name="T30" fmla="*/ 769 w 3014"/>
              <a:gd name="T31" fmla="*/ 420 h 607"/>
              <a:gd name="T32" fmla="*/ 817 w 3014"/>
              <a:gd name="T33" fmla="*/ 360 h 607"/>
              <a:gd name="T34" fmla="*/ 866 w 3014"/>
              <a:gd name="T35" fmla="*/ 358 h 607"/>
              <a:gd name="T36" fmla="*/ 914 w 3014"/>
              <a:gd name="T37" fmla="*/ 401 h 607"/>
              <a:gd name="T38" fmla="*/ 962 w 3014"/>
              <a:gd name="T39" fmla="*/ 334 h 607"/>
              <a:gd name="T40" fmla="*/ 1011 w 3014"/>
              <a:gd name="T41" fmla="*/ 337 h 607"/>
              <a:gd name="T42" fmla="*/ 1059 w 3014"/>
              <a:gd name="T43" fmla="*/ 389 h 607"/>
              <a:gd name="T44" fmla="*/ 1107 w 3014"/>
              <a:gd name="T45" fmla="*/ 442 h 607"/>
              <a:gd name="T46" fmla="*/ 1155 w 3014"/>
              <a:gd name="T47" fmla="*/ 503 h 607"/>
              <a:gd name="T48" fmla="*/ 1204 w 3014"/>
              <a:gd name="T49" fmla="*/ 591 h 607"/>
              <a:gd name="T50" fmla="*/ 1252 w 3014"/>
              <a:gd name="T51" fmla="*/ 522 h 607"/>
              <a:gd name="T52" fmla="*/ 1300 w 3014"/>
              <a:gd name="T53" fmla="*/ 494 h 607"/>
              <a:gd name="T54" fmla="*/ 1349 w 3014"/>
              <a:gd name="T55" fmla="*/ 492 h 607"/>
              <a:gd name="T56" fmla="*/ 1397 w 3014"/>
              <a:gd name="T57" fmla="*/ 532 h 607"/>
              <a:gd name="T58" fmla="*/ 1445 w 3014"/>
              <a:gd name="T59" fmla="*/ 510 h 607"/>
              <a:gd name="T60" fmla="*/ 1493 w 3014"/>
              <a:gd name="T61" fmla="*/ 503 h 607"/>
              <a:gd name="T62" fmla="*/ 1542 w 3014"/>
              <a:gd name="T63" fmla="*/ 462 h 607"/>
              <a:gd name="T64" fmla="*/ 1590 w 3014"/>
              <a:gd name="T65" fmla="*/ 488 h 607"/>
              <a:gd name="T66" fmla="*/ 1638 w 3014"/>
              <a:gd name="T67" fmla="*/ 544 h 607"/>
              <a:gd name="T68" fmla="*/ 1686 w 3014"/>
              <a:gd name="T69" fmla="*/ 467 h 607"/>
              <a:gd name="T70" fmla="*/ 1735 w 3014"/>
              <a:gd name="T71" fmla="*/ 474 h 607"/>
              <a:gd name="T72" fmla="*/ 1783 w 3014"/>
              <a:gd name="T73" fmla="*/ 444 h 607"/>
              <a:gd name="T74" fmla="*/ 1831 w 3014"/>
              <a:gd name="T75" fmla="*/ 286 h 607"/>
              <a:gd name="T76" fmla="*/ 1880 w 3014"/>
              <a:gd name="T77" fmla="*/ 260 h 607"/>
              <a:gd name="T78" fmla="*/ 1928 w 3014"/>
              <a:gd name="T79" fmla="*/ 214 h 607"/>
              <a:gd name="T80" fmla="*/ 1976 w 3014"/>
              <a:gd name="T81" fmla="*/ 272 h 607"/>
              <a:gd name="T82" fmla="*/ 2024 w 3014"/>
              <a:gd name="T83" fmla="*/ 278 h 607"/>
              <a:gd name="T84" fmla="*/ 2073 w 3014"/>
              <a:gd name="T85" fmla="*/ 345 h 607"/>
              <a:gd name="T86" fmla="*/ 2121 w 3014"/>
              <a:gd name="T87" fmla="*/ 359 h 607"/>
              <a:gd name="T88" fmla="*/ 2169 w 3014"/>
              <a:gd name="T89" fmla="*/ 370 h 607"/>
              <a:gd name="T90" fmla="*/ 2218 w 3014"/>
              <a:gd name="T91" fmla="*/ 340 h 607"/>
              <a:gd name="T92" fmla="*/ 2266 w 3014"/>
              <a:gd name="T93" fmla="*/ 317 h 607"/>
              <a:gd name="T94" fmla="*/ 2314 w 3014"/>
              <a:gd name="T95" fmla="*/ 367 h 607"/>
              <a:gd name="T96" fmla="*/ 2362 w 3014"/>
              <a:gd name="T97" fmla="*/ 384 h 607"/>
              <a:gd name="T98" fmla="*/ 2411 w 3014"/>
              <a:gd name="T99" fmla="*/ 390 h 607"/>
              <a:gd name="T100" fmla="*/ 2459 w 3014"/>
              <a:gd name="T101" fmla="*/ 480 h 607"/>
              <a:gd name="T102" fmla="*/ 2507 w 3014"/>
              <a:gd name="T103" fmla="*/ 464 h 607"/>
              <a:gd name="T104" fmla="*/ 2555 w 3014"/>
              <a:gd name="T105" fmla="*/ 462 h 607"/>
              <a:gd name="T106" fmla="*/ 2604 w 3014"/>
              <a:gd name="T107" fmla="*/ 463 h 607"/>
              <a:gd name="T108" fmla="*/ 2652 w 3014"/>
              <a:gd name="T109" fmla="*/ 482 h 607"/>
              <a:gd name="T110" fmla="*/ 2700 w 3014"/>
              <a:gd name="T111" fmla="*/ 449 h 607"/>
              <a:gd name="T112" fmla="*/ 2749 w 3014"/>
              <a:gd name="T113" fmla="*/ 385 h 607"/>
              <a:gd name="T114" fmla="*/ 2797 w 3014"/>
              <a:gd name="T115" fmla="*/ 494 h 607"/>
              <a:gd name="T116" fmla="*/ 2845 w 3014"/>
              <a:gd name="T117" fmla="*/ 549 h 607"/>
              <a:gd name="T118" fmla="*/ 2893 w 3014"/>
              <a:gd name="T119" fmla="*/ 479 h 607"/>
              <a:gd name="T120" fmla="*/ 2942 w 3014"/>
              <a:gd name="T121" fmla="*/ 527 h 607"/>
              <a:gd name="T122" fmla="*/ 2990 w 3014"/>
              <a:gd name="T123" fmla="*/ 599 h 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014" h="607">
                <a:moveTo>
                  <a:pt x="0" y="5"/>
                </a:moveTo>
                <a:lnTo>
                  <a:pt x="3" y="9"/>
                </a:lnTo>
                <a:lnTo>
                  <a:pt x="6" y="6"/>
                </a:lnTo>
                <a:lnTo>
                  <a:pt x="9" y="2"/>
                </a:lnTo>
                <a:lnTo>
                  <a:pt x="12" y="2"/>
                </a:lnTo>
                <a:lnTo>
                  <a:pt x="15" y="0"/>
                </a:lnTo>
                <a:lnTo>
                  <a:pt x="18" y="4"/>
                </a:lnTo>
                <a:lnTo>
                  <a:pt x="21" y="7"/>
                </a:lnTo>
                <a:lnTo>
                  <a:pt x="24" y="12"/>
                </a:lnTo>
                <a:lnTo>
                  <a:pt x="27" y="16"/>
                </a:lnTo>
                <a:lnTo>
                  <a:pt x="30" y="13"/>
                </a:lnTo>
                <a:lnTo>
                  <a:pt x="33" y="8"/>
                </a:lnTo>
                <a:lnTo>
                  <a:pt x="36" y="9"/>
                </a:lnTo>
                <a:lnTo>
                  <a:pt x="39" y="11"/>
                </a:lnTo>
                <a:lnTo>
                  <a:pt x="42" y="14"/>
                </a:lnTo>
                <a:lnTo>
                  <a:pt x="45" y="17"/>
                </a:lnTo>
                <a:lnTo>
                  <a:pt x="48" y="17"/>
                </a:lnTo>
                <a:lnTo>
                  <a:pt x="51" y="12"/>
                </a:lnTo>
                <a:lnTo>
                  <a:pt x="54" y="7"/>
                </a:lnTo>
                <a:lnTo>
                  <a:pt x="57" y="3"/>
                </a:lnTo>
                <a:lnTo>
                  <a:pt x="60" y="6"/>
                </a:lnTo>
                <a:lnTo>
                  <a:pt x="63" y="8"/>
                </a:lnTo>
                <a:lnTo>
                  <a:pt x="66" y="16"/>
                </a:lnTo>
                <a:lnTo>
                  <a:pt x="69" y="22"/>
                </a:lnTo>
                <a:lnTo>
                  <a:pt x="72" y="28"/>
                </a:lnTo>
                <a:lnTo>
                  <a:pt x="75" y="35"/>
                </a:lnTo>
                <a:lnTo>
                  <a:pt x="78" y="47"/>
                </a:lnTo>
                <a:lnTo>
                  <a:pt x="81" y="58"/>
                </a:lnTo>
                <a:lnTo>
                  <a:pt x="84" y="69"/>
                </a:lnTo>
                <a:lnTo>
                  <a:pt x="87" y="75"/>
                </a:lnTo>
                <a:lnTo>
                  <a:pt x="90" y="81"/>
                </a:lnTo>
                <a:lnTo>
                  <a:pt x="93" y="85"/>
                </a:lnTo>
                <a:lnTo>
                  <a:pt x="96" y="84"/>
                </a:lnTo>
                <a:lnTo>
                  <a:pt x="99" y="83"/>
                </a:lnTo>
                <a:lnTo>
                  <a:pt x="102" y="80"/>
                </a:lnTo>
                <a:lnTo>
                  <a:pt x="105" y="75"/>
                </a:lnTo>
                <a:lnTo>
                  <a:pt x="108" y="66"/>
                </a:lnTo>
                <a:lnTo>
                  <a:pt x="111" y="63"/>
                </a:lnTo>
                <a:lnTo>
                  <a:pt x="114" y="63"/>
                </a:lnTo>
                <a:lnTo>
                  <a:pt x="117" y="65"/>
                </a:lnTo>
                <a:lnTo>
                  <a:pt x="120" y="64"/>
                </a:lnTo>
                <a:lnTo>
                  <a:pt x="124" y="61"/>
                </a:lnTo>
                <a:lnTo>
                  <a:pt x="126" y="55"/>
                </a:lnTo>
                <a:lnTo>
                  <a:pt x="130" y="51"/>
                </a:lnTo>
                <a:lnTo>
                  <a:pt x="133" y="49"/>
                </a:lnTo>
                <a:lnTo>
                  <a:pt x="136" y="48"/>
                </a:lnTo>
                <a:lnTo>
                  <a:pt x="139" y="47"/>
                </a:lnTo>
                <a:lnTo>
                  <a:pt x="142" y="50"/>
                </a:lnTo>
                <a:lnTo>
                  <a:pt x="145" y="54"/>
                </a:lnTo>
                <a:lnTo>
                  <a:pt x="148" y="55"/>
                </a:lnTo>
                <a:lnTo>
                  <a:pt x="151" y="55"/>
                </a:lnTo>
                <a:lnTo>
                  <a:pt x="154" y="59"/>
                </a:lnTo>
                <a:lnTo>
                  <a:pt x="157" y="60"/>
                </a:lnTo>
                <a:lnTo>
                  <a:pt x="160" y="55"/>
                </a:lnTo>
                <a:lnTo>
                  <a:pt x="163" y="50"/>
                </a:lnTo>
                <a:lnTo>
                  <a:pt x="166" y="47"/>
                </a:lnTo>
                <a:lnTo>
                  <a:pt x="169" y="44"/>
                </a:lnTo>
                <a:lnTo>
                  <a:pt x="172" y="41"/>
                </a:lnTo>
                <a:lnTo>
                  <a:pt x="175" y="43"/>
                </a:lnTo>
                <a:lnTo>
                  <a:pt x="178" y="43"/>
                </a:lnTo>
                <a:lnTo>
                  <a:pt x="181" y="42"/>
                </a:lnTo>
                <a:lnTo>
                  <a:pt x="184" y="42"/>
                </a:lnTo>
                <a:lnTo>
                  <a:pt x="187" y="42"/>
                </a:lnTo>
                <a:lnTo>
                  <a:pt x="190" y="42"/>
                </a:lnTo>
                <a:lnTo>
                  <a:pt x="193" y="45"/>
                </a:lnTo>
                <a:lnTo>
                  <a:pt x="196" y="47"/>
                </a:lnTo>
                <a:lnTo>
                  <a:pt x="199" y="50"/>
                </a:lnTo>
                <a:lnTo>
                  <a:pt x="202" y="56"/>
                </a:lnTo>
                <a:lnTo>
                  <a:pt x="205" y="60"/>
                </a:lnTo>
                <a:lnTo>
                  <a:pt x="208" y="61"/>
                </a:lnTo>
                <a:lnTo>
                  <a:pt x="211" y="64"/>
                </a:lnTo>
                <a:lnTo>
                  <a:pt x="214" y="68"/>
                </a:lnTo>
                <a:lnTo>
                  <a:pt x="217" y="70"/>
                </a:lnTo>
                <a:lnTo>
                  <a:pt x="220" y="71"/>
                </a:lnTo>
                <a:lnTo>
                  <a:pt x="223" y="79"/>
                </a:lnTo>
                <a:lnTo>
                  <a:pt x="226" y="82"/>
                </a:lnTo>
                <a:lnTo>
                  <a:pt x="229" y="85"/>
                </a:lnTo>
                <a:lnTo>
                  <a:pt x="232" y="84"/>
                </a:lnTo>
                <a:lnTo>
                  <a:pt x="235" y="82"/>
                </a:lnTo>
                <a:lnTo>
                  <a:pt x="238" y="79"/>
                </a:lnTo>
                <a:lnTo>
                  <a:pt x="241" y="74"/>
                </a:lnTo>
                <a:lnTo>
                  <a:pt x="244" y="64"/>
                </a:lnTo>
                <a:lnTo>
                  <a:pt x="247" y="60"/>
                </a:lnTo>
                <a:lnTo>
                  <a:pt x="250" y="54"/>
                </a:lnTo>
                <a:lnTo>
                  <a:pt x="253" y="48"/>
                </a:lnTo>
                <a:lnTo>
                  <a:pt x="256" y="46"/>
                </a:lnTo>
                <a:lnTo>
                  <a:pt x="259" y="46"/>
                </a:lnTo>
                <a:lnTo>
                  <a:pt x="262" y="44"/>
                </a:lnTo>
                <a:lnTo>
                  <a:pt x="265" y="47"/>
                </a:lnTo>
                <a:lnTo>
                  <a:pt x="268" y="54"/>
                </a:lnTo>
                <a:lnTo>
                  <a:pt x="271" y="58"/>
                </a:lnTo>
                <a:lnTo>
                  <a:pt x="274" y="60"/>
                </a:lnTo>
                <a:lnTo>
                  <a:pt x="277" y="64"/>
                </a:lnTo>
                <a:lnTo>
                  <a:pt x="280" y="62"/>
                </a:lnTo>
                <a:lnTo>
                  <a:pt x="283" y="58"/>
                </a:lnTo>
                <a:lnTo>
                  <a:pt x="286" y="52"/>
                </a:lnTo>
                <a:lnTo>
                  <a:pt x="289" y="52"/>
                </a:lnTo>
                <a:lnTo>
                  <a:pt x="293" y="46"/>
                </a:lnTo>
                <a:lnTo>
                  <a:pt x="295" y="42"/>
                </a:lnTo>
                <a:lnTo>
                  <a:pt x="299" y="39"/>
                </a:lnTo>
                <a:lnTo>
                  <a:pt x="301" y="39"/>
                </a:lnTo>
                <a:lnTo>
                  <a:pt x="305" y="36"/>
                </a:lnTo>
                <a:lnTo>
                  <a:pt x="308" y="37"/>
                </a:lnTo>
                <a:lnTo>
                  <a:pt x="311" y="40"/>
                </a:lnTo>
                <a:lnTo>
                  <a:pt x="314" y="46"/>
                </a:lnTo>
                <a:lnTo>
                  <a:pt x="317" y="51"/>
                </a:lnTo>
                <a:lnTo>
                  <a:pt x="320" y="59"/>
                </a:lnTo>
                <a:lnTo>
                  <a:pt x="323" y="66"/>
                </a:lnTo>
                <a:lnTo>
                  <a:pt x="326" y="71"/>
                </a:lnTo>
                <a:lnTo>
                  <a:pt x="329" y="74"/>
                </a:lnTo>
                <a:lnTo>
                  <a:pt x="332" y="84"/>
                </a:lnTo>
                <a:lnTo>
                  <a:pt x="335" y="90"/>
                </a:lnTo>
                <a:lnTo>
                  <a:pt x="338" y="96"/>
                </a:lnTo>
                <a:lnTo>
                  <a:pt x="341" y="109"/>
                </a:lnTo>
                <a:lnTo>
                  <a:pt x="344" y="123"/>
                </a:lnTo>
                <a:lnTo>
                  <a:pt x="347" y="130"/>
                </a:lnTo>
                <a:lnTo>
                  <a:pt x="350" y="143"/>
                </a:lnTo>
                <a:lnTo>
                  <a:pt x="353" y="157"/>
                </a:lnTo>
                <a:lnTo>
                  <a:pt x="356" y="166"/>
                </a:lnTo>
                <a:lnTo>
                  <a:pt x="359" y="174"/>
                </a:lnTo>
                <a:lnTo>
                  <a:pt x="362" y="189"/>
                </a:lnTo>
                <a:lnTo>
                  <a:pt x="365" y="202"/>
                </a:lnTo>
                <a:lnTo>
                  <a:pt x="368" y="219"/>
                </a:lnTo>
                <a:lnTo>
                  <a:pt x="371" y="235"/>
                </a:lnTo>
                <a:lnTo>
                  <a:pt x="374" y="251"/>
                </a:lnTo>
                <a:lnTo>
                  <a:pt x="377" y="259"/>
                </a:lnTo>
                <a:lnTo>
                  <a:pt x="380" y="265"/>
                </a:lnTo>
                <a:lnTo>
                  <a:pt x="383" y="268"/>
                </a:lnTo>
                <a:lnTo>
                  <a:pt x="386" y="267"/>
                </a:lnTo>
                <a:lnTo>
                  <a:pt x="389" y="262"/>
                </a:lnTo>
                <a:lnTo>
                  <a:pt x="392" y="258"/>
                </a:lnTo>
                <a:lnTo>
                  <a:pt x="395" y="252"/>
                </a:lnTo>
                <a:lnTo>
                  <a:pt x="398" y="248"/>
                </a:lnTo>
                <a:lnTo>
                  <a:pt x="401" y="245"/>
                </a:lnTo>
                <a:lnTo>
                  <a:pt x="404" y="243"/>
                </a:lnTo>
                <a:lnTo>
                  <a:pt x="407" y="242"/>
                </a:lnTo>
                <a:lnTo>
                  <a:pt x="410" y="245"/>
                </a:lnTo>
                <a:lnTo>
                  <a:pt x="413" y="253"/>
                </a:lnTo>
                <a:lnTo>
                  <a:pt x="416" y="264"/>
                </a:lnTo>
                <a:lnTo>
                  <a:pt x="419" y="279"/>
                </a:lnTo>
                <a:lnTo>
                  <a:pt x="422" y="298"/>
                </a:lnTo>
                <a:lnTo>
                  <a:pt x="425" y="310"/>
                </a:lnTo>
                <a:lnTo>
                  <a:pt x="428" y="319"/>
                </a:lnTo>
                <a:lnTo>
                  <a:pt x="431" y="329"/>
                </a:lnTo>
                <a:lnTo>
                  <a:pt x="434" y="339"/>
                </a:lnTo>
                <a:lnTo>
                  <a:pt x="437" y="347"/>
                </a:lnTo>
                <a:lnTo>
                  <a:pt x="440" y="355"/>
                </a:lnTo>
                <a:lnTo>
                  <a:pt x="443" y="366"/>
                </a:lnTo>
                <a:lnTo>
                  <a:pt x="446" y="373"/>
                </a:lnTo>
                <a:lnTo>
                  <a:pt x="449" y="374"/>
                </a:lnTo>
                <a:lnTo>
                  <a:pt x="452" y="370"/>
                </a:lnTo>
                <a:lnTo>
                  <a:pt x="455" y="367"/>
                </a:lnTo>
                <a:lnTo>
                  <a:pt x="458" y="357"/>
                </a:lnTo>
                <a:lnTo>
                  <a:pt x="461" y="348"/>
                </a:lnTo>
                <a:lnTo>
                  <a:pt x="464" y="340"/>
                </a:lnTo>
                <a:lnTo>
                  <a:pt x="467" y="338"/>
                </a:lnTo>
                <a:lnTo>
                  <a:pt x="470" y="339"/>
                </a:lnTo>
                <a:lnTo>
                  <a:pt x="473" y="339"/>
                </a:lnTo>
                <a:lnTo>
                  <a:pt x="477" y="338"/>
                </a:lnTo>
                <a:lnTo>
                  <a:pt x="480" y="335"/>
                </a:lnTo>
                <a:lnTo>
                  <a:pt x="483" y="333"/>
                </a:lnTo>
                <a:lnTo>
                  <a:pt x="486" y="327"/>
                </a:lnTo>
                <a:lnTo>
                  <a:pt x="489" y="325"/>
                </a:lnTo>
                <a:lnTo>
                  <a:pt x="492" y="320"/>
                </a:lnTo>
                <a:lnTo>
                  <a:pt x="495" y="317"/>
                </a:lnTo>
                <a:lnTo>
                  <a:pt x="498" y="307"/>
                </a:lnTo>
                <a:lnTo>
                  <a:pt x="501" y="303"/>
                </a:lnTo>
                <a:lnTo>
                  <a:pt x="504" y="298"/>
                </a:lnTo>
                <a:lnTo>
                  <a:pt x="507" y="296"/>
                </a:lnTo>
                <a:lnTo>
                  <a:pt x="510" y="295"/>
                </a:lnTo>
                <a:lnTo>
                  <a:pt x="513" y="297"/>
                </a:lnTo>
                <a:lnTo>
                  <a:pt x="516" y="294"/>
                </a:lnTo>
                <a:lnTo>
                  <a:pt x="519" y="292"/>
                </a:lnTo>
                <a:lnTo>
                  <a:pt x="522" y="289"/>
                </a:lnTo>
                <a:lnTo>
                  <a:pt x="525" y="286"/>
                </a:lnTo>
                <a:lnTo>
                  <a:pt x="528" y="286"/>
                </a:lnTo>
                <a:lnTo>
                  <a:pt x="531" y="285"/>
                </a:lnTo>
                <a:lnTo>
                  <a:pt x="534" y="282"/>
                </a:lnTo>
                <a:lnTo>
                  <a:pt x="537" y="279"/>
                </a:lnTo>
                <a:lnTo>
                  <a:pt x="540" y="276"/>
                </a:lnTo>
                <a:lnTo>
                  <a:pt x="543" y="277"/>
                </a:lnTo>
                <a:lnTo>
                  <a:pt x="546" y="278"/>
                </a:lnTo>
                <a:lnTo>
                  <a:pt x="549" y="280"/>
                </a:lnTo>
                <a:lnTo>
                  <a:pt x="552" y="283"/>
                </a:lnTo>
                <a:lnTo>
                  <a:pt x="555" y="290"/>
                </a:lnTo>
                <a:lnTo>
                  <a:pt x="558" y="289"/>
                </a:lnTo>
                <a:lnTo>
                  <a:pt x="561" y="287"/>
                </a:lnTo>
                <a:lnTo>
                  <a:pt x="564" y="290"/>
                </a:lnTo>
                <a:lnTo>
                  <a:pt x="567" y="296"/>
                </a:lnTo>
                <a:lnTo>
                  <a:pt x="570" y="302"/>
                </a:lnTo>
                <a:lnTo>
                  <a:pt x="573" y="313"/>
                </a:lnTo>
                <a:lnTo>
                  <a:pt x="576" y="328"/>
                </a:lnTo>
                <a:lnTo>
                  <a:pt x="579" y="335"/>
                </a:lnTo>
                <a:lnTo>
                  <a:pt x="582" y="339"/>
                </a:lnTo>
                <a:lnTo>
                  <a:pt x="585" y="342"/>
                </a:lnTo>
                <a:lnTo>
                  <a:pt x="588" y="343"/>
                </a:lnTo>
                <a:lnTo>
                  <a:pt x="591" y="347"/>
                </a:lnTo>
                <a:lnTo>
                  <a:pt x="594" y="351"/>
                </a:lnTo>
                <a:lnTo>
                  <a:pt x="597" y="351"/>
                </a:lnTo>
                <a:lnTo>
                  <a:pt x="600" y="351"/>
                </a:lnTo>
                <a:lnTo>
                  <a:pt x="603" y="348"/>
                </a:lnTo>
                <a:lnTo>
                  <a:pt x="606" y="336"/>
                </a:lnTo>
                <a:lnTo>
                  <a:pt x="609" y="329"/>
                </a:lnTo>
                <a:lnTo>
                  <a:pt x="612" y="324"/>
                </a:lnTo>
                <a:lnTo>
                  <a:pt x="615" y="315"/>
                </a:lnTo>
                <a:lnTo>
                  <a:pt x="618" y="312"/>
                </a:lnTo>
                <a:lnTo>
                  <a:pt x="621" y="314"/>
                </a:lnTo>
                <a:lnTo>
                  <a:pt x="624" y="316"/>
                </a:lnTo>
                <a:lnTo>
                  <a:pt x="627" y="318"/>
                </a:lnTo>
                <a:lnTo>
                  <a:pt x="630" y="320"/>
                </a:lnTo>
                <a:lnTo>
                  <a:pt x="633" y="318"/>
                </a:lnTo>
                <a:lnTo>
                  <a:pt x="636" y="313"/>
                </a:lnTo>
                <a:lnTo>
                  <a:pt x="639" y="308"/>
                </a:lnTo>
                <a:lnTo>
                  <a:pt x="642" y="302"/>
                </a:lnTo>
                <a:lnTo>
                  <a:pt x="646" y="297"/>
                </a:lnTo>
                <a:lnTo>
                  <a:pt x="648" y="294"/>
                </a:lnTo>
                <a:lnTo>
                  <a:pt x="652" y="295"/>
                </a:lnTo>
                <a:lnTo>
                  <a:pt x="655" y="295"/>
                </a:lnTo>
                <a:lnTo>
                  <a:pt x="658" y="294"/>
                </a:lnTo>
                <a:lnTo>
                  <a:pt x="661" y="295"/>
                </a:lnTo>
                <a:lnTo>
                  <a:pt x="664" y="298"/>
                </a:lnTo>
                <a:lnTo>
                  <a:pt x="667" y="301"/>
                </a:lnTo>
                <a:lnTo>
                  <a:pt x="670" y="309"/>
                </a:lnTo>
                <a:lnTo>
                  <a:pt x="673" y="318"/>
                </a:lnTo>
                <a:lnTo>
                  <a:pt x="676" y="327"/>
                </a:lnTo>
                <a:lnTo>
                  <a:pt x="679" y="335"/>
                </a:lnTo>
                <a:lnTo>
                  <a:pt x="682" y="340"/>
                </a:lnTo>
                <a:lnTo>
                  <a:pt x="685" y="337"/>
                </a:lnTo>
                <a:lnTo>
                  <a:pt x="688" y="335"/>
                </a:lnTo>
                <a:lnTo>
                  <a:pt x="691" y="336"/>
                </a:lnTo>
                <a:lnTo>
                  <a:pt x="694" y="331"/>
                </a:lnTo>
                <a:lnTo>
                  <a:pt x="697" y="332"/>
                </a:lnTo>
                <a:lnTo>
                  <a:pt x="700" y="340"/>
                </a:lnTo>
                <a:lnTo>
                  <a:pt x="703" y="347"/>
                </a:lnTo>
                <a:lnTo>
                  <a:pt x="706" y="350"/>
                </a:lnTo>
                <a:lnTo>
                  <a:pt x="709" y="353"/>
                </a:lnTo>
                <a:lnTo>
                  <a:pt x="712" y="351"/>
                </a:lnTo>
                <a:lnTo>
                  <a:pt x="715" y="343"/>
                </a:lnTo>
                <a:lnTo>
                  <a:pt x="718" y="334"/>
                </a:lnTo>
                <a:lnTo>
                  <a:pt x="721" y="330"/>
                </a:lnTo>
                <a:lnTo>
                  <a:pt x="724" y="329"/>
                </a:lnTo>
                <a:lnTo>
                  <a:pt x="727" y="326"/>
                </a:lnTo>
                <a:lnTo>
                  <a:pt x="730" y="332"/>
                </a:lnTo>
                <a:lnTo>
                  <a:pt x="733" y="339"/>
                </a:lnTo>
                <a:lnTo>
                  <a:pt x="736" y="344"/>
                </a:lnTo>
                <a:lnTo>
                  <a:pt x="739" y="352"/>
                </a:lnTo>
                <a:lnTo>
                  <a:pt x="742" y="362"/>
                </a:lnTo>
                <a:lnTo>
                  <a:pt x="745" y="365"/>
                </a:lnTo>
                <a:lnTo>
                  <a:pt x="748" y="367"/>
                </a:lnTo>
                <a:lnTo>
                  <a:pt x="751" y="375"/>
                </a:lnTo>
                <a:lnTo>
                  <a:pt x="754" y="384"/>
                </a:lnTo>
                <a:lnTo>
                  <a:pt x="757" y="395"/>
                </a:lnTo>
                <a:lnTo>
                  <a:pt x="760" y="408"/>
                </a:lnTo>
                <a:lnTo>
                  <a:pt x="763" y="419"/>
                </a:lnTo>
                <a:lnTo>
                  <a:pt x="766" y="419"/>
                </a:lnTo>
                <a:lnTo>
                  <a:pt x="769" y="420"/>
                </a:lnTo>
                <a:lnTo>
                  <a:pt x="772" y="419"/>
                </a:lnTo>
                <a:lnTo>
                  <a:pt x="775" y="416"/>
                </a:lnTo>
                <a:lnTo>
                  <a:pt x="778" y="412"/>
                </a:lnTo>
                <a:lnTo>
                  <a:pt x="781" y="414"/>
                </a:lnTo>
                <a:lnTo>
                  <a:pt x="784" y="413"/>
                </a:lnTo>
                <a:lnTo>
                  <a:pt x="787" y="412"/>
                </a:lnTo>
                <a:lnTo>
                  <a:pt x="790" y="408"/>
                </a:lnTo>
                <a:lnTo>
                  <a:pt x="793" y="408"/>
                </a:lnTo>
                <a:lnTo>
                  <a:pt x="796" y="406"/>
                </a:lnTo>
                <a:lnTo>
                  <a:pt x="799" y="403"/>
                </a:lnTo>
                <a:lnTo>
                  <a:pt x="802" y="396"/>
                </a:lnTo>
                <a:lnTo>
                  <a:pt x="805" y="391"/>
                </a:lnTo>
                <a:lnTo>
                  <a:pt x="808" y="383"/>
                </a:lnTo>
                <a:lnTo>
                  <a:pt x="811" y="373"/>
                </a:lnTo>
                <a:lnTo>
                  <a:pt x="815" y="366"/>
                </a:lnTo>
                <a:lnTo>
                  <a:pt x="817" y="360"/>
                </a:lnTo>
                <a:lnTo>
                  <a:pt x="821" y="352"/>
                </a:lnTo>
                <a:lnTo>
                  <a:pt x="823" y="348"/>
                </a:lnTo>
                <a:lnTo>
                  <a:pt x="827" y="345"/>
                </a:lnTo>
                <a:lnTo>
                  <a:pt x="830" y="347"/>
                </a:lnTo>
                <a:lnTo>
                  <a:pt x="833" y="351"/>
                </a:lnTo>
                <a:lnTo>
                  <a:pt x="836" y="356"/>
                </a:lnTo>
                <a:lnTo>
                  <a:pt x="839" y="360"/>
                </a:lnTo>
                <a:lnTo>
                  <a:pt x="842" y="361"/>
                </a:lnTo>
                <a:lnTo>
                  <a:pt x="845" y="356"/>
                </a:lnTo>
                <a:lnTo>
                  <a:pt x="848" y="352"/>
                </a:lnTo>
                <a:lnTo>
                  <a:pt x="851" y="348"/>
                </a:lnTo>
                <a:lnTo>
                  <a:pt x="854" y="344"/>
                </a:lnTo>
                <a:lnTo>
                  <a:pt x="857" y="345"/>
                </a:lnTo>
                <a:lnTo>
                  <a:pt x="860" y="351"/>
                </a:lnTo>
                <a:lnTo>
                  <a:pt x="863" y="357"/>
                </a:lnTo>
                <a:lnTo>
                  <a:pt x="866" y="358"/>
                </a:lnTo>
                <a:lnTo>
                  <a:pt x="869" y="358"/>
                </a:lnTo>
                <a:lnTo>
                  <a:pt x="872" y="356"/>
                </a:lnTo>
                <a:lnTo>
                  <a:pt x="875" y="355"/>
                </a:lnTo>
                <a:lnTo>
                  <a:pt x="878" y="351"/>
                </a:lnTo>
                <a:lnTo>
                  <a:pt x="881" y="349"/>
                </a:lnTo>
                <a:lnTo>
                  <a:pt x="884" y="350"/>
                </a:lnTo>
                <a:lnTo>
                  <a:pt x="887" y="352"/>
                </a:lnTo>
                <a:lnTo>
                  <a:pt x="890" y="353"/>
                </a:lnTo>
                <a:lnTo>
                  <a:pt x="893" y="356"/>
                </a:lnTo>
                <a:lnTo>
                  <a:pt x="896" y="368"/>
                </a:lnTo>
                <a:lnTo>
                  <a:pt x="899" y="379"/>
                </a:lnTo>
                <a:lnTo>
                  <a:pt x="902" y="388"/>
                </a:lnTo>
                <a:lnTo>
                  <a:pt x="905" y="396"/>
                </a:lnTo>
                <a:lnTo>
                  <a:pt x="908" y="401"/>
                </a:lnTo>
                <a:lnTo>
                  <a:pt x="911" y="402"/>
                </a:lnTo>
                <a:lnTo>
                  <a:pt x="914" y="401"/>
                </a:lnTo>
                <a:lnTo>
                  <a:pt x="917" y="398"/>
                </a:lnTo>
                <a:lnTo>
                  <a:pt x="920" y="390"/>
                </a:lnTo>
                <a:lnTo>
                  <a:pt x="923" y="388"/>
                </a:lnTo>
                <a:lnTo>
                  <a:pt x="926" y="382"/>
                </a:lnTo>
                <a:lnTo>
                  <a:pt x="929" y="375"/>
                </a:lnTo>
                <a:lnTo>
                  <a:pt x="932" y="371"/>
                </a:lnTo>
                <a:lnTo>
                  <a:pt x="935" y="367"/>
                </a:lnTo>
                <a:lnTo>
                  <a:pt x="938" y="358"/>
                </a:lnTo>
                <a:lnTo>
                  <a:pt x="941" y="350"/>
                </a:lnTo>
                <a:lnTo>
                  <a:pt x="944" y="345"/>
                </a:lnTo>
                <a:lnTo>
                  <a:pt x="947" y="342"/>
                </a:lnTo>
                <a:lnTo>
                  <a:pt x="950" y="342"/>
                </a:lnTo>
                <a:lnTo>
                  <a:pt x="953" y="340"/>
                </a:lnTo>
                <a:lnTo>
                  <a:pt x="956" y="339"/>
                </a:lnTo>
                <a:lnTo>
                  <a:pt x="959" y="337"/>
                </a:lnTo>
                <a:lnTo>
                  <a:pt x="962" y="334"/>
                </a:lnTo>
                <a:lnTo>
                  <a:pt x="965" y="332"/>
                </a:lnTo>
                <a:lnTo>
                  <a:pt x="968" y="335"/>
                </a:lnTo>
                <a:lnTo>
                  <a:pt x="971" y="339"/>
                </a:lnTo>
                <a:lnTo>
                  <a:pt x="974" y="338"/>
                </a:lnTo>
                <a:lnTo>
                  <a:pt x="977" y="338"/>
                </a:lnTo>
                <a:lnTo>
                  <a:pt x="980" y="337"/>
                </a:lnTo>
                <a:lnTo>
                  <a:pt x="983" y="338"/>
                </a:lnTo>
                <a:lnTo>
                  <a:pt x="986" y="338"/>
                </a:lnTo>
                <a:lnTo>
                  <a:pt x="989" y="341"/>
                </a:lnTo>
                <a:lnTo>
                  <a:pt x="992" y="343"/>
                </a:lnTo>
                <a:lnTo>
                  <a:pt x="995" y="348"/>
                </a:lnTo>
                <a:lnTo>
                  <a:pt x="999" y="348"/>
                </a:lnTo>
                <a:lnTo>
                  <a:pt x="1001" y="347"/>
                </a:lnTo>
                <a:lnTo>
                  <a:pt x="1005" y="344"/>
                </a:lnTo>
                <a:lnTo>
                  <a:pt x="1008" y="343"/>
                </a:lnTo>
                <a:lnTo>
                  <a:pt x="1011" y="337"/>
                </a:lnTo>
                <a:lnTo>
                  <a:pt x="1014" y="332"/>
                </a:lnTo>
                <a:lnTo>
                  <a:pt x="1017" y="330"/>
                </a:lnTo>
                <a:lnTo>
                  <a:pt x="1020" y="328"/>
                </a:lnTo>
                <a:lnTo>
                  <a:pt x="1023" y="327"/>
                </a:lnTo>
                <a:lnTo>
                  <a:pt x="1026" y="325"/>
                </a:lnTo>
                <a:lnTo>
                  <a:pt x="1029" y="324"/>
                </a:lnTo>
                <a:lnTo>
                  <a:pt x="1032" y="330"/>
                </a:lnTo>
                <a:lnTo>
                  <a:pt x="1035" y="337"/>
                </a:lnTo>
                <a:lnTo>
                  <a:pt x="1038" y="343"/>
                </a:lnTo>
                <a:lnTo>
                  <a:pt x="1041" y="351"/>
                </a:lnTo>
                <a:lnTo>
                  <a:pt x="1044" y="363"/>
                </a:lnTo>
                <a:lnTo>
                  <a:pt x="1047" y="370"/>
                </a:lnTo>
                <a:lnTo>
                  <a:pt x="1050" y="375"/>
                </a:lnTo>
                <a:lnTo>
                  <a:pt x="1053" y="384"/>
                </a:lnTo>
                <a:lnTo>
                  <a:pt x="1056" y="388"/>
                </a:lnTo>
                <a:lnTo>
                  <a:pt x="1059" y="389"/>
                </a:lnTo>
                <a:lnTo>
                  <a:pt x="1062" y="389"/>
                </a:lnTo>
                <a:lnTo>
                  <a:pt x="1065" y="388"/>
                </a:lnTo>
                <a:lnTo>
                  <a:pt x="1068" y="383"/>
                </a:lnTo>
                <a:lnTo>
                  <a:pt x="1071" y="381"/>
                </a:lnTo>
                <a:lnTo>
                  <a:pt x="1074" y="382"/>
                </a:lnTo>
                <a:lnTo>
                  <a:pt x="1077" y="383"/>
                </a:lnTo>
                <a:lnTo>
                  <a:pt x="1080" y="389"/>
                </a:lnTo>
                <a:lnTo>
                  <a:pt x="1083" y="397"/>
                </a:lnTo>
                <a:lnTo>
                  <a:pt x="1086" y="404"/>
                </a:lnTo>
                <a:lnTo>
                  <a:pt x="1089" y="409"/>
                </a:lnTo>
                <a:lnTo>
                  <a:pt x="1092" y="418"/>
                </a:lnTo>
                <a:lnTo>
                  <a:pt x="1095" y="422"/>
                </a:lnTo>
                <a:lnTo>
                  <a:pt x="1098" y="426"/>
                </a:lnTo>
                <a:lnTo>
                  <a:pt x="1101" y="432"/>
                </a:lnTo>
                <a:lnTo>
                  <a:pt x="1104" y="437"/>
                </a:lnTo>
                <a:lnTo>
                  <a:pt x="1107" y="442"/>
                </a:lnTo>
                <a:lnTo>
                  <a:pt x="1110" y="448"/>
                </a:lnTo>
                <a:lnTo>
                  <a:pt x="1113" y="455"/>
                </a:lnTo>
                <a:lnTo>
                  <a:pt x="1116" y="457"/>
                </a:lnTo>
                <a:lnTo>
                  <a:pt x="1119" y="462"/>
                </a:lnTo>
                <a:lnTo>
                  <a:pt x="1122" y="468"/>
                </a:lnTo>
                <a:lnTo>
                  <a:pt x="1125" y="475"/>
                </a:lnTo>
                <a:lnTo>
                  <a:pt x="1128" y="478"/>
                </a:lnTo>
                <a:lnTo>
                  <a:pt x="1131" y="486"/>
                </a:lnTo>
                <a:lnTo>
                  <a:pt x="1134" y="492"/>
                </a:lnTo>
                <a:lnTo>
                  <a:pt x="1137" y="497"/>
                </a:lnTo>
                <a:lnTo>
                  <a:pt x="1140" y="504"/>
                </a:lnTo>
                <a:lnTo>
                  <a:pt x="1143" y="508"/>
                </a:lnTo>
                <a:lnTo>
                  <a:pt x="1146" y="511"/>
                </a:lnTo>
                <a:lnTo>
                  <a:pt x="1149" y="510"/>
                </a:lnTo>
                <a:lnTo>
                  <a:pt x="1152" y="506"/>
                </a:lnTo>
                <a:lnTo>
                  <a:pt x="1155" y="503"/>
                </a:lnTo>
                <a:lnTo>
                  <a:pt x="1158" y="505"/>
                </a:lnTo>
                <a:lnTo>
                  <a:pt x="1161" y="507"/>
                </a:lnTo>
                <a:lnTo>
                  <a:pt x="1164" y="514"/>
                </a:lnTo>
                <a:lnTo>
                  <a:pt x="1168" y="523"/>
                </a:lnTo>
                <a:lnTo>
                  <a:pt x="1170" y="532"/>
                </a:lnTo>
                <a:lnTo>
                  <a:pt x="1174" y="540"/>
                </a:lnTo>
                <a:lnTo>
                  <a:pt x="1176" y="550"/>
                </a:lnTo>
                <a:lnTo>
                  <a:pt x="1180" y="558"/>
                </a:lnTo>
                <a:lnTo>
                  <a:pt x="1183" y="563"/>
                </a:lnTo>
                <a:lnTo>
                  <a:pt x="1186" y="570"/>
                </a:lnTo>
                <a:lnTo>
                  <a:pt x="1189" y="576"/>
                </a:lnTo>
                <a:lnTo>
                  <a:pt x="1192" y="581"/>
                </a:lnTo>
                <a:lnTo>
                  <a:pt x="1195" y="586"/>
                </a:lnTo>
                <a:lnTo>
                  <a:pt x="1198" y="590"/>
                </a:lnTo>
                <a:lnTo>
                  <a:pt x="1201" y="588"/>
                </a:lnTo>
                <a:lnTo>
                  <a:pt x="1204" y="591"/>
                </a:lnTo>
                <a:lnTo>
                  <a:pt x="1207" y="591"/>
                </a:lnTo>
                <a:lnTo>
                  <a:pt x="1210" y="588"/>
                </a:lnTo>
                <a:lnTo>
                  <a:pt x="1213" y="586"/>
                </a:lnTo>
                <a:lnTo>
                  <a:pt x="1216" y="586"/>
                </a:lnTo>
                <a:lnTo>
                  <a:pt x="1219" y="581"/>
                </a:lnTo>
                <a:lnTo>
                  <a:pt x="1222" y="577"/>
                </a:lnTo>
                <a:lnTo>
                  <a:pt x="1225" y="570"/>
                </a:lnTo>
                <a:lnTo>
                  <a:pt x="1228" y="565"/>
                </a:lnTo>
                <a:lnTo>
                  <a:pt x="1231" y="553"/>
                </a:lnTo>
                <a:lnTo>
                  <a:pt x="1234" y="544"/>
                </a:lnTo>
                <a:lnTo>
                  <a:pt x="1237" y="538"/>
                </a:lnTo>
                <a:lnTo>
                  <a:pt x="1240" y="533"/>
                </a:lnTo>
                <a:lnTo>
                  <a:pt x="1243" y="525"/>
                </a:lnTo>
                <a:lnTo>
                  <a:pt x="1246" y="526"/>
                </a:lnTo>
                <a:lnTo>
                  <a:pt x="1249" y="523"/>
                </a:lnTo>
                <a:lnTo>
                  <a:pt x="1252" y="522"/>
                </a:lnTo>
                <a:lnTo>
                  <a:pt x="1255" y="520"/>
                </a:lnTo>
                <a:lnTo>
                  <a:pt x="1258" y="520"/>
                </a:lnTo>
                <a:lnTo>
                  <a:pt x="1261" y="514"/>
                </a:lnTo>
                <a:lnTo>
                  <a:pt x="1264" y="510"/>
                </a:lnTo>
                <a:lnTo>
                  <a:pt x="1267" y="507"/>
                </a:lnTo>
                <a:lnTo>
                  <a:pt x="1270" y="506"/>
                </a:lnTo>
                <a:lnTo>
                  <a:pt x="1273" y="503"/>
                </a:lnTo>
                <a:lnTo>
                  <a:pt x="1276" y="498"/>
                </a:lnTo>
                <a:lnTo>
                  <a:pt x="1279" y="495"/>
                </a:lnTo>
                <a:lnTo>
                  <a:pt x="1282" y="488"/>
                </a:lnTo>
                <a:lnTo>
                  <a:pt x="1285" y="483"/>
                </a:lnTo>
                <a:lnTo>
                  <a:pt x="1288" y="482"/>
                </a:lnTo>
                <a:lnTo>
                  <a:pt x="1291" y="486"/>
                </a:lnTo>
                <a:lnTo>
                  <a:pt x="1294" y="490"/>
                </a:lnTo>
                <a:lnTo>
                  <a:pt x="1297" y="492"/>
                </a:lnTo>
                <a:lnTo>
                  <a:pt x="1300" y="494"/>
                </a:lnTo>
                <a:lnTo>
                  <a:pt x="1303" y="497"/>
                </a:lnTo>
                <a:lnTo>
                  <a:pt x="1306" y="498"/>
                </a:lnTo>
                <a:lnTo>
                  <a:pt x="1309" y="498"/>
                </a:lnTo>
                <a:lnTo>
                  <a:pt x="1312" y="500"/>
                </a:lnTo>
                <a:lnTo>
                  <a:pt x="1315" y="499"/>
                </a:lnTo>
                <a:lnTo>
                  <a:pt x="1318" y="501"/>
                </a:lnTo>
                <a:lnTo>
                  <a:pt x="1321" y="502"/>
                </a:lnTo>
                <a:lnTo>
                  <a:pt x="1324" y="500"/>
                </a:lnTo>
                <a:lnTo>
                  <a:pt x="1327" y="498"/>
                </a:lnTo>
                <a:lnTo>
                  <a:pt x="1330" y="499"/>
                </a:lnTo>
                <a:lnTo>
                  <a:pt x="1333" y="491"/>
                </a:lnTo>
                <a:lnTo>
                  <a:pt x="1337" y="489"/>
                </a:lnTo>
                <a:lnTo>
                  <a:pt x="1339" y="492"/>
                </a:lnTo>
                <a:lnTo>
                  <a:pt x="1343" y="494"/>
                </a:lnTo>
                <a:lnTo>
                  <a:pt x="1345" y="492"/>
                </a:lnTo>
                <a:lnTo>
                  <a:pt x="1349" y="492"/>
                </a:lnTo>
                <a:lnTo>
                  <a:pt x="1352" y="489"/>
                </a:lnTo>
                <a:lnTo>
                  <a:pt x="1355" y="484"/>
                </a:lnTo>
                <a:lnTo>
                  <a:pt x="1358" y="479"/>
                </a:lnTo>
                <a:lnTo>
                  <a:pt x="1361" y="482"/>
                </a:lnTo>
                <a:lnTo>
                  <a:pt x="1364" y="486"/>
                </a:lnTo>
                <a:lnTo>
                  <a:pt x="1367" y="491"/>
                </a:lnTo>
                <a:lnTo>
                  <a:pt x="1370" y="495"/>
                </a:lnTo>
                <a:lnTo>
                  <a:pt x="1373" y="497"/>
                </a:lnTo>
                <a:lnTo>
                  <a:pt x="1376" y="500"/>
                </a:lnTo>
                <a:lnTo>
                  <a:pt x="1379" y="504"/>
                </a:lnTo>
                <a:lnTo>
                  <a:pt x="1382" y="510"/>
                </a:lnTo>
                <a:lnTo>
                  <a:pt x="1385" y="513"/>
                </a:lnTo>
                <a:lnTo>
                  <a:pt x="1388" y="522"/>
                </a:lnTo>
                <a:lnTo>
                  <a:pt x="1391" y="527"/>
                </a:lnTo>
                <a:lnTo>
                  <a:pt x="1394" y="530"/>
                </a:lnTo>
                <a:lnTo>
                  <a:pt x="1397" y="532"/>
                </a:lnTo>
                <a:lnTo>
                  <a:pt x="1400" y="538"/>
                </a:lnTo>
                <a:lnTo>
                  <a:pt x="1403" y="541"/>
                </a:lnTo>
                <a:lnTo>
                  <a:pt x="1406" y="543"/>
                </a:lnTo>
                <a:lnTo>
                  <a:pt x="1409" y="546"/>
                </a:lnTo>
                <a:lnTo>
                  <a:pt x="1412" y="549"/>
                </a:lnTo>
                <a:lnTo>
                  <a:pt x="1415" y="551"/>
                </a:lnTo>
                <a:lnTo>
                  <a:pt x="1418" y="548"/>
                </a:lnTo>
                <a:lnTo>
                  <a:pt x="1421" y="547"/>
                </a:lnTo>
                <a:lnTo>
                  <a:pt x="1424" y="545"/>
                </a:lnTo>
                <a:lnTo>
                  <a:pt x="1427" y="537"/>
                </a:lnTo>
                <a:lnTo>
                  <a:pt x="1430" y="530"/>
                </a:lnTo>
                <a:lnTo>
                  <a:pt x="1433" y="527"/>
                </a:lnTo>
                <a:lnTo>
                  <a:pt x="1436" y="523"/>
                </a:lnTo>
                <a:lnTo>
                  <a:pt x="1439" y="518"/>
                </a:lnTo>
                <a:lnTo>
                  <a:pt x="1442" y="512"/>
                </a:lnTo>
                <a:lnTo>
                  <a:pt x="1445" y="510"/>
                </a:lnTo>
                <a:lnTo>
                  <a:pt x="1448" y="510"/>
                </a:lnTo>
                <a:lnTo>
                  <a:pt x="1451" y="508"/>
                </a:lnTo>
                <a:lnTo>
                  <a:pt x="1454" y="510"/>
                </a:lnTo>
                <a:lnTo>
                  <a:pt x="1457" y="513"/>
                </a:lnTo>
                <a:lnTo>
                  <a:pt x="1460" y="507"/>
                </a:lnTo>
                <a:lnTo>
                  <a:pt x="1463" y="501"/>
                </a:lnTo>
                <a:lnTo>
                  <a:pt x="1466" y="499"/>
                </a:lnTo>
                <a:lnTo>
                  <a:pt x="1469" y="496"/>
                </a:lnTo>
                <a:lnTo>
                  <a:pt x="1472" y="494"/>
                </a:lnTo>
                <a:lnTo>
                  <a:pt x="1475" y="497"/>
                </a:lnTo>
                <a:lnTo>
                  <a:pt x="1478" y="498"/>
                </a:lnTo>
                <a:lnTo>
                  <a:pt x="1481" y="497"/>
                </a:lnTo>
                <a:lnTo>
                  <a:pt x="1484" y="497"/>
                </a:lnTo>
                <a:lnTo>
                  <a:pt x="1487" y="499"/>
                </a:lnTo>
                <a:lnTo>
                  <a:pt x="1490" y="500"/>
                </a:lnTo>
                <a:lnTo>
                  <a:pt x="1493" y="503"/>
                </a:lnTo>
                <a:lnTo>
                  <a:pt x="1496" y="503"/>
                </a:lnTo>
                <a:lnTo>
                  <a:pt x="1499" y="504"/>
                </a:lnTo>
                <a:lnTo>
                  <a:pt x="1502" y="504"/>
                </a:lnTo>
                <a:lnTo>
                  <a:pt x="1505" y="503"/>
                </a:lnTo>
                <a:lnTo>
                  <a:pt x="1508" y="502"/>
                </a:lnTo>
                <a:lnTo>
                  <a:pt x="1511" y="497"/>
                </a:lnTo>
                <a:lnTo>
                  <a:pt x="1514" y="494"/>
                </a:lnTo>
                <a:lnTo>
                  <a:pt x="1517" y="486"/>
                </a:lnTo>
                <a:lnTo>
                  <a:pt x="1521" y="480"/>
                </a:lnTo>
                <a:lnTo>
                  <a:pt x="1523" y="471"/>
                </a:lnTo>
                <a:lnTo>
                  <a:pt x="1527" y="471"/>
                </a:lnTo>
                <a:lnTo>
                  <a:pt x="1529" y="468"/>
                </a:lnTo>
                <a:lnTo>
                  <a:pt x="1533" y="469"/>
                </a:lnTo>
                <a:lnTo>
                  <a:pt x="1536" y="465"/>
                </a:lnTo>
                <a:lnTo>
                  <a:pt x="1539" y="465"/>
                </a:lnTo>
                <a:lnTo>
                  <a:pt x="1542" y="462"/>
                </a:lnTo>
                <a:lnTo>
                  <a:pt x="1545" y="459"/>
                </a:lnTo>
                <a:lnTo>
                  <a:pt x="1548" y="455"/>
                </a:lnTo>
                <a:lnTo>
                  <a:pt x="1551" y="457"/>
                </a:lnTo>
                <a:lnTo>
                  <a:pt x="1554" y="451"/>
                </a:lnTo>
                <a:lnTo>
                  <a:pt x="1557" y="446"/>
                </a:lnTo>
                <a:lnTo>
                  <a:pt x="1560" y="442"/>
                </a:lnTo>
                <a:lnTo>
                  <a:pt x="1563" y="441"/>
                </a:lnTo>
                <a:lnTo>
                  <a:pt x="1566" y="444"/>
                </a:lnTo>
                <a:lnTo>
                  <a:pt x="1569" y="454"/>
                </a:lnTo>
                <a:lnTo>
                  <a:pt x="1572" y="464"/>
                </a:lnTo>
                <a:lnTo>
                  <a:pt x="1575" y="476"/>
                </a:lnTo>
                <a:lnTo>
                  <a:pt x="1578" y="484"/>
                </a:lnTo>
                <a:lnTo>
                  <a:pt x="1581" y="486"/>
                </a:lnTo>
                <a:lnTo>
                  <a:pt x="1584" y="484"/>
                </a:lnTo>
                <a:lnTo>
                  <a:pt x="1587" y="484"/>
                </a:lnTo>
                <a:lnTo>
                  <a:pt x="1590" y="488"/>
                </a:lnTo>
                <a:lnTo>
                  <a:pt x="1593" y="497"/>
                </a:lnTo>
                <a:lnTo>
                  <a:pt x="1596" y="510"/>
                </a:lnTo>
                <a:lnTo>
                  <a:pt x="1599" y="524"/>
                </a:lnTo>
                <a:lnTo>
                  <a:pt x="1602" y="536"/>
                </a:lnTo>
                <a:lnTo>
                  <a:pt x="1605" y="545"/>
                </a:lnTo>
                <a:lnTo>
                  <a:pt x="1608" y="550"/>
                </a:lnTo>
                <a:lnTo>
                  <a:pt x="1611" y="551"/>
                </a:lnTo>
                <a:lnTo>
                  <a:pt x="1614" y="551"/>
                </a:lnTo>
                <a:lnTo>
                  <a:pt x="1617" y="549"/>
                </a:lnTo>
                <a:lnTo>
                  <a:pt x="1620" y="545"/>
                </a:lnTo>
                <a:lnTo>
                  <a:pt x="1623" y="543"/>
                </a:lnTo>
                <a:lnTo>
                  <a:pt x="1626" y="547"/>
                </a:lnTo>
                <a:lnTo>
                  <a:pt x="1629" y="551"/>
                </a:lnTo>
                <a:lnTo>
                  <a:pt x="1632" y="551"/>
                </a:lnTo>
                <a:lnTo>
                  <a:pt x="1635" y="549"/>
                </a:lnTo>
                <a:lnTo>
                  <a:pt x="1638" y="544"/>
                </a:lnTo>
                <a:lnTo>
                  <a:pt x="1641" y="537"/>
                </a:lnTo>
                <a:lnTo>
                  <a:pt x="1644" y="529"/>
                </a:lnTo>
                <a:lnTo>
                  <a:pt x="1647" y="524"/>
                </a:lnTo>
                <a:lnTo>
                  <a:pt x="1650" y="519"/>
                </a:lnTo>
                <a:lnTo>
                  <a:pt x="1653" y="512"/>
                </a:lnTo>
                <a:lnTo>
                  <a:pt x="1656" y="500"/>
                </a:lnTo>
                <a:lnTo>
                  <a:pt x="1659" y="491"/>
                </a:lnTo>
                <a:lnTo>
                  <a:pt x="1662" y="481"/>
                </a:lnTo>
                <a:lnTo>
                  <a:pt x="1665" y="474"/>
                </a:lnTo>
                <a:lnTo>
                  <a:pt x="1668" y="470"/>
                </a:lnTo>
                <a:lnTo>
                  <a:pt x="1671" y="473"/>
                </a:lnTo>
                <a:lnTo>
                  <a:pt x="1674" y="474"/>
                </a:lnTo>
                <a:lnTo>
                  <a:pt x="1677" y="476"/>
                </a:lnTo>
                <a:lnTo>
                  <a:pt x="1680" y="477"/>
                </a:lnTo>
                <a:lnTo>
                  <a:pt x="1683" y="476"/>
                </a:lnTo>
                <a:lnTo>
                  <a:pt x="1686" y="467"/>
                </a:lnTo>
                <a:lnTo>
                  <a:pt x="1690" y="459"/>
                </a:lnTo>
                <a:lnTo>
                  <a:pt x="1692" y="451"/>
                </a:lnTo>
                <a:lnTo>
                  <a:pt x="1696" y="447"/>
                </a:lnTo>
                <a:lnTo>
                  <a:pt x="1698" y="453"/>
                </a:lnTo>
                <a:lnTo>
                  <a:pt x="1702" y="463"/>
                </a:lnTo>
                <a:lnTo>
                  <a:pt x="1705" y="479"/>
                </a:lnTo>
                <a:lnTo>
                  <a:pt x="1708" y="492"/>
                </a:lnTo>
                <a:lnTo>
                  <a:pt x="1711" y="502"/>
                </a:lnTo>
                <a:lnTo>
                  <a:pt x="1714" y="507"/>
                </a:lnTo>
                <a:lnTo>
                  <a:pt x="1717" y="509"/>
                </a:lnTo>
                <a:lnTo>
                  <a:pt x="1720" y="506"/>
                </a:lnTo>
                <a:lnTo>
                  <a:pt x="1723" y="500"/>
                </a:lnTo>
                <a:lnTo>
                  <a:pt x="1726" y="495"/>
                </a:lnTo>
                <a:lnTo>
                  <a:pt x="1729" y="487"/>
                </a:lnTo>
                <a:lnTo>
                  <a:pt x="1732" y="481"/>
                </a:lnTo>
                <a:lnTo>
                  <a:pt x="1735" y="474"/>
                </a:lnTo>
                <a:lnTo>
                  <a:pt x="1738" y="471"/>
                </a:lnTo>
                <a:lnTo>
                  <a:pt x="1741" y="469"/>
                </a:lnTo>
                <a:lnTo>
                  <a:pt x="1744" y="469"/>
                </a:lnTo>
                <a:lnTo>
                  <a:pt x="1747" y="467"/>
                </a:lnTo>
                <a:lnTo>
                  <a:pt x="1750" y="465"/>
                </a:lnTo>
                <a:lnTo>
                  <a:pt x="1753" y="466"/>
                </a:lnTo>
                <a:lnTo>
                  <a:pt x="1756" y="465"/>
                </a:lnTo>
                <a:lnTo>
                  <a:pt x="1759" y="462"/>
                </a:lnTo>
                <a:lnTo>
                  <a:pt x="1762" y="462"/>
                </a:lnTo>
                <a:lnTo>
                  <a:pt x="1765" y="462"/>
                </a:lnTo>
                <a:lnTo>
                  <a:pt x="1768" y="462"/>
                </a:lnTo>
                <a:lnTo>
                  <a:pt x="1771" y="463"/>
                </a:lnTo>
                <a:lnTo>
                  <a:pt x="1774" y="461"/>
                </a:lnTo>
                <a:lnTo>
                  <a:pt x="1777" y="456"/>
                </a:lnTo>
                <a:lnTo>
                  <a:pt x="1780" y="452"/>
                </a:lnTo>
                <a:lnTo>
                  <a:pt x="1783" y="444"/>
                </a:lnTo>
                <a:lnTo>
                  <a:pt x="1786" y="428"/>
                </a:lnTo>
                <a:lnTo>
                  <a:pt x="1789" y="416"/>
                </a:lnTo>
                <a:lnTo>
                  <a:pt x="1792" y="402"/>
                </a:lnTo>
                <a:lnTo>
                  <a:pt x="1795" y="385"/>
                </a:lnTo>
                <a:lnTo>
                  <a:pt x="1798" y="371"/>
                </a:lnTo>
                <a:lnTo>
                  <a:pt x="1801" y="362"/>
                </a:lnTo>
                <a:lnTo>
                  <a:pt x="1804" y="350"/>
                </a:lnTo>
                <a:lnTo>
                  <a:pt x="1807" y="341"/>
                </a:lnTo>
                <a:lnTo>
                  <a:pt x="1810" y="332"/>
                </a:lnTo>
                <a:lnTo>
                  <a:pt x="1813" y="325"/>
                </a:lnTo>
                <a:lnTo>
                  <a:pt x="1816" y="318"/>
                </a:lnTo>
                <a:lnTo>
                  <a:pt x="1819" y="308"/>
                </a:lnTo>
                <a:lnTo>
                  <a:pt x="1822" y="301"/>
                </a:lnTo>
                <a:lnTo>
                  <a:pt x="1825" y="296"/>
                </a:lnTo>
                <a:lnTo>
                  <a:pt x="1828" y="289"/>
                </a:lnTo>
                <a:lnTo>
                  <a:pt x="1831" y="286"/>
                </a:lnTo>
                <a:lnTo>
                  <a:pt x="1834" y="291"/>
                </a:lnTo>
                <a:lnTo>
                  <a:pt x="1837" y="293"/>
                </a:lnTo>
                <a:lnTo>
                  <a:pt x="1840" y="296"/>
                </a:lnTo>
                <a:lnTo>
                  <a:pt x="1843" y="299"/>
                </a:lnTo>
                <a:lnTo>
                  <a:pt x="1846" y="296"/>
                </a:lnTo>
                <a:lnTo>
                  <a:pt x="1849" y="289"/>
                </a:lnTo>
                <a:lnTo>
                  <a:pt x="1852" y="282"/>
                </a:lnTo>
                <a:lnTo>
                  <a:pt x="1855" y="271"/>
                </a:lnTo>
                <a:lnTo>
                  <a:pt x="1858" y="266"/>
                </a:lnTo>
                <a:lnTo>
                  <a:pt x="1861" y="262"/>
                </a:lnTo>
                <a:lnTo>
                  <a:pt x="1864" y="260"/>
                </a:lnTo>
                <a:lnTo>
                  <a:pt x="1867" y="263"/>
                </a:lnTo>
                <a:lnTo>
                  <a:pt x="1870" y="267"/>
                </a:lnTo>
                <a:lnTo>
                  <a:pt x="1874" y="264"/>
                </a:lnTo>
                <a:lnTo>
                  <a:pt x="1876" y="263"/>
                </a:lnTo>
                <a:lnTo>
                  <a:pt x="1880" y="260"/>
                </a:lnTo>
                <a:lnTo>
                  <a:pt x="1883" y="256"/>
                </a:lnTo>
                <a:lnTo>
                  <a:pt x="1886" y="249"/>
                </a:lnTo>
                <a:lnTo>
                  <a:pt x="1889" y="243"/>
                </a:lnTo>
                <a:lnTo>
                  <a:pt x="1892" y="235"/>
                </a:lnTo>
                <a:lnTo>
                  <a:pt x="1895" y="227"/>
                </a:lnTo>
                <a:lnTo>
                  <a:pt x="1898" y="218"/>
                </a:lnTo>
                <a:lnTo>
                  <a:pt x="1901" y="214"/>
                </a:lnTo>
                <a:lnTo>
                  <a:pt x="1904" y="210"/>
                </a:lnTo>
                <a:lnTo>
                  <a:pt x="1907" y="212"/>
                </a:lnTo>
                <a:lnTo>
                  <a:pt x="1910" y="213"/>
                </a:lnTo>
                <a:lnTo>
                  <a:pt x="1913" y="216"/>
                </a:lnTo>
                <a:lnTo>
                  <a:pt x="1916" y="219"/>
                </a:lnTo>
                <a:lnTo>
                  <a:pt x="1919" y="220"/>
                </a:lnTo>
                <a:lnTo>
                  <a:pt x="1922" y="216"/>
                </a:lnTo>
                <a:lnTo>
                  <a:pt x="1925" y="215"/>
                </a:lnTo>
                <a:lnTo>
                  <a:pt x="1928" y="214"/>
                </a:lnTo>
                <a:lnTo>
                  <a:pt x="1931" y="215"/>
                </a:lnTo>
                <a:lnTo>
                  <a:pt x="1934" y="221"/>
                </a:lnTo>
                <a:lnTo>
                  <a:pt x="1937" y="225"/>
                </a:lnTo>
                <a:lnTo>
                  <a:pt x="1940" y="225"/>
                </a:lnTo>
                <a:lnTo>
                  <a:pt x="1943" y="223"/>
                </a:lnTo>
                <a:lnTo>
                  <a:pt x="1946" y="218"/>
                </a:lnTo>
                <a:lnTo>
                  <a:pt x="1949" y="212"/>
                </a:lnTo>
                <a:lnTo>
                  <a:pt x="1952" y="208"/>
                </a:lnTo>
                <a:lnTo>
                  <a:pt x="1955" y="210"/>
                </a:lnTo>
                <a:lnTo>
                  <a:pt x="1958" y="217"/>
                </a:lnTo>
                <a:lnTo>
                  <a:pt x="1961" y="224"/>
                </a:lnTo>
                <a:lnTo>
                  <a:pt x="1964" y="236"/>
                </a:lnTo>
                <a:lnTo>
                  <a:pt x="1967" y="251"/>
                </a:lnTo>
                <a:lnTo>
                  <a:pt x="1970" y="261"/>
                </a:lnTo>
                <a:lnTo>
                  <a:pt x="1973" y="268"/>
                </a:lnTo>
                <a:lnTo>
                  <a:pt x="1976" y="272"/>
                </a:lnTo>
                <a:lnTo>
                  <a:pt x="1979" y="274"/>
                </a:lnTo>
                <a:lnTo>
                  <a:pt x="1982" y="273"/>
                </a:lnTo>
                <a:lnTo>
                  <a:pt x="1985" y="272"/>
                </a:lnTo>
                <a:lnTo>
                  <a:pt x="1988" y="270"/>
                </a:lnTo>
                <a:lnTo>
                  <a:pt x="1991" y="271"/>
                </a:lnTo>
                <a:lnTo>
                  <a:pt x="1994" y="275"/>
                </a:lnTo>
                <a:lnTo>
                  <a:pt x="1997" y="277"/>
                </a:lnTo>
                <a:lnTo>
                  <a:pt x="2000" y="282"/>
                </a:lnTo>
                <a:lnTo>
                  <a:pt x="2003" y="287"/>
                </a:lnTo>
                <a:lnTo>
                  <a:pt x="2006" y="289"/>
                </a:lnTo>
                <a:lnTo>
                  <a:pt x="2009" y="284"/>
                </a:lnTo>
                <a:lnTo>
                  <a:pt x="2012" y="280"/>
                </a:lnTo>
                <a:lnTo>
                  <a:pt x="2015" y="279"/>
                </a:lnTo>
                <a:lnTo>
                  <a:pt x="2018" y="277"/>
                </a:lnTo>
                <a:lnTo>
                  <a:pt x="2021" y="278"/>
                </a:lnTo>
                <a:lnTo>
                  <a:pt x="2024" y="278"/>
                </a:lnTo>
                <a:lnTo>
                  <a:pt x="2027" y="282"/>
                </a:lnTo>
                <a:lnTo>
                  <a:pt x="2030" y="288"/>
                </a:lnTo>
                <a:lnTo>
                  <a:pt x="2033" y="297"/>
                </a:lnTo>
                <a:lnTo>
                  <a:pt x="2036" y="302"/>
                </a:lnTo>
                <a:lnTo>
                  <a:pt x="2039" y="304"/>
                </a:lnTo>
                <a:lnTo>
                  <a:pt x="2043" y="313"/>
                </a:lnTo>
                <a:lnTo>
                  <a:pt x="2045" y="320"/>
                </a:lnTo>
                <a:lnTo>
                  <a:pt x="2049" y="325"/>
                </a:lnTo>
                <a:lnTo>
                  <a:pt x="2051" y="334"/>
                </a:lnTo>
                <a:lnTo>
                  <a:pt x="2055" y="344"/>
                </a:lnTo>
                <a:lnTo>
                  <a:pt x="2058" y="346"/>
                </a:lnTo>
                <a:lnTo>
                  <a:pt x="2061" y="344"/>
                </a:lnTo>
                <a:lnTo>
                  <a:pt x="2064" y="344"/>
                </a:lnTo>
                <a:lnTo>
                  <a:pt x="2067" y="342"/>
                </a:lnTo>
                <a:lnTo>
                  <a:pt x="2070" y="342"/>
                </a:lnTo>
                <a:lnTo>
                  <a:pt x="2073" y="345"/>
                </a:lnTo>
                <a:lnTo>
                  <a:pt x="2076" y="341"/>
                </a:lnTo>
                <a:lnTo>
                  <a:pt x="2079" y="336"/>
                </a:lnTo>
                <a:lnTo>
                  <a:pt x="2082" y="333"/>
                </a:lnTo>
                <a:lnTo>
                  <a:pt x="2085" y="328"/>
                </a:lnTo>
                <a:lnTo>
                  <a:pt x="2088" y="314"/>
                </a:lnTo>
                <a:lnTo>
                  <a:pt x="2091" y="309"/>
                </a:lnTo>
                <a:lnTo>
                  <a:pt x="2094" y="306"/>
                </a:lnTo>
                <a:lnTo>
                  <a:pt x="2097" y="299"/>
                </a:lnTo>
                <a:lnTo>
                  <a:pt x="2100" y="293"/>
                </a:lnTo>
                <a:lnTo>
                  <a:pt x="2103" y="298"/>
                </a:lnTo>
                <a:lnTo>
                  <a:pt x="2106" y="307"/>
                </a:lnTo>
                <a:lnTo>
                  <a:pt x="2109" y="316"/>
                </a:lnTo>
                <a:lnTo>
                  <a:pt x="2112" y="326"/>
                </a:lnTo>
                <a:lnTo>
                  <a:pt x="2115" y="337"/>
                </a:lnTo>
                <a:lnTo>
                  <a:pt x="2118" y="348"/>
                </a:lnTo>
                <a:lnTo>
                  <a:pt x="2121" y="359"/>
                </a:lnTo>
                <a:lnTo>
                  <a:pt x="2124" y="366"/>
                </a:lnTo>
                <a:lnTo>
                  <a:pt x="2127" y="372"/>
                </a:lnTo>
                <a:lnTo>
                  <a:pt x="2130" y="375"/>
                </a:lnTo>
                <a:lnTo>
                  <a:pt x="2133" y="375"/>
                </a:lnTo>
                <a:lnTo>
                  <a:pt x="2136" y="371"/>
                </a:lnTo>
                <a:lnTo>
                  <a:pt x="2139" y="368"/>
                </a:lnTo>
                <a:lnTo>
                  <a:pt x="2142" y="368"/>
                </a:lnTo>
                <a:lnTo>
                  <a:pt x="2145" y="370"/>
                </a:lnTo>
                <a:lnTo>
                  <a:pt x="2148" y="369"/>
                </a:lnTo>
                <a:lnTo>
                  <a:pt x="2151" y="366"/>
                </a:lnTo>
                <a:lnTo>
                  <a:pt x="2154" y="363"/>
                </a:lnTo>
                <a:lnTo>
                  <a:pt x="2157" y="361"/>
                </a:lnTo>
                <a:lnTo>
                  <a:pt x="2160" y="366"/>
                </a:lnTo>
                <a:lnTo>
                  <a:pt x="2163" y="369"/>
                </a:lnTo>
                <a:lnTo>
                  <a:pt x="2166" y="371"/>
                </a:lnTo>
                <a:lnTo>
                  <a:pt x="2169" y="370"/>
                </a:lnTo>
                <a:lnTo>
                  <a:pt x="2172" y="368"/>
                </a:lnTo>
                <a:lnTo>
                  <a:pt x="2175" y="363"/>
                </a:lnTo>
                <a:lnTo>
                  <a:pt x="2178" y="358"/>
                </a:lnTo>
                <a:lnTo>
                  <a:pt x="2181" y="350"/>
                </a:lnTo>
                <a:lnTo>
                  <a:pt x="2184" y="347"/>
                </a:lnTo>
                <a:lnTo>
                  <a:pt x="2187" y="344"/>
                </a:lnTo>
                <a:lnTo>
                  <a:pt x="2190" y="338"/>
                </a:lnTo>
                <a:lnTo>
                  <a:pt x="2193" y="337"/>
                </a:lnTo>
                <a:lnTo>
                  <a:pt x="2196" y="340"/>
                </a:lnTo>
                <a:lnTo>
                  <a:pt x="2199" y="341"/>
                </a:lnTo>
                <a:lnTo>
                  <a:pt x="2202" y="343"/>
                </a:lnTo>
                <a:lnTo>
                  <a:pt x="2205" y="342"/>
                </a:lnTo>
                <a:lnTo>
                  <a:pt x="2208" y="341"/>
                </a:lnTo>
                <a:lnTo>
                  <a:pt x="2211" y="338"/>
                </a:lnTo>
                <a:lnTo>
                  <a:pt x="2214" y="337"/>
                </a:lnTo>
                <a:lnTo>
                  <a:pt x="2218" y="340"/>
                </a:lnTo>
                <a:lnTo>
                  <a:pt x="2220" y="346"/>
                </a:lnTo>
                <a:lnTo>
                  <a:pt x="2224" y="351"/>
                </a:lnTo>
                <a:lnTo>
                  <a:pt x="2227" y="356"/>
                </a:lnTo>
                <a:lnTo>
                  <a:pt x="2230" y="359"/>
                </a:lnTo>
                <a:lnTo>
                  <a:pt x="2233" y="355"/>
                </a:lnTo>
                <a:lnTo>
                  <a:pt x="2236" y="353"/>
                </a:lnTo>
                <a:lnTo>
                  <a:pt x="2239" y="352"/>
                </a:lnTo>
                <a:lnTo>
                  <a:pt x="2242" y="350"/>
                </a:lnTo>
                <a:lnTo>
                  <a:pt x="2245" y="349"/>
                </a:lnTo>
                <a:lnTo>
                  <a:pt x="2248" y="344"/>
                </a:lnTo>
                <a:lnTo>
                  <a:pt x="2251" y="342"/>
                </a:lnTo>
                <a:lnTo>
                  <a:pt x="2254" y="338"/>
                </a:lnTo>
                <a:lnTo>
                  <a:pt x="2257" y="332"/>
                </a:lnTo>
                <a:lnTo>
                  <a:pt x="2260" y="326"/>
                </a:lnTo>
                <a:lnTo>
                  <a:pt x="2263" y="324"/>
                </a:lnTo>
                <a:lnTo>
                  <a:pt x="2266" y="317"/>
                </a:lnTo>
                <a:lnTo>
                  <a:pt x="2269" y="315"/>
                </a:lnTo>
                <a:lnTo>
                  <a:pt x="2272" y="320"/>
                </a:lnTo>
                <a:lnTo>
                  <a:pt x="2275" y="326"/>
                </a:lnTo>
                <a:lnTo>
                  <a:pt x="2278" y="330"/>
                </a:lnTo>
                <a:lnTo>
                  <a:pt x="2281" y="335"/>
                </a:lnTo>
                <a:lnTo>
                  <a:pt x="2284" y="337"/>
                </a:lnTo>
                <a:lnTo>
                  <a:pt x="2287" y="334"/>
                </a:lnTo>
                <a:lnTo>
                  <a:pt x="2290" y="333"/>
                </a:lnTo>
                <a:lnTo>
                  <a:pt x="2293" y="332"/>
                </a:lnTo>
                <a:lnTo>
                  <a:pt x="2296" y="336"/>
                </a:lnTo>
                <a:lnTo>
                  <a:pt x="2299" y="344"/>
                </a:lnTo>
                <a:lnTo>
                  <a:pt x="2302" y="352"/>
                </a:lnTo>
                <a:lnTo>
                  <a:pt x="2305" y="360"/>
                </a:lnTo>
                <a:lnTo>
                  <a:pt x="2308" y="367"/>
                </a:lnTo>
                <a:lnTo>
                  <a:pt x="2311" y="370"/>
                </a:lnTo>
                <a:lnTo>
                  <a:pt x="2314" y="367"/>
                </a:lnTo>
                <a:lnTo>
                  <a:pt x="2317" y="369"/>
                </a:lnTo>
                <a:lnTo>
                  <a:pt x="2320" y="367"/>
                </a:lnTo>
                <a:lnTo>
                  <a:pt x="2323" y="365"/>
                </a:lnTo>
                <a:lnTo>
                  <a:pt x="2326" y="362"/>
                </a:lnTo>
                <a:lnTo>
                  <a:pt x="2329" y="358"/>
                </a:lnTo>
                <a:lnTo>
                  <a:pt x="2332" y="356"/>
                </a:lnTo>
                <a:lnTo>
                  <a:pt x="2335" y="356"/>
                </a:lnTo>
                <a:lnTo>
                  <a:pt x="2338" y="363"/>
                </a:lnTo>
                <a:lnTo>
                  <a:pt x="2341" y="371"/>
                </a:lnTo>
                <a:lnTo>
                  <a:pt x="2344" y="385"/>
                </a:lnTo>
                <a:lnTo>
                  <a:pt x="2347" y="392"/>
                </a:lnTo>
                <a:lnTo>
                  <a:pt x="2350" y="393"/>
                </a:lnTo>
                <a:lnTo>
                  <a:pt x="2353" y="391"/>
                </a:lnTo>
                <a:lnTo>
                  <a:pt x="2356" y="392"/>
                </a:lnTo>
                <a:lnTo>
                  <a:pt x="2359" y="386"/>
                </a:lnTo>
                <a:lnTo>
                  <a:pt x="2362" y="384"/>
                </a:lnTo>
                <a:lnTo>
                  <a:pt x="2365" y="388"/>
                </a:lnTo>
                <a:lnTo>
                  <a:pt x="2368" y="392"/>
                </a:lnTo>
                <a:lnTo>
                  <a:pt x="2371" y="396"/>
                </a:lnTo>
                <a:lnTo>
                  <a:pt x="2374" y="400"/>
                </a:lnTo>
                <a:lnTo>
                  <a:pt x="2377" y="404"/>
                </a:lnTo>
                <a:lnTo>
                  <a:pt x="2380" y="406"/>
                </a:lnTo>
                <a:lnTo>
                  <a:pt x="2383" y="407"/>
                </a:lnTo>
                <a:lnTo>
                  <a:pt x="2386" y="410"/>
                </a:lnTo>
                <a:lnTo>
                  <a:pt x="2389" y="416"/>
                </a:lnTo>
                <a:lnTo>
                  <a:pt x="2392" y="421"/>
                </a:lnTo>
                <a:lnTo>
                  <a:pt x="2396" y="421"/>
                </a:lnTo>
                <a:lnTo>
                  <a:pt x="2398" y="421"/>
                </a:lnTo>
                <a:lnTo>
                  <a:pt x="2402" y="411"/>
                </a:lnTo>
                <a:lnTo>
                  <a:pt x="2404" y="403"/>
                </a:lnTo>
                <a:lnTo>
                  <a:pt x="2408" y="394"/>
                </a:lnTo>
                <a:lnTo>
                  <a:pt x="2411" y="390"/>
                </a:lnTo>
                <a:lnTo>
                  <a:pt x="2414" y="385"/>
                </a:lnTo>
                <a:lnTo>
                  <a:pt x="2417" y="385"/>
                </a:lnTo>
                <a:lnTo>
                  <a:pt x="2420" y="384"/>
                </a:lnTo>
                <a:lnTo>
                  <a:pt x="2423" y="386"/>
                </a:lnTo>
                <a:lnTo>
                  <a:pt x="2426" y="393"/>
                </a:lnTo>
                <a:lnTo>
                  <a:pt x="2429" y="398"/>
                </a:lnTo>
                <a:lnTo>
                  <a:pt x="2432" y="407"/>
                </a:lnTo>
                <a:lnTo>
                  <a:pt x="2435" y="414"/>
                </a:lnTo>
                <a:lnTo>
                  <a:pt x="2438" y="424"/>
                </a:lnTo>
                <a:lnTo>
                  <a:pt x="2441" y="433"/>
                </a:lnTo>
                <a:lnTo>
                  <a:pt x="2444" y="440"/>
                </a:lnTo>
                <a:lnTo>
                  <a:pt x="2447" y="450"/>
                </a:lnTo>
                <a:lnTo>
                  <a:pt x="2450" y="463"/>
                </a:lnTo>
                <a:lnTo>
                  <a:pt x="2453" y="471"/>
                </a:lnTo>
                <a:lnTo>
                  <a:pt x="2456" y="475"/>
                </a:lnTo>
                <a:lnTo>
                  <a:pt x="2459" y="480"/>
                </a:lnTo>
                <a:lnTo>
                  <a:pt x="2462" y="475"/>
                </a:lnTo>
                <a:lnTo>
                  <a:pt x="2465" y="466"/>
                </a:lnTo>
                <a:lnTo>
                  <a:pt x="2468" y="454"/>
                </a:lnTo>
                <a:lnTo>
                  <a:pt x="2471" y="449"/>
                </a:lnTo>
                <a:lnTo>
                  <a:pt x="2474" y="442"/>
                </a:lnTo>
                <a:lnTo>
                  <a:pt x="2477" y="439"/>
                </a:lnTo>
                <a:lnTo>
                  <a:pt x="2480" y="442"/>
                </a:lnTo>
                <a:lnTo>
                  <a:pt x="2483" y="446"/>
                </a:lnTo>
                <a:lnTo>
                  <a:pt x="2486" y="446"/>
                </a:lnTo>
                <a:lnTo>
                  <a:pt x="2489" y="449"/>
                </a:lnTo>
                <a:lnTo>
                  <a:pt x="2492" y="451"/>
                </a:lnTo>
                <a:lnTo>
                  <a:pt x="2495" y="454"/>
                </a:lnTo>
                <a:lnTo>
                  <a:pt x="2498" y="457"/>
                </a:lnTo>
                <a:lnTo>
                  <a:pt x="2501" y="460"/>
                </a:lnTo>
                <a:lnTo>
                  <a:pt x="2504" y="462"/>
                </a:lnTo>
                <a:lnTo>
                  <a:pt x="2507" y="464"/>
                </a:lnTo>
                <a:lnTo>
                  <a:pt x="2510" y="463"/>
                </a:lnTo>
                <a:lnTo>
                  <a:pt x="2513" y="462"/>
                </a:lnTo>
                <a:lnTo>
                  <a:pt x="2516" y="461"/>
                </a:lnTo>
                <a:lnTo>
                  <a:pt x="2519" y="460"/>
                </a:lnTo>
                <a:lnTo>
                  <a:pt x="2522" y="463"/>
                </a:lnTo>
                <a:lnTo>
                  <a:pt x="2525" y="462"/>
                </a:lnTo>
                <a:lnTo>
                  <a:pt x="2528" y="461"/>
                </a:lnTo>
                <a:lnTo>
                  <a:pt x="2531" y="462"/>
                </a:lnTo>
                <a:lnTo>
                  <a:pt x="2534" y="465"/>
                </a:lnTo>
                <a:lnTo>
                  <a:pt x="2537" y="467"/>
                </a:lnTo>
                <a:lnTo>
                  <a:pt x="2540" y="469"/>
                </a:lnTo>
                <a:lnTo>
                  <a:pt x="2543" y="471"/>
                </a:lnTo>
                <a:lnTo>
                  <a:pt x="2546" y="469"/>
                </a:lnTo>
                <a:lnTo>
                  <a:pt x="2549" y="465"/>
                </a:lnTo>
                <a:lnTo>
                  <a:pt x="2552" y="462"/>
                </a:lnTo>
                <a:lnTo>
                  <a:pt x="2555" y="462"/>
                </a:lnTo>
                <a:lnTo>
                  <a:pt x="2558" y="463"/>
                </a:lnTo>
                <a:lnTo>
                  <a:pt x="2561" y="463"/>
                </a:lnTo>
                <a:lnTo>
                  <a:pt x="2564" y="465"/>
                </a:lnTo>
                <a:lnTo>
                  <a:pt x="2567" y="459"/>
                </a:lnTo>
                <a:lnTo>
                  <a:pt x="2571" y="452"/>
                </a:lnTo>
                <a:lnTo>
                  <a:pt x="2573" y="448"/>
                </a:lnTo>
                <a:lnTo>
                  <a:pt x="2577" y="448"/>
                </a:lnTo>
                <a:lnTo>
                  <a:pt x="2580" y="446"/>
                </a:lnTo>
                <a:lnTo>
                  <a:pt x="2583" y="450"/>
                </a:lnTo>
                <a:lnTo>
                  <a:pt x="2586" y="454"/>
                </a:lnTo>
                <a:lnTo>
                  <a:pt x="2589" y="457"/>
                </a:lnTo>
                <a:lnTo>
                  <a:pt x="2592" y="457"/>
                </a:lnTo>
                <a:lnTo>
                  <a:pt x="2595" y="457"/>
                </a:lnTo>
                <a:lnTo>
                  <a:pt x="2598" y="459"/>
                </a:lnTo>
                <a:lnTo>
                  <a:pt x="2601" y="461"/>
                </a:lnTo>
                <a:lnTo>
                  <a:pt x="2604" y="463"/>
                </a:lnTo>
                <a:lnTo>
                  <a:pt x="2607" y="466"/>
                </a:lnTo>
                <a:lnTo>
                  <a:pt x="2610" y="471"/>
                </a:lnTo>
                <a:lnTo>
                  <a:pt x="2613" y="473"/>
                </a:lnTo>
                <a:lnTo>
                  <a:pt x="2616" y="479"/>
                </a:lnTo>
                <a:lnTo>
                  <a:pt x="2619" y="481"/>
                </a:lnTo>
                <a:lnTo>
                  <a:pt x="2622" y="484"/>
                </a:lnTo>
                <a:lnTo>
                  <a:pt x="2625" y="488"/>
                </a:lnTo>
                <a:lnTo>
                  <a:pt x="2628" y="488"/>
                </a:lnTo>
                <a:lnTo>
                  <a:pt x="2631" y="485"/>
                </a:lnTo>
                <a:lnTo>
                  <a:pt x="2634" y="484"/>
                </a:lnTo>
                <a:lnTo>
                  <a:pt x="2637" y="478"/>
                </a:lnTo>
                <a:lnTo>
                  <a:pt x="2640" y="471"/>
                </a:lnTo>
                <a:lnTo>
                  <a:pt x="2643" y="470"/>
                </a:lnTo>
                <a:lnTo>
                  <a:pt x="2646" y="472"/>
                </a:lnTo>
                <a:lnTo>
                  <a:pt x="2649" y="475"/>
                </a:lnTo>
                <a:lnTo>
                  <a:pt x="2652" y="482"/>
                </a:lnTo>
                <a:lnTo>
                  <a:pt x="2655" y="486"/>
                </a:lnTo>
                <a:lnTo>
                  <a:pt x="2658" y="488"/>
                </a:lnTo>
                <a:lnTo>
                  <a:pt x="2661" y="489"/>
                </a:lnTo>
                <a:lnTo>
                  <a:pt x="2664" y="486"/>
                </a:lnTo>
                <a:lnTo>
                  <a:pt x="2667" y="486"/>
                </a:lnTo>
                <a:lnTo>
                  <a:pt x="2670" y="487"/>
                </a:lnTo>
                <a:lnTo>
                  <a:pt x="2673" y="490"/>
                </a:lnTo>
                <a:lnTo>
                  <a:pt x="2676" y="494"/>
                </a:lnTo>
                <a:lnTo>
                  <a:pt x="2679" y="495"/>
                </a:lnTo>
                <a:lnTo>
                  <a:pt x="2682" y="493"/>
                </a:lnTo>
                <a:lnTo>
                  <a:pt x="2685" y="489"/>
                </a:lnTo>
                <a:lnTo>
                  <a:pt x="2688" y="481"/>
                </a:lnTo>
                <a:lnTo>
                  <a:pt x="2691" y="472"/>
                </a:lnTo>
                <a:lnTo>
                  <a:pt x="2694" y="464"/>
                </a:lnTo>
                <a:lnTo>
                  <a:pt x="2697" y="455"/>
                </a:lnTo>
                <a:lnTo>
                  <a:pt x="2700" y="449"/>
                </a:lnTo>
                <a:lnTo>
                  <a:pt x="2703" y="441"/>
                </a:lnTo>
                <a:lnTo>
                  <a:pt x="2706" y="426"/>
                </a:lnTo>
                <a:lnTo>
                  <a:pt x="2709" y="415"/>
                </a:lnTo>
                <a:lnTo>
                  <a:pt x="2712" y="403"/>
                </a:lnTo>
                <a:lnTo>
                  <a:pt x="2715" y="392"/>
                </a:lnTo>
                <a:lnTo>
                  <a:pt x="2718" y="388"/>
                </a:lnTo>
                <a:lnTo>
                  <a:pt x="2721" y="388"/>
                </a:lnTo>
                <a:lnTo>
                  <a:pt x="2724" y="386"/>
                </a:lnTo>
                <a:lnTo>
                  <a:pt x="2727" y="392"/>
                </a:lnTo>
                <a:lnTo>
                  <a:pt x="2730" y="396"/>
                </a:lnTo>
                <a:lnTo>
                  <a:pt x="2733" y="396"/>
                </a:lnTo>
                <a:lnTo>
                  <a:pt x="2736" y="394"/>
                </a:lnTo>
                <a:lnTo>
                  <a:pt x="2740" y="390"/>
                </a:lnTo>
                <a:lnTo>
                  <a:pt x="2742" y="385"/>
                </a:lnTo>
                <a:lnTo>
                  <a:pt x="2746" y="384"/>
                </a:lnTo>
                <a:lnTo>
                  <a:pt x="2749" y="385"/>
                </a:lnTo>
                <a:lnTo>
                  <a:pt x="2752" y="391"/>
                </a:lnTo>
                <a:lnTo>
                  <a:pt x="2755" y="401"/>
                </a:lnTo>
                <a:lnTo>
                  <a:pt x="2758" y="405"/>
                </a:lnTo>
                <a:lnTo>
                  <a:pt x="2761" y="404"/>
                </a:lnTo>
                <a:lnTo>
                  <a:pt x="2764" y="412"/>
                </a:lnTo>
                <a:lnTo>
                  <a:pt x="2767" y="421"/>
                </a:lnTo>
                <a:lnTo>
                  <a:pt x="2770" y="436"/>
                </a:lnTo>
                <a:lnTo>
                  <a:pt x="2773" y="454"/>
                </a:lnTo>
                <a:lnTo>
                  <a:pt x="2776" y="475"/>
                </a:lnTo>
                <a:lnTo>
                  <a:pt x="2779" y="492"/>
                </a:lnTo>
                <a:lnTo>
                  <a:pt x="2782" y="501"/>
                </a:lnTo>
                <a:lnTo>
                  <a:pt x="2785" y="500"/>
                </a:lnTo>
                <a:lnTo>
                  <a:pt x="2788" y="495"/>
                </a:lnTo>
                <a:lnTo>
                  <a:pt x="2791" y="493"/>
                </a:lnTo>
                <a:lnTo>
                  <a:pt x="2794" y="489"/>
                </a:lnTo>
                <a:lnTo>
                  <a:pt x="2797" y="494"/>
                </a:lnTo>
                <a:lnTo>
                  <a:pt x="2800" y="507"/>
                </a:lnTo>
                <a:lnTo>
                  <a:pt x="2803" y="521"/>
                </a:lnTo>
                <a:lnTo>
                  <a:pt x="2806" y="532"/>
                </a:lnTo>
                <a:lnTo>
                  <a:pt x="2809" y="543"/>
                </a:lnTo>
                <a:lnTo>
                  <a:pt x="2812" y="545"/>
                </a:lnTo>
                <a:lnTo>
                  <a:pt x="2815" y="546"/>
                </a:lnTo>
                <a:lnTo>
                  <a:pt x="2818" y="547"/>
                </a:lnTo>
                <a:lnTo>
                  <a:pt x="2821" y="540"/>
                </a:lnTo>
                <a:lnTo>
                  <a:pt x="2824" y="532"/>
                </a:lnTo>
                <a:lnTo>
                  <a:pt x="2827" y="530"/>
                </a:lnTo>
                <a:lnTo>
                  <a:pt x="2830" y="524"/>
                </a:lnTo>
                <a:lnTo>
                  <a:pt x="2833" y="521"/>
                </a:lnTo>
                <a:lnTo>
                  <a:pt x="2836" y="527"/>
                </a:lnTo>
                <a:lnTo>
                  <a:pt x="2839" y="536"/>
                </a:lnTo>
                <a:lnTo>
                  <a:pt x="2842" y="542"/>
                </a:lnTo>
                <a:lnTo>
                  <a:pt x="2845" y="549"/>
                </a:lnTo>
                <a:lnTo>
                  <a:pt x="2848" y="557"/>
                </a:lnTo>
                <a:lnTo>
                  <a:pt x="2851" y="558"/>
                </a:lnTo>
                <a:lnTo>
                  <a:pt x="2854" y="555"/>
                </a:lnTo>
                <a:lnTo>
                  <a:pt x="2857" y="552"/>
                </a:lnTo>
                <a:lnTo>
                  <a:pt x="2860" y="545"/>
                </a:lnTo>
                <a:lnTo>
                  <a:pt x="2863" y="537"/>
                </a:lnTo>
                <a:lnTo>
                  <a:pt x="2866" y="532"/>
                </a:lnTo>
                <a:lnTo>
                  <a:pt x="2869" y="530"/>
                </a:lnTo>
                <a:lnTo>
                  <a:pt x="2872" y="530"/>
                </a:lnTo>
                <a:lnTo>
                  <a:pt x="2875" y="529"/>
                </a:lnTo>
                <a:lnTo>
                  <a:pt x="2878" y="528"/>
                </a:lnTo>
                <a:lnTo>
                  <a:pt x="2881" y="525"/>
                </a:lnTo>
                <a:lnTo>
                  <a:pt x="2884" y="516"/>
                </a:lnTo>
                <a:lnTo>
                  <a:pt x="2887" y="503"/>
                </a:lnTo>
                <a:lnTo>
                  <a:pt x="2890" y="491"/>
                </a:lnTo>
                <a:lnTo>
                  <a:pt x="2893" y="479"/>
                </a:lnTo>
                <a:lnTo>
                  <a:pt x="2896" y="470"/>
                </a:lnTo>
                <a:lnTo>
                  <a:pt x="2899" y="466"/>
                </a:lnTo>
                <a:lnTo>
                  <a:pt x="2902" y="465"/>
                </a:lnTo>
                <a:lnTo>
                  <a:pt x="2905" y="467"/>
                </a:lnTo>
                <a:lnTo>
                  <a:pt x="2908" y="470"/>
                </a:lnTo>
                <a:lnTo>
                  <a:pt x="2911" y="472"/>
                </a:lnTo>
                <a:lnTo>
                  <a:pt x="2914" y="480"/>
                </a:lnTo>
                <a:lnTo>
                  <a:pt x="2918" y="489"/>
                </a:lnTo>
                <a:lnTo>
                  <a:pt x="2920" y="494"/>
                </a:lnTo>
                <a:lnTo>
                  <a:pt x="2924" y="503"/>
                </a:lnTo>
                <a:lnTo>
                  <a:pt x="2926" y="510"/>
                </a:lnTo>
                <a:lnTo>
                  <a:pt x="2930" y="511"/>
                </a:lnTo>
                <a:lnTo>
                  <a:pt x="2933" y="514"/>
                </a:lnTo>
                <a:lnTo>
                  <a:pt x="2936" y="518"/>
                </a:lnTo>
                <a:lnTo>
                  <a:pt x="2939" y="521"/>
                </a:lnTo>
                <a:lnTo>
                  <a:pt x="2942" y="527"/>
                </a:lnTo>
                <a:lnTo>
                  <a:pt x="2945" y="536"/>
                </a:lnTo>
                <a:lnTo>
                  <a:pt x="2948" y="545"/>
                </a:lnTo>
                <a:lnTo>
                  <a:pt x="2951" y="555"/>
                </a:lnTo>
                <a:lnTo>
                  <a:pt x="2954" y="562"/>
                </a:lnTo>
                <a:lnTo>
                  <a:pt x="2957" y="567"/>
                </a:lnTo>
                <a:lnTo>
                  <a:pt x="2960" y="569"/>
                </a:lnTo>
                <a:lnTo>
                  <a:pt x="2963" y="573"/>
                </a:lnTo>
                <a:lnTo>
                  <a:pt x="2966" y="573"/>
                </a:lnTo>
                <a:lnTo>
                  <a:pt x="2969" y="572"/>
                </a:lnTo>
                <a:lnTo>
                  <a:pt x="2972" y="578"/>
                </a:lnTo>
                <a:lnTo>
                  <a:pt x="2975" y="587"/>
                </a:lnTo>
                <a:lnTo>
                  <a:pt x="2978" y="592"/>
                </a:lnTo>
                <a:lnTo>
                  <a:pt x="2981" y="595"/>
                </a:lnTo>
                <a:lnTo>
                  <a:pt x="2984" y="604"/>
                </a:lnTo>
                <a:lnTo>
                  <a:pt x="2987" y="604"/>
                </a:lnTo>
                <a:lnTo>
                  <a:pt x="2990" y="599"/>
                </a:lnTo>
                <a:lnTo>
                  <a:pt x="2993" y="596"/>
                </a:lnTo>
                <a:lnTo>
                  <a:pt x="2996" y="595"/>
                </a:lnTo>
                <a:lnTo>
                  <a:pt x="2999" y="591"/>
                </a:lnTo>
                <a:lnTo>
                  <a:pt x="3002" y="590"/>
                </a:lnTo>
                <a:lnTo>
                  <a:pt x="3005" y="592"/>
                </a:lnTo>
                <a:lnTo>
                  <a:pt x="3008" y="595"/>
                </a:lnTo>
                <a:lnTo>
                  <a:pt x="3011" y="598"/>
                </a:lnTo>
                <a:lnTo>
                  <a:pt x="3014" y="607"/>
                </a:lnTo>
              </a:path>
            </a:pathLst>
          </a:custGeom>
          <a:noFill/>
          <a:ln w="1588" cap="flat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6" name="Freeform 77"/>
          <p:cNvSpPr>
            <a:spLocks/>
          </p:cNvSpPr>
          <p:nvPr/>
        </p:nvSpPr>
        <p:spPr bwMode="auto">
          <a:xfrm>
            <a:off x="7143750" y="2130434"/>
            <a:ext cx="4784725" cy="981075"/>
          </a:xfrm>
          <a:custGeom>
            <a:avLst/>
            <a:gdLst>
              <a:gd name="T0" fmla="*/ 45 w 3014"/>
              <a:gd name="T1" fmla="*/ 169 h 618"/>
              <a:gd name="T2" fmla="*/ 93 w 3014"/>
              <a:gd name="T3" fmla="*/ 176 h 618"/>
              <a:gd name="T4" fmla="*/ 142 w 3014"/>
              <a:gd name="T5" fmla="*/ 47 h 618"/>
              <a:gd name="T6" fmla="*/ 190 w 3014"/>
              <a:gd name="T7" fmla="*/ 41 h 618"/>
              <a:gd name="T8" fmla="*/ 238 w 3014"/>
              <a:gd name="T9" fmla="*/ 93 h 618"/>
              <a:gd name="T10" fmla="*/ 286 w 3014"/>
              <a:gd name="T11" fmla="*/ 86 h 618"/>
              <a:gd name="T12" fmla="*/ 335 w 3014"/>
              <a:gd name="T13" fmla="*/ 137 h 618"/>
              <a:gd name="T14" fmla="*/ 383 w 3014"/>
              <a:gd name="T15" fmla="*/ 204 h 618"/>
              <a:gd name="T16" fmla="*/ 431 w 3014"/>
              <a:gd name="T17" fmla="*/ 185 h 618"/>
              <a:gd name="T18" fmla="*/ 480 w 3014"/>
              <a:gd name="T19" fmla="*/ 173 h 618"/>
              <a:gd name="T20" fmla="*/ 528 w 3014"/>
              <a:gd name="T21" fmla="*/ 276 h 618"/>
              <a:gd name="T22" fmla="*/ 576 w 3014"/>
              <a:gd name="T23" fmla="*/ 303 h 618"/>
              <a:gd name="T24" fmla="*/ 624 w 3014"/>
              <a:gd name="T25" fmla="*/ 242 h 618"/>
              <a:gd name="T26" fmla="*/ 673 w 3014"/>
              <a:gd name="T27" fmla="*/ 219 h 618"/>
              <a:gd name="T28" fmla="*/ 721 w 3014"/>
              <a:gd name="T29" fmla="*/ 229 h 618"/>
              <a:gd name="T30" fmla="*/ 769 w 3014"/>
              <a:gd name="T31" fmla="*/ 210 h 618"/>
              <a:gd name="T32" fmla="*/ 817 w 3014"/>
              <a:gd name="T33" fmla="*/ 253 h 618"/>
              <a:gd name="T34" fmla="*/ 866 w 3014"/>
              <a:gd name="T35" fmla="*/ 346 h 618"/>
              <a:gd name="T36" fmla="*/ 914 w 3014"/>
              <a:gd name="T37" fmla="*/ 360 h 618"/>
              <a:gd name="T38" fmla="*/ 962 w 3014"/>
              <a:gd name="T39" fmla="*/ 285 h 618"/>
              <a:gd name="T40" fmla="*/ 1011 w 3014"/>
              <a:gd name="T41" fmla="*/ 215 h 618"/>
              <a:gd name="T42" fmla="*/ 1059 w 3014"/>
              <a:gd name="T43" fmla="*/ 304 h 618"/>
              <a:gd name="T44" fmla="*/ 1107 w 3014"/>
              <a:gd name="T45" fmla="*/ 291 h 618"/>
              <a:gd name="T46" fmla="*/ 1155 w 3014"/>
              <a:gd name="T47" fmla="*/ 405 h 618"/>
              <a:gd name="T48" fmla="*/ 1204 w 3014"/>
              <a:gd name="T49" fmla="*/ 414 h 618"/>
              <a:gd name="T50" fmla="*/ 1252 w 3014"/>
              <a:gd name="T51" fmla="*/ 351 h 618"/>
              <a:gd name="T52" fmla="*/ 1300 w 3014"/>
              <a:gd name="T53" fmla="*/ 377 h 618"/>
              <a:gd name="T54" fmla="*/ 1349 w 3014"/>
              <a:gd name="T55" fmla="*/ 457 h 618"/>
              <a:gd name="T56" fmla="*/ 1397 w 3014"/>
              <a:gd name="T57" fmla="*/ 458 h 618"/>
              <a:gd name="T58" fmla="*/ 1445 w 3014"/>
              <a:gd name="T59" fmla="*/ 435 h 618"/>
              <a:gd name="T60" fmla="*/ 1493 w 3014"/>
              <a:gd name="T61" fmla="*/ 435 h 618"/>
              <a:gd name="T62" fmla="*/ 1542 w 3014"/>
              <a:gd name="T63" fmla="*/ 408 h 618"/>
              <a:gd name="T64" fmla="*/ 1590 w 3014"/>
              <a:gd name="T65" fmla="*/ 451 h 618"/>
              <a:gd name="T66" fmla="*/ 1638 w 3014"/>
              <a:gd name="T67" fmla="*/ 478 h 618"/>
              <a:gd name="T68" fmla="*/ 1686 w 3014"/>
              <a:gd name="T69" fmla="*/ 545 h 618"/>
              <a:gd name="T70" fmla="*/ 1735 w 3014"/>
              <a:gd name="T71" fmla="*/ 573 h 618"/>
              <a:gd name="T72" fmla="*/ 1783 w 3014"/>
              <a:gd name="T73" fmla="*/ 584 h 618"/>
              <a:gd name="T74" fmla="*/ 1831 w 3014"/>
              <a:gd name="T75" fmla="*/ 583 h 618"/>
              <a:gd name="T76" fmla="*/ 1880 w 3014"/>
              <a:gd name="T77" fmla="*/ 552 h 618"/>
              <a:gd name="T78" fmla="*/ 1928 w 3014"/>
              <a:gd name="T79" fmla="*/ 540 h 618"/>
              <a:gd name="T80" fmla="*/ 1976 w 3014"/>
              <a:gd name="T81" fmla="*/ 540 h 618"/>
              <a:gd name="T82" fmla="*/ 2024 w 3014"/>
              <a:gd name="T83" fmla="*/ 590 h 618"/>
              <a:gd name="T84" fmla="*/ 2073 w 3014"/>
              <a:gd name="T85" fmla="*/ 517 h 618"/>
              <a:gd name="T86" fmla="*/ 2121 w 3014"/>
              <a:gd name="T87" fmla="*/ 538 h 618"/>
              <a:gd name="T88" fmla="*/ 2169 w 3014"/>
              <a:gd name="T89" fmla="*/ 512 h 618"/>
              <a:gd name="T90" fmla="*/ 2218 w 3014"/>
              <a:gd name="T91" fmla="*/ 571 h 618"/>
              <a:gd name="T92" fmla="*/ 2266 w 3014"/>
              <a:gd name="T93" fmla="*/ 499 h 618"/>
              <a:gd name="T94" fmla="*/ 2314 w 3014"/>
              <a:gd name="T95" fmla="*/ 325 h 618"/>
              <a:gd name="T96" fmla="*/ 2362 w 3014"/>
              <a:gd name="T97" fmla="*/ 365 h 618"/>
              <a:gd name="T98" fmla="*/ 2411 w 3014"/>
              <a:gd name="T99" fmla="*/ 361 h 618"/>
              <a:gd name="T100" fmla="*/ 2459 w 3014"/>
              <a:gd name="T101" fmla="*/ 358 h 618"/>
              <a:gd name="T102" fmla="*/ 2507 w 3014"/>
              <a:gd name="T103" fmla="*/ 314 h 618"/>
              <a:gd name="T104" fmla="*/ 2555 w 3014"/>
              <a:gd name="T105" fmla="*/ 304 h 618"/>
              <a:gd name="T106" fmla="*/ 2604 w 3014"/>
              <a:gd name="T107" fmla="*/ 219 h 618"/>
              <a:gd name="T108" fmla="*/ 2652 w 3014"/>
              <a:gd name="T109" fmla="*/ 212 h 618"/>
              <a:gd name="T110" fmla="*/ 2700 w 3014"/>
              <a:gd name="T111" fmla="*/ 224 h 618"/>
              <a:gd name="T112" fmla="*/ 2749 w 3014"/>
              <a:gd name="T113" fmla="*/ 187 h 618"/>
              <a:gd name="T114" fmla="*/ 2797 w 3014"/>
              <a:gd name="T115" fmla="*/ 220 h 618"/>
              <a:gd name="T116" fmla="*/ 2845 w 3014"/>
              <a:gd name="T117" fmla="*/ 250 h 618"/>
              <a:gd name="T118" fmla="*/ 2893 w 3014"/>
              <a:gd name="T119" fmla="*/ 290 h 618"/>
              <a:gd name="T120" fmla="*/ 2942 w 3014"/>
              <a:gd name="T121" fmla="*/ 254 h 618"/>
              <a:gd name="T122" fmla="*/ 2990 w 3014"/>
              <a:gd name="T123" fmla="*/ 339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014" h="618">
                <a:moveTo>
                  <a:pt x="0" y="151"/>
                </a:moveTo>
                <a:lnTo>
                  <a:pt x="3" y="160"/>
                </a:lnTo>
                <a:lnTo>
                  <a:pt x="6" y="167"/>
                </a:lnTo>
                <a:lnTo>
                  <a:pt x="9" y="176"/>
                </a:lnTo>
                <a:lnTo>
                  <a:pt x="12" y="186"/>
                </a:lnTo>
                <a:lnTo>
                  <a:pt x="15" y="196"/>
                </a:lnTo>
                <a:lnTo>
                  <a:pt x="18" y="206"/>
                </a:lnTo>
                <a:lnTo>
                  <a:pt x="21" y="210"/>
                </a:lnTo>
                <a:lnTo>
                  <a:pt x="24" y="215"/>
                </a:lnTo>
                <a:lnTo>
                  <a:pt x="27" y="215"/>
                </a:lnTo>
                <a:lnTo>
                  <a:pt x="30" y="207"/>
                </a:lnTo>
                <a:lnTo>
                  <a:pt x="33" y="196"/>
                </a:lnTo>
                <a:lnTo>
                  <a:pt x="36" y="190"/>
                </a:lnTo>
                <a:lnTo>
                  <a:pt x="39" y="179"/>
                </a:lnTo>
                <a:lnTo>
                  <a:pt x="42" y="173"/>
                </a:lnTo>
                <a:lnTo>
                  <a:pt x="45" y="169"/>
                </a:lnTo>
                <a:lnTo>
                  <a:pt x="48" y="173"/>
                </a:lnTo>
                <a:lnTo>
                  <a:pt x="51" y="176"/>
                </a:lnTo>
                <a:lnTo>
                  <a:pt x="54" y="179"/>
                </a:lnTo>
                <a:lnTo>
                  <a:pt x="57" y="176"/>
                </a:lnTo>
                <a:lnTo>
                  <a:pt x="60" y="176"/>
                </a:lnTo>
                <a:lnTo>
                  <a:pt x="63" y="169"/>
                </a:lnTo>
                <a:lnTo>
                  <a:pt x="66" y="162"/>
                </a:lnTo>
                <a:lnTo>
                  <a:pt x="69" y="162"/>
                </a:lnTo>
                <a:lnTo>
                  <a:pt x="72" y="161"/>
                </a:lnTo>
                <a:lnTo>
                  <a:pt x="75" y="163"/>
                </a:lnTo>
                <a:lnTo>
                  <a:pt x="78" y="168"/>
                </a:lnTo>
                <a:lnTo>
                  <a:pt x="81" y="177"/>
                </a:lnTo>
                <a:lnTo>
                  <a:pt x="84" y="176"/>
                </a:lnTo>
                <a:lnTo>
                  <a:pt x="87" y="179"/>
                </a:lnTo>
                <a:lnTo>
                  <a:pt x="90" y="175"/>
                </a:lnTo>
                <a:lnTo>
                  <a:pt x="93" y="176"/>
                </a:lnTo>
                <a:lnTo>
                  <a:pt x="96" y="173"/>
                </a:lnTo>
                <a:lnTo>
                  <a:pt x="99" y="166"/>
                </a:lnTo>
                <a:lnTo>
                  <a:pt x="102" y="157"/>
                </a:lnTo>
                <a:lnTo>
                  <a:pt x="105" y="151"/>
                </a:lnTo>
                <a:lnTo>
                  <a:pt x="108" y="134"/>
                </a:lnTo>
                <a:lnTo>
                  <a:pt x="111" y="115"/>
                </a:lnTo>
                <a:lnTo>
                  <a:pt x="114" y="103"/>
                </a:lnTo>
                <a:lnTo>
                  <a:pt x="117" y="94"/>
                </a:lnTo>
                <a:lnTo>
                  <a:pt x="120" y="88"/>
                </a:lnTo>
                <a:lnTo>
                  <a:pt x="124" y="91"/>
                </a:lnTo>
                <a:lnTo>
                  <a:pt x="126" y="95"/>
                </a:lnTo>
                <a:lnTo>
                  <a:pt x="130" y="91"/>
                </a:lnTo>
                <a:lnTo>
                  <a:pt x="133" y="82"/>
                </a:lnTo>
                <a:lnTo>
                  <a:pt x="136" y="71"/>
                </a:lnTo>
                <a:lnTo>
                  <a:pt x="139" y="57"/>
                </a:lnTo>
                <a:lnTo>
                  <a:pt x="142" y="47"/>
                </a:lnTo>
                <a:lnTo>
                  <a:pt x="145" y="44"/>
                </a:lnTo>
                <a:lnTo>
                  <a:pt x="148" y="42"/>
                </a:lnTo>
                <a:lnTo>
                  <a:pt x="151" y="43"/>
                </a:lnTo>
                <a:lnTo>
                  <a:pt x="154" y="42"/>
                </a:lnTo>
                <a:lnTo>
                  <a:pt x="157" y="33"/>
                </a:lnTo>
                <a:lnTo>
                  <a:pt x="160" y="26"/>
                </a:lnTo>
                <a:lnTo>
                  <a:pt x="163" y="20"/>
                </a:lnTo>
                <a:lnTo>
                  <a:pt x="166" y="14"/>
                </a:lnTo>
                <a:lnTo>
                  <a:pt x="169" y="5"/>
                </a:lnTo>
                <a:lnTo>
                  <a:pt x="172" y="1"/>
                </a:lnTo>
                <a:lnTo>
                  <a:pt x="175" y="0"/>
                </a:lnTo>
                <a:lnTo>
                  <a:pt x="178" y="0"/>
                </a:lnTo>
                <a:lnTo>
                  <a:pt x="181" y="2"/>
                </a:lnTo>
                <a:lnTo>
                  <a:pt x="184" y="12"/>
                </a:lnTo>
                <a:lnTo>
                  <a:pt x="187" y="28"/>
                </a:lnTo>
                <a:lnTo>
                  <a:pt x="190" y="41"/>
                </a:lnTo>
                <a:lnTo>
                  <a:pt x="193" y="50"/>
                </a:lnTo>
                <a:lnTo>
                  <a:pt x="196" y="58"/>
                </a:lnTo>
                <a:lnTo>
                  <a:pt x="199" y="61"/>
                </a:lnTo>
                <a:lnTo>
                  <a:pt x="202" y="51"/>
                </a:lnTo>
                <a:lnTo>
                  <a:pt x="205" y="44"/>
                </a:lnTo>
                <a:lnTo>
                  <a:pt x="208" y="41"/>
                </a:lnTo>
                <a:lnTo>
                  <a:pt x="211" y="43"/>
                </a:lnTo>
                <a:lnTo>
                  <a:pt x="214" y="50"/>
                </a:lnTo>
                <a:lnTo>
                  <a:pt x="217" y="66"/>
                </a:lnTo>
                <a:lnTo>
                  <a:pt x="220" y="79"/>
                </a:lnTo>
                <a:lnTo>
                  <a:pt x="223" y="87"/>
                </a:lnTo>
                <a:lnTo>
                  <a:pt x="226" y="95"/>
                </a:lnTo>
                <a:lnTo>
                  <a:pt x="229" y="96"/>
                </a:lnTo>
                <a:lnTo>
                  <a:pt x="232" y="93"/>
                </a:lnTo>
                <a:lnTo>
                  <a:pt x="235" y="90"/>
                </a:lnTo>
                <a:lnTo>
                  <a:pt x="238" y="93"/>
                </a:lnTo>
                <a:lnTo>
                  <a:pt x="241" y="91"/>
                </a:lnTo>
                <a:lnTo>
                  <a:pt x="244" y="92"/>
                </a:lnTo>
                <a:lnTo>
                  <a:pt x="247" y="98"/>
                </a:lnTo>
                <a:lnTo>
                  <a:pt x="250" y="104"/>
                </a:lnTo>
                <a:lnTo>
                  <a:pt x="253" y="107"/>
                </a:lnTo>
                <a:lnTo>
                  <a:pt x="256" y="108"/>
                </a:lnTo>
                <a:lnTo>
                  <a:pt x="259" y="106"/>
                </a:lnTo>
                <a:lnTo>
                  <a:pt x="262" y="102"/>
                </a:lnTo>
                <a:lnTo>
                  <a:pt x="265" y="98"/>
                </a:lnTo>
                <a:lnTo>
                  <a:pt x="268" y="95"/>
                </a:lnTo>
                <a:lnTo>
                  <a:pt x="271" y="96"/>
                </a:lnTo>
                <a:lnTo>
                  <a:pt x="274" y="95"/>
                </a:lnTo>
                <a:lnTo>
                  <a:pt x="277" y="92"/>
                </a:lnTo>
                <a:lnTo>
                  <a:pt x="280" y="88"/>
                </a:lnTo>
                <a:lnTo>
                  <a:pt x="283" y="86"/>
                </a:lnTo>
                <a:lnTo>
                  <a:pt x="286" y="86"/>
                </a:lnTo>
                <a:lnTo>
                  <a:pt x="289" y="89"/>
                </a:lnTo>
                <a:lnTo>
                  <a:pt x="293" y="98"/>
                </a:lnTo>
                <a:lnTo>
                  <a:pt x="295" y="107"/>
                </a:lnTo>
                <a:lnTo>
                  <a:pt x="299" y="115"/>
                </a:lnTo>
                <a:lnTo>
                  <a:pt x="301" y="119"/>
                </a:lnTo>
                <a:lnTo>
                  <a:pt x="305" y="123"/>
                </a:lnTo>
                <a:lnTo>
                  <a:pt x="308" y="125"/>
                </a:lnTo>
                <a:lnTo>
                  <a:pt x="311" y="127"/>
                </a:lnTo>
                <a:lnTo>
                  <a:pt x="314" y="134"/>
                </a:lnTo>
                <a:lnTo>
                  <a:pt x="317" y="138"/>
                </a:lnTo>
                <a:lnTo>
                  <a:pt x="320" y="141"/>
                </a:lnTo>
                <a:lnTo>
                  <a:pt x="323" y="140"/>
                </a:lnTo>
                <a:lnTo>
                  <a:pt x="326" y="142"/>
                </a:lnTo>
                <a:lnTo>
                  <a:pt x="329" y="141"/>
                </a:lnTo>
                <a:lnTo>
                  <a:pt x="332" y="137"/>
                </a:lnTo>
                <a:lnTo>
                  <a:pt x="335" y="137"/>
                </a:lnTo>
                <a:lnTo>
                  <a:pt x="338" y="139"/>
                </a:lnTo>
                <a:lnTo>
                  <a:pt x="341" y="138"/>
                </a:lnTo>
                <a:lnTo>
                  <a:pt x="344" y="137"/>
                </a:lnTo>
                <a:lnTo>
                  <a:pt x="347" y="142"/>
                </a:lnTo>
                <a:lnTo>
                  <a:pt x="350" y="147"/>
                </a:lnTo>
                <a:lnTo>
                  <a:pt x="353" y="154"/>
                </a:lnTo>
                <a:lnTo>
                  <a:pt x="356" y="163"/>
                </a:lnTo>
                <a:lnTo>
                  <a:pt x="359" y="172"/>
                </a:lnTo>
                <a:lnTo>
                  <a:pt x="362" y="181"/>
                </a:lnTo>
                <a:lnTo>
                  <a:pt x="365" y="182"/>
                </a:lnTo>
                <a:lnTo>
                  <a:pt x="368" y="183"/>
                </a:lnTo>
                <a:lnTo>
                  <a:pt x="371" y="186"/>
                </a:lnTo>
                <a:lnTo>
                  <a:pt x="374" y="187"/>
                </a:lnTo>
                <a:lnTo>
                  <a:pt x="377" y="188"/>
                </a:lnTo>
                <a:lnTo>
                  <a:pt x="380" y="194"/>
                </a:lnTo>
                <a:lnTo>
                  <a:pt x="383" y="204"/>
                </a:lnTo>
                <a:lnTo>
                  <a:pt x="386" y="209"/>
                </a:lnTo>
                <a:lnTo>
                  <a:pt x="389" y="215"/>
                </a:lnTo>
                <a:lnTo>
                  <a:pt x="392" y="225"/>
                </a:lnTo>
                <a:lnTo>
                  <a:pt x="395" y="226"/>
                </a:lnTo>
                <a:lnTo>
                  <a:pt x="398" y="217"/>
                </a:lnTo>
                <a:lnTo>
                  <a:pt x="401" y="213"/>
                </a:lnTo>
                <a:lnTo>
                  <a:pt x="404" y="208"/>
                </a:lnTo>
                <a:lnTo>
                  <a:pt x="407" y="198"/>
                </a:lnTo>
                <a:lnTo>
                  <a:pt x="410" y="193"/>
                </a:lnTo>
                <a:lnTo>
                  <a:pt x="413" y="196"/>
                </a:lnTo>
                <a:lnTo>
                  <a:pt x="416" y="200"/>
                </a:lnTo>
                <a:lnTo>
                  <a:pt x="419" y="201"/>
                </a:lnTo>
                <a:lnTo>
                  <a:pt x="422" y="202"/>
                </a:lnTo>
                <a:lnTo>
                  <a:pt x="425" y="203"/>
                </a:lnTo>
                <a:lnTo>
                  <a:pt x="428" y="198"/>
                </a:lnTo>
                <a:lnTo>
                  <a:pt x="431" y="185"/>
                </a:lnTo>
                <a:lnTo>
                  <a:pt x="434" y="177"/>
                </a:lnTo>
                <a:lnTo>
                  <a:pt x="437" y="170"/>
                </a:lnTo>
                <a:lnTo>
                  <a:pt x="440" y="168"/>
                </a:lnTo>
                <a:lnTo>
                  <a:pt x="443" y="171"/>
                </a:lnTo>
                <a:lnTo>
                  <a:pt x="446" y="180"/>
                </a:lnTo>
                <a:lnTo>
                  <a:pt x="449" y="189"/>
                </a:lnTo>
                <a:lnTo>
                  <a:pt x="452" y="201"/>
                </a:lnTo>
                <a:lnTo>
                  <a:pt x="455" y="200"/>
                </a:lnTo>
                <a:lnTo>
                  <a:pt x="458" y="200"/>
                </a:lnTo>
                <a:lnTo>
                  <a:pt x="461" y="196"/>
                </a:lnTo>
                <a:lnTo>
                  <a:pt x="464" y="192"/>
                </a:lnTo>
                <a:lnTo>
                  <a:pt x="467" y="181"/>
                </a:lnTo>
                <a:lnTo>
                  <a:pt x="470" y="178"/>
                </a:lnTo>
                <a:lnTo>
                  <a:pt x="473" y="177"/>
                </a:lnTo>
                <a:lnTo>
                  <a:pt x="477" y="173"/>
                </a:lnTo>
                <a:lnTo>
                  <a:pt x="480" y="173"/>
                </a:lnTo>
                <a:lnTo>
                  <a:pt x="483" y="182"/>
                </a:lnTo>
                <a:lnTo>
                  <a:pt x="486" y="190"/>
                </a:lnTo>
                <a:lnTo>
                  <a:pt x="489" y="200"/>
                </a:lnTo>
                <a:lnTo>
                  <a:pt x="492" y="212"/>
                </a:lnTo>
                <a:lnTo>
                  <a:pt x="495" y="223"/>
                </a:lnTo>
                <a:lnTo>
                  <a:pt x="498" y="230"/>
                </a:lnTo>
                <a:lnTo>
                  <a:pt x="501" y="239"/>
                </a:lnTo>
                <a:lnTo>
                  <a:pt x="504" y="250"/>
                </a:lnTo>
                <a:lnTo>
                  <a:pt x="507" y="259"/>
                </a:lnTo>
                <a:lnTo>
                  <a:pt x="510" y="262"/>
                </a:lnTo>
                <a:lnTo>
                  <a:pt x="513" y="265"/>
                </a:lnTo>
                <a:lnTo>
                  <a:pt x="516" y="271"/>
                </a:lnTo>
                <a:lnTo>
                  <a:pt x="519" y="269"/>
                </a:lnTo>
                <a:lnTo>
                  <a:pt x="522" y="269"/>
                </a:lnTo>
                <a:lnTo>
                  <a:pt x="525" y="274"/>
                </a:lnTo>
                <a:lnTo>
                  <a:pt x="528" y="276"/>
                </a:lnTo>
                <a:lnTo>
                  <a:pt x="531" y="269"/>
                </a:lnTo>
                <a:lnTo>
                  <a:pt x="534" y="263"/>
                </a:lnTo>
                <a:lnTo>
                  <a:pt x="537" y="257"/>
                </a:lnTo>
                <a:lnTo>
                  <a:pt x="540" y="255"/>
                </a:lnTo>
                <a:lnTo>
                  <a:pt x="543" y="256"/>
                </a:lnTo>
                <a:lnTo>
                  <a:pt x="546" y="260"/>
                </a:lnTo>
                <a:lnTo>
                  <a:pt x="549" y="268"/>
                </a:lnTo>
                <a:lnTo>
                  <a:pt x="552" y="277"/>
                </a:lnTo>
                <a:lnTo>
                  <a:pt x="555" y="284"/>
                </a:lnTo>
                <a:lnTo>
                  <a:pt x="558" y="292"/>
                </a:lnTo>
                <a:lnTo>
                  <a:pt x="561" y="303"/>
                </a:lnTo>
                <a:lnTo>
                  <a:pt x="564" y="313"/>
                </a:lnTo>
                <a:lnTo>
                  <a:pt x="567" y="322"/>
                </a:lnTo>
                <a:lnTo>
                  <a:pt x="570" y="322"/>
                </a:lnTo>
                <a:lnTo>
                  <a:pt x="573" y="313"/>
                </a:lnTo>
                <a:lnTo>
                  <a:pt x="576" y="303"/>
                </a:lnTo>
                <a:lnTo>
                  <a:pt x="579" y="291"/>
                </a:lnTo>
                <a:lnTo>
                  <a:pt x="582" y="278"/>
                </a:lnTo>
                <a:lnTo>
                  <a:pt x="585" y="274"/>
                </a:lnTo>
                <a:lnTo>
                  <a:pt x="588" y="277"/>
                </a:lnTo>
                <a:lnTo>
                  <a:pt x="591" y="283"/>
                </a:lnTo>
                <a:lnTo>
                  <a:pt x="594" y="289"/>
                </a:lnTo>
                <a:lnTo>
                  <a:pt x="597" y="293"/>
                </a:lnTo>
                <a:lnTo>
                  <a:pt x="600" y="294"/>
                </a:lnTo>
                <a:lnTo>
                  <a:pt x="603" y="288"/>
                </a:lnTo>
                <a:lnTo>
                  <a:pt x="606" y="275"/>
                </a:lnTo>
                <a:lnTo>
                  <a:pt x="609" y="259"/>
                </a:lnTo>
                <a:lnTo>
                  <a:pt x="612" y="247"/>
                </a:lnTo>
                <a:lnTo>
                  <a:pt x="615" y="237"/>
                </a:lnTo>
                <a:lnTo>
                  <a:pt x="618" y="233"/>
                </a:lnTo>
                <a:lnTo>
                  <a:pt x="621" y="236"/>
                </a:lnTo>
                <a:lnTo>
                  <a:pt x="624" y="242"/>
                </a:lnTo>
                <a:lnTo>
                  <a:pt x="627" y="245"/>
                </a:lnTo>
                <a:lnTo>
                  <a:pt x="630" y="245"/>
                </a:lnTo>
                <a:lnTo>
                  <a:pt x="633" y="242"/>
                </a:lnTo>
                <a:lnTo>
                  <a:pt x="636" y="237"/>
                </a:lnTo>
                <a:lnTo>
                  <a:pt x="639" y="230"/>
                </a:lnTo>
                <a:lnTo>
                  <a:pt x="642" y="226"/>
                </a:lnTo>
                <a:lnTo>
                  <a:pt x="646" y="229"/>
                </a:lnTo>
                <a:lnTo>
                  <a:pt x="648" y="232"/>
                </a:lnTo>
                <a:lnTo>
                  <a:pt x="652" y="231"/>
                </a:lnTo>
                <a:lnTo>
                  <a:pt x="655" y="231"/>
                </a:lnTo>
                <a:lnTo>
                  <a:pt x="658" y="224"/>
                </a:lnTo>
                <a:lnTo>
                  <a:pt x="661" y="211"/>
                </a:lnTo>
                <a:lnTo>
                  <a:pt x="664" y="204"/>
                </a:lnTo>
                <a:lnTo>
                  <a:pt x="667" y="205"/>
                </a:lnTo>
                <a:lnTo>
                  <a:pt x="670" y="209"/>
                </a:lnTo>
                <a:lnTo>
                  <a:pt x="673" y="219"/>
                </a:lnTo>
                <a:lnTo>
                  <a:pt x="676" y="228"/>
                </a:lnTo>
                <a:lnTo>
                  <a:pt x="679" y="232"/>
                </a:lnTo>
                <a:lnTo>
                  <a:pt x="682" y="234"/>
                </a:lnTo>
                <a:lnTo>
                  <a:pt x="685" y="240"/>
                </a:lnTo>
                <a:lnTo>
                  <a:pt x="688" y="242"/>
                </a:lnTo>
                <a:lnTo>
                  <a:pt x="691" y="246"/>
                </a:lnTo>
                <a:lnTo>
                  <a:pt x="694" y="249"/>
                </a:lnTo>
                <a:lnTo>
                  <a:pt x="697" y="243"/>
                </a:lnTo>
                <a:lnTo>
                  <a:pt x="700" y="231"/>
                </a:lnTo>
                <a:lnTo>
                  <a:pt x="703" y="226"/>
                </a:lnTo>
                <a:lnTo>
                  <a:pt x="706" y="224"/>
                </a:lnTo>
                <a:lnTo>
                  <a:pt x="709" y="223"/>
                </a:lnTo>
                <a:lnTo>
                  <a:pt x="712" y="229"/>
                </a:lnTo>
                <a:lnTo>
                  <a:pt x="715" y="236"/>
                </a:lnTo>
                <a:lnTo>
                  <a:pt x="718" y="235"/>
                </a:lnTo>
                <a:lnTo>
                  <a:pt x="721" y="229"/>
                </a:lnTo>
                <a:lnTo>
                  <a:pt x="724" y="227"/>
                </a:lnTo>
                <a:lnTo>
                  <a:pt x="727" y="223"/>
                </a:lnTo>
                <a:lnTo>
                  <a:pt x="730" y="221"/>
                </a:lnTo>
                <a:lnTo>
                  <a:pt x="733" y="215"/>
                </a:lnTo>
                <a:lnTo>
                  <a:pt x="736" y="206"/>
                </a:lnTo>
                <a:lnTo>
                  <a:pt x="739" y="189"/>
                </a:lnTo>
                <a:lnTo>
                  <a:pt x="742" y="169"/>
                </a:lnTo>
                <a:lnTo>
                  <a:pt x="745" y="149"/>
                </a:lnTo>
                <a:lnTo>
                  <a:pt x="748" y="136"/>
                </a:lnTo>
                <a:lnTo>
                  <a:pt x="751" y="132"/>
                </a:lnTo>
                <a:lnTo>
                  <a:pt x="754" y="138"/>
                </a:lnTo>
                <a:lnTo>
                  <a:pt x="757" y="149"/>
                </a:lnTo>
                <a:lnTo>
                  <a:pt x="760" y="163"/>
                </a:lnTo>
                <a:lnTo>
                  <a:pt x="763" y="178"/>
                </a:lnTo>
                <a:lnTo>
                  <a:pt x="766" y="193"/>
                </a:lnTo>
                <a:lnTo>
                  <a:pt x="769" y="210"/>
                </a:lnTo>
                <a:lnTo>
                  <a:pt x="772" y="228"/>
                </a:lnTo>
                <a:lnTo>
                  <a:pt x="775" y="244"/>
                </a:lnTo>
                <a:lnTo>
                  <a:pt x="778" y="253"/>
                </a:lnTo>
                <a:lnTo>
                  <a:pt x="781" y="260"/>
                </a:lnTo>
                <a:lnTo>
                  <a:pt x="784" y="258"/>
                </a:lnTo>
                <a:lnTo>
                  <a:pt x="787" y="247"/>
                </a:lnTo>
                <a:lnTo>
                  <a:pt x="790" y="240"/>
                </a:lnTo>
                <a:lnTo>
                  <a:pt x="793" y="237"/>
                </a:lnTo>
                <a:lnTo>
                  <a:pt x="796" y="232"/>
                </a:lnTo>
                <a:lnTo>
                  <a:pt x="799" y="228"/>
                </a:lnTo>
                <a:lnTo>
                  <a:pt x="802" y="230"/>
                </a:lnTo>
                <a:lnTo>
                  <a:pt x="805" y="230"/>
                </a:lnTo>
                <a:lnTo>
                  <a:pt x="808" y="230"/>
                </a:lnTo>
                <a:lnTo>
                  <a:pt x="811" y="236"/>
                </a:lnTo>
                <a:lnTo>
                  <a:pt x="815" y="241"/>
                </a:lnTo>
                <a:lnTo>
                  <a:pt x="817" y="253"/>
                </a:lnTo>
                <a:lnTo>
                  <a:pt x="821" y="269"/>
                </a:lnTo>
                <a:lnTo>
                  <a:pt x="823" y="287"/>
                </a:lnTo>
                <a:lnTo>
                  <a:pt x="827" y="300"/>
                </a:lnTo>
                <a:lnTo>
                  <a:pt x="830" y="309"/>
                </a:lnTo>
                <a:lnTo>
                  <a:pt x="833" y="309"/>
                </a:lnTo>
                <a:lnTo>
                  <a:pt x="836" y="308"/>
                </a:lnTo>
                <a:lnTo>
                  <a:pt x="839" y="303"/>
                </a:lnTo>
                <a:lnTo>
                  <a:pt x="842" y="300"/>
                </a:lnTo>
                <a:lnTo>
                  <a:pt x="845" y="301"/>
                </a:lnTo>
                <a:lnTo>
                  <a:pt x="848" y="303"/>
                </a:lnTo>
                <a:lnTo>
                  <a:pt x="851" y="307"/>
                </a:lnTo>
                <a:lnTo>
                  <a:pt x="854" y="315"/>
                </a:lnTo>
                <a:lnTo>
                  <a:pt x="857" y="321"/>
                </a:lnTo>
                <a:lnTo>
                  <a:pt x="860" y="328"/>
                </a:lnTo>
                <a:lnTo>
                  <a:pt x="863" y="342"/>
                </a:lnTo>
                <a:lnTo>
                  <a:pt x="866" y="346"/>
                </a:lnTo>
                <a:lnTo>
                  <a:pt x="869" y="346"/>
                </a:lnTo>
                <a:lnTo>
                  <a:pt x="872" y="351"/>
                </a:lnTo>
                <a:lnTo>
                  <a:pt x="875" y="356"/>
                </a:lnTo>
                <a:lnTo>
                  <a:pt x="878" y="355"/>
                </a:lnTo>
                <a:lnTo>
                  <a:pt x="881" y="357"/>
                </a:lnTo>
                <a:lnTo>
                  <a:pt x="884" y="350"/>
                </a:lnTo>
                <a:lnTo>
                  <a:pt x="887" y="343"/>
                </a:lnTo>
                <a:lnTo>
                  <a:pt x="890" y="340"/>
                </a:lnTo>
                <a:lnTo>
                  <a:pt x="893" y="341"/>
                </a:lnTo>
                <a:lnTo>
                  <a:pt x="896" y="342"/>
                </a:lnTo>
                <a:lnTo>
                  <a:pt x="899" y="348"/>
                </a:lnTo>
                <a:lnTo>
                  <a:pt x="902" y="355"/>
                </a:lnTo>
                <a:lnTo>
                  <a:pt x="905" y="363"/>
                </a:lnTo>
                <a:lnTo>
                  <a:pt x="908" y="364"/>
                </a:lnTo>
                <a:lnTo>
                  <a:pt x="911" y="361"/>
                </a:lnTo>
                <a:lnTo>
                  <a:pt x="914" y="360"/>
                </a:lnTo>
                <a:lnTo>
                  <a:pt x="917" y="349"/>
                </a:lnTo>
                <a:lnTo>
                  <a:pt x="920" y="332"/>
                </a:lnTo>
                <a:lnTo>
                  <a:pt x="923" y="313"/>
                </a:lnTo>
                <a:lnTo>
                  <a:pt x="926" y="300"/>
                </a:lnTo>
                <a:lnTo>
                  <a:pt x="929" y="285"/>
                </a:lnTo>
                <a:lnTo>
                  <a:pt x="932" y="284"/>
                </a:lnTo>
                <a:lnTo>
                  <a:pt x="935" y="285"/>
                </a:lnTo>
                <a:lnTo>
                  <a:pt x="938" y="288"/>
                </a:lnTo>
                <a:lnTo>
                  <a:pt x="941" y="284"/>
                </a:lnTo>
                <a:lnTo>
                  <a:pt x="944" y="281"/>
                </a:lnTo>
                <a:lnTo>
                  <a:pt x="947" y="275"/>
                </a:lnTo>
                <a:lnTo>
                  <a:pt x="950" y="271"/>
                </a:lnTo>
                <a:lnTo>
                  <a:pt x="953" y="273"/>
                </a:lnTo>
                <a:lnTo>
                  <a:pt x="956" y="278"/>
                </a:lnTo>
                <a:lnTo>
                  <a:pt x="959" y="284"/>
                </a:lnTo>
                <a:lnTo>
                  <a:pt x="962" y="285"/>
                </a:lnTo>
                <a:lnTo>
                  <a:pt x="965" y="277"/>
                </a:lnTo>
                <a:lnTo>
                  <a:pt x="968" y="265"/>
                </a:lnTo>
                <a:lnTo>
                  <a:pt x="971" y="259"/>
                </a:lnTo>
                <a:lnTo>
                  <a:pt x="974" y="256"/>
                </a:lnTo>
                <a:lnTo>
                  <a:pt x="977" y="252"/>
                </a:lnTo>
                <a:lnTo>
                  <a:pt x="980" y="254"/>
                </a:lnTo>
                <a:lnTo>
                  <a:pt x="983" y="255"/>
                </a:lnTo>
                <a:lnTo>
                  <a:pt x="986" y="255"/>
                </a:lnTo>
                <a:lnTo>
                  <a:pt x="989" y="249"/>
                </a:lnTo>
                <a:lnTo>
                  <a:pt x="992" y="248"/>
                </a:lnTo>
                <a:lnTo>
                  <a:pt x="995" y="245"/>
                </a:lnTo>
                <a:lnTo>
                  <a:pt x="999" y="240"/>
                </a:lnTo>
                <a:lnTo>
                  <a:pt x="1001" y="235"/>
                </a:lnTo>
                <a:lnTo>
                  <a:pt x="1005" y="228"/>
                </a:lnTo>
                <a:lnTo>
                  <a:pt x="1008" y="219"/>
                </a:lnTo>
                <a:lnTo>
                  <a:pt x="1011" y="215"/>
                </a:lnTo>
                <a:lnTo>
                  <a:pt x="1014" y="210"/>
                </a:lnTo>
                <a:lnTo>
                  <a:pt x="1017" y="200"/>
                </a:lnTo>
                <a:lnTo>
                  <a:pt x="1020" y="200"/>
                </a:lnTo>
                <a:lnTo>
                  <a:pt x="1023" y="208"/>
                </a:lnTo>
                <a:lnTo>
                  <a:pt x="1026" y="217"/>
                </a:lnTo>
                <a:lnTo>
                  <a:pt x="1029" y="233"/>
                </a:lnTo>
                <a:lnTo>
                  <a:pt x="1032" y="251"/>
                </a:lnTo>
                <a:lnTo>
                  <a:pt x="1035" y="262"/>
                </a:lnTo>
                <a:lnTo>
                  <a:pt x="1038" y="265"/>
                </a:lnTo>
                <a:lnTo>
                  <a:pt x="1041" y="269"/>
                </a:lnTo>
                <a:lnTo>
                  <a:pt x="1044" y="269"/>
                </a:lnTo>
                <a:lnTo>
                  <a:pt x="1047" y="273"/>
                </a:lnTo>
                <a:lnTo>
                  <a:pt x="1050" y="279"/>
                </a:lnTo>
                <a:lnTo>
                  <a:pt x="1053" y="291"/>
                </a:lnTo>
                <a:lnTo>
                  <a:pt x="1056" y="298"/>
                </a:lnTo>
                <a:lnTo>
                  <a:pt x="1059" y="304"/>
                </a:lnTo>
                <a:lnTo>
                  <a:pt x="1062" y="308"/>
                </a:lnTo>
                <a:lnTo>
                  <a:pt x="1065" y="305"/>
                </a:lnTo>
                <a:lnTo>
                  <a:pt x="1068" y="296"/>
                </a:lnTo>
                <a:lnTo>
                  <a:pt x="1071" y="289"/>
                </a:lnTo>
                <a:lnTo>
                  <a:pt x="1074" y="285"/>
                </a:lnTo>
                <a:lnTo>
                  <a:pt x="1077" y="279"/>
                </a:lnTo>
                <a:lnTo>
                  <a:pt x="1080" y="277"/>
                </a:lnTo>
                <a:lnTo>
                  <a:pt x="1083" y="275"/>
                </a:lnTo>
                <a:lnTo>
                  <a:pt x="1086" y="277"/>
                </a:lnTo>
                <a:lnTo>
                  <a:pt x="1089" y="277"/>
                </a:lnTo>
                <a:lnTo>
                  <a:pt x="1092" y="283"/>
                </a:lnTo>
                <a:lnTo>
                  <a:pt x="1095" y="287"/>
                </a:lnTo>
                <a:lnTo>
                  <a:pt x="1098" y="293"/>
                </a:lnTo>
                <a:lnTo>
                  <a:pt x="1101" y="294"/>
                </a:lnTo>
                <a:lnTo>
                  <a:pt x="1104" y="295"/>
                </a:lnTo>
                <a:lnTo>
                  <a:pt x="1107" y="291"/>
                </a:lnTo>
                <a:lnTo>
                  <a:pt x="1110" y="296"/>
                </a:lnTo>
                <a:lnTo>
                  <a:pt x="1113" y="302"/>
                </a:lnTo>
                <a:lnTo>
                  <a:pt x="1116" y="309"/>
                </a:lnTo>
                <a:lnTo>
                  <a:pt x="1119" y="321"/>
                </a:lnTo>
                <a:lnTo>
                  <a:pt x="1122" y="333"/>
                </a:lnTo>
                <a:lnTo>
                  <a:pt x="1125" y="344"/>
                </a:lnTo>
                <a:lnTo>
                  <a:pt x="1128" y="359"/>
                </a:lnTo>
                <a:lnTo>
                  <a:pt x="1131" y="375"/>
                </a:lnTo>
                <a:lnTo>
                  <a:pt x="1134" y="385"/>
                </a:lnTo>
                <a:lnTo>
                  <a:pt x="1137" y="394"/>
                </a:lnTo>
                <a:lnTo>
                  <a:pt x="1140" y="400"/>
                </a:lnTo>
                <a:lnTo>
                  <a:pt x="1143" y="399"/>
                </a:lnTo>
                <a:lnTo>
                  <a:pt x="1146" y="401"/>
                </a:lnTo>
                <a:lnTo>
                  <a:pt x="1149" y="401"/>
                </a:lnTo>
                <a:lnTo>
                  <a:pt x="1152" y="403"/>
                </a:lnTo>
                <a:lnTo>
                  <a:pt x="1155" y="405"/>
                </a:lnTo>
                <a:lnTo>
                  <a:pt x="1158" y="405"/>
                </a:lnTo>
                <a:lnTo>
                  <a:pt x="1161" y="397"/>
                </a:lnTo>
                <a:lnTo>
                  <a:pt x="1164" y="393"/>
                </a:lnTo>
                <a:lnTo>
                  <a:pt x="1168" y="387"/>
                </a:lnTo>
                <a:lnTo>
                  <a:pt x="1170" y="381"/>
                </a:lnTo>
                <a:lnTo>
                  <a:pt x="1174" y="377"/>
                </a:lnTo>
                <a:lnTo>
                  <a:pt x="1176" y="376"/>
                </a:lnTo>
                <a:lnTo>
                  <a:pt x="1180" y="374"/>
                </a:lnTo>
                <a:lnTo>
                  <a:pt x="1183" y="373"/>
                </a:lnTo>
                <a:lnTo>
                  <a:pt x="1186" y="377"/>
                </a:lnTo>
                <a:lnTo>
                  <a:pt x="1189" y="383"/>
                </a:lnTo>
                <a:lnTo>
                  <a:pt x="1192" y="392"/>
                </a:lnTo>
                <a:lnTo>
                  <a:pt x="1195" y="399"/>
                </a:lnTo>
                <a:lnTo>
                  <a:pt x="1198" y="407"/>
                </a:lnTo>
                <a:lnTo>
                  <a:pt x="1201" y="410"/>
                </a:lnTo>
                <a:lnTo>
                  <a:pt x="1204" y="414"/>
                </a:lnTo>
                <a:lnTo>
                  <a:pt x="1207" y="410"/>
                </a:lnTo>
                <a:lnTo>
                  <a:pt x="1210" y="412"/>
                </a:lnTo>
                <a:lnTo>
                  <a:pt x="1213" y="408"/>
                </a:lnTo>
                <a:lnTo>
                  <a:pt x="1216" y="401"/>
                </a:lnTo>
                <a:lnTo>
                  <a:pt x="1219" y="393"/>
                </a:lnTo>
                <a:lnTo>
                  <a:pt x="1222" y="388"/>
                </a:lnTo>
                <a:lnTo>
                  <a:pt x="1225" y="376"/>
                </a:lnTo>
                <a:lnTo>
                  <a:pt x="1228" y="366"/>
                </a:lnTo>
                <a:lnTo>
                  <a:pt x="1231" y="354"/>
                </a:lnTo>
                <a:lnTo>
                  <a:pt x="1234" y="343"/>
                </a:lnTo>
                <a:lnTo>
                  <a:pt x="1237" y="335"/>
                </a:lnTo>
                <a:lnTo>
                  <a:pt x="1240" y="331"/>
                </a:lnTo>
                <a:lnTo>
                  <a:pt x="1243" y="325"/>
                </a:lnTo>
                <a:lnTo>
                  <a:pt x="1246" y="333"/>
                </a:lnTo>
                <a:lnTo>
                  <a:pt x="1249" y="341"/>
                </a:lnTo>
                <a:lnTo>
                  <a:pt x="1252" y="351"/>
                </a:lnTo>
                <a:lnTo>
                  <a:pt x="1255" y="355"/>
                </a:lnTo>
                <a:lnTo>
                  <a:pt x="1258" y="364"/>
                </a:lnTo>
                <a:lnTo>
                  <a:pt x="1261" y="363"/>
                </a:lnTo>
                <a:lnTo>
                  <a:pt x="1264" y="359"/>
                </a:lnTo>
                <a:lnTo>
                  <a:pt x="1267" y="355"/>
                </a:lnTo>
                <a:lnTo>
                  <a:pt x="1270" y="356"/>
                </a:lnTo>
                <a:lnTo>
                  <a:pt x="1273" y="353"/>
                </a:lnTo>
                <a:lnTo>
                  <a:pt x="1276" y="351"/>
                </a:lnTo>
                <a:lnTo>
                  <a:pt x="1279" y="348"/>
                </a:lnTo>
                <a:lnTo>
                  <a:pt x="1282" y="344"/>
                </a:lnTo>
                <a:lnTo>
                  <a:pt x="1285" y="336"/>
                </a:lnTo>
                <a:lnTo>
                  <a:pt x="1288" y="341"/>
                </a:lnTo>
                <a:lnTo>
                  <a:pt x="1291" y="349"/>
                </a:lnTo>
                <a:lnTo>
                  <a:pt x="1294" y="359"/>
                </a:lnTo>
                <a:lnTo>
                  <a:pt x="1297" y="368"/>
                </a:lnTo>
                <a:lnTo>
                  <a:pt x="1300" y="377"/>
                </a:lnTo>
                <a:lnTo>
                  <a:pt x="1303" y="381"/>
                </a:lnTo>
                <a:lnTo>
                  <a:pt x="1306" y="383"/>
                </a:lnTo>
                <a:lnTo>
                  <a:pt x="1309" y="385"/>
                </a:lnTo>
                <a:lnTo>
                  <a:pt x="1312" y="388"/>
                </a:lnTo>
                <a:lnTo>
                  <a:pt x="1315" y="393"/>
                </a:lnTo>
                <a:lnTo>
                  <a:pt x="1318" y="393"/>
                </a:lnTo>
                <a:lnTo>
                  <a:pt x="1321" y="391"/>
                </a:lnTo>
                <a:lnTo>
                  <a:pt x="1324" y="394"/>
                </a:lnTo>
                <a:lnTo>
                  <a:pt x="1327" y="399"/>
                </a:lnTo>
                <a:lnTo>
                  <a:pt x="1330" y="404"/>
                </a:lnTo>
                <a:lnTo>
                  <a:pt x="1333" y="414"/>
                </a:lnTo>
                <a:lnTo>
                  <a:pt x="1337" y="428"/>
                </a:lnTo>
                <a:lnTo>
                  <a:pt x="1339" y="436"/>
                </a:lnTo>
                <a:lnTo>
                  <a:pt x="1343" y="444"/>
                </a:lnTo>
                <a:lnTo>
                  <a:pt x="1345" y="457"/>
                </a:lnTo>
                <a:lnTo>
                  <a:pt x="1349" y="457"/>
                </a:lnTo>
                <a:lnTo>
                  <a:pt x="1352" y="456"/>
                </a:lnTo>
                <a:lnTo>
                  <a:pt x="1355" y="457"/>
                </a:lnTo>
                <a:lnTo>
                  <a:pt x="1358" y="456"/>
                </a:lnTo>
                <a:lnTo>
                  <a:pt x="1361" y="452"/>
                </a:lnTo>
                <a:lnTo>
                  <a:pt x="1364" y="454"/>
                </a:lnTo>
                <a:lnTo>
                  <a:pt x="1367" y="453"/>
                </a:lnTo>
                <a:lnTo>
                  <a:pt x="1370" y="448"/>
                </a:lnTo>
                <a:lnTo>
                  <a:pt x="1373" y="443"/>
                </a:lnTo>
                <a:lnTo>
                  <a:pt x="1376" y="445"/>
                </a:lnTo>
                <a:lnTo>
                  <a:pt x="1379" y="448"/>
                </a:lnTo>
                <a:lnTo>
                  <a:pt x="1382" y="453"/>
                </a:lnTo>
                <a:lnTo>
                  <a:pt x="1385" y="459"/>
                </a:lnTo>
                <a:lnTo>
                  <a:pt x="1388" y="465"/>
                </a:lnTo>
                <a:lnTo>
                  <a:pt x="1391" y="465"/>
                </a:lnTo>
                <a:lnTo>
                  <a:pt x="1394" y="463"/>
                </a:lnTo>
                <a:lnTo>
                  <a:pt x="1397" y="458"/>
                </a:lnTo>
                <a:lnTo>
                  <a:pt x="1400" y="449"/>
                </a:lnTo>
                <a:lnTo>
                  <a:pt x="1403" y="439"/>
                </a:lnTo>
                <a:lnTo>
                  <a:pt x="1406" y="430"/>
                </a:lnTo>
                <a:lnTo>
                  <a:pt x="1409" y="427"/>
                </a:lnTo>
                <a:lnTo>
                  <a:pt x="1412" y="428"/>
                </a:lnTo>
                <a:lnTo>
                  <a:pt x="1415" y="434"/>
                </a:lnTo>
                <a:lnTo>
                  <a:pt x="1418" y="439"/>
                </a:lnTo>
                <a:lnTo>
                  <a:pt x="1421" y="448"/>
                </a:lnTo>
                <a:lnTo>
                  <a:pt x="1424" y="453"/>
                </a:lnTo>
                <a:lnTo>
                  <a:pt x="1427" y="456"/>
                </a:lnTo>
                <a:lnTo>
                  <a:pt x="1430" y="456"/>
                </a:lnTo>
                <a:lnTo>
                  <a:pt x="1433" y="460"/>
                </a:lnTo>
                <a:lnTo>
                  <a:pt x="1436" y="455"/>
                </a:lnTo>
                <a:lnTo>
                  <a:pt x="1439" y="445"/>
                </a:lnTo>
                <a:lnTo>
                  <a:pt x="1442" y="438"/>
                </a:lnTo>
                <a:lnTo>
                  <a:pt x="1445" y="435"/>
                </a:lnTo>
                <a:lnTo>
                  <a:pt x="1448" y="423"/>
                </a:lnTo>
                <a:lnTo>
                  <a:pt x="1451" y="416"/>
                </a:lnTo>
                <a:lnTo>
                  <a:pt x="1454" y="414"/>
                </a:lnTo>
                <a:lnTo>
                  <a:pt x="1457" y="413"/>
                </a:lnTo>
                <a:lnTo>
                  <a:pt x="1460" y="413"/>
                </a:lnTo>
                <a:lnTo>
                  <a:pt x="1463" y="418"/>
                </a:lnTo>
                <a:lnTo>
                  <a:pt x="1466" y="420"/>
                </a:lnTo>
                <a:lnTo>
                  <a:pt x="1469" y="424"/>
                </a:lnTo>
                <a:lnTo>
                  <a:pt x="1472" y="426"/>
                </a:lnTo>
                <a:lnTo>
                  <a:pt x="1475" y="424"/>
                </a:lnTo>
                <a:lnTo>
                  <a:pt x="1478" y="423"/>
                </a:lnTo>
                <a:lnTo>
                  <a:pt x="1481" y="425"/>
                </a:lnTo>
                <a:lnTo>
                  <a:pt x="1484" y="429"/>
                </a:lnTo>
                <a:lnTo>
                  <a:pt x="1487" y="431"/>
                </a:lnTo>
                <a:lnTo>
                  <a:pt x="1490" y="435"/>
                </a:lnTo>
                <a:lnTo>
                  <a:pt x="1493" y="435"/>
                </a:lnTo>
                <a:lnTo>
                  <a:pt x="1496" y="432"/>
                </a:lnTo>
                <a:lnTo>
                  <a:pt x="1499" y="430"/>
                </a:lnTo>
                <a:lnTo>
                  <a:pt x="1502" y="429"/>
                </a:lnTo>
                <a:lnTo>
                  <a:pt x="1505" y="431"/>
                </a:lnTo>
                <a:lnTo>
                  <a:pt x="1508" y="435"/>
                </a:lnTo>
                <a:lnTo>
                  <a:pt x="1511" y="440"/>
                </a:lnTo>
                <a:lnTo>
                  <a:pt x="1514" y="442"/>
                </a:lnTo>
                <a:lnTo>
                  <a:pt x="1517" y="447"/>
                </a:lnTo>
                <a:lnTo>
                  <a:pt x="1521" y="442"/>
                </a:lnTo>
                <a:lnTo>
                  <a:pt x="1523" y="434"/>
                </a:lnTo>
                <a:lnTo>
                  <a:pt x="1527" y="425"/>
                </a:lnTo>
                <a:lnTo>
                  <a:pt x="1529" y="417"/>
                </a:lnTo>
                <a:lnTo>
                  <a:pt x="1533" y="407"/>
                </a:lnTo>
                <a:lnTo>
                  <a:pt x="1536" y="407"/>
                </a:lnTo>
                <a:lnTo>
                  <a:pt x="1539" y="408"/>
                </a:lnTo>
                <a:lnTo>
                  <a:pt x="1542" y="408"/>
                </a:lnTo>
                <a:lnTo>
                  <a:pt x="1545" y="409"/>
                </a:lnTo>
                <a:lnTo>
                  <a:pt x="1548" y="413"/>
                </a:lnTo>
                <a:lnTo>
                  <a:pt x="1551" y="414"/>
                </a:lnTo>
                <a:lnTo>
                  <a:pt x="1554" y="421"/>
                </a:lnTo>
                <a:lnTo>
                  <a:pt x="1557" y="427"/>
                </a:lnTo>
                <a:lnTo>
                  <a:pt x="1560" y="435"/>
                </a:lnTo>
                <a:lnTo>
                  <a:pt x="1563" y="445"/>
                </a:lnTo>
                <a:lnTo>
                  <a:pt x="1566" y="454"/>
                </a:lnTo>
                <a:lnTo>
                  <a:pt x="1569" y="459"/>
                </a:lnTo>
                <a:lnTo>
                  <a:pt x="1572" y="466"/>
                </a:lnTo>
                <a:lnTo>
                  <a:pt x="1575" y="467"/>
                </a:lnTo>
                <a:lnTo>
                  <a:pt x="1578" y="462"/>
                </a:lnTo>
                <a:lnTo>
                  <a:pt x="1581" y="458"/>
                </a:lnTo>
                <a:lnTo>
                  <a:pt x="1584" y="451"/>
                </a:lnTo>
                <a:lnTo>
                  <a:pt x="1587" y="448"/>
                </a:lnTo>
                <a:lnTo>
                  <a:pt x="1590" y="451"/>
                </a:lnTo>
                <a:lnTo>
                  <a:pt x="1593" y="458"/>
                </a:lnTo>
                <a:lnTo>
                  <a:pt x="1596" y="463"/>
                </a:lnTo>
                <a:lnTo>
                  <a:pt x="1599" y="470"/>
                </a:lnTo>
                <a:lnTo>
                  <a:pt x="1602" y="483"/>
                </a:lnTo>
                <a:lnTo>
                  <a:pt x="1605" y="493"/>
                </a:lnTo>
                <a:lnTo>
                  <a:pt x="1608" y="502"/>
                </a:lnTo>
                <a:lnTo>
                  <a:pt x="1611" y="511"/>
                </a:lnTo>
                <a:lnTo>
                  <a:pt x="1614" y="517"/>
                </a:lnTo>
                <a:lnTo>
                  <a:pt x="1617" y="516"/>
                </a:lnTo>
                <a:lnTo>
                  <a:pt x="1620" y="510"/>
                </a:lnTo>
                <a:lnTo>
                  <a:pt x="1623" y="502"/>
                </a:lnTo>
                <a:lnTo>
                  <a:pt x="1626" y="493"/>
                </a:lnTo>
                <a:lnTo>
                  <a:pt x="1629" y="486"/>
                </a:lnTo>
                <a:lnTo>
                  <a:pt x="1632" y="480"/>
                </a:lnTo>
                <a:lnTo>
                  <a:pt x="1635" y="475"/>
                </a:lnTo>
                <a:lnTo>
                  <a:pt x="1638" y="478"/>
                </a:lnTo>
                <a:lnTo>
                  <a:pt x="1641" y="483"/>
                </a:lnTo>
                <a:lnTo>
                  <a:pt x="1644" y="488"/>
                </a:lnTo>
                <a:lnTo>
                  <a:pt x="1647" y="486"/>
                </a:lnTo>
                <a:lnTo>
                  <a:pt x="1650" y="482"/>
                </a:lnTo>
                <a:lnTo>
                  <a:pt x="1653" y="473"/>
                </a:lnTo>
                <a:lnTo>
                  <a:pt x="1656" y="465"/>
                </a:lnTo>
                <a:lnTo>
                  <a:pt x="1659" y="462"/>
                </a:lnTo>
                <a:lnTo>
                  <a:pt x="1662" y="468"/>
                </a:lnTo>
                <a:lnTo>
                  <a:pt x="1665" y="482"/>
                </a:lnTo>
                <a:lnTo>
                  <a:pt x="1668" y="492"/>
                </a:lnTo>
                <a:lnTo>
                  <a:pt x="1671" y="502"/>
                </a:lnTo>
                <a:lnTo>
                  <a:pt x="1674" y="515"/>
                </a:lnTo>
                <a:lnTo>
                  <a:pt x="1677" y="526"/>
                </a:lnTo>
                <a:lnTo>
                  <a:pt x="1680" y="537"/>
                </a:lnTo>
                <a:lnTo>
                  <a:pt x="1683" y="544"/>
                </a:lnTo>
                <a:lnTo>
                  <a:pt x="1686" y="545"/>
                </a:lnTo>
                <a:lnTo>
                  <a:pt x="1690" y="541"/>
                </a:lnTo>
                <a:lnTo>
                  <a:pt x="1692" y="532"/>
                </a:lnTo>
                <a:lnTo>
                  <a:pt x="1696" y="524"/>
                </a:lnTo>
                <a:lnTo>
                  <a:pt x="1698" y="517"/>
                </a:lnTo>
                <a:lnTo>
                  <a:pt x="1702" y="515"/>
                </a:lnTo>
                <a:lnTo>
                  <a:pt x="1705" y="509"/>
                </a:lnTo>
                <a:lnTo>
                  <a:pt x="1708" y="512"/>
                </a:lnTo>
                <a:lnTo>
                  <a:pt x="1711" y="512"/>
                </a:lnTo>
                <a:lnTo>
                  <a:pt x="1714" y="509"/>
                </a:lnTo>
                <a:lnTo>
                  <a:pt x="1717" y="509"/>
                </a:lnTo>
                <a:lnTo>
                  <a:pt x="1720" y="518"/>
                </a:lnTo>
                <a:lnTo>
                  <a:pt x="1723" y="520"/>
                </a:lnTo>
                <a:lnTo>
                  <a:pt x="1726" y="525"/>
                </a:lnTo>
                <a:lnTo>
                  <a:pt x="1729" y="542"/>
                </a:lnTo>
                <a:lnTo>
                  <a:pt x="1732" y="559"/>
                </a:lnTo>
                <a:lnTo>
                  <a:pt x="1735" y="573"/>
                </a:lnTo>
                <a:lnTo>
                  <a:pt x="1738" y="592"/>
                </a:lnTo>
                <a:lnTo>
                  <a:pt x="1741" y="601"/>
                </a:lnTo>
                <a:lnTo>
                  <a:pt x="1744" y="605"/>
                </a:lnTo>
                <a:lnTo>
                  <a:pt x="1747" y="607"/>
                </a:lnTo>
                <a:lnTo>
                  <a:pt x="1750" y="608"/>
                </a:lnTo>
                <a:lnTo>
                  <a:pt x="1753" y="602"/>
                </a:lnTo>
                <a:lnTo>
                  <a:pt x="1756" y="605"/>
                </a:lnTo>
                <a:lnTo>
                  <a:pt x="1759" y="610"/>
                </a:lnTo>
                <a:lnTo>
                  <a:pt x="1762" y="614"/>
                </a:lnTo>
                <a:lnTo>
                  <a:pt x="1765" y="613"/>
                </a:lnTo>
                <a:lnTo>
                  <a:pt x="1768" y="618"/>
                </a:lnTo>
                <a:lnTo>
                  <a:pt x="1771" y="615"/>
                </a:lnTo>
                <a:lnTo>
                  <a:pt x="1774" y="611"/>
                </a:lnTo>
                <a:lnTo>
                  <a:pt x="1777" y="601"/>
                </a:lnTo>
                <a:lnTo>
                  <a:pt x="1780" y="593"/>
                </a:lnTo>
                <a:lnTo>
                  <a:pt x="1783" y="584"/>
                </a:lnTo>
                <a:lnTo>
                  <a:pt x="1786" y="580"/>
                </a:lnTo>
                <a:lnTo>
                  <a:pt x="1789" y="579"/>
                </a:lnTo>
                <a:lnTo>
                  <a:pt x="1792" y="577"/>
                </a:lnTo>
                <a:lnTo>
                  <a:pt x="1795" y="579"/>
                </a:lnTo>
                <a:lnTo>
                  <a:pt x="1798" y="581"/>
                </a:lnTo>
                <a:lnTo>
                  <a:pt x="1801" y="583"/>
                </a:lnTo>
                <a:lnTo>
                  <a:pt x="1804" y="579"/>
                </a:lnTo>
                <a:lnTo>
                  <a:pt x="1807" y="584"/>
                </a:lnTo>
                <a:lnTo>
                  <a:pt x="1810" y="582"/>
                </a:lnTo>
                <a:lnTo>
                  <a:pt x="1813" y="584"/>
                </a:lnTo>
                <a:lnTo>
                  <a:pt x="1816" y="587"/>
                </a:lnTo>
                <a:lnTo>
                  <a:pt x="1819" y="586"/>
                </a:lnTo>
                <a:lnTo>
                  <a:pt x="1822" y="591"/>
                </a:lnTo>
                <a:lnTo>
                  <a:pt x="1825" y="592"/>
                </a:lnTo>
                <a:lnTo>
                  <a:pt x="1828" y="586"/>
                </a:lnTo>
                <a:lnTo>
                  <a:pt x="1831" y="583"/>
                </a:lnTo>
                <a:lnTo>
                  <a:pt x="1834" y="587"/>
                </a:lnTo>
                <a:lnTo>
                  <a:pt x="1837" y="581"/>
                </a:lnTo>
                <a:lnTo>
                  <a:pt x="1840" y="578"/>
                </a:lnTo>
                <a:lnTo>
                  <a:pt x="1843" y="574"/>
                </a:lnTo>
                <a:lnTo>
                  <a:pt x="1846" y="561"/>
                </a:lnTo>
                <a:lnTo>
                  <a:pt x="1849" y="544"/>
                </a:lnTo>
                <a:lnTo>
                  <a:pt x="1852" y="534"/>
                </a:lnTo>
                <a:lnTo>
                  <a:pt x="1855" y="520"/>
                </a:lnTo>
                <a:lnTo>
                  <a:pt x="1858" y="512"/>
                </a:lnTo>
                <a:lnTo>
                  <a:pt x="1861" y="508"/>
                </a:lnTo>
                <a:lnTo>
                  <a:pt x="1864" y="512"/>
                </a:lnTo>
                <a:lnTo>
                  <a:pt x="1867" y="517"/>
                </a:lnTo>
                <a:lnTo>
                  <a:pt x="1870" y="531"/>
                </a:lnTo>
                <a:lnTo>
                  <a:pt x="1874" y="537"/>
                </a:lnTo>
                <a:lnTo>
                  <a:pt x="1876" y="546"/>
                </a:lnTo>
                <a:lnTo>
                  <a:pt x="1880" y="552"/>
                </a:lnTo>
                <a:lnTo>
                  <a:pt x="1883" y="553"/>
                </a:lnTo>
                <a:lnTo>
                  <a:pt x="1886" y="551"/>
                </a:lnTo>
                <a:lnTo>
                  <a:pt x="1889" y="555"/>
                </a:lnTo>
                <a:lnTo>
                  <a:pt x="1892" y="556"/>
                </a:lnTo>
                <a:lnTo>
                  <a:pt x="1895" y="556"/>
                </a:lnTo>
                <a:lnTo>
                  <a:pt x="1898" y="556"/>
                </a:lnTo>
                <a:lnTo>
                  <a:pt x="1901" y="560"/>
                </a:lnTo>
                <a:lnTo>
                  <a:pt x="1904" y="566"/>
                </a:lnTo>
                <a:lnTo>
                  <a:pt x="1907" y="573"/>
                </a:lnTo>
                <a:lnTo>
                  <a:pt x="1910" y="572"/>
                </a:lnTo>
                <a:lnTo>
                  <a:pt x="1913" y="577"/>
                </a:lnTo>
                <a:lnTo>
                  <a:pt x="1916" y="574"/>
                </a:lnTo>
                <a:lnTo>
                  <a:pt x="1919" y="566"/>
                </a:lnTo>
                <a:lnTo>
                  <a:pt x="1922" y="555"/>
                </a:lnTo>
                <a:lnTo>
                  <a:pt x="1925" y="552"/>
                </a:lnTo>
                <a:lnTo>
                  <a:pt x="1928" y="540"/>
                </a:lnTo>
                <a:lnTo>
                  <a:pt x="1931" y="527"/>
                </a:lnTo>
                <a:lnTo>
                  <a:pt x="1934" y="518"/>
                </a:lnTo>
                <a:lnTo>
                  <a:pt x="1937" y="515"/>
                </a:lnTo>
                <a:lnTo>
                  <a:pt x="1940" y="512"/>
                </a:lnTo>
                <a:lnTo>
                  <a:pt x="1943" y="514"/>
                </a:lnTo>
                <a:lnTo>
                  <a:pt x="1946" y="517"/>
                </a:lnTo>
                <a:lnTo>
                  <a:pt x="1949" y="514"/>
                </a:lnTo>
                <a:lnTo>
                  <a:pt x="1952" y="516"/>
                </a:lnTo>
                <a:lnTo>
                  <a:pt x="1955" y="517"/>
                </a:lnTo>
                <a:lnTo>
                  <a:pt x="1958" y="518"/>
                </a:lnTo>
                <a:lnTo>
                  <a:pt x="1961" y="523"/>
                </a:lnTo>
                <a:lnTo>
                  <a:pt x="1964" y="529"/>
                </a:lnTo>
                <a:lnTo>
                  <a:pt x="1967" y="528"/>
                </a:lnTo>
                <a:lnTo>
                  <a:pt x="1970" y="530"/>
                </a:lnTo>
                <a:lnTo>
                  <a:pt x="1973" y="533"/>
                </a:lnTo>
                <a:lnTo>
                  <a:pt x="1976" y="540"/>
                </a:lnTo>
                <a:lnTo>
                  <a:pt x="1979" y="548"/>
                </a:lnTo>
                <a:lnTo>
                  <a:pt x="1982" y="554"/>
                </a:lnTo>
                <a:lnTo>
                  <a:pt x="1985" y="556"/>
                </a:lnTo>
                <a:lnTo>
                  <a:pt x="1988" y="554"/>
                </a:lnTo>
                <a:lnTo>
                  <a:pt x="1991" y="560"/>
                </a:lnTo>
                <a:lnTo>
                  <a:pt x="1994" y="564"/>
                </a:lnTo>
                <a:lnTo>
                  <a:pt x="1997" y="572"/>
                </a:lnTo>
                <a:lnTo>
                  <a:pt x="2000" y="583"/>
                </a:lnTo>
                <a:lnTo>
                  <a:pt x="2003" y="587"/>
                </a:lnTo>
                <a:lnTo>
                  <a:pt x="2006" y="582"/>
                </a:lnTo>
                <a:lnTo>
                  <a:pt x="2009" y="579"/>
                </a:lnTo>
                <a:lnTo>
                  <a:pt x="2012" y="575"/>
                </a:lnTo>
                <a:lnTo>
                  <a:pt x="2015" y="575"/>
                </a:lnTo>
                <a:lnTo>
                  <a:pt x="2018" y="581"/>
                </a:lnTo>
                <a:lnTo>
                  <a:pt x="2021" y="588"/>
                </a:lnTo>
                <a:lnTo>
                  <a:pt x="2024" y="590"/>
                </a:lnTo>
                <a:lnTo>
                  <a:pt x="2027" y="593"/>
                </a:lnTo>
                <a:lnTo>
                  <a:pt x="2030" y="590"/>
                </a:lnTo>
                <a:lnTo>
                  <a:pt x="2033" y="583"/>
                </a:lnTo>
                <a:lnTo>
                  <a:pt x="2036" y="572"/>
                </a:lnTo>
                <a:lnTo>
                  <a:pt x="2039" y="565"/>
                </a:lnTo>
                <a:lnTo>
                  <a:pt x="2043" y="565"/>
                </a:lnTo>
                <a:lnTo>
                  <a:pt x="2045" y="567"/>
                </a:lnTo>
                <a:lnTo>
                  <a:pt x="2049" y="570"/>
                </a:lnTo>
                <a:lnTo>
                  <a:pt x="2051" y="571"/>
                </a:lnTo>
                <a:lnTo>
                  <a:pt x="2055" y="569"/>
                </a:lnTo>
                <a:lnTo>
                  <a:pt x="2058" y="556"/>
                </a:lnTo>
                <a:lnTo>
                  <a:pt x="2061" y="544"/>
                </a:lnTo>
                <a:lnTo>
                  <a:pt x="2064" y="533"/>
                </a:lnTo>
                <a:lnTo>
                  <a:pt x="2067" y="522"/>
                </a:lnTo>
                <a:lnTo>
                  <a:pt x="2070" y="515"/>
                </a:lnTo>
                <a:lnTo>
                  <a:pt x="2073" y="517"/>
                </a:lnTo>
                <a:lnTo>
                  <a:pt x="2076" y="519"/>
                </a:lnTo>
                <a:lnTo>
                  <a:pt x="2079" y="520"/>
                </a:lnTo>
                <a:lnTo>
                  <a:pt x="2082" y="527"/>
                </a:lnTo>
                <a:lnTo>
                  <a:pt x="2085" y="537"/>
                </a:lnTo>
                <a:lnTo>
                  <a:pt x="2088" y="545"/>
                </a:lnTo>
                <a:lnTo>
                  <a:pt x="2091" y="557"/>
                </a:lnTo>
                <a:lnTo>
                  <a:pt x="2094" y="569"/>
                </a:lnTo>
                <a:lnTo>
                  <a:pt x="2097" y="578"/>
                </a:lnTo>
                <a:lnTo>
                  <a:pt x="2100" y="579"/>
                </a:lnTo>
                <a:lnTo>
                  <a:pt x="2103" y="574"/>
                </a:lnTo>
                <a:lnTo>
                  <a:pt x="2106" y="566"/>
                </a:lnTo>
                <a:lnTo>
                  <a:pt x="2109" y="557"/>
                </a:lnTo>
                <a:lnTo>
                  <a:pt x="2112" y="550"/>
                </a:lnTo>
                <a:lnTo>
                  <a:pt x="2115" y="544"/>
                </a:lnTo>
                <a:lnTo>
                  <a:pt x="2118" y="539"/>
                </a:lnTo>
                <a:lnTo>
                  <a:pt x="2121" y="538"/>
                </a:lnTo>
                <a:lnTo>
                  <a:pt x="2124" y="541"/>
                </a:lnTo>
                <a:lnTo>
                  <a:pt x="2127" y="542"/>
                </a:lnTo>
                <a:lnTo>
                  <a:pt x="2130" y="546"/>
                </a:lnTo>
                <a:lnTo>
                  <a:pt x="2133" y="552"/>
                </a:lnTo>
                <a:lnTo>
                  <a:pt x="2136" y="549"/>
                </a:lnTo>
                <a:lnTo>
                  <a:pt x="2139" y="539"/>
                </a:lnTo>
                <a:lnTo>
                  <a:pt x="2142" y="521"/>
                </a:lnTo>
                <a:lnTo>
                  <a:pt x="2145" y="503"/>
                </a:lnTo>
                <a:lnTo>
                  <a:pt x="2148" y="489"/>
                </a:lnTo>
                <a:lnTo>
                  <a:pt x="2151" y="479"/>
                </a:lnTo>
                <a:lnTo>
                  <a:pt x="2154" y="474"/>
                </a:lnTo>
                <a:lnTo>
                  <a:pt x="2157" y="479"/>
                </a:lnTo>
                <a:lnTo>
                  <a:pt x="2160" y="488"/>
                </a:lnTo>
                <a:lnTo>
                  <a:pt x="2163" y="496"/>
                </a:lnTo>
                <a:lnTo>
                  <a:pt x="2166" y="504"/>
                </a:lnTo>
                <a:lnTo>
                  <a:pt x="2169" y="512"/>
                </a:lnTo>
                <a:lnTo>
                  <a:pt x="2172" y="520"/>
                </a:lnTo>
                <a:lnTo>
                  <a:pt x="2175" y="523"/>
                </a:lnTo>
                <a:lnTo>
                  <a:pt x="2178" y="533"/>
                </a:lnTo>
                <a:lnTo>
                  <a:pt x="2181" y="544"/>
                </a:lnTo>
                <a:lnTo>
                  <a:pt x="2184" y="557"/>
                </a:lnTo>
                <a:lnTo>
                  <a:pt x="2187" y="568"/>
                </a:lnTo>
                <a:lnTo>
                  <a:pt x="2190" y="578"/>
                </a:lnTo>
                <a:lnTo>
                  <a:pt x="2193" y="579"/>
                </a:lnTo>
                <a:lnTo>
                  <a:pt x="2196" y="577"/>
                </a:lnTo>
                <a:lnTo>
                  <a:pt x="2199" y="573"/>
                </a:lnTo>
                <a:lnTo>
                  <a:pt x="2202" y="572"/>
                </a:lnTo>
                <a:lnTo>
                  <a:pt x="2205" y="571"/>
                </a:lnTo>
                <a:lnTo>
                  <a:pt x="2208" y="571"/>
                </a:lnTo>
                <a:lnTo>
                  <a:pt x="2211" y="572"/>
                </a:lnTo>
                <a:lnTo>
                  <a:pt x="2214" y="571"/>
                </a:lnTo>
                <a:lnTo>
                  <a:pt x="2218" y="571"/>
                </a:lnTo>
                <a:lnTo>
                  <a:pt x="2220" y="568"/>
                </a:lnTo>
                <a:lnTo>
                  <a:pt x="2224" y="564"/>
                </a:lnTo>
                <a:lnTo>
                  <a:pt x="2227" y="557"/>
                </a:lnTo>
                <a:lnTo>
                  <a:pt x="2230" y="548"/>
                </a:lnTo>
                <a:lnTo>
                  <a:pt x="2233" y="532"/>
                </a:lnTo>
                <a:lnTo>
                  <a:pt x="2236" y="519"/>
                </a:lnTo>
                <a:lnTo>
                  <a:pt x="2239" y="509"/>
                </a:lnTo>
                <a:lnTo>
                  <a:pt x="2242" y="505"/>
                </a:lnTo>
                <a:lnTo>
                  <a:pt x="2245" y="501"/>
                </a:lnTo>
                <a:lnTo>
                  <a:pt x="2248" y="503"/>
                </a:lnTo>
                <a:lnTo>
                  <a:pt x="2251" y="504"/>
                </a:lnTo>
                <a:lnTo>
                  <a:pt x="2254" y="503"/>
                </a:lnTo>
                <a:lnTo>
                  <a:pt x="2257" y="502"/>
                </a:lnTo>
                <a:lnTo>
                  <a:pt x="2260" y="505"/>
                </a:lnTo>
                <a:lnTo>
                  <a:pt x="2263" y="504"/>
                </a:lnTo>
                <a:lnTo>
                  <a:pt x="2266" y="499"/>
                </a:lnTo>
                <a:lnTo>
                  <a:pt x="2269" y="489"/>
                </a:lnTo>
                <a:lnTo>
                  <a:pt x="2272" y="476"/>
                </a:lnTo>
                <a:lnTo>
                  <a:pt x="2275" y="463"/>
                </a:lnTo>
                <a:lnTo>
                  <a:pt x="2278" y="452"/>
                </a:lnTo>
                <a:lnTo>
                  <a:pt x="2281" y="443"/>
                </a:lnTo>
                <a:lnTo>
                  <a:pt x="2284" y="436"/>
                </a:lnTo>
                <a:lnTo>
                  <a:pt x="2287" y="424"/>
                </a:lnTo>
                <a:lnTo>
                  <a:pt x="2290" y="410"/>
                </a:lnTo>
                <a:lnTo>
                  <a:pt x="2293" y="399"/>
                </a:lnTo>
                <a:lnTo>
                  <a:pt x="2296" y="390"/>
                </a:lnTo>
                <a:lnTo>
                  <a:pt x="2299" y="379"/>
                </a:lnTo>
                <a:lnTo>
                  <a:pt x="2302" y="369"/>
                </a:lnTo>
                <a:lnTo>
                  <a:pt x="2305" y="359"/>
                </a:lnTo>
                <a:lnTo>
                  <a:pt x="2308" y="350"/>
                </a:lnTo>
                <a:lnTo>
                  <a:pt x="2311" y="336"/>
                </a:lnTo>
                <a:lnTo>
                  <a:pt x="2314" y="325"/>
                </a:lnTo>
                <a:lnTo>
                  <a:pt x="2317" y="329"/>
                </a:lnTo>
                <a:lnTo>
                  <a:pt x="2320" y="330"/>
                </a:lnTo>
                <a:lnTo>
                  <a:pt x="2323" y="330"/>
                </a:lnTo>
                <a:lnTo>
                  <a:pt x="2326" y="333"/>
                </a:lnTo>
                <a:lnTo>
                  <a:pt x="2329" y="334"/>
                </a:lnTo>
                <a:lnTo>
                  <a:pt x="2332" y="335"/>
                </a:lnTo>
                <a:lnTo>
                  <a:pt x="2335" y="331"/>
                </a:lnTo>
                <a:lnTo>
                  <a:pt x="2338" y="332"/>
                </a:lnTo>
                <a:lnTo>
                  <a:pt x="2341" y="341"/>
                </a:lnTo>
                <a:lnTo>
                  <a:pt x="2344" y="352"/>
                </a:lnTo>
                <a:lnTo>
                  <a:pt x="2347" y="351"/>
                </a:lnTo>
                <a:lnTo>
                  <a:pt x="2350" y="363"/>
                </a:lnTo>
                <a:lnTo>
                  <a:pt x="2353" y="365"/>
                </a:lnTo>
                <a:lnTo>
                  <a:pt x="2356" y="364"/>
                </a:lnTo>
                <a:lnTo>
                  <a:pt x="2359" y="358"/>
                </a:lnTo>
                <a:lnTo>
                  <a:pt x="2362" y="365"/>
                </a:lnTo>
                <a:lnTo>
                  <a:pt x="2365" y="369"/>
                </a:lnTo>
                <a:lnTo>
                  <a:pt x="2368" y="375"/>
                </a:lnTo>
                <a:lnTo>
                  <a:pt x="2371" y="378"/>
                </a:lnTo>
                <a:lnTo>
                  <a:pt x="2374" y="379"/>
                </a:lnTo>
                <a:lnTo>
                  <a:pt x="2377" y="373"/>
                </a:lnTo>
                <a:lnTo>
                  <a:pt x="2380" y="367"/>
                </a:lnTo>
                <a:lnTo>
                  <a:pt x="2383" y="366"/>
                </a:lnTo>
                <a:lnTo>
                  <a:pt x="2386" y="360"/>
                </a:lnTo>
                <a:lnTo>
                  <a:pt x="2389" y="362"/>
                </a:lnTo>
                <a:lnTo>
                  <a:pt x="2392" y="364"/>
                </a:lnTo>
                <a:lnTo>
                  <a:pt x="2396" y="366"/>
                </a:lnTo>
                <a:lnTo>
                  <a:pt x="2398" y="361"/>
                </a:lnTo>
                <a:lnTo>
                  <a:pt x="2402" y="364"/>
                </a:lnTo>
                <a:lnTo>
                  <a:pt x="2404" y="364"/>
                </a:lnTo>
                <a:lnTo>
                  <a:pt x="2408" y="363"/>
                </a:lnTo>
                <a:lnTo>
                  <a:pt x="2411" y="361"/>
                </a:lnTo>
                <a:lnTo>
                  <a:pt x="2414" y="359"/>
                </a:lnTo>
                <a:lnTo>
                  <a:pt x="2417" y="353"/>
                </a:lnTo>
                <a:lnTo>
                  <a:pt x="2420" y="351"/>
                </a:lnTo>
                <a:lnTo>
                  <a:pt x="2423" y="349"/>
                </a:lnTo>
                <a:lnTo>
                  <a:pt x="2426" y="353"/>
                </a:lnTo>
                <a:lnTo>
                  <a:pt x="2429" y="362"/>
                </a:lnTo>
                <a:lnTo>
                  <a:pt x="2432" y="377"/>
                </a:lnTo>
                <a:lnTo>
                  <a:pt x="2435" y="390"/>
                </a:lnTo>
                <a:lnTo>
                  <a:pt x="2438" y="404"/>
                </a:lnTo>
                <a:lnTo>
                  <a:pt x="2441" y="411"/>
                </a:lnTo>
                <a:lnTo>
                  <a:pt x="2444" y="413"/>
                </a:lnTo>
                <a:lnTo>
                  <a:pt x="2447" y="407"/>
                </a:lnTo>
                <a:lnTo>
                  <a:pt x="2450" y="398"/>
                </a:lnTo>
                <a:lnTo>
                  <a:pt x="2453" y="382"/>
                </a:lnTo>
                <a:lnTo>
                  <a:pt x="2456" y="371"/>
                </a:lnTo>
                <a:lnTo>
                  <a:pt x="2459" y="358"/>
                </a:lnTo>
                <a:lnTo>
                  <a:pt x="2462" y="347"/>
                </a:lnTo>
                <a:lnTo>
                  <a:pt x="2465" y="338"/>
                </a:lnTo>
                <a:lnTo>
                  <a:pt x="2468" y="331"/>
                </a:lnTo>
                <a:lnTo>
                  <a:pt x="2471" y="327"/>
                </a:lnTo>
                <a:lnTo>
                  <a:pt x="2474" y="325"/>
                </a:lnTo>
                <a:lnTo>
                  <a:pt x="2477" y="326"/>
                </a:lnTo>
                <a:lnTo>
                  <a:pt x="2480" y="321"/>
                </a:lnTo>
                <a:lnTo>
                  <a:pt x="2483" y="315"/>
                </a:lnTo>
                <a:lnTo>
                  <a:pt x="2486" y="304"/>
                </a:lnTo>
                <a:lnTo>
                  <a:pt x="2489" y="297"/>
                </a:lnTo>
                <a:lnTo>
                  <a:pt x="2492" y="289"/>
                </a:lnTo>
                <a:lnTo>
                  <a:pt x="2495" y="289"/>
                </a:lnTo>
                <a:lnTo>
                  <a:pt x="2498" y="290"/>
                </a:lnTo>
                <a:lnTo>
                  <a:pt x="2501" y="299"/>
                </a:lnTo>
                <a:lnTo>
                  <a:pt x="2504" y="305"/>
                </a:lnTo>
                <a:lnTo>
                  <a:pt x="2507" y="314"/>
                </a:lnTo>
                <a:lnTo>
                  <a:pt x="2510" y="326"/>
                </a:lnTo>
                <a:lnTo>
                  <a:pt x="2513" y="334"/>
                </a:lnTo>
                <a:lnTo>
                  <a:pt x="2516" y="335"/>
                </a:lnTo>
                <a:lnTo>
                  <a:pt x="2519" y="333"/>
                </a:lnTo>
                <a:lnTo>
                  <a:pt x="2522" y="323"/>
                </a:lnTo>
                <a:lnTo>
                  <a:pt x="2525" y="317"/>
                </a:lnTo>
                <a:lnTo>
                  <a:pt x="2528" y="316"/>
                </a:lnTo>
                <a:lnTo>
                  <a:pt x="2531" y="314"/>
                </a:lnTo>
                <a:lnTo>
                  <a:pt x="2534" y="317"/>
                </a:lnTo>
                <a:lnTo>
                  <a:pt x="2537" y="318"/>
                </a:lnTo>
                <a:lnTo>
                  <a:pt x="2540" y="316"/>
                </a:lnTo>
                <a:lnTo>
                  <a:pt x="2543" y="314"/>
                </a:lnTo>
                <a:lnTo>
                  <a:pt x="2546" y="312"/>
                </a:lnTo>
                <a:lnTo>
                  <a:pt x="2549" y="304"/>
                </a:lnTo>
                <a:lnTo>
                  <a:pt x="2552" y="304"/>
                </a:lnTo>
                <a:lnTo>
                  <a:pt x="2555" y="304"/>
                </a:lnTo>
                <a:lnTo>
                  <a:pt x="2558" y="302"/>
                </a:lnTo>
                <a:lnTo>
                  <a:pt x="2561" y="295"/>
                </a:lnTo>
                <a:lnTo>
                  <a:pt x="2564" y="298"/>
                </a:lnTo>
                <a:lnTo>
                  <a:pt x="2567" y="299"/>
                </a:lnTo>
                <a:lnTo>
                  <a:pt x="2571" y="298"/>
                </a:lnTo>
                <a:lnTo>
                  <a:pt x="2573" y="296"/>
                </a:lnTo>
                <a:lnTo>
                  <a:pt x="2577" y="296"/>
                </a:lnTo>
                <a:lnTo>
                  <a:pt x="2580" y="288"/>
                </a:lnTo>
                <a:lnTo>
                  <a:pt x="2583" y="276"/>
                </a:lnTo>
                <a:lnTo>
                  <a:pt x="2586" y="265"/>
                </a:lnTo>
                <a:lnTo>
                  <a:pt x="2589" y="258"/>
                </a:lnTo>
                <a:lnTo>
                  <a:pt x="2592" y="247"/>
                </a:lnTo>
                <a:lnTo>
                  <a:pt x="2595" y="244"/>
                </a:lnTo>
                <a:lnTo>
                  <a:pt x="2598" y="236"/>
                </a:lnTo>
                <a:lnTo>
                  <a:pt x="2601" y="225"/>
                </a:lnTo>
                <a:lnTo>
                  <a:pt x="2604" y="219"/>
                </a:lnTo>
                <a:lnTo>
                  <a:pt x="2607" y="212"/>
                </a:lnTo>
                <a:lnTo>
                  <a:pt x="2610" y="207"/>
                </a:lnTo>
                <a:lnTo>
                  <a:pt x="2613" y="207"/>
                </a:lnTo>
                <a:lnTo>
                  <a:pt x="2616" y="205"/>
                </a:lnTo>
                <a:lnTo>
                  <a:pt x="2619" y="198"/>
                </a:lnTo>
                <a:lnTo>
                  <a:pt x="2622" y="199"/>
                </a:lnTo>
                <a:lnTo>
                  <a:pt x="2625" y="200"/>
                </a:lnTo>
                <a:lnTo>
                  <a:pt x="2628" y="202"/>
                </a:lnTo>
                <a:lnTo>
                  <a:pt x="2631" y="206"/>
                </a:lnTo>
                <a:lnTo>
                  <a:pt x="2634" y="212"/>
                </a:lnTo>
                <a:lnTo>
                  <a:pt x="2637" y="216"/>
                </a:lnTo>
                <a:lnTo>
                  <a:pt x="2640" y="212"/>
                </a:lnTo>
                <a:lnTo>
                  <a:pt x="2643" y="210"/>
                </a:lnTo>
                <a:lnTo>
                  <a:pt x="2646" y="211"/>
                </a:lnTo>
                <a:lnTo>
                  <a:pt x="2649" y="214"/>
                </a:lnTo>
                <a:lnTo>
                  <a:pt x="2652" y="212"/>
                </a:lnTo>
                <a:lnTo>
                  <a:pt x="2655" y="214"/>
                </a:lnTo>
                <a:lnTo>
                  <a:pt x="2658" y="212"/>
                </a:lnTo>
                <a:lnTo>
                  <a:pt x="2661" y="210"/>
                </a:lnTo>
                <a:lnTo>
                  <a:pt x="2664" y="213"/>
                </a:lnTo>
                <a:lnTo>
                  <a:pt x="2667" y="219"/>
                </a:lnTo>
                <a:lnTo>
                  <a:pt x="2670" y="227"/>
                </a:lnTo>
                <a:lnTo>
                  <a:pt x="2673" y="239"/>
                </a:lnTo>
                <a:lnTo>
                  <a:pt x="2676" y="246"/>
                </a:lnTo>
                <a:lnTo>
                  <a:pt x="2679" y="248"/>
                </a:lnTo>
                <a:lnTo>
                  <a:pt x="2682" y="251"/>
                </a:lnTo>
                <a:lnTo>
                  <a:pt x="2685" y="253"/>
                </a:lnTo>
                <a:lnTo>
                  <a:pt x="2688" y="252"/>
                </a:lnTo>
                <a:lnTo>
                  <a:pt x="2691" y="251"/>
                </a:lnTo>
                <a:lnTo>
                  <a:pt x="2694" y="243"/>
                </a:lnTo>
                <a:lnTo>
                  <a:pt x="2697" y="232"/>
                </a:lnTo>
                <a:lnTo>
                  <a:pt x="2700" y="224"/>
                </a:lnTo>
                <a:lnTo>
                  <a:pt x="2703" y="222"/>
                </a:lnTo>
                <a:lnTo>
                  <a:pt x="2706" y="219"/>
                </a:lnTo>
                <a:lnTo>
                  <a:pt x="2709" y="221"/>
                </a:lnTo>
                <a:lnTo>
                  <a:pt x="2712" y="221"/>
                </a:lnTo>
                <a:lnTo>
                  <a:pt x="2715" y="219"/>
                </a:lnTo>
                <a:lnTo>
                  <a:pt x="2718" y="210"/>
                </a:lnTo>
                <a:lnTo>
                  <a:pt x="2721" y="203"/>
                </a:lnTo>
                <a:lnTo>
                  <a:pt x="2724" y="196"/>
                </a:lnTo>
                <a:lnTo>
                  <a:pt x="2727" y="191"/>
                </a:lnTo>
                <a:lnTo>
                  <a:pt x="2730" y="192"/>
                </a:lnTo>
                <a:lnTo>
                  <a:pt x="2733" y="194"/>
                </a:lnTo>
                <a:lnTo>
                  <a:pt x="2736" y="200"/>
                </a:lnTo>
                <a:lnTo>
                  <a:pt x="2740" y="204"/>
                </a:lnTo>
                <a:lnTo>
                  <a:pt x="2742" y="203"/>
                </a:lnTo>
                <a:lnTo>
                  <a:pt x="2746" y="197"/>
                </a:lnTo>
                <a:lnTo>
                  <a:pt x="2749" y="187"/>
                </a:lnTo>
                <a:lnTo>
                  <a:pt x="2752" y="176"/>
                </a:lnTo>
                <a:lnTo>
                  <a:pt x="2755" y="166"/>
                </a:lnTo>
                <a:lnTo>
                  <a:pt x="2758" y="163"/>
                </a:lnTo>
                <a:lnTo>
                  <a:pt x="2761" y="165"/>
                </a:lnTo>
                <a:lnTo>
                  <a:pt x="2764" y="167"/>
                </a:lnTo>
                <a:lnTo>
                  <a:pt x="2767" y="173"/>
                </a:lnTo>
                <a:lnTo>
                  <a:pt x="2770" y="178"/>
                </a:lnTo>
                <a:lnTo>
                  <a:pt x="2773" y="177"/>
                </a:lnTo>
                <a:lnTo>
                  <a:pt x="2776" y="171"/>
                </a:lnTo>
                <a:lnTo>
                  <a:pt x="2779" y="169"/>
                </a:lnTo>
                <a:lnTo>
                  <a:pt x="2782" y="162"/>
                </a:lnTo>
                <a:lnTo>
                  <a:pt x="2785" y="159"/>
                </a:lnTo>
                <a:lnTo>
                  <a:pt x="2788" y="171"/>
                </a:lnTo>
                <a:lnTo>
                  <a:pt x="2791" y="188"/>
                </a:lnTo>
                <a:lnTo>
                  <a:pt x="2794" y="203"/>
                </a:lnTo>
                <a:lnTo>
                  <a:pt x="2797" y="220"/>
                </a:lnTo>
                <a:lnTo>
                  <a:pt x="2800" y="232"/>
                </a:lnTo>
                <a:lnTo>
                  <a:pt x="2803" y="240"/>
                </a:lnTo>
                <a:lnTo>
                  <a:pt x="2806" y="242"/>
                </a:lnTo>
                <a:lnTo>
                  <a:pt x="2809" y="243"/>
                </a:lnTo>
                <a:lnTo>
                  <a:pt x="2812" y="242"/>
                </a:lnTo>
                <a:lnTo>
                  <a:pt x="2815" y="248"/>
                </a:lnTo>
                <a:lnTo>
                  <a:pt x="2818" y="247"/>
                </a:lnTo>
                <a:lnTo>
                  <a:pt x="2821" y="241"/>
                </a:lnTo>
                <a:lnTo>
                  <a:pt x="2824" y="235"/>
                </a:lnTo>
                <a:lnTo>
                  <a:pt x="2827" y="229"/>
                </a:lnTo>
                <a:lnTo>
                  <a:pt x="2830" y="221"/>
                </a:lnTo>
                <a:lnTo>
                  <a:pt x="2833" y="217"/>
                </a:lnTo>
                <a:lnTo>
                  <a:pt x="2836" y="220"/>
                </a:lnTo>
                <a:lnTo>
                  <a:pt x="2839" y="228"/>
                </a:lnTo>
                <a:lnTo>
                  <a:pt x="2842" y="240"/>
                </a:lnTo>
                <a:lnTo>
                  <a:pt x="2845" y="250"/>
                </a:lnTo>
                <a:lnTo>
                  <a:pt x="2848" y="259"/>
                </a:lnTo>
                <a:lnTo>
                  <a:pt x="2851" y="269"/>
                </a:lnTo>
                <a:lnTo>
                  <a:pt x="2854" y="278"/>
                </a:lnTo>
                <a:lnTo>
                  <a:pt x="2857" y="283"/>
                </a:lnTo>
                <a:lnTo>
                  <a:pt x="2860" y="285"/>
                </a:lnTo>
                <a:lnTo>
                  <a:pt x="2863" y="284"/>
                </a:lnTo>
                <a:lnTo>
                  <a:pt x="2866" y="280"/>
                </a:lnTo>
                <a:lnTo>
                  <a:pt x="2869" y="278"/>
                </a:lnTo>
                <a:lnTo>
                  <a:pt x="2872" y="279"/>
                </a:lnTo>
                <a:lnTo>
                  <a:pt x="2875" y="285"/>
                </a:lnTo>
                <a:lnTo>
                  <a:pt x="2878" y="291"/>
                </a:lnTo>
                <a:lnTo>
                  <a:pt x="2881" y="299"/>
                </a:lnTo>
                <a:lnTo>
                  <a:pt x="2884" y="298"/>
                </a:lnTo>
                <a:lnTo>
                  <a:pt x="2887" y="299"/>
                </a:lnTo>
                <a:lnTo>
                  <a:pt x="2890" y="295"/>
                </a:lnTo>
                <a:lnTo>
                  <a:pt x="2893" y="290"/>
                </a:lnTo>
                <a:lnTo>
                  <a:pt x="2896" y="282"/>
                </a:lnTo>
                <a:lnTo>
                  <a:pt x="2899" y="272"/>
                </a:lnTo>
                <a:lnTo>
                  <a:pt x="2902" y="258"/>
                </a:lnTo>
                <a:lnTo>
                  <a:pt x="2905" y="242"/>
                </a:lnTo>
                <a:lnTo>
                  <a:pt x="2908" y="230"/>
                </a:lnTo>
                <a:lnTo>
                  <a:pt x="2911" y="223"/>
                </a:lnTo>
                <a:lnTo>
                  <a:pt x="2914" y="223"/>
                </a:lnTo>
                <a:lnTo>
                  <a:pt x="2918" y="222"/>
                </a:lnTo>
                <a:lnTo>
                  <a:pt x="2920" y="220"/>
                </a:lnTo>
                <a:lnTo>
                  <a:pt x="2924" y="216"/>
                </a:lnTo>
                <a:lnTo>
                  <a:pt x="2926" y="211"/>
                </a:lnTo>
                <a:lnTo>
                  <a:pt x="2930" y="208"/>
                </a:lnTo>
                <a:lnTo>
                  <a:pt x="2933" y="214"/>
                </a:lnTo>
                <a:lnTo>
                  <a:pt x="2936" y="228"/>
                </a:lnTo>
                <a:lnTo>
                  <a:pt x="2939" y="242"/>
                </a:lnTo>
                <a:lnTo>
                  <a:pt x="2942" y="254"/>
                </a:lnTo>
                <a:lnTo>
                  <a:pt x="2945" y="267"/>
                </a:lnTo>
                <a:lnTo>
                  <a:pt x="2948" y="279"/>
                </a:lnTo>
                <a:lnTo>
                  <a:pt x="2951" y="285"/>
                </a:lnTo>
                <a:lnTo>
                  <a:pt x="2954" y="290"/>
                </a:lnTo>
                <a:lnTo>
                  <a:pt x="2957" y="296"/>
                </a:lnTo>
                <a:lnTo>
                  <a:pt x="2960" y="303"/>
                </a:lnTo>
                <a:lnTo>
                  <a:pt x="2963" y="303"/>
                </a:lnTo>
                <a:lnTo>
                  <a:pt x="2966" y="303"/>
                </a:lnTo>
                <a:lnTo>
                  <a:pt x="2969" y="305"/>
                </a:lnTo>
                <a:lnTo>
                  <a:pt x="2972" y="308"/>
                </a:lnTo>
                <a:lnTo>
                  <a:pt x="2975" y="308"/>
                </a:lnTo>
                <a:lnTo>
                  <a:pt x="2978" y="314"/>
                </a:lnTo>
                <a:lnTo>
                  <a:pt x="2981" y="320"/>
                </a:lnTo>
                <a:lnTo>
                  <a:pt x="2984" y="328"/>
                </a:lnTo>
                <a:lnTo>
                  <a:pt x="2987" y="338"/>
                </a:lnTo>
                <a:lnTo>
                  <a:pt x="2990" y="339"/>
                </a:lnTo>
                <a:lnTo>
                  <a:pt x="2993" y="332"/>
                </a:lnTo>
                <a:lnTo>
                  <a:pt x="2996" y="326"/>
                </a:lnTo>
                <a:lnTo>
                  <a:pt x="2999" y="315"/>
                </a:lnTo>
                <a:lnTo>
                  <a:pt x="3002" y="304"/>
                </a:lnTo>
                <a:lnTo>
                  <a:pt x="3005" y="298"/>
                </a:lnTo>
                <a:lnTo>
                  <a:pt x="3008" y="302"/>
                </a:lnTo>
                <a:lnTo>
                  <a:pt x="3011" y="306"/>
                </a:lnTo>
                <a:lnTo>
                  <a:pt x="3014" y="315"/>
                </a:lnTo>
              </a:path>
            </a:pathLst>
          </a:custGeom>
          <a:noFill/>
          <a:ln w="1588" cap="flat">
            <a:solidFill>
              <a:srgbClr val="0072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431508" y="3221418"/>
            <a:ext cx="6096000" cy="1286302"/>
            <a:chOff x="1532573" y="3465010"/>
            <a:chExt cx="6096000" cy="12863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667827" y="3465010"/>
                  <a:ext cx="1312988" cy="52116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7827" y="3465010"/>
                  <a:ext cx="1312988" cy="5211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" name="TextBox 224"/>
                <p:cNvSpPr txBox="1"/>
                <p:nvPr/>
              </p:nvSpPr>
              <p:spPr>
                <a:xfrm>
                  <a:off x="3411765" y="3497715"/>
                  <a:ext cx="1323952" cy="5596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5" name="TextBox 2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1765" y="3497715"/>
                  <a:ext cx="1323952" cy="55964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Rectangle 2"/>
            <p:cNvSpPr/>
            <p:nvPr/>
          </p:nvSpPr>
          <p:spPr>
            <a:xfrm>
              <a:off x="1532573" y="4104981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function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y = </a:t>
              </a:r>
              <a:r>
                <a:rPr lang="en-US" dirty="0" err="1">
                  <a:solidFill>
                    <a:srgbClr val="000000"/>
                  </a:solidFill>
                  <a:latin typeface="Courier New" panose="02070309020205020404" pitchFamily="49" charset="0"/>
                </a:rPr>
                <a:t>zNorm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(x)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y = (x-mean(x))/</a:t>
              </a:r>
              <a:r>
                <a:rPr lang="en-US" dirty="0" err="1">
                  <a:solidFill>
                    <a:srgbClr val="000000"/>
                  </a:solidFill>
                  <a:latin typeface="Courier New" panose="02070309020205020404" pitchFamily="49" charset="0"/>
                </a:rPr>
                <a:t>std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(x,1);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45272" y="4740775"/>
            <a:ext cx="5473701" cy="1804126"/>
            <a:chOff x="1318849" y="5054305"/>
            <a:chExt cx="5473701" cy="18041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6" name="TextBox 225"/>
                <p:cNvSpPr txBox="1"/>
                <p:nvPr/>
              </p:nvSpPr>
              <p:spPr>
                <a:xfrm>
                  <a:off x="2167544" y="5054305"/>
                  <a:ext cx="3190259" cy="107760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nary>
                              <m:naryPr>
                                <m:chr m:val="∑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ra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6" name="TextBox 2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544" y="5054305"/>
                  <a:ext cx="3190259" cy="1077603"/>
                </a:xfrm>
                <a:prstGeom prst="rect">
                  <a:avLst/>
                </a:prstGeom>
                <a:blipFill>
                  <a:blip r:embed="rId5"/>
                  <a:stretch>
                    <a:fillRect b="-5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/>
            <p:cNvSpPr/>
            <p:nvPr/>
          </p:nvSpPr>
          <p:spPr>
            <a:xfrm>
              <a:off x="1318849" y="6212100"/>
              <a:ext cx="547370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latin typeface="Courier New" charset="0"/>
                  <a:ea typeface="Courier New" charset="0"/>
                  <a:cs typeface="Courier New" charset="0"/>
                </a:rPr>
                <a:t>function</a:t>
              </a:r>
              <a:r>
                <a:rPr lang="en-US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 d = </a:t>
              </a:r>
              <a:r>
                <a:rPr lang="en-US" dirty="0" err="1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EuclideanDistance</a:t>
              </a:r>
              <a:r>
                <a:rPr lang="en-US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(</a:t>
              </a:r>
              <a:r>
                <a:rPr lang="en-US" dirty="0" err="1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x,y</a:t>
              </a:r>
              <a:r>
                <a:rPr lang="en-US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)</a:t>
              </a:r>
            </a:p>
            <a:p>
              <a:r>
                <a:rPr lang="mr-IN" dirty="0" err="1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d</a:t>
              </a:r>
              <a:r>
                <a:rPr lang="mr-IN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 = </a:t>
              </a:r>
              <a:r>
                <a:rPr lang="mr-IN" dirty="0" err="1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sqrt</a:t>
              </a:r>
              <a:r>
                <a:rPr lang="mr-IN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(</a:t>
              </a:r>
              <a:r>
                <a:rPr lang="mr-IN" dirty="0" err="1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sum</a:t>
              </a:r>
              <a:r>
                <a:rPr lang="mr-IN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((</a:t>
              </a:r>
              <a:r>
                <a:rPr lang="mr-IN" dirty="0" err="1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x-y</a:t>
              </a:r>
              <a:r>
                <a:rPr lang="mr-IN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).^2));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827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Pearson’s Correlation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90689"/>
                <a:ext cx="8839200" cy="4267200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Given two time series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of length</a:t>
                </a:r>
                <a:r>
                  <a:rPr lang="en-US" sz="2400" i="1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i="1" dirty="0"/>
                  <a:t>. </a:t>
                </a:r>
              </a:p>
              <a:p>
                <a:r>
                  <a:rPr lang="en-US" sz="2400" dirty="0"/>
                  <a:t>Correlation Coefficient: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𝑐𝑜𝑟𝑟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</m:nary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r>
                  <a:rPr lang="en-US" sz="2400" dirty="0"/>
                  <a:t>Sufficient Statistics:</a:t>
                </a:r>
                <a:br>
                  <a:rPr lang="en-US" sz="2400" dirty="0"/>
                </a:br>
                <a:br>
                  <a:rPr lang="en-US" sz="2400" dirty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3200" dirty="0"/>
                  <a:t>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3200" i="1">
                        <a:latin typeface="Cambria Math" panose="02040503050406030204" pitchFamily="18" charset="0"/>
                      </a:rPr>
                      <m:t>   </m:t>
                    </m:r>
                    <m:nary>
                      <m:naryPr>
                        <m:chr m:val="∑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3200" i="1">
                        <a:latin typeface="Cambria Math" panose="02040503050406030204" pitchFamily="18" charset="0"/>
                      </a:rPr>
                      <m:t>   </m:t>
                    </m:r>
                    <m:nary>
                      <m:naryPr>
                        <m:chr m:val="∑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Sup>
                          <m:sSub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  </m:t>
                        </m:r>
                      </m:e>
                    </m:nary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Sup>
                          <m:sSub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690689"/>
                <a:ext cx="8839200" cy="4267200"/>
              </a:xfrm>
              <a:blipFill>
                <a:blip r:embed="rId2"/>
                <a:stretch>
                  <a:fillRect l="-897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97186" y="5373114"/>
            <a:ext cx="10095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sufficient statistics can be calculated in one linear scan. Given the sufficient statistics, correlation coefficient is a constant operation. Note the use of the dot product, which is the key component of many lockstep measures.</a:t>
            </a:r>
          </a:p>
        </p:txBody>
      </p:sp>
    </p:spTree>
    <p:extLst>
      <p:ext uri="{BB962C8B-B14F-4D97-AF65-F5344CB8AC3E}">
        <p14:creationId xmlns:p14="http://schemas.microsoft.com/office/powerpoint/2010/main" val="321383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with Euclidean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35295" y="1753455"/>
                <a:ext cx="4943327" cy="764662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(1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𝑐𝑜𝑟𝑟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  <a:p>
                <a:pPr marL="150876" lvl="1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35295" y="1753455"/>
                <a:ext cx="4943327" cy="764662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2" name="Picture 2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455" y="1676400"/>
            <a:ext cx="3599094" cy="3171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813455" y="5804564"/>
                <a:ext cx="2467022" cy="459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35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135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35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</m:d>
                      <m:r>
                        <a:rPr lang="en-US" sz="135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𝑐𝑜𝑟𝑟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35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35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rad>
                    </m:oMath>
                  </m:oMathPara>
                </a14:m>
                <a:endParaRPr lang="en-US" sz="1350" dirty="0"/>
              </a:p>
              <a:p>
                <a:endParaRPr lang="en-US" sz="135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455" y="5804564"/>
                <a:ext cx="2467022" cy="459357"/>
              </a:xfrm>
              <a:prstGeom prst="rect">
                <a:avLst/>
              </a:prstGeom>
              <a:blipFill>
                <a:blip r:embed="rId4"/>
                <a:stretch>
                  <a:fillRect l="-743" t="-1316" r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11947" y="2518117"/>
            <a:ext cx="58943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/>
              <a:t>Correlation coefficient does not obey triangular inequality, while Euclidean distance does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Maximizing correlation coefficient can be achieved by minimizing normalized Euclidean distance and vice versa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Correlation coefficient is bounded between -1 and 1, while z-normalized Euclidean distance is bounded between zero and a positive number dependent on </a:t>
            </a:r>
            <a:r>
              <a:rPr lang="en-US" sz="2400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m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9537" y="6515208"/>
            <a:ext cx="92194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Abdullah Mueen, Suman Nath, </a:t>
            </a:r>
            <a:r>
              <a:rPr lang="en-US" sz="1200" dirty="0" err="1"/>
              <a:t>Jie</a:t>
            </a:r>
            <a:r>
              <a:rPr lang="en-US" sz="1200" dirty="0"/>
              <a:t> Liu: Fast approximate correlation for massive time-series data. SIGMOD Conference 2010: 171-182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62978" y="5183945"/>
            <a:ext cx="1549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 for m = 100</a:t>
            </a:r>
          </a:p>
        </p:txBody>
      </p:sp>
      <p:cxnSp>
        <p:nvCxnSpPr>
          <p:cNvPr id="9" name="Straight Arrow Connector 8"/>
          <p:cNvCxnSpPr>
            <a:stCxn id="6" idx="0"/>
          </p:cNvCxnSpPr>
          <p:nvPr/>
        </p:nvCxnSpPr>
        <p:spPr>
          <a:xfrm flipH="1" flipV="1">
            <a:off x="10412549" y="4680073"/>
            <a:ext cx="124936" cy="503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0100603" y="4199206"/>
            <a:ext cx="436882" cy="436099"/>
          </a:xfrm>
          <a:prstGeom prst="ellipse">
            <a:avLst/>
          </a:prstGeom>
          <a:noFill/>
          <a:ln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37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27049</TotalTime>
  <Words>6861</Words>
  <Application>Microsoft Office PowerPoint</Application>
  <PresentationFormat>Widescreen</PresentationFormat>
  <Paragraphs>1626</Paragraphs>
  <Slides>65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6" baseType="lpstr">
      <vt:lpstr>等线</vt:lpstr>
      <vt:lpstr>PMingLiU</vt:lpstr>
      <vt:lpstr>Arial</vt:lpstr>
      <vt:lpstr>Calibri</vt:lpstr>
      <vt:lpstr>Calibri Light</vt:lpstr>
      <vt:lpstr>Cambria Math</vt:lpstr>
      <vt:lpstr>Courier New</vt:lpstr>
      <vt:lpstr>Helvetica</vt:lpstr>
      <vt:lpstr>Palatino Linotype</vt:lpstr>
      <vt:lpstr>Times New Roman</vt:lpstr>
      <vt:lpstr>Office Theme</vt:lpstr>
      <vt:lpstr>PowerPoint Presentation</vt:lpstr>
      <vt:lpstr>Reconvene</vt:lpstr>
      <vt:lpstr>Outline</vt:lpstr>
      <vt:lpstr>PowerPoint Presentation</vt:lpstr>
      <vt:lpstr>PowerPoint Presentation</vt:lpstr>
      <vt:lpstr>Similarity Measures for Time Series</vt:lpstr>
      <vt:lpstr>PowerPoint Presentation</vt:lpstr>
      <vt:lpstr>Pearson’s Correlation Coefficient</vt:lpstr>
      <vt:lpstr>Relationship with Euclidean Distance</vt:lpstr>
      <vt:lpstr>Working Formula</vt:lpstr>
      <vt:lpstr>PowerPoint Presentation</vt:lpstr>
      <vt:lpstr>PowerPoint Presentation</vt:lpstr>
      <vt:lpstr>Outline</vt:lpstr>
      <vt:lpstr>PowerPoint Presentation</vt:lpstr>
      <vt:lpstr>The Brute Force Algorithm</vt:lpstr>
      <vt:lpstr>Just-in-time Normalization (1 of 3)</vt:lpstr>
      <vt:lpstr>Just-in-time Normalization (2 of 3)</vt:lpstr>
      <vt:lpstr>Just-in-time Normalization (3 of 3)</vt:lpstr>
      <vt:lpstr>Mueen’s Algorithm for Similarity Search (MASS) (1 of 9)</vt:lpstr>
      <vt:lpstr>Mueen’s Algorithm for Similarity Search (MASS) (2 of 9)</vt:lpstr>
      <vt:lpstr>Mueen’s Algorithm for Similarity Search (MASS) (3 of 9)</vt:lpstr>
      <vt:lpstr>Mueen’s Algorithm for Similarity Search (MASS) (4 of 9)</vt:lpstr>
      <vt:lpstr>Mueen’s Algorithm for Similarity Search (MASS) (5 of 9)</vt:lpstr>
      <vt:lpstr>Mueen’s Algorithm for Similarity Search (MASS) (6 of 9)</vt:lpstr>
      <vt:lpstr>Mueen’s Algorithm for Similarity Search (MASS) (7 of 9)</vt:lpstr>
      <vt:lpstr>PowerPoint Presentation</vt:lpstr>
      <vt:lpstr>PowerPoint Presentation</vt:lpstr>
      <vt:lpstr>PowerPoint Presentation</vt:lpstr>
      <vt:lpstr>Outline</vt:lpstr>
      <vt:lpstr>MASS Extensions: Approximate Distance Profile</vt:lpstr>
      <vt:lpstr>MASS Extensions: Weighted Query</vt:lpstr>
      <vt:lpstr>MASS Extensions: Weighted Query</vt:lpstr>
      <vt:lpstr>PowerPoint Presentation</vt:lpstr>
      <vt:lpstr>MASS Extensions: Query with Gap(s)</vt:lpstr>
      <vt:lpstr>PowerPoint Presentation</vt:lpstr>
      <vt:lpstr>PowerPoint Presentation</vt:lpstr>
      <vt:lpstr>Outline</vt:lpstr>
      <vt:lpstr>Matrix Profile from Distance Profiles</vt:lpstr>
      <vt:lpstr>Matrix Profile from Distance Profiles</vt:lpstr>
      <vt:lpstr>STMP: Scalable Time Series Matrix Profile Algorithm</vt:lpstr>
      <vt:lpstr>Matrix Profile Index</vt:lpstr>
      <vt:lpstr>Trivial Match I</vt:lpstr>
      <vt:lpstr>Trivial Match II</vt:lpstr>
      <vt:lpstr>Trivial Match III</vt:lpstr>
      <vt:lpstr>Trivial Match IIII   Special Case</vt:lpstr>
      <vt:lpstr>STMP: Scalable Time Series Matrix Profile Algorithm</vt:lpstr>
      <vt:lpstr>STAMP: Scalable Time Series Anytime Matrix Profile</vt:lpstr>
      <vt:lpstr>Exploring the Anytime Property (1 of 3)</vt:lpstr>
      <vt:lpstr>Exploring the Anytime Property (2 of 3)</vt:lpstr>
      <vt:lpstr>Exploring the Anytime Property (3 of 3)</vt:lpstr>
      <vt:lpstr>STOMP: Scalable Time series Ordered Matrix Profile</vt:lpstr>
      <vt:lpstr>STOMP: Scalable Time series Ordered Matrix Profile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Progress Bar Question: How long will it take for STOMP, SCRIMP to finish? </vt:lpstr>
      <vt:lpstr>The Progress Bar Question: How long will it take for STOMP, STAMP or SCRIMP to finish? </vt:lpstr>
      <vt:lpstr>Outline</vt:lpstr>
      <vt:lpstr>Open Problems</vt:lpstr>
      <vt:lpstr>Open Problems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Eamonn Keogh</dc:creator>
  <cp:lastModifiedBy>Eamonn Keogh</cp:lastModifiedBy>
  <cp:revision>506</cp:revision>
  <dcterms:created xsi:type="dcterms:W3CDTF">2017-04-21T17:59:25Z</dcterms:created>
  <dcterms:modified xsi:type="dcterms:W3CDTF">2017-08-11T17:45:50Z</dcterms:modified>
</cp:coreProperties>
</file>